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8" r:id="rId3"/>
    <p:sldId id="259" r:id="rId4"/>
    <p:sldId id="261" r:id="rId5"/>
    <p:sldId id="265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748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82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737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248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3765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892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960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9402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57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033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156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110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186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544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000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35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275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1808BC-61E0-48D5-BDBA-3A3F64F0E57A}" type="datetimeFigureOut">
              <a:rPr lang="es-CL" smtClean="0"/>
              <a:t>29-09-2021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6AF3A5-52AA-41AE-90B3-8F4A761D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254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ciclopediadehistoria.com/independencia-de-chil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nciclopediadehistoria.com/batalla-de-chacabuc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BATALLA DE RANCAGUA (1814).">
            <a:extLst>
              <a:ext uri="{FF2B5EF4-FFF2-40B4-BE49-F238E27FC236}">
                <a16:creationId xmlns:a16="http://schemas.microsoft.com/office/drawing/2014/main" id="{AE2CBAB6-11F7-43F7-81A0-911E099B3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7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EACF292-B7FB-470E-99BD-2A5BC3D68E10}"/>
              </a:ext>
            </a:extLst>
          </p:cNvPr>
          <p:cNvSpPr txBox="1">
            <a:spLocks/>
          </p:cNvSpPr>
          <p:nvPr/>
        </p:nvSpPr>
        <p:spPr>
          <a:xfrm rot="21082366">
            <a:off x="-157832" y="769873"/>
            <a:ext cx="6609305" cy="16506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>
                <a:solidFill>
                  <a:srgbClr val="212121"/>
                </a:solidFill>
                <a:latin typeface="Helvetica Neue"/>
              </a:rPr>
              <a:t>LA BATALLA DE RANCAGUA (1814).</a:t>
            </a:r>
            <a:br>
              <a:rPr lang="es-CL" b="1" dirty="0">
                <a:solidFill>
                  <a:srgbClr val="212121"/>
                </a:solidFill>
                <a:latin typeface="Helvetica Neue"/>
              </a:rPr>
            </a:br>
            <a:endParaRPr lang="es-CL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F4239BE3-3DE6-4E24-B829-B22CDFE7D609}"/>
              </a:ext>
            </a:extLst>
          </p:cNvPr>
          <p:cNvSpPr txBox="1">
            <a:spLocks/>
          </p:cNvSpPr>
          <p:nvPr/>
        </p:nvSpPr>
        <p:spPr>
          <a:xfrm rot="21420000">
            <a:off x="1853531" y="4603615"/>
            <a:ext cx="7800671" cy="57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4800" b="1" dirty="0">
                <a:solidFill>
                  <a:srgbClr val="002060"/>
                </a:solidFill>
              </a:rPr>
              <a:t>1 Y 2 DE OCTUBRE  </a:t>
            </a:r>
            <a:endParaRPr lang="es-CL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3B420-E12B-4F00-9F72-885BE20F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2" y="225985"/>
            <a:ext cx="10396882" cy="1151965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Arial Black" panose="020B0A04020102020204" pitchFamily="34" charset="0"/>
              </a:rPr>
              <a:t>¿QUE FUE LA BATALLA DE RANCAGUA ?</a:t>
            </a:r>
            <a:endParaRPr lang="es-CL" sz="36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7BA4E6-B365-4EF9-92B1-D71452F499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586"/>
            <a:ext cx="6395800" cy="5754414"/>
          </a:xfr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7F72A4F-9F91-4F40-8419-CE854ABD3A43}"/>
              </a:ext>
            </a:extLst>
          </p:cNvPr>
          <p:cNvSpPr/>
          <p:nvPr/>
        </p:nvSpPr>
        <p:spPr>
          <a:xfrm>
            <a:off x="6395799" y="1103585"/>
            <a:ext cx="5522931" cy="57544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MX" sz="2000" b="0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BATALLA O DESASTRE DE RANCAGUA </a:t>
            </a:r>
            <a:r>
              <a:rPr lang="es-MX" sz="2000" b="1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FUE UN ENFRENTAMIENTO BÉLICO </a:t>
            </a:r>
            <a:r>
              <a:rPr lang="es-MX" sz="2000" b="0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SE DIO EN EL MARCO DE LA </a:t>
            </a:r>
            <a:r>
              <a:rPr lang="es-MX" sz="2000" b="0" i="0" u="none" strike="noStrike" dirty="0">
                <a:solidFill>
                  <a:srgbClr val="C490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INDEPENDENCIA DE CHILE</a:t>
            </a:r>
            <a:r>
              <a:rPr lang="es-MX" sz="2000" b="0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s-MX" sz="2000" b="0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 </a:t>
            </a:r>
            <a:r>
              <a:rPr lang="es-MX" sz="2000" b="1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OCURRIÓ ENTRE EL 1 Y 2 DE OCTUBRE DE 1814,EN NUESTRA CUIDADA DE RANCAGUA, CUANDO LAS TROPAS REALISTAS ATACARON Y DERROTARON AL EJÉRCITO PATRIOTA, PERMITIENDO LA RECONQUISTA ESPAÑOLA.</a:t>
            </a:r>
            <a:endParaRPr lang="es-MX" sz="2000" b="0" i="0" dirty="0">
              <a:solidFill>
                <a:srgbClr val="21242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B6E9A-67F8-4108-8D8B-491A01A31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212835"/>
            <a:ext cx="10396882" cy="1151965"/>
          </a:xfrm>
        </p:spPr>
        <p:txBody>
          <a:bodyPr>
            <a:normAutofit/>
          </a:bodyPr>
          <a:lstStyle/>
          <a:p>
            <a:r>
              <a:rPr lang="es-MX" sz="2400" dirty="0">
                <a:latin typeface="Arial Black" panose="020B0A04020102020204" pitchFamily="34" charset="0"/>
              </a:rPr>
              <a:t>¿CUALES FUERON LOS BANDOS QUE SE ENFRENTARON ?</a:t>
            </a:r>
            <a:endParaRPr lang="es-CL" sz="2400" dirty="0">
              <a:latin typeface="Arial Black" panose="020B0A04020102020204" pitchFamily="34" charset="0"/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C938B48-E63E-4919-8ABF-10FA114ECF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0702" y="1087821"/>
            <a:ext cx="5381298" cy="57386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l"/>
            <a:r>
              <a:rPr lang="es-MX" b="0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dicha batalla se enfrentaron los siguientes bandos: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Ejército realista</a:t>
            </a:r>
            <a:r>
              <a:rPr lang="es-MX" b="0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al mando de Mariano Osorio, quien buscaba reconquistar todo el territorio chileno.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Ejército patriota</a:t>
            </a:r>
            <a:r>
              <a:rPr lang="es-MX" b="0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al mando de José Miguel Carrera y Bernardo O’Higgins, quienes defendían la independencia del territorio chileno y la emancipación total de los españoles.</a:t>
            </a:r>
          </a:p>
          <a:p>
            <a:pPr algn="l"/>
            <a:endParaRPr lang="es-MX" b="0" i="0" dirty="0">
              <a:solidFill>
                <a:srgbClr val="21242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ariano Osorio | La Patria Vieja chilena">
            <a:extLst>
              <a:ext uri="{FF2B5EF4-FFF2-40B4-BE49-F238E27FC236}">
                <a16:creationId xmlns:a16="http://schemas.microsoft.com/office/drawing/2014/main" id="{6DF462D7-126A-4411-8821-813AF4DC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7819"/>
            <a:ext cx="2408631" cy="30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osé Miguel Carrera - Wikipedia, la enciclopedia libre">
            <a:extLst>
              <a:ext uri="{FF2B5EF4-FFF2-40B4-BE49-F238E27FC236}">
                <a16:creationId xmlns:a16="http://schemas.microsoft.com/office/drawing/2014/main" id="{17B26985-F6F0-42BA-99C1-BCB408C8A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99" y="1109763"/>
            <a:ext cx="2766358" cy="29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rnardo O&amp;#39;Higgins - Wikipedia, la enciclopedia libre">
            <a:extLst>
              <a:ext uri="{FF2B5EF4-FFF2-40B4-BE49-F238E27FC236}">
                <a16:creationId xmlns:a16="http://schemas.microsoft.com/office/drawing/2014/main" id="{4C48EB97-5FCF-408A-9A8B-17DE15AD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73" y="3891101"/>
            <a:ext cx="2325444" cy="29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346967C-88E3-44D9-BD24-C2C9125E781E}"/>
              </a:ext>
            </a:extLst>
          </p:cNvPr>
          <p:cNvSpPr/>
          <p:nvPr/>
        </p:nvSpPr>
        <p:spPr>
          <a:xfrm>
            <a:off x="0" y="3704897"/>
            <a:ext cx="2408631" cy="3937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0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Mariano Osorio</a:t>
            </a:r>
            <a:endParaRPr lang="es-CL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0681D88-EA12-4311-804F-2467976A150F}"/>
              </a:ext>
            </a:extLst>
          </p:cNvPr>
          <p:cNvSpPr/>
          <p:nvPr/>
        </p:nvSpPr>
        <p:spPr>
          <a:xfrm>
            <a:off x="3931799" y="3682951"/>
            <a:ext cx="2766358" cy="3937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0" i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José Miguel Carrera</a:t>
            </a:r>
            <a:endParaRPr lang="es-CL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03CCE89-2AEF-4A0C-A313-B68B53D04FBD}"/>
              </a:ext>
            </a:extLst>
          </p:cNvPr>
          <p:cNvSpPr/>
          <p:nvPr/>
        </p:nvSpPr>
        <p:spPr>
          <a:xfrm>
            <a:off x="2015173" y="6497309"/>
            <a:ext cx="2325444" cy="3937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0" i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Bernardo O’Higgins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5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B6E9A-67F8-4108-8D8B-491A01A31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212835"/>
            <a:ext cx="10396882" cy="1151965"/>
          </a:xfrm>
        </p:spPr>
        <p:txBody>
          <a:bodyPr>
            <a:normAutofit/>
          </a:bodyPr>
          <a:lstStyle/>
          <a:p>
            <a:r>
              <a:rPr lang="es-MX" sz="2400" dirty="0">
                <a:latin typeface="Arial Black" panose="020B0A04020102020204" pitchFamily="34" charset="0"/>
              </a:rPr>
              <a:t>¿Dónde SE LLEVÓ A CABO ESTE CONFLICTO ?</a:t>
            </a:r>
            <a:endParaRPr lang="es-CL" sz="2400" dirty="0">
              <a:latin typeface="Arial Black" panose="020B0A04020102020204" pitchFamily="34" charset="0"/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C938B48-E63E-4919-8ABF-10FA114ECF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0702" y="1087821"/>
            <a:ext cx="5381298" cy="57386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algn="l"/>
            <a:r>
              <a:rPr lang="es-MX" b="1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 conflicto armado se llevó a cabo en </a:t>
            </a:r>
            <a:r>
              <a:rPr lang="es-MX" b="1" dirty="0">
                <a:solidFill>
                  <a:srgbClr val="212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CIUDAD DE </a:t>
            </a:r>
            <a:r>
              <a:rPr lang="es-MX" b="1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Rancagua</a:t>
            </a:r>
            <a:r>
              <a:rPr lang="es-MX" b="0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población que se encuentra EN LA ZONA CENTRAL DE NUESTRO PAIS , que para la época tenía apenas unos 2500 habitantes.</a:t>
            </a:r>
          </a:p>
          <a:p>
            <a:pPr algn="l"/>
            <a:r>
              <a:rPr lang="es-MX" b="0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Luego de la retirada de los patriotas, </a:t>
            </a:r>
            <a:r>
              <a:rPr lang="es-MX" b="1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ejército realista saqueó y quemó la ciudad de Rancagua, generando terribles destrozos, violaciones y muertes</a:t>
            </a:r>
            <a:r>
              <a:rPr lang="es-MX" b="0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Una parte del ejército patriota, el cual contaba de unos 3000 chilenos, logró escapar por los Andes hasta la ciudad de Mendoza, mientras que otro grupo huyó a la capital para notificar la derrota.</a:t>
            </a:r>
          </a:p>
          <a:p>
            <a:pPr algn="l"/>
            <a:endParaRPr lang="es-MX" b="0" i="0" dirty="0">
              <a:solidFill>
                <a:srgbClr val="21242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ala Rancagua en la Independencia | Museo Regional de Rancagua">
            <a:extLst>
              <a:ext uri="{FF2B5EF4-FFF2-40B4-BE49-F238E27FC236}">
                <a16:creationId xmlns:a16="http://schemas.microsoft.com/office/drawing/2014/main" id="{9FC8FD52-C214-43B2-8E80-6A90D19A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2" y="1364800"/>
            <a:ext cx="6308002" cy="42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3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7">
            <a:extLst>
              <a:ext uri="{FF2B5EF4-FFF2-40B4-BE49-F238E27FC236}">
                <a16:creationId xmlns:a16="http://schemas.microsoft.com/office/drawing/2014/main" id="{631126F7-BF76-4CDE-82E0-994B56BCFA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311" y="559676"/>
            <a:ext cx="11020097" cy="57386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just">
              <a:lnSpc>
                <a:spcPts val="2325"/>
              </a:lnSpc>
              <a:spcAft>
                <a:spcPts val="2250"/>
              </a:spcAft>
            </a:pPr>
            <a:r>
              <a:rPr lang="es-CL" sz="1800" b="1" dirty="0">
                <a:solidFill>
                  <a:srgbClr val="21242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principales causas de la batalla de Rancagua fueron las siguientes:</a:t>
            </a:r>
            <a:endParaRPr lang="es-C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325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1800" dirty="0">
                <a:solidFill>
                  <a:srgbClr val="21242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deseo de independencia de la corona de España en septiembre de 1810, aunque no fue declarado explícitamente, conllevó a encender el espíritu separatista de la corona.</a:t>
            </a:r>
            <a:endParaRPr lang="es-C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325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1800" dirty="0">
                <a:solidFill>
                  <a:srgbClr val="21242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incumplimiento y rechazo del Tratado de Lircay, firmado el 5 de mayo de 1814 entre patriotas y realistas, en donde se reafirmaba la lealtad a la Corona Española y al rey español, a cambio de una división territorial y respeto entre ambos bandos. Este tratado fue considerado una tregua para reorganizar ambos ejércitos.</a:t>
            </a:r>
            <a:endParaRPr lang="es-C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325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1800" dirty="0">
                <a:solidFill>
                  <a:srgbClr val="21242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tropas enviadas por la corona y el virrey Abascal, para frenar al ejército chileno y retomar el poder en la zona, con mejor armamento, provisiones y soldados experimentados.</a:t>
            </a:r>
          </a:p>
        </p:txBody>
      </p:sp>
    </p:spTree>
    <p:extLst>
      <p:ext uri="{BB962C8B-B14F-4D97-AF65-F5344CB8AC3E}">
        <p14:creationId xmlns:p14="http://schemas.microsoft.com/office/powerpoint/2010/main" val="415048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C938B48-E63E-4919-8ABF-10FA114ECF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014" y="1103587"/>
            <a:ext cx="11319641" cy="148195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algn="l"/>
            <a:r>
              <a:rPr lang="es-MX" b="0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 derrota finalizó con la etapa de Patria Vieja en Chile e inició la etapa de Reconquista española, la cual duraría hasta la </a:t>
            </a:r>
            <a:r>
              <a:rPr lang="es-MX" b="0" i="0" u="none" strike="noStrike" dirty="0">
                <a:solidFill>
                  <a:srgbClr val="C490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batalla de Chacabuco</a:t>
            </a:r>
            <a:r>
              <a:rPr lang="es-MX" b="0" i="0" dirty="0">
                <a:solidFill>
                  <a:srgbClr val="2124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en 1817, en el marco de las batallas por la independencia.</a:t>
            </a:r>
          </a:p>
          <a:p>
            <a:pPr marL="0" indent="0">
              <a:buNone/>
            </a:pPr>
            <a:br>
              <a:rPr lang="es-MX" dirty="0"/>
            </a:br>
            <a:endParaRPr lang="es-MX" b="0" i="0" dirty="0">
              <a:solidFill>
                <a:srgbClr val="21242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617F21F-FCA7-411A-B1F9-1E59848D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21283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s-MX" sz="2400" dirty="0">
                <a:latin typeface="Arial Black" panose="020B0A04020102020204" pitchFamily="34" charset="0"/>
              </a:rPr>
              <a:t>¿SABIAS QUÉ?</a:t>
            </a:r>
            <a:endParaRPr lang="es-CL" sz="2400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3" descr="BATALLA DE RANCAGUA – Colegio Integral Arturo Prat">
            <a:extLst>
              <a:ext uri="{FF2B5EF4-FFF2-40B4-BE49-F238E27FC236}">
                <a16:creationId xmlns:a16="http://schemas.microsoft.com/office/drawing/2014/main" id="{B931D979-34F3-4681-A51B-BF8E5390A10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48" y="2585545"/>
            <a:ext cx="5753869" cy="370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19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CC744-F7B3-4C3F-A1F7-6EAE3F6C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0" i="0" dirty="0">
                <a:solidFill>
                  <a:srgbClr val="0E29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esos días de Octubre de 1814, las fuerzas patriotas al mando del LIBERTADOR se atrincheraron en la Plaza de Rancagua y allí resistieron, durante más de 36 horas, al ataque realista.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D37A321-3C32-44F7-80CE-55488536F14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59" y="1903047"/>
            <a:ext cx="5941373" cy="44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267B284-1ED7-436D-9F3D-A373340D09CE}"/>
              </a:ext>
            </a:extLst>
          </p:cNvPr>
          <p:cNvSpPr txBox="1"/>
          <p:nvPr/>
        </p:nvSpPr>
        <p:spPr>
          <a:xfrm>
            <a:off x="2633952" y="5828933"/>
            <a:ext cx="6132786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 Plaza de Los Héroe</a:t>
            </a:r>
            <a:endParaRPr lang="es-C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8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1267</TotalTime>
  <Words>476</Words>
  <Application>Microsoft Office PowerPoint</Application>
  <PresentationFormat>Panorámica</PresentationFormat>
  <Paragraphs>24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Helvetica Neue</vt:lpstr>
      <vt:lpstr>Impact</vt:lpstr>
      <vt:lpstr>Symbol</vt:lpstr>
      <vt:lpstr>Evento principal</vt:lpstr>
      <vt:lpstr>Presentación de PowerPoint</vt:lpstr>
      <vt:lpstr>¿QUE FUE LA BATALLA DE RANCAGUA ?</vt:lpstr>
      <vt:lpstr>¿CUALES FUERON LOS BANDOS QUE SE ENFRENTARON ?</vt:lpstr>
      <vt:lpstr>¿Dónde SE LLEVÓ A CABO ESTE CONFLICTO ?</vt:lpstr>
      <vt:lpstr>Presentación de PowerPoint</vt:lpstr>
      <vt:lpstr>¿SABIAS QUÉ?</vt:lpstr>
      <vt:lpstr>en esos días de Octubre de 1814, las fuerzas patriotas al mando del LIBERTADOR se atrincheraron en la Plaza de Rancagua y allí resistieron, durante más de 36 horas, al ataque realista.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Candia Cid</dc:creator>
  <cp:lastModifiedBy>Paula Candia Cid</cp:lastModifiedBy>
  <cp:revision>11</cp:revision>
  <dcterms:created xsi:type="dcterms:W3CDTF">2021-09-26T02:31:07Z</dcterms:created>
  <dcterms:modified xsi:type="dcterms:W3CDTF">2021-09-29T22:44:10Z</dcterms:modified>
</cp:coreProperties>
</file>