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4" r:id="rId6"/>
    <p:sldId id="262" r:id="rId7"/>
    <p:sldId id="257" r:id="rId8"/>
    <p:sldId id="263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</p14:sldIdLst>
        </p14:section>
        <p14:section name="Diseñar, impresionar y trabajar de manera conjunta" id="{B9B51309-D148-4332-87C2-07BE32FBCA3B}">
          <p14:sldIdLst>
            <p14:sldId id="264"/>
            <p14:sldId id="262"/>
            <p14:sldId id="257"/>
          </p14:sldIdLst>
        </p14:section>
        <p14:section name="Más información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D2B4A6"/>
    <a:srgbClr val="734F29"/>
    <a:srgbClr val="D24726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9-08-05T08:14:26.162" v="73" actId="27636"/>
      <pc:docMkLst>
        <pc:docMk/>
      </pc:docMkLst>
      <pc:sldChg chg="modSp mod modNotes">
        <pc:chgData name="Fake Test User" userId="SID-0" providerId="Test" clId="FakeClientId" dt="2019-08-02T10:17:04.170" v="65" actId="790"/>
        <pc:sldMkLst>
          <pc:docMk/>
          <pc:sldMk cId="2471807738" sldId="256"/>
        </pc:sldMkLst>
        <pc:spChg chg="mod">
          <ac:chgData name="Fake Test User" userId="SID-0" providerId="Test" clId="FakeClientId" dt="2019-08-02T10:17:04.170" v="65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2T10:17:04.170" v="65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2T10:16:03.485" v="61" actId="20577"/>
        <pc:sldMkLst>
          <pc:docMk/>
          <pc:sldMk cId="1328676004" sldId="257"/>
        </pc:sldMkLst>
        <pc:spChg chg="mod">
          <ac:chgData name="Fake Test User" userId="SID-0" providerId="Test" clId="FakeClientId" dt="2019-08-02T03:32:57.704" v="48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2T10:16:03.485" v="61" actId="20577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2T03:33:03.422" v="55" actId="1035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2T03:31:02.115" v="43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2T03:31:20.286" v="44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2T03:32:42.485" v="47" actId="790"/>
        <pc:sldMkLst>
          <pc:docMk/>
          <pc:sldMk cId="2090733893" sldId="262"/>
        </pc:sldMkLst>
        <pc:spChg chg="mod">
          <ac:chgData name="Fake Test User" userId="SID-0" providerId="Test" clId="FakeClientId" dt="2019-08-02T03:32:42.485" v="47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2T03:32:42.485" v="47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2T03:30:07.239" v="41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2T03:30:29.098" v="42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2T03:29:46.990" v="40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5T03:52:20.258" v="70" actId="115"/>
        <pc:sldMkLst>
          <pc:docMk/>
          <pc:sldMk cId="2317502127" sldId="263"/>
        </pc:sldMkLst>
        <pc:spChg chg="mod">
          <ac:chgData name="Fake Test User" userId="SID-0" providerId="Test" clId="FakeClientId" dt="2019-08-05T03:52:20.258" v="70" actId="115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5T03:52:20.258" v="70" actId="115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5T03:52:20.258" v="70" actId="115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5T03:52:20.258" v="70" actId="115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5T03:52:20.258" v="70" actId="115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modNotes">
        <pc:chgData name="Fake Test User" userId="SID-0" providerId="Test" clId="FakeClientId" dt="2019-08-05T08:14:26.162" v="73" actId="27636"/>
        <pc:sldMkLst>
          <pc:docMk/>
          <pc:sldMk cId="1531532291" sldId="264"/>
        </pc:sldMkLst>
        <pc:spChg chg="mod">
          <ac:chgData name="Fake Test User" userId="SID-0" providerId="Test" clId="FakeClientId" dt="2019-08-02T03:33:23.218" v="56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5T08:14:26.162" v="73" actId="27636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2T03:31:40.363" v="45" actId="14826"/>
          <ac:picMkLst>
            <pc:docMk/>
            <pc:sldMk cId="1531532291" sldId="264"/>
            <ac:picMk id="5" creationId="{00000000-0000-0000-0000-000000000000}"/>
          </ac:picMkLst>
        </pc:picChg>
      </pc:sldChg>
      <pc:sldMasterChg chg="modSp mod modSldLayout">
        <pc:chgData name="Fake Test User" userId="SID-0" providerId="Test" clId="FakeClientId" dt="2019-08-02T03:23:48.414" v="30" actId="790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2T03:18:41.445" v="12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2T03:18:41.445" v="12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2T03:18:41.445" v="12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2T03:18:41.445" v="12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2T03:18:41.445" v="12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2T03:19:12.538" v="13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19:44.224" v="14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19:58.504" v="15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1:15.032" v="20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1:26.187" v="21" actId="790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1:49.248" v="22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2T03:21:49.248" v="22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1:49.248" v="22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1:49.248" v="22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1:49.248" v="22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1:49.248" v="22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1:49.248" v="22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2:02.310" v="23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2T03:22:02.310" v="23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2:02.310" v="23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2:02.310" v="23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2:34.574" v="25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2T03:22:34.574" v="25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2:34.574" v="25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2:34.574" v="25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2:34.574" v="25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2:34.574" v="25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2:34.574" v="25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2:59.714" v="27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2T03:22:59.714" v="27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2:59.714" v="27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2:59.714" v="27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2:59.714" v="27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2:59.714" v="27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2:59.714" v="27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3:31.884" v="29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3:48.414" v="30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15F8A9B1-1372-4D6E-BDB5-6E27FD94B4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48937DA-465D-4391-AF36-F9521626C8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1BC0C-7BEC-4554-B2BB-73ABAC21F543}" type="datetime1">
              <a:rPr lang="es-ES" noProof="1" smtClean="0"/>
              <a:t>03/07/2021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5350386-CB2E-4296-9A33-272CACAEDF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1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AC94D2B-9DEC-4036-8D64-0D156A1A3F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18D2D-B852-4E89-B9A6-25A67F389DD5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892143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314280-5B8B-4C89-9515-2EAC87078B59}" type="datetime1">
              <a:rPr lang="es-ES" noProof="1" dirty="0" smtClean="0"/>
              <a:t>03/07/2021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noProof="1" smtClean="0"/>
              <a:t>2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7617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noProof="1" smtClean="0"/>
              <a:t>3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90880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noProof="1" smtClean="0"/>
              <a:t>4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7058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1"/>
              <a:t>En el modo Presentación con diapositivas, seleccione la flecha para ir al Centro de introducción a PowerPoint.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noProof="1" dirty="0" smtClean="0"/>
              <a:t>5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1" smtClean="0"/>
              <a:t>Haga clic para modificar el estilo de subtítulo del patrón</a:t>
            </a:r>
            <a:endParaRPr lang="es-ES" noProof="1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FD0EB7-F1CE-47C5-8434-1950EAF2DC1B}" type="datetime1">
              <a:rPr lang="es-ES" noProof="1" dirty="0" smtClean="0"/>
              <a:t>03/07/2021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1" smtClean="0"/>
              <a:t>Haga clic para modificar el estilo de texto del patrón</a:t>
            </a:r>
          </a:p>
          <a:p>
            <a:pPr lvl="1" rtl="0"/>
            <a:r>
              <a:rPr lang="es-ES" noProof="1" smtClean="0"/>
              <a:t>Segundo nivel</a:t>
            </a:r>
          </a:p>
          <a:p>
            <a:pPr lvl="2" rtl="0"/>
            <a:r>
              <a:rPr lang="es-ES" noProof="1" smtClean="0"/>
              <a:t>Tercer nivel</a:t>
            </a:r>
          </a:p>
          <a:p>
            <a:pPr lvl="3" rtl="0"/>
            <a:r>
              <a:rPr lang="es-ES" noProof="1" smtClean="0"/>
              <a:t>Cuarto nivel</a:t>
            </a:r>
          </a:p>
          <a:p>
            <a:pPr lvl="4" rtl="0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B0CE11-4F4D-4E86-85BA-336394E54FDC}" type="datetime1">
              <a:rPr lang="es-ES" noProof="1" dirty="0" smtClean="0"/>
              <a:t>03/07/2021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1" smtClean="0"/>
              <a:t>Haga clic para modificar el estilo de texto del patrón</a:t>
            </a:r>
          </a:p>
          <a:p>
            <a:pPr lvl="1" rtl="0"/>
            <a:r>
              <a:rPr lang="es-ES" noProof="1" smtClean="0"/>
              <a:t>Segundo nivel</a:t>
            </a:r>
          </a:p>
          <a:p>
            <a:pPr lvl="2" rtl="0"/>
            <a:r>
              <a:rPr lang="es-ES" noProof="1" smtClean="0"/>
              <a:t>Tercer nivel</a:t>
            </a:r>
          </a:p>
          <a:p>
            <a:pPr lvl="3" rtl="0"/>
            <a:r>
              <a:rPr lang="es-ES" noProof="1" smtClean="0"/>
              <a:t>Cuarto nivel</a:t>
            </a:r>
          </a:p>
          <a:p>
            <a:pPr lvl="4" rtl="0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273654-1914-4A9D-9E5D-2B067958BADB}" type="datetime1">
              <a:rPr lang="es-ES" noProof="1" dirty="0" smtClean="0"/>
              <a:t>03/07/2021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es-ES" noProof="1" smtClean="0"/>
              <a:t>Haga clic para modificar el estilo de texto del patrón</a:t>
            </a:r>
          </a:p>
          <a:p>
            <a:pPr lvl="1" rtl="0"/>
            <a:r>
              <a:rPr lang="es-ES" noProof="1" smtClean="0"/>
              <a:t>Segundo nivel</a:t>
            </a:r>
          </a:p>
          <a:p>
            <a:pPr lvl="2" rtl="0"/>
            <a:r>
              <a:rPr lang="es-ES" noProof="1" smtClean="0"/>
              <a:t>Tercer nivel</a:t>
            </a:r>
          </a:p>
          <a:p>
            <a:pPr lvl="3" rtl="0"/>
            <a:r>
              <a:rPr lang="es-ES" noProof="1" smtClean="0"/>
              <a:t>Cuarto nivel</a:t>
            </a:r>
          </a:p>
          <a:p>
            <a:pPr lvl="4" rtl="0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34299C-6D1A-4A0D-82A7-82B373DE8104}" type="datetime1">
              <a:rPr lang="es-ES" noProof="1" dirty="0" smtClean="0"/>
              <a:t>03/07/2021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1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9AD628-8F35-4EBE-8419-AE6CE5385CAD}" type="datetime1">
              <a:rPr lang="es-ES" noProof="1" dirty="0" smtClean="0"/>
              <a:t>03/07/2021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21E6C6-DB1B-4E68-8C04-0FB83CF4BD3F}" type="datetime1">
              <a:rPr lang="es-ES" noProof="1" dirty="0" smtClean="0"/>
              <a:t>03/07/2021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9" name="Rectángulo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42C0-8D89-43E8-8A90-EC018D3752DA}" type="datetime1">
              <a:rPr lang="es-ES" noProof="1" dirty="0" smtClean="0"/>
              <a:t>03/07/2021</a:t>
            </a:fld>
            <a:endParaRPr lang="es-ES" noProof="1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11" name="Rectángulo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475C31-FC73-4838-834A-2432B97D33D8}" type="datetime1">
              <a:rPr lang="es-ES" noProof="1" dirty="0" smtClean="0"/>
              <a:t>03/07/2021</a:t>
            </a:fld>
            <a:endParaRPr lang="es-ES" noProof="1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76B26-DDFA-49B3-B4FA-493FD33974AF}" type="datetime1">
              <a:rPr lang="es-ES" noProof="1" dirty="0" smtClean="0"/>
              <a:t>03/07/2021</a:t>
            </a:fld>
            <a:endParaRPr lang="es-ES" noProof="1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1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34EF3-5C08-4673-B371-47F80F0E89D6}" type="datetime1">
              <a:rPr lang="es-ES" noProof="1" dirty="0" smtClean="0"/>
              <a:t>03/07/2021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1" smtClean="0"/>
              <a:t>Haga clic en el icono para agregar una imagen</a:t>
            </a:r>
            <a:endParaRPr lang="es-ES" noProof="1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1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7F31E-B0A6-495B-BC80-9E784E4A7C46}" type="datetime1">
              <a:rPr lang="es-ES" noProof="1" dirty="0" smtClean="0"/>
              <a:t>03/07/2021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8FE33D-BB6E-404D-8208-4B89D9301B41}" type="datetime1">
              <a:rPr lang="es-ES" noProof="1" smtClean="0"/>
              <a:t>03/07/2021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917" t="23548" r="15092" b="7438"/>
          <a:stretch/>
        </p:blipFill>
        <p:spPr>
          <a:xfrm>
            <a:off x="214113" y="181979"/>
            <a:ext cx="11647329" cy="63879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87541" y="1386153"/>
            <a:ext cx="4300471" cy="270932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b="1" noProof="1" smtClean="0"/>
              <a:t>FELIZ DÍA </a:t>
            </a:r>
            <a:br>
              <a:rPr lang="es-ES" b="1" noProof="1" smtClean="0"/>
            </a:br>
            <a:r>
              <a:rPr lang="es-ES" b="1" noProof="1" smtClean="0"/>
              <a:t>DEL BOMBERO BOMBERO</a:t>
            </a:r>
            <a:br>
              <a:rPr lang="es-ES" b="1" noProof="1" smtClean="0"/>
            </a:br>
            <a:r>
              <a:rPr lang="es-ES" b="1" noProof="1" smtClean="0"/>
              <a:t>VOLUNTARIO</a:t>
            </a:r>
            <a:endParaRPr lang="es-ES" b="1" noProof="1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823" y="4934282"/>
            <a:ext cx="1248175" cy="1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2353" t="28653" r="46569" b="16945"/>
          <a:stretch/>
        </p:blipFill>
        <p:spPr>
          <a:xfrm>
            <a:off x="244697" y="1378039"/>
            <a:ext cx="11797049" cy="53060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noProof="1" smtClean="0"/>
              <a:t>¿POR QUÉ SE CELEBRA EL 30 DE JUNIO EL DÍA DEL BOMBERO?</a:t>
            </a:r>
            <a:endParaRPr lang="es-ES" b="1" noProof="1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4434" y="1880098"/>
            <a:ext cx="11141098" cy="4662370"/>
          </a:xfrm>
        </p:spPr>
        <p:txBody>
          <a:bodyPr rtlCol="0">
            <a:noAutofit/>
          </a:bodyPr>
          <a:lstStyle/>
          <a:p>
            <a:pPr lvl="0"/>
            <a:r>
              <a:rPr lang="es-CL" sz="1800" noProof="1">
                <a:solidFill>
                  <a:prstClr val="black"/>
                </a:solidFill>
              </a:rPr>
              <a:t>A fines de 1850 surgió un incendio en una cigarrería en Valparaíso, el cual se propagó rápidamente a las casas aledañas. Con el fin de socavar el siniestro, un grupo de voluntarios se organizó y logró contener el avance del </a:t>
            </a:r>
            <a:r>
              <a:rPr lang="es-CL" sz="1800" noProof="1">
                <a:solidFill>
                  <a:prstClr val="black"/>
                </a:solidFill>
              </a:rPr>
              <a:t>fuego</a:t>
            </a:r>
            <a:r>
              <a:rPr lang="es-CL" sz="1800" noProof="1">
                <a:solidFill>
                  <a:prstClr val="black"/>
                </a:solidFill>
              </a:rPr>
              <a:t>. Esta comisión, tuvo la función de solicitar los fondos necesarios a las autoridades, además de tomar algunas medidas preventivas, como la limpieza de chimeneas y una mayor vigilancia </a:t>
            </a:r>
            <a:r>
              <a:rPr lang="es-CL" sz="1800" noProof="1">
                <a:solidFill>
                  <a:prstClr val="black"/>
                </a:solidFill>
              </a:rPr>
              <a:t>policial</a:t>
            </a:r>
            <a:r>
              <a:rPr lang="es-CL" sz="1800" noProof="1">
                <a:solidFill>
                  <a:prstClr val="black"/>
                </a:solidFill>
              </a:rPr>
              <a:t>. Poco a poco las comisiones fueron creciendo, al igual que la cantidad de voluntarios, así se creó el primer cuerpo de Bomberos de Valparaíso, el cual comenzó a operar un 30 de junio de 1851, hace 170 años</a:t>
            </a:r>
          </a:p>
          <a:p>
            <a:r>
              <a:rPr lang="es-CL" sz="1800" noProof="1" smtClean="0">
                <a:solidFill>
                  <a:schemeClr val="tx1"/>
                </a:solidFill>
              </a:rPr>
              <a:t>El </a:t>
            </a:r>
            <a:r>
              <a:rPr lang="es-CL" sz="1800" noProof="1">
                <a:solidFill>
                  <a:schemeClr val="tx1"/>
                </a:solidFill>
              </a:rPr>
              <a:t>Primer Cuerpo de Bomberos de Chile se creó un 30 de junio, de hace </a:t>
            </a:r>
            <a:r>
              <a:rPr lang="es-CL" sz="1800" noProof="1">
                <a:solidFill>
                  <a:schemeClr val="tx1"/>
                </a:solidFill>
              </a:rPr>
              <a:t>170 </a:t>
            </a:r>
            <a:r>
              <a:rPr lang="es-CL" sz="1800" noProof="1" smtClean="0">
                <a:solidFill>
                  <a:schemeClr val="tx1"/>
                </a:solidFill>
              </a:rPr>
              <a:t>años. Cada </a:t>
            </a:r>
            <a:r>
              <a:rPr lang="es-CL" sz="1800" noProof="1">
                <a:solidFill>
                  <a:schemeClr val="tx1"/>
                </a:solidFill>
              </a:rPr>
              <a:t>30 de junio se celebra el Día Nacional del Bombero, fecha en que se reconoce la fundación del primer Cuerpo de Bomberos del país y el inicio de una institución que se caracteriza por su servicio público y por estar disponibles 24 horas por 7 </a:t>
            </a:r>
            <a:r>
              <a:rPr lang="es-CL" sz="1800" noProof="1">
                <a:solidFill>
                  <a:schemeClr val="tx1"/>
                </a:solidFill>
              </a:rPr>
              <a:t>días. </a:t>
            </a:r>
            <a:endParaRPr lang="es-ES" sz="180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8091" y="174774"/>
            <a:ext cx="5731972" cy="940158"/>
          </a:xfrm>
        </p:spPr>
        <p:txBody>
          <a:bodyPr rtlCol="0"/>
          <a:lstStyle/>
          <a:p>
            <a:pPr algn="ctr" rtl="0"/>
            <a:r>
              <a:rPr lang="es-ES" b="1" noProof="1" smtClean="0"/>
              <a:t>¿QUÉ ES UN BOMBERO</a:t>
            </a:r>
            <a:r>
              <a:rPr lang="es-ES" noProof="1" smtClean="0"/>
              <a:t>?</a:t>
            </a:r>
            <a:endParaRPr lang="es-ES" noProof="1"/>
          </a:p>
        </p:txBody>
      </p:sp>
      <p:sp>
        <p:nvSpPr>
          <p:cNvPr id="8" name="Rectángulo 7"/>
          <p:cNvSpPr/>
          <p:nvPr/>
        </p:nvSpPr>
        <p:spPr>
          <a:xfrm>
            <a:off x="5173015" y="1817740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2800" dirty="0"/>
              <a:t>Los bomberos son un servicio de utilidad pública, esto quiere decir que sirven a todas las personas. Atienden emergencias causadas por la naturaleza como son los terremotos o inundaciones, o por el descuido o la imprudencia de los hombres, como sucede con muchos incendios, accidentes y derrame de sustancias peligrosas.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59964" t="30062" r="6579" b="29621"/>
          <a:stretch/>
        </p:blipFill>
        <p:spPr>
          <a:xfrm>
            <a:off x="449888" y="2326456"/>
            <a:ext cx="4353059" cy="2949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D462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CL" noProof="1" smtClean="0"/>
              <a:t>¿</a:t>
            </a:r>
            <a:r>
              <a:rPr lang="es-CL" b="1" noProof="1" smtClean="0"/>
              <a:t>CUÁLES SON LAS FUNCIONES Y ACTIVIDADES DE LOS BOMBEROS?</a:t>
            </a:r>
            <a:endParaRPr lang="es-ES" b="1" noProof="1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43421"/>
            <a:ext cx="6093884" cy="4433752"/>
          </a:xfrm>
        </p:spPr>
        <p:txBody>
          <a:bodyPr rtlCol="0">
            <a:normAutofit/>
          </a:bodyPr>
          <a:lstStyle/>
          <a:p>
            <a:pPr rtl="0"/>
            <a:endParaRPr lang="es-ES" noProof="1"/>
          </a:p>
          <a:p>
            <a:pPr rtl="0"/>
            <a:endParaRPr lang="es-ES" noProof="1"/>
          </a:p>
        </p:txBody>
      </p:sp>
      <p:sp>
        <p:nvSpPr>
          <p:cNvPr id="4" name="Rectángulo 3"/>
          <p:cNvSpPr/>
          <p:nvPr/>
        </p:nvSpPr>
        <p:spPr>
          <a:xfrm>
            <a:off x="604434" y="1920450"/>
            <a:ext cx="682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/>
              <a:t>Los </a:t>
            </a:r>
            <a:r>
              <a:rPr lang="es-CL" sz="2400" b="1" dirty="0" smtClean="0"/>
              <a:t>Servicios</a:t>
            </a:r>
          </a:p>
          <a:p>
            <a:endParaRPr lang="es-CL" sz="2400" b="1" dirty="0"/>
          </a:p>
          <a:p>
            <a:r>
              <a:rPr lang="es-CL" sz="2400" dirty="0" smtClean="0"/>
              <a:t>* Prevención </a:t>
            </a:r>
            <a:r>
              <a:rPr lang="es-CL" sz="2400" dirty="0"/>
              <a:t>y extinción de incendios.</a:t>
            </a:r>
          </a:p>
          <a:p>
            <a:r>
              <a:rPr lang="es-CL" sz="2400" dirty="0" smtClean="0"/>
              <a:t>* Rescate </a:t>
            </a:r>
            <a:r>
              <a:rPr lang="es-CL" sz="2400" dirty="0"/>
              <a:t>y salvamento de personas y bienes.</a:t>
            </a:r>
          </a:p>
          <a:p>
            <a:r>
              <a:rPr lang="es-CL" sz="2400" dirty="0" smtClean="0"/>
              <a:t>* Conservación </a:t>
            </a:r>
            <a:r>
              <a:rPr lang="es-CL" sz="2400" dirty="0"/>
              <a:t>de los materiales y equipos para salvamento y contra incendio.</a:t>
            </a:r>
          </a:p>
          <a:p>
            <a:r>
              <a:rPr lang="es-CL" sz="2400" dirty="0" smtClean="0"/>
              <a:t>* Información </a:t>
            </a:r>
            <a:r>
              <a:rPr lang="es-CL" sz="2400" dirty="0"/>
              <a:t>y educación de la comunidad, sobre el servicio que les incumbe.</a:t>
            </a:r>
          </a:p>
          <a:p>
            <a:r>
              <a:rPr lang="es-CL" sz="2400" dirty="0" smtClean="0"/>
              <a:t>* Intervención</a:t>
            </a:r>
            <a:r>
              <a:rPr lang="es-CL" sz="2400" dirty="0"/>
              <a:t>, en general, en toda acción que haga a su misión.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66794" t="29181" r="15092" b="24340"/>
          <a:stretch/>
        </p:blipFill>
        <p:spPr>
          <a:xfrm>
            <a:off x="7562072" y="1303693"/>
            <a:ext cx="2356835" cy="52694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2834" t="29006" r="12914" b="39305"/>
          <a:stretch/>
        </p:blipFill>
        <p:spPr>
          <a:xfrm>
            <a:off x="9598151" y="844326"/>
            <a:ext cx="2409222" cy="32560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63528" t="27245" r="13607" b="38953"/>
          <a:stretch/>
        </p:blipFill>
        <p:spPr>
          <a:xfrm>
            <a:off x="9032354" y="4100398"/>
            <a:ext cx="2975019" cy="24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67586" t="22315" r="14993" b="42649"/>
          <a:stretch/>
        </p:blipFill>
        <p:spPr>
          <a:xfrm>
            <a:off x="5327940" y="4139599"/>
            <a:ext cx="2266683" cy="2562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POEMA AL BOMBERO</a:t>
            </a:r>
            <a:endParaRPr lang="es-ES" noProof="1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32606" y="1730287"/>
            <a:ext cx="5156200" cy="47470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BOMBEROS, HOMBRES Y MUJERES DE GRAN VALOR</a:t>
            </a:r>
          </a:p>
          <a:p>
            <a:pPr marL="0" indent="0">
              <a:buNone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APAGAN INCENDIOS CON GRAN CAUTELA Y DOLOR.</a:t>
            </a:r>
          </a:p>
          <a:p>
            <a:pPr marL="0" indent="0">
              <a:buNone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PELIGROS ESTREMECEN TU ALMA, CUERPO Y CORAZÓN.</a:t>
            </a:r>
          </a:p>
          <a:p>
            <a:pPr marL="0" indent="0">
              <a:buNone/>
            </a:pPr>
            <a:endParaRPr lang="es-CL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L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PERO </a:t>
            </a: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CUANDO DE VIDAS SE TRATA</a:t>
            </a:r>
          </a:p>
          <a:p>
            <a:pPr marL="0" indent="0">
              <a:buNone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GUERREROS SON,</a:t>
            </a:r>
          </a:p>
          <a:p>
            <a:pPr marL="0" indent="0">
              <a:buNone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BOMBEROS FUERTES FRENTE A LAS SINIESTRAS LLAMAS, ALTANERAS Y PREPOTENTES.</a:t>
            </a:r>
          </a:p>
          <a:p>
            <a:pPr marL="0" indent="0">
              <a:buNone/>
            </a:pPr>
            <a:endParaRPr lang="es-CL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L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LAS </a:t>
            </a: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MANGUERAS Y ESCALAS SON TU INSTRUMENTO</a:t>
            </a:r>
          </a:p>
          <a:p>
            <a:pPr marL="0" indent="0">
              <a:buNone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PARA ALCANZAR A TOMAR LA MANO </a:t>
            </a:r>
            <a:endParaRPr lang="es-CL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L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AQUEL QUE SUFRE LA AGONIA DE LA MUERTE. </a:t>
            </a:r>
          </a:p>
          <a:p>
            <a:pPr marL="0" indent="0">
              <a:buNone/>
            </a:pPr>
            <a:endParaRPr lang="es-CL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L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DESVASTADO </a:t>
            </a: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POR LA LUCHA, PERO NUNCA DERROTADOS.</a:t>
            </a:r>
          </a:p>
          <a:p>
            <a:pPr marL="0" indent="0">
              <a:buNone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SIGUEN AL FRENTE PARA PROTEGER, COMBATIR </a:t>
            </a:r>
            <a:r>
              <a:rPr lang="es-CL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SIEMPRE</a:t>
            </a:r>
          </a:p>
          <a:p>
            <a:pPr marL="0" indent="0">
              <a:buNone/>
            </a:pPr>
            <a:r>
              <a:rPr lang="es-CL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COMO SERES </a:t>
            </a:r>
            <a:r>
              <a:rPr lang="es-CL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VALIENTES QUE UN DÍA MI VIDA O LA TUYA </a:t>
            </a:r>
          </a:p>
          <a:p>
            <a:pPr marL="0" indent="0">
              <a:buNone/>
            </a:pPr>
            <a:r>
              <a:rPr lang="es-CL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SALVÓ.</a:t>
            </a:r>
          </a:p>
          <a:p>
            <a:pPr marL="0" indent="0">
              <a:buNone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CL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                                                                  </a:t>
            </a:r>
            <a:r>
              <a:rPr lang="es-CL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3ro Básico B.</a:t>
            </a:r>
          </a:p>
          <a:p>
            <a:pPr marL="0" indent="0">
              <a:buNone/>
            </a:pPr>
            <a:r>
              <a:rPr lang="es-CL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CL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                                                           </a:t>
            </a:r>
            <a:endParaRPr lang="es-CL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69665" t="30590" r="16280" b="24692"/>
          <a:stretch/>
        </p:blipFill>
        <p:spPr>
          <a:xfrm>
            <a:off x="7333756" y="1392914"/>
            <a:ext cx="3355992" cy="51451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371777" y="1392914"/>
            <a:ext cx="1820223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19265_TF02923944" id="{D20C65C2-2F2D-48AB-A704-4D34810D78D4}" vid="{9A5A4FBE-12E0-4188-9ECD-0C1BC1B3A6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4873beb7-5857-4685-be1f-d57550cc96c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471</Words>
  <Application>Microsoft Office PowerPoint</Application>
  <PresentationFormat>Panorámica</PresentationFormat>
  <Paragraphs>40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</vt:lpstr>
      <vt:lpstr>Segoe UI Light</vt:lpstr>
      <vt:lpstr>WelcomeDoc</vt:lpstr>
      <vt:lpstr>FELIZ DÍA  DEL BOMBERO BOMBERO VOLUNTARIO</vt:lpstr>
      <vt:lpstr>¿POR QUÉ SE CELEBRA EL 30 DE JUNIO EL DÍA DEL BOMBERO?</vt:lpstr>
      <vt:lpstr>¿QUÉ ES UN BOMBERO?</vt:lpstr>
      <vt:lpstr>¿CUÁLES SON LAS FUNCIONES Y ACTIVIDADES DE LOS BOMBEROS?</vt:lpstr>
      <vt:lpstr>POEMA AL BOMBERO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DEL BOMBERO</dc:title>
  <dc:creator>Lorena</dc:creator>
  <cp:keywords/>
  <cp:lastModifiedBy>Lorena</cp:lastModifiedBy>
  <cp:revision>12</cp:revision>
  <dcterms:created xsi:type="dcterms:W3CDTF">2021-07-03T20:55:38Z</dcterms:created>
  <dcterms:modified xsi:type="dcterms:W3CDTF">2021-07-03T22:49:34Z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