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61" r:id="rId5"/>
    <p:sldId id="258" r:id="rId6"/>
    <p:sldId id="262"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94065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27106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7FDBFB-DAB3-47B8-BBEE-C919940E1883}" type="slidenum">
              <a:rPr lang="es-CL" smtClean="0"/>
              <a:t>‹Nº›</a:t>
            </a:fld>
            <a:endParaRPr lang="es-C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728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14B5F97-B64A-49DF-AC1E-E36978C58D0B}" type="datetimeFigureOut">
              <a:rPr lang="es-CL" smtClean="0"/>
              <a:t>09-07-2020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1536955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14B5F97-B64A-49DF-AC1E-E36978C58D0B}" type="datetimeFigureOut">
              <a:rPr lang="es-CL" smtClean="0"/>
              <a:t>09-07-2020</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7FDBFB-DAB3-47B8-BBEE-C919940E1883}" type="slidenum">
              <a:rPr lang="es-CL" smtClean="0"/>
              <a:t>‹Nº›</a:t>
            </a:fld>
            <a:endParaRPr lang="es-C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176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614B5F97-B64A-49DF-AC1E-E36978C58D0B}" type="datetimeFigureOut">
              <a:rPr lang="es-CL" smtClean="0"/>
              <a:t>09-07-2020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3544496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116028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71098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92271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4B5F97-B64A-49DF-AC1E-E36978C58D0B}" type="datetimeFigureOut">
              <a:rPr lang="es-CL" smtClean="0"/>
              <a:t>09-07-2020</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67697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4B5F97-B64A-49DF-AC1E-E36978C58D0B}" type="datetimeFigureOut">
              <a:rPr lang="es-CL" smtClean="0"/>
              <a:t>09-07-2020</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142709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14B5F97-B64A-49DF-AC1E-E36978C58D0B}" type="datetimeFigureOut">
              <a:rPr lang="es-CL" smtClean="0"/>
              <a:t>09-07-2020</a:t>
            </a:fld>
            <a:endParaRPr lang="es-CL"/>
          </a:p>
        </p:txBody>
      </p:sp>
      <p:sp>
        <p:nvSpPr>
          <p:cNvPr id="8" name="Footer Placeholder 7"/>
          <p:cNvSpPr>
            <a:spLocks noGrp="1"/>
          </p:cNvSpPr>
          <p:nvPr>
            <p:ph type="ftr" sz="quarter" idx="11"/>
          </p:nvPr>
        </p:nvSpPr>
        <p:spPr/>
        <p:txBody>
          <a:bodyPr/>
          <a:lstStyle/>
          <a:p>
            <a:endParaRPr lang="es-C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30333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14B5F97-B64A-49DF-AC1E-E36978C58D0B}" type="datetimeFigureOut">
              <a:rPr lang="es-CL" smtClean="0"/>
              <a:t>09-07-2020</a:t>
            </a:fld>
            <a:endParaRPr lang="es-CL"/>
          </a:p>
        </p:txBody>
      </p:sp>
      <p:sp>
        <p:nvSpPr>
          <p:cNvPr id="4" name="Footer Placeholder 3"/>
          <p:cNvSpPr>
            <a:spLocks noGrp="1"/>
          </p:cNvSpPr>
          <p:nvPr>
            <p:ph type="ftr" sz="quarter" idx="11"/>
          </p:nvPr>
        </p:nvSpPr>
        <p:spPr/>
        <p:txBody>
          <a:bodyPr/>
          <a:lstStyle/>
          <a:p>
            <a:endParaRPr lang="es-C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55996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B5F97-B64A-49DF-AC1E-E36978C58D0B}" type="datetimeFigureOut">
              <a:rPr lang="es-CL" smtClean="0"/>
              <a:t>09-07-2020</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66412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4B5F97-B64A-49DF-AC1E-E36978C58D0B}" type="datetimeFigureOut">
              <a:rPr lang="es-CL" smtClean="0"/>
              <a:t>09-07-2020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288582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4B5F97-B64A-49DF-AC1E-E36978C58D0B}" type="datetimeFigureOut">
              <a:rPr lang="es-CL" smtClean="0"/>
              <a:t>09-07-2020</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7FDBFB-DAB3-47B8-BBEE-C919940E1883}" type="slidenum">
              <a:rPr lang="es-CL" smtClean="0"/>
              <a:t>‹Nº›</a:t>
            </a:fld>
            <a:endParaRPr lang="es-CL"/>
          </a:p>
        </p:txBody>
      </p:sp>
    </p:spTree>
    <p:extLst>
      <p:ext uri="{BB962C8B-B14F-4D97-AF65-F5344CB8AC3E}">
        <p14:creationId xmlns:p14="http://schemas.microsoft.com/office/powerpoint/2010/main" val="368130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000">
              <a:srgbClr val="002060"/>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14B5F97-B64A-49DF-AC1E-E36978C58D0B}" type="datetimeFigureOut">
              <a:rPr lang="es-CL" smtClean="0"/>
              <a:t>09-07-2020</a:t>
            </a:fld>
            <a:endParaRPr lang="es-C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7FDBFB-DAB3-47B8-BBEE-C919940E1883}" type="slidenum">
              <a:rPr lang="es-CL" smtClean="0"/>
              <a:t>‹Nº›</a:t>
            </a:fld>
            <a:endParaRPr lang="es-CL"/>
          </a:p>
        </p:txBody>
      </p:sp>
    </p:spTree>
    <p:extLst>
      <p:ext uri="{BB962C8B-B14F-4D97-AF65-F5344CB8AC3E}">
        <p14:creationId xmlns:p14="http://schemas.microsoft.com/office/powerpoint/2010/main" val="40308128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6022" y="2939143"/>
            <a:ext cx="5266574" cy="1136468"/>
          </a:xfrm>
        </p:spPr>
        <p:txBody>
          <a:bodyPr>
            <a:normAutofit fontScale="47500" lnSpcReduction="20000"/>
          </a:bodyPr>
          <a:lstStyle/>
          <a:p>
            <a:pPr algn="ctr"/>
            <a:r>
              <a:rPr lang="es-CL" sz="4800" b="1" dirty="0" smtClean="0">
                <a:solidFill>
                  <a:schemeClr val="tx1"/>
                </a:solidFill>
                <a:latin typeface="Comic Sans MS" panose="030F0702030302020204" pitchFamily="66" charset="0"/>
                <a:cs typeface="Arial" panose="020B0604020202020204" pitchFamily="34" charset="0"/>
              </a:rPr>
              <a:t>9 DE JULIO</a:t>
            </a:r>
          </a:p>
          <a:p>
            <a:pPr algn="ctr"/>
            <a:r>
              <a:rPr lang="es-CL" sz="7600" b="1" dirty="0" smtClean="0">
                <a:solidFill>
                  <a:schemeClr val="tx1"/>
                </a:solidFill>
                <a:latin typeface="Comic Sans MS" panose="030F0702030302020204" pitchFamily="66" charset="0"/>
                <a:cs typeface="Arial" panose="020B0604020202020204" pitchFamily="34" charset="0"/>
              </a:rPr>
              <a:t>DÍA DE LA BANDERA</a:t>
            </a:r>
            <a:endParaRPr lang="es-CL" sz="7600" b="1" dirty="0">
              <a:solidFill>
                <a:schemeClr val="tx1"/>
              </a:solidFill>
              <a:latin typeface="Comic Sans MS" panose="030F0702030302020204" pitchFamily="66" charset="0"/>
              <a:cs typeface="Arial" panose="020B0604020202020204" pitchFamily="34" charset="0"/>
            </a:endParaRPr>
          </a:p>
        </p:txBody>
      </p:sp>
      <p:pic>
        <p:nvPicPr>
          <p:cNvPr id="4" name="Imagen 3"/>
          <p:cNvPicPr>
            <a:picLocks noChangeAspect="1"/>
          </p:cNvPicPr>
          <p:nvPr/>
        </p:nvPicPr>
        <p:blipFill rotWithShape="1">
          <a:blip r:embed="rId2"/>
          <a:srcRect l="1465" t="13160" r="64188" b="14305"/>
          <a:stretch/>
        </p:blipFill>
        <p:spPr>
          <a:xfrm>
            <a:off x="6180974" y="1"/>
            <a:ext cx="5958774" cy="6639951"/>
          </a:xfrm>
          <a:prstGeom prst="ellipse">
            <a:avLst/>
          </a:prstGeom>
          <a:ln>
            <a:noFill/>
          </a:ln>
          <a:effectLst>
            <a:softEdge rad="112500"/>
          </a:effectLst>
        </p:spPr>
      </p:pic>
      <p:sp>
        <p:nvSpPr>
          <p:cNvPr id="7" name="Rectángulo 6"/>
          <p:cNvSpPr/>
          <p:nvPr/>
        </p:nvSpPr>
        <p:spPr>
          <a:xfrm>
            <a:off x="698890" y="1980995"/>
            <a:ext cx="2645201" cy="487569"/>
          </a:xfrm>
          <a:prstGeom prst="rect">
            <a:avLst/>
          </a:prstGeom>
        </p:spPr>
        <p:txBody>
          <a:bodyPr wrap="square">
            <a:spAutoFit/>
          </a:bodyPr>
          <a:lstStyle/>
          <a:p>
            <a:pPr algn="ctr">
              <a:lnSpc>
                <a:spcPct val="107000"/>
              </a:lnSpc>
              <a:spcAft>
                <a:spcPts val="0"/>
              </a:spcAft>
            </a:pPr>
            <a:r>
              <a:rPr lang="es-ES_tradnl" sz="1200" b="1" dirty="0" smtClean="0">
                <a:effectLst>
                  <a:outerShdw blurRad="50800" dist="38100" dir="2700000" algn="tl">
                    <a:srgbClr val="000000">
                      <a:alpha val="40000"/>
                    </a:srgbClr>
                  </a:outerShdw>
                </a:effectLst>
                <a:latin typeface="Calibri" panose="020F0502020204030204" pitchFamily="34" charset="0"/>
                <a:ea typeface="Times New Roman" panose="02020603050405020304" pitchFamily="18" charset="0"/>
                <a:cs typeface="Calibri" panose="020F0502020204030204" pitchFamily="34" charset="0"/>
              </a:rPr>
              <a:t>COLEGIO PABLO GARRIDO VARGAS</a:t>
            </a:r>
            <a:endParaRPr lang="es-C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L" sz="1200" i="1" dirty="0" smtClean="0">
                <a:effectLst/>
                <a:latin typeface="Arial" panose="020B0604020202020204" pitchFamily="34" charset="0"/>
                <a:ea typeface="Calibri" panose="020F0502020204030204" pitchFamily="34" charset="0"/>
                <a:cs typeface="Times New Roman" panose="02020603050405020304" pitchFamily="18" charset="0"/>
              </a:rPr>
              <a:t>“Formando líderes sin distinción”</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1469054" y="224412"/>
            <a:ext cx="1091265" cy="1717393"/>
          </a:xfrm>
          <a:prstGeom prst="rect">
            <a:avLst/>
          </a:prstGeom>
        </p:spPr>
      </p:pic>
    </p:spTree>
    <p:extLst>
      <p:ext uri="{BB962C8B-B14F-4D97-AF65-F5344CB8AC3E}">
        <p14:creationId xmlns:p14="http://schemas.microsoft.com/office/powerpoint/2010/main" val="3184893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797" y="362705"/>
            <a:ext cx="8911687" cy="1280890"/>
          </a:xfrm>
        </p:spPr>
        <p:txBody>
          <a:bodyPr/>
          <a:lstStyle/>
          <a:p>
            <a:pPr algn="ctr"/>
            <a:r>
              <a:rPr lang="es-CL" b="1" dirty="0" smtClean="0">
                <a:solidFill>
                  <a:schemeClr val="bg1"/>
                </a:solidFill>
              </a:rPr>
              <a:t>¿Por qué celebramos el Día de la Bandera?</a:t>
            </a:r>
            <a:endParaRPr lang="es-CL" b="1" dirty="0">
              <a:solidFill>
                <a:schemeClr val="bg1"/>
              </a:solidFill>
            </a:endParaRPr>
          </a:p>
        </p:txBody>
      </p:sp>
      <p:pic>
        <p:nvPicPr>
          <p:cNvPr id="4" name="Imagen 3"/>
          <p:cNvPicPr>
            <a:picLocks noChangeAspect="1"/>
          </p:cNvPicPr>
          <p:nvPr/>
        </p:nvPicPr>
        <p:blipFill>
          <a:blip r:embed="rId2"/>
          <a:stretch>
            <a:fillRect/>
          </a:stretch>
        </p:blipFill>
        <p:spPr>
          <a:xfrm>
            <a:off x="7969191" y="3984170"/>
            <a:ext cx="3397438" cy="26066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Marcador de contenido 2"/>
          <p:cNvSpPr>
            <a:spLocks noGrp="1"/>
          </p:cNvSpPr>
          <p:nvPr>
            <p:ph idx="1"/>
          </p:nvPr>
        </p:nvSpPr>
        <p:spPr>
          <a:xfrm>
            <a:off x="709412" y="1643595"/>
            <a:ext cx="10533941" cy="3777622"/>
          </a:xfrm>
        </p:spPr>
        <p:txBody>
          <a:bodyPr>
            <a:normAutofit/>
          </a:bodyPr>
          <a:lstStyle/>
          <a:p>
            <a:pPr marL="0" indent="0" algn="just">
              <a:buNone/>
            </a:pPr>
            <a:r>
              <a:rPr lang="es-CL" sz="2000" dirty="0" smtClean="0">
                <a:solidFill>
                  <a:schemeClr val="bg1"/>
                </a:solidFill>
                <a:latin typeface="Arial" panose="020B0604020202020204" pitchFamily="34" charset="0"/>
                <a:cs typeface="Arial" panose="020B0604020202020204" pitchFamily="34" charset="0"/>
              </a:rPr>
              <a:t> </a:t>
            </a:r>
            <a:r>
              <a:rPr lang="es-CL" sz="2000" dirty="0">
                <a:solidFill>
                  <a:schemeClr val="bg1"/>
                </a:solidFill>
                <a:cs typeface="Arial" panose="020B0604020202020204" pitchFamily="34" charset="0"/>
              </a:rPr>
              <a:t>P</a:t>
            </a:r>
            <a:r>
              <a:rPr lang="es-CL" sz="2000" dirty="0" smtClean="0">
                <a:solidFill>
                  <a:schemeClr val="bg1"/>
                </a:solidFill>
                <a:cs typeface="Arial" panose="020B0604020202020204" pitchFamily="34" charset="0"/>
              </a:rPr>
              <a:t>orque durante los días 9 y 10 de julio de 1882, se dio lugar al combate de la concepción, uno de los hechos mas dramáticos de la guerra del Pacífico. el regimiento Chacabuco, compuesto por 77 jóvenes, resistió durante dos días el ataque de dos mil soldados peruanos, que tuvo como resultado la muerte de todo el contingente chileno.</a:t>
            </a:r>
          </a:p>
          <a:p>
            <a:pPr algn="just"/>
            <a:r>
              <a:rPr lang="es-CL" sz="2000" dirty="0" smtClean="0">
                <a:solidFill>
                  <a:schemeClr val="bg1"/>
                </a:solidFill>
                <a:cs typeface="Arial" panose="020B0604020202020204" pitchFamily="34" charset="0"/>
              </a:rPr>
              <a:t>por su valentía y heroísmo en mantener alzada nuestra bandera, se declaró que el 9 de julio sea el día oficial de nuestro emblema patrio.</a:t>
            </a:r>
            <a:endParaRPr lang="es-CL"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4127582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dirty="0"/>
          </a:p>
        </p:txBody>
      </p:sp>
      <p:pic>
        <p:nvPicPr>
          <p:cNvPr id="2050" name="Picture 2" descr="Símbolos Patrios Objetivo: - ppt video online descar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682" y="-1"/>
            <a:ext cx="9144000" cy="68580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373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57331" y="884728"/>
            <a:ext cx="5763114" cy="5780369"/>
          </a:xfrm>
          <a:prstGeom prst="rect">
            <a:avLst/>
          </a:prstGeom>
          <a:ln>
            <a:noFill/>
          </a:ln>
          <a:effectLst>
            <a:softEdge rad="112500"/>
          </a:effectLst>
        </p:spPr>
      </p:pic>
      <p:sp>
        <p:nvSpPr>
          <p:cNvPr id="2" name="Título 1"/>
          <p:cNvSpPr>
            <a:spLocks noGrp="1"/>
          </p:cNvSpPr>
          <p:nvPr>
            <p:ph type="title"/>
          </p:nvPr>
        </p:nvSpPr>
        <p:spPr>
          <a:xfrm>
            <a:off x="1562969" y="286488"/>
            <a:ext cx="8911687" cy="1280890"/>
          </a:xfrm>
        </p:spPr>
        <p:txBody>
          <a:bodyPr/>
          <a:lstStyle/>
          <a:p>
            <a:pPr algn="ctr"/>
            <a:r>
              <a:rPr lang="es-CL" b="1" dirty="0" smtClean="0"/>
              <a:t>SIGNIFICADO DE LOS COLORES </a:t>
            </a:r>
            <a:endParaRPr lang="es-CL" b="1" dirty="0"/>
          </a:p>
        </p:txBody>
      </p:sp>
    </p:spTree>
    <p:extLst>
      <p:ext uri="{BB962C8B-B14F-4D97-AF65-F5344CB8AC3E}">
        <p14:creationId xmlns:p14="http://schemas.microsoft.com/office/powerpoint/2010/main" val="322478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3128" y="1896358"/>
            <a:ext cx="7641785" cy="3132843"/>
          </a:xfrm>
        </p:spPr>
        <p:txBody>
          <a:bodyPr>
            <a:normAutofit/>
          </a:bodyPr>
          <a:lstStyle/>
          <a:p>
            <a:pPr marL="0" indent="0" algn="just">
              <a:buNone/>
            </a:pPr>
            <a:endParaRPr lang="es-CL" sz="3200" dirty="0" smtClean="0">
              <a:solidFill>
                <a:schemeClr val="bg1"/>
              </a:solidFill>
            </a:endParaRPr>
          </a:p>
          <a:p>
            <a:pPr marL="0" indent="0" algn="just">
              <a:buNone/>
            </a:pPr>
            <a:r>
              <a:rPr lang="es-CL" sz="2200" dirty="0" smtClean="0">
                <a:solidFill>
                  <a:schemeClr val="bg1"/>
                </a:solidFill>
              </a:rPr>
              <a:t>Colegio Pablo Garrido Vargas celebra el día de la Bandera a través de un acto cívico virtual con el objetivo de </a:t>
            </a:r>
            <a:r>
              <a:rPr lang="es-CL" sz="2200" b="1" dirty="0" smtClean="0">
                <a:solidFill>
                  <a:schemeClr val="bg1"/>
                </a:solidFill>
              </a:rPr>
              <a:t>expresar el propósito de fortalecer nuestro modelo educativo que promueve la identidad y valores patrios en nuestros estudiantes </a:t>
            </a:r>
            <a:r>
              <a:rPr lang="es-CL" sz="2200" dirty="0" smtClean="0">
                <a:solidFill>
                  <a:schemeClr val="bg1"/>
                </a:solidFill>
              </a:rPr>
              <a:t>y constituya un momento de reflexión colectiva acerca del sentido de nuestra historia y el significado de patria. </a:t>
            </a:r>
            <a:endParaRPr lang="es-CL" sz="2200" dirty="0">
              <a:solidFill>
                <a:schemeClr val="bg1"/>
              </a:solidFill>
            </a:endParaRPr>
          </a:p>
        </p:txBody>
      </p:sp>
      <p:pic>
        <p:nvPicPr>
          <p:cNvPr id="5" name="Imagen 4"/>
          <p:cNvPicPr>
            <a:picLocks noChangeAspect="1"/>
          </p:cNvPicPr>
          <p:nvPr/>
        </p:nvPicPr>
        <p:blipFill>
          <a:blip r:embed="rId2"/>
          <a:stretch>
            <a:fillRect/>
          </a:stretch>
        </p:blipFill>
        <p:spPr>
          <a:xfrm rot="1017248">
            <a:off x="8410742" y="1125645"/>
            <a:ext cx="3265979" cy="3407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p:cNvPicPr>
            <a:picLocks noChangeAspect="1"/>
          </p:cNvPicPr>
          <p:nvPr/>
        </p:nvPicPr>
        <p:blipFill>
          <a:blip r:embed="rId3"/>
          <a:stretch>
            <a:fillRect/>
          </a:stretch>
        </p:blipFill>
        <p:spPr>
          <a:xfrm>
            <a:off x="1918885" y="436119"/>
            <a:ext cx="1091279" cy="1719221"/>
          </a:xfrm>
          <a:prstGeom prst="rect">
            <a:avLst/>
          </a:prstGeom>
        </p:spPr>
      </p:pic>
    </p:spTree>
    <p:extLst>
      <p:ext uri="{BB962C8B-B14F-4D97-AF65-F5344CB8AC3E}">
        <p14:creationId xmlns:p14="http://schemas.microsoft.com/office/powerpoint/2010/main" val="1249036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486" y="415104"/>
            <a:ext cx="9601200" cy="1609639"/>
          </a:xfrm>
        </p:spPr>
        <p:txBody>
          <a:bodyPr>
            <a:normAutofit/>
          </a:bodyPr>
          <a:lstStyle/>
          <a:p>
            <a:pPr algn="ctr"/>
            <a:r>
              <a:rPr lang="es-CL" sz="2800" dirty="0" smtClean="0">
                <a:solidFill>
                  <a:schemeClr val="bg1"/>
                </a:solidFill>
              </a:rPr>
              <a:t>Amanda Bravo Leytón, “Kínder B” nos deleita con una hermosa poesía llamada “BANDERITA”</a:t>
            </a:r>
            <a:endParaRPr lang="es-CL" sz="2800" dirty="0">
              <a:solidFill>
                <a:schemeClr val="bg1"/>
              </a:solidFill>
            </a:endParaRPr>
          </a:p>
        </p:txBody>
      </p:sp>
      <p:pic>
        <p:nvPicPr>
          <p:cNvPr id="4" name="WhatsApp Video 2020-07-07 at 12.28.5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19716" y="1933303"/>
            <a:ext cx="2810329" cy="4534355"/>
          </a:xfrm>
        </p:spPr>
      </p:pic>
      <p:pic>
        <p:nvPicPr>
          <p:cNvPr id="6" name="Imagen 5"/>
          <p:cNvPicPr>
            <a:picLocks noChangeAspect="1"/>
          </p:cNvPicPr>
          <p:nvPr/>
        </p:nvPicPr>
        <p:blipFill>
          <a:blip r:embed="rId5"/>
          <a:stretch>
            <a:fillRect/>
          </a:stretch>
        </p:blipFill>
        <p:spPr>
          <a:xfrm>
            <a:off x="1327513" y="1606733"/>
            <a:ext cx="2482706" cy="48332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70286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116</TotalTime>
  <Words>201</Words>
  <Application>Microsoft Office PowerPoint</Application>
  <PresentationFormat>Panorámica</PresentationFormat>
  <Paragraphs>11</Paragraphs>
  <Slides>6</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Century Gothic</vt:lpstr>
      <vt:lpstr>Comic Sans MS</vt:lpstr>
      <vt:lpstr>Times New Roman</vt:lpstr>
      <vt:lpstr>Wingdings 3</vt:lpstr>
      <vt:lpstr>Espiral</vt:lpstr>
      <vt:lpstr>Presentación de PowerPoint</vt:lpstr>
      <vt:lpstr>¿Por qué celebramos el Día de la Bandera?</vt:lpstr>
      <vt:lpstr>Presentación de PowerPoint</vt:lpstr>
      <vt:lpstr>SIGNIFICADO DE LOS COLORES </vt:lpstr>
      <vt:lpstr>Presentación de PowerPoint</vt:lpstr>
      <vt:lpstr>Amanda Bravo Leytón, “Kínder B” nos deleita con una hermosa poesía llamada “BANDERITA”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dc:creator>
  <cp:lastModifiedBy>Estrella Neira</cp:lastModifiedBy>
  <cp:revision>20</cp:revision>
  <dcterms:created xsi:type="dcterms:W3CDTF">2020-07-07T02:06:48Z</dcterms:created>
  <dcterms:modified xsi:type="dcterms:W3CDTF">2020-07-09T17:45:32Z</dcterms:modified>
</cp:coreProperties>
</file>