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258" r:id="rId6"/>
    <p:sldId id="269" r:id="rId7"/>
    <p:sldId id="274" r:id="rId8"/>
    <p:sldId id="272" r:id="rId9"/>
    <p:sldId id="275" r:id="rId10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0463E3E-711E-4F58-8AE0-DC61FACDBF99}" type="datetime1">
              <a:rPr lang="es-ES" smtClean="0"/>
              <a:t>08/09/2020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DEB00-82B1-401B-8941-0136CEB769BF}" type="datetime1">
              <a:rPr lang="es-ES" smtClean="0"/>
              <a:pPr/>
              <a:t>08/09/2020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2952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73556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3998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69219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54303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Forma libre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540000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8" name="Forma libre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 dirty="0"/>
          </a:p>
        </p:txBody>
      </p:sp>
      <p:sp>
        <p:nvSpPr>
          <p:cNvPr id="19" name="Marcador de posición de imagen 1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0" name="Marcador de posición de texto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540000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s imágenes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 rtl="0"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Forma libre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8" name="Forma libre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9" name="Marcador de posición de imagen 1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2" name="Forma libre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3" name="Marcador de posición de imagen 12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 rtl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co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/>
              <a:t>Haga clic para modificar el estilo de título del patrón</a:t>
            </a:r>
            <a:endParaRPr lang="es" dirty="0"/>
          </a:p>
        </p:txBody>
      </p:sp>
      <p:sp>
        <p:nvSpPr>
          <p:cNvPr id="8" name="Forma libre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9" name="Marcador de posición de imagen 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0" name="Forma libre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1" name="Marcador de posición de imagen 10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2" name="Forma libre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3" name="Marcador de posición de imagen 12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4" name="Forma libre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0" name="Forma libre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 dirty="0"/>
          </a:p>
        </p:txBody>
      </p:sp>
      <p:sp>
        <p:nvSpPr>
          <p:cNvPr id="21" name="Marcador de posición de imagen 20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4880ED-3A1F-41D7-8E0F-3E84A3671A68}" type="datetime1">
              <a:rPr lang="es-ES" noProof="0" smtClean="0"/>
              <a:t>08/09/2020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EEDA9D-402E-447F-8608-B13BDCE806AF}" type="datetime1">
              <a:rPr lang="es-ES" noProof="0" smtClean="0"/>
              <a:t>08/09/2020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363CB7-5045-4CEF-B79F-27107AB243FE}" type="datetime1">
              <a:rPr lang="es-ES" smtClean="0"/>
              <a:t>08/09/2020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 rtl="0">
              <a:defRPr sz="4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89DCFD-D8F9-414E-9E96-7D491AABB19D}" type="datetime1">
              <a:rPr lang="es-ES" noProof="0" smtClean="0"/>
              <a:t>08/09/2020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BDC470-416A-4546-A563-4B4E55AB4D83}" type="datetime1">
              <a:rPr lang="es-ES" noProof="0" smtClean="0"/>
              <a:t>08/09/2020</a:t>
            </a:fld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FC4896-5E98-4568-A150-68B4B98096D1}" type="datetime1">
              <a:rPr lang="es-ES" noProof="0" smtClean="0"/>
              <a:t>08/09/2020</a:t>
            </a:fld>
            <a:endParaRPr lang="es-ES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66EFE2-9FD9-4DB0-985D-5B493B715C4B}" type="datetime1">
              <a:rPr lang="es-ES" noProof="0" smtClean="0"/>
              <a:t>08/09/2020</a:t>
            </a:fld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B72A82-7894-4BC5-A8EB-CEEDC3F58109}" type="datetime1">
              <a:rPr lang="es-ES" noProof="0" smtClean="0"/>
              <a:t>08/09/2020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2" name="Marcador de posición de imagen 11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D700C6-E75F-4D68-A30E-3C7F7C317FC4}" type="datetime1">
              <a:rPr lang="es-ES" noProof="0" smtClean="0"/>
              <a:t>08/09/2020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414C5AF-B895-40B7-9EF1-1A87E3FED2CF}" type="datetime1">
              <a:rPr lang="es-ES" noProof="0" smtClean="0"/>
              <a:t>08/09/2020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iRUaVU9Fzc&amp;feature=youtu.b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19221" y="3665420"/>
            <a:ext cx="7086600" cy="914400"/>
          </a:xfrm>
        </p:spPr>
        <p:txBody>
          <a:bodyPr rtlCol="0">
            <a:normAutofit/>
          </a:bodyPr>
          <a:lstStyle/>
          <a:p>
            <a:pPr algn="ctr" rtl="0"/>
            <a:r>
              <a:rPr lang="es-ES" sz="4800" dirty="0">
                <a:solidFill>
                  <a:srgbClr val="002060"/>
                </a:solidFill>
                <a:latin typeface="+mn-lt"/>
              </a:rPr>
              <a:t>Razones para leer</a:t>
            </a:r>
          </a:p>
        </p:txBody>
      </p:sp>
      <p:pic>
        <p:nvPicPr>
          <p:cNvPr id="6" name="Imagen 5" descr="Resultado de imagen para imagen de cuncuna rayo de luna">
            <a:extLst>
              <a:ext uri="{FF2B5EF4-FFF2-40B4-BE49-F238E27FC236}">
                <a16:creationId xmlns:a16="http://schemas.microsoft.com/office/drawing/2014/main" id="{2EB3E800-6D73-4A65-84EE-6AD2CA20F8E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4437112"/>
            <a:ext cx="1512168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23BCAFFF-26E0-48A8-93E7-DAC8E0E96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3B2E41F1-73F9-41D4-9378-BCAB451DB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5348" y="1968390"/>
            <a:ext cx="397110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S" altLang="es-E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COLEGIO PABLO GARRIDO VARGAS</a:t>
            </a:r>
            <a:endParaRPr kumimoji="0" lang="es-ES" altLang="es-E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ES" sz="16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“Formando </a:t>
            </a:r>
            <a:r>
              <a:rPr kumimoji="0" lang="es-CL" altLang="es-ES" sz="1600" b="0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líderes sin </a:t>
            </a:r>
            <a:r>
              <a:rPr kumimoji="0" lang="es-CL" altLang="es-ES" sz="16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distinción”</a:t>
            </a:r>
            <a:endParaRPr kumimoji="0" lang="es-CL" altLang="es-ES" sz="16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" name="Imagen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142" y="584355"/>
            <a:ext cx="1152128" cy="184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80184" y="0"/>
            <a:ext cx="6631632" cy="1383432"/>
          </a:xfrm>
        </p:spPr>
        <p:txBody>
          <a:bodyPr rtlCol="0"/>
          <a:lstStyle/>
          <a:p>
            <a:pPr algn="ctr" rtl="0"/>
            <a:r>
              <a:rPr lang="es-ES" dirty="0">
                <a:solidFill>
                  <a:srgbClr val="002060"/>
                </a:solidFill>
                <a:latin typeface="+mn-lt"/>
              </a:rPr>
              <a:t>Fundamentación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999656" y="1463987"/>
            <a:ext cx="6552728" cy="3693205"/>
          </a:xfrm>
        </p:spPr>
        <p:txBody>
          <a:bodyPr rtlCol="0">
            <a:normAutofit fontScale="62500" lnSpcReduction="20000"/>
          </a:bodyPr>
          <a:lstStyle/>
          <a:p>
            <a:pPr marL="285750" indent="-28575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s-ES" sz="3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Inculcar el hábito de la lectura no sólo por conocimiento sino por incentivar la entretención del niño a este tipo de actividades que fortalezcan la capacidad de pensar, memorizar, culturizarse y aprender de una forma diferente creando espacios de esparcimientos que intencionalmente establece una relación a futuro con los libros.</a:t>
            </a:r>
            <a:endParaRPr lang="es-ES" sz="3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es-ES" dirty="0"/>
          </a:p>
        </p:txBody>
      </p:sp>
      <p:pic>
        <p:nvPicPr>
          <p:cNvPr id="5" name="Imagen 4" descr="Resultado de imagen para imagen de cuncuna rayo de luna">
            <a:extLst>
              <a:ext uri="{FF2B5EF4-FFF2-40B4-BE49-F238E27FC236}">
                <a16:creationId xmlns:a16="http://schemas.microsoft.com/office/drawing/2014/main" id="{5341B5EB-A458-46FD-9EC9-0D56B3E750A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260648"/>
            <a:ext cx="1512168" cy="1512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artel-día del libro | Proyectos de lectura, Taller de lectura ...">
            <a:extLst>
              <a:ext uri="{FF2B5EF4-FFF2-40B4-BE49-F238E27FC236}">
                <a16:creationId xmlns:a16="http://schemas.microsoft.com/office/drawing/2014/main" id="{244F06F3-1652-4D2C-AB63-535B904AAA5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8"/>
          <a:stretch/>
        </p:blipFill>
        <p:spPr bwMode="auto">
          <a:xfrm>
            <a:off x="3287688" y="188640"/>
            <a:ext cx="5544616" cy="64087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>
                <a:solidFill>
                  <a:srgbClr val="002060"/>
                </a:solidFill>
              </a:rPr>
              <a:t>Actividad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es-ES" sz="2800" dirty="0">
                <a:solidFill>
                  <a:srgbClr val="002060"/>
                </a:solidFill>
              </a:rPr>
              <a:t>Los tres cerditos</a:t>
            </a:r>
          </a:p>
          <a:p>
            <a:r>
              <a:rPr lang="es-ES" sz="2400" dirty="0">
                <a:hlinkClick r:id="rId3"/>
              </a:rPr>
              <a:t>https://www.youtube.com/watch?v=ViRUaVU9Fzc&amp;feature=youtu.be</a:t>
            </a:r>
            <a:endParaRPr lang="es-ES" sz="2800" dirty="0">
              <a:solidFill>
                <a:srgbClr val="002060"/>
              </a:solidFill>
            </a:endParaRP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55440" y="1916832"/>
            <a:ext cx="3394639" cy="3388593"/>
          </a:xfrm>
        </p:spPr>
        <p:txBody>
          <a:bodyPr rtlCol="0"/>
          <a:lstStyle/>
          <a:p>
            <a:pPr algn="just" rtl="0">
              <a:lnSpc>
                <a:spcPct val="150000"/>
              </a:lnSpc>
            </a:pPr>
            <a:r>
              <a:rPr lang="es-ES" dirty="0">
                <a:solidFill>
                  <a:srgbClr val="002060"/>
                </a:solidFill>
              </a:rPr>
              <a:t>Te invito a escuchar el siguiente cuento haz click en el link, luego realiza la actividad que esta en la siguiente diapositiva llamada reporte de lectura.</a:t>
            </a:r>
          </a:p>
        </p:txBody>
      </p:sp>
      <p:pic>
        <p:nvPicPr>
          <p:cNvPr id="4098" name="Picture 2" descr="niños leyendo | En Clave de Niños">
            <a:extLst>
              <a:ext uri="{FF2B5EF4-FFF2-40B4-BE49-F238E27FC236}">
                <a16:creationId xmlns:a16="http://schemas.microsoft.com/office/drawing/2014/main" id="{53E18AAE-18D0-4E29-87D4-3A04706FE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895" y="119755"/>
            <a:ext cx="3600400" cy="156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94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D0D3BFB-D40B-44CC-B106-59D805E20C1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16632"/>
            <a:ext cx="7632848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18BC18-B005-4D5E-A2A7-CE36A823D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116632"/>
            <a:ext cx="10585176" cy="3496846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/>
            </a:r>
            <a:br>
              <a:rPr lang="es-ES" dirty="0" smtClean="0">
                <a:solidFill>
                  <a:srgbClr val="002060"/>
                </a:solidFill>
              </a:rPr>
            </a:br>
            <a:r>
              <a:rPr lang="es-ES" dirty="0">
                <a:solidFill>
                  <a:srgbClr val="002060"/>
                </a:solidFill>
              </a:rPr>
              <a:t/>
            </a:r>
            <a:br>
              <a:rPr lang="es-ES" dirty="0">
                <a:solidFill>
                  <a:srgbClr val="002060"/>
                </a:solidFill>
              </a:rPr>
            </a:br>
            <a:r>
              <a:rPr lang="es-ES" dirty="0" smtClean="0">
                <a:solidFill>
                  <a:srgbClr val="002060"/>
                </a:solidFill>
              </a:rPr>
              <a:t/>
            </a:r>
            <a:br>
              <a:rPr lang="es-ES" dirty="0" smtClean="0">
                <a:solidFill>
                  <a:srgbClr val="002060"/>
                </a:solidFill>
              </a:rPr>
            </a:br>
            <a:r>
              <a:rPr lang="es-ES" dirty="0">
                <a:solidFill>
                  <a:srgbClr val="002060"/>
                </a:solidFill>
              </a:rPr>
              <a:t/>
            </a:r>
            <a:br>
              <a:rPr lang="es-ES" dirty="0">
                <a:solidFill>
                  <a:srgbClr val="002060"/>
                </a:solidFill>
              </a:rPr>
            </a:br>
            <a:r>
              <a:rPr lang="es-ES" dirty="0" smtClean="0">
                <a:solidFill>
                  <a:srgbClr val="002060"/>
                </a:solidFill>
              </a:rPr>
              <a:t/>
            </a:r>
            <a:br>
              <a:rPr lang="es-ES" dirty="0" smtClean="0">
                <a:solidFill>
                  <a:srgbClr val="002060"/>
                </a:solidFill>
              </a:rPr>
            </a:br>
            <a:r>
              <a:rPr lang="es-ES" dirty="0">
                <a:solidFill>
                  <a:srgbClr val="002060"/>
                </a:solidFill>
              </a:rPr>
              <a:t/>
            </a:r>
            <a:br>
              <a:rPr lang="es-ES" dirty="0">
                <a:solidFill>
                  <a:srgbClr val="002060"/>
                </a:solidFill>
              </a:rPr>
            </a:br>
            <a:r>
              <a:rPr lang="es-ES" dirty="0" smtClean="0">
                <a:solidFill>
                  <a:srgbClr val="002060"/>
                </a:solidFill>
              </a:rPr>
              <a:t/>
            </a:r>
            <a:br>
              <a:rPr lang="es-ES" dirty="0" smtClean="0">
                <a:solidFill>
                  <a:srgbClr val="002060"/>
                </a:solidFill>
              </a:rPr>
            </a:br>
            <a:r>
              <a:rPr lang="es-ES" dirty="0" smtClean="0">
                <a:solidFill>
                  <a:srgbClr val="002060"/>
                </a:solidFill>
              </a:rPr>
              <a:t>Te </a:t>
            </a:r>
            <a:r>
              <a:rPr lang="es-ES" dirty="0">
                <a:solidFill>
                  <a:srgbClr val="002060"/>
                </a:solidFill>
              </a:rPr>
              <a:t>invitamos a compartir tu reporte de </a:t>
            </a:r>
            <a:r>
              <a:rPr lang="es-ES" dirty="0" smtClean="0">
                <a:solidFill>
                  <a:srgbClr val="002060"/>
                </a:solidFill>
              </a:rPr>
              <a:t>lectura, puedes </a:t>
            </a:r>
            <a:r>
              <a:rPr lang="es-ES" dirty="0">
                <a:solidFill>
                  <a:srgbClr val="002060"/>
                </a:solidFill>
              </a:rPr>
              <a:t>enviarle la foto de tu actividad a </a:t>
            </a:r>
            <a:r>
              <a:rPr lang="es-ES" dirty="0" smtClean="0">
                <a:solidFill>
                  <a:srgbClr val="002060"/>
                </a:solidFill>
              </a:rPr>
              <a:t>tu </a:t>
            </a:r>
            <a:r>
              <a:rPr lang="es-ES" dirty="0">
                <a:solidFill>
                  <a:srgbClr val="002060"/>
                </a:solidFill>
              </a:rPr>
              <a:t>profesora </a:t>
            </a:r>
            <a:r>
              <a:rPr lang="es-ES" dirty="0" smtClean="0">
                <a:solidFill>
                  <a:srgbClr val="002060"/>
                </a:solidFill>
              </a:rPr>
              <a:t>jefe o también enviarlo a nuestro correo </a:t>
            </a:r>
            <a:r>
              <a:rPr lang="es-ES" dirty="0" err="1" smtClean="0">
                <a:solidFill>
                  <a:srgbClr val="002060"/>
                </a:solidFill>
              </a:rPr>
              <a:t>BiblioCRA</a:t>
            </a:r>
            <a:r>
              <a:rPr lang="es-ES" dirty="0" smtClean="0">
                <a:solidFill>
                  <a:srgbClr val="002060"/>
                </a:solidFill>
              </a:rPr>
              <a:t>:</a:t>
            </a:r>
            <a:br>
              <a:rPr lang="es-ES" dirty="0" smtClean="0">
                <a:solidFill>
                  <a:srgbClr val="002060"/>
                </a:solidFill>
              </a:rPr>
            </a:br>
            <a:r>
              <a:rPr lang="es-ES" dirty="0" smtClean="0">
                <a:solidFill>
                  <a:srgbClr val="002060"/>
                </a:solidFill>
              </a:rPr>
              <a:t>cra-pablogarrido@Hotmail.com</a:t>
            </a:r>
            <a:r>
              <a:rPr lang="es-ES" dirty="0" smtClean="0">
                <a:solidFill>
                  <a:srgbClr val="002060"/>
                </a:solidFill>
              </a:rPr>
              <a:t/>
            </a:r>
            <a:br>
              <a:rPr lang="es-ES" dirty="0" smtClean="0">
                <a:solidFill>
                  <a:srgbClr val="002060"/>
                </a:solidFill>
              </a:rPr>
            </a:b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2A9922-03F6-433A-B8AD-88F9A380D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5520" y="3363602"/>
            <a:ext cx="8280920" cy="1145366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¡</a:t>
            </a:r>
            <a:r>
              <a:rPr lang="es-ES" dirty="0">
                <a:solidFill>
                  <a:srgbClr val="002060"/>
                </a:solidFill>
              </a:rPr>
              <a:t>Pronto estaremos con una nueva actividad de </a:t>
            </a:r>
            <a:r>
              <a:rPr lang="es-ES" dirty="0" smtClean="0">
                <a:solidFill>
                  <a:srgbClr val="002060"/>
                </a:solidFill>
              </a:rPr>
              <a:t>lectura</a:t>
            </a:r>
            <a:r>
              <a:rPr lang="es-ES" dirty="0">
                <a:solidFill>
                  <a:srgbClr val="002060"/>
                </a:solidFill>
              </a:rPr>
              <a:t>!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3074" name="Picture 2" descr="CRA cuadernillo kinder.OK.indd">
            <a:extLst>
              <a:ext uri="{FF2B5EF4-FFF2-40B4-BE49-F238E27FC236}">
                <a16:creationId xmlns:a16="http://schemas.microsoft.com/office/drawing/2014/main" id="{03B2D3B0-4C67-4C1C-A6E5-A3E82D763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4195304"/>
            <a:ext cx="1944216" cy="175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miguito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7122_TF03896101.potx" id="{54DDF90D-4D8C-4C0B-8E7A-27FE1D9E818D}" vid="{D83EF4BC-2653-47A8-9905-60BE1DC3223F}"/>
    </a:ext>
  </a:extLst>
</a:theme>
</file>

<file path=ppt/theme/theme2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a4f35948-e619-41b3-aa29-22878b09cfd2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0262f94-9f35-4ac3-9a90-690165a166b7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educativa de niños en el patio de la escuela (álbum panorámico)</Template>
  <TotalTime>94</TotalTime>
  <Words>107</Words>
  <Application>Microsoft Office PowerPoint</Application>
  <PresentationFormat>Panorámica</PresentationFormat>
  <Paragraphs>17</Paragraphs>
  <Slides>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Amiguitos 16x9</vt:lpstr>
      <vt:lpstr>Presentación de PowerPoint</vt:lpstr>
      <vt:lpstr>Fundamentación</vt:lpstr>
      <vt:lpstr>Presentación de PowerPoint</vt:lpstr>
      <vt:lpstr>Actividad</vt:lpstr>
      <vt:lpstr>Presentación de PowerPoint</vt:lpstr>
      <vt:lpstr>       Te invitamos a compartir tu reporte de lectura, puedes enviarle la foto de tu actividad a tu profesora jefe o también enviarlo a nuestro correo BiblioCRA: cra-pablogarrido@Hotmail.com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56975616997</dc:creator>
  <cp:keywords/>
  <cp:lastModifiedBy>directora</cp:lastModifiedBy>
  <cp:revision>11</cp:revision>
  <dcterms:created xsi:type="dcterms:W3CDTF">2020-08-18T15:05:07Z</dcterms:created>
  <dcterms:modified xsi:type="dcterms:W3CDTF">2020-09-08T15:06:13Z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