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</p:sldIdLst>
  <p:sldSz cx="7772400" cy="100584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BCC7"/>
    <a:srgbClr val="ADD0AF"/>
    <a:srgbClr val="F2D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3179" autoAdjust="0"/>
  </p:normalViewPr>
  <p:slideViewPr>
    <p:cSldViewPr snapToGrid="0" showGuides="1">
      <p:cViewPr varScale="1">
        <p:scale>
          <a:sx n="50" d="100"/>
          <a:sy n="50" d="100"/>
        </p:scale>
        <p:origin x="21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2205"/>
    </p:cViewPr>
  </p:sorterViewPr>
  <p:notesViewPr>
    <p:cSldViewPr snapToGrid="0">
      <p:cViewPr varScale="1">
        <p:scale>
          <a:sx n="99" d="100"/>
          <a:sy n="99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155CDE60-E95F-4909-A156-72E2BC6F0F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CC16F1C-7725-4C4D-9575-6B2B902721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40521F4-FF43-4AFE-9C0D-41F210F09438}" type="datetime1">
              <a:rPr lang="es-ES" smtClean="0"/>
              <a:t>08/10/2020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EE2C83-2A2B-4870-B432-032AD2C9CC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D048F310-2CF3-424C-B31A-C212CC43D6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2FB8216-D1CD-4218-A6D3-1C9E8038CB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327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774734F-30DB-419F-BCF3-14185E6CDC46}" type="datetime1">
              <a:rPr lang="es-ES" noProof="0" smtClean="0"/>
              <a:t>08/10/2020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AE94FEF-7CD6-44E4-9123-D40C136902E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143832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AE94FEF-7CD6-44E4-9123-D40C136902E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890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AC597D6E-AB07-4848-92C4-AD5EA22B0DA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772400" cy="100584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rtl="0"/>
            <a:r>
              <a:rPr lang="es-ES" noProof="0"/>
              <a:t>Agregar imagen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57200" y="2468880"/>
            <a:ext cx="6858000" cy="1325880"/>
          </a:xfrm>
        </p:spPr>
        <p:txBody>
          <a:bodyPr rtlCol="0" anchor="b">
            <a:noAutofit/>
          </a:bodyPr>
          <a:lstStyle>
            <a:lvl1pPr algn="ctr">
              <a:defRPr sz="8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130552" y="5907024"/>
            <a:ext cx="3502152" cy="36576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pPr rtl="0"/>
            <a:r>
              <a:rPr lang="es-ES" noProof="0"/>
              <a:t>Haga clic para agregar texto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241FA91-13AC-4591-A66E-07DC8A842C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9576" y="3867912"/>
            <a:ext cx="5413248" cy="1682496"/>
          </a:xfrm>
        </p:spPr>
        <p:txBody>
          <a:bodyPr rtlCol="0">
            <a:normAutofit/>
          </a:bodyPr>
          <a:lstStyle>
            <a:lvl1pPr algn="ctr">
              <a:lnSpc>
                <a:spcPts val="25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F006D63F-344E-4E43-857E-019ED6D3DA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8814816"/>
            <a:ext cx="6858000" cy="832104"/>
          </a:xfrm>
        </p:spPr>
        <p:txBody>
          <a:bodyPr rtlCol="0">
            <a:noAutofit/>
          </a:bodyPr>
          <a:lstStyle>
            <a:lvl1pPr algn="ctr">
              <a:lnSpc>
                <a:spcPts val="21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agregar texto</a:t>
            </a:r>
          </a:p>
        </p:txBody>
      </p:sp>
    </p:spTree>
    <p:extLst>
      <p:ext uri="{BB962C8B-B14F-4D97-AF65-F5344CB8AC3E}">
        <p14:creationId xmlns:p14="http://schemas.microsoft.com/office/powerpoint/2010/main" val="4236869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AC597D6E-AB07-4848-92C4-AD5EA22B0DA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772400" cy="10058400"/>
          </a:xfrm>
          <a:solidFill>
            <a:schemeClr val="tx2"/>
          </a:solidFill>
        </p:spPr>
        <p:txBody>
          <a:bodyPr rtlCol="0">
            <a:normAutofit/>
          </a:bodyPr>
          <a:lstStyle>
            <a:lvl1pPr algn="l">
              <a:defRPr sz="2000"/>
            </a:lvl1pPr>
          </a:lstStyle>
          <a:p>
            <a:pPr rtl="0"/>
            <a:r>
              <a:rPr lang="es-ES" noProof="0"/>
              <a:t>Agregar imagen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57200" y="996696"/>
            <a:ext cx="6858000" cy="1280160"/>
          </a:xfrm>
        </p:spPr>
        <p:txBody>
          <a:bodyPr rtlCol="0" anchor="b">
            <a:noAutofit/>
          </a:bodyPr>
          <a:lstStyle>
            <a:lvl1pPr algn="l">
              <a:defRPr sz="9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agregar un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57200" y="4197096"/>
            <a:ext cx="5486400" cy="402336"/>
          </a:xfrm>
        </p:spPr>
        <p:txBody>
          <a:bodyPr rtlCol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pPr rtl="0"/>
            <a:r>
              <a:rPr lang="es-ES" noProof="0"/>
              <a:t>Haga clic para agregar texto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BA4C315-6BC0-4353-8933-71CE75201C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313432"/>
            <a:ext cx="6858000" cy="1545336"/>
          </a:xfrm>
        </p:spPr>
        <p:txBody>
          <a:bodyPr rtlCol="0">
            <a:normAutofit/>
          </a:bodyPr>
          <a:lstStyle>
            <a:lvl1pPr algn="l">
              <a:lnSpc>
                <a:spcPts val="28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DFDEA4F-F05C-40A7-982B-4730BA5B52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8897112"/>
            <a:ext cx="6812280" cy="832104"/>
          </a:xfrm>
        </p:spPr>
        <p:txBody>
          <a:bodyPr rtlCol="0"/>
          <a:lstStyle>
            <a:lvl1pPr algn="l">
              <a:defRPr sz="1600">
                <a:solidFill>
                  <a:schemeClr val="tx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6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agregar texto</a:t>
            </a:r>
          </a:p>
        </p:txBody>
      </p:sp>
    </p:spTree>
    <p:extLst>
      <p:ext uri="{BB962C8B-B14F-4D97-AF65-F5344CB8AC3E}">
        <p14:creationId xmlns:p14="http://schemas.microsoft.com/office/powerpoint/2010/main" val="229922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E258F9B5-B148-4877-BE11-91F08168C0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772400" cy="50292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rtl="0"/>
            <a:r>
              <a:rPr lang="es-ES" noProof="0"/>
              <a:t>Agregar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2BA62F-C25E-44A7-A531-61581F21D4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400" y="5458968"/>
            <a:ext cx="6705600" cy="1261872"/>
          </a:xfrm>
        </p:spPr>
        <p:txBody>
          <a:bodyPr rtlCol="0" anchor="b">
            <a:noAutofit/>
          </a:bodyPr>
          <a:lstStyle>
            <a:lvl1pPr algn="ctr">
              <a:defRPr sz="88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339032-B0DB-424E-A4B9-8F18CB8253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400" y="6784848"/>
            <a:ext cx="6705600" cy="1527048"/>
          </a:xfrm>
        </p:spPr>
        <p:txBody>
          <a:bodyPr rtlCol="0">
            <a:norm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agregar texto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54546D20-E4BF-4968-86B7-6049ADCDF7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8840" y="8604504"/>
            <a:ext cx="3474720" cy="402336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1" name="Marcador de texto 9">
            <a:extLst>
              <a:ext uri="{FF2B5EF4-FFF2-40B4-BE49-F238E27FC236}">
                <a16:creationId xmlns:a16="http://schemas.microsoft.com/office/drawing/2014/main" id="{C07373AA-FD05-4AC0-9533-661934D7FE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9299448"/>
            <a:ext cx="6705600" cy="33832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agregar texto</a:t>
            </a:r>
          </a:p>
        </p:txBody>
      </p:sp>
    </p:spTree>
    <p:extLst>
      <p:ext uri="{BB962C8B-B14F-4D97-AF65-F5344CB8AC3E}">
        <p14:creationId xmlns:p14="http://schemas.microsoft.com/office/powerpoint/2010/main" val="195074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3646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8" r:id="rId3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None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indent="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indent="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48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4608" userDrawn="1">
          <p15:clr>
            <a:srgbClr val="F26B43"/>
          </p15:clr>
        </p15:guide>
        <p15:guide id="4" orient="horz" pos="3168" userDrawn="1">
          <p15:clr>
            <a:srgbClr val="F26B43"/>
          </p15:clr>
        </p15:guide>
        <p15:guide id="5" orient="horz" pos="6048" userDrawn="1">
          <p15:clr>
            <a:srgbClr val="F26B43"/>
          </p15:clr>
        </p15:guide>
        <p15:guide id="6" orient="horz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ador de posición de imagen 15" descr="Una ilustración del sol con cielos azules, una oveja saltando sobre una colina verde con flores y una valla blanca..">
            <a:extLst>
              <a:ext uri="{FF2B5EF4-FFF2-40B4-BE49-F238E27FC236}">
                <a16:creationId xmlns:a16="http://schemas.microsoft.com/office/drawing/2014/main" id="{D5DC5983-A92B-41E0-B5B0-CA22A7A6F4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id="{73BF435C-1A58-4C8F-8EEB-E21634AE3D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Te invitamos a</a:t>
            </a:r>
            <a:r>
              <a:rPr lang="es-ES" sz="3200" b="0" dirty="0">
                <a:solidFill>
                  <a:srgbClr val="002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leer y compartir con la familia una nueva presentación.</a:t>
            </a:r>
            <a:endParaRPr lang="es-ES" sz="6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5444DDA-4AA2-45C8-B0A4-7D010997B5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0564" y="4416552"/>
            <a:ext cx="6551271" cy="1682496"/>
          </a:xfrm>
        </p:spPr>
        <p:txBody>
          <a:bodyPr rtlCol="0">
            <a:normAutofit fontScale="25000" lnSpcReduction="20000"/>
          </a:bodyPr>
          <a:lstStyle/>
          <a:p>
            <a:pPr rtl="0"/>
            <a:r>
              <a:rPr lang="es-ES" sz="14400" dirty="0"/>
              <a:t>El cuento de esta semana es:</a:t>
            </a:r>
          </a:p>
          <a:p>
            <a:pPr rtl="0"/>
            <a:endParaRPr lang="es-ES" sz="14400" dirty="0"/>
          </a:p>
          <a:p>
            <a:pPr rtl="0"/>
            <a:r>
              <a:rPr lang="es-ES" sz="14400" dirty="0"/>
              <a:t>“¡A la cama, monstruito!”</a:t>
            </a:r>
          </a:p>
          <a:p>
            <a:pPr rtl="0"/>
            <a:endParaRPr lang="es-ES" sz="14400" dirty="0"/>
          </a:p>
          <a:p>
            <a:pPr algn="r" rtl="0"/>
            <a:r>
              <a:rPr lang="es-ES" sz="9600" dirty="0"/>
              <a:t>Autor: Mario Ramos</a:t>
            </a:r>
          </a:p>
          <a:p>
            <a:pPr rtl="0"/>
            <a:endParaRPr lang="es-ES" sz="3200" dirty="0"/>
          </a:p>
          <a:p>
            <a:pPr rtl="0"/>
            <a:endParaRPr lang="es-ES" sz="3200" dirty="0"/>
          </a:p>
          <a:p>
            <a:pPr rtl="0"/>
            <a:endParaRPr lang="es-ES" sz="3200" dirty="0"/>
          </a:p>
          <a:p>
            <a:pPr rtl="0"/>
            <a:endParaRPr lang="es-ES" sz="3200" dirty="0"/>
          </a:p>
          <a:p>
            <a:pPr rtl="0"/>
            <a:endParaRPr lang="es-ES" sz="3200" dirty="0"/>
          </a:p>
          <a:p>
            <a:pPr rtl="0"/>
            <a:endParaRPr lang="es-ES" sz="3200" dirty="0"/>
          </a:p>
          <a:p>
            <a:pPr rtl="0"/>
            <a:endParaRPr lang="es-ES" sz="3200" dirty="0"/>
          </a:p>
          <a:p>
            <a:pPr rtl="0"/>
            <a:endParaRPr lang="es-ES" sz="3200" dirty="0"/>
          </a:p>
          <a:p>
            <a:pPr rtl="0"/>
            <a:endParaRPr lang="es-ES" sz="3200" dirty="0"/>
          </a:p>
          <a:p>
            <a:pPr rtl="0"/>
            <a:endParaRPr lang="es-ES" sz="3200" dirty="0"/>
          </a:p>
          <a:p>
            <a:pPr rtl="0"/>
            <a:endParaRPr lang="es-ES" sz="3200" dirty="0"/>
          </a:p>
          <a:p>
            <a:pPr rtl="0"/>
            <a:r>
              <a:rPr lang="es-ES" sz="11200" dirty="0"/>
              <a:t>                         Comencemos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AF10846-2B8F-4A32-BA6B-D253FF25E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49" name="Imagen 1">
            <a:extLst>
              <a:ext uri="{FF2B5EF4-FFF2-40B4-BE49-F238E27FC236}">
                <a16:creationId xmlns:a16="http://schemas.microsoft.com/office/drawing/2014/main" id="{5220B7AD-2642-4CDC-8218-9F3392174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05551"/>
            <a:ext cx="720852" cy="106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F42170E-5658-4519-BAF9-AE8319E8D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7052"/>
            <a:ext cx="36385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COLEGIO PABLO GARRIDO VARGAS</a:t>
            </a:r>
            <a:endParaRPr kumimoji="0" lang="es-ES" altLang="es-E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ES" sz="14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Formando líderes sin distinción</a:t>
            </a:r>
            <a:endParaRPr kumimoji="0" lang="es-CL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574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CB4D9D2C-AFF2-4BD5-9570-048081728E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23" t="30382" r="33823" b="32126"/>
          <a:stretch/>
        </p:blipFill>
        <p:spPr>
          <a:xfrm>
            <a:off x="133350" y="133349"/>
            <a:ext cx="7162800" cy="466667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717DE5D-E812-4103-9D05-4B77EA746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04" t="44756" r="34068" b="21668"/>
          <a:stretch/>
        </p:blipFill>
        <p:spPr>
          <a:xfrm>
            <a:off x="133350" y="5029200"/>
            <a:ext cx="7162800" cy="434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3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3B55D99-0D7D-41E2-97EE-AC81CFDCD7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39" t="41281" r="32598" b="21228"/>
          <a:stretch/>
        </p:blipFill>
        <p:spPr>
          <a:xfrm>
            <a:off x="228600" y="228600"/>
            <a:ext cx="6934200" cy="458724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B2FEB9C-5AB2-45F4-8330-DF2B3D564C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79" t="41281" r="32598" b="22099"/>
          <a:stretch/>
        </p:blipFill>
        <p:spPr>
          <a:xfrm>
            <a:off x="228600" y="5029200"/>
            <a:ext cx="6934200" cy="422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74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50CECA3-669E-4EA6-8F34-68B286AE9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68" t="39973" r="34314" b="22972"/>
          <a:stretch/>
        </p:blipFill>
        <p:spPr>
          <a:xfrm>
            <a:off x="228600" y="190499"/>
            <a:ext cx="7315200" cy="482009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CEA0718-7078-41D3-81C3-4950B37897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43" t="39101" r="36765" b="23408"/>
          <a:stretch/>
        </p:blipFill>
        <p:spPr>
          <a:xfrm>
            <a:off x="228600" y="5047809"/>
            <a:ext cx="7315200" cy="507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07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A066EB9-AAAC-4BE4-B058-B4436F46BD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 t="39101" r="33089" b="23844"/>
          <a:stretch/>
        </p:blipFill>
        <p:spPr>
          <a:xfrm>
            <a:off x="228600" y="171449"/>
            <a:ext cx="7277100" cy="451498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E4B483F-8FAC-4227-821C-0F907C1250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79" t="39102" r="32842" b="23407"/>
          <a:stretch/>
        </p:blipFill>
        <p:spPr>
          <a:xfrm>
            <a:off x="228600" y="4686437"/>
            <a:ext cx="7277100" cy="45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48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16139AA-2E26-4551-8A84-5A1635475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43" t="36049" r="31128" b="21700"/>
          <a:stretch/>
        </p:blipFill>
        <p:spPr>
          <a:xfrm>
            <a:off x="247649" y="133350"/>
            <a:ext cx="7425647" cy="48958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40968E7-8732-4FB9-9FC5-156B6A2160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09" t="39102" r="34068" b="23843"/>
          <a:stretch/>
        </p:blipFill>
        <p:spPr>
          <a:xfrm>
            <a:off x="247648" y="5029200"/>
            <a:ext cx="7425647" cy="45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13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087746D-5889-42AA-9EA4-228001E8E0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18" t="36486" r="32843" b="25151"/>
          <a:stretch/>
        </p:blipFill>
        <p:spPr>
          <a:xfrm>
            <a:off x="247649" y="171449"/>
            <a:ext cx="7282297" cy="441960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813F0E3-303D-4F1E-ABDF-A3604B2C23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59" t="50000" r="32598" b="11201"/>
          <a:stretch/>
        </p:blipFill>
        <p:spPr>
          <a:xfrm>
            <a:off x="247648" y="4686301"/>
            <a:ext cx="7282297" cy="483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38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230FA6C-A9B6-49A6-A2C1-80EBF8BA72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650748"/>
            <a:ext cx="7772400" cy="3006852"/>
          </a:xfrm>
        </p:spPr>
        <p:txBody>
          <a:bodyPr>
            <a:normAutofit fontScale="70000" lnSpcReduction="20000"/>
          </a:bodyPr>
          <a:lstStyle/>
          <a:p>
            <a:r>
              <a:rPr lang="es-ES" sz="3200" dirty="0"/>
              <a:t>Reflexionemos junto a nuestra familia</a:t>
            </a:r>
          </a:p>
          <a:p>
            <a:endParaRPr lang="es-ES" sz="3200" dirty="0"/>
          </a:p>
          <a:p>
            <a:r>
              <a:rPr lang="es-ES" sz="3200" dirty="0">
                <a:solidFill>
                  <a:srgbClr val="002060"/>
                </a:solidFill>
              </a:rPr>
              <a:t>¿Quién crees tú que es más monstruito?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002060"/>
                </a:solidFill>
              </a:rPr>
              <a:t>El monstruito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002060"/>
                </a:solidFill>
              </a:rPr>
              <a:t>El papá</a:t>
            </a:r>
          </a:p>
          <a:p>
            <a:pPr algn="l"/>
            <a:endParaRPr lang="es-ES" sz="3200" dirty="0">
              <a:solidFill>
                <a:srgbClr val="002060"/>
              </a:solidFill>
            </a:endParaRPr>
          </a:p>
          <a:p>
            <a:pPr>
              <a:lnSpc>
                <a:spcPct val="170000"/>
              </a:lnSpc>
            </a:pPr>
            <a:r>
              <a:rPr lang="es-ES" sz="3200" dirty="0">
                <a:solidFill>
                  <a:srgbClr val="002060"/>
                </a:solidFill>
              </a:rPr>
              <a:t>Después de esta reflexión realiza el reporte de lectura</a:t>
            </a:r>
          </a:p>
          <a:p>
            <a:endParaRPr lang="es-ES" sz="3200" dirty="0"/>
          </a:p>
        </p:txBody>
      </p:sp>
      <p:pic>
        <p:nvPicPr>
          <p:cNvPr id="7" name="Imagen 6" descr="Act. Para trabajar en el aula | Reporte de lectura, Lectura de ...">
            <a:extLst>
              <a:ext uri="{FF2B5EF4-FFF2-40B4-BE49-F238E27FC236}">
                <a16:creationId xmlns:a16="http://schemas.microsoft.com/office/drawing/2014/main" id="{3FDC178C-D967-4E3B-ACA7-054BE66F3E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" y="3524250"/>
            <a:ext cx="7272020" cy="45910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74FE530A-A978-4939-AAE1-FD4DAE79A513}"/>
              </a:ext>
            </a:extLst>
          </p:cNvPr>
          <p:cNvSpPr/>
          <p:nvPr/>
        </p:nvSpPr>
        <p:spPr>
          <a:xfrm>
            <a:off x="790574" y="8286750"/>
            <a:ext cx="6562725" cy="15621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¡</a:t>
            </a:r>
            <a:r>
              <a:rPr lang="es-ES" sz="2000" dirty="0">
                <a:solidFill>
                  <a:srgbClr val="002060"/>
                </a:solidFill>
              </a:rPr>
              <a:t>Pronto nos encontraremos con una historia!</a:t>
            </a:r>
          </a:p>
          <a:p>
            <a:pPr algn="ctr"/>
            <a:r>
              <a:rPr lang="es-ES" sz="2000" dirty="0">
                <a:solidFill>
                  <a:srgbClr val="002060"/>
                </a:solidFill>
              </a:rPr>
              <a:t>Síguenos en nuestra plataforma</a:t>
            </a:r>
          </a:p>
        </p:txBody>
      </p:sp>
    </p:spTree>
    <p:extLst>
      <p:ext uri="{BB962C8B-B14F-4D97-AF65-F5344CB8AC3E}">
        <p14:creationId xmlns:p14="http://schemas.microsoft.com/office/powerpoint/2010/main" val="42238021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a oficina">
  <a:themeElements>
    <a:clrScheme name="Daycar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B4AE"/>
      </a:accent1>
      <a:accent2>
        <a:srgbClr val="FFE277"/>
      </a:accent2>
      <a:accent3>
        <a:srgbClr val="FFB367"/>
      </a:accent3>
      <a:accent4>
        <a:srgbClr val="FFC000"/>
      </a:accent4>
      <a:accent5>
        <a:srgbClr val="FFE2BC"/>
      </a:accent5>
      <a:accent6>
        <a:srgbClr val="5B9BD5"/>
      </a:accent6>
      <a:hlink>
        <a:srgbClr val="0563C1"/>
      </a:hlink>
      <a:folHlink>
        <a:srgbClr val="954F72"/>
      </a:folHlink>
    </a:clrScheme>
    <a:fontScheme name="Custom 11">
      <a:majorFont>
        <a:latin typeface="The Serif Hand Blac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5280510.tgt.Office_45139371_TF33628850_Win32_OJ105742776.potx" id="{748C2B12-8281-4786-8F22-A38E3F2000FE}" vid="{61681D2E-07AE-4EE3-BF78-0108597EEBB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F7DB2A-620B-44CB-8C18-BFFD0CC812C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7212A65-3456-48D2-939C-4E06F6ABB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5E6E8B-FEB3-47D0-9A75-3A7DCD5CCE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Prospecto de guardería</Template>
  <TotalTime>62</TotalTime>
  <Words>82</Words>
  <Application>Microsoft Office PowerPoint</Application>
  <PresentationFormat>Personalizado</PresentationFormat>
  <Paragraphs>31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Avenir Next LT Pro</vt:lpstr>
      <vt:lpstr>Calibri</vt:lpstr>
      <vt:lpstr>Calibri Light</vt:lpstr>
      <vt:lpstr>The Serif Hand Black</vt:lpstr>
      <vt:lpstr>Tema de la oficina</vt:lpstr>
      <vt:lpstr>Te invitamos a leer y compartir con la familia una nueva presentación.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56975616997</dc:creator>
  <cp:lastModifiedBy>56975616997</cp:lastModifiedBy>
  <cp:revision>8</cp:revision>
  <dcterms:created xsi:type="dcterms:W3CDTF">2020-10-08T14:44:25Z</dcterms:created>
  <dcterms:modified xsi:type="dcterms:W3CDTF">2020-10-08T15:47:23Z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