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93FE-772D-4496-8315-1F074022B69C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4761A-D60F-4375-ACB6-EAC12129CE5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KDS005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9829"/>
            <a:ext cx="9324528" cy="6937658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CEF8ECA1-D426-4BB4-8A96-B9AE91FE5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49" name="Imagen 2">
            <a:extLst>
              <a:ext uri="{FF2B5EF4-FFF2-40B4-BE49-F238E27FC236}">
                <a16:creationId xmlns:a16="http://schemas.microsoft.com/office/drawing/2014/main" id="{30946A63-063C-4FC2-84BC-F5251D600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264" y="260407"/>
            <a:ext cx="546398" cy="80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24926EA-18AB-4C54-8A7B-22C9706FA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4133" y="-81016"/>
            <a:ext cx="20921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COLEGIO PABLO GARRIDO VARGAS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ES" sz="1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Formando l</a:t>
            </a:r>
            <a:r>
              <a:rPr kumimoji="0" lang="es-CL" altLang="es-ES" sz="1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CL" altLang="es-ES" sz="1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deres sin distinci</a:t>
            </a:r>
            <a:r>
              <a:rPr kumimoji="0" lang="es-CL" altLang="es-ES" sz="1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CL" altLang="es-ES" sz="1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kumimoji="0" lang="es-CL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11E6C40-BC6A-4D14-880A-DC437A82E9AC}"/>
              </a:ext>
            </a:extLst>
          </p:cNvPr>
          <p:cNvSpPr/>
          <p:nvPr/>
        </p:nvSpPr>
        <p:spPr>
          <a:xfrm>
            <a:off x="5364088" y="1540822"/>
            <a:ext cx="3471336" cy="1888178"/>
          </a:xfrm>
          <a:prstGeom prst="rect">
            <a:avLst/>
          </a:prstGeom>
          <a:ln w="12700"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1"/>
                </a:solidFill>
              </a:rPr>
              <a:t>Protocolo Covid-19</a:t>
            </a:r>
          </a:p>
          <a:p>
            <a:pPr algn="ctr"/>
            <a:r>
              <a:rPr lang="es-ES" sz="2400" dirty="0">
                <a:solidFill>
                  <a:schemeClr val="tx1"/>
                </a:solidFill>
              </a:rPr>
              <a:t>Devolución de libros</a:t>
            </a:r>
          </a:p>
          <a:p>
            <a:pPr algn="ctr"/>
            <a:r>
              <a:rPr lang="es-ES" sz="2400" dirty="0">
                <a:solidFill>
                  <a:schemeClr val="tx1"/>
                </a:solidFill>
              </a:rPr>
              <a:t>Lectura Complementaria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K014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4357694"/>
            <a:ext cx="4505328" cy="214662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00635" y="476672"/>
            <a:ext cx="80892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400" dirty="0">
                <a:latin typeface="Comic Sans MS" pitchFamily="66" charset="0"/>
              </a:rPr>
              <a:t>Los libros de lectura domiciliaria deben regresar el día viernes 23 de octubre y deben ser puestos en cuarentena.(traerlo envuelto en papel),el cual será guardado en un depósito para que cumpla con los días de carencia (15 días).Es importante cumplir con la fecha para </a:t>
            </a:r>
            <a:r>
              <a:rPr lang="es-ES" sz="2400">
                <a:latin typeface="Comic Sans MS" pitchFamily="66" charset="0"/>
              </a:rPr>
              <a:t>no entorpecer </a:t>
            </a:r>
            <a:r>
              <a:rPr lang="es-ES" sz="2400" dirty="0">
                <a:latin typeface="Comic Sans MS" pitchFamily="66" charset="0"/>
              </a:rPr>
              <a:t>el proceso.</a:t>
            </a:r>
          </a:p>
          <a:p>
            <a:endParaRPr lang="es-ES" sz="2400" dirty="0">
              <a:latin typeface="Comic Sans MS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400" dirty="0">
                <a:latin typeface="Comic Sans MS" pitchFamily="66" charset="0"/>
              </a:rPr>
              <a:t>La evaluación formativa se realizará el día lunes 26 de octubre. </a:t>
            </a:r>
          </a:p>
        </p:txBody>
      </p:sp>
      <p:pic>
        <p:nvPicPr>
          <p:cNvPr id="6" name="5 Imagen" descr="CALJ683PCAK6V6YECAHBIRU4CAY1YXBVCAEHA3MXCAHDQ6BWCAOVO9PNCA1I4L9LCABFX0EKCA2Z38JZCAOGLUBDCAJ8CTLPCAFM1TL3CAY1KWLTCAT6O8Z0CAQ1ZQU2CAZEWS6NCAKOTQA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44" y="4786322"/>
            <a:ext cx="1403209" cy="1643074"/>
          </a:xfrm>
          <a:prstGeom prst="rect">
            <a:avLst/>
          </a:prstGeom>
        </p:spPr>
      </p:pic>
      <p:pic>
        <p:nvPicPr>
          <p:cNvPr id="7" name="6 Imagen" descr="CAFQTKRICAU268CDCANQRM3JCAN8I07JCAVS3UULCAO4ST8CCA3ZVP7TCA6EEXNUCALKOB40CA171M9YCARLLX9ZCANIORNICAMWJSYLCAO4NVP0CA1WFCSGCA7YMCX1CA3T9RL4CAPCRXP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643446"/>
            <a:ext cx="1616352" cy="19335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wnloads xmlns="2958f784-0ef9-4616-b22d-512a8cad1f0d">0</Downloads>
    <HandoffToMSDN xmlns="2958f784-0ef9-4616-b22d-512a8cad1f0d">2010-04-12T14:38:00+00:00</HandoffToMSDN>
    <OriginalSourceMarket xmlns="2958f784-0ef9-4616-b22d-512a8cad1f0d">english</OriginalSourceMarket>
    <AssetStart xmlns="2958f784-0ef9-4616-b22d-512a8cad1f0d">2010-04-11T11:59:03+00:00</AssetStart>
    <CrawlForDependencies xmlns="2958f784-0ef9-4616-b22d-512a8cad1f0d">false</CrawlForDependencies>
    <LastHandOff xmlns="2958f784-0ef9-4616-b22d-512a8cad1f0d" xsi:nil="true"/>
    <Milestone xmlns="2958f784-0ef9-4616-b22d-512a8cad1f0d" xsi:nil="true"/>
    <APDescription xmlns="2958f784-0ef9-4616-b22d-512a8cad1f0d" xsi:nil="true"/>
    <AssetId xmlns="2958f784-0ef9-4616-b22d-512a8cad1f0d">TP030007106</AssetId>
    <CSXHash xmlns="2958f784-0ef9-4616-b22d-512a8cad1f0d">atnlYkYxmU2s+3lZ/h5PB+Ro7vg=</CSXHash>
    <Description0 xmlns="fb5acd76-e9f3-4601-9d69-91f53ab96ae6" xsi:nil="true"/>
    <OOCacheId xmlns="2958f784-0ef9-4616-b22d-512a8cad1f0d" xsi:nil="true"/>
    <IsSearchable xmlns="2958f784-0ef9-4616-b22d-512a8cad1f0d">true</IsSearchable>
    <CSXSubmissionMarket xmlns="2958f784-0ef9-4616-b22d-512a8cad1f0d" xsi:nil="true"/>
    <IsDeleted xmlns="2958f784-0ef9-4616-b22d-512a8cad1f0d">false</IsDeleted>
    <EditorialStatus xmlns="2958f784-0ef9-4616-b22d-512a8cad1f0d">Complete</EditorialStatus>
    <ArtSampleDocs xmlns="2958f784-0ef9-4616-b22d-512a8cad1f0d" xsi:nil="true"/>
    <TrustLevel xmlns="2958f784-0ef9-4616-b22d-512a8cad1f0d">2 Community Trusted</TrustLevel>
    <UALocRecommendation xmlns="2958f784-0ef9-4616-b22d-512a8cad1f0d">Localize</UALocRecommendation>
    <Component xmlns="fb5acd76-e9f3-4601-9d69-91f53ab96ae6" xsi:nil="true"/>
    <TPLaunchHelpLinkType xmlns="2958f784-0ef9-4616-b22d-512a8cad1f0d" xsi:nil="true"/>
    <Providers xmlns="2958f784-0ef9-4616-b22d-512a8cad1f0d">1|PN030002693| |</Providers>
    <TPAppVersion xmlns="2958f784-0ef9-4616-b22d-512a8cad1f0d">12</TPAppVersion>
    <VoteCount xmlns="2958f784-0ef9-4616-b22d-512a8cad1f0d" xsi:nil="true"/>
    <APAuthor xmlns="2958f784-0ef9-4616-b22d-512a8cad1f0d">
      <UserInfo>
        <DisplayName>_o14migrate</DisplayName>
        <AccountId>244</AccountId>
        <AccountType/>
      </UserInfo>
    </APAuthor>
    <ClipArtFilename xmlns="2958f784-0ef9-4616-b22d-512a8cad1f0d" xsi:nil="true"/>
    <Provider xmlns="2958f784-0ef9-4616-b22d-512a8cad1f0d" xsi:nil="true"/>
    <AssetExpire xmlns="2958f784-0ef9-4616-b22d-512a8cad1f0d">2100-01-01T00:00:00+00:00</AssetExpire>
    <AssetType xmlns="2958f784-0ef9-4616-b22d-512a8cad1f0d">TP</AssetType>
    <TPClientViewer xmlns="2958f784-0ef9-4616-b22d-512a8cad1f0d" xsi:nil="true"/>
    <TPInstallLocation xmlns="2958f784-0ef9-4616-b22d-512a8cad1f0d">{My Templates}</TPInstallLocation>
    <SubmitterId xmlns="2958f784-0ef9-4616-b22d-512a8cad1f0d">3d935f0c-c307-46f1-8de3-a07abaf5f3c5</SubmitterId>
    <ThumbnailAssetId xmlns="2958f784-0ef9-4616-b22d-512a8cad1f0d" xsi:nil="true"/>
    <ApprovalStatus xmlns="2958f784-0ef9-4616-b22d-512a8cad1f0d">InProgress</ApprovalStatus>
    <TPComponent xmlns="2958f784-0ef9-4616-b22d-512a8cad1f0d">PPTFiles</TPComponent>
    <TPExecutable xmlns="2958f784-0ef9-4616-b22d-512a8cad1f0d" xsi:nil="true"/>
    <LastModifiedDateTime xmlns="2958f784-0ef9-4616-b22d-512a8cad1f0d">2010-04-12T14:38:00+00:00</LastModifiedDateTime>
    <LastPublishResultLookup xmlns="2958f784-0ef9-4616-b22d-512a8cad1f0d" xsi:nil="true"/>
    <LegacyData xmlns="2958f784-0ef9-4616-b22d-512a8cad1f0d">Delta_Migration_11_04_10;ListingID:;Manager:;BuildStatus:Publish Passed;MockupPath:</LegacyData>
    <BusinessGroup xmlns="2958f784-0ef9-4616-b22d-512a8cad1f0d" xsi:nil="true"/>
    <SourceTitle xmlns="2958f784-0ef9-4616-b22d-512a8cad1f0d">Bienvenidos al colegio</SourceTitle>
    <TemplateTemplateType xmlns="2958f784-0ef9-4616-b22d-512a8cad1f0d">PowerPoint 12 Default</TemplateTemplateType>
    <IntlLocPriority xmlns="2958f784-0ef9-4616-b22d-512a8cad1f0d" xsi:nil="true"/>
    <OpenTemplate xmlns="2958f784-0ef9-4616-b22d-512a8cad1f0d">true</OpenTemplate>
    <UAProjectedTotalWords xmlns="2958f784-0ef9-4616-b22d-512a8cad1f0d" xsi:nil="true"/>
    <TPApplication xmlns="2958f784-0ef9-4616-b22d-512a8cad1f0d">PowerPoint</TPApplication>
    <PrimaryImageGen xmlns="2958f784-0ef9-4616-b22d-512a8cad1f0d">true</PrimaryImageGen>
    <IntlLangReview xmlns="2958f784-0ef9-4616-b22d-512a8cad1f0d" xsi:nil="true"/>
    <MachineTranslated xmlns="2958f784-0ef9-4616-b22d-512a8cad1f0d">false</MachineTranslated>
    <OutputCachingOn xmlns="2958f784-0ef9-4616-b22d-512a8cad1f0d">false</OutputCachingOn>
    <ParentAssetId xmlns="2958f784-0ef9-4616-b22d-512a8cad1f0d" xsi:nil="true"/>
    <TemplateStatus xmlns="2958f784-0ef9-4616-b22d-512a8cad1f0d">Complete</TemplateStatus>
    <AcquiredFrom xmlns="2958f784-0ef9-4616-b22d-512a8cad1f0d">Community</AcquiredFrom>
    <ContentItem xmlns="2958f784-0ef9-4616-b22d-512a8cad1f0d" xsi:nil="true"/>
    <Markets xmlns="2958f784-0ef9-4616-b22d-512a8cad1f0d">
      <Value>5</Value>
    </Markets>
    <OriginAsset xmlns="2958f784-0ef9-4616-b22d-512a8cad1f0d" xsi:nil="true"/>
    <ShowIn xmlns="2958f784-0ef9-4616-b22d-512a8cad1f0d">Show everywhere</ShowIn>
    <EditorialTags xmlns="2958f784-0ef9-4616-b22d-512a8cad1f0d" xsi:nil="true"/>
    <TPLaunchHelpLink xmlns="2958f784-0ef9-4616-b22d-512a8cad1f0d" xsi:nil="true"/>
    <PublishStatusLookup xmlns="2958f784-0ef9-4616-b22d-512a8cad1f0d">
      <Value>315288</Value>
      <Value>673556</Value>
    </PublishStatusLookup>
    <TimesCloned xmlns="2958f784-0ef9-4616-b22d-512a8cad1f0d" xsi:nil="true"/>
    <AverageRating xmlns="2958f784-0ef9-4616-b22d-512a8cad1f0d" xsi:nil="true"/>
    <TPCommandLine xmlns="2958f784-0ef9-4616-b22d-512a8cad1f0d">{PP} /n {FilePath}</TPCommandLine>
    <CSXUpdate xmlns="2958f784-0ef9-4616-b22d-512a8cad1f0d">false</CSXUpdate>
    <CSXSubmissionDate xmlns="2958f784-0ef9-4616-b22d-512a8cad1f0d">2009-09-27T07:00:00+00:00</CSXSubmissionDate>
    <IntlLangReviewDate xmlns="2958f784-0ef9-4616-b22d-512a8cad1f0d">2010-04-12T14:38:00+00:00</IntlLangReviewDate>
    <TPFriendlyName xmlns="2958f784-0ef9-4616-b22d-512a8cad1f0d">Bienvenidos al colegio</TPFriendlyName>
    <NumericId xmlns="2958f784-0ef9-4616-b22d-512a8cad1f0d">-1</NumericId>
    <PlannedPubDate xmlns="2958f784-0ef9-4616-b22d-512a8cad1f0d">2010-04-12T14:38:00+00:00</PlannedPubDate>
    <PolicheckWords xmlns="2958f784-0ef9-4616-b22d-512a8cad1f0d" xsi:nil="true"/>
    <PublishTargets xmlns="2958f784-0ef9-4616-b22d-512a8cad1f0d">OfficeOnline</PublishTargets>
    <UALocComments xmlns="2958f784-0ef9-4616-b22d-512a8cad1f0d" xsi:nil="true"/>
    <ApprovalLog xmlns="2958f784-0ef9-4616-b22d-512a8cad1f0d" xsi:nil="true"/>
    <BugNumber xmlns="2958f784-0ef9-4616-b22d-512a8cad1f0d" xsi:nil="true"/>
    <FriendlyTitle xmlns="2958f784-0ef9-4616-b22d-512a8cad1f0d" xsi:nil="true"/>
    <MarketSpecific xmlns="2958f784-0ef9-4616-b22d-512a8cad1f0d">true</MarketSpecific>
    <TPNamespace xmlns="2958f784-0ef9-4616-b22d-512a8cad1f0d" xsi:nil="true"/>
    <UANotes xmlns="2958f784-0ef9-4616-b22d-512a8cad1f0d" xsi:nil="true"/>
    <IntlLangReviewer xmlns="2958f784-0ef9-4616-b22d-512a8cad1f0d" xsi:nil="true"/>
    <UACurrentWords xmlns="2958f784-0ef9-4616-b22d-512a8cad1f0d" xsi:nil="true"/>
    <DirectSourceMarket xmlns="2958f784-0ef9-4616-b22d-512a8cad1f0d">english</DirectSourceMarket>
    <DSATActionTaken xmlns="2958f784-0ef9-4616-b22d-512a8cad1f0d">Best Bets</DSATActionTaken>
    <APEditor xmlns="2958f784-0ef9-4616-b22d-512a8cad1f0d">
      <UserInfo>
        <DisplayName>_o14migrate</DisplayName>
        <AccountId>244</AccountId>
        <AccountType/>
      </UserInfo>
    </APEditor>
    <Manager xmlns="2958f784-0ef9-4616-b22d-512a8cad1f0d" xsi:nil="true"/>
    <InternalTagsTaxHTField0 xmlns="2958f784-0ef9-4616-b22d-512a8cad1f0d">
      <Terms xmlns="http://schemas.microsoft.com/office/infopath/2007/PartnerControls"/>
    </InternalTagsTaxHTField0>
    <LocComments xmlns="2958f784-0ef9-4616-b22d-512a8cad1f0d" xsi:nil="true"/>
    <LocalizationTagsTaxHTField0 xmlns="2958f784-0ef9-4616-b22d-512a8cad1f0d">
      <Terms xmlns="http://schemas.microsoft.com/office/infopath/2007/PartnerControls"/>
    </LocalizationTagsTaxHTField0>
    <OriginalRelease xmlns="2958f784-0ef9-4616-b22d-512a8cad1f0d">14</OriginalRelease>
    <FeatureTagsTaxHTField0 xmlns="2958f784-0ef9-4616-b22d-512a8cad1f0d">
      <Terms xmlns="http://schemas.microsoft.com/office/infopath/2007/PartnerControls"/>
    </FeatureTagsTaxHTField0>
    <BlockPublish xmlns="2958f784-0ef9-4616-b22d-512a8cad1f0d">false</BlockPublish>
    <LocManualTestRequired xmlns="2958f784-0ef9-4616-b22d-512a8cad1f0d">false</LocManualTestRequired>
    <RecommendationsModifier xmlns="2958f784-0ef9-4616-b22d-512a8cad1f0d" xsi:nil="true"/>
    <CampaignTagsTaxHTField0 xmlns="2958f784-0ef9-4616-b22d-512a8cad1f0d">
      <Terms xmlns="http://schemas.microsoft.com/office/infopath/2007/PartnerControls"/>
    </CampaignTagsTaxHTField0>
    <TaxCatchAll xmlns="2958f784-0ef9-4616-b22d-512a8cad1f0d"/>
    <LocRecommendedHandoff xmlns="2958f784-0ef9-4616-b22d-512a8cad1f0d" xsi:nil="true"/>
    <ScenarioTagsTaxHTField0 xmlns="2958f784-0ef9-4616-b22d-512a8cad1f0d">
      <Terms xmlns="http://schemas.microsoft.com/office/infopath/2007/PartnerControls"/>
    </ScenarioTagsTaxHTField0>
    <LocLastLocAttemptVersionLookup xmlns="2958f784-0ef9-4616-b22d-512a8cad1f0d">317731</LocLastLocAttemptVersionLookup>
    <LocMarketGroupTiers2 xmlns="2958f784-0ef9-4616-b22d-512a8cad1f0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4F997C-BB5C-4719-BC6D-40063A76A86D}">
  <ds:schemaRefs>
    <ds:schemaRef ds:uri="http://schemas.microsoft.com/office/2006/metadata/properties"/>
    <ds:schemaRef ds:uri="http://schemas.microsoft.com/office/infopath/2007/PartnerControls"/>
    <ds:schemaRef ds:uri="2958f784-0ef9-4616-b22d-512a8cad1f0d"/>
    <ds:schemaRef ds:uri="fb5acd76-e9f3-4601-9d69-91f53ab96ae6"/>
  </ds:schemaRefs>
</ds:datastoreItem>
</file>

<file path=customXml/itemProps2.xml><?xml version="1.0" encoding="utf-8"?>
<ds:datastoreItem xmlns:ds="http://schemas.openxmlformats.org/officeDocument/2006/customXml" ds:itemID="{1E91C491-1B13-4C09-ADA0-FF1F86AD96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547226-06E6-4726-AE8B-AA1766C20F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Bienvenidos al colegio</Template>
  <TotalTime>21</TotalTime>
  <Words>84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Covid-19</dc:title>
  <dc:creator>56975616997</dc:creator>
  <cp:lastModifiedBy>56975616997</cp:lastModifiedBy>
  <cp:revision>4</cp:revision>
  <dcterms:created xsi:type="dcterms:W3CDTF">2020-10-14T15:52:52Z</dcterms:created>
  <dcterms:modified xsi:type="dcterms:W3CDTF">2020-10-14T16:14:35Z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0x010100DE95A0C693CEB341887D38A4A2B58B45040072C752107C5A7B47AA91A1EE638E6F1F</vt:lpwstr>
  </property>
  <property fmtid="{D5CDD505-2E9C-101B-9397-08002B2CF9AE}" pid="3" name="Applications">
    <vt:lpwstr>53;#PowerPoint 12</vt:lpwstr>
  </property>
  <property fmtid="{D5CDD505-2E9C-101B-9397-08002B2CF9AE}" pid="4" name="Order">
    <vt:r8>12327300</vt:r8>
  </property>
  <property fmtid="{D5CDD505-2E9C-101B-9397-08002B2CF9AE}" pid="5" name="APTrustLevel">
    <vt:r8>2</vt:r8>
  </property>
</Properties>
</file>