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A4A"/>
    <a:srgbClr val="000000"/>
    <a:srgbClr val="0066CC"/>
    <a:srgbClr val="003399"/>
    <a:srgbClr val="3399FF"/>
    <a:srgbClr val="3333FF"/>
    <a:srgbClr val="FF5050"/>
    <a:srgbClr val="70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EBB-4077-9D6F-597B0A85BF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EBB-4077-9D6F-597B0A85BF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BB-4077-9D6F-597B0A85BF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EBB-4077-9D6F-597B0A85BF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BB-4077-9D6F-597B0A85BF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EBB-4077-9D6F-597B0A85BF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BB-4077-9D6F-597B0A85BF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EBB-4077-9D6F-597B0A85BF1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BB-4077-9D6F-597B0A85BF1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EBB-4077-9D6F-597B0A85BF1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BB-4077-9D6F-597B0A85BF1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EBB-4077-9D6F-597B0A85BF1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EBB-4077-9D6F-597B0A85BF1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EBB-4077-9D6F-597B0A85BF10}"/>
              </c:ext>
            </c:extLst>
          </c:dPt>
          <c:dLbls>
            <c:dLbl>
              <c:idx val="1"/>
              <c:layout>
                <c:manualLayout>
                  <c:x val="-0.16657739990703674"/>
                  <c:y val="9.694275363295068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95135400220302"/>
                      <c:h val="4.1273434961033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EBB-4077-9D6F-597B0A85BF10}"/>
                </c:ext>
              </c:extLst>
            </c:dLbl>
            <c:dLbl>
              <c:idx val="4"/>
              <c:layout>
                <c:manualLayout>
                  <c:x val="-0.10371284985778725"/>
                  <c:y val="-0.1355506806378763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BB-4077-9D6F-597B0A85BF10}"/>
                </c:ext>
              </c:extLst>
            </c:dLbl>
            <c:dLbl>
              <c:idx val="5"/>
              <c:layout>
                <c:manualLayout>
                  <c:x val="0.12938646602185272"/>
                  <c:y val="-0.1373084930297432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BB-4077-9D6F-597B0A85BF10}"/>
                </c:ext>
              </c:extLst>
            </c:dLbl>
            <c:dLbl>
              <c:idx val="6"/>
              <c:layout>
                <c:manualLayout>
                  <c:x val="0.16882198550448185"/>
                  <c:y val="-0.1295981096457855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BB-4077-9D6F-597B0A85BF10}"/>
                </c:ext>
              </c:extLst>
            </c:dLbl>
            <c:dLbl>
              <c:idx val="7"/>
              <c:layout>
                <c:manualLayout>
                  <c:x val="0.12447131905295077"/>
                  <c:y val="-2.5375244502014979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BB-4077-9D6F-597B0A85BF10}"/>
                </c:ext>
              </c:extLst>
            </c:dLbl>
            <c:dLbl>
              <c:idx val="8"/>
              <c:layout>
                <c:manualLayout>
                  <c:x val="0.15499565040075663"/>
                  <c:y val="0.117620625146369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B-4077-9D6F-597B0A85B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0"/>
                <c:pt idx="0">
                  <c:v>10 saltos abro-cierro piernas (5pts)</c:v>
                </c:pt>
                <c:pt idx="1">
                  <c:v>dominar un globo 5 veces con un mano (5 pts)</c:v>
                </c:pt>
                <c:pt idx="2">
                  <c:v>baila 20 segundos (10pts)</c:v>
                </c:pt>
                <c:pt idx="3">
                  <c:v>8 saltos pies juntos (8 pts)</c:v>
                </c:pt>
                <c:pt idx="4">
                  <c:v>baila 10 segundos (5 pts)</c:v>
                </c:pt>
                <c:pt idx="5">
                  <c:v>equilibrio con 1 pie arriba (7pts) </c:v>
                </c:pt>
                <c:pt idx="6">
                  <c:v>trotar en tu casa 30 segundos (8pts)</c:v>
                </c:pt>
                <c:pt idx="7">
                  <c:v>abrazar a un familiar (6pts)</c:v>
                </c:pt>
                <c:pt idx="8">
                  <c:v>15 abdominales (5pts)</c:v>
                </c:pt>
                <c:pt idx="9">
                  <c:v>10 sentadillas (20pts)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B-4077-9D6F-597B0A85BF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0C85F-A71F-45F4-9C7F-946A9CAEA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8637E3-0CBD-4F6A-A8D9-CEA77D5FE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1865E-203F-4D61-B638-4955E890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BA8617-1FFA-40D2-9722-1279FF3F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D00A85-FA20-4E56-81D8-6AE2B399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3833"/>
            <a:ext cx="3026343" cy="365125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467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E19D3-BEF8-4198-9D36-C83111C4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DCA4A7-2C26-4106-86E7-A04FBBFD0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634F5-78C9-4A87-8DB4-D1724BF6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529EF1-6B82-48CE-BAA4-4D588354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0452E-C7E4-4172-89D4-42BA6B5A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8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0B903B-60BB-46D0-A332-4C6EB3D5E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C2EC53-BA89-4CD1-93F6-26D48B67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2CD9B7-4AAC-47A5-BFB3-7F250CB3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3B12E-C20E-4655-90E2-BA412F68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AE2AA7-495C-41DA-B1F1-9AC09BE7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93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35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1938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645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24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46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33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19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12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0D223-7D20-403D-96F8-47C79FC8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4E348-159C-4A3A-B49A-E1126D506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E4FF7E-A15D-4A0C-A3FD-F8E0A7D8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7098A8-49A8-4201-B301-9EF18D11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8E8CB-09A0-498D-91BF-6A01531F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09" y="6356350"/>
            <a:ext cx="3026343" cy="365125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5661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291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96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7861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6467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0520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9918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797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249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8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DBFDB-09E9-41A3-9477-24758AC9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90E77B-C276-4D2C-9523-9A8E9B519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8512A8-C262-4089-A062-087B9F06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09665-98BA-4A75-AA9B-4E8CEBBD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E7888-93A2-4003-A808-F557185D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686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19001-E57F-4B7B-BFDE-50626163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4430D3-793B-4B15-A54A-C54467D7D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EE810D-43BB-4676-813C-C30A8795E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B2F48-6211-4C05-9424-C240265A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DC7910-71DF-4FD4-884C-3FB1380D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D03CB3-B507-4A77-84F2-14AA82EB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96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4F1CA-7728-47E1-83CE-6E791E12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38279-1A04-483B-9FEC-582D35D4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613353-747C-4E03-8D02-69CF038D5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F89178-7378-46A1-BEB4-EB02997B0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A88D33-1C52-4DAB-B064-B8894F427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1A90A0-C1EE-408D-98B6-A1DA1885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B013EA-0C5A-4352-8504-7E471485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BA11E3-35AF-4727-A9AB-24CA6CFA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29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F81A8-D542-4F54-9F4E-8621C6DC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D0F073-D70B-4B8F-9EB8-FD62BC5D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AC0A71-C8B4-4A01-B554-B66023BA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C690CB-BD40-4C3B-896D-3C3C244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38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9D579C-D919-4684-BE1B-B3F77A24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B280FD-9343-4DDC-B7F7-291564EB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07158D-658D-41B1-BA70-3B98B9E4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74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F5EBF-D0B1-4D33-BC16-9BC9BD7C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DBE8B4-DB7A-4334-969D-376A8BF3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78C809-3551-46E7-B7C1-0F53B6373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C18E18-BE64-4D68-9BB7-042DD8DC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7A6CBF-DC05-4061-A321-20147DD2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7952E0-FC1F-445C-A9E6-DACB0F39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30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43E15-93C1-46B9-8C69-8B37C67F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8D40D2-A041-4BA7-9099-382E3524A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7F3709-61D3-4AA8-BE47-0F7C5C8C4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F3F23E-455C-474D-A95C-A736183E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A8C9F1-2DFC-403A-9409-92B6749B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717E8-AF59-435E-A767-AB88171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98B-56EF-4D82-B25A-3DC190BAE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22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824D8D-0470-45FE-BE86-94F2BFBF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2BCBA1-88DE-49AD-992A-AE1C17560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3143C3-E622-495F-9E9B-95CFD3BF3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9DD65-9808-4470-A42F-DC618188E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9EBCC-FCEF-461E-ADF6-4DC817A2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026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5677D13-252A-4B9A-9397-B990C6A454FD}"/>
              </a:ext>
            </a:extLst>
          </p:cNvPr>
          <p:cNvSpPr/>
          <p:nvPr userDrawn="1"/>
        </p:nvSpPr>
        <p:spPr>
          <a:xfrm>
            <a:off x="9758907" y="230188"/>
            <a:ext cx="1986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youtube.com/c/</a:t>
            </a:r>
            <a:r>
              <a:rPr lang="es-MX" sz="1200" dirty="0" err="1"/>
              <a:t>elprofevictor</a:t>
            </a:r>
            <a:endParaRPr lang="es-MX" sz="1200" dirty="0"/>
          </a:p>
        </p:txBody>
      </p:sp>
      <p:pic>
        <p:nvPicPr>
          <p:cNvPr id="8" name="Picture 2" descr="Resultado de imagen de logo youtube png&quot;">
            <a:extLst>
              <a:ext uri="{FF2B5EF4-FFF2-40B4-BE49-F238E27FC236}">
                <a16:creationId xmlns:a16="http://schemas.microsoft.com/office/drawing/2014/main" id="{120F03AA-8DDF-4753-AB28-030C5B1141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85" y="180067"/>
            <a:ext cx="406164" cy="4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5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EDFC76-39CB-4015-B61C-3B9F4ACDA11D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4F499D7-1F34-432B-A8A8-860F72D8B6A9}"/>
              </a:ext>
            </a:extLst>
          </p:cNvPr>
          <p:cNvSpPr/>
          <p:nvPr userDrawn="1"/>
        </p:nvSpPr>
        <p:spPr>
          <a:xfrm>
            <a:off x="9758907" y="230188"/>
            <a:ext cx="1986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youtube.com/c/</a:t>
            </a:r>
            <a:r>
              <a:rPr lang="es-MX" sz="1200" dirty="0" err="1"/>
              <a:t>elprofevictor</a:t>
            </a:r>
            <a:endParaRPr lang="es-MX" sz="1200" dirty="0"/>
          </a:p>
        </p:txBody>
      </p:sp>
      <p:pic>
        <p:nvPicPr>
          <p:cNvPr id="15" name="Picture 2" descr="Resultado de imagen de logo youtube png&quot;">
            <a:extLst>
              <a:ext uri="{FF2B5EF4-FFF2-40B4-BE49-F238E27FC236}">
                <a16:creationId xmlns:a16="http://schemas.microsoft.com/office/drawing/2014/main" id="{49E5C4C1-2AE3-456B-AF7A-49FBE75F02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85" y="180067"/>
            <a:ext cx="406164" cy="4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3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9DB99AC-44DC-4AE8-94C7-5F7F4E99E30C}"/>
              </a:ext>
            </a:extLst>
          </p:cNvPr>
          <p:cNvSpPr/>
          <p:nvPr/>
        </p:nvSpPr>
        <p:spPr>
          <a:xfrm>
            <a:off x="1197559" y="5799087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252A008-44F1-4F1E-81D6-305D695AB4BB}"/>
              </a:ext>
            </a:extLst>
          </p:cNvPr>
          <p:cNvSpPr/>
          <p:nvPr/>
        </p:nvSpPr>
        <p:spPr>
          <a:xfrm>
            <a:off x="205244" y="4632996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6C4FBF3-FF41-4AD9-9DFA-627D671984D3}"/>
              </a:ext>
            </a:extLst>
          </p:cNvPr>
          <p:cNvGrpSpPr/>
          <p:nvPr/>
        </p:nvGrpSpPr>
        <p:grpSpPr>
          <a:xfrm>
            <a:off x="934804" y="5194066"/>
            <a:ext cx="3853543" cy="1150559"/>
            <a:chOff x="1492129" y="5111036"/>
            <a:chExt cx="3853543" cy="1150559"/>
          </a:xfrm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/>
            </a:outerShdw>
            <a:reflection stA="35000" endPos="64000" dir="5400000" sy="-100000" algn="bl" rotWithShape="0"/>
          </a:effectLst>
          <a:scene3d>
            <a:camera prst="orthographicFront">
              <a:rot lat="20699999" lon="0" rev="0"/>
            </a:camera>
            <a:lightRig rig="threePt" dir="t"/>
          </a:scene3d>
        </p:grpSpPr>
        <p:sp>
          <p:nvSpPr>
            <p:cNvPr id="11" name="Diagrama de flujo: operación manual 10">
              <a:extLst>
                <a:ext uri="{FF2B5EF4-FFF2-40B4-BE49-F238E27FC236}">
                  <a16:creationId xmlns:a16="http://schemas.microsoft.com/office/drawing/2014/main" id="{53D8E33F-6A30-4BC4-96B1-E777E046B618}"/>
                </a:ext>
              </a:extLst>
            </p:cNvPr>
            <p:cNvSpPr/>
            <p:nvPr/>
          </p:nvSpPr>
          <p:spPr>
            <a:xfrm rot="10800000">
              <a:off x="1604097" y="5111036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EC4A4A"/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00548B6E-3EDD-4FE8-9AAD-2A92008835B8}"/>
                </a:ext>
              </a:extLst>
            </p:cNvPr>
            <p:cNvSpPr/>
            <p:nvPr/>
          </p:nvSpPr>
          <p:spPr>
            <a:xfrm>
              <a:off x="1492129" y="5933457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EC4A4A"/>
                </a:gs>
                <a:gs pos="100000">
                  <a:srgbClr val="C00000"/>
                </a:gs>
              </a:gsLst>
              <a:lin ang="5400000" scaled="0"/>
              <a:tileRect/>
            </a:gradFill>
            <a:ln>
              <a:noFill/>
            </a:ln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9669E8F-03B0-4501-9370-4E5DBC1CB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283078"/>
              </p:ext>
            </p:extLst>
          </p:nvPr>
        </p:nvGraphicFramePr>
        <p:xfrm>
          <a:off x="93165" y="326242"/>
          <a:ext cx="55097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E54C497D-AF5E-465D-A135-79AE399BBAD6}"/>
              </a:ext>
            </a:extLst>
          </p:cNvPr>
          <p:cNvSpPr/>
          <p:nvPr/>
        </p:nvSpPr>
        <p:spPr>
          <a:xfrm>
            <a:off x="2555997" y="2409079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362693F-C685-4A0B-A974-FE32903CBE9F}"/>
              </a:ext>
            </a:extLst>
          </p:cNvPr>
          <p:cNvSpPr/>
          <p:nvPr/>
        </p:nvSpPr>
        <p:spPr>
          <a:xfrm>
            <a:off x="390101" y="566196"/>
            <a:ext cx="4916444" cy="4916444"/>
          </a:xfrm>
          <a:custGeom>
            <a:avLst/>
            <a:gdLst>
              <a:gd name="connsiteX0" fmla="*/ 2458223 w 4916444"/>
              <a:gd name="connsiteY0" fmla="*/ 210486 h 4916444"/>
              <a:gd name="connsiteX1" fmla="*/ 210486 w 4916444"/>
              <a:gd name="connsiteY1" fmla="*/ 2458223 h 4916444"/>
              <a:gd name="connsiteX2" fmla="*/ 2458223 w 4916444"/>
              <a:gd name="connsiteY2" fmla="*/ 4705960 h 4916444"/>
              <a:gd name="connsiteX3" fmla="*/ 4705960 w 4916444"/>
              <a:gd name="connsiteY3" fmla="*/ 2458223 h 4916444"/>
              <a:gd name="connsiteX4" fmla="*/ 2458223 w 4916444"/>
              <a:gd name="connsiteY4" fmla="*/ 210486 h 4916444"/>
              <a:gd name="connsiteX5" fmla="*/ 2458222 w 4916444"/>
              <a:gd name="connsiteY5" fmla="*/ 0 h 4916444"/>
              <a:gd name="connsiteX6" fmla="*/ 4916444 w 4916444"/>
              <a:gd name="connsiteY6" fmla="*/ 2458222 h 4916444"/>
              <a:gd name="connsiteX7" fmla="*/ 2458222 w 4916444"/>
              <a:gd name="connsiteY7" fmla="*/ 4916444 h 4916444"/>
              <a:gd name="connsiteX8" fmla="*/ 0 w 4916444"/>
              <a:gd name="connsiteY8" fmla="*/ 2458222 h 4916444"/>
              <a:gd name="connsiteX9" fmla="*/ 2458222 w 4916444"/>
              <a:gd name="connsiteY9" fmla="*/ 0 h 49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6444" h="4916444">
                <a:moveTo>
                  <a:pt x="2458223" y="210486"/>
                </a:moveTo>
                <a:cubicBezTo>
                  <a:pt x="1216832" y="210486"/>
                  <a:pt x="210486" y="1216832"/>
                  <a:pt x="210486" y="2458223"/>
                </a:cubicBezTo>
                <a:cubicBezTo>
                  <a:pt x="210486" y="3699614"/>
                  <a:pt x="1216832" y="4705960"/>
                  <a:pt x="2458223" y="4705960"/>
                </a:cubicBezTo>
                <a:cubicBezTo>
                  <a:pt x="3699614" y="4705960"/>
                  <a:pt x="4705960" y="3699614"/>
                  <a:pt x="4705960" y="2458223"/>
                </a:cubicBezTo>
                <a:cubicBezTo>
                  <a:pt x="4705960" y="1216832"/>
                  <a:pt x="3699614" y="210486"/>
                  <a:pt x="2458223" y="210486"/>
                </a:cubicBezTo>
                <a:close/>
                <a:moveTo>
                  <a:pt x="2458222" y="0"/>
                </a:moveTo>
                <a:cubicBezTo>
                  <a:pt x="3815861" y="0"/>
                  <a:pt x="4916444" y="1100583"/>
                  <a:pt x="4916444" y="2458222"/>
                </a:cubicBezTo>
                <a:cubicBezTo>
                  <a:pt x="4916444" y="3815861"/>
                  <a:pt x="3815861" y="4916444"/>
                  <a:pt x="2458222" y="4916444"/>
                </a:cubicBezTo>
                <a:cubicBezTo>
                  <a:pt x="1100583" y="4916444"/>
                  <a:pt x="0" y="3815861"/>
                  <a:pt x="0" y="2458222"/>
                </a:cubicBezTo>
                <a:cubicBezTo>
                  <a:pt x="0" y="1100583"/>
                  <a:pt x="1100583" y="0"/>
                  <a:pt x="24582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100000">
                <a:srgbClr val="EC4A4A"/>
              </a:gs>
            </a:gsLst>
            <a:lin ang="27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sonido-ruleta">
            <a:hlinkClick r:id="" action="ppaction://media"/>
            <a:extLst>
              <a:ext uri="{FF2B5EF4-FFF2-40B4-BE49-F238E27FC236}">
                <a16:creationId xmlns:a16="http://schemas.microsoft.com/office/drawing/2014/main" id="{3508ED2D-36C7-44B6-A42C-74653C210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85959" y="1019045"/>
            <a:ext cx="487363" cy="487363"/>
          </a:xfrm>
          <a:prstGeom prst="rect">
            <a:avLst/>
          </a:prstGeom>
        </p:spPr>
      </p:pic>
      <p:sp>
        <p:nvSpPr>
          <p:cNvPr id="16" name="INICIAR">
            <a:extLst>
              <a:ext uri="{FF2B5EF4-FFF2-40B4-BE49-F238E27FC236}">
                <a16:creationId xmlns:a16="http://schemas.microsoft.com/office/drawing/2014/main" id="{A877ECF4-5422-4DDB-800F-FF4316DEC9F1}"/>
              </a:ext>
            </a:extLst>
          </p:cNvPr>
          <p:cNvSpPr/>
          <p:nvPr/>
        </p:nvSpPr>
        <p:spPr>
          <a:xfrm>
            <a:off x="5602868" y="5623431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wheel-of-fortune-toss-up-puzzle-solve-cues-2007-2016">
            <a:hlinkClick r:id="" action="ppaction://media"/>
            <a:extLst>
              <a:ext uri="{FF2B5EF4-FFF2-40B4-BE49-F238E27FC236}">
                <a16:creationId xmlns:a16="http://schemas.microsoft.com/office/drawing/2014/main" id="{DD098819-9953-4A11-9D5C-636E9142BB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85958" y="300278"/>
            <a:ext cx="487363" cy="4873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252CCFF-3CA1-4E0B-88B7-BE12E0D46A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r="10261"/>
          <a:stretch/>
        </p:blipFill>
        <p:spPr>
          <a:xfrm>
            <a:off x="6262529" y="661043"/>
            <a:ext cx="5104386" cy="474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ADDD99-2DCA-458A-B218-DDAD4E3DE637}"/>
              </a:ext>
            </a:extLst>
          </p:cNvPr>
          <p:cNvSpPr txBox="1"/>
          <p:nvPr/>
        </p:nvSpPr>
        <p:spPr>
          <a:xfrm>
            <a:off x="4227443" y="33854"/>
            <a:ext cx="6172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RULETA ED. FÍSICA Y SALUD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E4DF7F-EA8D-4394-A60E-43B1A262EEC6}"/>
              </a:ext>
            </a:extLst>
          </p:cNvPr>
          <p:cNvSpPr txBox="1"/>
          <p:nvPr/>
        </p:nvSpPr>
        <p:spPr>
          <a:xfrm>
            <a:off x="8229600" y="546938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PROFESOR CARLOS PÉREZ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9802D7-1FE2-4E6D-848E-1A93072DDE0D}"/>
              </a:ext>
            </a:extLst>
          </p:cNvPr>
          <p:cNvSpPr txBox="1"/>
          <p:nvPr/>
        </p:nvSpPr>
        <p:spPr>
          <a:xfrm>
            <a:off x="7500730" y="5806003"/>
            <a:ext cx="4176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b="1" dirty="0">
                <a:latin typeface="Arial" panose="020B0604020202020204" pitchFamily="34" charset="0"/>
                <a:cs typeface="Arial" panose="020B0604020202020204" pitchFamily="34" charset="0"/>
              </a:rPr>
              <a:t>1° a 4° básico</a:t>
            </a:r>
          </a:p>
        </p:txBody>
      </p:sp>
    </p:spTree>
    <p:extLst>
      <p:ext uri="{BB962C8B-B14F-4D97-AF65-F5344CB8AC3E}">
        <p14:creationId xmlns:p14="http://schemas.microsoft.com/office/powerpoint/2010/main" val="12497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</Words>
  <Application>Microsoft Office PowerPoint</Application>
  <PresentationFormat>Panorámica</PresentationFormat>
  <Paragraphs>9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Tema de Office</vt:lpstr>
      <vt:lpstr>Parallax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Hugo Carrillo Lizama</dc:creator>
  <cp:lastModifiedBy>profecarlos88@outlook.com</cp:lastModifiedBy>
  <cp:revision>28</cp:revision>
  <dcterms:created xsi:type="dcterms:W3CDTF">2019-11-08T20:27:57Z</dcterms:created>
  <dcterms:modified xsi:type="dcterms:W3CDTF">2020-05-18T17:34:34Z</dcterms:modified>
</cp:coreProperties>
</file>