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84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Itim" panose="020B0604020202020204" charset="-34"/>
      <p:regular r:id="rId34"/>
    </p:embeddedFont>
    <p:embeddedFont>
      <p:font typeface="Jokerman" panose="04090605060D06020702" pitchFamily="82" charset="0"/>
      <p:regular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  <p:embeddedFont>
      <p:font typeface="Patrick Hand" panose="020B0604020202020204" charset="0"/>
      <p:regular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9D2D27-E1DB-48A9-B52D-3C64D60BEFDF}">
  <a:tblStyle styleId="{BD9D2D27-E1DB-48A9-B52D-3C64D60BEF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364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55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7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62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a1242414e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a1242414e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48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a1242414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a1242414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788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40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a1242414e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a1242414e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045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2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258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293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34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44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037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785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121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215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a1242414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a1242414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66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a1242414e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a1242414e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50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3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78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79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8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106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77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3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0" y="1584825"/>
            <a:ext cx="4271100" cy="17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0" y="31339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44550" y="-1536575"/>
            <a:ext cx="3280028" cy="3295582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63341" y="4177266"/>
            <a:ext cx="409596" cy="40959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364321" y="879721"/>
            <a:ext cx="296667" cy="29664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660978" y="433468"/>
            <a:ext cx="339775" cy="328755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63350" y="4333001"/>
            <a:ext cx="844797" cy="691563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35850" y="3581402"/>
            <a:ext cx="641535" cy="429219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855376" y="235200"/>
            <a:ext cx="644592" cy="644538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1524000" y="4177275"/>
            <a:ext cx="2667000" cy="2667000"/>
          </a:xfrm>
          <a:prstGeom prst="donut">
            <a:avLst>
              <a:gd name="adj" fmla="val 89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subTitle" idx="1"/>
          </p:nvPr>
        </p:nvSpPr>
        <p:spPr>
          <a:xfrm>
            <a:off x="1002276" y="3191975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 idx="2"/>
          </p:nvPr>
        </p:nvSpPr>
        <p:spPr>
          <a:xfrm>
            <a:off x="1002275" y="2886825"/>
            <a:ext cx="1859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3"/>
          </p:nvPr>
        </p:nvSpPr>
        <p:spPr>
          <a:xfrm>
            <a:off x="6314181" y="3191975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B595B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title" idx="4"/>
          </p:nvPr>
        </p:nvSpPr>
        <p:spPr>
          <a:xfrm>
            <a:off x="6314180" y="2886825"/>
            <a:ext cx="1859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subTitle" idx="5"/>
          </p:nvPr>
        </p:nvSpPr>
        <p:spPr>
          <a:xfrm>
            <a:off x="3658224" y="3191975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title" idx="6"/>
          </p:nvPr>
        </p:nvSpPr>
        <p:spPr>
          <a:xfrm>
            <a:off x="3658222" y="2886825"/>
            <a:ext cx="1859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257100" y="308600"/>
            <a:ext cx="516620" cy="60540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333009" y="535358"/>
            <a:ext cx="516620" cy="606444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chemeClr val="accent1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8338280" y="549277"/>
            <a:ext cx="557261" cy="592531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8391799" y="366395"/>
            <a:ext cx="557261" cy="593631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chemeClr val="accent2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-1408750" y="3890675"/>
            <a:ext cx="2667000" cy="2667000"/>
          </a:xfrm>
          <a:prstGeom prst="donut">
            <a:avLst>
              <a:gd name="adj" fmla="val 1451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8338275" y="4310750"/>
            <a:ext cx="1696500" cy="1696500"/>
          </a:xfrm>
          <a:prstGeom prst="donut">
            <a:avLst>
              <a:gd name="adj" fmla="val 83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8420075" y="3350225"/>
            <a:ext cx="65328" cy="66419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1"/>
                </a:moveTo>
                <a:cubicBezTo>
                  <a:pt x="199" y="1"/>
                  <a:pt x="1" y="216"/>
                  <a:pt x="1" y="480"/>
                </a:cubicBezTo>
                <a:cubicBezTo>
                  <a:pt x="1" y="761"/>
                  <a:pt x="199" y="976"/>
                  <a:pt x="480" y="976"/>
                </a:cubicBezTo>
                <a:cubicBezTo>
                  <a:pt x="744" y="976"/>
                  <a:pt x="959" y="761"/>
                  <a:pt x="959" y="480"/>
                </a:cubicBezTo>
                <a:cubicBezTo>
                  <a:pt x="959" y="216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8583125" y="3350225"/>
            <a:ext cx="66485" cy="66419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97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8747332" y="3350225"/>
            <a:ext cx="66417" cy="66419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80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8420075" y="3561664"/>
            <a:ext cx="65328" cy="69822"/>
          </a:xfrm>
          <a:custGeom>
            <a:avLst/>
            <a:gdLst/>
            <a:ahLst/>
            <a:cxnLst/>
            <a:rect l="l" t="t" r="r" b="b"/>
            <a:pathLst>
              <a:path w="960" h="1026" extrusionOk="0">
                <a:moveTo>
                  <a:pt x="480" y="1"/>
                </a:moveTo>
                <a:cubicBezTo>
                  <a:pt x="199" y="1"/>
                  <a:pt x="1" y="199"/>
                  <a:pt x="1" y="480"/>
                </a:cubicBezTo>
                <a:cubicBezTo>
                  <a:pt x="1" y="761"/>
                  <a:pt x="199" y="1025"/>
                  <a:pt x="480" y="1025"/>
                </a:cubicBezTo>
                <a:cubicBezTo>
                  <a:pt x="744" y="1025"/>
                  <a:pt x="959" y="761"/>
                  <a:pt x="959" y="480"/>
                </a:cubicBezTo>
                <a:cubicBezTo>
                  <a:pt x="959" y="199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8583125" y="3561664"/>
            <a:ext cx="66485" cy="69822"/>
          </a:xfrm>
          <a:custGeom>
            <a:avLst/>
            <a:gdLst/>
            <a:ahLst/>
            <a:cxnLst/>
            <a:rect l="l" t="t" r="r" b="b"/>
            <a:pathLst>
              <a:path w="977" h="1026" extrusionOk="0">
                <a:moveTo>
                  <a:pt x="497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97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8747332" y="3561664"/>
            <a:ext cx="66417" cy="69822"/>
          </a:xfrm>
          <a:custGeom>
            <a:avLst/>
            <a:gdLst/>
            <a:ahLst/>
            <a:cxnLst/>
            <a:rect l="l" t="t" r="r" b="b"/>
            <a:pathLst>
              <a:path w="976" h="1026" extrusionOk="0">
                <a:moveTo>
                  <a:pt x="480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80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8420075" y="3776506"/>
            <a:ext cx="65328" cy="66419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0"/>
                </a:moveTo>
                <a:cubicBezTo>
                  <a:pt x="199" y="0"/>
                  <a:pt x="1" y="215"/>
                  <a:pt x="1" y="496"/>
                </a:cubicBezTo>
                <a:cubicBezTo>
                  <a:pt x="1" y="760"/>
                  <a:pt x="199" y="975"/>
                  <a:pt x="480" y="975"/>
                </a:cubicBezTo>
                <a:cubicBezTo>
                  <a:pt x="744" y="975"/>
                  <a:pt x="959" y="760"/>
                  <a:pt x="959" y="496"/>
                </a:cubicBezTo>
                <a:cubicBezTo>
                  <a:pt x="959" y="215"/>
                  <a:pt x="744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8583125" y="3776506"/>
            <a:ext cx="66485" cy="66419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97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9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8747332" y="3776506"/>
            <a:ext cx="66417" cy="66419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80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 rot="-335415">
            <a:off x="315197" y="1353539"/>
            <a:ext cx="179164" cy="173174"/>
          </a:xfrm>
          <a:custGeom>
            <a:avLst/>
            <a:gdLst/>
            <a:ahLst/>
            <a:cxnLst/>
            <a:rect l="l" t="t" r="r" b="b"/>
            <a:pathLst>
              <a:path w="2480" h="2397" fill="none" extrusionOk="0">
                <a:moveTo>
                  <a:pt x="2479" y="0"/>
                </a:moveTo>
                <a:lnTo>
                  <a:pt x="66" y="0"/>
                </a:lnTo>
                <a:lnTo>
                  <a:pt x="0" y="2397"/>
                </a:lnTo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-335415">
            <a:off x="428470" y="1447059"/>
            <a:ext cx="174396" cy="169562"/>
          </a:xfrm>
          <a:custGeom>
            <a:avLst/>
            <a:gdLst/>
            <a:ahLst/>
            <a:cxnLst/>
            <a:rect l="l" t="t" r="r" b="b"/>
            <a:pathLst>
              <a:path w="2414" h="2347" fill="none" extrusionOk="0">
                <a:moveTo>
                  <a:pt x="2414" y="0"/>
                </a:moveTo>
                <a:lnTo>
                  <a:pt x="1" y="0"/>
                </a:lnTo>
                <a:lnTo>
                  <a:pt x="1" y="2347"/>
                </a:lnTo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335415">
            <a:off x="536767" y="1535979"/>
            <a:ext cx="174396" cy="169634"/>
          </a:xfrm>
          <a:custGeom>
            <a:avLst/>
            <a:gdLst/>
            <a:ahLst/>
            <a:cxnLst/>
            <a:rect l="l" t="t" r="r" b="b"/>
            <a:pathLst>
              <a:path w="2414" h="2348" fill="none" extrusionOk="0">
                <a:moveTo>
                  <a:pt x="2413" y="1"/>
                </a:moveTo>
                <a:lnTo>
                  <a:pt x="1" y="1"/>
                </a:lnTo>
                <a:lnTo>
                  <a:pt x="1" y="2347"/>
                </a:lnTo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335415">
            <a:off x="646551" y="1625765"/>
            <a:ext cx="179164" cy="174402"/>
          </a:xfrm>
          <a:custGeom>
            <a:avLst/>
            <a:gdLst/>
            <a:ahLst/>
            <a:cxnLst/>
            <a:rect l="l" t="t" r="r" b="b"/>
            <a:pathLst>
              <a:path w="2480" h="2414" fill="none" extrusionOk="0">
                <a:moveTo>
                  <a:pt x="2480" y="1"/>
                </a:moveTo>
                <a:lnTo>
                  <a:pt x="1" y="1"/>
                </a:lnTo>
                <a:lnTo>
                  <a:pt x="1" y="2414"/>
                </a:lnTo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sp>
        <p:nvSpPr>
          <p:cNvPr id="213" name="Google Shape;213;p15"/>
          <p:cNvSpPr/>
          <p:nvPr/>
        </p:nvSpPr>
        <p:spPr>
          <a:xfrm rot="10800000" flipH="1">
            <a:off x="3654175" y="4186732"/>
            <a:ext cx="2991755" cy="3005942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 rot="10800000" flipH="1">
            <a:off x="111475" y="4464254"/>
            <a:ext cx="557540" cy="557496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"/>
          <p:cNvSpPr/>
          <p:nvPr/>
        </p:nvSpPr>
        <p:spPr>
          <a:xfrm>
            <a:off x="5031551" y="2697521"/>
            <a:ext cx="337134" cy="337112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5534312" y="3445932"/>
            <a:ext cx="386112" cy="37359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5368670" y="855050"/>
            <a:ext cx="465464" cy="465464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/>
          <p:nvPr/>
        </p:nvSpPr>
        <p:spPr>
          <a:xfrm>
            <a:off x="5704600" y="2208475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"/>
          <p:cNvSpPr/>
          <p:nvPr/>
        </p:nvSpPr>
        <p:spPr>
          <a:xfrm>
            <a:off x="5110134" y="1582625"/>
            <a:ext cx="309600" cy="3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6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720100" y="3215250"/>
            <a:ext cx="38520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subTitle" idx="1"/>
          </p:nvPr>
        </p:nvSpPr>
        <p:spPr>
          <a:xfrm>
            <a:off x="720000" y="4202425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sp>
        <p:nvSpPr>
          <p:cNvPr id="223" name="Google Shape;223;p16"/>
          <p:cNvSpPr/>
          <p:nvPr/>
        </p:nvSpPr>
        <p:spPr>
          <a:xfrm rot="10800000">
            <a:off x="8065546" y="4263460"/>
            <a:ext cx="833071" cy="681965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 rot="10800000">
            <a:off x="7791853" y="3743404"/>
            <a:ext cx="522121" cy="522060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599475" y="2024548"/>
            <a:ext cx="676735" cy="676735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420892" y="339397"/>
            <a:ext cx="545787" cy="580330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473310" y="160275"/>
            <a:ext cx="545787" cy="581408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rgbClr val="FFBFB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887540" y="1193618"/>
            <a:ext cx="388661" cy="453629"/>
          </a:xfrm>
          <a:custGeom>
            <a:avLst/>
            <a:gdLst/>
            <a:ahLst/>
            <a:cxnLst/>
            <a:rect l="l" t="t" r="r" b="b"/>
            <a:pathLst>
              <a:path w="6132" h="7157" extrusionOk="0">
                <a:moveTo>
                  <a:pt x="6132" y="1"/>
                </a:moveTo>
                <a:lnTo>
                  <a:pt x="1" y="3025"/>
                </a:lnTo>
                <a:lnTo>
                  <a:pt x="5851" y="7156"/>
                </a:lnTo>
                <a:lnTo>
                  <a:pt x="6132" y="1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/>
          <p:nvPr/>
        </p:nvSpPr>
        <p:spPr>
          <a:xfrm rot="10800000">
            <a:off x="1950162" y="460787"/>
            <a:ext cx="1229476" cy="1229353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720000" y="1221675"/>
            <a:ext cx="4366500" cy="21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title" idx="2"/>
          </p:nvPr>
        </p:nvSpPr>
        <p:spPr>
          <a:xfrm>
            <a:off x="720000" y="3450538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4868575" y="-708000"/>
            <a:ext cx="1723800" cy="1723800"/>
          </a:xfrm>
          <a:prstGeom prst="donut">
            <a:avLst>
              <a:gd name="adj" fmla="val 89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2980100" y="4410975"/>
            <a:ext cx="1723800" cy="1723800"/>
          </a:xfrm>
          <a:prstGeom prst="donut">
            <a:avLst>
              <a:gd name="adj" fmla="val 8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"/>
          <p:cNvSpPr/>
          <p:nvPr/>
        </p:nvSpPr>
        <p:spPr>
          <a:xfrm rot="10800000">
            <a:off x="106860" y="112323"/>
            <a:ext cx="697571" cy="697489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subTitle" idx="3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title" idx="4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subTitle" idx="5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title" idx="6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7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title" idx="8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subTitle" idx="9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title" idx="13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subTitle" idx="14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title" idx="15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0" name="Google Shape;250;p18"/>
          <p:cNvSpPr/>
          <p:nvPr/>
        </p:nvSpPr>
        <p:spPr>
          <a:xfrm rot="10800000">
            <a:off x="-505363" y="-481588"/>
            <a:ext cx="1229476" cy="1229353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280525" y="4474178"/>
            <a:ext cx="443603" cy="443603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>
            <a:off x="8362774" y="464604"/>
            <a:ext cx="488890" cy="519855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/>
          <p:nvPr/>
        </p:nvSpPr>
        <p:spPr>
          <a:xfrm>
            <a:off x="8409728" y="304150"/>
            <a:ext cx="488890" cy="520820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rgbClr val="FFBFB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"/>
          <p:cNvSpPr/>
          <p:nvPr/>
        </p:nvSpPr>
        <p:spPr>
          <a:xfrm>
            <a:off x="210815" y="869893"/>
            <a:ext cx="388661" cy="453629"/>
          </a:xfrm>
          <a:custGeom>
            <a:avLst/>
            <a:gdLst/>
            <a:ahLst/>
            <a:cxnLst/>
            <a:rect l="l" t="t" r="r" b="b"/>
            <a:pathLst>
              <a:path w="6132" h="7157" extrusionOk="0">
                <a:moveTo>
                  <a:pt x="6132" y="1"/>
                </a:moveTo>
                <a:lnTo>
                  <a:pt x="1" y="3025"/>
                </a:lnTo>
                <a:lnTo>
                  <a:pt x="5851" y="7156"/>
                </a:lnTo>
                <a:lnTo>
                  <a:pt x="6132" y="1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8506625" y="4184227"/>
            <a:ext cx="467626" cy="46762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8567137" y="3148572"/>
            <a:ext cx="346607" cy="346607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8298428" y="4751876"/>
            <a:ext cx="251148" cy="243002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>
            <a:off x="117046" y="3495175"/>
            <a:ext cx="64126" cy="65197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1"/>
                </a:moveTo>
                <a:cubicBezTo>
                  <a:pt x="199" y="1"/>
                  <a:pt x="1" y="216"/>
                  <a:pt x="1" y="480"/>
                </a:cubicBezTo>
                <a:cubicBezTo>
                  <a:pt x="1" y="761"/>
                  <a:pt x="199" y="976"/>
                  <a:pt x="480" y="976"/>
                </a:cubicBezTo>
                <a:cubicBezTo>
                  <a:pt x="744" y="976"/>
                  <a:pt x="959" y="761"/>
                  <a:pt x="959" y="480"/>
                </a:cubicBezTo>
                <a:cubicBezTo>
                  <a:pt x="959" y="216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277093" y="3495175"/>
            <a:ext cx="65261" cy="65197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97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/>
          <p:nvPr/>
        </p:nvSpPr>
        <p:spPr>
          <a:xfrm>
            <a:off x="438276" y="3495175"/>
            <a:ext cx="65194" cy="65197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80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"/>
          <p:cNvSpPr/>
          <p:nvPr/>
        </p:nvSpPr>
        <p:spPr>
          <a:xfrm>
            <a:off x="117046" y="3702720"/>
            <a:ext cx="64126" cy="68537"/>
          </a:xfrm>
          <a:custGeom>
            <a:avLst/>
            <a:gdLst/>
            <a:ahLst/>
            <a:cxnLst/>
            <a:rect l="l" t="t" r="r" b="b"/>
            <a:pathLst>
              <a:path w="960" h="1026" extrusionOk="0">
                <a:moveTo>
                  <a:pt x="480" y="1"/>
                </a:moveTo>
                <a:cubicBezTo>
                  <a:pt x="199" y="1"/>
                  <a:pt x="1" y="199"/>
                  <a:pt x="1" y="480"/>
                </a:cubicBezTo>
                <a:cubicBezTo>
                  <a:pt x="1" y="761"/>
                  <a:pt x="199" y="1025"/>
                  <a:pt x="480" y="1025"/>
                </a:cubicBezTo>
                <a:cubicBezTo>
                  <a:pt x="744" y="1025"/>
                  <a:pt x="959" y="761"/>
                  <a:pt x="959" y="480"/>
                </a:cubicBezTo>
                <a:cubicBezTo>
                  <a:pt x="959" y="199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277093" y="3702720"/>
            <a:ext cx="65261" cy="68537"/>
          </a:xfrm>
          <a:custGeom>
            <a:avLst/>
            <a:gdLst/>
            <a:ahLst/>
            <a:cxnLst/>
            <a:rect l="l" t="t" r="r" b="b"/>
            <a:pathLst>
              <a:path w="977" h="1026" extrusionOk="0">
                <a:moveTo>
                  <a:pt x="497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97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>
            <a:off x="438276" y="3702720"/>
            <a:ext cx="65194" cy="68537"/>
          </a:xfrm>
          <a:custGeom>
            <a:avLst/>
            <a:gdLst/>
            <a:ahLst/>
            <a:cxnLst/>
            <a:rect l="l" t="t" r="r" b="b"/>
            <a:pathLst>
              <a:path w="976" h="1026" extrusionOk="0">
                <a:moveTo>
                  <a:pt x="480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80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117046" y="3913604"/>
            <a:ext cx="64126" cy="65197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0"/>
                </a:moveTo>
                <a:cubicBezTo>
                  <a:pt x="199" y="0"/>
                  <a:pt x="1" y="215"/>
                  <a:pt x="1" y="496"/>
                </a:cubicBezTo>
                <a:cubicBezTo>
                  <a:pt x="1" y="760"/>
                  <a:pt x="199" y="975"/>
                  <a:pt x="480" y="975"/>
                </a:cubicBezTo>
                <a:cubicBezTo>
                  <a:pt x="744" y="975"/>
                  <a:pt x="959" y="760"/>
                  <a:pt x="959" y="496"/>
                </a:cubicBezTo>
                <a:cubicBezTo>
                  <a:pt x="959" y="215"/>
                  <a:pt x="744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277093" y="3913604"/>
            <a:ext cx="65261" cy="65197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97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9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438276" y="3913604"/>
            <a:ext cx="65194" cy="65197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80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8486975" y="435800"/>
            <a:ext cx="1723800" cy="1723800"/>
          </a:xfrm>
          <a:prstGeom prst="donut">
            <a:avLst>
              <a:gd name="adj" fmla="val 89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447900" y="4689825"/>
            <a:ext cx="1723800" cy="1723800"/>
          </a:xfrm>
          <a:prstGeom prst="donut">
            <a:avLst>
              <a:gd name="adj" fmla="val 8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218951" y="1364196"/>
            <a:ext cx="337134" cy="337112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590995" y="146450"/>
            <a:ext cx="465464" cy="465464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8749425" y="4689825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8714134" y="3946900"/>
            <a:ext cx="309600" cy="3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-875725" y="209850"/>
            <a:ext cx="1723800" cy="1723800"/>
          </a:xfrm>
          <a:prstGeom prst="donut">
            <a:avLst>
              <a:gd name="adj" fmla="val 8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8344975" y="4301825"/>
            <a:ext cx="1480500" cy="1480500"/>
          </a:xfrm>
          <a:prstGeom prst="donut">
            <a:avLst>
              <a:gd name="adj" fmla="val 89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/>
          <p:nvPr/>
        </p:nvSpPr>
        <p:spPr>
          <a:xfrm rot="1630147">
            <a:off x="560026" y="4497787"/>
            <a:ext cx="474502" cy="415640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0"/>
          <p:cNvSpPr/>
          <p:nvPr/>
        </p:nvSpPr>
        <p:spPr>
          <a:xfrm rot="1630147">
            <a:off x="483592" y="4618679"/>
            <a:ext cx="475268" cy="416406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rgbClr val="FBE994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"/>
          <p:cNvSpPr/>
          <p:nvPr/>
        </p:nvSpPr>
        <p:spPr>
          <a:xfrm>
            <a:off x="8537039" y="888377"/>
            <a:ext cx="351731" cy="412181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8588720" y="1042763"/>
            <a:ext cx="351731" cy="412886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8344974" y="431739"/>
            <a:ext cx="379401" cy="403413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8381411" y="307225"/>
            <a:ext cx="379401" cy="404162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rgbClr val="FFBFB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"/>
          <p:cNvSpPr/>
          <p:nvPr/>
        </p:nvSpPr>
        <p:spPr>
          <a:xfrm rot="-8924974" flipH="1">
            <a:off x="119244" y="3817430"/>
            <a:ext cx="359811" cy="421650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"/>
          <p:cNvSpPr/>
          <p:nvPr/>
        </p:nvSpPr>
        <p:spPr>
          <a:xfrm rot="-8924974" flipH="1">
            <a:off x="246553" y="3709176"/>
            <a:ext cx="359811" cy="422371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chemeClr val="accent3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-1114850" y="2653925"/>
            <a:ext cx="1595100" cy="1595100"/>
          </a:xfrm>
          <a:prstGeom prst="donut">
            <a:avLst>
              <a:gd name="adj" fmla="val 147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8314625" y="-617450"/>
            <a:ext cx="1473600" cy="1473600"/>
          </a:xfrm>
          <a:prstGeom prst="donut">
            <a:avLst>
              <a:gd name="adj" fmla="val 107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"/>
          <p:cNvSpPr/>
          <p:nvPr/>
        </p:nvSpPr>
        <p:spPr>
          <a:xfrm>
            <a:off x="8537847" y="4170760"/>
            <a:ext cx="455027" cy="455027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8424004" y="4754496"/>
            <a:ext cx="299388" cy="281744"/>
          </a:xfrm>
          <a:custGeom>
            <a:avLst/>
            <a:gdLst/>
            <a:ahLst/>
            <a:cxnLst/>
            <a:rect l="l" t="t" r="r" b="b"/>
            <a:pathLst>
              <a:path w="7025" h="6611" extrusionOk="0">
                <a:moveTo>
                  <a:pt x="1868" y="1"/>
                </a:moveTo>
                <a:lnTo>
                  <a:pt x="1" y="6611"/>
                </a:lnTo>
                <a:lnTo>
                  <a:pt x="1" y="6611"/>
                </a:lnTo>
                <a:lnTo>
                  <a:pt x="7024" y="4958"/>
                </a:lnTo>
                <a:lnTo>
                  <a:pt x="18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"/>
          <p:cNvSpPr/>
          <p:nvPr/>
        </p:nvSpPr>
        <p:spPr>
          <a:xfrm>
            <a:off x="214747" y="145660"/>
            <a:ext cx="455027" cy="455027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 rot="10800000" flipH="1">
            <a:off x="111475" y="4464254"/>
            <a:ext cx="557540" cy="557496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"/>
          <p:cNvSpPr/>
          <p:nvPr/>
        </p:nvSpPr>
        <p:spPr>
          <a:xfrm>
            <a:off x="1161287" y="86457"/>
            <a:ext cx="386112" cy="37359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300250" y="4653000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/>
          <p:nvPr/>
        </p:nvSpPr>
        <p:spPr>
          <a:xfrm rot="7200004">
            <a:off x="7940762" y="-897963"/>
            <a:ext cx="1787663" cy="2943032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/>
          <p:nvPr/>
        </p:nvSpPr>
        <p:spPr>
          <a:xfrm>
            <a:off x="-939025" y="342275"/>
            <a:ext cx="1514400" cy="1514400"/>
          </a:xfrm>
          <a:prstGeom prst="donut">
            <a:avLst>
              <a:gd name="adj" fmla="val 4320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720000" y="4603500"/>
            <a:ext cx="1112400" cy="1112400"/>
          </a:xfrm>
          <a:prstGeom prst="donut">
            <a:avLst>
              <a:gd name="adj" fmla="val 3446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"/>
          <p:cNvSpPr/>
          <p:nvPr/>
        </p:nvSpPr>
        <p:spPr>
          <a:xfrm>
            <a:off x="8489559" y="1965385"/>
            <a:ext cx="455027" cy="455027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"/>
          <p:cNvSpPr/>
          <p:nvPr/>
        </p:nvSpPr>
        <p:spPr>
          <a:xfrm rot="10800000" flipH="1">
            <a:off x="212179" y="4135254"/>
            <a:ext cx="410487" cy="359543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2"/>
          <p:cNvSpPr/>
          <p:nvPr/>
        </p:nvSpPr>
        <p:spPr>
          <a:xfrm rot="10800000" flipH="1">
            <a:off x="201224" y="4011545"/>
            <a:ext cx="411150" cy="360206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"/>
          <p:cNvSpPr/>
          <p:nvPr/>
        </p:nvSpPr>
        <p:spPr>
          <a:xfrm rot="10800000" flipH="1">
            <a:off x="8532307" y="4558963"/>
            <a:ext cx="369533" cy="433066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/>
          <p:nvPr/>
        </p:nvSpPr>
        <p:spPr>
          <a:xfrm rot="10800000" flipH="1">
            <a:off x="8586606" y="4396018"/>
            <a:ext cx="369533" cy="433807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2_1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8107301" y="3885496"/>
            <a:ext cx="337134" cy="337112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"/>
          <p:cNvSpPr/>
          <p:nvPr/>
        </p:nvSpPr>
        <p:spPr>
          <a:xfrm>
            <a:off x="8610062" y="4633907"/>
            <a:ext cx="386112" cy="37359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4"/>
          <p:cNvSpPr/>
          <p:nvPr/>
        </p:nvSpPr>
        <p:spPr>
          <a:xfrm>
            <a:off x="466595" y="172650"/>
            <a:ext cx="465464" cy="465464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"/>
          <p:cNvSpPr/>
          <p:nvPr/>
        </p:nvSpPr>
        <p:spPr>
          <a:xfrm>
            <a:off x="8780350" y="3396450"/>
            <a:ext cx="180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4"/>
          <p:cNvSpPr/>
          <p:nvPr/>
        </p:nvSpPr>
        <p:spPr>
          <a:xfrm>
            <a:off x="208059" y="900225"/>
            <a:ext cx="309600" cy="3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4"/>
          <p:cNvSpPr/>
          <p:nvPr/>
        </p:nvSpPr>
        <p:spPr>
          <a:xfrm>
            <a:off x="7905876" y="-1100698"/>
            <a:ext cx="2423749" cy="2435243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4"/>
          <p:cNvSpPr/>
          <p:nvPr/>
        </p:nvSpPr>
        <p:spPr>
          <a:xfrm>
            <a:off x="-1230124" y="3941177"/>
            <a:ext cx="2423749" cy="2435243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"/>
          <p:cNvSpPr/>
          <p:nvPr/>
        </p:nvSpPr>
        <p:spPr>
          <a:xfrm>
            <a:off x="208059" y="3360475"/>
            <a:ext cx="309600" cy="30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"/>
          <p:cNvSpPr/>
          <p:nvPr/>
        </p:nvSpPr>
        <p:spPr>
          <a:xfrm>
            <a:off x="8780350" y="1590825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912075" y="2978550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912075" y="3421500"/>
            <a:ext cx="28080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2431700"/>
            <a:ext cx="28080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>
            <a:off x="4582400" y="50"/>
            <a:ext cx="4561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018251" y="645531"/>
            <a:ext cx="347974" cy="34797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739416" y="645526"/>
            <a:ext cx="578983" cy="953152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619862" y="1229453"/>
            <a:ext cx="746364" cy="701840"/>
          </a:xfrm>
          <a:custGeom>
            <a:avLst/>
            <a:gdLst/>
            <a:ahLst/>
            <a:cxnLst/>
            <a:rect l="l" t="t" r="r" b="b"/>
            <a:pathLst>
              <a:path w="9157" h="8611" extrusionOk="0">
                <a:moveTo>
                  <a:pt x="1" y="1"/>
                </a:moveTo>
                <a:lnTo>
                  <a:pt x="2893" y="8611"/>
                </a:lnTo>
                <a:lnTo>
                  <a:pt x="9156" y="3455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18873" y="1123087"/>
            <a:ext cx="746283" cy="701840"/>
          </a:xfrm>
          <a:custGeom>
            <a:avLst/>
            <a:gdLst/>
            <a:ahLst/>
            <a:cxnLst/>
            <a:rect l="l" t="t" r="r" b="b"/>
            <a:pathLst>
              <a:path w="9156" h="8611" extrusionOk="0">
                <a:moveTo>
                  <a:pt x="1" y="0"/>
                </a:moveTo>
                <a:lnTo>
                  <a:pt x="2893" y="8610"/>
                </a:lnTo>
                <a:lnTo>
                  <a:pt x="9156" y="3438"/>
                </a:lnTo>
                <a:lnTo>
                  <a:pt x="1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10800000">
            <a:off x="8557190" y="941959"/>
            <a:ext cx="1100911" cy="901223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10800000">
            <a:off x="8274258" y="4467898"/>
            <a:ext cx="672627" cy="450006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8195529" y="254734"/>
            <a:ext cx="689987" cy="689907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442799" y="4205680"/>
            <a:ext cx="565215" cy="564033"/>
          </a:xfrm>
          <a:custGeom>
            <a:avLst/>
            <a:gdLst/>
            <a:ahLst/>
            <a:cxnLst/>
            <a:rect l="l" t="t" r="r" b="b"/>
            <a:pathLst>
              <a:path w="8132" h="8115" extrusionOk="0">
                <a:moveTo>
                  <a:pt x="1" y="1"/>
                </a:moveTo>
                <a:lnTo>
                  <a:pt x="2694" y="8115"/>
                </a:lnTo>
                <a:lnTo>
                  <a:pt x="4413" y="4462"/>
                </a:lnTo>
                <a:lnTo>
                  <a:pt x="8131" y="274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4429038" y="4353864"/>
            <a:ext cx="564033" cy="564033"/>
          </a:xfrm>
          <a:custGeom>
            <a:avLst/>
            <a:gdLst/>
            <a:ahLst/>
            <a:cxnLst/>
            <a:rect l="l" t="t" r="r" b="b"/>
            <a:pathLst>
              <a:path w="8115" h="8115" extrusionOk="0">
                <a:moveTo>
                  <a:pt x="0" y="0"/>
                </a:moveTo>
                <a:lnTo>
                  <a:pt x="2678" y="8115"/>
                </a:lnTo>
                <a:lnTo>
                  <a:pt x="4396" y="4479"/>
                </a:lnTo>
                <a:lnTo>
                  <a:pt x="8115" y="2744"/>
                </a:lnTo>
                <a:lnTo>
                  <a:pt x="0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5"/>
          <p:cNvSpPr/>
          <p:nvPr/>
        </p:nvSpPr>
        <p:spPr>
          <a:xfrm rot="10256372">
            <a:off x="-569751" y="4249344"/>
            <a:ext cx="1174430" cy="961351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"/>
          <p:cNvSpPr/>
          <p:nvPr/>
        </p:nvSpPr>
        <p:spPr>
          <a:xfrm rot="5400000">
            <a:off x="8536662" y="4476811"/>
            <a:ext cx="506526" cy="506403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5"/>
          <p:cNvSpPr/>
          <p:nvPr/>
        </p:nvSpPr>
        <p:spPr>
          <a:xfrm rot="5400000">
            <a:off x="-342544" y="-251652"/>
            <a:ext cx="720026" cy="719971"/>
          </a:xfrm>
          <a:custGeom>
            <a:avLst/>
            <a:gdLst/>
            <a:ahLst/>
            <a:cxnLst/>
            <a:rect l="l" t="t" r="r" b="b"/>
            <a:pathLst>
              <a:path w="7289" h="7289" extrusionOk="0">
                <a:moveTo>
                  <a:pt x="3652" y="1"/>
                </a:moveTo>
                <a:cubicBezTo>
                  <a:pt x="1653" y="1"/>
                  <a:pt x="0" y="1653"/>
                  <a:pt x="0" y="3636"/>
                </a:cubicBezTo>
                <a:cubicBezTo>
                  <a:pt x="0" y="5636"/>
                  <a:pt x="1653" y="7288"/>
                  <a:pt x="3652" y="7288"/>
                </a:cubicBezTo>
                <a:cubicBezTo>
                  <a:pt x="5636" y="7288"/>
                  <a:pt x="7288" y="5636"/>
                  <a:pt x="7288" y="3636"/>
                </a:cubicBezTo>
                <a:cubicBezTo>
                  <a:pt x="7288" y="1653"/>
                  <a:pt x="5636" y="1"/>
                  <a:pt x="3652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5"/>
          <p:cNvSpPr/>
          <p:nvPr/>
        </p:nvSpPr>
        <p:spPr>
          <a:xfrm rot="5400000">
            <a:off x="52245" y="970859"/>
            <a:ext cx="360852" cy="360825"/>
          </a:xfrm>
          <a:custGeom>
            <a:avLst/>
            <a:gdLst/>
            <a:ahLst/>
            <a:cxnLst/>
            <a:rect l="l" t="t" r="r" b="b"/>
            <a:pathLst>
              <a:path w="3653" h="3653" extrusionOk="0">
                <a:moveTo>
                  <a:pt x="1802" y="0"/>
                </a:moveTo>
                <a:cubicBezTo>
                  <a:pt x="827" y="0"/>
                  <a:pt x="0" y="827"/>
                  <a:pt x="0" y="1802"/>
                </a:cubicBezTo>
                <a:cubicBezTo>
                  <a:pt x="0" y="2826"/>
                  <a:pt x="827" y="3653"/>
                  <a:pt x="1802" y="3653"/>
                </a:cubicBezTo>
                <a:cubicBezTo>
                  <a:pt x="2826" y="3653"/>
                  <a:pt x="3652" y="2826"/>
                  <a:pt x="3652" y="1802"/>
                </a:cubicBezTo>
                <a:cubicBezTo>
                  <a:pt x="3652" y="827"/>
                  <a:pt x="2826" y="0"/>
                  <a:pt x="1802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 rot="5400000">
            <a:off x="8444711" y="89691"/>
            <a:ext cx="567452" cy="567322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"/>
          <p:cNvSpPr/>
          <p:nvPr/>
        </p:nvSpPr>
        <p:spPr>
          <a:xfrm rot="2409127">
            <a:off x="8794322" y="3040293"/>
            <a:ext cx="883090" cy="884516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"/>
          <p:cNvSpPr/>
          <p:nvPr/>
        </p:nvSpPr>
        <p:spPr>
          <a:xfrm rot="-7279325">
            <a:off x="8182840" y="771276"/>
            <a:ext cx="590481" cy="395002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5"/>
          <p:cNvSpPr/>
          <p:nvPr/>
        </p:nvSpPr>
        <p:spPr>
          <a:xfrm>
            <a:off x="757652" y="4632820"/>
            <a:ext cx="414540" cy="415209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"/>
          <p:cNvSpPr/>
          <p:nvPr/>
        </p:nvSpPr>
        <p:spPr>
          <a:xfrm rot="6165618">
            <a:off x="716428" y="208264"/>
            <a:ext cx="351175" cy="351742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 txBox="1">
            <a:spLocks noGrp="1"/>
          </p:cNvSpPr>
          <p:nvPr>
            <p:ph type="title" hasCustomPrompt="1"/>
          </p:nvPr>
        </p:nvSpPr>
        <p:spPr>
          <a:xfrm>
            <a:off x="720072" y="540000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0" name="Google Shape;340;p26"/>
          <p:cNvSpPr txBox="1">
            <a:spLocks noGrp="1"/>
          </p:cNvSpPr>
          <p:nvPr>
            <p:ph type="subTitle" idx="1"/>
          </p:nvPr>
        </p:nvSpPr>
        <p:spPr>
          <a:xfrm>
            <a:off x="720024" y="1424450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1" name="Google Shape;341;p26"/>
          <p:cNvSpPr txBox="1">
            <a:spLocks noGrp="1"/>
          </p:cNvSpPr>
          <p:nvPr>
            <p:ph type="title" idx="2" hasCustomPrompt="1"/>
          </p:nvPr>
        </p:nvSpPr>
        <p:spPr>
          <a:xfrm>
            <a:off x="720131" y="1806012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2" name="Google Shape;342;p26"/>
          <p:cNvSpPr txBox="1">
            <a:spLocks noGrp="1"/>
          </p:cNvSpPr>
          <p:nvPr>
            <p:ph type="subTitle" idx="3"/>
          </p:nvPr>
        </p:nvSpPr>
        <p:spPr>
          <a:xfrm>
            <a:off x="720000" y="2690463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3" name="Google Shape;343;p26"/>
          <p:cNvSpPr txBox="1">
            <a:spLocks noGrp="1"/>
          </p:cNvSpPr>
          <p:nvPr>
            <p:ph type="title" idx="4" hasCustomPrompt="1"/>
          </p:nvPr>
        </p:nvSpPr>
        <p:spPr>
          <a:xfrm>
            <a:off x="720131" y="3072023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4" name="Google Shape;344;p26"/>
          <p:cNvSpPr txBox="1">
            <a:spLocks noGrp="1"/>
          </p:cNvSpPr>
          <p:nvPr>
            <p:ph type="subTitle" idx="5"/>
          </p:nvPr>
        </p:nvSpPr>
        <p:spPr>
          <a:xfrm>
            <a:off x="720024" y="3956475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5" name="Google Shape;345;p26"/>
          <p:cNvSpPr/>
          <p:nvPr/>
        </p:nvSpPr>
        <p:spPr>
          <a:xfrm rot="10800000">
            <a:off x="8065546" y="4263460"/>
            <a:ext cx="833071" cy="681965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6"/>
          <p:cNvSpPr/>
          <p:nvPr/>
        </p:nvSpPr>
        <p:spPr>
          <a:xfrm rot="10800000">
            <a:off x="7669553" y="3741379"/>
            <a:ext cx="522121" cy="522060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6"/>
          <p:cNvSpPr/>
          <p:nvPr/>
        </p:nvSpPr>
        <p:spPr>
          <a:xfrm>
            <a:off x="8220975" y="2035824"/>
            <a:ext cx="2108642" cy="2118641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1421350" y="2137775"/>
            <a:ext cx="23160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subTitle" idx="1"/>
          </p:nvPr>
        </p:nvSpPr>
        <p:spPr>
          <a:xfrm>
            <a:off x="1421346" y="284241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5" name="Google Shape;385;p28"/>
          <p:cNvSpPr/>
          <p:nvPr/>
        </p:nvSpPr>
        <p:spPr>
          <a:xfrm flipH="1">
            <a:off x="410468" y="4383068"/>
            <a:ext cx="682978" cy="684107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8"/>
          <p:cNvSpPr/>
          <p:nvPr/>
        </p:nvSpPr>
        <p:spPr>
          <a:xfrm flipH="1">
            <a:off x="-1352425" y="-1325925"/>
            <a:ext cx="2667000" cy="2667000"/>
          </a:xfrm>
          <a:prstGeom prst="donut">
            <a:avLst>
              <a:gd name="adj" fmla="val 2500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8"/>
          <p:cNvSpPr/>
          <p:nvPr/>
        </p:nvSpPr>
        <p:spPr>
          <a:xfrm rot="-4499829" flipH="1">
            <a:off x="285236" y="4154785"/>
            <a:ext cx="274723" cy="275185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8"/>
          <p:cNvSpPr/>
          <p:nvPr/>
        </p:nvSpPr>
        <p:spPr>
          <a:xfrm flipH="1">
            <a:off x="422413" y="1513600"/>
            <a:ext cx="383284" cy="449157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8"/>
          <p:cNvSpPr/>
          <p:nvPr/>
        </p:nvSpPr>
        <p:spPr>
          <a:xfrm flipH="1">
            <a:off x="366093" y="1681835"/>
            <a:ext cx="383284" cy="44992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8"/>
          <p:cNvSpPr/>
          <p:nvPr/>
        </p:nvSpPr>
        <p:spPr>
          <a:xfrm flipH="1">
            <a:off x="7302675" y="3157875"/>
            <a:ext cx="3249600" cy="3249600"/>
          </a:xfrm>
          <a:prstGeom prst="donut">
            <a:avLst>
              <a:gd name="adj" fmla="val 2412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8"/>
          <p:cNvSpPr/>
          <p:nvPr/>
        </p:nvSpPr>
        <p:spPr>
          <a:xfrm>
            <a:off x="5224525" y="-789975"/>
            <a:ext cx="1595100" cy="1595100"/>
          </a:xfrm>
          <a:prstGeom prst="donut">
            <a:avLst>
              <a:gd name="adj" fmla="val 2087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8"/>
          <p:cNvSpPr/>
          <p:nvPr/>
        </p:nvSpPr>
        <p:spPr>
          <a:xfrm rot="8757220" flipH="1">
            <a:off x="616123" y="2110668"/>
            <a:ext cx="335756" cy="294093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8"/>
          <p:cNvSpPr/>
          <p:nvPr/>
        </p:nvSpPr>
        <p:spPr>
          <a:xfrm rot="8757220" flipH="1">
            <a:off x="552154" y="2031644"/>
            <a:ext cx="336298" cy="294635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8"/>
          <p:cNvSpPr/>
          <p:nvPr/>
        </p:nvSpPr>
        <p:spPr>
          <a:xfrm>
            <a:off x="8680083" y="2234175"/>
            <a:ext cx="46737" cy="46674"/>
          </a:xfrm>
          <a:custGeom>
            <a:avLst/>
            <a:gdLst/>
            <a:ahLst/>
            <a:cxnLst/>
            <a:rect l="l" t="t" r="r" b="b"/>
            <a:pathLst>
              <a:path w="762" h="761" extrusionOk="0">
                <a:moveTo>
                  <a:pt x="414" y="1"/>
                </a:moveTo>
                <a:cubicBezTo>
                  <a:pt x="216" y="1"/>
                  <a:pt x="1" y="199"/>
                  <a:pt x="1" y="414"/>
                </a:cubicBezTo>
                <a:cubicBezTo>
                  <a:pt x="1" y="612"/>
                  <a:pt x="216" y="761"/>
                  <a:pt x="414" y="761"/>
                </a:cubicBezTo>
                <a:cubicBezTo>
                  <a:pt x="629" y="761"/>
                  <a:pt x="761" y="612"/>
                  <a:pt x="761" y="414"/>
                </a:cubicBezTo>
                <a:cubicBezTo>
                  <a:pt x="761" y="199"/>
                  <a:pt x="629" y="1"/>
                  <a:pt x="414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8"/>
          <p:cNvSpPr/>
          <p:nvPr/>
        </p:nvSpPr>
        <p:spPr>
          <a:xfrm>
            <a:off x="8794655" y="2234175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347" y="1"/>
                </a:moveTo>
                <a:cubicBezTo>
                  <a:pt x="133" y="1"/>
                  <a:pt x="0" y="199"/>
                  <a:pt x="0" y="414"/>
                </a:cubicBezTo>
                <a:cubicBezTo>
                  <a:pt x="0" y="612"/>
                  <a:pt x="133" y="761"/>
                  <a:pt x="347" y="761"/>
                </a:cubicBezTo>
                <a:cubicBezTo>
                  <a:pt x="546" y="761"/>
                  <a:pt x="761" y="612"/>
                  <a:pt x="761" y="414"/>
                </a:cubicBezTo>
                <a:cubicBezTo>
                  <a:pt x="761" y="199"/>
                  <a:pt x="546" y="1"/>
                  <a:pt x="34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8"/>
          <p:cNvSpPr/>
          <p:nvPr/>
        </p:nvSpPr>
        <p:spPr>
          <a:xfrm>
            <a:off x="8904137" y="2234175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413" y="1"/>
                </a:moveTo>
                <a:cubicBezTo>
                  <a:pt x="215" y="1"/>
                  <a:pt x="0" y="199"/>
                  <a:pt x="0" y="414"/>
                </a:cubicBezTo>
                <a:cubicBezTo>
                  <a:pt x="0" y="612"/>
                  <a:pt x="215" y="761"/>
                  <a:pt x="413" y="761"/>
                </a:cubicBezTo>
                <a:cubicBezTo>
                  <a:pt x="628" y="761"/>
                  <a:pt x="760" y="612"/>
                  <a:pt x="760" y="414"/>
                </a:cubicBezTo>
                <a:cubicBezTo>
                  <a:pt x="760" y="199"/>
                  <a:pt x="628" y="1"/>
                  <a:pt x="413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8"/>
          <p:cNvSpPr/>
          <p:nvPr/>
        </p:nvSpPr>
        <p:spPr>
          <a:xfrm>
            <a:off x="8680083" y="2382171"/>
            <a:ext cx="46737" cy="45693"/>
          </a:xfrm>
          <a:custGeom>
            <a:avLst/>
            <a:gdLst/>
            <a:ahLst/>
            <a:cxnLst/>
            <a:rect l="l" t="t" r="r" b="b"/>
            <a:pathLst>
              <a:path w="762" h="745" extrusionOk="0">
                <a:moveTo>
                  <a:pt x="414" y="0"/>
                </a:moveTo>
                <a:cubicBezTo>
                  <a:pt x="216" y="0"/>
                  <a:pt x="1" y="133"/>
                  <a:pt x="1" y="331"/>
                </a:cubicBezTo>
                <a:cubicBezTo>
                  <a:pt x="1" y="546"/>
                  <a:pt x="216" y="744"/>
                  <a:pt x="414" y="744"/>
                </a:cubicBezTo>
                <a:cubicBezTo>
                  <a:pt x="629" y="744"/>
                  <a:pt x="761" y="546"/>
                  <a:pt x="761" y="331"/>
                </a:cubicBezTo>
                <a:cubicBezTo>
                  <a:pt x="761" y="133"/>
                  <a:pt x="629" y="0"/>
                  <a:pt x="414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8"/>
          <p:cNvSpPr/>
          <p:nvPr/>
        </p:nvSpPr>
        <p:spPr>
          <a:xfrm>
            <a:off x="8794655" y="2382171"/>
            <a:ext cx="46676" cy="45693"/>
          </a:xfrm>
          <a:custGeom>
            <a:avLst/>
            <a:gdLst/>
            <a:ahLst/>
            <a:cxnLst/>
            <a:rect l="l" t="t" r="r" b="b"/>
            <a:pathLst>
              <a:path w="761" h="745" extrusionOk="0">
                <a:moveTo>
                  <a:pt x="347" y="0"/>
                </a:moveTo>
                <a:cubicBezTo>
                  <a:pt x="133" y="0"/>
                  <a:pt x="0" y="133"/>
                  <a:pt x="0" y="331"/>
                </a:cubicBezTo>
                <a:cubicBezTo>
                  <a:pt x="0" y="546"/>
                  <a:pt x="133" y="744"/>
                  <a:pt x="347" y="744"/>
                </a:cubicBezTo>
                <a:cubicBezTo>
                  <a:pt x="546" y="744"/>
                  <a:pt x="761" y="546"/>
                  <a:pt x="761" y="331"/>
                </a:cubicBezTo>
                <a:cubicBezTo>
                  <a:pt x="761" y="133"/>
                  <a:pt x="546" y="0"/>
                  <a:pt x="34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8"/>
          <p:cNvSpPr/>
          <p:nvPr/>
        </p:nvSpPr>
        <p:spPr>
          <a:xfrm>
            <a:off x="8904137" y="2382171"/>
            <a:ext cx="46676" cy="45693"/>
          </a:xfrm>
          <a:custGeom>
            <a:avLst/>
            <a:gdLst/>
            <a:ahLst/>
            <a:cxnLst/>
            <a:rect l="l" t="t" r="r" b="b"/>
            <a:pathLst>
              <a:path w="761" h="745" extrusionOk="0">
                <a:moveTo>
                  <a:pt x="413" y="0"/>
                </a:moveTo>
                <a:cubicBezTo>
                  <a:pt x="215" y="0"/>
                  <a:pt x="0" y="133"/>
                  <a:pt x="0" y="331"/>
                </a:cubicBezTo>
                <a:cubicBezTo>
                  <a:pt x="0" y="546"/>
                  <a:pt x="215" y="744"/>
                  <a:pt x="413" y="744"/>
                </a:cubicBezTo>
                <a:cubicBezTo>
                  <a:pt x="628" y="744"/>
                  <a:pt x="760" y="546"/>
                  <a:pt x="760" y="331"/>
                </a:cubicBezTo>
                <a:cubicBezTo>
                  <a:pt x="760" y="133"/>
                  <a:pt x="628" y="0"/>
                  <a:pt x="413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>
            <a:off x="8680083" y="2525076"/>
            <a:ext cx="46737" cy="46674"/>
          </a:xfrm>
          <a:custGeom>
            <a:avLst/>
            <a:gdLst/>
            <a:ahLst/>
            <a:cxnLst/>
            <a:rect l="l" t="t" r="r" b="b"/>
            <a:pathLst>
              <a:path w="762" h="761" extrusionOk="0">
                <a:moveTo>
                  <a:pt x="414" y="1"/>
                </a:moveTo>
                <a:cubicBezTo>
                  <a:pt x="216" y="1"/>
                  <a:pt x="1" y="215"/>
                  <a:pt x="1" y="414"/>
                </a:cubicBezTo>
                <a:cubicBezTo>
                  <a:pt x="1" y="629"/>
                  <a:pt x="216" y="761"/>
                  <a:pt x="414" y="761"/>
                </a:cubicBezTo>
                <a:cubicBezTo>
                  <a:pt x="629" y="761"/>
                  <a:pt x="761" y="629"/>
                  <a:pt x="761" y="414"/>
                </a:cubicBezTo>
                <a:cubicBezTo>
                  <a:pt x="761" y="215"/>
                  <a:pt x="629" y="1"/>
                  <a:pt x="414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>
            <a:off x="8794655" y="2525076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347" y="1"/>
                </a:moveTo>
                <a:cubicBezTo>
                  <a:pt x="133" y="1"/>
                  <a:pt x="0" y="215"/>
                  <a:pt x="0" y="414"/>
                </a:cubicBezTo>
                <a:cubicBezTo>
                  <a:pt x="0" y="629"/>
                  <a:pt x="133" y="761"/>
                  <a:pt x="347" y="761"/>
                </a:cubicBezTo>
                <a:cubicBezTo>
                  <a:pt x="546" y="761"/>
                  <a:pt x="761" y="629"/>
                  <a:pt x="761" y="414"/>
                </a:cubicBezTo>
                <a:cubicBezTo>
                  <a:pt x="761" y="215"/>
                  <a:pt x="546" y="1"/>
                  <a:pt x="34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>
            <a:off x="8904137" y="2525076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413" y="1"/>
                </a:moveTo>
                <a:cubicBezTo>
                  <a:pt x="215" y="1"/>
                  <a:pt x="0" y="215"/>
                  <a:pt x="0" y="414"/>
                </a:cubicBezTo>
                <a:cubicBezTo>
                  <a:pt x="0" y="629"/>
                  <a:pt x="215" y="761"/>
                  <a:pt x="413" y="761"/>
                </a:cubicBezTo>
                <a:cubicBezTo>
                  <a:pt x="628" y="761"/>
                  <a:pt x="760" y="629"/>
                  <a:pt x="760" y="414"/>
                </a:cubicBezTo>
                <a:cubicBezTo>
                  <a:pt x="760" y="215"/>
                  <a:pt x="628" y="1"/>
                  <a:pt x="413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bg>
      <p:bgPr>
        <a:solidFill>
          <a:schemeClr val="accent4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 rot="10800000" flipH="1">
            <a:off x="7430875" y="3766271"/>
            <a:ext cx="3280028" cy="3295582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3"/>
          <p:cNvSpPr/>
          <p:nvPr/>
        </p:nvSpPr>
        <p:spPr>
          <a:xfrm rot="10800000" flipH="1">
            <a:off x="7914746" y="456200"/>
            <a:ext cx="296667" cy="29664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3"/>
          <p:cNvSpPr/>
          <p:nvPr/>
        </p:nvSpPr>
        <p:spPr>
          <a:xfrm rot="10800000" flipH="1">
            <a:off x="8524203" y="1404655"/>
            <a:ext cx="339775" cy="328755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3"/>
          <p:cNvSpPr/>
          <p:nvPr/>
        </p:nvSpPr>
        <p:spPr>
          <a:xfrm rot="10800000" flipH="1">
            <a:off x="7430876" y="3532015"/>
            <a:ext cx="644592" cy="644538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3"/>
          <p:cNvSpPr/>
          <p:nvPr/>
        </p:nvSpPr>
        <p:spPr>
          <a:xfrm rot="10800000" flipH="1">
            <a:off x="-1328825" y="3637328"/>
            <a:ext cx="2667000" cy="2667000"/>
          </a:xfrm>
          <a:prstGeom prst="donut">
            <a:avLst>
              <a:gd name="adj" fmla="val 27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"/>
          <p:cNvSpPr/>
          <p:nvPr/>
        </p:nvSpPr>
        <p:spPr>
          <a:xfrm rot="10800000" flipH="1">
            <a:off x="310416" y="2366953"/>
            <a:ext cx="409596" cy="40959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"/>
          <p:cNvSpPr/>
          <p:nvPr/>
        </p:nvSpPr>
        <p:spPr>
          <a:xfrm rot="10800000" flipH="1">
            <a:off x="1221950" y="4664157"/>
            <a:ext cx="641535" cy="429219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3"/>
          <p:cNvSpPr/>
          <p:nvPr/>
        </p:nvSpPr>
        <p:spPr>
          <a:xfrm rot="10800000" flipH="1">
            <a:off x="512354" y="781808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3"/>
          <p:cNvSpPr/>
          <p:nvPr/>
        </p:nvSpPr>
        <p:spPr>
          <a:xfrm rot="10800000" flipH="1">
            <a:off x="565558" y="622151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3"/>
          <p:cNvSpPr/>
          <p:nvPr/>
        </p:nvSpPr>
        <p:spPr>
          <a:xfrm rot="5845775" flipH="1">
            <a:off x="5665185" y="4131019"/>
            <a:ext cx="1020232" cy="1679610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3"/>
          <p:cNvSpPr/>
          <p:nvPr/>
        </p:nvSpPr>
        <p:spPr>
          <a:xfrm rot="10800000" flipH="1">
            <a:off x="2289225" y="4868380"/>
            <a:ext cx="862604" cy="862772"/>
          </a:xfrm>
          <a:custGeom>
            <a:avLst/>
            <a:gdLst/>
            <a:ahLst/>
            <a:cxnLst/>
            <a:rect l="l" t="t" r="r" b="b"/>
            <a:pathLst>
              <a:path w="5586" h="5587" extrusionOk="0">
                <a:moveTo>
                  <a:pt x="2760" y="1"/>
                </a:moveTo>
                <a:cubicBezTo>
                  <a:pt x="1240" y="1"/>
                  <a:pt x="0" y="1240"/>
                  <a:pt x="0" y="2827"/>
                </a:cubicBezTo>
                <a:cubicBezTo>
                  <a:pt x="0" y="4347"/>
                  <a:pt x="1240" y="5586"/>
                  <a:pt x="2760" y="5586"/>
                </a:cubicBezTo>
                <a:cubicBezTo>
                  <a:pt x="4346" y="5586"/>
                  <a:pt x="5586" y="4347"/>
                  <a:pt x="5586" y="2827"/>
                </a:cubicBezTo>
                <a:cubicBezTo>
                  <a:pt x="5586" y="1240"/>
                  <a:pt x="4346" y="1"/>
                  <a:pt x="27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bg>
      <p:bgPr>
        <a:solidFill>
          <a:schemeClr val="accent4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/>
          <p:nvPr/>
        </p:nvSpPr>
        <p:spPr>
          <a:xfrm>
            <a:off x="211901" y="3840521"/>
            <a:ext cx="337134" cy="337112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4"/>
          <p:cNvSpPr/>
          <p:nvPr/>
        </p:nvSpPr>
        <p:spPr>
          <a:xfrm>
            <a:off x="714662" y="4588932"/>
            <a:ext cx="386112" cy="37359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4"/>
          <p:cNvSpPr/>
          <p:nvPr/>
        </p:nvSpPr>
        <p:spPr>
          <a:xfrm>
            <a:off x="549020" y="264500"/>
            <a:ext cx="465464" cy="465464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4"/>
          <p:cNvSpPr/>
          <p:nvPr/>
        </p:nvSpPr>
        <p:spPr>
          <a:xfrm>
            <a:off x="884950" y="3351475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4"/>
          <p:cNvSpPr/>
          <p:nvPr/>
        </p:nvSpPr>
        <p:spPr>
          <a:xfrm>
            <a:off x="290484" y="992075"/>
            <a:ext cx="309600" cy="3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4"/>
          <p:cNvSpPr/>
          <p:nvPr/>
        </p:nvSpPr>
        <p:spPr>
          <a:xfrm rot="-5400000">
            <a:off x="7976566" y="4484336"/>
            <a:ext cx="641535" cy="429219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4"/>
          <p:cNvSpPr/>
          <p:nvPr/>
        </p:nvSpPr>
        <p:spPr>
          <a:xfrm rot="-5400000">
            <a:off x="8476837" y="3373554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4"/>
          <p:cNvSpPr/>
          <p:nvPr/>
        </p:nvSpPr>
        <p:spPr>
          <a:xfrm rot="-5400000">
            <a:off x="8636131" y="3319988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4"/>
          <p:cNvSpPr/>
          <p:nvPr/>
        </p:nvSpPr>
        <p:spPr>
          <a:xfrm rot="10800000" flipH="1">
            <a:off x="8004345" y="159975"/>
            <a:ext cx="682978" cy="684107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4"/>
          <p:cNvSpPr/>
          <p:nvPr/>
        </p:nvSpPr>
        <p:spPr>
          <a:xfrm rot="6300171" flipH="1">
            <a:off x="8537832" y="797180"/>
            <a:ext cx="274723" cy="275185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4"/>
          <p:cNvSpPr/>
          <p:nvPr/>
        </p:nvSpPr>
        <p:spPr>
          <a:xfrm rot="10800000" flipH="1">
            <a:off x="8430445" y="2284681"/>
            <a:ext cx="383284" cy="449157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4"/>
          <p:cNvSpPr/>
          <p:nvPr/>
        </p:nvSpPr>
        <p:spPr>
          <a:xfrm rot="10800000" flipH="1">
            <a:off x="8486765" y="2115678"/>
            <a:ext cx="383284" cy="44992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4"/>
          <p:cNvSpPr/>
          <p:nvPr/>
        </p:nvSpPr>
        <p:spPr>
          <a:xfrm rot="-2042780" flipH="1">
            <a:off x="344012" y="1842677"/>
            <a:ext cx="335756" cy="294093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4"/>
          <p:cNvSpPr/>
          <p:nvPr/>
        </p:nvSpPr>
        <p:spPr>
          <a:xfrm rot="-2042780" flipH="1">
            <a:off x="407439" y="1921159"/>
            <a:ext cx="336298" cy="294635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2">
    <p:bg>
      <p:bgPr>
        <a:solidFill>
          <a:schemeClr val="accent4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"/>
          <p:cNvSpPr/>
          <p:nvPr/>
        </p:nvSpPr>
        <p:spPr>
          <a:xfrm rot="10800000">
            <a:off x="962982" y="456200"/>
            <a:ext cx="296667" cy="29664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"/>
          <p:cNvSpPr/>
          <p:nvPr/>
        </p:nvSpPr>
        <p:spPr>
          <a:xfrm rot="10800000">
            <a:off x="310416" y="1404655"/>
            <a:ext cx="339775" cy="328755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5"/>
          <p:cNvSpPr/>
          <p:nvPr/>
        </p:nvSpPr>
        <p:spPr>
          <a:xfrm rot="10800000">
            <a:off x="8454382" y="2366953"/>
            <a:ext cx="409596" cy="40959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5"/>
          <p:cNvSpPr/>
          <p:nvPr/>
        </p:nvSpPr>
        <p:spPr>
          <a:xfrm rot="10800000">
            <a:off x="8299951" y="781808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5"/>
          <p:cNvSpPr/>
          <p:nvPr/>
        </p:nvSpPr>
        <p:spPr>
          <a:xfrm rot="10800000">
            <a:off x="8246747" y="622151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5"/>
          <p:cNvSpPr/>
          <p:nvPr/>
        </p:nvSpPr>
        <p:spPr>
          <a:xfrm flipH="1">
            <a:off x="7461925" y="3354000"/>
            <a:ext cx="3249600" cy="3249600"/>
          </a:xfrm>
          <a:prstGeom prst="donut">
            <a:avLst>
              <a:gd name="adj" fmla="val 2412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"/>
          <p:cNvSpPr/>
          <p:nvPr/>
        </p:nvSpPr>
        <p:spPr>
          <a:xfrm>
            <a:off x="1488692" y="4390650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5"/>
          <p:cNvSpPr/>
          <p:nvPr/>
        </p:nvSpPr>
        <p:spPr>
          <a:xfrm>
            <a:off x="1541896" y="4549581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5"/>
          <p:cNvSpPr/>
          <p:nvPr/>
        </p:nvSpPr>
        <p:spPr>
          <a:xfrm>
            <a:off x="288688" y="4111850"/>
            <a:ext cx="862604" cy="862772"/>
          </a:xfrm>
          <a:custGeom>
            <a:avLst/>
            <a:gdLst/>
            <a:ahLst/>
            <a:cxnLst/>
            <a:rect l="l" t="t" r="r" b="b"/>
            <a:pathLst>
              <a:path w="5586" h="5587" extrusionOk="0">
                <a:moveTo>
                  <a:pt x="2760" y="1"/>
                </a:moveTo>
                <a:cubicBezTo>
                  <a:pt x="1240" y="1"/>
                  <a:pt x="0" y="1240"/>
                  <a:pt x="0" y="2827"/>
                </a:cubicBezTo>
                <a:cubicBezTo>
                  <a:pt x="0" y="4347"/>
                  <a:pt x="1240" y="5586"/>
                  <a:pt x="2760" y="5586"/>
                </a:cubicBezTo>
                <a:cubicBezTo>
                  <a:pt x="4346" y="5586"/>
                  <a:pt x="5586" y="4347"/>
                  <a:pt x="5586" y="2827"/>
                </a:cubicBezTo>
                <a:cubicBezTo>
                  <a:pt x="5586" y="1240"/>
                  <a:pt x="4346" y="1"/>
                  <a:pt x="27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5"/>
          <p:cNvSpPr/>
          <p:nvPr/>
        </p:nvSpPr>
        <p:spPr>
          <a:xfrm>
            <a:off x="288699" y="2971802"/>
            <a:ext cx="382124" cy="382207"/>
          </a:xfrm>
          <a:custGeom>
            <a:avLst/>
            <a:gdLst/>
            <a:ahLst/>
            <a:cxnLst/>
            <a:rect l="l" t="t" r="r" b="b"/>
            <a:pathLst>
              <a:path w="5586" h="5587" extrusionOk="0">
                <a:moveTo>
                  <a:pt x="2760" y="1"/>
                </a:moveTo>
                <a:cubicBezTo>
                  <a:pt x="1240" y="1"/>
                  <a:pt x="0" y="1240"/>
                  <a:pt x="0" y="2827"/>
                </a:cubicBezTo>
                <a:cubicBezTo>
                  <a:pt x="0" y="4347"/>
                  <a:pt x="1240" y="5586"/>
                  <a:pt x="2760" y="5586"/>
                </a:cubicBezTo>
                <a:cubicBezTo>
                  <a:pt x="4346" y="5586"/>
                  <a:pt x="5586" y="4347"/>
                  <a:pt x="5586" y="2827"/>
                </a:cubicBezTo>
                <a:cubicBezTo>
                  <a:pt x="5586" y="1240"/>
                  <a:pt x="4346" y="1"/>
                  <a:pt x="27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5"/>
          <p:cNvSpPr/>
          <p:nvPr/>
        </p:nvSpPr>
        <p:spPr>
          <a:xfrm flipH="1">
            <a:off x="4834500" y="4390650"/>
            <a:ext cx="1684800" cy="1684800"/>
          </a:xfrm>
          <a:prstGeom prst="donut">
            <a:avLst>
              <a:gd name="adj" fmla="val 101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5"/>
          <p:cNvSpPr/>
          <p:nvPr/>
        </p:nvSpPr>
        <p:spPr>
          <a:xfrm flipH="1">
            <a:off x="2824198" y="4637500"/>
            <a:ext cx="409500" cy="409500"/>
          </a:xfrm>
          <a:prstGeom prst="donut">
            <a:avLst>
              <a:gd name="adj" fmla="val 2084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368152" y="2836725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 idx="2"/>
          </p:nvPr>
        </p:nvSpPr>
        <p:spPr>
          <a:xfrm>
            <a:off x="1368150" y="253230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5220152" y="2836725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4"/>
          </p:nvPr>
        </p:nvSpPr>
        <p:spPr>
          <a:xfrm>
            <a:off x="5220150" y="253230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215425" y="163250"/>
            <a:ext cx="504582" cy="504545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-1603125" y="4112550"/>
            <a:ext cx="2667000" cy="2667000"/>
          </a:xfrm>
          <a:prstGeom prst="donut">
            <a:avLst>
              <a:gd name="adj" fmla="val 89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-5690121">
            <a:off x="8527606" y="441648"/>
            <a:ext cx="476799" cy="477622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 rot="-1189797">
            <a:off x="8349666" y="380761"/>
            <a:ext cx="191796" cy="192106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8507950" y="4194250"/>
            <a:ext cx="58169" cy="59136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1"/>
                </a:moveTo>
                <a:cubicBezTo>
                  <a:pt x="199" y="1"/>
                  <a:pt x="1" y="216"/>
                  <a:pt x="1" y="480"/>
                </a:cubicBezTo>
                <a:cubicBezTo>
                  <a:pt x="1" y="761"/>
                  <a:pt x="199" y="976"/>
                  <a:pt x="480" y="976"/>
                </a:cubicBezTo>
                <a:cubicBezTo>
                  <a:pt x="744" y="976"/>
                  <a:pt x="959" y="761"/>
                  <a:pt x="959" y="480"/>
                </a:cubicBezTo>
                <a:cubicBezTo>
                  <a:pt x="959" y="216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653129" y="4194250"/>
            <a:ext cx="59199" cy="59136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97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8799337" y="4194250"/>
            <a:ext cx="59138" cy="59136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80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8507950" y="4382505"/>
            <a:ext cx="58169" cy="62165"/>
          </a:xfrm>
          <a:custGeom>
            <a:avLst/>
            <a:gdLst/>
            <a:ahLst/>
            <a:cxnLst/>
            <a:rect l="l" t="t" r="r" b="b"/>
            <a:pathLst>
              <a:path w="960" h="1026" extrusionOk="0">
                <a:moveTo>
                  <a:pt x="480" y="1"/>
                </a:moveTo>
                <a:cubicBezTo>
                  <a:pt x="199" y="1"/>
                  <a:pt x="1" y="199"/>
                  <a:pt x="1" y="480"/>
                </a:cubicBezTo>
                <a:cubicBezTo>
                  <a:pt x="1" y="761"/>
                  <a:pt x="199" y="1025"/>
                  <a:pt x="480" y="1025"/>
                </a:cubicBezTo>
                <a:cubicBezTo>
                  <a:pt x="744" y="1025"/>
                  <a:pt x="959" y="761"/>
                  <a:pt x="959" y="480"/>
                </a:cubicBezTo>
                <a:cubicBezTo>
                  <a:pt x="959" y="199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8653129" y="4382505"/>
            <a:ext cx="59199" cy="62165"/>
          </a:xfrm>
          <a:custGeom>
            <a:avLst/>
            <a:gdLst/>
            <a:ahLst/>
            <a:cxnLst/>
            <a:rect l="l" t="t" r="r" b="b"/>
            <a:pathLst>
              <a:path w="977" h="1026" extrusionOk="0">
                <a:moveTo>
                  <a:pt x="497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97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8799337" y="4382505"/>
            <a:ext cx="59138" cy="62165"/>
          </a:xfrm>
          <a:custGeom>
            <a:avLst/>
            <a:gdLst/>
            <a:ahLst/>
            <a:cxnLst/>
            <a:rect l="l" t="t" r="r" b="b"/>
            <a:pathLst>
              <a:path w="976" h="1026" extrusionOk="0">
                <a:moveTo>
                  <a:pt x="480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80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8507950" y="4573789"/>
            <a:ext cx="58169" cy="59136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0"/>
                </a:moveTo>
                <a:cubicBezTo>
                  <a:pt x="199" y="0"/>
                  <a:pt x="1" y="215"/>
                  <a:pt x="1" y="496"/>
                </a:cubicBezTo>
                <a:cubicBezTo>
                  <a:pt x="1" y="760"/>
                  <a:pt x="199" y="975"/>
                  <a:pt x="480" y="975"/>
                </a:cubicBezTo>
                <a:cubicBezTo>
                  <a:pt x="744" y="975"/>
                  <a:pt x="959" y="760"/>
                  <a:pt x="959" y="496"/>
                </a:cubicBezTo>
                <a:cubicBezTo>
                  <a:pt x="959" y="215"/>
                  <a:pt x="744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8653129" y="4573789"/>
            <a:ext cx="59199" cy="59136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97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9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8799337" y="4573789"/>
            <a:ext cx="59138" cy="59136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80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-1603125" y="3086100"/>
            <a:ext cx="1974300" cy="1974300"/>
          </a:xfrm>
          <a:prstGeom prst="donut">
            <a:avLst>
              <a:gd name="adj" fmla="val 398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rot="1716929">
            <a:off x="7897454" y="4457141"/>
            <a:ext cx="502682" cy="440324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rot="1716929">
            <a:off x="7813266" y="4583147"/>
            <a:ext cx="503494" cy="441136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rgbClr val="FBE994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215425" y="163250"/>
            <a:ext cx="504582" cy="504545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-1603125" y="4112550"/>
            <a:ext cx="2667000" cy="2667000"/>
          </a:xfrm>
          <a:prstGeom prst="donut">
            <a:avLst>
              <a:gd name="adj" fmla="val 89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8381450" y="4589576"/>
            <a:ext cx="476813" cy="477609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7978900" y="-1592100"/>
            <a:ext cx="2667000" cy="2667000"/>
          </a:xfrm>
          <a:prstGeom prst="donut">
            <a:avLst>
              <a:gd name="adj" fmla="val 8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 rot="4500043">
            <a:off x="8753887" y="4430211"/>
            <a:ext cx="191801" cy="192111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 rot="4572910">
            <a:off x="134198" y="4751993"/>
            <a:ext cx="349475" cy="323086"/>
          </a:xfrm>
          <a:custGeom>
            <a:avLst/>
            <a:gdLst/>
            <a:ahLst/>
            <a:cxnLst/>
            <a:rect l="l" t="t" r="r" b="b"/>
            <a:pathLst>
              <a:path w="8132" h="8115" extrusionOk="0">
                <a:moveTo>
                  <a:pt x="1" y="1"/>
                </a:moveTo>
                <a:lnTo>
                  <a:pt x="2694" y="8115"/>
                </a:lnTo>
                <a:lnTo>
                  <a:pt x="4413" y="4462"/>
                </a:lnTo>
                <a:lnTo>
                  <a:pt x="8131" y="2744"/>
                </a:lnTo>
                <a:lnTo>
                  <a:pt x="1" y="1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 rot="4572910">
            <a:off x="50986" y="4767218"/>
            <a:ext cx="348745" cy="323086"/>
          </a:xfrm>
          <a:custGeom>
            <a:avLst/>
            <a:gdLst/>
            <a:ahLst/>
            <a:cxnLst/>
            <a:rect l="l" t="t" r="r" b="b"/>
            <a:pathLst>
              <a:path w="8115" h="8115" extrusionOk="0">
                <a:moveTo>
                  <a:pt x="0" y="0"/>
                </a:moveTo>
                <a:lnTo>
                  <a:pt x="2678" y="8115"/>
                </a:lnTo>
                <a:lnTo>
                  <a:pt x="4396" y="4479"/>
                </a:lnTo>
                <a:lnTo>
                  <a:pt x="8115" y="2744"/>
                </a:lnTo>
                <a:lnTo>
                  <a:pt x="0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8653800" y="96425"/>
            <a:ext cx="282439" cy="330980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8695302" y="220399"/>
            <a:ext cx="282439" cy="331546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5349100" y="2149700"/>
            <a:ext cx="23160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1"/>
          </p:nvPr>
        </p:nvSpPr>
        <p:spPr>
          <a:xfrm>
            <a:off x="5349096" y="284241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7"/>
          <p:cNvSpPr/>
          <p:nvPr/>
        </p:nvSpPr>
        <p:spPr>
          <a:xfrm flipH="1">
            <a:off x="-1460225" y="3613050"/>
            <a:ext cx="3249600" cy="3249600"/>
          </a:xfrm>
          <a:prstGeom prst="donut">
            <a:avLst>
              <a:gd name="adj" fmla="val 2412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8375375" y="2183925"/>
            <a:ext cx="1595100" cy="1595100"/>
          </a:xfrm>
          <a:prstGeom prst="donut">
            <a:avLst>
              <a:gd name="adj" fmla="val 2087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 rot="8757199" flipH="1">
            <a:off x="8407619" y="452775"/>
            <a:ext cx="410501" cy="359546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 rot="8757199" flipH="1">
            <a:off x="8329410" y="356164"/>
            <a:ext cx="411164" cy="360209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8493033" y="1602125"/>
            <a:ext cx="46737" cy="46674"/>
          </a:xfrm>
          <a:custGeom>
            <a:avLst/>
            <a:gdLst/>
            <a:ahLst/>
            <a:cxnLst/>
            <a:rect l="l" t="t" r="r" b="b"/>
            <a:pathLst>
              <a:path w="762" h="761" extrusionOk="0">
                <a:moveTo>
                  <a:pt x="414" y="1"/>
                </a:moveTo>
                <a:cubicBezTo>
                  <a:pt x="216" y="1"/>
                  <a:pt x="1" y="199"/>
                  <a:pt x="1" y="414"/>
                </a:cubicBezTo>
                <a:cubicBezTo>
                  <a:pt x="1" y="612"/>
                  <a:pt x="216" y="761"/>
                  <a:pt x="414" y="761"/>
                </a:cubicBezTo>
                <a:cubicBezTo>
                  <a:pt x="629" y="761"/>
                  <a:pt x="761" y="612"/>
                  <a:pt x="761" y="414"/>
                </a:cubicBezTo>
                <a:cubicBezTo>
                  <a:pt x="761" y="199"/>
                  <a:pt x="629" y="1"/>
                  <a:pt x="414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8607605" y="1602125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347" y="1"/>
                </a:moveTo>
                <a:cubicBezTo>
                  <a:pt x="133" y="1"/>
                  <a:pt x="0" y="199"/>
                  <a:pt x="0" y="414"/>
                </a:cubicBezTo>
                <a:cubicBezTo>
                  <a:pt x="0" y="612"/>
                  <a:pt x="133" y="761"/>
                  <a:pt x="347" y="761"/>
                </a:cubicBezTo>
                <a:cubicBezTo>
                  <a:pt x="546" y="761"/>
                  <a:pt x="761" y="612"/>
                  <a:pt x="761" y="414"/>
                </a:cubicBezTo>
                <a:cubicBezTo>
                  <a:pt x="761" y="199"/>
                  <a:pt x="546" y="1"/>
                  <a:pt x="34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8717087" y="1602125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413" y="1"/>
                </a:moveTo>
                <a:cubicBezTo>
                  <a:pt x="215" y="1"/>
                  <a:pt x="0" y="199"/>
                  <a:pt x="0" y="414"/>
                </a:cubicBezTo>
                <a:cubicBezTo>
                  <a:pt x="0" y="612"/>
                  <a:pt x="215" y="761"/>
                  <a:pt x="413" y="761"/>
                </a:cubicBezTo>
                <a:cubicBezTo>
                  <a:pt x="628" y="761"/>
                  <a:pt x="760" y="612"/>
                  <a:pt x="760" y="414"/>
                </a:cubicBezTo>
                <a:cubicBezTo>
                  <a:pt x="760" y="199"/>
                  <a:pt x="628" y="1"/>
                  <a:pt x="413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8493033" y="1750121"/>
            <a:ext cx="46737" cy="45693"/>
          </a:xfrm>
          <a:custGeom>
            <a:avLst/>
            <a:gdLst/>
            <a:ahLst/>
            <a:cxnLst/>
            <a:rect l="l" t="t" r="r" b="b"/>
            <a:pathLst>
              <a:path w="762" h="745" extrusionOk="0">
                <a:moveTo>
                  <a:pt x="414" y="0"/>
                </a:moveTo>
                <a:cubicBezTo>
                  <a:pt x="216" y="0"/>
                  <a:pt x="1" y="133"/>
                  <a:pt x="1" y="331"/>
                </a:cubicBezTo>
                <a:cubicBezTo>
                  <a:pt x="1" y="546"/>
                  <a:pt x="216" y="744"/>
                  <a:pt x="414" y="744"/>
                </a:cubicBezTo>
                <a:cubicBezTo>
                  <a:pt x="629" y="744"/>
                  <a:pt x="761" y="546"/>
                  <a:pt x="761" y="331"/>
                </a:cubicBezTo>
                <a:cubicBezTo>
                  <a:pt x="761" y="133"/>
                  <a:pt x="629" y="0"/>
                  <a:pt x="414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607605" y="1750121"/>
            <a:ext cx="46676" cy="45693"/>
          </a:xfrm>
          <a:custGeom>
            <a:avLst/>
            <a:gdLst/>
            <a:ahLst/>
            <a:cxnLst/>
            <a:rect l="l" t="t" r="r" b="b"/>
            <a:pathLst>
              <a:path w="761" h="745" extrusionOk="0">
                <a:moveTo>
                  <a:pt x="347" y="0"/>
                </a:moveTo>
                <a:cubicBezTo>
                  <a:pt x="133" y="0"/>
                  <a:pt x="0" y="133"/>
                  <a:pt x="0" y="331"/>
                </a:cubicBezTo>
                <a:cubicBezTo>
                  <a:pt x="0" y="546"/>
                  <a:pt x="133" y="744"/>
                  <a:pt x="347" y="744"/>
                </a:cubicBezTo>
                <a:cubicBezTo>
                  <a:pt x="546" y="744"/>
                  <a:pt x="761" y="546"/>
                  <a:pt x="761" y="331"/>
                </a:cubicBezTo>
                <a:cubicBezTo>
                  <a:pt x="761" y="133"/>
                  <a:pt x="546" y="0"/>
                  <a:pt x="34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8717087" y="1750121"/>
            <a:ext cx="46676" cy="45693"/>
          </a:xfrm>
          <a:custGeom>
            <a:avLst/>
            <a:gdLst/>
            <a:ahLst/>
            <a:cxnLst/>
            <a:rect l="l" t="t" r="r" b="b"/>
            <a:pathLst>
              <a:path w="761" h="745" extrusionOk="0">
                <a:moveTo>
                  <a:pt x="413" y="0"/>
                </a:moveTo>
                <a:cubicBezTo>
                  <a:pt x="215" y="0"/>
                  <a:pt x="0" y="133"/>
                  <a:pt x="0" y="331"/>
                </a:cubicBezTo>
                <a:cubicBezTo>
                  <a:pt x="0" y="546"/>
                  <a:pt x="215" y="744"/>
                  <a:pt x="413" y="744"/>
                </a:cubicBezTo>
                <a:cubicBezTo>
                  <a:pt x="628" y="744"/>
                  <a:pt x="760" y="546"/>
                  <a:pt x="760" y="331"/>
                </a:cubicBezTo>
                <a:cubicBezTo>
                  <a:pt x="760" y="133"/>
                  <a:pt x="628" y="0"/>
                  <a:pt x="413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8493033" y="1893026"/>
            <a:ext cx="46737" cy="46674"/>
          </a:xfrm>
          <a:custGeom>
            <a:avLst/>
            <a:gdLst/>
            <a:ahLst/>
            <a:cxnLst/>
            <a:rect l="l" t="t" r="r" b="b"/>
            <a:pathLst>
              <a:path w="762" h="761" extrusionOk="0">
                <a:moveTo>
                  <a:pt x="414" y="1"/>
                </a:moveTo>
                <a:cubicBezTo>
                  <a:pt x="216" y="1"/>
                  <a:pt x="1" y="215"/>
                  <a:pt x="1" y="414"/>
                </a:cubicBezTo>
                <a:cubicBezTo>
                  <a:pt x="1" y="629"/>
                  <a:pt x="216" y="761"/>
                  <a:pt x="414" y="761"/>
                </a:cubicBezTo>
                <a:cubicBezTo>
                  <a:pt x="629" y="761"/>
                  <a:pt x="761" y="629"/>
                  <a:pt x="761" y="414"/>
                </a:cubicBezTo>
                <a:cubicBezTo>
                  <a:pt x="761" y="215"/>
                  <a:pt x="629" y="1"/>
                  <a:pt x="414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8607605" y="1893026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347" y="1"/>
                </a:moveTo>
                <a:cubicBezTo>
                  <a:pt x="133" y="1"/>
                  <a:pt x="0" y="215"/>
                  <a:pt x="0" y="414"/>
                </a:cubicBezTo>
                <a:cubicBezTo>
                  <a:pt x="0" y="629"/>
                  <a:pt x="133" y="761"/>
                  <a:pt x="347" y="761"/>
                </a:cubicBezTo>
                <a:cubicBezTo>
                  <a:pt x="546" y="761"/>
                  <a:pt x="761" y="629"/>
                  <a:pt x="761" y="414"/>
                </a:cubicBezTo>
                <a:cubicBezTo>
                  <a:pt x="761" y="215"/>
                  <a:pt x="546" y="1"/>
                  <a:pt x="34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8717087" y="1893026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413" y="1"/>
                </a:moveTo>
                <a:cubicBezTo>
                  <a:pt x="215" y="1"/>
                  <a:pt x="0" y="215"/>
                  <a:pt x="0" y="414"/>
                </a:cubicBezTo>
                <a:cubicBezTo>
                  <a:pt x="0" y="629"/>
                  <a:pt x="215" y="761"/>
                  <a:pt x="413" y="761"/>
                </a:cubicBezTo>
                <a:cubicBezTo>
                  <a:pt x="628" y="761"/>
                  <a:pt x="760" y="629"/>
                  <a:pt x="760" y="414"/>
                </a:cubicBezTo>
                <a:cubicBezTo>
                  <a:pt x="760" y="215"/>
                  <a:pt x="628" y="1"/>
                  <a:pt x="413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 flipH="1">
            <a:off x="1151600" y="456538"/>
            <a:ext cx="1920600" cy="1920600"/>
          </a:xfrm>
          <a:prstGeom prst="donut">
            <a:avLst>
              <a:gd name="adj" fmla="val 3258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6592388" y="4603500"/>
            <a:ext cx="380151" cy="337575"/>
            <a:chOff x="8383613" y="1602125"/>
            <a:chExt cx="380151" cy="337575"/>
          </a:xfrm>
        </p:grpSpPr>
        <p:sp>
          <p:nvSpPr>
            <p:cNvPr id="97" name="Google Shape;97;p7"/>
            <p:cNvSpPr/>
            <p:nvPr/>
          </p:nvSpPr>
          <p:spPr>
            <a:xfrm>
              <a:off x="8383613" y="1602125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47" y="1"/>
                  </a:moveTo>
                  <a:cubicBezTo>
                    <a:pt x="132" y="1"/>
                    <a:pt x="0" y="199"/>
                    <a:pt x="0" y="414"/>
                  </a:cubicBezTo>
                  <a:cubicBezTo>
                    <a:pt x="0" y="612"/>
                    <a:pt x="132" y="761"/>
                    <a:pt x="347" y="761"/>
                  </a:cubicBezTo>
                  <a:cubicBezTo>
                    <a:pt x="545" y="761"/>
                    <a:pt x="760" y="612"/>
                    <a:pt x="760" y="414"/>
                  </a:cubicBezTo>
                  <a:cubicBezTo>
                    <a:pt x="760" y="199"/>
                    <a:pt x="545" y="1"/>
                    <a:pt x="347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8493033" y="1602125"/>
              <a:ext cx="46737" cy="46674"/>
            </a:xfrm>
            <a:custGeom>
              <a:avLst/>
              <a:gdLst/>
              <a:ahLst/>
              <a:cxnLst/>
              <a:rect l="l" t="t" r="r" b="b"/>
              <a:pathLst>
                <a:path w="762" h="761" extrusionOk="0">
                  <a:moveTo>
                    <a:pt x="414" y="1"/>
                  </a:moveTo>
                  <a:cubicBezTo>
                    <a:pt x="216" y="1"/>
                    <a:pt x="1" y="199"/>
                    <a:pt x="1" y="414"/>
                  </a:cubicBezTo>
                  <a:cubicBezTo>
                    <a:pt x="1" y="612"/>
                    <a:pt x="216" y="761"/>
                    <a:pt x="414" y="761"/>
                  </a:cubicBezTo>
                  <a:cubicBezTo>
                    <a:pt x="629" y="761"/>
                    <a:pt x="761" y="612"/>
                    <a:pt x="761" y="414"/>
                  </a:cubicBezTo>
                  <a:cubicBezTo>
                    <a:pt x="761" y="199"/>
                    <a:pt x="629" y="1"/>
                    <a:pt x="41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8607605" y="1602125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47" y="1"/>
                  </a:moveTo>
                  <a:cubicBezTo>
                    <a:pt x="133" y="1"/>
                    <a:pt x="0" y="199"/>
                    <a:pt x="0" y="414"/>
                  </a:cubicBezTo>
                  <a:cubicBezTo>
                    <a:pt x="0" y="612"/>
                    <a:pt x="133" y="761"/>
                    <a:pt x="347" y="761"/>
                  </a:cubicBezTo>
                  <a:cubicBezTo>
                    <a:pt x="546" y="761"/>
                    <a:pt x="761" y="612"/>
                    <a:pt x="761" y="414"/>
                  </a:cubicBezTo>
                  <a:cubicBezTo>
                    <a:pt x="761" y="199"/>
                    <a:pt x="546" y="1"/>
                    <a:pt x="347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8717087" y="1602125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413" y="1"/>
                  </a:moveTo>
                  <a:cubicBezTo>
                    <a:pt x="215" y="1"/>
                    <a:pt x="0" y="199"/>
                    <a:pt x="0" y="414"/>
                  </a:cubicBezTo>
                  <a:cubicBezTo>
                    <a:pt x="0" y="612"/>
                    <a:pt x="215" y="761"/>
                    <a:pt x="413" y="761"/>
                  </a:cubicBezTo>
                  <a:cubicBezTo>
                    <a:pt x="628" y="761"/>
                    <a:pt x="760" y="612"/>
                    <a:pt x="760" y="414"/>
                  </a:cubicBezTo>
                  <a:cubicBezTo>
                    <a:pt x="760" y="199"/>
                    <a:pt x="628" y="1"/>
                    <a:pt x="413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8383613" y="1750121"/>
              <a:ext cx="46676" cy="45693"/>
            </a:xfrm>
            <a:custGeom>
              <a:avLst/>
              <a:gdLst/>
              <a:ahLst/>
              <a:cxnLst/>
              <a:rect l="l" t="t" r="r" b="b"/>
              <a:pathLst>
                <a:path w="761" h="745" extrusionOk="0">
                  <a:moveTo>
                    <a:pt x="347" y="0"/>
                  </a:moveTo>
                  <a:cubicBezTo>
                    <a:pt x="132" y="0"/>
                    <a:pt x="0" y="133"/>
                    <a:pt x="0" y="331"/>
                  </a:cubicBezTo>
                  <a:cubicBezTo>
                    <a:pt x="0" y="546"/>
                    <a:pt x="132" y="744"/>
                    <a:pt x="347" y="744"/>
                  </a:cubicBezTo>
                  <a:cubicBezTo>
                    <a:pt x="545" y="744"/>
                    <a:pt x="760" y="546"/>
                    <a:pt x="760" y="331"/>
                  </a:cubicBezTo>
                  <a:cubicBezTo>
                    <a:pt x="760" y="133"/>
                    <a:pt x="545" y="0"/>
                    <a:pt x="34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8493033" y="1750121"/>
              <a:ext cx="46737" cy="45693"/>
            </a:xfrm>
            <a:custGeom>
              <a:avLst/>
              <a:gdLst/>
              <a:ahLst/>
              <a:cxnLst/>
              <a:rect l="l" t="t" r="r" b="b"/>
              <a:pathLst>
                <a:path w="762" h="745" extrusionOk="0">
                  <a:moveTo>
                    <a:pt x="414" y="0"/>
                  </a:moveTo>
                  <a:cubicBezTo>
                    <a:pt x="216" y="0"/>
                    <a:pt x="1" y="133"/>
                    <a:pt x="1" y="331"/>
                  </a:cubicBezTo>
                  <a:cubicBezTo>
                    <a:pt x="1" y="546"/>
                    <a:pt x="216" y="744"/>
                    <a:pt x="414" y="744"/>
                  </a:cubicBezTo>
                  <a:cubicBezTo>
                    <a:pt x="629" y="744"/>
                    <a:pt x="761" y="546"/>
                    <a:pt x="761" y="331"/>
                  </a:cubicBezTo>
                  <a:cubicBezTo>
                    <a:pt x="761" y="133"/>
                    <a:pt x="629" y="0"/>
                    <a:pt x="41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8607605" y="1750121"/>
              <a:ext cx="46676" cy="45693"/>
            </a:xfrm>
            <a:custGeom>
              <a:avLst/>
              <a:gdLst/>
              <a:ahLst/>
              <a:cxnLst/>
              <a:rect l="l" t="t" r="r" b="b"/>
              <a:pathLst>
                <a:path w="761" h="745" extrusionOk="0">
                  <a:moveTo>
                    <a:pt x="347" y="0"/>
                  </a:moveTo>
                  <a:cubicBezTo>
                    <a:pt x="133" y="0"/>
                    <a:pt x="0" y="133"/>
                    <a:pt x="0" y="331"/>
                  </a:cubicBezTo>
                  <a:cubicBezTo>
                    <a:pt x="0" y="546"/>
                    <a:pt x="133" y="744"/>
                    <a:pt x="347" y="744"/>
                  </a:cubicBezTo>
                  <a:cubicBezTo>
                    <a:pt x="546" y="744"/>
                    <a:pt x="761" y="546"/>
                    <a:pt x="761" y="331"/>
                  </a:cubicBezTo>
                  <a:cubicBezTo>
                    <a:pt x="761" y="133"/>
                    <a:pt x="546" y="0"/>
                    <a:pt x="34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8717087" y="1750121"/>
              <a:ext cx="46676" cy="45693"/>
            </a:xfrm>
            <a:custGeom>
              <a:avLst/>
              <a:gdLst/>
              <a:ahLst/>
              <a:cxnLst/>
              <a:rect l="l" t="t" r="r" b="b"/>
              <a:pathLst>
                <a:path w="761" h="745" extrusionOk="0">
                  <a:moveTo>
                    <a:pt x="413" y="0"/>
                  </a:moveTo>
                  <a:cubicBezTo>
                    <a:pt x="215" y="0"/>
                    <a:pt x="0" y="133"/>
                    <a:pt x="0" y="331"/>
                  </a:cubicBezTo>
                  <a:cubicBezTo>
                    <a:pt x="0" y="546"/>
                    <a:pt x="215" y="744"/>
                    <a:pt x="413" y="744"/>
                  </a:cubicBezTo>
                  <a:cubicBezTo>
                    <a:pt x="628" y="744"/>
                    <a:pt x="760" y="546"/>
                    <a:pt x="760" y="331"/>
                  </a:cubicBezTo>
                  <a:cubicBezTo>
                    <a:pt x="760" y="133"/>
                    <a:pt x="628" y="0"/>
                    <a:pt x="41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383613" y="1893026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47" y="1"/>
                  </a:moveTo>
                  <a:cubicBezTo>
                    <a:pt x="132" y="1"/>
                    <a:pt x="0" y="215"/>
                    <a:pt x="0" y="414"/>
                  </a:cubicBezTo>
                  <a:cubicBezTo>
                    <a:pt x="0" y="629"/>
                    <a:pt x="132" y="761"/>
                    <a:pt x="347" y="761"/>
                  </a:cubicBezTo>
                  <a:cubicBezTo>
                    <a:pt x="545" y="761"/>
                    <a:pt x="760" y="629"/>
                    <a:pt x="760" y="414"/>
                  </a:cubicBezTo>
                  <a:cubicBezTo>
                    <a:pt x="760" y="215"/>
                    <a:pt x="545" y="1"/>
                    <a:pt x="347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8493033" y="1893026"/>
              <a:ext cx="46737" cy="46674"/>
            </a:xfrm>
            <a:custGeom>
              <a:avLst/>
              <a:gdLst/>
              <a:ahLst/>
              <a:cxnLst/>
              <a:rect l="l" t="t" r="r" b="b"/>
              <a:pathLst>
                <a:path w="762" h="761" extrusionOk="0">
                  <a:moveTo>
                    <a:pt x="414" y="1"/>
                  </a:moveTo>
                  <a:cubicBezTo>
                    <a:pt x="216" y="1"/>
                    <a:pt x="1" y="215"/>
                    <a:pt x="1" y="414"/>
                  </a:cubicBezTo>
                  <a:cubicBezTo>
                    <a:pt x="1" y="629"/>
                    <a:pt x="216" y="761"/>
                    <a:pt x="414" y="761"/>
                  </a:cubicBezTo>
                  <a:cubicBezTo>
                    <a:pt x="629" y="761"/>
                    <a:pt x="761" y="629"/>
                    <a:pt x="761" y="414"/>
                  </a:cubicBezTo>
                  <a:cubicBezTo>
                    <a:pt x="761" y="215"/>
                    <a:pt x="629" y="1"/>
                    <a:pt x="41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8607605" y="1893026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47" y="1"/>
                  </a:moveTo>
                  <a:cubicBezTo>
                    <a:pt x="133" y="1"/>
                    <a:pt x="0" y="215"/>
                    <a:pt x="0" y="414"/>
                  </a:cubicBezTo>
                  <a:cubicBezTo>
                    <a:pt x="0" y="629"/>
                    <a:pt x="133" y="761"/>
                    <a:pt x="347" y="761"/>
                  </a:cubicBezTo>
                  <a:cubicBezTo>
                    <a:pt x="546" y="761"/>
                    <a:pt x="761" y="629"/>
                    <a:pt x="761" y="414"/>
                  </a:cubicBezTo>
                  <a:cubicBezTo>
                    <a:pt x="761" y="215"/>
                    <a:pt x="546" y="1"/>
                    <a:pt x="347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8717087" y="1893026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413" y="1"/>
                  </a:moveTo>
                  <a:cubicBezTo>
                    <a:pt x="215" y="1"/>
                    <a:pt x="0" y="215"/>
                    <a:pt x="0" y="414"/>
                  </a:cubicBezTo>
                  <a:cubicBezTo>
                    <a:pt x="0" y="629"/>
                    <a:pt x="215" y="761"/>
                    <a:pt x="413" y="761"/>
                  </a:cubicBezTo>
                  <a:cubicBezTo>
                    <a:pt x="628" y="761"/>
                    <a:pt x="760" y="629"/>
                    <a:pt x="760" y="414"/>
                  </a:cubicBezTo>
                  <a:cubicBezTo>
                    <a:pt x="760" y="215"/>
                    <a:pt x="628" y="1"/>
                    <a:pt x="413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/>
          <p:nvPr/>
        </p:nvSpPr>
        <p:spPr>
          <a:xfrm>
            <a:off x="7353875" y="4603500"/>
            <a:ext cx="1595100" cy="1595100"/>
          </a:xfrm>
          <a:prstGeom prst="donut">
            <a:avLst>
              <a:gd name="adj" fmla="val 4209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720000" y="2003150"/>
            <a:ext cx="4045200" cy="10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9"/>
          <p:cNvSpPr/>
          <p:nvPr/>
        </p:nvSpPr>
        <p:spPr>
          <a:xfrm rot="-5400000">
            <a:off x="4439941" y="3943113"/>
            <a:ext cx="860237" cy="704175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rot="-5400000">
            <a:off x="3290672" y="4047488"/>
            <a:ext cx="525581" cy="351615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rot="-5400000">
            <a:off x="5222107" y="2924304"/>
            <a:ext cx="539147" cy="539062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rot="-5400000">
            <a:off x="1475210" y="4121334"/>
            <a:ext cx="459899" cy="459881"/>
          </a:xfrm>
          <a:custGeom>
            <a:avLst/>
            <a:gdLst/>
            <a:ahLst/>
            <a:cxnLst/>
            <a:rect l="l" t="t" r="r" b="b"/>
            <a:pathLst>
              <a:path w="7289" h="7289" extrusionOk="0">
                <a:moveTo>
                  <a:pt x="3652" y="1"/>
                </a:moveTo>
                <a:cubicBezTo>
                  <a:pt x="1653" y="1"/>
                  <a:pt x="0" y="1653"/>
                  <a:pt x="0" y="3636"/>
                </a:cubicBezTo>
                <a:cubicBezTo>
                  <a:pt x="0" y="5636"/>
                  <a:pt x="1653" y="7288"/>
                  <a:pt x="3652" y="7288"/>
                </a:cubicBezTo>
                <a:cubicBezTo>
                  <a:pt x="5636" y="7288"/>
                  <a:pt x="7288" y="5636"/>
                  <a:pt x="7288" y="3636"/>
                </a:cubicBezTo>
                <a:cubicBezTo>
                  <a:pt x="7288" y="1653"/>
                  <a:pt x="5636" y="1"/>
                  <a:pt x="3652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rot="-5400000">
            <a:off x="2831761" y="4558434"/>
            <a:ext cx="230486" cy="230477"/>
          </a:xfrm>
          <a:custGeom>
            <a:avLst/>
            <a:gdLst/>
            <a:ahLst/>
            <a:cxnLst/>
            <a:rect l="l" t="t" r="r" b="b"/>
            <a:pathLst>
              <a:path w="3653" h="3653" extrusionOk="0">
                <a:moveTo>
                  <a:pt x="1802" y="0"/>
                </a:moveTo>
                <a:cubicBezTo>
                  <a:pt x="827" y="0"/>
                  <a:pt x="0" y="827"/>
                  <a:pt x="0" y="1802"/>
                </a:cubicBezTo>
                <a:cubicBezTo>
                  <a:pt x="0" y="2826"/>
                  <a:pt x="827" y="3653"/>
                  <a:pt x="1802" y="3653"/>
                </a:cubicBezTo>
                <a:cubicBezTo>
                  <a:pt x="2826" y="3653"/>
                  <a:pt x="3652" y="2826"/>
                  <a:pt x="3652" y="1802"/>
                </a:cubicBezTo>
                <a:cubicBezTo>
                  <a:pt x="3652" y="827"/>
                  <a:pt x="2826" y="0"/>
                  <a:pt x="1802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rot="-5400000">
            <a:off x="259853" y="3397969"/>
            <a:ext cx="250906" cy="250906"/>
          </a:xfrm>
          <a:custGeom>
            <a:avLst/>
            <a:gdLst/>
            <a:ahLst/>
            <a:cxnLst/>
            <a:rect l="l" t="t" r="r" b="b"/>
            <a:pathLst>
              <a:path w="7289" h="7289" extrusionOk="0">
                <a:moveTo>
                  <a:pt x="3652" y="1"/>
                </a:moveTo>
                <a:cubicBezTo>
                  <a:pt x="1653" y="1"/>
                  <a:pt x="0" y="1653"/>
                  <a:pt x="0" y="3636"/>
                </a:cubicBezTo>
                <a:cubicBezTo>
                  <a:pt x="0" y="5636"/>
                  <a:pt x="1653" y="7288"/>
                  <a:pt x="3652" y="7288"/>
                </a:cubicBezTo>
                <a:cubicBezTo>
                  <a:pt x="5636" y="7288"/>
                  <a:pt x="7288" y="5636"/>
                  <a:pt x="7288" y="3636"/>
                </a:cubicBezTo>
                <a:cubicBezTo>
                  <a:pt x="7288" y="1653"/>
                  <a:pt x="5636" y="1"/>
                  <a:pt x="36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6535875" y="4190978"/>
            <a:ext cx="436126" cy="463729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6577760" y="4047850"/>
            <a:ext cx="436126" cy="464590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rgbClr val="FFBFB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 hasCustomPrompt="1"/>
          </p:nvPr>
        </p:nvSpPr>
        <p:spPr>
          <a:xfrm>
            <a:off x="1344238" y="1565475"/>
            <a:ext cx="64554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720000" y="2498166"/>
            <a:ext cx="7704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7488425" y="-1925050"/>
            <a:ext cx="3280028" cy="3295582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7914746" y="2795209"/>
            <a:ext cx="296667" cy="29664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8524203" y="1814643"/>
            <a:ext cx="339775" cy="328755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7430876" y="1124100"/>
            <a:ext cx="644592" cy="644538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-1538375" y="171650"/>
            <a:ext cx="2667000" cy="2667000"/>
          </a:xfrm>
          <a:prstGeom prst="donut">
            <a:avLst>
              <a:gd name="adj" fmla="val 188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1091216" y="2534491"/>
            <a:ext cx="409596" cy="40959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1221950" y="207277"/>
            <a:ext cx="641535" cy="429219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2474904" y="570275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2528108" y="729206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rot="4954225">
            <a:off x="5665185" y="-509976"/>
            <a:ext cx="1020232" cy="1679610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2327325" y="-544800"/>
            <a:ext cx="862604" cy="862772"/>
          </a:xfrm>
          <a:custGeom>
            <a:avLst/>
            <a:gdLst/>
            <a:ahLst/>
            <a:cxnLst/>
            <a:rect l="l" t="t" r="r" b="b"/>
            <a:pathLst>
              <a:path w="5586" h="5587" extrusionOk="0">
                <a:moveTo>
                  <a:pt x="2760" y="1"/>
                </a:moveTo>
                <a:cubicBezTo>
                  <a:pt x="1240" y="1"/>
                  <a:pt x="0" y="1240"/>
                  <a:pt x="0" y="2827"/>
                </a:cubicBezTo>
                <a:cubicBezTo>
                  <a:pt x="0" y="4347"/>
                  <a:pt x="1240" y="5586"/>
                  <a:pt x="2760" y="5586"/>
                </a:cubicBezTo>
                <a:cubicBezTo>
                  <a:pt x="4346" y="5586"/>
                  <a:pt x="5586" y="4347"/>
                  <a:pt x="5586" y="2827"/>
                </a:cubicBezTo>
                <a:cubicBezTo>
                  <a:pt x="5586" y="1240"/>
                  <a:pt x="4346" y="1"/>
                  <a:pt x="27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31784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1"/>
          </p:nvPr>
        </p:nvSpPr>
        <p:spPr>
          <a:xfrm>
            <a:off x="3298238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2"/>
          </p:nvPr>
        </p:nvSpPr>
        <p:spPr>
          <a:xfrm>
            <a:off x="3178488" y="204035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3" hasCustomPrompt="1"/>
          </p:nvPr>
        </p:nvSpPr>
        <p:spPr>
          <a:xfrm>
            <a:off x="3298275" y="154083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4"/>
          </p:nvPr>
        </p:nvSpPr>
        <p:spPr>
          <a:xfrm>
            <a:off x="5988133" y="238954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5"/>
          </p:nvPr>
        </p:nvSpPr>
        <p:spPr>
          <a:xfrm>
            <a:off x="5868388" y="204035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6" hasCustomPrompt="1"/>
          </p:nvPr>
        </p:nvSpPr>
        <p:spPr>
          <a:xfrm>
            <a:off x="5988121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7"/>
          </p:nvPr>
        </p:nvSpPr>
        <p:spPr>
          <a:xfrm>
            <a:off x="329823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8"/>
          </p:nvPr>
        </p:nvSpPr>
        <p:spPr>
          <a:xfrm>
            <a:off x="3178500" y="3754075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9" hasCustomPrompt="1"/>
          </p:nvPr>
        </p:nvSpPr>
        <p:spPr>
          <a:xfrm>
            <a:off x="3298250" y="32545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13"/>
          </p:nvPr>
        </p:nvSpPr>
        <p:spPr>
          <a:xfrm>
            <a:off x="598810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4"/>
          </p:nvPr>
        </p:nvSpPr>
        <p:spPr>
          <a:xfrm>
            <a:off x="5868363" y="3754075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5" hasCustomPrompt="1"/>
          </p:nvPr>
        </p:nvSpPr>
        <p:spPr>
          <a:xfrm>
            <a:off x="5988121" y="32545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/>
          <p:nvPr/>
        </p:nvSpPr>
        <p:spPr>
          <a:xfrm rot="10800000">
            <a:off x="8034281" y="3957486"/>
            <a:ext cx="1787667" cy="2943039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 rot="10800000">
            <a:off x="7723819" y="-1110283"/>
            <a:ext cx="2408579" cy="2408297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3016200" y="860727"/>
            <a:ext cx="467626" cy="46762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2383325" y="499772"/>
            <a:ext cx="346607" cy="346607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/>
          <p:nvPr/>
        </p:nvSpPr>
        <p:spPr>
          <a:xfrm>
            <a:off x="2861828" y="1500301"/>
            <a:ext cx="251148" cy="243002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8141740" y="1017600"/>
            <a:ext cx="492192" cy="576783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8214061" y="1233638"/>
            <a:ext cx="492192" cy="577769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tim"/>
              <a:buNone/>
              <a:defRPr sz="3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  <p:sldLayoutId id="2147483674" r:id="rId22"/>
    <p:sldLayoutId id="2147483679" r:id="rId23"/>
    <p:sldLayoutId id="2147483680" r:id="rId24"/>
    <p:sldLayoutId id="214748368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2.png"/><Relationship Id="rId2" Type="http://schemas.microsoft.com/office/2007/relationships/media" Target="../media/media13.wma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6.xml"/><Relationship Id="rId7" Type="http://schemas.openxmlformats.org/officeDocument/2006/relationships/hyperlink" Target="http://images.google.co.uk/imgres?imgurl=http://www.bigapplecloggers.com/images/apple_logo_MS_Clip.gif&amp;imgrefurl=http://www.bigapplecloggers.com/&amp;h=364&amp;w=341&amp;sz=4&amp;hl=en&amp;start=1&amp;um=1&amp;tbnid=rSd76EBBqgI_jM:&amp;tbnh=121&amp;tbnw=113&amp;prev=/images?q%3Dapple%2Bclip%26svnum%3D10%26um%3D1%26hl%3Den%26rlz%3D1T4ADBF_en-GBGB233GB233%26sa%3DN" TargetMode="Externa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25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8.jpe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hyperlink" Target="http://clipart.nicubunu.ro/png/fruits/strawberry.svg.png" TargetMode="Externa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29.png"/><Relationship Id="rId5" Type="http://schemas.openxmlformats.org/officeDocument/2006/relationships/hyperlink" Target="http://clipart.nicubunu.ro/svg/fruits/orange.svg" TargetMode="External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://images.google.co.uk/imgres?imgurl=http://dclips.fundraw.com/thumbdir/pie_cherry.jpg&amp;imgrefurl=http://www.fundraw.com/clipart/categories/Cooking_And_Food/Cake_And_Baked_Goods/00000020&amp;h=94&amp;w=94&amp;sz=7&amp;hl=en&amp;start=1&amp;um=1&amp;tbnid=iIEbLm2Ship7FM:&amp;tbnh=80&amp;tbnw=80&amp;prev=/images?q%3Dcherry%2Bpie%2Bclip%2Bart%26svnum%3D10%26um%3D1%26hl%3Den%26rlz%3D1T4ADBF_en-GBGB233GB233%26sa%3DN" TargetMode="External"/><Relationship Id="rId18" Type="http://schemas.openxmlformats.org/officeDocument/2006/relationships/image" Target="../media/image36.jpeg"/><Relationship Id="rId3" Type="http://schemas.openxmlformats.org/officeDocument/2006/relationships/slideLayout" Target="../slideLayouts/slideLayout7.xml"/><Relationship Id="rId21" Type="http://schemas.openxmlformats.org/officeDocument/2006/relationships/hyperlink" Target="http://images.google.co.uk/imgres?imgurl=http://www.clipartandcrafts.com/clipart/themes/party/thumbs/ice-cream-cone-th.gif&amp;imgrefurl=http://www.clipartandcrafts.com/clipart/themes/party/index.htm&amp;h=125&amp;w=71&amp;sz=3&amp;hl=en&amp;start=21&amp;um=1&amp;tbnid=yeAGL_54ivu4TM:&amp;tbnh=90&amp;tbnw=51&amp;prev=/images?q%3Dice-cream%2Bcone%2Bclip%2Bart%26start%3D20%26ndsp%3D20%26svnum%3D10%26um%3D1%26hl%3Den%26rlz%3D1T4ADBF_en-GBGB233GB233%26sa%3DN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3.jpeg"/><Relationship Id="rId17" Type="http://schemas.openxmlformats.org/officeDocument/2006/relationships/hyperlink" Target="http://images.google.co.uk/imgres?imgurl=http://www.pcc-web.com/depts/ict/schKS4Year10/coursework/Clipart3%20salami.bmp&amp;imgrefurl=http://www.pcc-web.com/depts/ict/SchKS3Year10.asp&amp;h=96&amp;w=150&amp;sz=16&amp;hl=en&amp;start=3&amp;um=1&amp;tbnid=FJVcy3bMcV5MzM:&amp;tbnh=61&amp;tbnw=96&amp;prev=/images?q%3Dsalami%2Bclip%2Bart%26svnum%3D10%26um%3D1%26hl%3Den%26rlz%3D1T4ADBF_en-GBGB233GB233%26sa%3DN" TargetMode="External"/><Relationship Id="rId25" Type="http://schemas.openxmlformats.org/officeDocument/2006/relationships/image" Target="../media/image2.png"/><Relationship Id="rId2" Type="http://schemas.openxmlformats.org/officeDocument/2006/relationships/audio" Target="../media/media21.wma"/><Relationship Id="rId16" Type="http://schemas.openxmlformats.org/officeDocument/2006/relationships/image" Target="../media/image35.jpeg"/><Relationship Id="rId20" Type="http://schemas.openxmlformats.org/officeDocument/2006/relationships/image" Target="../media/image37.jpeg"/><Relationship Id="rId1" Type="http://schemas.microsoft.com/office/2007/relationships/media" Target="../media/media21.wma"/><Relationship Id="rId6" Type="http://schemas.openxmlformats.org/officeDocument/2006/relationships/hyperlink" Target="http://images.google.co.uk/imgres?imgurl=http://dclips.fundraw.com/zobo500dir/watermelon_simple.jpg&amp;imgrefurl=http://www.fundraw.com/clipart/clip-art/00002637/Watermelon-Slice/&amp;h=397&amp;w=500&amp;sz=44&amp;hl=en&amp;start=6&amp;um=1&amp;tbnid=YgOCEYI0EnxzWM:&amp;tbnh=103&amp;tbnw=130&amp;prev=/images?q%3Dwater%2Bmelon%2Bclip%2Bart%26svnum%3D10%26um%3D1%26hl%3Den%26rlz%3D1T4ADBF_en-GBGB233GB233%26sa%3DN" TargetMode="External"/><Relationship Id="rId11" Type="http://schemas.openxmlformats.org/officeDocument/2006/relationships/hyperlink" Target="http://images.google.co.uk/imgres?imgurl=http://leighhouse.typepad.com/photos/uncategorized/sausage35.jpg&amp;imgrefurl=http://leighhouse.typepad.com/blog/media_mix/index.html&amp;h=383&amp;w=493&amp;sz=15&amp;hl=en&amp;start=11&amp;um=1&amp;tbnid=3w4xGoEF_mKScM:&amp;tbnh=101&amp;tbnw=130&amp;prev=/images?q%3Dsausage%2Bclip%2Bart%26svnum%3D10%26um%3D1%26hl%3Den%26rlz%3D1T4ADBF_en-GBGB233GB233%26sa%3DN" TargetMode="External"/><Relationship Id="rId24" Type="http://schemas.openxmlformats.org/officeDocument/2006/relationships/image" Target="../media/image39.jpeg"/><Relationship Id="rId5" Type="http://schemas.openxmlformats.org/officeDocument/2006/relationships/image" Target="../media/image30.jpg"/><Relationship Id="rId15" Type="http://schemas.openxmlformats.org/officeDocument/2006/relationships/hyperlink" Target="http://images.google.co.uk/imgres?imgurl=http://67.15.62.77/_gallery/_TN/0269-0609-0421-4829_TN.jpg&amp;imgrefurl=http://www.acclaimimages.com/search_terms/swirl.html&amp;h=100&amp;w=67&amp;sz=3&amp;hl=en&amp;start=4&amp;um=1&amp;tbnid=t0dQm3Eh9aZgWM:&amp;tbnh=82&amp;tbnw=55&amp;prev=/images?q%3Dlollipop%2Bclip%2Bart%26svnum%3D10%26um%3D1%26hl%3Den%26rlz%3D1T4ADBF_en-GBGB233GB233%26sa%3DN" TargetMode="External"/><Relationship Id="rId23" Type="http://schemas.openxmlformats.org/officeDocument/2006/relationships/hyperlink" Target="http://www.fotosearch.com/comp/ART/ART168/EAT024.jpg" TargetMode="External"/><Relationship Id="rId10" Type="http://schemas.openxmlformats.org/officeDocument/2006/relationships/image" Target="../media/image32.jpeg"/><Relationship Id="rId19" Type="http://schemas.openxmlformats.org/officeDocument/2006/relationships/hyperlink" Target="http://images.google.co.uk/imgres?imgurl=http://www.designedtoat.com/clipart/food6.gif&amp;imgrefurl=http://www.designedtoat.com/food.htm&amp;h=98&amp;w=117&amp;sz=7&amp;hl=en&amp;start=7&amp;um=1&amp;tbnid=tb3mkVAePgg-OM:&amp;tbnh=74&amp;tbnw=88&amp;prev=/images?q%3Dswiss%2Bcheese%2Bclip%2Bart%26svnum%3D10%26um%3D1%26hl%3Den%26rlz%3D1T4ADBF_en-GBGB233GB233%26sa%3DN" TargetMode="External"/><Relationship Id="rId4" Type="http://schemas.openxmlformats.org/officeDocument/2006/relationships/notesSlide" Target="../notesSlides/notesSlide20.xml"/><Relationship Id="rId9" Type="http://schemas.openxmlformats.org/officeDocument/2006/relationships/hyperlink" Target="http://images.google.co.uk/imgres?imgurl=http://www.lakeshorelearning.com/resource/graphics/clip_cupcake.jpg&amp;imgrefurl=http://www.lakeshorelearning.com/resource/clipart/holidaysmac.tem&amp;h=70&amp;w=70&amp;sz=4&amp;hl=en&amp;start=4&amp;um=1&amp;tbnid=RiJEVtduDZTbjM:&amp;tbnh=68&amp;tbnw=68&amp;prev=/images?q%3Dcup%2Bcake%2Bclip%2Bart%26svnum%3D10%26um%3D1%26hl%3Den%26rlz%3D1T4ADBF_en-GBGB233GB233%26sa%3DN" TargetMode="External"/><Relationship Id="rId14" Type="http://schemas.openxmlformats.org/officeDocument/2006/relationships/image" Target="../media/image34.jpeg"/><Relationship Id="rId2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jpeg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hyperlink" Target="http://www.buy-clip-art.com/store_files/store_images/Clipart/Nature/Leafs/tn_hostas_leaf.gif" TargetMode="Externa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6" Type="http://schemas.openxmlformats.org/officeDocument/2006/relationships/image" Target="../media/image24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5.png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6" Type="http://schemas.openxmlformats.org/officeDocument/2006/relationships/image" Target="../media/image2.png"/><Relationship Id="rId5" Type="http://schemas.openxmlformats.org/officeDocument/2006/relationships/image" Target="../media/image44.gif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6" Type="http://schemas.openxmlformats.org/officeDocument/2006/relationships/image" Target="../media/image2.png"/><Relationship Id="rId5" Type="http://schemas.openxmlformats.org/officeDocument/2006/relationships/image" Target="../media/image45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ma"/><Relationship Id="rId7" Type="http://schemas.openxmlformats.org/officeDocument/2006/relationships/image" Target="../media/image7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14.jpeg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8"/>
          <p:cNvSpPr txBox="1">
            <a:spLocks noGrp="1"/>
          </p:cNvSpPr>
          <p:nvPr>
            <p:ph type="ctrTitle"/>
          </p:nvPr>
        </p:nvSpPr>
        <p:spPr>
          <a:xfrm>
            <a:off x="4572000" y="1584825"/>
            <a:ext cx="4271100" cy="17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chemeClr val="accent1"/>
                </a:solidFill>
              </a:rPr>
              <a:t>Hello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There</a:t>
            </a:r>
            <a:r>
              <a:rPr lang="es-ES" dirty="0">
                <a:solidFill>
                  <a:schemeClr val="accent1"/>
                </a:solidFill>
              </a:rPr>
              <a:t>!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2" name="Conector angular 1"/>
          <p:cNvCxnSpPr/>
          <p:nvPr/>
        </p:nvCxnSpPr>
        <p:spPr>
          <a:xfrm>
            <a:off x="3636335" y="1738423"/>
            <a:ext cx="1828800" cy="1828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7"/>
    </mc:Choice>
    <mc:Fallback xmlns="">
      <p:transition spd="slow" advTm="14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9"/>
          <p:cNvSpPr txBox="1">
            <a:spLocks noGrp="1"/>
          </p:cNvSpPr>
          <p:nvPr>
            <p:ph type="title"/>
          </p:nvPr>
        </p:nvSpPr>
        <p:spPr>
          <a:xfrm>
            <a:off x="1191801" y="2183865"/>
            <a:ext cx="2742391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Banana</a:t>
            </a:r>
            <a:endParaRPr sz="5400" dirty="0"/>
          </a:p>
        </p:txBody>
      </p:sp>
      <p:pic>
        <p:nvPicPr>
          <p:cNvPr id="8194" name="Picture 2" descr="Racismo, fútbol y bananas | Blog Contrapuntos | EL PAÍ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1" y="1023683"/>
            <a:ext cx="4974155" cy="279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5"/>
    </mc:Choice>
    <mc:Fallback xmlns="">
      <p:transition spd="slow" advTm="15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0"/>
          <p:cNvSpPr txBox="1">
            <a:spLocks noGrp="1"/>
          </p:cNvSpPr>
          <p:nvPr>
            <p:ph type="title"/>
          </p:nvPr>
        </p:nvSpPr>
        <p:spPr>
          <a:xfrm>
            <a:off x="698641" y="1372206"/>
            <a:ext cx="3821988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/>
              <a:t>Orange</a:t>
            </a:r>
            <a:endParaRPr sz="7200" dirty="0"/>
          </a:p>
        </p:txBody>
      </p:sp>
      <p:pic>
        <p:nvPicPr>
          <p:cNvPr id="9218" name="Picture 2" descr="Naranja entera imagen de archivo. Imagen de sano, entero - 125342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12" y="581876"/>
            <a:ext cx="4334232" cy="4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6"/>
    </mc:Choice>
    <mc:Fallback xmlns="">
      <p:transition spd="slow" advTm="11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2"/>
          <p:cNvSpPr txBox="1">
            <a:spLocks noGrp="1"/>
          </p:cNvSpPr>
          <p:nvPr>
            <p:ph type="title"/>
          </p:nvPr>
        </p:nvSpPr>
        <p:spPr>
          <a:xfrm>
            <a:off x="708915" y="2163950"/>
            <a:ext cx="3174716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Strawberry</a:t>
            </a:r>
            <a:r>
              <a:rPr lang="en" dirty="0"/>
              <a:t> </a:t>
            </a:r>
            <a:endParaRPr dirty="0"/>
          </a:p>
        </p:txBody>
      </p:sp>
      <p:pic>
        <p:nvPicPr>
          <p:cNvPr id="10242" name="Picture 2" descr="What Rot! Strawberry Proteomics and the Art of Staying Fr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64" y="726369"/>
            <a:ext cx="4887832" cy="36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1"/>
    </mc:Choice>
    <mc:Fallback xmlns="">
      <p:transition spd="slow" advTm="16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3"/>
          <p:cNvSpPr txBox="1">
            <a:spLocks noGrp="1"/>
          </p:cNvSpPr>
          <p:nvPr>
            <p:ph type="title"/>
          </p:nvPr>
        </p:nvSpPr>
        <p:spPr>
          <a:xfrm>
            <a:off x="1027416" y="2235236"/>
            <a:ext cx="2342508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Pear</a:t>
            </a:r>
            <a:endParaRPr sz="4400" dirty="0"/>
          </a:p>
        </p:txBody>
      </p:sp>
      <p:pic>
        <p:nvPicPr>
          <p:cNvPr id="11266" name="Picture 2" descr="Pear de Gooss en Amazon Music - Amazon.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93" y="276257"/>
            <a:ext cx="4219433" cy="421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1"/>
    </mc:Choice>
    <mc:Fallback xmlns="">
      <p:transition spd="slow" advTm="13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Story</a:t>
            </a:r>
            <a:r>
              <a:rPr lang="es-ES" dirty="0"/>
              <a:t> time!</a:t>
            </a:r>
            <a:endParaRPr lang="es-CL" dirty="0"/>
          </a:p>
        </p:txBody>
      </p:sp>
      <p:pic>
        <p:nvPicPr>
          <p:cNvPr id="1026" name="Picture 2" descr="Kopitiam Corner: The Very Hungry Caterpillar begins its journey.. | Hungry  caterpillar, Childrens book characters, The very hungry caterpil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64" y="142495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78"/>
    </mc:Choice>
    <mc:Fallback xmlns="">
      <p:transition spd="slow" advTm="42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hungry</a:t>
            </a:r>
            <a:r>
              <a:rPr lang="es-ES" dirty="0"/>
              <a:t> Caterpillar</a:t>
            </a:r>
            <a:endParaRPr lang="es-CL" dirty="0"/>
          </a:p>
        </p:txBody>
      </p:sp>
      <p:sp>
        <p:nvSpPr>
          <p:cNvPr id="45" name="Cloud"/>
          <p:cNvSpPr>
            <a:spLocks noChangeAspect="1" noEditPoints="1" noChangeArrowheads="1"/>
          </p:cNvSpPr>
          <p:nvPr/>
        </p:nvSpPr>
        <p:spPr bwMode="auto">
          <a:xfrm>
            <a:off x="6896986" y="265887"/>
            <a:ext cx="2115953" cy="141798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46" name="Picture 14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65" y="3733800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reeform 4"/>
          <p:cNvSpPr>
            <a:spLocks/>
          </p:cNvSpPr>
          <p:nvPr/>
        </p:nvSpPr>
        <p:spPr bwMode="auto">
          <a:xfrm>
            <a:off x="0" y="2713136"/>
            <a:ext cx="9899651" cy="1763712"/>
          </a:xfrm>
          <a:custGeom>
            <a:avLst/>
            <a:gdLst>
              <a:gd name="T0" fmla="*/ 0 w 6236"/>
              <a:gd name="T1" fmla="*/ 884 h 1111"/>
              <a:gd name="T2" fmla="*/ 816 w 6236"/>
              <a:gd name="T3" fmla="*/ 431 h 1111"/>
              <a:gd name="T4" fmla="*/ 3629 w 6236"/>
              <a:gd name="T5" fmla="*/ 1066 h 1111"/>
              <a:gd name="T6" fmla="*/ 5851 w 6236"/>
              <a:gd name="T7" fmla="*/ 159 h 1111"/>
              <a:gd name="T8" fmla="*/ 5942 w 6236"/>
              <a:gd name="T9" fmla="*/ 113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6" h="1111">
                <a:moveTo>
                  <a:pt x="0" y="884"/>
                </a:moveTo>
                <a:cubicBezTo>
                  <a:pt x="105" y="642"/>
                  <a:pt x="211" y="401"/>
                  <a:pt x="816" y="431"/>
                </a:cubicBezTo>
                <a:cubicBezTo>
                  <a:pt x="1421" y="461"/>
                  <a:pt x="2790" y="1111"/>
                  <a:pt x="3629" y="1066"/>
                </a:cubicBezTo>
                <a:cubicBezTo>
                  <a:pt x="4468" y="1021"/>
                  <a:pt x="5466" y="318"/>
                  <a:pt x="5851" y="159"/>
                </a:cubicBezTo>
                <a:cubicBezTo>
                  <a:pt x="6236" y="0"/>
                  <a:pt x="5927" y="113"/>
                  <a:pt x="5942" y="113"/>
                </a:cubicBezTo>
              </a:path>
            </a:pathLst>
          </a:custGeom>
          <a:noFill/>
          <a:ln w="7620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53" y="2535030"/>
            <a:ext cx="2092960" cy="148929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6255913" y="1687832"/>
            <a:ext cx="2029600" cy="2160588"/>
          </a:xfrm>
          <a:prstGeom prst="cloudCallout">
            <a:avLst>
              <a:gd name="adj1" fmla="val -77285"/>
              <a:gd name="adj2" fmla="val 337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altLang="es-CL" sz="1800" dirty="0"/>
          </a:p>
          <a:p>
            <a:pPr algn="ctr"/>
            <a:r>
              <a:rPr lang="es-ES" altLang="es-CL" sz="1800" b="1" dirty="0" err="1"/>
              <a:t>I’m</a:t>
            </a:r>
            <a:r>
              <a:rPr lang="es-ES" altLang="es-CL" sz="1800" b="1" dirty="0"/>
              <a:t> </a:t>
            </a:r>
            <a:r>
              <a:rPr lang="es-ES" altLang="es-CL" sz="1800" b="1" dirty="0" err="1"/>
              <a:t>hungry</a:t>
            </a:r>
            <a:r>
              <a:rPr lang="es-ES" altLang="es-CL" b="1" dirty="0"/>
              <a:t>!</a:t>
            </a:r>
            <a:endParaRPr lang="es-CL" altLang="es-CL" b="1" dirty="0"/>
          </a:p>
        </p:txBody>
      </p:sp>
      <p:sp>
        <p:nvSpPr>
          <p:cNvPr id="50" name="Cloud"/>
          <p:cNvSpPr>
            <a:spLocks noChangeAspect="1" noEditPoints="1" noChangeArrowheads="1"/>
          </p:cNvSpPr>
          <p:nvPr/>
        </p:nvSpPr>
        <p:spPr bwMode="auto">
          <a:xfrm>
            <a:off x="494861" y="1208149"/>
            <a:ext cx="1961441" cy="13144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51" name="Picture 12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64" y="3733800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07" y="2550671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6"/>
    </mc:Choice>
    <mc:Fallback xmlns="">
      <p:transition spd="slow" advTm="12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5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5"/>
          <p:cNvSpPr txBox="1">
            <a:spLocks noGrp="1"/>
          </p:cNvSpPr>
          <p:nvPr>
            <p:ph type="title"/>
          </p:nvPr>
        </p:nvSpPr>
        <p:spPr>
          <a:xfrm>
            <a:off x="946032" y="415650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/>
              <a:t>On Monday, the caterpillar </a:t>
            </a:r>
            <a:r>
              <a:rPr lang="en" sz="2800" dirty="0">
                <a:latin typeface="Itim" panose="020B0604020202020204" charset="-34"/>
                <a:cs typeface="Itim" panose="020B0604020202020204" charset="-34"/>
              </a:rPr>
              <a:t>ate </a:t>
            </a:r>
            <a:r>
              <a:rPr lang="en-GB" altLang="es-CL" sz="2800" dirty="0">
                <a:latin typeface="Itim" panose="020B0604020202020204" charset="-34"/>
                <a:cs typeface="Itim" panose="020B0604020202020204" charset="-34"/>
              </a:rPr>
              <a:t>through one apple. But he was still hungry</a:t>
            </a:r>
            <a:endParaRPr sz="2800" dirty="0">
              <a:latin typeface="Itim" panose="020B0604020202020204" charset="-34"/>
              <a:cs typeface="Itim" panose="020B0604020202020204" charset="-34"/>
            </a:endParaRPr>
          </a:p>
        </p:txBody>
      </p:sp>
      <p:pic>
        <p:nvPicPr>
          <p:cNvPr id="4" name="Picture 17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1" y="3452689"/>
            <a:ext cx="661659" cy="8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606164" y="0"/>
            <a:ext cx="2295876" cy="15385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222739" y="0"/>
            <a:ext cx="2295876" cy="15385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32" y="2737885"/>
            <a:ext cx="2169657" cy="154387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apple_logo_MS_Clip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44" y="2369249"/>
            <a:ext cx="1744495" cy="18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010853" y="1083942"/>
            <a:ext cx="2624581" cy="1145281"/>
          </a:xfrm>
          <a:prstGeom prst="wedgeRoundRectCallout">
            <a:avLst>
              <a:gd name="adj1" fmla="val -70366"/>
              <a:gd name="adj2" fmla="val 16566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altLang="es-CL" sz="2000" dirty="0"/>
          </a:p>
          <a:p>
            <a:pPr algn="ctr"/>
            <a:r>
              <a:rPr lang="es-ES" altLang="es-CL" sz="2000" dirty="0" err="1"/>
              <a:t>I’m</a:t>
            </a:r>
            <a:r>
              <a:rPr lang="es-ES" altLang="es-CL" sz="2000" dirty="0"/>
              <a:t> </a:t>
            </a:r>
            <a:r>
              <a:rPr lang="es-ES" altLang="es-CL" sz="2000" dirty="0" err="1"/>
              <a:t>still</a:t>
            </a:r>
            <a:r>
              <a:rPr lang="es-ES" altLang="es-CL" sz="2000" dirty="0"/>
              <a:t> </a:t>
            </a:r>
            <a:r>
              <a:rPr lang="es-ES" altLang="es-CL" sz="2000" dirty="0" err="1"/>
              <a:t>hungry</a:t>
            </a:r>
            <a:r>
              <a:rPr lang="es-ES" altLang="es-CL" dirty="0"/>
              <a:t>.</a:t>
            </a:r>
            <a:endParaRPr lang="es-CL" altLang="es-CL" dirty="0"/>
          </a:p>
        </p:txBody>
      </p:sp>
      <p:pic>
        <p:nvPicPr>
          <p:cNvPr id="10" name="Picture 15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14" y="3412429"/>
            <a:ext cx="661659" cy="8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02" y="3327436"/>
            <a:ext cx="661659" cy="8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2"/>
    </mc:Choice>
    <mc:Fallback xmlns="">
      <p:transition spd="slow" advTm="12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Tuesday</a:t>
            </a:r>
            <a:r>
              <a:rPr lang="es-ES" dirty="0"/>
              <a:t>, he ate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pears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he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still</a:t>
            </a:r>
            <a:r>
              <a:rPr lang="es-ES" dirty="0"/>
              <a:t> </a:t>
            </a:r>
            <a:r>
              <a:rPr lang="es-ES" dirty="0" err="1"/>
              <a:t>hungry</a:t>
            </a:r>
            <a:endParaRPr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90190" y="1346108"/>
            <a:ext cx="2359062" cy="15808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6995559" y="1611469"/>
            <a:ext cx="2359062" cy="15808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68" y="3255515"/>
            <a:ext cx="2229369" cy="15863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fruit_clipart_p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75" y="2927007"/>
            <a:ext cx="1146766" cy="16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fruit_clipart_p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43" y="2977860"/>
            <a:ext cx="1146766" cy="16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670023" y="1988287"/>
            <a:ext cx="2141538" cy="603915"/>
          </a:xfrm>
          <a:prstGeom prst="wedgeRoundRectCallout">
            <a:avLst>
              <a:gd name="adj1" fmla="val -70366"/>
              <a:gd name="adj2" fmla="val 16566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altLang="es-CL" dirty="0" err="1"/>
              <a:t>I’m</a:t>
            </a:r>
            <a:r>
              <a:rPr lang="es-ES" altLang="es-CL" dirty="0"/>
              <a:t> </a:t>
            </a:r>
            <a:r>
              <a:rPr lang="es-ES" altLang="es-CL" dirty="0" err="1"/>
              <a:t>hungry</a:t>
            </a:r>
            <a:endParaRPr lang="es-CL" altLang="es-CL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7"/>
    </mc:Choice>
    <mc:Fallback xmlns="">
      <p:transition spd="slow" advTm="11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7"/>
          <p:cNvSpPr txBox="1">
            <a:spLocks noGrp="1"/>
          </p:cNvSpPr>
          <p:nvPr>
            <p:ph type="title"/>
          </p:nvPr>
        </p:nvSpPr>
        <p:spPr>
          <a:xfrm>
            <a:off x="915209" y="4115406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GB" altLang="es-CL" sz="2400" dirty="0">
                <a:latin typeface="Comic Sans MS" panose="030F0702030302020204" pitchFamily="66" charset="0"/>
              </a:rPr>
              <a:t>On Wednesday he ate through three oranges, but he was still hungry.</a:t>
            </a:r>
            <a:endParaRPr sz="2400" dirty="0"/>
          </a:p>
        </p:txBody>
      </p:sp>
      <p:pic>
        <p:nvPicPr>
          <p:cNvPr id="41" name="Picture 2" descr="Naranja entera imagen de archivo. Imagen de sano, entero - 125342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58" y="2494907"/>
            <a:ext cx="1166043" cy="11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Naranja entera imagen de archivo. Imagen de sano, entero - 125342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87" y="2494907"/>
            <a:ext cx="1166043" cy="11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Naranja entera imagen de archivo. Imagen de sano, entero - 125342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16" y="2494907"/>
            <a:ext cx="1166043" cy="11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loud"/>
          <p:cNvSpPr>
            <a:spLocks noChangeAspect="1" noEditPoints="1" noChangeArrowheads="1"/>
          </p:cNvSpPr>
          <p:nvPr/>
        </p:nvSpPr>
        <p:spPr bwMode="auto">
          <a:xfrm>
            <a:off x="-120431" y="585500"/>
            <a:ext cx="2359062" cy="15808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45" name="Cloud"/>
          <p:cNvSpPr>
            <a:spLocks noChangeAspect="1" noEditPoints="1" noChangeArrowheads="1"/>
          </p:cNvSpPr>
          <p:nvPr/>
        </p:nvSpPr>
        <p:spPr bwMode="auto">
          <a:xfrm>
            <a:off x="6784938" y="850861"/>
            <a:ext cx="2359062" cy="15808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7" y="2494907"/>
            <a:ext cx="2229369" cy="15863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3459402" y="1227679"/>
            <a:ext cx="2141538" cy="603915"/>
          </a:xfrm>
          <a:prstGeom prst="wedgeRoundRectCallout">
            <a:avLst>
              <a:gd name="adj1" fmla="val -70366"/>
              <a:gd name="adj2" fmla="val 16566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altLang="es-CL" dirty="0" err="1"/>
              <a:t>I’m</a:t>
            </a:r>
            <a:r>
              <a:rPr lang="es-ES" altLang="es-CL" dirty="0"/>
              <a:t> </a:t>
            </a:r>
            <a:r>
              <a:rPr lang="es-ES" altLang="es-CL" dirty="0" err="1"/>
              <a:t>hungry</a:t>
            </a:r>
            <a:endParaRPr lang="es-CL" altLang="es-C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9"/>
    </mc:Choice>
    <mc:Fallback xmlns="">
      <p:transition spd="slow" advTm="11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58"/>
          <p:cNvSpPr txBox="1">
            <a:spLocks noGrp="1"/>
          </p:cNvSpPr>
          <p:nvPr>
            <p:ph type="title"/>
          </p:nvPr>
        </p:nvSpPr>
        <p:spPr>
          <a:xfrm>
            <a:off x="915209" y="408458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</a:t>
            </a:r>
            <a:r>
              <a:rPr lang="es-CL" dirty="0"/>
              <a:t>T</a:t>
            </a:r>
            <a:r>
              <a:rPr lang="en" dirty="0"/>
              <a:t>hursday, he ate through four strawberries. But he was still hungry</a:t>
            </a:r>
            <a:endParaRPr dirty="0"/>
          </a:p>
        </p:txBody>
      </p:sp>
      <p:sp>
        <p:nvSpPr>
          <p:cNvPr id="38" name="Cloud"/>
          <p:cNvSpPr>
            <a:spLocks noChangeAspect="1" noEditPoints="1" noChangeArrowheads="1"/>
          </p:cNvSpPr>
          <p:nvPr/>
        </p:nvSpPr>
        <p:spPr bwMode="auto">
          <a:xfrm>
            <a:off x="5940425" y="3333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592387" cy="184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strawber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08288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strawber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806700"/>
            <a:ext cx="1081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strawber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0828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strawber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275"/>
            <a:ext cx="1179513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3563938" y="333375"/>
            <a:ext cx="3313112" cy="935038"/>
          </a:xfrm>
          <a:prstGeom prst="wedgeRoundRectCallout">
            <a:avLst>
              <a:gd name="adj1" fmla="val -70366"/>
              <a:gd name="adj2" fmla="val 2656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CL" altLang="es-CL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3779838" y="692150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s-CL" sz="2000">
                <a:latin typeface="Comic Sans MS" panose="030F0702030302020204" pitchFamily="66" charset="0"/>
              </a:rPr>
              <a:t>I’m still hungry!</a:t>
            </a:r>
            <a:endParaRPr lang="en-US" altLang="es-CL" sz="2000">
              <a:latin typeface="Comic Sans MS" panose="030F0702030302020204" pitchFamily="66" charset="0"/>
            </a:endParaRPr>
          </a:p>
        </p:txBody>
      </p:sp>
      <p:sp>
        <p:nvSpPr>
          <p:cNvPr id="46" name="Cloud"/>
          <p:cNvSpPr>
            <a:spLocks noChangeAspect="1" noEditPoints="1" noChangeArrowheads="1"/>
          </p:cNvSpPr>
          <p:nvPr/>
        </p:nvSpPr>
        <p:spPr bwMode="auto">
          <a:xfrm>
            <a:off x="179388" y="26035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6"/>
    </mc:Choice>
    <mc:Fallback xmlns="">
      <p:transition spd="slow" advTm="14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8" grpId="0" animBg="1"/>
      <p:bldP spid="44" grpId="0" animBg="1"/>
      <p:bldP spid="45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0"/>
          <p:cNvSpPr txBox="1">
            <a:spLocks noGrp="1"/>
          </p:cNvSpPr>
          <p:nvPr>
            <p:ph type="title"/>
          </p:nvPr>
        </p:nvSpPr>
        <p:spPr>
          <a:xfrm>
            <a:off x="31784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you today?</a:t>
            </a:r>
            <a:endParaRPr dirty="0"/>
          </a:p>
        </p:txBody>
      </p:sp>
      <p:pic>
        <p:nvPicPr>
          <p:cNvPr id="1026" name="Picture 2" descr="OurStage | I'm Good by Spree2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3" y="1243631"/>
            <a:ext cx="2854754" cy="28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ociones Flashcards | Quiz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60" y="1243631"/>
            <a:ext cx="2880362" cy="28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187395" y="4123993"/>
            <a:ext cx="243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latin typeface="Bradley Hand ITC" panose="03070402050302030203" pitchFamily="66" charset="0"/>
              </a:rPr>
              <a:t>I’m</a:t>
            </a:r>
            <a:r>
              <a:rPr lang="es-ES" sz="4000" b="1" dirty="0">
                <a:latin typeface="Bradley Hand ITC" panose="03070402050302030203" pitchFamily="66" charset="0"/>
              </a:rPr>
              <a:t> </a:t>
            </a:r>
            <a:r>
              <a:rPr lang="es-ES" sz="4000" b="1" dirty="0" err="1">
                <a:latin typeface="Bradley Hand ITC" panose="03070402050302030203" pitchFamily="66" charset="0"/>
              </a:rPr>
              <a:t>good</a:t>
            </a:r>
            <a:endParaRPr lang="es-CL" sz="4000" b="1" dirty="0">
              <a:latin typeface="Bradley Hand ITC" panose="03070402050302030203" pitchFamily="66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229546" y="3996081"/>
            <a:ext cx="358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latin typeface="Bradley Hand ITC" panose="03070402050302030203" pitchFamily="66" charset="0"/>
              </a:rPr>
              <a:t>I’m</a:t>
            </a:r>
            <a:r>
              <a:rPr lang="es-ES" sz="4000" b="1" dirty="0">
                <a:latin typeface="Bradley Hand ITC" panose="03070402050302030203" pitchFamily="66" charset="0"/>
              </a:rPr>
              <a:t> </a:t>
            </a:r>
            <a:r>
              <a:rPr lang="es-ES" sz="4000" b="1" dirty="0" err="1">
                <a:latin typeface="Bradley Hand ITC" panose="03070402050302030203" pitchFamily="66" charset="0"/>
              </a:rPr>
              <a:t>not</a:t>
            </a:r>
            <a:r>
              <a:rPr lang="es-ES" sz="4000" b="1" dirty="0">
                <a:latin typeface="Bradley Hand ITC" panose="03070402050302030203" pitchFamily="66" charset="0"/>
              </a:rPr>
              <a:t> so </a:t>
            </a:r>
            <a:r>
              <a:rPr lang="es-ES" sz="4000" b="1" dirty="0" err="1">
                <a:latin typeface="Bradley Hand ITC" panose="03070402050302030203" pitchFamily="66" charset="0"/>
              </a:rPr>
              <a:t>good</a:t>
            </a:r>
            <a:endParaRPr lang="es-CL" sz="4000" b="1" dirty="0">
              <a:latin typeface="Bradley Hand ITC" panose="03070402050302030203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58"/>
    </mc:Choice>
    <mc:Fallback xmlns="">
      <p:transition spd="slow" advTm="14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179388" y="26035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altLang="es-CL" sz="4000"/>
              <a:t>On Friday he ate through five oranges, but he was still hungry.</a:t>
            </a:r>
            <a:endParaRPr lang="en-US" altLang="es-CL" sz="4000"/>
          </a:p>
        </p:txBody>
      </p:sp>
      <p:pic>
        <p:nvPicPr>
          <p:cNvPr id="23" name="Picture 5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734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3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5734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4" y="3260725"/>
            <a:ext cx="2592387" cy="184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3419475" y="1773238"/>
            <a:ext cx="3313113" cy="792162"/>
          </a:xfrm>
          <a:prstGeom prst="wedgeRoundRectCallout">
            <a:avLst>
              <a:gd name="adj1" fmla="val -72519"/>
              <a:gd name="adj2" fmla="val 26803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CL" altLang="es-CL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635375" y="1989138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s-CL" sz="2000">
                <a:latin typeface="Comic Sans MS" panose="030F0702030302020204" pitchFamily="66" charset="0"/>
              </a:rPr>
              <a:t>I’m still hungry!</a:t>
            </a:r>
            <a:endParaRPr lang="en-US" altLang="es-CL" sz="2000">
              <a:latin typeface="Comic Sans MS" panose="030F0702030302020204" pitchFamily="66" charset="0"/>
            </a:endParaRPr>
          </a:p>
        </p:txBody>
      </p:sp>
      <p:pic>
        <p:nvPicPr>
          <p:cNvPr id="31" name="Picture 21" descr="sflow1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3" y="4283138"/>
            <a:ext cx="565007" cy="70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sflow1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4505512"/>
            <a:ext cx="458336" cy="5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6"/>
    </mc:Choice>
    <mc:Fallback xmlns="">
      <p:transition spd="slow" advTm="14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 descr="watermelon_simpl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39" y="4077511"/>
            <a:ext cx="1238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67" y="3609459"/>
            <a:ext cx="2160587" cy="1536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clip_cupcak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" y="4066659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sausage35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683526"/>
            <a:ext cx="12382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pie_cherry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54" y="2859088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0269-0609-0421-4829_TN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29" y="1789390"/>
            <a:ext cx="9652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lipart3%2520salami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0" y="2909095"/>
            <a:ext cx="1655762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food6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05" y="1323975"/>
            <a:ext cx="1368425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ice-cream-cone-th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15" y="1123949"/>
            <a:ext cx="8985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AT024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3" y="1115219"/>
            <a:ext cx="1657350" cy="1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-344487" y="-53974"/>
            <a:ext cx="8229600" cy="1143000"/>
          </a:xfrm>
        </p:spPr>
        <p:txBody>
          <a:bodyPr/>
          <a:lstStyle/>
          <a:p>
            <a:r>
              <a:rPr lang="en-GB" altLang="es-CL" sz="3200" dirty="0"/>
              <a:t>On Saturday he ate through…..</a:t>
            </a:r>
            <a:endParaRPr lang="en-US" altLang="es-CL" sz="3200" dirty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426075" y="4395789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s-CL">
                <a:latin typeface="Comic Sans MS" panose="030F0702030302020204" pitchFamily="66" charset="0"/>
              </a:rPr>
              <a:t>That night he had stomach-ache!</a:t>
            </a:r>
            <a:endParaRPr lang="en-US" altLang="es-CL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5"/>
    </mc:Choice>
    <mc:Fallback xmlns="">
      <p:transition spd="slow" advTm="23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7219506" y="260351"/>
            <a:ext cx="1924493" cy="128967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3598550"/>
            <a:ext cx="8229600" cy="1143000"/>
          </a:xfrm>
        </p:spPr>
        <p:txBody>
          <a:bodyPr/>
          <a:lstStyle/>
          <a:p>
            <a:pPr algn="l"/>
            <a:r>
              <a:rPr lang="en-GB" altLang="es-CL" sz="2800" dirty="0">
                <a:latin typeface="Comic Sans MS" panose="030F0702030302020204" pitchFamily="66" charset="0"/>
              </a:rPr>
              <a:t>The next day was Sunday again. The caterpillar ate through one nice green leaf, and after that he felt much better.</a:t>
            </a:r>
            <a:endParaRPr lang="en-US" altLang="es-CL" sz="2800" dirty="0">
              <a:latin typeface="Comic Sans MS" panose="030F0702030302020204" pitchFamily="66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78" y="1529650"/>
            <a:ext cx="2160588" cy="1536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tn_hostas_lea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69" y="905190"/>
            <a:ext cx="2119313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179388" y="260351"/>
            <a:ext cx="2032184" cy="136184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27" name="Picture 10" descr="sflow1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708" y="2298000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3"/>
    </mc:Choice>
    <mc:Fallback xmlns="">
      <p:transition spd="slow" advTm="15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"/>
          <p:cNvSpPr>
            <a:spLocks noChangeAspect="1" noEditPoints="1" noChangeArrowheads="1"/>
          </p:cNvSpPr>
          <p:nvPr/>
        </p:nvSpPr>
        <p:spPr bwMode="auto">
          <a:xfrm>
            <a:off x="6400800" y="-119169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-139111" y="-52656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4072"/>
            <a:ext cx="8229600" cy="1143000"/>
          </a:xfrm>
        </p:spPr>
        <p:txBody>
          <a:bodyPr/>
          <a:lstStyle/>
          <a:p>
            <a:r>
              <a:rPr lang="en-GB" altLang="es-CL" sz="2400" dirty="0">
                <a:latin typeface="Comic Sans MS" panose="030F0702030302020204" pitchFamily="66" charset="0"/>
              </a:rPr>
              <a:t>Now he wasn’t hungry anymore- and he wasn’t a little caterpillar any more.</a:t>
            </a:r>
            <a:endParaRPr lang="en-US" altLang="es-CL" sz="2400" dirty="0">
              <a:latin typeface="Comic Sans MS" panose="030F0702030302020204" pitchFamily="66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09" y="1655042"/>
            <a:ext cx="3774079" cy="24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73050" y="3944617"/>
            <a:ext cx="828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s-CL" sz="3600" dirty="0">
                <a:latin typeface="Comic Sans MS" panose="030F0702030302020204" pitchFamily="66" charset="0"/>
              </a:rPr>
              <a:t>He was a big, fat caterpillar.</a:t>
            </a:r>
            <a:r>
              <a:rPr lang="en-GB" altLang="es-CL" sz="4400" dirty="0">
                <a:latin typeface="Comic Sans MS" panose="030F0702030302020204" pitchFamily="66" charset="0"/>
              </a:rPr>
              <a:t> </a:t>
            </a:r>
            <a:endParaRPr lang="en-US" altLang="es-CL" sz="4400" dirty="0">
              <a:latin typeface="Comic Sans MS" panose="030F0702030302020204" pitchFamily="66" charset="0"/>
            </a:endParaRPr>
          </a:p>
        </p:txBody>
      </p:sp>
      <p:pic>
        <p:nvPicPr>
          <p:cNvPr id="41" name="Picture 14" descr="sflow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661025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5"/>
    </mc:Choice>
    <mc:Fallback xmlns="">
      <p:transition spd="slow" advTm="18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altLang="es-CL" sz="2400" dirty="0"/>
              <a:t>He built a small house, called a cocoon, around himself. He stayed inside for more than two weeks.</a:t>
            </a:r>
            <a:endParaRPr lang="en-US" altLang="es-CL" sz="2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63" y="1417638"/>
            <a:ext cx="5274514" cy="25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8368" y="4304212"/>
            <a:ext cx="82695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s-CL" sz="2000" dirty="0">
                <a:latin typeface="Comic Sans MS" panose="030F0702030302020204" pitchFamily="66" charset="0"/>
              </a:rPr>
              <a:t>Then he nibbled a hole in the cocoon, pushed his way out ………</a:t>
            </a:r>
            <a:endParaRPr lang="en-US" altLang="es-CL" sz="2000" dirty="0">
              <a:latin typeface="Comic Sans MS" panose="030F0702030302020204" pitchFamily="66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9" t="22523" r="1563"/>
          <a:stretch>
            <a:fillRect/>
          </a:stretch>
        </p:blipFill>
        <p:spPr bwMode="auto">
          <a:xfrm>
            <a:off x="6089320" y="1588294"/>
            <a:ext cx="11033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2"/>
    </mc:Choice>
    <mc:Fallback xmlns="">
      <p:transition spd="slow" advTm="21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 rot="1562024">
            <a:off x="6136548" y="168482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197662" y="25692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0214" y="4059643"/>
            <a:ext cx="8229600" cy="1143000"/>
          </a:xfrm>
        </p:spPr>
        <p:txBody>
          <a:bodyPr/>
          <a:lstStyle/>
          <a:p>
            <a:r>
              <a:rPr lang="en-GB" altLang="es-CL">
                <a:latin typeface="Comic Sans MS" panose="030F0702030302020204" pitchFamily="66" charset="0"/>
              </a:rPr>
              <a:t>He was a beautiful butterfly!</a:t>
            </a:r>
            <a:endParaRPr lang="en-US" altLang="es-CL">
              <a:latin typeface="Comic Sans MS" panose="030F0702030302020204" pitchFamily="66" charset="0"/>
            </a:endParaRPr>
          </a:p>
        </p:txBody>
      </p:sp>
      <p:pic>
        <p:nvPicPr>
          <p:cNvPr id="12" name="Picture 4" descr="MMj0283572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8560">
            <a:off x="2020517" y="980762"/>
            <a:ext cx="476408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1"/>
    </mc:Choice>
    <mc:Fallback xmlns="">
      <p:transition spd="slow" advTm="46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54 0.48303 C -0.38854 0.30679 -0.41354 0.13056 -0.34704 0.12685 C -0.2809 0.12315 -0.03264 0.51729 0.03438 0.46111 C 0.10122 0.40494 -0.00937 -0.09382 0.05486 -0.20987 C 0.1191 -0.32623 0.33212 -0.29413 0.42014 -0.23426 C 0.50816 -0.17469 0.59931 0.03148 0.58334 0.14877 C 0.56736 0.26543 0.40035 0.45 0.32414 0.46667 C 0.24775 0.48334 0.14375 0.31945 0.12622 0.24908 C 0.10851 0.17871 0.20174 0.08148 0.21806 0.04568 " pathEditMode="relative" rAng="0" ptsTypes="AAAAAAAAA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8" y="-385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65"/>
          <p:cNvSpPr txBox="1">
            <a:spLocks noGrp="1"/>
          </p:cNvSpPr>
          <p:nvPr>
            <p:ph type="title"/>
          </p:nvPr>
        </p:nvSpPr>
        <p:spPr>
          <a:xfrm>
            <a:off x="5923258" y="2170965"/>
            <a:ext cx="23160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GOOD BYE!!</a:t>
            </a:r>
            <a:endParaRPr dirty="0"/>
          </a:p>
        </p:txBody>
      </p:sp>
      <p:pic>
        <p:nvPicPr>
          <p:cNvPr id="12290" name="Picture 2" descr="Goodbye To YOU! - Super FUN and FAST Goodbye Song by ELF Learning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0" y="849921"/>
            <a:ext cx="5687658" cy="31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8"/>
    </mc:Choice>
    <mc:Fallback xmlns="">
      <p:transition spd="slow" advTm="14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25 Grupo"/>
          <p:cNvGrpSpPr/>
          <p:nvPr/>
        </p:nvGrpSpPr>
        <p:grpSpPr>
          <a:xfrm>
            <a:off x="6833015" y="274836"/>
            <a:ext cx="2166296" cy="1999643"/>
            <a:chOff x="3803309" y="2276574"/>
            <a:chExt cx="2166296" cy="1999643"/>
          </a:xfrm>
        </p:grpSpPr>
        <p:sp>
          <p:nvSpPr>
            <p:cNvPr id="7" name="Rectángulo redondeado 9">
              <a:extLst>
                <a:ext uri="{FF2B5EF4-FFF2-40B4-BE49-F238E27FC236}">
                  <a16:creationId xmlns:a16="http://schemas.microsoft.com/office/drawing/2014/main" id="{AA57CF9F-9457-7C46-BA82-665A31959777}"/>
                </a:ext>
              </a:extLst>
            </p:cNvPr>
            <p:cNvSpPr/>
            <p:nvPr/>
          </p:nvSpPr>
          <p:spPr>
            <a:xfrm>
              <a:off x="3803309" y="2276574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FF2F9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8" name="Imagen 13">
              <a:extLst>
                <a:ext uri="{FF2B5EF4-FFF2-40B4-BE49-F238E27FC236}">
                  <a16:creationId xmlns:a16="http://schemas.microsoft.com/office/drawing/2014/main" id="{6009F0F2-12F4-6A4D-8B81-1CD633EE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3222" y="2756882"/>
              <a:ext cx="1906471" cy="103902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28 Grupo"/>
          <p:cNvGrpSpPr/>
          <p:nvPr/>
        </p:nvGrpSpPr>
        <p:grpSpPr>
          <a:xfrm>
            <a:off x="306949" y="365200"/>
            <a:ext cx="2166296" cy="1999643"/>
            <a:chOff x="137962" y="509905"/>
            <a:chExt cx="2166296" cy="1999643"/>
          </a:xfrm>
        </p:grpSpPr>
        <p:sp>
          <p:nvSpPr>
            <p:cNvPr id="10" name="Rectángulo redondeado 8">
              <a:extLst>
                <a:ext uri="{FF2B5EF4-FFF2-40B4-BE49-F238E27FC236}">
                  <a16:creationId xmlns:a16="http://schemas.microsoft.com/office/drawing/2014/main" id="{2A0CE07F-D1AD-024A-9BD9-946DFE72EA2D}"/>
                </a:ext>
              </a:extLst>
            </p:cNvPr>
            <p:cNvSpPr/>
            <p:nvPr/>
          </p:nvSpPr>
          <p:spPr>
            <a:xfrm>
              <a:off x="137962" y="509905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7A81F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4" descr="Imagen que contiene paraguas&#10;&#10;Descripción generada automáticamente">
              <a:extLst>
                <a:ext uri="{FF2B5EF4-FFF2-40B4-BE49-F238E27FC236}">
                  <a16:creationId xmlns:a16="http://schemas.microsoft.com/office/drawing/2014/main" id="{0AD99594-6E7C-AA44-82EF-184ED082D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949" y="1022663"/>
              <a:ext cx="1871063" cy="100569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2" name="31 Grupo"/>
          <p:cNvGrpSpPr/>
          <p:nvPr/>
        </p:nvGrpSpPr>
        <p:grpSpPr>
          <a:xfrm>
            <a:off x="405063" y="2812041"/>
            <a:ext cx="2166296" cy="1999643"/>
            <a:chOff x="853972" y="2825682"/>
            <a:chExt cx="2166296" cy="1999643"/>
          </a:xfrm>
        </p:grpSpPr>
        <p:sp>
          <p:nvSpPr>
            <p:cNvPr id="13" name="Rectángulo redondeado 11">
              <a:extLst>
                <a:ext uri="{FF2B5EF4-FFF2-40B4-BE49-F238E27FC236}">
                  <a16:creationId xmlns:a16="http://schemas.microsoft.com/office/drawing/2014/main" id="{DE788DB3-8E72-0A46-B08D-927E9130C22A}"/>
                </a:ext>
              </a:extLst>
            </p:cNvPr>
            <p:cNvSpPr/>
            <p:nvPr/>
          </p:nvSpPr>
          <p:spPr>
            <a:xfrm>
              <a:off x="853972" y="2825682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chemeClr val="accent1">
                  <a:lumMod val="60000"/>
                  <a:lumOff val="4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14" name="Imagen 15">
              <a:extLst>
                <a:ext uri="{FF2B5EF4-FFF2-40B4-BE49-F238E27FC236}">
                  <a16:creationId xmlns:a16="http://schemas.microsoft.com/office/drawing/2014/main" id="{9B7750A9-ACA3-B74A-AB87-C3E706F7D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3519" y="3322612"/>
              <a:ext cx="2014305" cy="11078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5" name="34 Grupo"/>
          <p:cNvGrpSpPr/>
          <p:nvPr/>
        </p:nvGrpSpPr>
        <p:grpSpPr>
          <a:xfrm>
            <a:off x="6833015" y="2824026"/>
            <a:ext cx="2166296" cy="1999643"/>
            <a:chOff x="6363547" y="2924517"/>
            <a:chExt cx="2166296" cy="1999643"/>
          </a:xfrm>
        </p:grpSpPr>
        <p:sp>
          <p:nvSpPr>
            <p:cNvPr id="16" name="Rectángulo redondeado 12">
              <a:extLst>
                <a:ext uri="{FF2B5EF4-FFF2-40B4-BE49-F238E27FC236}">
                  <a16:creationId xmlns:a16="http://schemas.microsoft.com/office/drawing/2014/main" id="{BA557749-3993-D847-9F9B-C3F5A81020F5}"/>
                </a:ext>
              </a:extLst>
            </p:cNvPr>
            <p:cNvSpPr/>
            <p:nvPr/>
          </p:nvSpPr>
          <p:spPr>
            <a:xfrm>
              <a:off x="6363547" y="2924517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92D05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17" name="Imagen 16" descr="Imagen que contiene accesorio, paraguas&#10;&#10;Descripción generada automáticamente">
              <a:extLst>
                <a:ext uri="{FF2B5EF4-FFF2-40B4-BE49-F238E27FC236}">
                  <a16:creationId xmlns:a16="http://schemas.microsoft.com/office/drawing/2014/main" id="{EA1C1461-E2B3-6042-ACFF-4D43C2167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66143" y="3276396"/>
              <a:ext cx="1961103" cy="109821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1" name="Rectángulo redondeado 17">
            <a:extLst>
              <a:ext uri="{FF2B5EF4-FFF2-40B4-BE49-F238E27FC236}">
                <a16:creationId xmlns:a16="http://schemas.microsoft.com/office/drawing/2014/main" id="{A888FEFA-BAC3-6048-825E-48D75F11EFEA}"/>
              </a:ext>
            </a:extLst>
          </p:cNvPr>
          <p:cNvSpPr/>
          <p:nvPr/>
        </p:nvSpPr>
        <p:spPr>
          <a:xfrm>
            <a:off x="2690237" y="206074"/>
            <a:ext cx="3912292" cy="1543629"/>
          </a:xfrm>
          <a:custGeom>
            <a:avLst/>
            <a:gdLst>
              <a:gd name="connsiteX0" fmla="*/ 0 w 5216389"/>
              <a:gd name="connsiteY0" fmla="*/ 343036 h 2058172"/>
              <a:gd name="connsiteX1" fmla="*/ 343036 w 5216389"/>
              <a:gd name="connsiteY1" fmla="*/ 0 h 2058172"/>
              <a:gd name="connsiteX2" fmla="*/ 864022 w 5216389"/>
              <a:gd name="connsiteY2" fmla="*/ 0 h 2058172"/>
              <a:gd name="connsiteX3" fmla="*/ 1294403 w 5216389"/>
              <a:gd name="connsiteY3" fmla="*/ 0 h 2058172"/>
              <a:gd name="connsiteX4" fmla="*/ 1905995 w 5216389"/>
              <a:gd name="connsiteY4" fmla="*/ 0 h 2058172"/>
              <a:gd name="connsiteX5" fmla="*/ 2381679 w 5216389"/>
              <a:gd name="connsiteY5" fmla="*/ 0 h 2058172"/>
              <a:gd name="connsiteX6" fmla="*/ 2812059 w 5216389"/>
              <a:gd name="connsiteY6" fmla="*/ 0 h 2058172"/>
              <a:gd name="connsiteX7" fmla="*/ 3287742 w 5216389"/>
              <a:gd name="connsiteY7" fmla="*/ 0 h 2058172"/>
              <a:gd name="connsiteX8" fmla="*/ 3899335 w 5216389"/>
              <a:gd name="connsiteY8" fmla="*/ 0 h 2058172"/>
              <a:gd name="connsiteX9" fmla="*/ 4375018 w 5216389"/>
              <a:gd name="connsiteY9" fmla="*/ 0 h 2058172"/>
              <a:gd name="connsiteX10" fmla="*/ 4873353 w 5216389"/>
              <a:gd name="connsiteY10" fmla="*/ 0 h 2058172"/>
              <a:gd name="connsiteX11" fmla="*/ 5216389 w 5216389"/>
              <a:gd name="connsiteY11" fmla="*/ 343036 h 2058172"/>
              <a:gd name="connsiteX12" fmla="*/ 5216389 w 5216389"/>
              <a:gd name="connsiteY12" fmla="*/ 814124 h 2058172"/>
              <a:gd name="connsiteX13" fmla="*/ 5216389 w 5216389"/>
              <a:gd name="connsiteY13" fmla="*/ 1244048 h 2058172"/>
              <a:gd name="connsiteX14" fmla="*/ 5216389 w 5216389"/>
              <a:gd name="connsiteY14" fmla="*/ 1715136 h 2058172"/>
              <a:gd name="connsiteX15" fmla="*/ 4873353 w 5216389"/>
              <a:gd name="connsiteY15" fmla="*/ 2058172 h 2058172"/>
              <a:gd name="connsiteX16" fmla="*/ 4442973 w 5216389"/>
              <a:gd name="connsiteY16" fmla="*/ 2058172 h 2058172"/>
              <a:gd name="connsiteX17" fmla="*/ 3921986 w 5216389"/>
              <a:gd name="connsiteY17" fmla="*/ 2058172 h 2058172"/>
              <a:gd name="connsiteX18" fmla="*/ 3310394 w 5216389"/>
              <a:gd name="connsiteY18" fmla="*/ 2058172 h 2058172"/>
              <a:gd name="connsiteX19" fmla="*/ 2834710 w 5216389"/>
              <a:gd name="connsiteY19" fmla="*/ 2058172 h 2058172"/>
              <a:gd name="connsiteX20" fmla="*/ 2268421 w 5216389"/>
              <a:gd name="connsiteY20" fmla="*/ 2058172 h 2058172"/>
              <a:gd name="connsiteX21" fmla="*/ 1838041 w 5216389"/>
              <a:gd name="connsiteY21" fmla="*/ 2058172 h 2058172"/>
              <a:gd name="connsiteX22" fmla="*/ 1181145 w 5216389"/>
              <a:gd name="connsiteY22" fmla="*/ 2058172 h 2058172"/>
              <a:gd name="connsiteX23" fmla="*/ 343036 w 5216389"/>
              <a:gd name="connsiteY23" fmla="*/ 2058172 h 2058172"/>
              <a:gd name="connsiteX24" fmla="*/ 0 w 5216389"/>
              <a:gd name="connsiteY24" fmla="*/ 1715136 h 2058172"/>
              <a:gd name="connsiteX25" fmla="*/ 0 w 5216389"/>
              <a:gd name="connsiteY25" fmla="*/ 1257769 h 2058172"/>
              <a:gd name="connsiteX26" fmla="*/ 0 w 5216389"/>
              <a:gd name="connsiteY26" fmla="*/ 800403 h 2058172"/>
              <a:gd name="connsiteX27" fmla="*/ 0 w 5216389"/>
              <a:gd name="connsiteY27" fmla="*/ 343036 h 205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16389" h="2058172" fill="none" extrusionOk="0">
                <a:moveTo>
                  <a:pt x="0" y="343036"/>
                </a:moveTo>
                <a:cubicBezTo>
                  <a:pt x="-1536" y="121704"/>
                  <a:pt x="172962" y="12210"/>
                  <a:pt x="343036" y="0"/>
                </a:cubicBezTo>
                <a:cubicBezTo>
                  <a:pt x="590961" y="-40334"/>
                  <a:pt x="624547" y="24291"/>
                  <a:pt x="864022" y="0"/>
                </a:cubicBezTo>
                <a:cubicBezTo>
                  <a:pt x="1103497" y="-24291"/>
                  <a:pt x="1208074" y="19446"/>
                  <a:pt x="1294403" y="0"/>
                </a:cubicBezTo>
                <a:cubicBezTo>
                  <a:pt x="1380732" y="-19446"/>
                  <a:pt x="1620304" y="51685"/>
                  <a:pt x="1905995" y="0"/>
                </a:cubicBezTo>
                <a:cubicBezTo>
                  <a:pt x="2191686" y="-51685"/>
                  <a:pt x="2283304" y="44517"/>
                  <a:pt x="2381679" y="0"/>
                </a:cubicBezTo>
                <a:cubicBezTo>
                  <a:pt x="2480054" y="-44517"/>
                  <a:pt x="2692043" y="7455"/>
                  <a:pt x="2812059" y="0"/>
                </a:cubicBezTo>
                <a:cubicBezTo>
                  <a:pt x="2932075" y="-7455"/>
                  <a:pt x="3138689" y="16494"/>
                  <a:pt x="3287742" y="0"/>
                </a:cubicBezTo>
                <a:cubicBezTo>
                  <a:pt x="3436795" y="-16494"/>
                  <a:pt x="3686391" y="15911"/>
                  <a:pt x="3899335" y="0"/>
                </a:cubicBezTo>
                <a:cubicBezTo>
                  <a:pt x="4112279" y="-15911"/>
                  <a:pt x="4142723" y="36984"/>
                  <a:pt x="4375018" y="0"/>
                </a:cubicBezTo>
                <a:cubicBezTo>
                  <a:pt x="4607313" y="-36984"/>
                  <a:pt x="4667170" y="59549"/>
                  <a:pt x="4873353" y="0"/>
                </a:cubicBezTo>
                <a:cubicBezTo>
                  <a:pt x="5077959" y="3005"/>
                  <a:pt x="5199937" y="164205"/>
                  <a:pt x="5216389" y="343036"/>
                </a:cubicBezTo>
                <a:cubicBezTo>
                  <a:pt x="5235185" y="523701"/>
                  <a:pt x="5187033" y="614608"/>
                  <a:pt x="5216389" y="814124"/>
                </a:cubicBezTo>
                <a:cubicBezTo>
                  <a:pt x="5245745" y="1013640"/>
                  <a:pt x="5208915" y="1127283"/>
                  <a:pt x="5216389" y="1244048"/>
                </a:cubicBezTo>
                <a:cubicBezTo>
                  <a:pt x="5223863" y="1360813"/>
                  <a:pt x="5201323" y="1570674"/>
                  <a:pt x="5216389" y="1715136"/>
                </a:cubicBezTo>
                <a:cubicBezTo>
                  <a:pt x="5204270" y="1882943"/>
                  <a:pt x="5038557" y="2069442"/>
                  <a:pt x="4873353" y="2058172"/>
                </a:cubicBezTo>
                <a:cubicBezTo>
                  <a:pt x="4768199" y="2062549"/>
                  <a:pt x="4565653" y="2056896"/>
                  <a:pt x="4442973" y="2058172"/>
                </a:cubicBezTo>
                <a:cubicBezTo>
                  <a:pt x="4320293" y="2059448"/>
                  <a:pt x="4035103" y="1995977"/>
                  <a:pt x="3921986" y="2058172"/>
                </a:cubicBezTo>
                <a:cubicBezTo>
                  <a:pt x="3808869" y="2120367"/>
                  <a:pt x="3558417" y="2002279"/>
                  <a:pt x="3310394" y="2058172"/>
                </a:cubicBezTo>
                <a:cubicBezTo>
                  <a:pt x="3062371" y="2114065"/>
                  <a:pt x="2986187" y="2031613"/>
                  <a:pt x="2834710" y="2058172"/>
                </a:cubicBezTo>
                <a:cubicBezTo>
                  <a:pt x="2683233" y="2084731"/>
                  <a:pt x="2520615" y="2046193"/>
                  <a:pt x="2268421" y="2058172"/>
                </a:cubicBezTo>
                <a:cubicBezTo>
                  <a:pt x="2016227" y="2070151"/>
                  <a:pt x="2036413" y="2009603"/>
                  <a:pt x="1838041" y="2058172"/>
                </a:cubicBezTo>
                <a:cubicBezTo>
                  <a:pt x="1639669" y="2106741"/>
                  <a:pt x="1423454" y="2013666"/>
                  <a:pt x="1181145" y="2058172"/>
                </a:cubicBezTo>
                <a:cubicBezTo>
                  <a:pt x="938836" y="2102678"/>
                  <a:pt x="655671" y="2040831"/>
                  <a:pt x="343036" y="2058172"/>
                </a:cubicBezTo>
                <a:cubicBezTo>
                  <a:pt x="155833" y="2049457"/>
                  <a:pt x="12564" y="1857398"/>
                  <a:pt x="0" y="1715136"/>
                </a:cubicBezTo>
                <a:cubicBezTo>
                  <a:pt x="-569" y="1568617"/>
                  <a:pt x="18340" y="1391460"/>
                  <a:pt x="0" y="1257769"/>
                </a:cubicBezTo>
                <a:cubicBezTo>
                  <a:pt x="-18340" y="1124078"/>
                  <a:pt x="20406" y="986997"/>
                  <a:pt x="0" y="800403"/>
                </a:cubicBezTo>
                <a:cubicBezTo>
                  <a:pt x="-20406" y="613809"/>
                  <a:pt x="40339" y="533156"/>
                  <a:pt x="0" y="343036"/>
                </a:cubicBezTo>
                <a:close/>
              </a:path>
              <a:path w="5216389" h="2058172" stroke="0" extrusionOk="0">
                <a:moveTo>
                  <a:pt x="0" y="343036"/>
                </a:moveTo>
                <a:cubicBezTo>
                  <a:pt x="-40153" y="128815"/>
                  <a:pt x="108432" y="16946"/>
                  <a:pt x="343036" y="0"/>
                </a:cubicBezTo>
                <a:cubicBezTo>
                  <a:pt x="531708" y="-6734"/>
                  <a:pt x="745262" y="35009"/>
                  <a:pt x="999932" y="0"/>
                </a:cubicBezTo>
                <a:cubicBezTo>
                  <a:pt x="1254602" y="-35009"/>
                  <a:pt x="1298053" y="46787"/>
                  <a:pt x="1520918" y="0"/>
                </a:cubicBezTo>
                <a:cubicBezTo>
                  <a:pt x="1743783" y="-46787"/>
                  <a:pt x="1888314" y="56480"/>
                  <a:pt x="1996602" y="0"/>
                </a:cubicBezTo>
                <a:cubicBezTo>
                  <a:pt x="2104890" y="-56480"/>
                  <a:pt x="2350160" y="9754"/>
                  <a:pt x="2608195" y="0"/>
                </a:cubicBezTo>
                <a:cubicBezTo>
                  <a:pt x="2866230" y="-9754"/>
                  <a:pt x="2984815" y="22533"/>
                  <a:pt x="3129181" y="0"/>
                </a:cubicBezTo>
                <a:cubicBezTo>
                  <a:pt x="3273547" y="-22533"/>
                  <a:pt x="3467143" y="76677"/>
                  <a:pt x="3786077" y="0"/>
                </a:cubicBezTo>
                <a:cubicBezTo>
                  <a:pt x="4105011" y="-76677"/>
                  <a:pt x="4055910" y="53328"/>
                  <a:pt x="4261760" y="0"/>
                </a:cubicBezTo>
                <a:cubicBezTo>
                  <a:pt x="4467610" y="-53328"/>
                  <a:pt x="4615945" y="42177"/>
                  <a:pt x="4873353" y="0"/>
                </a:cubicBezTo>
                <a:cubicBezTo>
                  <a:pt x="5074415" y="2791"/>
                  <a:pt x="5189753" y="149274"/>
                  <a:pt x="5216389" y="343036"/>
                </a:cubicBezTo>
                <a:cubicBezTo>
                  <a:pt x="5262751" y="457765"/>
                  <a:pt x="5204298" y="589475"/>
                  <a:pt x="5216389" y="800403"/>
                </a:cubicBezTo>
                <a:cubicBezTo>
                  <a:pt x="5228480" y="1011331"/>
                  <a:pt x="5179661" y="1088789"/>
                  <a:pt x="5216389" y="1244048"/>
                </a:cubicBezTo>
                <a:cubicBezTo>
                  <a:pt x="5253117" y="1399308"/>
                  <a:pt x="5171785" y="1482226"/>
                  <a:pt x="5216389" y="1715136"/>
                </a:cubicBezTo>
                <a:cubicBezTo>
                  <a:pt x="5250728" y="1861961"/>
                  <a:pt x="5030144" y="2045545"/>
                  <a:pt x="4873353" y="2058172"/>
                </a:cubicBezTo>
                <a:cubicBezTo>
                  <a:pt x="4682988" y="2074707"/>
                  <a:pt x="4507552" y="2036595"/>
                  <a:pt x="4307063" y="2058172"/>
                </a:cubicBezTo>
                <a:cubicBezTo>
                  <a:pt x="4106574" y="2079749"/>
                  <a:pt x="3900760" y="2044003"/>
                  <a:pt x="3650167" y="2058172"/>
                </a:cubicBezTo>
                <a:cubicBezTo>
                  <a:pt x="3399574" y="2072341"/>
                  <a:pt x="3198702" y="2034536"/>
                  <a:pt x="3083878" y="2058172"/>
                </a:cubicBezTo>
                <a:cubicBezTo>
                  <a:pt x="2969054" y="2081808"/>
                  <a:pt x="2820012" y="2057289"/>
                  <a:pt x="2653498" y="2058172"/>
                </a:cubicBezTo>
                <a:cubicBezTo>
                  <a:pt x="2486984" y="2059055"/>
                  <a:pt x="2373218" y="2034033"/>
                  <a:pt x="2177814" y="2058172"/>
                </a:cubicBezTo>
                <a:cubicBezTo>
                  <a:pt x="1982410" y="2082311"/>
                  <a:pt x="1658489" y="2012795"/>
                  <a:pt x="1520918" y="2058172"/>
                </a:cubicBezTo>
                <a:cubicBezTo>
                  <a:pt x="1383347" y="2103549"/>
                  <a:pt x="1123254" y="2003453"/>
                  <a:pt x="954629" y="2058172"/>
                </a:cubicBezTo>
                <a:cubicBezTo>
                  <a:pt x="786004" y="2112891"/>
                  <a:pt x="534309" y="2000512"/>
                  <a:pt x="343036" y="2058172"/>
                </a:cubicBezTo>
                <a:cubicBezTo>
                  <a:pt x="152219" y="2021403"/>
                  <a:pt x="5493" y="1905735"/>
                  <a:pt x="0" y="1715136"/>
                </a:cubicBezTo>
                <a:cubicBezTo>
                  <a:pt x="-43415" y="1595595"/>
                  <a:pt x="54553" y="1476098"/>
                  <a:pt x="0" y="1257769"/>
                </a:cubicBezTo>
                <a:cubicBezTo>
                  <a:pt x="-54553" y="1039440"/>
                  <a:pt x="8920" y="1016711"/>
                  <a:pt x="0" y="800403"/>
                </a:cubicBezTo>
                <a:cubicBezTo>
                  <a:pt x="-8920" y="584095"/>
                  <a:pt x="11267" y="447057"/>
                  <a:pt x="0" y="343036"/>
                </a:cubicBezTo>
                <a:close/>
              </a:path>
            </a:pathLst>
          </a:custGeom>
          <a:solidFill>
            <a:schemeClr val="bg1"/>
          </a:solidFill>
          <a:ln w="127000">
            <a:solidFill>
              <a:srgbClr val="7030A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CL" sz="3000" dirty="0">
                <a:latin typeface="Jokerman" panose="04090605060D06020702" pitchFamily="82" charset="0"/>
              </a:rPr>
              <a:t>What's the weather like today?</a:t>
            </a:r>
          </a:p>
        </p:txBody>
      </p:sp>
      <p:sp>
        <p:nvSpPr>
          <p:cNvPr id="22" name="Marco 18">
            <a:extLst>
              <a:ext uri="{FF2B5EF4-FFF2-40B4-BE49-F238E27FC236}">
                <a16:creationId xmlns:a16="http://schemas.microsoft.com/office/drawing/2014/main" id="{0C390525-3028-354A-B198-3D34CC7A69E5}"/>
              </a:ext>
            </a:extLst>
          </p:cNvPr>
          <p:cNvSpPr/>
          <p:nvPr/>
        </p:nvSpPr>
        <p:spPr>
          <a:xfrm>
            <a:off x="20612" y="231032"/>
            <a:ext cx="2609976" cy="2383090"/>
          </a:xfrm>
          <a:custGeom>
            <a:avLst/>
            <a:gdLst>
              <a:gd name="connsiteX0" fmla="*/ 0 w 3479968"/>
              <a:gd name="connsiteY0" fmla="*/ 0 h 3177453"/>
              <a:gd name="connsiteX1" fmla="*/ 649594 w 3479968"/>
              <a:gd name="connsiteY1" fmla="*/ 0 h 3177453"/>
              <a:gd name="connsiteX2" fmla="*/ 1159989 w 3479968"/>
              <a:gd name="connsiteY2" fmla="*/ 0 h 3177453"/>
              <a:gd name="connsiteX3" fmla="*/ 1739984 w 3479968"/>
              <a:gd name="connsiteY3" fmla="*/ 0 h 3177453"/>
              <a:gd name="connsiteX4" fmla="*/ 2215580 w 3479968"/>
              <a:gd name="connsiteY4" fmla="*/ 0 h 3177453"/>
              <a:gd name="connsiteX5" fmla="*/ 2865174 w 3479968"/>
              <a:gd name="connsiteY5" fmla="*/ 0 h 3177453"/>
              <a:gd name="connsiteX6" fmla="*/ 3479968 w 3479968"/>
              <a:gd name="connsiteY6" fmla="*/ 0 h 3177453"/>
              <a:gd name="connsiteX7" fmla="*/ 3479968 w 3479968"/>
              <a:gd name="connsiteY7" fmla="*/ 593125 h 3177453"/>
              <a:gd name="connsiteX8" fmla="*/ 3479968 w 3479968"/>
              <a:gd name="connsiteY8" fmla="*/ 1154475 h 3177453"/>
              <a:gd name="connsiteX9" fmla="*/ 3479968 w 3479968"/>
              <a:gd name="connsiteY9" fmla="*/ 1620501 h 3177453"/>
              <a:gd name="connsiteX10" fmla="*/ 3479968 w 3479968"/>
              <a:gd name="connsiteY10" fmla="*/ 2213626 h 3177453"/>
              <a:gd name="connsiteX11" fmla="*/ 3479968 w 3479968"/>
              <a:gd name="connsiteY11" fmla="*/ 3177453 h 3177453"/>
              <a:gd name="connsiteX12" fmla="*/ 3004372 w 3479968"/>
              <a:gd name="connsiteY12" fmla="*/ 3177453 h 3177453"/>
              <a:gd name="connsiteX13" fmla="*/ 2389578 w 3479968"/>
              <a:gd name="connsiteY13" fmla="*/ 3177453 h 3177453"/>
              <a:gd name="connsiteX14" fmla="*/ 1913982 w 3479968"/>
              <a:gd name="connsiteY14" fmla="*/ 3177453 h 3177453"/>
              <a:gd name="connsiteX15" fmla="*/ 1333988 w 3479968"/>
              <a:gd name="connsiteY15" fmla="*/ 3177453 h 3177453"/>
              <a:gd name="connsiteX16" fmla="*/ 684394 w 3479968"/>
              <a:gd name="connsiteY16" fmla="*/ 3177453 h 3177453"/>
              <a:gd name="connsiteX17" fmla="*/ 0 w 3479968"/>
              <a:gd name="connsiteY17" fmla="*/ 3177453 h 3177453"/>
              <a:gd name="connsiteX18" fmla="*/ 0 w 3479968"/>
              <a:gd name="connsiteY18" fmla="*/ 2616103 h 3177453"/>
              <a:gd name="connsiteX19" fmla="*/ 0 w 3479968"/>
              <a:gd name="connsiteY19" fmla="*/ 2150077 h 3177453"/>
              <a:gd name="connsiteX20" fmla="*/ 0 w 3479968"/>
              <a:gd name="connsiteY20" fmla="*/ 1684050 h 3177453"/>
              <a:gd name="connsiteX21" fmla="*/ 0 w 3479968"/>
              <a:gd name="connsiteY21" fmla="*/ 1154475 h 3177453"/>
              <a:gd name="connsiteX22" fmla="*/ 0 w 3479968"/>
              <a:gd name="connsiteY22" fmla="*/ 624899 h 3177453"/>
              <a:gd name="connsiteX23" fmla="*/ 0 w 3479968"/>
              <a:gd name="connsiteY23" fmla="*/ 0 h 3177453"/>
              <a:gd name="connsiteX24" fmla="*/ 313074 w 3479968"/>
              <a:gd name="connsiteY24" fmla="*/ 313074 h 3177453"/>
              <a:gd name="connsiteX25" fmla="*/ 313074 w 3479968"/>
              <a:gd name="connsiteY25" fmla="*/ 874361 h 3177453"/>
              <a:gd name="connsiteX26" fmla="*/ 313074 w 3479968"/>
              <a:gd name="connsiteY26" fmla="*/ 1435648 h 3177453"/>
              <a:gd name="connsiteX27" fmla="*/ 313074 w 3479968"/>
              <a:gd name="connsiteY27" fmla="*/ 1945909 h 3177453"/>
              <a:gd name="connsiteX28" fmla="*/ 313074 w 3479968"/>
              <a:gd name="connsiteY28" fmla="*/ 2864379 h 3177453"/>
              <a:gd name="connsiteX29" fmla="*/ 798223 w 3479968"/>
              <a:gd name="connsiteY29" fmla="*/ 2864379 h 3177453"/>
              <a:gd name="connsiteX30" fmla="*/ 1311911 w 3479968"/>
              <a:gd name="connsiteY30" fmla="*/ 2864379 h 3177453"/>
              <a:gd name="connsiteX31" fmla="*/ 1825599 w 3479968"/>
              <a:gd name="connsiteY31" fmla="*/ 2864379 h 3177453"/>
              <a:gd name="connsiteX32" fmla="*/ 2367824 w 3479968"/>
              <a:gd name="connsiteY32" fmla="*/ 2864379 h 3177453"/>
              <a:gd name="connsiteX33" fmla="*/ 3166894 w 3479968"/>
              <a:gd name="connsiteY33" fmla="*/ 2864379 h 3177453"/>
              <a:gd name="connsiteX34" fmla="*/ 3166894 w 3479968"/>
              <a:gd name="connsiteY34" fmla="*/ 2379631 h 3177453"/>
              <a:gd name="connsiteX35" fmla="*/ 3166894 w 3479968"/>
              <a:gd name="connsiteY35" fmla="*/ 1894883 h 3177453"/>
              <a:gd name="connsiteX36" fmla="*/ 3166894 w 3479968"/>
              <a:gd name="connsiteY36" fmla="*/ 1410135 h 3177453"/>
              <a:gd name="connsiteX37" fmla="*/ 3166894 w 3479968"/>
              <a:gd name="connsiteY37" fmla="*/ 976413 h 3177453"/>
              <a:gd name="connsiteX38" fmla="*/ 3166894 w 3479968"/>
              <a:gd name="connsiteY38" fmla="*/ 313074 h 3177453"/>
              <a:gd name="connsiteX39" fmla="*/ 2539054 w 3479968"/>
              <a:gd name="connsiteY39" fmla="*/ 313074 h 3177453"/>
              <a:gd name="connsiteX40" fmla="*/ 1968290 w 3479968"/>
              <a:gd name="connsiteY40" fmla="*/ 313074 h 3177453"/>
              <a:gd name="connsiteX41" fmla="*/ 1340449 w 3479968"/>
              <a:gd name="connsiteY41" fmla="*/ 313074 h 3177453"/>
              <a:gd name="connsiteX42" fmla="*/ 313074 w 3479968"/>
              <a:gd name="connsiteY42" fmla="*/ 313074 h 31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479968" h="3177453" fill="none" extrusionOk="0">
                <a:moveTo>
                  <a:pt x="0" y="0"/>
                </a:moveTo>
                <a:cubicBezTo>
                  <a:pt x="245213" y="-52733"/>
                  <a:pt x="451568" y="61661"/>
                  <a:pt x="649594" y="0"/>
                </a:cubicBezTo>
                <a:cubicBezTo>
                  <a:pt x="847620" y="-61661"/>
                  <a:pt x="980873" y="17846"/>
                  <a:pt x="1159989" y="0"/>
                </a:cubicBezTo>
                <a:cubicBezTo>
                  <a:pt x="1339105" y="-17846"/>
                  <a:pt x="1500445" y="65389"/>
                  <a:pt x="1739984" y="0"/>
                </a:cubicBezTo>
                <a:cubicBezTo>
                  <a:pt x="1979524" y="-65389"/>
                  <a:pt x="1997135" y="14536"/>
                  <a:pt x="2215580" y="0"/>
                </a:cubicBezTo>
                <a:cubicBezTo>
                  <a:pt x="2434025" y="-14536"/>
                  <a:pt x="2568379" y="60381"/>
                  <a:pt x="2865174" y="0"/>
                </a:cubicBezTo>
                <a:cubicBezTo>
                  <a:pt x="3161969" y="-60381"/>
                  <a:pt x="3323088" y="8055"/>
                  <a:pt x="3479968" y="0"/>
                </a:cubicBezTo>
                <a:cubicBezTo>
                  <a:pt x="3514116" y="274782"/>
                  <a:pt x="3415171" y="300409"/>
                  <a:pt x="3479968" y="593125"/>
                </a:cubicBezTo>
                <a:cubicBezTo>
                  <a:pt x="3544765" y="885841"/>
                  <a:pt x="3426120" y="962981"/>
                  <a:pt x="3479968" y="1154475"/>
                </a:cubicBezTo>
                <a:cubicBezTo>
                  <a:pt x="3533816" y="1345969"/>
                  <a:pt x="3451494" y="1512404"/>
                  <a:pt x="3479968" y="1620501"/>
                </a:cubicBezTo>
                <a:cubicBezTo>
                  <a:pt x="3508442" y="1728598"/>
                  <a:pt x="3419440" y="1940078"/>
                  <a:pt x="3479968" y="2213626"/>
                </a:cubicBezTo>
                <a:cubicBezTo>
                  <a:pt x="3540496" y="2487174"/>
                  <a:pt x="3449607" y="2713471"/>
                  <a:pt x="3479968" y="3177453"/>
                </a:cubicBezTo>
                <a:cubicBezTo>
                  <a:pt x="3370687" y="3221385"/>
                  <a:pt x="3195884" y="3166345"/>
                  <a:pt x="3004372" y="3177453"/>
                </a:cubicBezTo>
                <a:cubicBezTo>
                  <a:pt x="2812860" y="3188561"/>
                  <a:pt x="2674611" y="3158109"/>
                  <a:pt x="2389578" y="3177453"/>
                </a:cubicBezTo>
                <a:cubicBezTo>
                  <a:pt x="2104545" y="3196797"/>
                  <a:pt x="2017187" y="3163624"/>
                  <a:pt x="1913982" y="3177453"/>
                </a:cubicBezTo>
                <a:cubicBezTo>
                  <a:pt x="1810777" y="3191282"/>
                  <a:pt x="1504119" y="3176191"/>
                  <a:pt x="1333988" y="3177453"/>
                </a:cubicBezTo>
                <a:cubicBezTo>
                  <a:pt x="1163857" y="3178715"/>
                  <a:pt x="840396" y="3150249"/>
                  <a:pt x="684394" y="3177453"/>
                </a:cubicBezTo>
                <a:cubicBezTo>
                  <a:pt x="528392" y="3204657"/>
                  <a:pt x="162011" y="3119806"/>
                  <a:pt x="0" y="3177453"/>
                </a:cubicBezTo>
                <a:cubicBezTo>
                  <a:pt x="-17340" y="2900726"/>
                  <a:pt x="53358" y="2867084"/>
                  <a:pt x="0" y="2616103"/>
                </a:cubicBezTo>
                <a:cubicBezTo>
                  <a:pt x="-53358" y="2365122"/>
                  <a:pt x="55052" y="2248229"/>
                  <a:pt x="0" y="2150077"/>
                </a:cubicBezTo>
                <a:cubicBezTo>
                  <a:pt x="-55052" y="2051925"/>
                  <a:pt x="37403" y="1777905"/>
                  <a:pt x="0" y="1684050"/>
                </a:cubicBezTo>
                <a:cubicBezTo>
                  <a:pt x="-37403" y="1590195"/>
                  <a:pt x="59026" y="1262852"/>
                  <a:pt x="0" y="1154475"/>
                </a:cubicBezTo>
                <a:cubicBezTo>
                  <a:pt x="-59026" y="1046098"/>
                  <a:pt x="27365" y="731485"/>
                  <a:pt x="0" y="624899"/>
                </a:cubicBezTo>
                <a:cubicBezTo>
                  <a:pt x="-27365" y="518313"/>
                  <a:pt x="32793" y="296482"/>
                  <a:pt x="0" y="0"/>
                </a:cubicBezTo>
                <a:close/>
                <a:moveTo>
                  <a:pt x="313074" y="313074"/>
                </a:moveTo>
                <a:cubicBezTo>
                  <a:pt x="340289" y="590662"/>
                  <a:pt x="253645" y="646324"/>
                  <a:pt x="313074" y="874361"/>
                </a:cubicBezTo>
                <a:cubicBezTo>
                  <a:pt x="372503" y="1102398"/>
                  <a:pt x="310220" y="1240645"/>
                  <a:pt x="313074" y="1435648"/>
                </a:cubicBezTo>
                <a:cubicBezTo>
                  <a:pt x="315928" y="1630651"/>
                  <a:pt x="268238" y="1837802"/>
                  <a:pt x="313074" y="1945909"/>
                </a:cubicBezTo>
                <a:cubicBezTo>
                  <a:pt x="357910" y="2054016"/>
                  <a:pt x="291661" y="2456222"/>
                  <a:pt x="313074" y="2864379"/>
                </a:cubicBezTo>
                <a:cubicBezTo>
                  <a:pt x="515572" y="2828007"/>
                  <a:pt x="577299" y="2911504"/>
                  <a:pt x="798223" y="2864379"/>
                </a:cubicBezTo>
                <a:cubicBezTo>
                  <a:pt x="1019147" y="2817254"/>
                  <a:pt x="1194997" y="2877695"/>
                  <a:pt x="1311911" y="2864379"/>
                </a:cubicBezTo>
                <a:cubicBezTo>
                  <a:pt x="1428825" y="2851063"/>
                  <a:pt x="1677099" y="2918195"/>
                  <a:pt x="1825599" y="2864379"/>
                </a:cubicBezTo>
                <a:cubicBezTo>
                  <a:pt x="1974099" y="2810563"/>
                  <a:pt x="2135378" y="2898975"/>
                  <a:pt x="2367824" y="2864379"/>
                </a:cubicBezTo>
                <a:cubicBezTo>
                  <a:pt x="2600271" y="2829783"/>
                  <a:pt x="2933018" y="2909593"/>
                  <a:pt x="3166894" y="2864379"/>
                </a:cubicBezTo>
                <a:cubicBezTo>
                  <a:pt x="3164973" y="2641240"/>
                  <a:pt x="3192830" y="2507269"/>
                  <a:pt x="3166894" y="2379631"/>
                </a:cubicBezTo>
                <a:cubicBezTo>
                  <a:pt x="3140958" y="2251993"/>
                  <a:pt x="3211679" y="2131963"/>
                  <a:pt x="3166894" y="1894883"/>
                </a:cubicBezTo>
                <a:cubicBezTo>
                  <a:pt x="3122109" y="1657803"/>
                  <a:pt x="3180483" y="1540180"/>
                  <a:pt x="3166894" y="1410135"/>
                </a:cubicBezTo>
                <a:cubicBezTo>
                  <a:pt x="3153305" y="1280090"/>
                  <a:pt x="3208214" y="1113644"/>
                  <a:pt x="3166894" y="976413"/>
                </a:cubicBezTo>
                <a:cubicBezTo>
                  <a:pt x="3125574" y="839182"/>
                  <a:pt x="3184686" y="523099"/>
                  <a:pt x="3166894" y="313074"/>
                </a:cubicBezTo>
                <a:cubicBezTo>
                  <a:pt x="2889532" y="359190"/>
                  <a:pt x="2803105" y="296804"/>
                  <a:pt x="2539054" y="313074"/>
                </a:cubicBezTo>
                <a:cubicBezTo>
                  <a:pt x="2275003" y="329344"/>
                  <a:pt x="2235015" y="254124"/>
                  <a:pt x="1968290" y="313074"/>
                </a:cubicBezTo>
                <a:cubicBezTo>
                  <a:pt x="1701565" y="372024"/>
                  <a:pt x="1479337" y="270585"/>
                  <a:pt x="1340449" y="313074"/>
                </a:cubicBezTo>
                <a:cubicBezTo>
                  <a:pt x="1201561" y="355563"/>
                  <a:pt x="702628" y="217493"/>
                  <a:pt x="313074" y="313074"/>
                </a:cubicBezTo>
                <a:close/>
              </a:path>
              <a:path w="3479968" h="3177453" stroke="0" extrusionOk="0">
                <a:moveTo>
                  <a:pt x="0" y="0"/>
                </a:moveTo>
                <a:cubicBezTo>
                  <a:pt x="225818" y="-26770"/>
                  <a:pt x="360917" y="19453"/>
                  <a:pt x="545195" y="0"/>
                </a:cubicBezTo>
                <a:cubicBezTo>
                  <a:pt x="729474" y="-19453"/>
                  <a:pt x="910583" y="40322"/>
                  <a:pt x="1020791" y="0"/>
                </a:cubicBezTo>
                <a:cubicBezTo>
                  <a:pt x="1130999" y="-40322"/>
                  <a:pt x="1479751" y="26274"/>
                  <a:pt x="1670385" y="0"/>
                </a:cubicBezTo>
                <a:cubicBezTo>
                  <a:pt x="1861019" y="-26274"/>
                  <a:pt x="2064252" y="25799"/>
                  <a:pt x="2215580" y="0"/>
                </a:cubicBezTo>
                <a:cubicBezTo>
                  <a:pt x="2366908" y="-25799"/>
                  <a:pt x="2600180" y="45906"/>
                  <a:pt x="2760775" y="0"/>
                </a:cubicBezTo>
                <a:cubicBezTo>
                  <a:pt x="2921371" y="-45906"/>
                  <a:pt x="3140139" y="65701"/>
                  <a:pt x="3479968" y="0"/>
                </a:cubicBezTo>
                <a:cubicBezTo>
                  <a:pt x="3497827" y="128937"/>
                  <a:pt x="3455890" y="315174"/>
                  <a:pt x="3479968" y="466026"/>
                </a:cubicBezTo>
                <a:cubicBezTo>
                  <a:pt x="3504046" y="616878"/>
                  <a:pt x="3464756" y="771698"/>
                  <a:pt x="3479968" y="995602"/>
                </a:cubicBezTo>
                <a:cubicBezTo>
                  <a:pt x="3495180" y="1219506"/>
                  <a:pt x="3453676" y="1255064"/>
                  <a:pt x="3479968" y="1461628"/>
                </a:cubicBezTo>
                <a:cubicBezTo>
                  <a:pt x="3506260" y="1668192"/>
                  <a:pt x="3442885" y="1720848"/>
                  <a:pt x="3479968" y="1927655"/>
                </a:cubicBezTo>
                <a:cubicBezTo>
                  <a:pt x="3517051" y="2134462"/>
                  <a:pt x="3443506" y="2291343"/>
                  <a:pt x="3479968" y="2457230"/>
                </a:cubicBezTo>
                <a:cubicBezTo>
                  <a:pt x="3516430" y="2623117"/>
                  <a:pt x="3463305" y="2832676"/>
                  <a:pt x="3479968" y="3177453"/>
                </a:cubicBezTo>
                <a:cubicBezTo>
                  <a:pt x="3337528" y="3186092"/>
                  <a:pt x="3209614" y="3149569"/>
                  <a:pt x="3004372" y="3177453"/>
                </a:cubicBezTo>
                <a:cubicBezTo>
                  <a:pt x="2799130" y="3205337"/>
                  <a:pt x="2642227" y="3117001"/>
                  <a:pt x="2354778" y="3177453"/>
                </a:cubicBezTo>
                <a:cubicBezTo>
                  <a:pt x="2067329" y="3237905"/>
                  <a:pt x="2017658" y="3176909"/>
                  <a:pt x="1844383" y="3177453"/>
                </a:cubicBezTo>
                <a:cubicBezTo>
                  <a:pt x="1671108" y="3177997"/>
                  <a:pt x="1525579" y="3113872"/>
                  <a:pt x="1264388" y="3177453"/>
                </a:cubicBezTo>
                <a:cubicBezTo>
                  <a:pt x="1003197" y="3241034"/>
                  <a:pt x="827617" y="3125128"/>
                  <a:pt x="614794" y="3177453"/>
                </a:cubicBezTo>
                <a:cubicBezTo>
                  <a:pt x="401971" y="3229778"/>
                  <a:pt x="229867" y="3114701"/>
                  <a:pt x="0" y="3177453"/>
                </a:cubicBezTo>
                <a:cubicBezTo>
                  <a:pt x="-26061" y="3032558"/>
                  <a:pt x="18501" y="2893121"/>
                  <a:pt x="0" y="2743201"/>
                </a:cubicBezTo>
                <a:cubicBezTo>
                  <a:pt x="-18501" y="2593281"/>
                  <a:pt x="5962" y="2456075"/>
                  <a:pt x="0" y="2277175"/>
                </a:cubicBezTo>
                <a:cubicBezTo>
                  <a:pt x="-5962" y="2098275"/>
                  <a:pt x="39351" y="1943144"/>
                  <a:pt x="0" y="1779374"/>
                </a:cubicBezTo>
                <a:cubicBezTo>
                  <a:pt x="-39351" y="1615604"/>
                  <a:pt x="58264" y="1463285"/>
                  <a:pt x="0" y="1186249"/>
                </a:cubicBezTo>
                <a:cubicBezTo>
                  <a:pt x="-58264" y="909214"/>
                  <a:pt x="6694" y="905665"/>
                  <a:pt x="0" y="656674"/>
                </a:cubicBezTo>
                <a:cubicBezTo>
                  <a:pt x="-6694" y="407683"/>
                  <a:pt x="47630" y="274882"/>
                  <a:pt x="0" y="0"/>
                </a:cubicBezTo>
                <a:close/>
                <a:moveTo>
                  <a:pt x="313074" y="313074"/>
                </a:moveTo>
                <a:cubicBezTo>
                  <a:pt x="319551" y="503378"/>
                  <a:pt x="290238" y="574976"/>
                  <a:pt x="313074" y="746796"/>
                </a:cubicBezTo>
                <a:cubicBezTo>
                  <a:pt x="335910" y="918616"/>
                  <a:pt x="265116" y="1150256"/>
                  <a:pt x="313074" y="1308083"/>
                </a:cubicBezTo>
                <a:cubicBezTo>
                  <a:pt x="361032" y="1465910"/>
                  <a:pt x="311470" y="1579601"/>
                  <a:pt x="313074" y="1843857"/>
                </a:cubicBezTo>
                <a:cubicBezTo>
                  <a:pt x="314678" y="2108113"/>
                  <a:pt x="311663" y="2103217"/>
                  <a:pt x="313074" y="2277579"/>
                </a:cubicBezTo>
                <a:cubicBezTo>
                  <a:pt x="314485" y="2451941"/>
                  <a:pt x="297980" y="2687195"/>
                  <a:pt x="313074" y="2864379"/>
                </a:cubicBezTo>
                <a:cubicBezTo>
                  <a:pt x="547327" y="2821103"/>
                  <a:pt x="641574" y="2868560"/>
                  <a:pt x="940914" y="2864379"/>
                </a:cubicBezTo>
                <a:cubicBezTo>
                  <a:pt x="1240254" y="2860198"/>
                  <a:pt x="1363219" y="2893403"/>
                  <a:pt x="1540217" y="2864379"/>
                </a:cubicBezTo>
                <a:cubicBezTo>
                  <a:pt x="1717215" y="2835355"/>
                  <a:pt x="1918320" y="2916488"/>
                  <a:pt x="2053904" y="2864379"/>
                </a:cubicBezTo>
                <a:cubicBezTo>
                  <a:pt x="2189488" y="2812270"/>
                  <a:pt x="2385460" y="2886632"/>
                  <a:pt x="2539054" y="2864379"/>
                </a:cubicBezTo>
                <a:cubicBezTo>
                  <a:pt x="2692648" y="2842126"/>
                  <a:pt x="2923010" y="2895054"/>
                  <a:pt x="3166894" y="2864379"/>
                </a:cubicBezTo>
                <a:cubicBezTo>
                  <a:pt x="3140441" y="2637999"/>
                  <a:pt x="3183318" y="2534521"/>
                  <a:pt x="3166894" y="2328605"/>
                </a:cubicBezTo>
                <a:cubicBezTo>
                  <a:pt x="3150470" y="2122689"/>
                  <a:pt x="3188997" y="2044614"/>
                  <a:pt x="3166894" y="1869370"/>
                </a:cubicBezTo>
                <a:cubicBezTo>
                  <a:pt x="3144791" y="1694126"/>
                  <a:pt x="3210155" y="1561522"/>
                  <a:pt x="3166894" y="1435648"/>
                </a:cubicBezTo>
                <a:cubicBezTo>
                  <a:pt x="3123633" y="1309774"/>
                  <a:pt x="3178748" y="1209185"/>
                  <a:pt x="3166894" y="1001926"/>
                </a:cubicBezTo>
                <a:cubicBezTo>
                  <a:pt x="3155040" y="794667"/>
                  <a:pt x="3172734" y="451663"/>
                  <a:pt x="3166894" y="313074"/>
                </a:cubicBezTo>
                <a:cubicBezTo>
                  <a:pt x="3050207" y="365614"/>
                  <a:pt x="2835404" y="270255"/>
                  <a:pt x="2681745" y="313074"/>
                </a:cubicBezTo>
                <a:cubicBezTo>
                  <a:pt x="2528086" y="355893"/>
                  <a:pt x="2360689" y="279931"/>
                  <a:pt x="2053904" y="313074"/>
                </a:cubicBezTo>
                <a:cubicBezTo>
                  <a:pt x="1747119" y="346217"/>
                  <a:pt x="1750901" y="294511"/>
                  <a:pt x="1483140" y="313074"/>
                </a:cubicBezTo>
                <a:cubicBezTo>
                  <a:pt x="1215379" y="331637"/>
                  <a:pt x="1222083" y="276689"/>
                  <a:pt x="997991" y="313074"/>
                </a:cubicBezTo>
                <a:cubicBezTo>
                  <a:pt x="773899" y="349459"/>
                  <a:pt x="485773" y="309394"/>
                  <a:pt x="313074" y="313074"/>
                </a:cubicBezTo>
                <a:close/>
              </a:path>
            </a:pathLst>
          </a:custGeom>
          <a:solidFill>
            <a:srgbClr val="FF930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CL" sz="10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5"/>
    </mc:Choice>
    <mc:Fallback xmlns="">
      <p:transition spd="slow" advTm="46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2"/>
          <p:cNvSpPr txBox="1">
            <a:spLocks noGrp="1"/>
          </p:cNvSpPr>
          <p:nvPr>
            <p:ph type="title"/>
          </p:nvPr>
        </p:nvSpPr>
        <p:spPr>
          <a:xfrm>
            <a:off x="720000" y="1221675"/>
            <a:ext cx="4366500" cy="21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/>
              <a:t>Food</a:t>
            </a:r>
            <a:endParaRPr sz="11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921" y="1089061"/>
            <a:ext cx="4693550" cy="312334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04"/>
    </mc:Choice>
    <mc:Fallback xmlns="">
      <p:transition spd="slow" advTm="22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3"/>
          <p:cNvSpPr txBox="1">
            <a:spLocks noGrp="1"/>
          </p:cNvSpPr>
          <p:nvPr>
            <p:ph type="title"/>
          </p:nvPr>
        </p:nvSpPr>
        <p:spPr>
          <a:xfrm>
            <a:off x="668739" y="2204413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err="1"/>
              <a:t>Tomato</a:t>
            </a:r>
            <a:endParaRPr sz="4800" dirty="0"/>
          </a:p>
        </p:txBody>
      </p:sp>
      <p:pic>
        <p:nvPicPr>
          <p:cNvPr id="3074" name="Picture 2" descr="The Supreme Court and the Great Tomato Controversy - ISCOTUS 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58" y="15257"/>
            <a:ext cx="5128242" cy="512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29"/>
    </mc:Choice>
    <mc:Fallback xmlns="">
      <p:transition spd="slow" advTm="21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>
            <a:spLocks noGrp="1"/>
          </p:cNvSpPr>
          <p:nvPr>
            <p:ph type="title" idx="2"/>
          </p:nvPr>
        </p:nvSpPr>
        <p:spPr>
          <a:xfrm>
            <a:off x="1055913" y="2444052"/>
            <a:ext cx="28080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Potato</a:t>
            </a:r>
            <a:endParaRPr dirty="0"/>
          </a:p>
        </p:txBody>
      </p:sp>
      <p:sp>
        <p:nvSpPr>
          <p:cNvPr id="582" name="Google Shape;582;p44"/>
          <p:cNvSpPr/>
          <p:nvPr/>
        </p:nvSpPr>
        <p:spPr>
          <a:xfrm rot="10800000">
            <a:off x="8557190" y="941959"/>
            <a:ext cx="1100911" cy="901223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4"/>
          <p:cNvSpPr/>
          <p:nvPr/>
        </p:nvSpPr>
        <p:spPr>
          <a:xfrm rot="10800000">
            <a:off x="8274258" y="4467898"/>
            <a:ext cx="672627" cy="450006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4"/>
          <p:cNvSpPr/>
          <p:nvPr/>
        </p:nvSpPr>
        <p:spPr>
          <a:xfrm rot="10800000">
            <a:off x="8195529" y="254734"/>
            <a:ext cx="689987" cy="689907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4"/>
          <p:cNvSpPr/>
          <p:nvPr/>
        </p:nvSpPr>
        <p:spPr>
          <a:xfrm>
            <a:off x="4442799" y="4205680"/>
            <a:ext cx="565215" cy="564033"/>
          </a:xfrm>
          <a:custGeom>
            <a:avLst/>
            <a:gdLst/>
            <a:ahLst/>
            <a:cxnLst/>
            <a:rect l="l" t="t" r="r" b="b"/>
            <a:pathLst>
              <a:path w="8132" h="8115" extrusionOk="0">
                <a:moveTo>
                  <a:pt x="1" y="1"/>
                </a:moveTo>
                <a:lnTo>
                  <a:pt x="2694" y="8115"/>
                </a:lnTo>
                <a:lnTo>
                  <a:pt x="4413" y="4462"/>
                </a:lnTo>
                <a:lnTo>
                  <a:pt x="8131" y="274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4"/>
          <p:cNvSpPr/>
          <p:nvPr/>
        </p:nvSpPr>
        <p:spPr>
          <a:xfrm>
            <a:off x="4429038" y="4353864"/>
            <a:ext cx="564033" cy="564033"/>
          </a:xfrm>
          <a:custGeom>
            <a:avLst/>
            <a:gdLst/>
            <a:ahLst/>
            <a:cxnLst/>
            <a:rect l="l" t="t" r="r" b="b"/>
            <a:pathLst>
              <a:path w="8115" h="8115" extrusionOk="0">
                <a:moveTo>
                  <a:pt x="0" y="0"/>
                </a:moveTo>
                <a:lnTo>
                  <a:pt x="2678" y="8115"/>
                </a:lnTo>
                <a:lnTo>
                  <a:pt x="4396" y="4479"/>
                </a:lnTo>
                <a:lnTo>
                  <a:pt x="8115" y="2744"/>
                </a:lnTo>
                <a:lnTo>
                  <a:pt x="0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Boss Turns Herself Into a Potato Is a Root Vegetable Legend | Tim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 t="18578" r="13871" b="20432"/>
          <a:stretch/>
        </p:blipFill>
        <p:spPr bwMode="auto">
          <a:xfrm>
            <a:off x="3972676" y="892654"/>
            <a:ext cx="5171324" cy="31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79"/>
    </mc:Choice>
    <mc:Fallback xmlns="">
      <p:transition spd="slow" advTm="20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5"/>
          <p:cNvSpPr txBox="1">
            <a:spLocks noGrp="1"/>
          </p:cNvSpPr>
          <p:nvPr>
            <p:ph type="title"/>
          </p:nvPr>
        </p:nvSpPr>
        <p:spPr>
          <a:xfrm>
            <a:off x="184935" y="1919288"/>
            <a:ext cx="2578004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Carrot</a:t>
            </a:r>
            <a:endParaRPr sz="5400" dirty="0"/>
          </a:p>
        </p:txBody>
      </p:sp>
      <p:pic>
        <p:nvPicPr>
          <p:cNvPr id="5122" name="Picture 2" descr="Carrot | Alimentar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81" y="1491110"/>
            <a:ext cx="6253287" cy="24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1"/>
    </mc:Choice>
    <mc:Fallback xmlns="">
      <p:transition spd="slow" advTm="17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6"/>
          <p:cNvSpPr txBox="1">
            <a:spLocks noGrp="1"/>
          </p:cNvSpPr>
          <p:nvPr>
            <p:ph type="title"/>
          </p:nvPr>
        </p:nvSpPr>
        <p:spPr>
          <a:xfrm>
            <a:off x="986318" y="2132495"/>
            <a:ext cx="2537718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Lettuce</a:t>
            </a:r>
            <a:endParaRPr sz="5400" dirty="0"/>
          </a:p>
        </p:txBody>
      </p:sp>
      <p:pic>
        <p:nvPicPr>
          <p:cNvPr id="6146" name="Picture 2" descr="Leaf Lettuce at Rs 60/kilogram | Lettuce | ID: 181131825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63" y="22884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8"/>
    </mc:Choice>
    <mc:Fallback xmlns="">
      <p:transition spd="slow" advTm="16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8"/>
          <p:cNvSpPr txBox="1">
            <a:spLocks noGrp="1"/>
          </p:cNvSpPr>
          <p:nvPr>
            <p:ph type="title"/>
          </p:nvPr>
        </p:nvSpPr>
        <p:spPr>
          <a:xfrm>
            <a:off x="1973547" y="2157012"/>
            <a:ext cx="1982003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/>
              <a:t>Apple</a:t>
            </a:r>
            <a:endParaRPr sz="5400" dirty="0"/>
          </a:p>
        </p:txBody>
      </p:sp>
      <p:sp>
        <p:nvSpPr>
          <p:cNvPr id="657" name="Google Shape;657;p48"/>
          <p:cNvSpPr/>
          <p:nvPr/>
        </p:nvSpPr>
        <p:spPr>
          <a:xfrm rot="10800000">
            <a:off x="8065546" y="4263460"/>
            <a:ext cx="833071" cy="681965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8"/>
          <p:cNvSpPr/>
          <p:nvPr/>
        </p:nvSpPr>
        <p:spPr>
          <a:xfrm rot="10800000">
            <a:off x="7791853" y="3743404"/>
            <a:ext cx="522121" cy="522060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Why Nobody Can Copy Apple | cek.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43920"/>
            <a:ext cx="5059024" cy="4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9"/>
    </mc:Choice>
    <mc:Fallback xmlns="">
      <p:transition spd="slow" advTm="16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4.4|4.4|3.4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heme/theme1.xml><?xml version="1.0" encoding="utf-8"?>
<a:theme xmlns:a="http://schemas.openxmlformats.org/drawingml/2006/main" name="Elementary Activities by Slidesgo">
  <a:themeElements>
    <a:clrScheme name="Simple Light">
      <a:dk1>
        <a:srgbClr val="000000"/>
      </a:dk1>
      <a:lt1>
        <a:srgbClr val="FFFFFF"/>
      </a:lt1>
      <a:dk2>
        <a:srgbClr val="383838"/>
      </a:dk2>
      <a:lt2>
        <a:srgbClr val="FBE994"/>
      </a:lt2>
      <a:accent1>
        <a:srgbClr val="FFBFBD"/>
      </a:accent1>
      <a:accent2>
        <a:srgbClr val="4AD2CD"/>
      </a:accent2>
      <a:accent3>
        <a:srgbClr val="F18AE8"/>
      </a:accent3>
      <a:accent4>
        <a:srgbClr val="FCFCFC"/>
      </a:accent4>
      <a:accent5>
        <a:srgbClr val="383838"/>
      </a:accent5>
      <a:accent6>
        <a:srgbClr val="383838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231</Words>
  <Application>Microsoft Office PowerPoint</Application>
  <PresentationFormat>Presentación en pantalla (16:9)</PresentationFormat>
  <Paragraphs>39</Paragraphs>
  <Slides>26</Slides>
  <Notes>25</Notes>
  <HiddenSlides>0</HiddenSlides>
  <MMClips>26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Jokerman</vt:lpstr>
      <vt:lpstr>Roboto</vt:lpstr>
      <vt:lpstr>Open Sans</vt:lpstr>
      <vt:lpstr>Lato</vt:lpstr>
      <vt:lpstr>Arial</vt:lpstr>
      <vt:lpstr>Itim</vt:lpstr>
      <vt:lpstr>Bradley Hand ITC</vt:lpstr>
      <vt:lpstr>Patrick Hand</vt:lpstr>
      <vt:lpstr>Comic Sans MS</vt:lpstr>
      <vt:lpstr>Elementary Activities by Slidesgo</vt:lpstr>
      <vt:lpstr>Hello There!</vt:lpstr>
      <vt:lpstr>How are you today?</vt:lpstr>
      <vt:lpstr>Presentación de PowerPoint</vt:lpstr>
      <vt:lpstr>Food</vt:lpstr>
      <vt:lpstr>Tomato</vt:lpstr>
      <vt:lpstr>Potato</vt:lpstr>
      <vt:lpstr>Carrot</vt:lpstr>
      <vt:lpstr>Lettuce</vt:lpstr>
      <vt:lpstr>Apple</vt:lpstr>
      <vt:lpstr>Banana</vt:lpstr>
      <vt:lpstr>Orange</vt:lpstr>
      <vt:lpstr>Strawberry </vt:lpstr>
      <vt:lpstr>Pear</vt:lpstr>
      <vt:lpstr>Story time!</vt:lpstr>
      <vt:lpstr>The very hungry Caterpillar</vt:lpstr>
      <vt:lpstr>On Monday, the caterpillar ate through one apple. But he was still hungry</vt:lpstr>
      <vt:lpstr>On Tuesday, he ate through two pears, but he was still hungry</vt:lpstr>
      <vt:lpstr>On Wednesday he ate through three oranges, but he was still hungry.</vt:lpstr>
      <vt:lpstr>On Thursday, he ate through four strawberries. But he was still hungry</vt:lpstr>
      <vt:lpstr>On Friday he ate through five oranges, but he was still hungry.</vt:lpstr>
      <vt:lpstr>On Saturday he ate through…..</vt:lpstr>
      <vt:lpstr>The next day was Sunday again. The caterpillar ate through one nice green leaf, and after that he felt much better.</vt:lpstr>
      <vt:lpstr>Now he wasn’t hungry anymore- and he wasn’t a little caterpillar any more.</vt:lpstr>
      <vt:lpstr>He built a small house, called a cocoon, around himself. He stayed inside for more than two weeks.</vt:lpstr>
      <vt:lpstr>He was a beautiful butterfly!</vt:lpstr>
      <vt:lpstr>GOOD BYE!!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Jose Zavando M</dc:creator>
  <cp:lastModifiedBy>UTP</cp:lastModifiedBy>
  <cp:revision>25</cp:revision>
  <dcterms:modified xsi:type="dcterms:W3CDTF">2020-11-30T12:25:31Z</dcterms:modified>
</cp:coreProperties>
</file>