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Baloo 2 ExtraBold" panose="020B0604020202020204" charset="0"/>
      <p:bold r:id="rId21"/>
    </p:embeddedFont>
    <p:embeddedFont>
      <p:font typeface="Comfortaa Regular" panose="020B0604020202020204" charset="0"/>
      <p:regular r:id="rId22"/>
      <p:bold r:id="rId23"/>
    </p:embeddedFont>
    <p:embeddedFont>
      <p:font typeface="Lucida Calligraphy" panose="03010101010101010101" pitchFamily="66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A70212-4458-409F-AA6F-3A4A56295961}">
  <a:tblStyle styleId="{69A70212-4458-409F-AA6F-3A4A562959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399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89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dd2ea9ec5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dd2ea9ec5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98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9e711cdf8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99e711cdf8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85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368dbf03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368dbf03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14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b48f182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b48f182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12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9b48f182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9b48f182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11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99e711cdf8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99e711cdf8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62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995214b61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995214b61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e711c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e711c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6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9e711cdf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99e711cdf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23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dd2ea9ec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dd2ea9ec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63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d2ea9ec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d2ea9ec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1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dd2ea9ec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dd2ea9ec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04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9e711cdf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9e711cdf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19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9e711cdf8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9e711cdf8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97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8dd2ea9ec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8dd2ea9ec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41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1750" y="519150"/>
            <a:ext cx="5680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98000" y="2571750"/>
            <a:ext cx="334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50175" y="-1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699896" y="4515750"/>
            <a:ext cx="9733364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00000">
            <a:off x="3569915" y="-27023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894600" y="2189450"/>
            <a:ext cx="1742700" cy="39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"/>
          </p:nvPr>
        </p:nvSpPr>
        <p:spPr>
          <a:xfrm>
            <a:off x="8859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-1299775" y="46993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 hasCustomPrompt="1"/>
          </p:nvPr>
        </p:nvSpPr>
        <p:spPr>
          <a:xfrm>
            <a:off x="8859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705000" y="2189450"/>
            <a:ext cx="1742700" cy="391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6963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>
            <a:off x="36963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7"/>
          </p:nvPr>
        </p:nvSpPr>
        <p:spPr>
          <a:xfrm>
            <a:off x="6506700" y="2189450"/>
            <a:ext cx="1742700" cy="391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6498001" y="3661200"/>
            <a:ext cx="17427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221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498000" y="2589850"/>
            <a:ext cx="1742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2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00000">
            <a:off x="2459365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5653775" y="372950"/>
            <a:ext cx="1847688" cy="1431713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rgbClr val="FFB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77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707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2"/>
          </p:nvPr>
        </p:nvSpPr>
        <p:spPr>
          <a:xfrm>
            <a:off x="707253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34567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"/>
          </p:nvPr>
        </p:nvSpPr>
        <p:spPr>
          <a:xfrm>
            <a:off x="3456762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206250" y="257175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6"/>
          </p:nvPr>
        </p:nvSpPr>
        <p:spPr>
          <a:xfrm>
            <a:off x="6206250" y="288705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-1872000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720000" y="1971600"/>
            <a:ext cx="4536000" cy="26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 rot="10800000">
            <a:off x="-4002941" y="4734800"/>
            <a:ext cx="9573640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 rot="10800000">
            <a:off x="8018829" y="336975"/>
            <a:ext cx="1170246" cy="4859025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108725" y="540000"/>
            <a:ext cx="49266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/>
          <p:nvPr/>
        </p:nvSpPr>
        <p:spPr>
          <a:xfrm rot="10800000">
            <a:off x="-87644" y="4850612"/>
            <a:ext cx="9120169" cy="440513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 rot="10800000">
            <a:off x="4971407" y="-25300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646000" y="2089950"/>
            <a:ext cx="38520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2646000" y="257175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 idx="2" hasCustomPrompt="1"/>
          </p:nvPr>
        </p:nvSpPr>
        <p:spPr>
          <a:xfrm>
            <a:off x="5544600" y="1554150"/>
            <a:ext cx="9534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2"/>
          <p:cNvSpPr/>
          <p:nvPr/>
        </p:nvSpPr>
        <p:spPr>
          <a:xfrm>
            <a:off x="4335300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7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77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707250" y="2190525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707253" y="2505825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3609200" y="2190525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3609212" y="2505825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5"/>
          </p:nvPr>
        </p:nvSpPr>
        <p:spPr>
          <a:xfrm>
            <a:off x="6511150" y="2190525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6"/>
          </p:nvPr>
        </p:nvSpPr>
        <p:spPr>
          <a:xfrm>
            <a:off x="6511172" y="2505825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7"/>
          </p:nvPr>
        </p:nvSpPr>
        <p:spPr>
          <a:xfrm>
            <a:off x="707250" y="36612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8"/>
          </p:nvPr>
        </p:nvSpPr>
        <p:spPr>
          <a:xfrm>
            <a:off x="707253" y="397650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9"/>
          </p:nvPr>
        </p:nvSpPr>
        <p:spPr>
          <a:xfrm>
            <a:off x="3609200" y="36612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13"/>
          </p:nvPr>
        </p:nvSpPr>
        <p:spPr>
          <a:xfrm>
            <a:off x="3609212" y="397650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4"/>
          </p:nvPr>
        </p:nvSpPr>
        <p:spPr>
          <a:xfrm>
            <a:off x="6511150" y="36612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5"/>
          </p:nvPr>
        </p:nvSpPr>
        <p:spPr>
          <a:xfrm>
            <a:off x="6511172" y="3976500"/>
            <a:ext cx="22305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2464552" y="4736975"/>
            <a:ext cx="7205154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 rot="10800000">
            <a:off x="4572002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USTOM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720000" y="154662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720000" y="193185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720000" y="278627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720000" y="317150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572000" y="154662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4572000" y="193185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7"/>
          </p:nvPr>
        </p:nvSpPr>
        <p:spPr>
          <a:xfrm>
            <a:off x="4572000" y="2786275"/>
            <a:ext cx="26376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8"/>
          </p:nvPr>
        </p:nvSpPr>
        <p:spPr>
          <a:xfrm>
            <a:off x="4572000" y="3171500"/>
            <a:ext cx="28590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720000" y="4615673"/>
            <a:ext cx="8038418" cy="57269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/>
          <p:nvPr/>
        </p:nvSpPr>
        <p:spPr>
          <a:xfrm rot="5400000">
            <a:off x="6328668" y="-2398900"/>
            <a:ext cx="791269" cy="5390855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6000" y="2090150"/>
            <a:ext cx="38520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6000" y="257180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1554350"/>
            <a:ext cx="9534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7125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5400000">
            <a:off x="-4015500" y="2798123"/>
            <a:ext cx="8038418" cy="57269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484000" y="540000"/>
            <a:ext cx="4176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606950" y="27651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606950" y="3004200"/>
            <a:ext cx="22305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001750" y="2765100"/>
            <a:ext cx="2230500" cy="3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001750" y="3004200"/>
            <a:ext cx="22305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5400000">
            <a:off x="6841418" y="-2065910"/>
            <a:ext cx="822522" cy="4389292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131852" y="4355553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280250"/>
            <a:ext cx="3852000" cy="12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2"/>
          </p:nvPr>
        </p:nvSpPr>
        <p:spPr>
          <a:xfrm>
            <a:off x="720000" y="2571750"/>
            <a:ext cx="33741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 rot="10800000">
            <a:off x="-4002941" y="4734800"/>
            <a:ext cx="9573640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5400000" flipH="1">
            <a:off x="6284281" y="2115481"/>
            <a:ext cx="1215670" cy="4992768"/>
          </a:xfrm>
          <a:custGeom>
            <a:avLst/>
            <a:gdLst/>
            <a:ahLst/>
            <a:cxnLst/>
            <a:rect l="l" t="t" r="r" b="b"/>
            <a:pathLst>
              <a:path w="10306" h="16537" extrusionOk="0">
                <a:moveTo>
                  <a:pt x="1" y="0"/>
                </a:moveTo>
                <a:lnTo>
                  <a:pt x="1" y="16537"/>
                </a:lnTo>
                <a:lnTo>
                  <a:pt x="1365" y="16272"/>
                </a:lnTo>
                <a:lnTo>
                  <a:pt x="3748" y="15539"/>
                </a:lnTo>
                <a:lnTo>
                  <a:pt x="5683" y="14602"/>
                </a:lnTo>
                <a:lnTo>
                  <a:pt x="7210" y="13523"/>
                </a:lnTo>
                <a:lnTo>
                  <a:pt x="8391" y="12301"/>
                </a:lnTo>
                <a:lnTo>
                  <a:pt x="9247" y="10977"/>
                </a:lnTo>
                <a:lnTo>
                  <a:pt x="9837" y="9592"/>
                </a:lnTo>
                <a:lnTo>
                  <a:pt x="10163" y="8187"/>
                </a:lnTo>
                <a:lnTo>
                  <a:pt x="10306" y="6782"/>
                </a:lnTo>
                <a:lnTo>
                  <a:pt x="10265" y="5417"/>
                </a:lnTo>
                <a:lnTo>
                  <a:pt x="10000" y="3503"/>
                </a:lnTo>
                <a:lnTo>
                  <a:pt x="9430" y="1446"/>
                </a:lnTo>
                <a:lnTo>
                  <a:pt x="8880" y="204"/>
                </a:lnTo>
                <a:lnTo>
                  <a:pt x="8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46000" y="818000"/>
            <a:ext cx="3852000" cy="17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2"/>
          </p:nvPr>
        </p:nvSpPr>
        <p:spPr>
          <a:xfrm>
            <a:off x="2646000" y="2571550"/>
            <a:ext cx="3852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10800000">
            <a:off x="-2322210" y="-45743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452475" y="1785150"/>
            <a:ext cx="4650900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452475" y="2571750"/>
            <a:ext cx="423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-2573875" y="4649249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10800000">
            <a:off x="3564477" y="-111584"/>
            <a:ext cx="8692278" cy="874260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236650" y="2580575"/>
            <a:ext cx="46707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531050" y="1553775"/>
            <a:ext cx="6081900" cy="10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10800000">
            <a:off x="5488113" y="-50576"/>
            <a:ext cx="5871765" cy="590574"/>
          </a:xfrm>
          <a:custGeom>
            <a:avLst/>
            <a:gdLst/>
            <a:ahLst/>
            <a:cxnLst/>
            <a:rect l="l" t="t" r="r" b="b"/>
            <a:pathLst>
              <a:path w="55802" h="10693" extrusionOk="0">
                <a:moveTo>
                  <a:pt x="29021" y="0"/>
                </a:moveTo>
                <a:lnTo>
                  <a:pt x="25192" y="245"/>
                </a:lnTo>
                <a:lnTo>
                  <a:pt x="23156" y="509"/>
                </a:lnTo>
                <a:lnTo>
                  <a:pt x="21160" y="815"/>
                </a:lnTo>
                <a:lnTo>
                  <a:pt x="17535" y="1507"/>
                </a:lnTo>
                <a:lnTo>
                  <a:pt x="14358" y="2261"/>
                </a:lnTo>
                <a:lnTo>
                  <a:pt x="11588" y="3055"/>
                </a:lnTo>
                <a:lnTo>
                  <a:pt x="9185" y="3870"/>
                </a:lnTo>
                <a:lnTo>
                  <a:pt x="7148" y="4725"/>
                </a:lnTo>
                <a:lnTo>
                  <a:pt x="5438" y="5560"/>
                </a:lnTo>
                <a:lnTo>
                  <a:pt x="4012" y="6395"/>
                </a:lnTo>
                <a:lnTo>
                  <a:pt x="2872" y="7210"/>
                </a:lnTo>
                <a:lnTo>
                  <a:pt x="1955" y="7963"/>
                </a:lnTo>
                <a:lnTo>
                  <a:pt x="957" y="8981"/>
                </a:lnTo>
                <a:lnTo>
                  <a:pt x="41" y="10468"/>
                </a:lnTo>
                <a:lnTo>
                  <a:pt x="0" y="10692"/>
                </a:lnTo>
                <a:lnTo>
                  <a:pt x="55802" y="10692"/>
                </a:lnTo>
                <a:lnTo>
                  <a:pt x="55476" y="10264"/>
                </a:lnTo>
                <a:lnTo>
                  <a:pt x="52666" y="7698"/>
                </a:lnTo>
                <a:lnTo>
                  <a:pt x="50446" y="6069"/>
                </a:lnTo>
                <a:lnTo>
                  <a:pt x="48654" y="4949"/>
                </a:lnTo>
                <a:lnTo>
                  <a:pt x="46617" y="3849"/>
                </a:lnTo>
                <a:lnTo>
                  <a:pt x="44316" y="2790"/>
                </a:lnTo>
                <a:lnTo>
                  <a:pt x="41770" y="1853"/>
                </a:lnTo>
                <a:lnTo>
                  <a:pt x="38960" y="1059"/>
                </a:lnTo>
                <a:lnTo>
                  <a:pt x="35905" y="469"/>
                </a:lnTo>
                <a:lnTo>
                  <a:pt x="32585" y="102"/>
                </a:lnTo>
                <a:lnTo>
                  <a:pt x="290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-4155341" y="4582400"/>
            <a:ext cx="9573640" cy="784925"/>
          </a:xfrm>
          <a:custGeom>
            <a:avLst/>
            <a:gdLst/>
            <a:ahLst/>
            <a:cxnLst/>
            <a:rect l="l" t="t" r="r" b="b"/>
            <a:pathLst>
              <a:path w="88612" h="17617" extrusionOk="0">
                <a:moveTo>
                  <a:pt x="1609" y="0"/>
                </a:moveTo>
                <a:lnTo>
                  <a:pt x="1284" y="509"/>
                </a:lnTo>
                <a:lnTo>
                  <a:pt x="734" y="1589"/>
                </a:lnTo>
                <a:lnTo>
                  <a:pt x="347" y="2648"/>
                </a:lnTo>
                <a:lnTo>
                  <a:pt x="102" y="3707"/>
                </a:lnTo>
                <a:lnTo>
                  <a:pt x="1" y="4766"/>
                </a:lnTo>
                <a:lnTo>
                  <a:pt x="21" y="5825"/>
                </a:lnTo>
                <a:lnTo>
                  <a:pt x="184" y="6843"/>
                </a:lnTo>
                <a:lnTo>
                  <a:pt x="469" y="7861"/>
                </a:lnTo>
                <a:lnTo>
                  <a:pt x="876" y="8859"/>
                </a:lnTo>
                <a:lnTo>
                  <a:pt x="1406" y="9816"/>
                </a:lnTo>
                <a:lnTo>
                  <a:pt x="2058" y="10753"/>
                </a:lnTo>
                <a:lnTo>
                  <a:pt x="2811" y="11649"/>
                </a:lnTo>
                <a:lnTo>
                  <a:pt x="3666" y="12504"/>
                </a:lnTo>
                <a:lnTo>
                  <a:pt x="4624" y="13299"/>
                </a:lnTo>
                <a:lnTo>
                  <a:pt x="5683" y="14052"/>
                </a:lnTo>
                <a:lnTo>
                  <a:pt x="6843" y="14724"/>
                </a:lnTo>
                <a:lnTo>
                  <a:pt x="8086" y="15356"/>
                </a:lnTo>
                <a:lnTo>
                  <a:pt x="9410" y="15926"/>
                </a:lnTo>
                <a:lnTo>
                  <a:pt x="10815" y="16415"/>
                </a:lnTo>
                <a:lnTo>
                  <a:pt x="12281" y="16822"/>
                </a:lnTo>
                <a:lnTo>
                  <a:pt x="13849" y="17168"/>
                </a:lnTo>
                <a:lnTo>
                  <a:pt x="15458" y="17413"/>
                </a:lnTo>
                <a:lnTo>
                  <a:pt x="17148" y="17555"/>
                </a:lnTo>
                <a:lnTo>
                  <a:pt x="18880" y="17616"/>
                </a:lnTo>
                <a:lnTo>
                  <a:pt x="20672" y="17575"/>
                </a:lnTo>
                <a:lnTo>
                  <a:pt x="22505" y="17433"/>
                </a:lnTo>
                <a:lnTo>
                  <a:pt x="24399" y="17168"/>
                </a:lnTo>
                <a:lnTo>
                  <a:pt x="26333" y="16802"/>
                </a:lnTo>
                <a:lnTo>
                  <a:pt x="28288" y="16313"/>
                </a:lnTo>
                <a:lnTo>
                  <a:pt x="30284" y="15681"/>
                </a:lnTo>
                <a:lnTo>
                  <a:pt x="32321" y="14948"/>
                </a:lnTo>
                <a:lnTo>
                  <a:pt x="34357" y="14073"/>
                </a:lnTo>
                <a:lnTo>
                  <a:pt x="35396" y="13563"/>
                </a:lnTo>
                <a:lnTo>
                  <a:pt x="37209" y="12688"/>
                </a:lnTo>
                <a:lnTo>
                  <a:pt x="40874" y="11140"/>
                </a:lnTo>
                <a:lnTo>
                  <a:pt x="44540" y="9837"/>
                </a:lnTo>
                <a:lnTo>
                  <a:pt x="48206" y="8757"/>
                </a:lnTo>
                <a:lnTo>
                  <a:pt x="51851" y="7882"/>
                </a:lnTo>
                <a:lnTo>
                  <a:pt x="55477" y="7250"/>
                </a:lnTo>
                <a:lnTo>
                  <a:pt x="59061" y="6822"/>
                </a:lnTo>
                <a:lnTo>
                  <a:pt x="62584" y="6598"/>
                </a:lnTo>
                <a:lnTo>
                  <a:pt x="66026" y="6598"/>
                </a:lnTo>
                <a:lnTo>
                  <a:pt x="69386" y="6782"/>
                </a:lnTo>
                <a:lnTo>
                  <a:pt x="72645" y="7169"/>
                </a:lnTo>
                <a:lnTo>
                  <a:pt x="75781" y="7759"/>
                </a:lnTo>
                <a:lnTo>
                  <a:pt x="78795" y="8533"/>
                </a:lnTo>
                <a:lnTo>
                  <a:pt x="81667" y="9490"/>
                </a:lnTo>
                <a:lnTo>
                  <a:pt x="84375" y="10631"/>
                </a:lnTo>
                <a:lnTo>
                  <a:pt x="86921" y="11934"/>
                </a:lnTo>
                <a:lnTo>
                  <a:pt x="88123" y="12667"/>
                </a:lnTo>
                <a:lnTo>
                  <a:pt x="886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77405" y="3661193"/>
            <a:ext cx="1847688" cy="1431713"/>
          </a:xfrm>
          <a:custGeom>
            <a:avLst/>
            <a:gdLst/>
            <a:ahLst/>
            <a:cxnLst/>
            <a:rect l="l" t="t" r="r" b="b"/>
            <a:pathLst>
              <a:path w="14155" h="12444" extrusionOk="0">
                <a:moveTo>
                  <a:pt x="7352" y="0"/>
                </a:moveTo>
                <a:lnTo>
                  <a:pt x="6192" y="20"/>
                </a:lnTo>
                <a:lnTo>
                  <a:pt x="5071" y="224"/>
                </a:lnTo>
                <a:lnTo>
                  <a:pt x="4012" y="591"/>
                </a:lnTo>
                <a:lnTo>
                  <a:pt x="3035" y="1120"/>
                </a:lnTo>
                <a:lnTo>
                  <a:pt x="2139" y="1792"/>
                </a:lnTo>
                <a:lnTo>
                  <a:pt x="1365" y="2607"/>
                </a:lnTo>
                <a:lnTo>
                  <a:pt x="1039" y="3055"/>
                </a:lnTo>
                <a:lnTo>
                  <a:pt x="693" y="3584"/>
                </a:lnTo>
                <a:lnTo>
                  <a:pt x="224" y="4705"/>
                </a:lnTo>
                <a:lnTo>
                  <a:pt x="0" y="5906"/>
                </a:lnTo>
                <a:lnTo>
                  <a:pt x="21" y="7108"/>
                </a:lnTo>
                <a:lnTo>
                  <a:pt x="163" y="7698"/>
                </a:lnTo>
                <a:lnTo>
                  <a:pt x="224" y="7943"/>
                </a:lnTo>
                <a:lnTo>
                  <a:pt x="306" y="8167"/>
                </a:lnTo>
                <a:lnTo>
                  <a:pt x="387" y="8513"/>
                </a:lnTo>
                <a:lnTo>
                  <a:pt x="632" y="9185"/>
                </a:lnTo>
                <a:lnTo>
                  <a:pt x="978" y="9837"/>
                </a:lnTo>
                <a:lnTo>
                  <a:pt x="1406" y="10427"/>
                </a:lnTo>
                <a:lnTo>
                  <a:pt x="1670" y="10712"/>
                </a:lnTo>
                <a:lnTo>
                  <a:pt x="2118" y="11120"/>
                </a:lnTo>
                <a:lnTo>
                  <a:pt x="3198" y="11792"/>
                </a:lnTo>
                <a:lnTo>
                  <a:pt x="4399" y="12219"/>
                </a:lnTo>
                <a:lnTo>
                  <a:pt x="5662" y="12443"/>
                </a:lnTo>
                <a:lnTo>
                  <a:pt x="6293" y="12443"/>
                </a:lnTo>
                <a:lnTo>
                  <a:pt x="6925" y="12423"/>
                </a:lnTo>
                <a:lnTo>
                  <a:pt x="8187" y="12219"/>
                </a:lnTo>
                <a:lnTo>
                  <a:pt x="9409" y="11832"/>
                </a:lnTo>
                <a:lnTo>
                  <a:pt x="10590" y="11262"/>
                </a:lnTo>
                <a:lnTo>
                  <a:pt x="11650" y="10549"/>
                </a:lnTo>
                <a:lnTo>
                  <a:pt x="12586" y="9694"/>
                </a:lnTo>
                <a:lnTo>
                  <a:pt x="13340" y="8737"/>
                </a:lnTo>
                <a:lnTo>
                  <a:pt x="13869" y="7658"/>
                </a:lnTo>
                <a:lnTo>
                  <a:pt x="14053" y="7087"/>
                </a:lnTo>
                <a:lnTo>
                  <a:pt x="14154" y="6517"/>
                </a:lnTo>
                <a:lnTo>
                  <a:pt x="14154" y="5397"/>
                </a:lnTo>
                <a:lnTo>
                  <a:pt x="13869" y="4318"/>
                </a:lnTo>
                <a:lnTo>
                  <a:pt x="13360" y="3320"/>
                </a:lnTo>
                <a:lnTo>
                  <a:pt x="12647" y="2403"/>
                </a:lnTo>
                <a:lnTo>
                  <a:pt x="11772" y="1629"/>
                </a:lnTo>
                <a:lnTo>
                  <a:pt x="10774" y="957"/>
                </a:lnTo>
                <a:lnTo>
                  <a:pt x="9674" y="468"/>
                </a:lnTo>
                <a:lnTo>
                  <a:pt x="9104" y="285"/>
                </a:lnTo>
                <a:lnTo>
                  <a:pt x="8513" y="143"/>
                </a:lnTo>
                <a:lnTo>
                  <a:pt x="73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 ExtraBold"/>
              <a:buNone/>
              <a:defRPr sz="28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2" r:id="rId12"/>
    <p:sldLayoutId id="2147483665" r:id="rId13"/>
    <p:sldLayoutId id="2147483668" r:id="rId14"/>
    <p:sldLayoutId id="2147483670" r:id="rId15"/>
    <p:sldLayoutId id="214748367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pos="1667">
          <p15:clr>
            <a:srgbClr val="EA4335"/>
          </p15:clr>
        </p15:guide>
        <p15:guide id="7" pos="4093">
          <p15:clr>
            <a:srgbClr val="EA4335"/>
          </p15:clr>
        </p15:guide>
        <p15:guide id="8" orient="horz" pos="230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.pn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1.png"/><Relationship Id="rId2" Type="http://schemas.microsoft.com/office/2007/relationships/media" Target="../media/media12.wma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1.png"/><Relationship Id="rId2" Type="http://schemas.microsoft.com/office/2007/relationships/media" Target="../media/media13.wma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7" Type="http://schemas.openxmlformats.org/officeDocument/2006/relationships/image" Target="../media/image1.png"/><Relationship Id="rId2" Type="http://schemas.microsoft.com/office/2007/relationships/media" Target="../media/media14.wma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1.png"/><Relationship Id="rId2" Type="http://schemas.microsoft.com/office/2007/relationships/media" Target="../media/media15.wma"/><Relationship Id="rId1" Type="http://schemas.openxmlformats.org/officeDocument/2006/relationships/tags" Target="../tags/tag14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1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5"/>
          <p:cNvSpPr txBox="1">
            <a:spLocks noGrp="1"/>
          </p:cNvSpPr>
          <p:nvPr>
            <p:ph type="ctrTitle"/>
          </p:nvPr>
        </p:nvSpPr>
        <p:spPr>
          <a:xfrm>
            <a:off x="1731750" y="519150"/>
            <a:ext cx="5680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Hello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!</a:t>
            </a:r>
            <a:endParaRPr dirty="0"/>
          </a:p>
        </p:txBody>
      </p:sp>
      <p:sp>
        <p:nvSpPr>
          <p:cNvPr id="477" name="Google Shape;477;p55"/>
          <p:cNvSpPr txBox="1">
            <a:spLocks noGrp="1"/>
          </p:cNvSpPr>
          <p:nvPr>
            <p:ph type="subTitle" idx="1"/>
          </p:nvPr>
        </p:nvSpPr>
        <p:spPr>
          <a:xfrm>
            <a:off x="2898000" y="2571750"/>
            <a:ext cx="334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Welcome to English class</a:t>
            </a:r>
            <a:endParaRPr dirty="0"/>
          </a:p>
        </p:txBody>
      </p:sp>
      <p:grpSp>
        <p:nvGrpSpPr>
          <p:cNvPr id="478" name="Google Shape;478;p55"/>
          <p:cNvGrpSpPr/>
          <p:nvPr/>
        </p:nvGrpSpPr>
        <p:grpSpPr>
          <a:xfrm>
            <a:off x="0" y="2303857"/>
            <a:ext cx="3150355" cy="2839660"/>
            <a:chOff x="0" y="2156577"/>
            <a:chExt cx="3313722" cy="2986915"/>
          </a:xfrm>
        </p:grpSpPr>
        <p:sp>
          <p:nvSpPr>
            <p:cNvPr id="479" name="Google Shape;479;p55"/>
            <p:cNvSpPr/>
            <p:nvPr/>
          </p:nvSpPr>
          <p:spPr>
            <a:xfrm>
              <a:off x="0" y="2279745"/>
              <a:ext cx="2840609" cy="2840521"/>
            </a:xfrm>
            <a:custGeom>
              <a:avLst/>
              <a:gdLst/>
              <a:ahLst/>
              <a:cxnLst/>
              <a:rect l="l" t="t" r="r" b="b"/>
              <a:pathLst>
                <a:path w="32403" h="32402" extrusionOk="0">
                  <a:moveTo>
                    <a:pt x="16212" y="0"/>
                  </a:moveTo>
                  <a:lnTo>
                    <a:pt x="15377" y="21"/>
                  </a:lnTo>
                  <a:lnTo>
                    <a:pt x="13747" y="184"/>
                  </a:lnTo>
                  <a:lnTo>
                    <a:pt x="12159" y="509"/>
                  </a:lnTo>
                  <a:lnTo>
                    <a:pt x="10631" y="978"/>
                  </a:lnTo>
                  <a:lnTo>
                    <a:pt x="9185" y="1609"/>
                  </a:lnTo>
                  <a:lnTo>
                    <a:pt x="7801" y="2342"/>
                  </a:lnTo>
                  <a:lnTo>
                    <a:pt x="6518" y="3218"/>
                  </a:lnTo>
                  <a:lnTo>
                    <a:pt x="5316" y="4216"/>
                  </a:lnTo>
                  <a:lnTo>
                    <a:pt x="4216" y="5316"/>
                  </a:lnTo>
                  <a:lnTo>
                    <a:pt x="3218" y="6517"/>
                  </a:lnTo>
                  <a:lnTo>
                    <a:pt x="2343" y="7800"/>
                  </a:lnTo>
                  <a:lnTo>
                    <a:pt x="1609" y="9185"/>
                  </a:lnTo>
                  <a:lnTo>
                    <a:pt x="978" y="10631"/>
                  </a:lnTo>
                  <a:lnTo>
                    <a:pt x="510" y="12159"/>
                  </a:lnTo>
                  <a:lnTo>
                    <a:pt x="184" y="13747"/>
                  </a:lnTo>
                  <a:lnTo>
                    <a:pt x="21" y="15376"/>
                  </a:lnTo>
                  <a:lnTo>
                    <a:pt x="1" y="16211"/>
                  </a:lnTo>
                  <a:lnTo>
                    <a:pt x="21" y="17046"/>
                  </a:lnTo>
                  <a:lnTo>
                    <a:pt x="184" y="18675"/>
                  </a:lnTo>
                  <a:lnTo>
                    <a:pt x="510" y="20264"/>
                  </a:lnTo>
                  <a:lnTo>
                    <a:pt x="978" y="21771"/>
                  </a:lnTo>
                  <a:lnTo>
                    <a:pt x="1609" y="23237"/>
                  </a:lnTo>
                  <a:lnTo>
                    <a:pt x="2343" y="24602"/>
                  </a:lnTo>
                  <a:lnTo>
                    <a:pt x="3218" y="25905"/>
                  </a:lnTo>
                  <a:lnTo>
                    <a:pt x="4216" y="27107"/>
                  </a:lnTo>
                  <a:lnTo>
                    <a:pt x="5316" y="28207"/>
                  </a:lnTo>
                  <a:lnTo>
                    <a:pt x="6518" y="29184"/>
                  </a:lnTo>
                  <a:lnTo>
                    <a:pt x="7801" y="30060"/>
                  </a:lnTo>
                  <a:lnTo>
                    <a:pt x="9185" y="30813"/>
                  </a:lnTo>
                  <a:lnTo>
                    <a:pt x="10631" y="31424"/>
                  </a:lnTo>
                  <a:lnTo>
                    <a:pt x="12159" y="31893"/>
                  </a:lnTo>
                  <a:lnTo>
                    <a:pt x="13747" y="32219"/>
                  </a:lnTo>
                  <a:lnTo>
                    <a:pt x="15377" y="32402"/>
                  </a:lnTo>
                  <a:lnTo>
                    <a:pt x="17047" y="32402"/>
                  </a:lnTo>
                  <a:lnTo>
                    <a:pt x="18676" y="32219"/>
                  </a:lnTo>
                  <a:lnTo>
                    <a:pt x="20264" y="31893"/>
                  </a:lnTo>
                  <a:lnTo>
                    <a:pt x="21771" y="31424"/>
                  </a:lnTo>
                  <a:lnTo>
                    <a:pt x="23238" y="30813"/>
                  </a:lnTo>
                  <a:lnTo>
                    <a:pt x="24602" y="30060"/>
                  </a:lnTo>
                  <a:lnTo>
                    <a:pt x="25906" y="29184"/>
                  </a:lnTo>
                  <a:lnTo>
                    <a:pt x="27107" y="28207"/>
                  </a:lnTo>
                  <a:lnTo>
                    <a:pt x="28207" y="27107"/>
                  </a:lnTo>
                  <a:lnTo>
                    <a:pt x="29184" y="25905"/>
                  </a:lnTo>
                  <a:lnTo>
                    <a:pt x="30060" y="24602"/>
                  </a:lnTo>
                  <a:lnTo>
                    <a:pt x="30814" y="23237"/>
                  </a:lnTo>
                  <a:lnTo>
                    <a:pt x="31425" y="21771"/>
                  </a:lnTo>
                  <a:lnTo>
                    <a:pt x="31893" y="20264"/>
                  </a:lnTo>
                  <a:lnTo>
                    <a:pt x="32219" y="18675"/>
                  </a:lnTo>
                  <a:lnTo>
                    <a:pt x="32382" y="17046"/>
                  </a:lnTo>
                  <a:lnTo>
                    <a:pt x="32402" y="16211"/>
                  </a:lnTo>
                  <a:lnTo>
                    <a:pt x="32382" y="15376"/>
                  </a:lnTo>
                  <a:lnTo>
                    <a:pt x="32219" y="13747"/>
                  </a:lnTo>
                  <a:lnTo>
                    <a:pt x="31893" y="12159"/>
                  </a:lnTo>
                  <a:lnTo>
                    <a:pt x="31425" y="10631"/>
                  </a:lnTo>
                  <a:lnTo>
                    <a:pt x="30814" y="9185"/>
                  </a:lnTo>
                  <a:lnTo>
                    <a:pt x="30060" y="7800"/>
                  </a:lnTo>
                  <a:lnTo>
                    <a:pt x="29184" y="6517"/>
                  </a:lnTo>
                  <a:lnTo>
                    <a:pt x="28207" y="5316"/>
                  </a:lnTo>
                  <a:lnTo>
                    <a:pt x="27107" y="4216"/>
                  </a:lnTo>
                  <a:lnTo>
                    <a:pt x="25906" y="3218"/>
                  </a:lnTo>
                  <a:lnTo>
                    <a:pt x="24602" y="2342"/>
                  </a:lnTo>
                  <a:lnTo>
                    <a:pt x="23238" y="1609"/>
                  </a:lnTo>
                  <a:lnTo>
                    <a:pt x="21771" y="978"/>
                  </a:lnTo>
                  <a:lnTo>
                    <a:pt x="20264" y="509"/>
                  </a:lnTo>
                  <a:lnTo>
                    <a:pt x="18676" y="184"/>
                  </a:lnTo>
                  <a:lnTo>
                    <a:pt x="17047" y="21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5"/>
            <p:cNvSpPr/>
            <p:nvPr/>
          </p:nvSpPr>
          <p:spPr>
            <a:xfrm>
              <a:off x="462430" y="2156577"/>
              <a:ext cx="1915743" cy="1762154"/>
            </a:xfrm>
            <a:custGeom>
              <a:avLst/>
              <a:gdLst/>
              <a:ahLst/>
              <a:cxnLst/>
              <a:rect l="l" t="t" r="r" b="b"/>
              <a:pathLst>
                <a:path w="21853" h="20101" extrusionOk="0">
                  <a:moveTo>
                    <a:pt x="9450" y="0"/>
                  </a:moveTo>
                  <a:lnTo>
                    <a:pt x="8330" y="183"/>
                  </a:lnTo>
                  <a:lnTo>
                    <a:pt x="7597" y="428"/>
                  </a:lnTo>
                  <a:lnTo>
                    <a:pt x="6884" y="794"/>
                  </a:lnTo>
                  <a:lnTo>
                    <a:pt x="6212" y="1263"/>
                  </a:lnTo>
                  <a:lnTo>
                    <a:pt x="5601" y="1853"/>
                  </a:lnTo>
                  <a:lnTo>
                    <a:pt x="5031" y="2587"/>
                  </a:lnTo>
                  <a:lnTo>
                    <a:pt x="4786" y="3014"/>
                  </a:lnTo>
                  <a:lnTo>
                    <a:pt x="4542" y="3544"/>
                  </a:lnTo>
                  <a:lnTo>
                    <a:pt x="4175" y="5010"/>
                  </a:lnTo>
                  <a:lnTo>
                    <a:pt x="4073" y="5825"/>
                  </a:lnTo>
                  <a:lnTo>
                    <a:pt x="4033" y="6049"/>
                  </a:lnTo>
                  <a:lnTo>
                    <a:pt x="3849" y="6415"/>
                  </a:lnTo>
                  <a:lnTo>
                    <a:pt x="3544" y="6700"/>
                  </a:lnTo>
                  <a:lnTo>
                    <a:pt x="3177" y="6884"/>
                  </a:lnTo>
                  <a:lnTo>
                    <a:pt x="2953" y="6924"/>
                  </a:lnTo>
                  <a:lnTo>
                    <a:pt x="2933" y="6924"/>
                  </a:lnTo>
                  <a:lnTo>
                    <a:pt x="2668" y="6965"/>
                  </a:lnTo>
                  <a:lnTo>
                    <a:pt x="2179" y="7128"/>
                  </a:lnTo>
                  <a:lnTo>
                    <a:pt x="1528" y="7515"/>
                  </a:lnTo>
                  <a:lnTo>
                    <a:pt x="917" y="8268"/>
                  </a:lnTo>
                  <a:lnTo>
                    <a:pt x="652" y="8981"/>
                  </a:lnTo>
                  <a:lnTo>
                    <a:pt x="591" y="9490"/>
                  </a:lnTo>
                  <a:lnTo>
                    <a:pt x="591" y="9755"/>
                  </a:lnTo>
                  <a:lnTo>
                    <a:pt x="652" y="10183"/>
                  </a:lnTo>
                  <a:lnTo>
                    <a:pt x="957" y="10936"/>
                  </a:lnTo>
                  <a:lnTo>
                    <a:pt x="1202" y="11262"/>
                  </a:lnTo>
                  <a:lnTo>
                    <a:pt x="937" y="11507"/>
                  </a:lnTo>
                  <a:lnTo>
                    <a:pt x="489" y="12056"/>
                  </a:lnTo>
                  <a:lnTo>
                    <a:pt x="184" y="12688"/>
                  </a:lnTo>
                  <a:lnTo>
                    <a:pt x="21" y="13401"/>
                  </a:lnTo>
                  <a:lnTo>
                    <a:pt x="0" y="13788"/>
                  </a:lnTo>
                  <a:lnTo>
                    <a:pt x="0" y="14134"/>
                  </a:lnTo>
                  <a:lnTo>
                    <a:pt x="143" y="14765"/>
                  </a:lnTo>
                  <a:lnTo>
                    <a:pt x="387" y="15356"/>
                  </a:lnTo>
                  <a:lnTo>
                    <a:pt x="733" y="15865"/>
                  </a:lnTo>
                  <a:lnTo>
                    <a:pt x="1181" y="16313"/>
                  </a:lnTo>
                  <a:lnTo>
                    <a:pt x="1711" y="16659"/>
                  </a:lnTo>
                  <a:lnTo>
                    <a:pt x="2281" y="16903"/>
                  </a:lnTo>
                  <a:lnTo>
                    <a:pt x="2933" y="17046"/>
                  </a:lnTo>
                  <a:lnTo>
                    <a:pt x="3259" y="17046"/>
                  </a:lnTo>
                  <a:lnTo>
                    <a:pt x="3646" y="17026"/>
                  </a:lnTo>
                  <a:lnTo>
                    <a:pt x="4012" y="16965"/>
                  </a:lnTo>
                  <a:lnTo>
                    <a:pt x="4033" y="17290"/>
                  </a:lnTo>
                  <a:lnTo>
                    <a:pt x="4175" y="17901"/>
                  </a:lnTo>
                  <a:lnTo>
                    <a:pt x="4440" y="18472"/>
                  </a:lnTo>
                  <a:lnTo>
                    <a:pt x="4786" y="18960"/>
                  </a:lnTo>
                  <a:lnTo>
                    <a:pt x="5234" y="19388"/>
                  </a:lnTo>
                  <a:lnTo>
                    <a:pt x="5743" y="19734"/>
                  </a:lnTo>
                  <a:lnTo>
                    <a:pt x="6314" y="19958"/>
                  </a:lnTo>
                  <a:lnTo>
                    <a:pt x="6945" y="20080"/>
                  </a:lnTo>
                  <a:lnTo>
                    <a:pt x="7271" y="20101"/>
                  </a:lnTo>
                  <a:lnTo>
                    <a:pt x="7597" y="20080"/>
                  </a:lnTo>
                  <a:lnTo>
                    <a:pt x="8248" y="19958"/>
                  </a:lnTo>
                  <a:lnTo>
                    <a:pt x="8819" y="19714"/>
                  </a:lnTo>
                  <a:lnTo>
                    <a:pt x="9348" y="19368"/>
                  </a:lnTo>
                  <a:lnTo>
                    <a:pt x="9796" y="18920"/>
                  </a:lnTo>
                  <a:lnTo>
                    <a:pt x="10142" y="18390"/>
                  </a:lnTo>
                  <a:lnTo>
                    <a:pt x="10387" y="17820"/>
                  </a:lnTo>
                  <a:lnTo>
                    <a:pt x="10509" y="17168"/>
                  </a:lnTo>
                  <a:lnTo>
                    <a:pt x="10529" y="16842"/>
                  </a:lnTo>
                  <a:lnTo>
                    <a:pt x="10529" y="16578"/>
                  </a:lnTo>
                  <a:lnTo>
                    <a:pt x="10489" y="16333"/>
                  </a:lnTo>
                  <a:lnTo>
                    <a:pt x="10916" y="16272"/>
                  </a:lnTo>
                  <a:lnTo>
                    <a:pt x="11344" y="16211"/>
                  </a:lnTo>
                  <a:lnTo>
                    <a:pt x="11344" y="16293"/>
                  </a:lnTo>
                  <a:lnTo>
                    <a:pt x="11344" y="16354"/>
                  </a:lnTo>
                  <a:lnTo>
                    <a:pt x="11364" y="16700"/>
                  </a:lnTo>
                  <a:lnTo>
                    <a:pt x="11486" y="17331"/>
                  </a:lnTo>
                  <a:lnTo>
                    <a:pt x="11731" y="17922"/>
                  </a:lnTo>
                  <a:lnTo>
                    <a:pt x="12097" y="18431"/>
                  </a:lnTo>
                  <a:lnTo>
                    <a:pt x="12525" y="18879"/>
                  </a:lnTo>
                  <a:lnTo>
                    <a:pt x="13055" y="19225"/>
                  </a:lnTo>
                  <a:lnTo>
                    <a:pt x="13645" y="19490"/>
                  </a:lnTo>
                  <a:lnTo>
                    <a:pt x="14277" y="19612"/>
                  </a:lnTo>
                  <a:lnTo>
                    <a:pt x="14602" y="19632"/>
                  </a:lnTo>
                  <a:lnTo>
                    <a:pt x="14908" y="19612"/>
                  </a:lnTo>
                  <a:lnTo>
                    <a:pt x="15478" y="19510"/>
                  </a:lnTo>
                  <a:lnTo>
                    <a:pt x="16008" y="19307"/>
                  </a:lnTo>
                  <a:lnTo>
                    <a:pt x="16496" y="19042"/>
                  </a:lnTo>
                  <a:lnTo>
                    <a:pt x="17107" y="18472"/>
                  </a:lnTo>
                  <a:lnTo>
                    <a:pt x="17555" y="17759"/>
                  </a:lnTo>
                  <a:lnTo>
                    <a:pt x="17759" y="17229"/>
                  </a:lnTo>
                  <a:lnTo>
                    <a:pt x="17820" y="16965"/>
                  </a:lnTo>
                  <a:lnTo>
                    <a:pt x="18187" y="17026"/>
                  </a:lnTo>
                  <a:lnTo>
                    <a:pt x="18594" y="17046"/>
                  </a:lnTo>
                  <a:lnTo>
                    <a:pt x="18920" y="17046"/>
                  </a:lnTo>
                  <a:lnTo>
                    <a:pt x="19551" y="16903"/>
                  </a:lnTo>
                  <a:lnTo>
                    <a:pt x="20142" y="16659"/>
                  </a:lnTo>
                  <a:lnTo>
                    <a:pt x="20671" y="16313"/>
                  </a:lnTo>
                  <a:lnTo>
                    <a:pt x="21099" y="15865"/>
                  </a:lnTo>
                  <a:lnTo>
                    <a:pt x="21466" y="15356"/>
                  </a:lnTo>
                  <a:lnTo>
                    <a:pt x="21710" y="14765"/>
                  </a:lnTo>
                  <a:lnTo>
                    <a:pt x="21832" y="14134"/>
                  </a:lnTo>
                  <a:lnTo>
                    <a:pt x="21853" y="13788"/>
                  </a:lnTo>
                  <a:lnTo>
                    <a:pt x="21832" y="13299"/>
                  </a:lnTo>
                  <a:lnTo>
                    <a:pt x="21547" y="12403"/>
                  </a:lnTo>
                  <a:lnTo>
                    <a:pt x="21038" y="11629"/>
                  </a:lnTo>
                  <a:lnTo>
                    <a:pt x="20346" y="11038"/>
                  </a:lnTo>
                  <a:lnTo>
                    <a:pt x="19938" y="10814"/>
                  </a:lnTo>
                  <a:lnTo>
                    <a:pt x="20060" y="10529"/>
                  </a:lnTo>
                  <a:lnTo>
                    <a:pt x="20223" y="9918"/>
                  </a:lnTo>
                  <a:lnTo>
                    <a:pt x="20244" y="9572"/>
                  </a:lnTo>
                  <a:lnTo>
                    <a:pt x="20223" y="9144"/>
                  </a:lnTo>
                  <a:lnTo>
                    <a:pt x="19938" y="8330"/>
                  </a:lnTo>
                  <a:lnTo>
                    <a:pt x="19449" y="7678"/>
                  </a:lnTo>
                  <a:lnTo>
                    <a:pt x="18777" y="7189"/>
                  </a:lnTo>
                  <a:lnTo>
                    <a:pt x="18390" y="7047"/>
                  </a:lnTo>
                  <a:lnTo>
                    <a:pt x="18085" y="6904"/>
                  </a:lnTo>
                  <a:lnTo>
                    <a:pt x="17678" y="6415"/>
                  </a:lnTo>
                  <a:lnTo>
                    <a:pt x="17576" y="6089"/>
                  </a:lnTo>
                  <a:lnTo>
                    <a:pt x="17413" y="5315"/>
                  </a:lnTo>
                  <a:lnTo>
                    <a:pt x="16883" y="3931"/>
                  </a:lnTo>
                  <a:lnTo>
                    <a:pt x="16313" y="3096"/>
                  </a:lnTo>
                  <a:lnTo>
                    <a:pt x="15865" y="2648"/>
                  </a:lnTo>
                  <a:lnTo>
                    <a:pt x="15315" y="2342"/>
                  </a:lnTo>
                  <a:lnTo>
                    <a:pt x="14684" y="2159"/>
                  </a:lnTo>
                  <a:lnTo>
                    <a:pt x="14317" y="2138"/>
                  </a:lnTo>
                  <a:lnTo>
                    <a:pt x="14215" y="1955"/>
                  </a:lnTo>
                  <a:lnTo>
                    <a:pt x="13930" y="1548"/>
                  </a:lnTo>
                  <a:lnTo>
                    <a:pt x="13340" y="1018"/>
                  </a:lnTo>
                  <a:lnTo>
                    <a:pt x="12240" y="448"/>
                  </a:lnTo>
                  <a:lnTo>
                    <a:pt x="10896" y="82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5"/>
            <p:cNvSpPr/>
            <p:nvPr/>
          </p:nvSpPr>
          <p:spPr>
            <a:xfrm>
              <a:off x="1239050" y="3252735"/>
              <a:ext cx="319627" cy="537474"/>
            </a:xfrm>
            <a:custGeom>
              <a:avLst/>
              <a:gdLst/>
              <a:ahLst/>
              <a:cxnLst/>
              <a:rect l="l" t="t" r="r" b="b"/>
              <a:pathLst>
                <a:path w="3646" h="6131" extrusionOk="0">
                  <a:moveTo>
                    <a:pt x="163" y="1"/>
                  </a:moveTo>
                  <a:lnTo>
                    <a:pt x="82" y="2689"/>
                  </a:lnTo>
                  <a:lnTo>
                    <a:pt x="0" y="6131"/>
                  </a:lnTo>
                  <a:lnTo>
                    <a:pt x="3646" y="6131"/>
                  </a:lnTo>
                  <a:lnTo>
                    <a:pt x="3462" y="266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5"/>
            <p:cNvSpPr/>
            <p:nvPr/>
          </p:nvSpPr>
          <p:spPr>
            <a:xfrm>
              <a:off x="1246151" y="3252735"/>
              <a:ext cx="296483" cy="262557"/>
            </a:xfrm>
            <a:custGeom>
              <a:avLst/>
              <a:gdLst/>
              <a:ahLst/>
              <a:cxnLst/>
              <a:rect l="l" t="t" r="r" b="b"/>
              <a:pathLst>
                <a:path w="3382" h="2995" extrusionOk="0">
                  <a:moveTo>
                    <a:pt x="82" y="1"/>
                  </a:moveTo>
                  <a:lnTo>
                    <a:pt x="1" y="2689"/>
                  </a:lnTo>
                  <a:lnTo>
                    <a:pt x="408" y="2831"/>
                  </a:lnTo>
                  <a:lnTo>
                    <a:pt x="1223" y="2974"/>
                  </a:lnTo>
                  <a:lnTo>
                    <a:pt x="1650" y="2994"/>
                  </a:lnTo>
                  <a:lnTo>
                    <a:pt x="2119" y="2974"/>
                  </a:lnTo>
                  <a:lnTo>
                    <a:pt x="2974" y="2811"/>
                  </a:lnTo>
                  <a:lnTo>
                    <a:pt x="3381" y="2668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5"/>
            <p:cNvSpPr/>
            <p:nvPr/>
          </p:nvSpPr>
          <p:spPr>
            <a:xfrm>
              <a:off x="976582" y="2395813"/>
              <a:ext cx="828522" cy="1031992"/>
            </a:xfrm>
            <a:custGeom>
              <a:avLst/>
              <a:gdLst/>
              <a:ahLst/>
              <a:cxnLst/>
              <a:rect l="l" t="t" r="r" b="b"/>
              <a:pathLst>
                <a:path w="9451" h="11772" extrusionOk="0">
                  <a:moveTo>
                    <a:pt x="3870" y="0"/>
                  </a:moveTo>
                  <a:lnTo>
                    <a:pt x="3015" y="183"/>
                  </a:lnTo>
                  <a:lnTo>
                    <a:pt x="2261" y="509"/>
                  </a:lnTo>
                  <a:lnTo>
                    <a:pt x="1569" y="978"/>
                  </a:lnTo>
                  <a:lnTo>
                    <a:pt x="978" y="1548"/>
                  </a:lnTo>
                  <a:lnTo>
                    <a:pt x="510" y="2240"/>
                  </a:lnTo>
                  <a:lnTo>
                    <a:pt x="184" y="3014"/>
                  </a:lnTo>
                  <a:lnTo>
                    <a:pt x="21" y="3849"/>
                  </a:lnTo>
                  <a:lnTo>
                    <a:pt x="1" y="4297"/>
                  </a:lnTo>
                  <a:lnTo>
                    <a:pt x="1" y="7047"/>
                  </a:lnTo>
                  <a:lnTo>
                    <a:pt x="21" y="7535"/>
                  </a:lnTo>
                  <a:lnTo>
                    <a:pt x="204" y="8452"/>
                  </a:lnTo>
                  <a:lnTo>
                    <a:pt x="571" y="9307"/>
                  </a:lnTo>
                  <a:lnTo>
                    <a:pt x="1080" y="10061"/>
                  </a:lnTo>
                  <a:lnTo>
                    <a:pt x="1732" y="10692"/>
                  </a:lnTo>
                  <a:lnTo>
                    <a:pt x="2485" y="11201"/>
                  </a:lnTo>
                  <a:lnTo>
                    <a:pt x="3320" y="11568"/>
                  </a:lnTo>
                  <a:lnTo>
                    <a:pt x="4257" y="11751"/>
                  </a:lnTo>
                  <a:lnTo>
                    <a:pt x="4725" y="11771"/>
                  </a:lnTo>
                  <a:lnTo>
                    <a:pt x="5214" y="11751"/>
                  </a:lnTo>
                  <a:lnTo>
                    <a:pt x="6151" y="11568"/>
                  </a:lnTo>
                  <a:lnTo>
                    <a:pt x="6986" y="11201"/>
                  </a:lnTo>
                  <a:lnTo>
                    <a:pt x="7739" y="10692"/>
                  </a:lnTo>
                  <a:lnTo>
                    <a:pt x="8391" y="10061"/>
                  </a:lnTo>
                  <a:lnTo>
                    <a:pt x="8900" y="9307"/>
                  </a:lnTo>
                  <a:lnTo>
                    <a:pt x="9247" y="8452"/>
                  </a:lnTo>
                  <a:lnTo>
                    <a:pt x="9450" y="7535"/>
                  </a:lnTo>
                  <a:lnTo>
                    <a:pt x="9450" y="7047"/>
                  </a:lnTo>
                  <a:lnTo>
                    <a:pt x="9450" y="4297"/>
                  </a:lnTo>
                  <a:lnTo>
                    <a:pt x="9450" y="3849"/>
                  </a:lnTo>
                  <a:lnTo>
                    <a:pt x="9267" y="3014"/>
                  </a:lnTo>
                  <a:lnTo>
                    <a:pt x="8941" y="2240"/>
                  </a:lnTo>
                  <a:lnTo>
                    <a:pt x="8473" y="1548"/>
                  </a:lnTo>
                  <a:lnTo>
                    <a:pt x="7902" y="978"/>
                  </a:lnTo>
                  <a:lnTo>
                    <a:pt x="7210" y="509"/>
                  </a:lnTo>
                  <a:lnTo>
                    <a:pt x="6436" y="183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5"/>
            <p:cNvSpPr/>
            <p:nvPr/>
          </p:nvSpPr>
          <p:spPr>
            <a:xfrm>
              <a:off x="1156908" y="3672297"/>
              <a:ext cx="530373" cy="1469441"/>
            </a:xfrm>
            <a:custGeom>
              <a:avLst/>
              <a:gdLst/>
              <a:ahLst/>
              <a:cxnLst/>
              <a:rect l="l" t="t" r="r" b="b"/>
              <a:pathLst>
                <a:path w="6050" h="16762" extrusionOk="0">
                  <a:moveTo>
                    <a:pt x="978" y="0"/>
                  </a:moveTo>
                  <a:lnTo>
                    <a:pt x="0" y="265"/>
                  </a:lnTo>
                  <a:lnTo>
                    <a:pt x="1100" y="12016"/>
                  </a:lnTo>
                  <a:lnTo>
                    <a:pt x="1548" y="16761"/>
                  </a:lnTo>
                  <a:lnTo>
                    <a:pt x="4583" y="16761"/>
                  </a:lnTo>
                  <a:lnTo>
                    <a:pt x="6049" y="387"/>
                  </a:lnTo>
                  <a:lnTo>
                    <a:pt x="4786" y="62"/>
                  </a:lnTo>
                  <a:lnTo>
                    <a:pt x="4583" y="0"/>
                  </a:lnTo>
                  <a:lnTo>
                    <a:pt x="4522" y="62"/>
                  </a:lnTo>
                  <a:lnTo>
                    <a:pt x="3931" y="469"/>
                  </a:lnTo>
                  <a:lnTo>
                    <a:pt x="3178" y="734"/>
                  </a:lnTo>
                  <a:lnTo>
                    <a:pt x="2607" y="774"/>
                  </a:lnTo>
                  <a:lnTo>
                    <a:pt x="1976" y="652"/>
                  </a:lnTo>
                  <a:lnTo>
                    <a:pt x="1304" y="306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5"/>
            <p:cNvSpPr/>
            <p:nvPr/>
          </p:nvSpPr>
          <p:spPr>
            <a:xfrm>
              <a:off x="1253339" y="3677645"/>
              <a:ext cx="433942" cy="1464093"/>
            </a:xfrm>
            <a:custGeom>
              <a:avLst/>
              <a:gdLst/>
              <a:ahLst/>
              <a:cxnLst/>
              <a:rect l="l" t="t" r="r" b="b"/>
              <a:pathLst>
                <a:path w="4950" h="16701" extrusionOk="0">
                  <a:moveTo>
                    <a:pt x="3686" y="1"/>
                  </a:moveTo>
                  <a:lnTo>
                    <a:pt x="0" y="11955"/>
                  </a:lnTo>
                  <a:lnTo>
                    <a:pt x="448" y="16700"/>
                  </a:lnTo>
                  <a:lnTo>
                    <a:pt x="3483" y="16700"/>
                  </a:lnTo>
                  <a:lnTo>
                    <a:pt x="4949" y="326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5"/>
            <p:cNvSpPr/>
            <p:nvPr/>
          </p:nvSpPr>
          <p:spPr>
            <a:xfrm>
              <a:off x="2701206" y="3734802"/>
              <a:ext cx="612515" cy="923112"/>
            </a:xfrm>
            <a:custGeom>
              <a:avLst/>
              <a:gdLst/>
              <a:ahLst/>
              <a:cxnLst/>
              <a:rect l="l" t="t" r="r" b="b"/>
              <a:pathLst>
                <a:path w="6987" h="10530" extrusionOk="0">
                  <a:moveTo>
                    <a:pt x="5642" y="0"/>
                  </a:moveTo>
                  <a:lnTo>
                    <a:pt x="5153" y="978"/>
                  </a:lnTo>
                  <a:lnTo>
                    <a:pt x="3300" y="4460"/>
                  </a:lnTo>
                  <a:lnTo>
                    <a:pt x="3402" y="3951"/>
                  </a:lnTo>
                  <a:lnTo>
                    <a:pt x="3341" y="3198"/>
                  </a:lnTo>
                  <a:lnTo>
                    <a:pt x="3035" y="2566"/>
                  </a:lnTo>
                  <a:lnTo>
                    <a:pt x="2954" y="2505"/>
                  </a:lnTo>
                  <a:lnTo>
                    <a:pt x="2526" y="5295"/>
                  </a:lnTo>
                  <a:lnTo>
                    <a:pt x="1" y="8391"/>
                  </a:lnTo>
                  <a:lnTo>
                    <a:pt x="1874" y="10529"/>
                  </a:lnTo>
                  <a:lnTo>
                    <a:pt x="2913" y="9043"/>
                  </a:lnTo>
                  <a:lnTo>
                    <a:pt x="4868" y="6375"/>
                  </a:lnTo>
                  <a:lnTo>
                    <a:pt x="5051" y="6334"/>
                  </a:lnTo>
                  <a:lnTo>
                    <a:pt x="5418" y="6151"/>
                  </a:lnTo>
                  <a:lnTo>
                    <a:pt x="5886" y="5764"/>
                  </a:lnTo>
                  <a:lnTo>
                    <a:pt x="6620" y="4786"/>
                  </a:lnTo>
                  <a:lnTo>
                    <a:pt x="6884" y="4420"/>
                  </a:lnTo>
                  <a:lnTo>
                    <a:pt x="6986" y="4297"/>
                  </a:lnTo>
                  <a:lnTo>
                    <a:pt x="6986" y="4073"/>
                  </a:lnTo>
                  <a:lnTo>
                    <a:pt x="6823" y="3870"/>
                  </a:lnTo>
                  <a:lnTo>
                    <a:pt x="6538" y="3747"/>
                  </a:lnTo>
                  <a:lnTo>
                    <a:pt x="6355" y="3747"/>
                  </a:lnTo>
                  <a:lnTo>
                    <a:pt x="6396" y="3462"/>
                  </a:lnTo>
                  <a:lnTo>
                    <a:pt x="6253" y="3116"/>
                  </a:lnTo>
                  <a:lnTo>
                    <a:pt x="5968" y="2994"/>
                  </a:lnTo>
                  <a:lnTo>
                    <a:pt x="5723" y="2994"/>
                  </a:lnTo>
                  <a:lnTo>
                    <a:pt x="5785" y="2811"/>
                  </a:lnTo>
                  <a:lnTo>
                    <a:pt x="5764" y="2526"/>
                  </a:lnTo>
                  <a:lnTo>
                    <a:pt x="5622" y="2302"/>
                  </a:lnTo>
                  <a:lnTo>
                    <a:pt x="5377" y="2220"/>
                  </a:lnTo>
                  <a:lnTo>
                    <a:pt x="5235" y="2220"/>
                  </a:lnTo>
                  <a:lnTo>
                    <a:pt x="5581" y="1467"/>
                  </a:lnTo>
                  <a:lnTo>
                    <a:pt x="5846" y="530"/>
                  </a:lnTo>
                  <a:lnTo>
                    <a:pt x="5805" y="122"/>
                  </a:lnTo>
                  <a:lnTo>
                    <a:pt x="5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5"/>
            <p:cNvSpPr/>
            <p:nvPr/>
          </p:nvSpPr>
          <p:spPr>
            <a:xfrm>
              <a:off x="1437172" y="3633024"/>
              <a:ext cx="1558771" cy="1508715"/>
            </a:xfrm>
            <a:custGeom>
              <a:avLst/>
              <a:gdLst/>
              <a:ahLst/>
              <a:cxnLst/>
              <a:rect l="l" t="t" r="r" b="b"/>
              <a:pathLst>
                <a:path w="17781" h="17210" extrusionOk="0">
                  <a:moveTo>
                    <a:pt x="1284" y="0"/>
                  </a:moveTo>
                  <a:lnTo>
                    <a:pt x="1" y="17209"/>
                  </a:lnTo>
                  <a:lnTo>
                    <a:pt x="6111" y="17209"/>
                  </a:lnTo>
                  <a:lnTo>
                    <a:pt x="6823" y="8717"/>
                  </a:lnTo>
                  <a:lnTo>
                    <a:pt x="10632" y="13421"/>
                  </a:lnTo>
                  <a:lnTo>
                    <a:pt x="10896" y="13727"/>
                  </a:lnTo>
                  <a:lnTo>
                    <a:pt x="11507" y="14175"/>
                  </a:lnTo>
                  <a:lnTo>
                    <a:pt x="12159" y="14480"/>
                  </a:lnTo>
                  <a:lnTo>
                    <a:pt x="12872" y="14602"/>
                  </a:lnTo>
                  <a:lnTo>
                    <a:pt x="13585" y="14582"/>
                  </a:lnTo>
                  <a:lnTo>
                    <a:pt x="14298" y="14399"/>
                  </a:lnTo>
                  <a:lnTo>
                    <a:pt x="14929" y="14073"/>
                  </a:lnTo>
                  <a:lnTo>
                    <a:pt x="15499" y="13584"/>
                  </a:lnTo>
                  <a:lnTo>
                    <a:pt x="15744" y="13258"/>
                  </a:lnTo>
                  <a:lnTo>
                    <a:pt x="17780" y="10428"/>
                  </a:lnTo>
                  <a:lnTo>
                    <a:pt x="15194" y="8208"/>
                  </a:lnTo>
                  <a:lnTo>
                    <a:pt x="14033" y="9389"/>
                  </a:lnTo>
                  <a:lnTo>
                    <a:pt x="13890" y="9511"/>
                  </a:lnTo>
                  <a:lnTo>
                    <a:pt x="13585" y="9633"/>
                  </a:lnTo>
                  <a:lnTo>
                    <a:pt x="13239" y="9593"/>
                  </a:lnTo>
                  <a:lnTo>
                    <a:pt x="12933" y="9450"/>
                  </a:lnTo>
                  <a:lnTo>
                    <a:pt x="12811" y="9307"/>
                  </a:lnTo>
                  <a:lnTo>
                    <a:pt x="7719" y="2505"/>
                  </a:lnTo>
                  <a:lnTo>
                    <a:pt x="7434" y="2179"/>
                  </a:lnTo>
                  <a:lnTo>
                    <a:pt x="6742" y="1691"/>
                  </a:lnTo>
                  <a:lnTo>
                    <a:pt x="6335" y="1548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462430" y="3616981"/>
              <a:ext cx="881998" cy="1526511"/>
            </a:xfrm>
            <a:custGeom>
              <a:avLst/>
              <a:gdLst/>
              <a:ahLst/>
              <a:cxnLst/>
              <a:rect l="l" t="t" r="r" b="b"/>
              <a:pathLst>
                <a:path w="10061" h="17413" extrusionOk="0">
                  <a:moveTo>
                    <a:pt x="8900" y="0"/>
                  </a:moveTo>
                  <a:lnTo>
                    <a:pt x="3809" y="2220"/>
                  </a:lnTo>
                  <a:lnTo>
                    <a:pt x="3544" y="2342"/>
                  </a:lnTo>
                  <a:lnTo>
                    <a:pt x="3035" y="2709"/>
                  </a:lnTo>
                  <a:lnTo>
                    <a:pt x="2648" y="3157"/>
                  </a:lnTo>
                  <a:lnTo>
                    <a:pt x="2363" y="3707"/>
                  </a:lnTo>
                  <a:lnTo>
                    <a:pt x="2261" y="3992"/>
                  </a:lnTo>
                  <a:lnTo>
                    <a:pt x="1976" y="5112"/>
                  </a:lnTo>
                  <a:lnTo>
                    <a:pt x="1202" y="8248"/>
                  </a:lnTo>
                  <a:lnTo>
                    <a:pt x="489" y="11975"/>
                  </a:lnTo>
                  <a:lnTo>
                    <a:pt x="122" y="14785"/>
                  </a:lnTo>
                  <a:lnTo>
                    <a:pt x="0" y="16578"/>
                  </a:lnTo>
                  <a:lnTo>
                    <a:pt x="0" y="17392"/>
                  </a:lnTo>
                  <a:lnTo>
                    <a:pt x="4399" y="17413"/>
                  </a:lnTo>
                  <a:lnTo>
                    <a:pt x="5031" y="10325"/>
                  </a:lnTo>
                  <a:lnTo>
                    <a:pt x="5112" y="17413"/>
                  </a:lnTo>
                  <a:lnTo>
                    <a:pt x="10061" y="17392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5"/>
            <p:cNvSpPr/>
            <p:nvPr/>
          </p:nvSpPr>
          <p:spPr>
            <a:xfrm>
              <a:off x="1512213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1629" y="0"/>
                  </a:moveTo>
                  <a:lnTo>
                    <a:pt x="1568" y="41"/>
                  </a:lnTo>
                  <a:lnTo>
                    <a:pt x="1548" y="102"/>
                  </a:lnTo>
                  <a:lnTo>
                    <a:pt x="1589" y="143"/>
                  </a:lnTo>
                  <a:lnTo>
                    <a:pt x="2994" y="1589"/>
                  </a:lnTo>
                  <a:lnTo>
                    <a:pt x="4542" y="3279"/>
                  </a:lnTo>
                  <a:lnTo>
                    <a:pt x="1426" y="4827"/>
                  </a:lnTo>
                  <a:lnTo>
                    <a:pt x="3035" y="5886"/>
                  </a:lnTo>
                  <a:lnTo>
                    <a:pt x="0" y="15906"/>
                  </a:lnTo>
                  <a:lnTo>
                    <a:pt x="0" y="15967"/>
                  </a:lnTo>
                  <a:lnTo>
                    <a:pt x="41" y="16007"/>
                  </a:lnTo>
                  <a:lnTo>
                    <a:pt x="122" y="16007"/>
                  </a:lnTo>
                  <a:lnTo>
                    <a:pt x="143" y="15946"/>
                  </a:lnTo>
                  <a:lnTo>
                    <a:pt x="3218" y="5825"/>
                  </a:lnTo>
                  <a:lnTo>
                    <a:pt x="1731" y="4847"/>
                  </a:lnTo>
                  <a:lnTo>
                    <a:pt x="4786" y="3320"/>
                  </a:lnTo>
                  <a:lnTo>
                    <a:pt x="4725" y="3259"/>
                  </a:lnTo>
                  <a:lnTo>
                    <a:pt x="3320" y="1711"/>
                  </a:lnTo>
                  <a:lnTo>
                    <a:pt x="1691" y="2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5"/>
            <p:cNvSpPr/>
            <p:nvPr/>
          </p:nvSpPr>
          <p:spPr>
            <a:xfrm>
              <a:off x="873051" y="3690181"/>
              <a:ext cx="419652" cy="1403341"/>
            </a:xfrm>
            <a:custGeom>
              <a:avLst/>
              <a:gdLst/>
              <a:ahLst/>
              <a:cxnLst/>
              <a:rect l="l" t="t" r="r" b="b"/>
              <a:pathLst>
                <a:path w="4787" h="16008" extrusionOk="0">
                  <a:moveTo>
                    <a:pt x="3157" y="0"/>
                  </a:moveTo>
                  <a:lnTo>
                    <a:pt x="3096" y="20"/>
                  </a:lnTo>
                  <a:lnTo>
                    <a:pt x="1467" y="1711"/>
                  </a:lnTo>
                  <a:lnTo>
                    <a:pt x="61" y="3259"/>
                  </a:lnTo>
                  <a:lnTo>
                    <a:pt x="0" y="3320"/>
                  </a:lnTo>
                  <a:lnTo>
                    <a:pt x="3055" y="4847"/>
                  </a:lnTo>
                  <a:lnTo>
                    <a:pt x="1568" y="5825"/>
                  </a:lnTo>
                  <a:lnTo>
                    <a:pt x="4644" y="15946"/>
                  </a:lnTo>
                  <a:lnTo>
                    <a:pt x="4664" y="16007"/>
                  </a:lnTo>
                  <a:lnTo>
                    <a:pt x="4746" y="16007"/>
                  </a:lnTo>
                  <a:lnTo>
                    <a:pt x="4786" y="15967"/>
                  </a:lnTo>
                  <a:lnTo>
                    <a:pt x="4786" y="15906"/>
                  </a:lnTo>
                  <a:lnTo>
                    <a:pt x="1772" y="5886"/>
                  </a:lnTo>
                  <a:lnTo>
                    <a:pt x="3361" y="4827"/>
                  </a:lnTo>
                  <a:lnTo>
                    <a:pt x="265" y="3279"/>
                  </a:lnTo>
                  <a:lnTo>
                    <a:pt x="1793" y="1589"/>
                  </a:lnTo>
                  <a:lnTo>
                    <a:pt x="3198" y="143"/>
                  </a:lnTo>
                  <a:lnTo>
                    <a:pt x="3238" y="102"/>
                  </a:lnTo>
                  <a:lnTo>
                    <a:pt x="3218" y="41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5"/>
            <p:cNvSpPr/>
            <p:nvPr/>
          </p:nvSpPr>
          <p:spPr>
            <a:xfrm>
              <a:off x="912324" y="2344003"/>
              <a:ext cx="948097" cy="537474"/>
            </a:xfrm>
            <a:custGeom>
              <a:avLst/>
              <a:gdLst/>
              <a:ahLst/>
              <a:cxnLst/>
              <a:rect l="l" t="t" r="r" b="b"/>
              <a:pathLst>
                <a:path w="10815" h="6131" extrusionOk="0">
                  <a:moveTo>
                    <a:pt x="5377" y="0"/>
                  </a:moveTo>
                  <a:lnTo>
                    <a:pt x="4338" y="41"/>
                  </a:lnTo>
                  <a:lnTo>
                    <a:pt x="3320" y="204"/>
                  </a:lnTo>
                  <a:lnTo>
                    <a:pt x="2363" y="510"/>
                  </a:lnTo>
                  <a:lnTo>
                    <a:pt x="1935" y="754"/>
                  </a:lnTo>
                  <a:lnTo>
                    <a:pt x="1528" y="1019"/>
                  </a:lnTo>
                  <a:lnTo>
                    <a:pt x="917" y="1732"/>
                  </a:lnTo>
                  <a:lnTo>
                    <a:pt x="489" y="2567"/>
                  </a:lnTo>
                  <a:lnTo>
                    <a:pt x="224" y="3442"/>
                  </a:lnTo>
                  <a:lnTo>
                    <a:pt x="21" y="4725"/>
                  </a:lnTo>
                  <a:lnTo>
                    <a:pt x="0" y="5906"/>
                  </a:lnTo>
                  <a:lnTo>
                    <a:pt x="0" y="6029"/>
                  </a:lnTo>
                  <a:lnTo>
                    <a:pt x="734" y="6130"/>
                  </a:lnTo>
                  <a:lnTo>
                    <a:pt x="774" y="6069"/>
                  </a:lnTo>
                  <a:lnTo>
                    <a:pt x="1120" y="5499"/>
                  </a:lnTo>
                  <a:lnTo>
                    <a:pt x="1711" y="4909"/>
                  </a:lnTo>
                  <a:lnTo>
                    <a:pt x="2241" y="4542"/>
                  </a:lnTo>
                  <a:lnTo>
                    <a:pt x="2913" y="4257"/>
                  </a:lnTo>
                  <a:lnTo>
                    <a:pt x="3727" y="4074"/>
                  </a:lnTo>
                  <a:lnTo>
                    <a:pt x="4196" y="4053"/>
                  </a:lnTo>
                  <a:lnTo>
                    <a:pt x="4684" y="4033"/>
                  </a:lnTo>
                  <a:lnTo>
                    <a:pt x="5560" y="3870"/>
                  </a:lnTo>
                  <a:lnTo>
                    <a:pt x="6701" y="3422"/>
                  </a:lnTo>
                  <a:lnTo>
                    <a:pt x="8208" y="2302"/>
                  </a:lnTo>
                  <a:lnTo>
                    <a:pt x="8411" y="2057"/>
                  </a:lnTo>
                  <a:lnTo>
                    <a:pt x="8452" y="2526"/>
                  </a:lnTo>
                  <a:lnTo>
                    <a:pt x="8635" y="3340"/>
                  </a:lnTo>
                  <a:lnTo>
                    <a:pt x="9063" y="4379"/>
                  </a:lnTo>
                  <a:lnTo>
                    <a:pt x="10000" y="5662"/>
                  </a:lnTo>
                  <a:lnTo>
                    <a:pt x="10183" y="5825"/>
                  </a:lnTo>
                  <a:lnTo>
                    <a:pt x="10244" y="5906"/>
                  </a:lnTo>
                  <a:lnTo>
                    <a:pt x="10468" y="6069"/>
                  </a:lnTo>
                  <a:lnTo>
                    <a:pt x="10631" y="5866"/>
                  </a:lnTo>
                  <a:lnTo>
                    <a:pt x="10692" y="5560"/>
                  </a:lnTo>
                  <a:lnTo>
                    <a:pt x="10774" y="5153"/>
                  </a:lnTo>
                  <a:lnTo>
                    <a:pt x="10815" y="4359"/>
                  </a:lnTo>
                  <a:lnTo>
                    <a:pt x="10713" y="3646"/>
                  </a:lnTo>
                  <a:lnTo>
                    <a:pt x="10509" y="2994"/>
                  </a:lnTo>
                  <a:lnTo>
                    <a:pt x="10041" y="2118"/>
                  </a:lnTo>
                  <a:lnTo>
                    <a:pt x="9185" y="1243"/>
                  </a:lnTo>
                  <a:lnTo>
                    <a:pt x="8697" y="917"/>
                  </a:lnTo>
                  <a:lnTo>
                    <a:pt x="8534" y="774"/>
                  </a:lnTo>
                  <a:lnTo>
                    <a:pt x="8004" y="489"/>
                  </a:lnTo>
                  <a:lnTo>
                    <a:pt x="7271" y="265"/>
                  </a:lnTo>
                  <a:lnTo>
                    <a:pt x="6375" y="8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5"/>
            <p:cNvSpPr/>
            <p:nvPr/>
          </p:nvSpPr>
          <p:spPr>
            <a:xfrm>
              <a:off x="883746" y="2834925"/>
              <a:ext cx="157183" cy="226877"/>
            </a:xfrm>
            <a:custGeom>
              <a:avLst/>
              <a:gdLst/>
              <a:ahLst/>
              <a:cxnLst/>
              <a:rect l="l" t="t" r="r" b="b"/>
              <a:pathLst>
                <a:path w="1793" h="2588" extrusionOk="0">
                  <a:moveTo>
                    <a:pt x="632" y="1"/>
                  </a:moveTo>
                  <a:lnTo>
                    <a:pt x="469" y="21"/>
                  </a:lnTo>
                  <a:lnTo>
                    <a:pt x="326" y="103"/>
                  </a:lnTo>
                  <a:lnTo>
                    <a:pt x="102" y="388"/>
                  </a:lnTo>
                  <a:lnTo>
                    <a:pt x="1" y="795"/>
                  </a:lnTo>
                  <a:lnTo>
                    <a:pt x="41" y="1284"/>
                  </a:lnTo>
                  <a:lnTo>
                    <a:pt x="123" y="1549"/>
                  </a:lnTo>
                  <a:lnTo>
                    <a:pt x="204" y="1814"/>
                  </a:lnTo>
                  <a:lnTo>
                    <a:pt x="489" y="2221"/>
                  </a:lnTo>
                  <a:lnTo>
                    <a:pt x="815" y="2486"/>
                  </a:lnTo>
                  <a:lnTo>
                    <a:pt x="1161" y="2587"/>
                  </a:lnTo>
                  <a:lnTo>
                    <a:pt x="1324" y="2547"/>
                  </a:lnTo>
                  <a:lnTo>
                    <a:pt x="1487" y="2465"/>
                  </a:lnTo>
                  <a:lnTo>
                    <a:pt x="1691" y="2180"/>
                  </a:lnTo>
                  <a:lnTo>
                    <a:pt x="1793" y="1773"/>
                  </a:lnTo>
                  <a:lnTo>
                    <a:pt x="1752" y="1284"/>
                  </a:lnTo>
                  <a:lnTo>
                    <a:pt x="1691" y="1019"/>
                  </a:lnTo>
                  <a:lnTo>
                    <a:pt x="1589" y="775"/>
                  </a:lnTo>
                  <a:lnTo>
                    <a:pt x="1324" y="347"/>
                  </a:lnTo>
                  <a:lnTo>
                    <a:pt x="978" y="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1754956" y="2833172"/>
              <a:ext cx="155430" cy="228630"/>
            </a:xfrm>
            <a:custGeom>
              <a:avLst/>
              <a:gdLst/>
              <a:ahLst/>
              <a:cxnLst/>
              <a:rect l="l" t="t" r="r" b="b"/>
              <a:pathLst>
                <a:path w="1773" h="2608" extrusionOk="0">
                  <a:moveTo>
                    <a:pt x="1121" y="1"/>
                  </a:moveTo>
                  <a:lnTo>
                    <a:pt x="775" y="102"/>
                  </a:lnTo>
                  <a:lnTo>
                    <a:pt x="449" y="388"/>
                  </a:lnTo>
                  <a:lnTo>
                    <a:pt x="184" y="795"/>
                  </a:lnTo>
                  <a:lnTo>
                    <a:pt x="103" y="1060"/>
                  </a:lnTo>
                  <a:lnTo>
                    <a:pt x="21" y="1304"/>
                  </a:lnTo>
                  <a:lnTo>
                    <a:pt x="1" y="1813"/>
                  </a:lnTo>
                  <a:lnTo>
                    <a:pt x="103" y="2220"/>
                  </a:lnTo>
                  <a:lnTo>
                    <a:pt x="327" y="2506"/>
                  </a:lnTo>
                  <a:lnTo>
                    <a:pt x="490" y="2567"/>
                  </a:lnTo>
                  <a:lnTo>
                    <a:pt x="653" y="2607"/>
                  </a:lnTo>
                  <a:lnTo>
                    <a:pt x="999" y="2506"/>
                  </a:lnTo>
                  <a:lnTo>
                    <a:pt x="1325" y="2220"/>
                  </a:lnTo>
                  <a:lnTo>
                    <a:pt x="1589" y="1813"/>
                  </a:lnTo>
                  <a:lnTo>
                    <a:pt x="1671" y="1569"/>
                  </a:lnTo>
                  <a:lnTo>
                    <a:pt x="1752" y="1304"/>
                  </a:lnTo>
                  <a:lnTo>
                    <a:pt x="1773" y="815"/>
                  </a:lnTo>
                  <a:lnTo>
                    <a:pt x="1671" y="388"/>
                  </a:lnTo>
                  <a:lnTo>
                    <a:pt x="1447" y="123"/>
                  </a:lnTo>
                  <a:lnTo>
                    <a:pt x="1284" y="41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FCA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55"/>
            <p:cNvGrpSpPr/>
            <p:nvPr/>
          </p:nvGrpSpPr>
          <p:grpSpPr>
            <a:xfrm>
              <a:off x="901629" y="2777856"/>
              <a:ext cx="987366" cy="514241"/>
              <a:chOff x="901629" y="2777856"/>
              <a:chExt cx="987366" cy="514241"/>
            </a:xfrm>
          </p:grpSpPr>
          <p:sp>
            <p:nvSpPr>
              <p:cNvPr id="495" name="Google Shape;495;p55"/>
              <p:cNvSpPr/>
              <p:nvPr/>
            </p:nvSpPr>
            <p:spPr>
              <a:xfrm>
                <a:off x="1497923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2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5"/>
              <p:cNvSpPr/>
              <p:nvPr/>
            </p:nvSpPr>
            <p:spPr>
              <a:xfrm>
                <a:off x="1558587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45" y="1"/>
                    </a:moveTo>
                    <a:lnTo>
                      <a:pt x="143" y="41"/>
                    </a:lnTo>
                    <a:lnTo>
                      <a:pt x="21" y="286"/>
                    </a:lnTo>
                    <a:lnTo>
                      <a:pt x="1" y="469"/>
                    </a:lnTo>
                    <a:lnTo>
                      <a:pt x="21" y="673"/>
                    </a:lnTo>
                    <a:lnTo>
                      <a:pt x="143" y="917"/>
                    </a:lnTo>
                    <a:lnTo>
                      <a:pt x="245" y="937"/>
                    </a:lnTo>
                    <a:lnTo>
                      <a:pt x="327" y="917"/>
                    </a:lnTo>
                    <a:lnTo>
                      <a:pt x="469" y="673"/>
                    </a:lnTo>
                    <a:lnTo>
                      <a:pt x="469" y="469"/>
                    </a:lnTo>
                    <a:lnTo>
                      <a:pt x="469" y="286"/>
                    </a:lnTo>
                    <a:lnTo>
                      <a:pt x="327" y="4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5"/>
              <p:cNvSpPr/>
              <p:nvPr/>
            </p:nvSpPr>
            <p:spPr>
              <a:xfrm>
                <a:off x="1510372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5"/>
              <p:cNvSpPr/>
              <p:nvPr/>
            </p:nvSpPr>
            <p:spPr>
              <a:xfrm>
                <a:off x="1115881" y="2777856"/>
                <a:ext cx="164284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225" fill="none" extrusionOk="0">
                    <a:moveTo>
                      <a:pt x="1874" y="224"/>
                    </a:moveTo>
                    <a:lnTo>
                      <a:pt x="1650" y="122"/>
                    </a:lnTo>
                    <a:lnTo>
                      <a:pt x="1181" y="0"/>
                    </a:lnTo>
                    <a:lnTo>
                      <a:pt x="693" y="0"/>
                    </a:lnTo>
                    <a:lnTo>
                      <a:pt x="224" y="122"/>
                    </a:lnTo>
                    <a:lnTo>
                      <a:pt x="0" y="22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5"/>
              <p:cNvSpPr/>
              <p:nvPr/>
            </p:nvSpPr>
            <p:spPr>
              <a:xfrm>
                <a:off x="1178299" y="2886735"/>
                <a:ext cx="41203" cy="8223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938" extrusionOk="0">
                    <a:moveTo>
                      <a:pt x="225" y="1"/>
                    </a:moveTo>
                    <a:lnTo>
                      <a:pt x="143" y="41"/>
                    </a:lnTo>
                    <a:lnTo>
                      <a:pt x="1" y="286"/>
                    </a:lnTo>
                    <a:lnTo>
                      <a:pt x="1" y="469"/>
                    </a:lnTo>
                    <a:lnTo>
                      <a:pt x="1" y="673"/>
                    </a:lnTo>
                    <a:lnTo>
                      <a:pt x="143" y="917"/>
                    </a:lnTo>
                    <a:lnTo>
                      <a:pt x="225" y="937"/>
                    </a:lnTo>
                    <a:lnTo>
                      <a:pt x="327" y="917"/>
                    </a:lnTo>
                    <a:lnTo>
                      <a:pt x="449" y="673"/>
                    </a:lnTo>
                    <a:lnTo>
                      <a:pt x="469" y="469"/>
                    </a:lnTo>
                    <a:lnTo>
                      <a:pt x="449" y="286"/>
                    </a:lnTo>
                    <a:lnTo>
                      <a:pt x="327" y="4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5"/>
              <p:cNvSpPr/>
              <p:nvPr/>
            </p:nvSpPr>
            <p:spPr>
              <a:xfrm>
                <a:off x="1128330" y="2884982"/>
                <a:ext cx="13938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" fill="none" extrusionOk="0">
                    <a:moveTo>
                      <a:pt x="1589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5"/>
              <p:cNvSpPr/>
              <p:nvPr/>
            </p:nvSpPr>
            <p:spPr>
              <a:xfrm>
                <a:off x="1342582" y="2881387"/>
                <a:ext cx="48303" cy="17506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997" fill="none" extrusionOk="0">
                    <a:moveTo>
                      <a:pt x="550" y="0"/>
                    </a:moveTo>
                    <a:lnTo>
                      <a:pt x="550" y="1345"/>
                    </a:lnTo>
                    <a:lnTo>
                      <a:pt x="1" y="1670"/>
                    </a:lnTo>
                    <a:lnTo>
                      <a:pt x="550" y="1996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5"/>
              <p:cNvSpPr/>
              <p:nvPr/>
            </p:nvSpPr>
            <p:spPr>
              <a:xfrm>
                <a:off x="1264034" y="3174187"/>
                <a:ext cx="235731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345" fill="none" extrusionOk="0">
                    <a:moveTo>
                      <a:pt x="0" y="0"/>
                    </a:moveTo>
                    <a:lnTo>
                      <a:pt x="21" y="265"/>
                    </a:lnTo>
                    <a:lnTo>
                      <a:pt x="224" y="754"/>
                    </a:lnTo>
                    <a:lnTo>
                      <a:pt x="591" y="1121"/>
                    </a:lnTo>
                    <a:lnTo>
                      <a:pt x="1080" y="1324"/>
                    </a:lnTo>
                    <a:lnTo>
                      <a:pt x="1345" y="1345"/>
                    </a:lnTo>
                    <a:lnTo>
                      <a:pt x="1609" y="1324"/>
                    </a:lnTo>
                    <a:lnTo>
                      <a:pt x="2098" y="1121"/>
                    </a:lnTo>
                    <a:lnTo>
                      <a:pt x="2465" y="754"/>
                    </a:lnTo>
                    <a:lnTo>
                      <a:pt x="2668" y="265"/>
                    </a:lnTo>
                    <a:lnTo>
                      <a:pt x="26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5"/>
              <p:cNvSpPr/>
              <p:nvPr/>
            </p:nvSpPr>
            <p:spPr>
              <a:xfrm>
                <a:off x="901629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1059" y="693"/>
                    </a:moveTo>
                    <a:lnTo>
                      <a:pt x="1018" y="571"/>
                    </a:lnTo>
                    <a:lnTo>
                      <a:pt x="652" y="123"/>
                    </a:lnTo>
                    <a:lnTo>
                      <a:pt x="265" y="0"/>
                    </a:lnTo>
                    <a:lnTo>
                      <a:pt x="0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5"/>
              <p:cNvSpPr/>
              <p:nvPr/>
            </p:nvSpPr>
            <p:spPr>
              <a:xfrm>
                <a:off x="923019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408" y="1"/>
                    </a:moveTo>
                    <a:lnTo>
                      <a:pt x="347" y="21"/>
                    </a:lnTo>
                    <a:lnTo>
                      <a:pt x="102" y="225"/>
                    </a:lnTo>
                    <a:lnTo>
                      <a:pt x="1" y="510"/>
                    </a:lnTo>
                    <a:lnTo>
                      <a:pt x="1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5"/>
              <p:cNvSpPr/>
              <p:nvPr/>
            </p:nvSpPr>
            <p:spPr>
              <a:xfrm>
                <a:off x="1796070" y="2881387"/>
                <a:ext cx="92925" cy="60752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93" fill="none" extrusionOk="0">
                    <a:moveTo>
                      <a:pt x="0" y="693"/>
                    </a:moveTo>
                    <a:lnTo>
                      <a:pt x="41" y="571"/>
                    </a:lnTo>
                    <a:lnTo>
                      <a:pt x="387" y="123"/>
                    </a:lnTo>
                    <a:lnTo>
                      <a:pt x="795" y="0"/>
                    </a:lnTo>
                    <a:lnTo>
                      <a:pt x="1059" y="82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5"/>
              <p:cNvSpPr/>
              <p:nvPr/>
            </p:nvSpPr>
            <p:spPr>
              <a:xfrm>
                <a:off x="1831750" y="2892082"/>
                <a:ext cx="35767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734" fill="none" extrusionOk="0">
                    <a:moveTo>
                      <a:pt x="1" y="1"/>
                    </a:moveTo>
                    <a:lnTo>
                      <a:pt x="62" y="21"/>
                    </a:lnTo>
                    <a:lnTo>
                      <a:pt x="306" y="225"/>
                    </a:lnTo>
                    <a:lnTo>
                      <a:pt x="408" y="510"/>
                    </a:lnTo>
                    <a:lnTo>
                      <a:pt x="408" y="734"/>
                    </a:lnTo>
                  </a:path>
                </a:pathLst>
              </a:custGeom>
              <a:solidFill>
                <a:schemeClr val="dk1"/>
              </a:solidFill>
              <a:ln w="19050" cap="rnd" cmpd="sng">
                <a:solidFill>
                  <a:schemeClr val="dk1"/>
                </a:solidFill>
                <a:prstDash val="solid"/>
                <a:miter lim="2036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" name="Google Shape;507;p55"/>
            <p:cNvSpPr/>
            <p:nvPr/>
          </p:nvSpPr>
          <p:spPr>
            <a:xfrm>
              <a:off x="567715" y="2833172"/>
              <a:ext cx="73288" cy="207240"/>
            </a:xfrm>
            <a:custGeom>
              <a:avLst/>
              <a:gdLst/>
              <a:ahLst/>
              <a:cxnLst/>
              <a:rect l="l" t="t" r="r" b="b"/>
              <a:pathLst>
                <a:path w="836" h="2364" extrusionOk="0">
                  <a:moveTo>
                    <a:pt x="836" y="1"/>
                  </a:moveTo>
                  <a:lnTo>
                    <a:pt x="775" y="41"/>
                  </a:lnTo>
                  <a:lnTo>
                    <a:pt x="530" y="286"/>
                  </a:lnTo>
                  <a:lnTo>
                    <a:pt x="388" y="449"/>
                  </a:lnTo>
                  <a:lnTo>
                    <a:pt x="164" y="876"/>
                  </a:lnTo>
                  <a:lnTo>
                    <a:pt x="82" y="1121"/>
                  </a:lnTo>
                  <a:lnTo>
                    <a:pt x="21" y="1365"/>
                  </a:lnTo>
                  <a:lnTo>
                    <a:pt x="1" y="1609"/>
                  </a:lnTo>
                  <a:lnTo>
                    <a:pt x="1" y="1732"/>
                  </a:lnTo>
                  <a:lnTo>
                    <a:pt x="1" y="1854"/>
                  </a:lnTo>
                  <a:lnTo>
                    <a:pt x="1" y="1956"/>
                  </a:lnTo>
                  <a:lnTo>
                    <a:pt x="21" y="2058"/>
                  </a:lnTo>
                  <a:lnTo>
                    <a:pt x="62" y="2241"/>
                  </a:lnTo>
                  <a:lnTo>
                    <a:pt x="103" y="2363"/>
                  </a:lnTo>
                  <a:lnTo>
                    <a:pt x="82" y="2220"/>
                  </a:lnTo>
                  <a:lnTo>
                    <a:pt x="82" y="2058"/>
                  </a:lnTo>
                  <a:lnTo>
                    <a:pt x="62" y="1956"/>
                  </a:lnTo>
                  <a:lnTo>
                    <a:pt x="62" y="1854"/>
                  </a:lnTo>
                  <a:lnTo>
                    <a:pt x="62" y="1732"/>
                  </a:lnTo>
                  <a:lnTo>
                    <a:pt x="62" y="1609"/>
                  </a:lnTo>
                  <a:lnTo>
                    <a:pt x="103" y="1385"/>
                  </a:lnTo>
                  <a:lnTo>
                    <a:pt x="164" y="1141"/>
                  </a:lnTo>
                  <a:lnTo>
                    <a:pt x="225" y="897"/>
                  </a:lnTo>
                  <a:lnTo>
                    <a:pt x="347" y="673"/>
                  </a:lnTo>
                  <a:lnTo>
                    <a:pt x="449" y="489"/>
                  </a:lnTo>
                  <a:lnTo>
                    <a:pt x="571" y="326"/>
                  </a:lnTo>
                  <a:lnTo>
                    <a:pt x="775" y="6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5"/>
            <p:cNvSpPr/>
            <p:nvPr/>
          </p:nvSpPr>
          <p:spPr>
            <a:xfrm>
              <a:off x="523094" y="3345571"/>
              <a:ext cx="146488" cy="237572"/>
            </a:xfrm>
            <a:custGeom>
              <a:avLst/>
              <a:gdLst/>
              <a:ahLst/>
              <a:cxnLst/>
              <a:rect l="l" t="t" r="r" b="b"/>
              <a:pathLst>
                <a:path w="1671" h="2710" extrusionOk="0">
                  <a:moveTo>
                    <a:pt x="41" y="1"/>
                  </a:moveTo>
                  <a:lnTo>
                    <a:pt x="41" y="21"/>
                  </a:lnTo>
                  <a:lnTo>
                    <a:pt x="21" y="143"/>
                  </a:lnTo>
                  <a:lnTo>
                    <a:pt x="1" y="306"/>
                  </a:lnTo>
                  <a:lnTo>
                    <a:pt x="21" y="530"/>
                  </a:lnTo>
                  <a:lnTo>
                    <a:pt x="21" y="652"/>
                  </a:lnTo>
                  <a:lnTo>
                    <a:pt x="41" y="774"/>
                  </a:lnTo>
                  <a:lnTo>
                    <a:pt x="62" y="917"/>
                  </a:lnTo>
                  <a:lnTo>
                    <a:pt x="103" y="1080"/>
                  </a:lnTo>
                  <a:lnTo>
                    <a:pt x="143" y="1222"/>
                  </a:lnTo>
                  <a:lnTo>
                    <a:pt x="204" y="1365"/>
                  </a:lnTo>
                  <a:lnTo>
                    <a:pt x="265" y="1508"/>
                  </a:lnTo>
                  <a:lnTo>
                    <a:pt x="347" y="1670"/>
                  </a:lnTo>
                  <a:lnTo>
                    <a:pt x="510" y="1935"/>
                  </a:lnTo>
                  <a:lnTo>
                    <a:pt x="734" y="2180"/>
                  </a:lnTo>
                  <a:lnTo>
                    <a:pt x="836" y="2281"/>
                  </a:lnTo>
                  <a:lnTo>
                    <a:pt x="958" y="2363"/>
                  </a:lnTo>
                  <a:lnTo>
                    <a:pt x="1060" y="2444"/>
                  </a:lnTo>
                  <a:lnTo>
                    <a:pt x="1162" y="2505"/>
                  </a:lnTo>
                  <a:lnTo>
                    <a:pt x="1548" y="2709"/>
                  </a:lnTo>
                  <a:lnTo>
                    <a:pt x="1671" y="2709"/>
                  </a:lnTo>
                  <a:lnTo>
                    <a:pt x="1589" y="2648"/>
                  </a:lnTo>
                  <a:lnTo>
                    <a:pt x="1284" y="2363"/>
                  </a:lnTo>
                  <a:lnTo>
                    <a:pt x="1121" y="2180"/>
                  </a:lnTo>
                  <a:lnTo>
                    <a:pt x="958" y="1976"/>
                  </a:lnTo>
                  <a:lnTo>
                    <a:pt x="775" y="1752"/>
                  </a:lnTo>
                  <a:lnTo>
                    <a:pt x="632" y="1487"/>
                  </a:lnTo>
                  <a:lnTo>
                    <a:pt x="489" y="1243"/>
                  </a:lnTo>
                  <a:lnTo>
                    <a:pt x="367" y="978"/>
                  </a:lnTo>
                  <a:lnTo>
                    <a:pt x="327" y="836"/>
                  </a:lnTo>
                  <a:lnTo>
                    <a:pt x="286" y="713"/>
                  </a:lnTo>
                  <a:lnTo>
                    <a:pt x="245" y="611"/>
                  </a:lnTo>
                  <a:lnTo>
                    <a:pt x="204" y="489"/>
                  </a:lnTo>
                  <a:lnTo>
                    <a:pt x="143" y="286"/>
                  </a:lnTo>
                  <a:lnTo>
                    <a:pt x="103" y="123"/>
                  </a:lnTo>
                  <a:lnTo>
                    <a:pt x="62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5"/>
            <p:cNvSpPr/>
            <p:nvPr/>
          </p:nvSpPr>
          <p:spPr>
            <a:xfrm>
              <a:off x="2110260" y="3292008"/>
              <a:ext cx="219688" cy="317873"/>
            </a:xfrm>
            <a:custGeom>
              <a:avLst/>
              <a:gdLst/>
              <a:ahLst/>
              <a:cxnLst/>
              <a:rect l="l" t="t" r="r" b="b"/>
              <a:pathLst>
                <a:path w="2506" h="3626" extrusionOk="0">
                  <a:moveTo>
                    <a:pt x="2363" y="1"/>
                  </a:moveTo>
                  <a:lnTo>
                    <a:pt x="2363" y="41"/>
                  </a:lnTo>
                  <a:lnTo>
                    <a:pt x="2363" y="204"/>
                  </a:lnTo>
                  <a:lnTo>
                    <a:pt x="2343" y="428"/>
                  </a:lnTo>
                  <a:lnTo>
                    <a:pt x="2302" y="734"/>
                  </a:lnTo>
                  <a:lnTo>
                    <a:pt x="2282" y="897"/>
                  </a:lnTo>
                  <a:lnTo>
                    <a:pt x="2241" y="1080"/>
                  </a:lnTo>
                  <a:lnTo>
                    <a:pt x="2200" y="1263"/>
                  </a:lnTo>
                  <a:lnTo>
                    <a:pt x="2139" y="1467"/>
                  </a:lnTo>
                  <a:lnTo>
                    <a:pt x="2078" y="1650"/>
                  </a:lnTo>
                  <a:lnTo>
                    <a:pt x="1997" y="1833"/>
                  </a:lnTo>
                  <a:lnTo>
                    <a:pt x="1895" y="2037"/>
                  </a:lnTo>
                  <a:lnTo>
                    <a:pt x="1793" y="2200"/>
                  </a:lnTo>
                  <a:lnTo>
                    <a:pt x="1671" y="2383"/>
                  </a:lnTo>
                  <a:lnTo>
                    <a:pt x="1528" y="2546"/>
                  </a:lnTo>
                  <a:lnTo>
                    <a:pt x="1386" y="2689"/>
                  </a:lnTo>
                  <a:lnTo>
                    <a:pt x="1243" y="2831"/>
                  </a:lnTo>
                  <a:lnTo>
                    <a:pt x="1100" y="2954"/>
                  </a:lnTo>
                  <a:lnTo>
                    <a:pt x="938" y="3076"/>
                  </a:lnTo>
                  <a:lnTo>
                    <a:pt x="795" y="3178"/>
                  </a:lnTo>
                  <a:lnTo>
                    <a:pt x="652" y="3259"/>
                  </a:lnTo>
                  <a:lnTo>
                    <a:pt x="510" y="3361"/>
                  </a:lnTo>
                  <a:lnTo>
                    <a:pt x="388" y="3422"/>
                  </a:lnTo>
                  <a:lnTo>
                    <a:pt x="265" y="3483"/>
                  </a:lnTo>
                  <a:lnTo>
                    <a:pt x="184" y="3524"/>
                  </a:lnTo>
                  <a:lnTo>
                    <a:pt x="21" y="3605"/>
                  </a:lnTo>
                  <a:lnTo>
                    <a:pt x="1" y="3626"/>
                  </a:lnTo>
                  <a:lnTo>
                    <a:pt x="41" y="3605"/>
                  </a:lnTo>
                  <a:lnTo>
                    <a:pt x="204" y="3585"/>
                  </a:lnTo>
                  <a:lnTo>
                    <a:pt x="306" y="3565"/>
                  </a:lnTo>
                  <a:lnTo>
                    <a:pt x="428" y="3544"/>
                  </a:lnTo>
                  <a:lnTo>
                    <a:pt x="571" y="3503"/>
                  </a:lnTo>
                  <a:lnTo>
                    <a:pt x="734" y="3442"/>
                  </a:lnTo>
                  <a:lnTo>
                    <a:pt x="897" y="3381"/>
                  </a:lnTo>
                  <a:lnTo>
                    <a:pt x="1080" y="3300"/>
                  </a:lnTo>
                  <a:lnTo>
                    <a:pt x="1263" y="3198"/>
                  </a:lnTo>
                  <a:lnTo>
                    <a:pt x="1447" y="3076"/>
                  </a:lnTo>
                  <a:lnTo>
                    <a:pt x="1610" y="2933"/>
                  </a:lnTo>
                  <a:lnTo>
                    <a:pt x="1773" y="2770"/>
                  </a:lnTo>
                  <a:lnTo>
                    <a:pt x="1935" y="2587"/>
                  </a:lnTo>
                  <a:lnTo>
                    <a:pt x="2078" y="2383"/>
                  </a:lnTo>
                  <a:lnTo>
                    <a:pt x="2200" y="2180"/>
                  </a:lnTo>
                  <a:lnTo>
                    <a:pt x="2282" y="1976"/>
                  </a:lnTo>
                  <a:lnTo>
                    <a:pt x="2363" y="1752"/>
                  </a:lnTo>
                  <a:lnTo>
                    <a:pt x="2424" y="1548"/>
                  </a:lnTo>
                  <a:lnTo>
                    <a:pt x="2465" y="1324"/>
                  </a:lnTo>
                  <a:lnTo>
                    <a:pt x="2485" y="1121"/>
                  </a:lnTo>
                  <a:lnTo>
                    <a:pt x="2506" y="917"/>
                  </a:lnTo>
                  <a:lnTo>
                    <a:pt x="2506" y="754"/>
                  </a:lnTo>
                  <a:lnTo>
                    <a:pt x="2424" y="143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55"/>
          <p:cNvGrpSpPr/>
          <p:nvPr/>
        </p:nvGrpSpPr>
        <p:grpSpPr>
          <a:xfrm>
            <a:off x="6923724" y="2738975"/>
            <a:ext cx="1840047" cy="1095154"/>
            <a:chOff x="6923724" y="2738975"/>
            <a:chExt cx="1840047" cy="1095154"/>
          </a:xfrm>
        </p:grpSpPr>
        <p:sp>
          <p:nvSpPr>
            <p:cNvPr id="511" name="Google Shape;511;p55"/>
            <p:cNvSpPr/>
            <p:nvPr/>
          </p:nvSpPr>
          <p:spPr>
            <a:xfrm>
              <a:off x="7832921" y="2738975"/>
              <a:ext cx="328563" cy="285345"/>
            </a:xfrm>
            <a:custGeom>
              <a:avLst/>
              <a:gdLst/>
              <a:ahLst/>
              <a:cxnLst/>
              <a:rect l="l" t="t" r="r" b="b"/>
              <a:pathLst>
                <a:path w="4644" h="4033" extrusionOk="0">
                  <a:moveTo>
                    <a:pt x="876" y="0"/>
                  </a:moveTo>
                  <a:lnTo>
                    <a:pt x="530" y="102"/>
                  </a:lnTo>
                  <a:lnTo>
                    <a:pt x="244" y="285"/>
                  </a:lnTo>
                  <a:lnTo>
                    <a:pt x="41" y="591"/>
                  </a:lnTo>
                  <a:lnTo>
                    <a:pt x="0" y="958"/>
                  </a:lnTo>
                  <a:lnTo>
                    <a:pt x="41" y="1182"/>
                  </a:lnTo>
                  <a:lnTo>
                    <a:pt x="183" y="1609"/>
                  </a:lnTo>
                  <a:lnTo>
                    <a:pt x="530" y="2424"/>
                  </a:lnTo>
                  <a:lnTo>
                    <a:pt x="998" y="3137"/>
                  </a:lnTo>
                  <a:lnTo>
                    <a:pt x="1650" y="3687"/>
                  </a:lnTo>
                  <a:lnTo>
                    <a:pt x="2057" y="3890"/>
                  </a:lnTo>
                  <a:lnTo>
                    <a:pt x="2281" y="3972"/>
                  </a:lnTo>
                  <a:lnTo>
                    <a:pt x="2709" y="4033"/>
                  </a:lnTo>
                  <a:lnTo>
                    <a:pt x="3340" y="3951"/>
                  </a:lnTo>
                  <a:lnTo>
                    <a:pt x="4073" y="3544"/>
                  </a:lnTo>
                  <a:lnTo>
                    <a:pt x="4440" y="3035"/>
                  </a:lnTo>
                  <a:lnTo>
                    <a:pt x="4603" y="2628"/>
                  </a:lnTo>
                  <a:lnTo>
                    <a:pt x="4643" y="2403"/>
                  </a:lnTo>
                  <a:lnTo>
                    <a:pt x="4643" y="2281"/>
                  </a:lnTo>
                  <a:lnTo>
                    <a:pt x="4582" y="2037"/>
                  </a:lnTo>
                  <a:lnTo>
                    <a:pt x="4338" y="1752"/>
                  </a:lnTo>
                  <a:lnTo>
                    <a:pt x="3870" y="1548"/>
                  </a:lnTo>
                  <a:lnTo>
                    <a:pt x="3483" y="1589"/>
                  </a:lnTo>
                  <a:lnTo>
                    <a:pt x="3259" y="1711"/>
                  </a:lnTo>
                  <a:lnTo>
                    <a:pt x="3177" y="1813"/>
                  </a:lnTo>
                  <a:lnTo>
                    <a:pt x="3075" y="1935"/>
                  </a:lnTo>
                  <a:lnTo>
                    <a:pt x="2851" y="2037"/>
                  </a:lnTo>
                  <a:lnTo>
                    <a:pt x="2546" y="1955"/>
                  </a:lnTo>
                  <a:lnTo>
                    <a:pt x="2077" y="1182"/>
                  </a:lnTo>
                  <a:lnTo>
                    <a:pt x="1894" y="672"/>
                  </a:lnTo>
                  <a:lnTo>
                    <a:pt x="1813" y="469"/>
                  </a:lnTo>
                  <a:lnTo>
                    <a:pt x="1568" y="163"/>
                  </a:lnTo>
                  <a:lnTo>
                    <a:pt x="1242" y="2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5"/>
            <p:cNvSpPr/>
            <p:nvPr/>
          </p:nvSpPr>
          <p:spPr>
            <a:xfrm>
              <a:off x="7646992" y="3407496"/>
              <a:ext cx="233546" cy="263765"/>
            </a:xfrm>
            <a:custGeom>
              <a:avLst/>
              <a:gdLst/>
              <a:ahLst/>
              <a:cxnLst/>
              <a:rect l="l" t="t" r="r" b="b"/>
              <a:pathLst>
                <a:path w="3301" h="3728" extrusionOk="0">
                  <a:moveTo>
                    <a:pt x="571" y="1"/>
                  </a:moveTo>
                  <a:lnTo>
                    <a:pt x="306" y="82"/>
                  </a:lnTo>
                  <a:lnTo>
                    <a:pt x="123" y="266"/>
                  </a:lnTo>
                  <a:lnTo>
                    <a:pt x="21" y="530"/>
                  </a:lnTo>
                  <a:lnTo>
                    <a:pt x="1" y="693"/>
                  </a:lnTo>
                  <a:lnTo>
                    <a:pt x="42" y="1325"/>
                  </a:lnTo>
                  <a:lnTo>
                    <a:pt x="225" y="2262"/>
                  </a:lnTo>
                  <a:lnTo>
                    <a:pt x="490" y="2832"/>
                  </a:lnTo>
                  <a:lnTo>
                    <a:pt x="693" y="3076"/>
                  </a:lnTo>
                  <a:lnTo>
                    <a:pt x="917" y="3300"/>
                  </a:lnTo>
                  <a:lnTo>
                    <a:pt x="1447" y="3606"/>
                  </a:lnTo>
                  <a:lnTo>
                    <a:pt x="2058" y="3728"/>
                  </a:lnTo>
                  <a:lnTo>
                    <a:pt x="2669" y="3626"/>
                  </a:lnTo>
                  <a:lnTo>
                    <a:pt x="2954" y="3463"/>
                  </a:lnTo>
                  <a:lnTo>
                    <a:pt x="3076" y="3382"/>
                  </a:lnTo>
                  <a:lnTo>
                    <a:pt x="3239" y="3158"/>
                  </a:lnTo>
                  <a:lnTo>
                    <a:pt x="3300" y="2750"/>
                  </a:lnTo>
                  <a:lnTo>
                    <a:pt x="3096" y="2262"/>
                  </a:lnTo>
                  <a:lnTo>
                    <a:pt x="2791" y="2058"/>
                  </a:lnTo>
                  <a:lnTo>
                    <a:pt x="2526" y="2058"/>
                  </a:lnTo>
                  <a:lnTo>
                    <a:pt x="2363" y="2099"/>
                  </a:lnTo>
                  <a:lnTo>
                    <a:pt x="2241" y="2139"/>
                  </a:lnTo>
                  <a:lnTo>
                    <a:pt x="2017" y="2119"/>
                  </a:lnTo>
                  <a:lnTo>
                    <a:pt x="1773" y="1915"/>
                  </a:lnTo>
                  <a:lnTo>
                    <a:pt x="1508" y="1141"/>
                  </a:lnTo>
                  <a:lnTo>
                    <a:pt x="1467" y="693"/>
                  </a:lnTo>
                  <a:lnTo>
                    <a:pt x="1447" y="530"/>
                  </a:lnTo>
                  <a:lnTo>
                    <a:pt x="1304" y="266"/>
                  </a:lnTo>
                  <a:lnTo>
                    <a:pt x="958" y="2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5"/>
            <p:cNvSpPr/>
            <p:nvPr/>
          </p:nvSpPr>
          <p:spPr>
            <a:xfrm>
              <a:off x="8077854" y="3557345"/>
              <a:ext cx="348727" cy="276784"/>
            </a:xfrm>
            <a:custGeom>
              <a:avLst/>
              <a:gdLst/>
              <a:ahLst/>
              <a:cxnLst/>
              <a:rect l="l" t="t" r="r" b="b"/>
              <a:pathLst>
                <a:path w="4929" h="3912" extrusionOk="0">
                  <a:moveTo>
                    <a:pt x="835" y="1"/>
                  </a:moveTo>
                  <a:lnTo>
                    <a:pt x="550" y="62"/>
                  </a:lnTo>
                  <a:lnTo>
                    <a:pt x="204" y="306"/>
                  </a:lnTo>
                  <a:lnTo>
                    <a:pt x="0" y="693"/>
                  </a:lnTo>
                  <a:lnTo>
                    <a:pt x="0" y="1019"/>
                  </a:lnTo>
                  <a:lnTo>
                    <a:pt x="61" y="1182"/>
                  </a:lnTo>
                  <a:lnTo>
                    <a:pt x="285" y="1691"/>
                  </a:lnTo>
                  <a:lnTo>
                    <a:pt x="794" y="2587"/>
                  </a:lnTo>
                  <a:lnTo>
                    <a:pt x="1446" y="3321"/>
                  </a:lnTo>
                  <a:lnTo>
                    <a:pt x="2098" y="3687"/>
                  </a:lnTo>
                  <a:lnTo>
                    <a:pt x="2607" y="3850"/>
                  </a:lnTo>
                  <a:lnTo>
                    <a:pt x="2892" y="3891"/>
                  </a:lnTo>
                  <a:lnTo>
                    <a:pt x="3116" y="3911"/>
                  </a:lnTo>
                  <a:lnTo>
                    <a:pt x="3605" y="3830"/>
                  </a:lnTo>
                  <a:lnTo>
                    <a:pt x="4053" y="3626"/>
                  </a:lnTo>
                  <a:lnTo>
                    <a:pt x="4440" y="3341"/>
                  </a:lnTo>
                  <a:lnTo>
                    <a:pt x="4562" y="3178"/>
                  </a:lnTo>
                  <a:lnTo>
                    <a:pt x="4705" y="2954"/>
                  </a:lnTo>
                  <a:lnTo>
                    <a:pt x="4868" y="2465"/>
                  </a:lnTo>
                  <a:lnTo>
                    <a:pt x="4929" y="1712"/>
                  </a:lnTo>
                  <a:lnTo>
                    <a:pt x="4827" y="1203"/>
                  </a:lnTo>
                  <a:lnTo>
                    <a:pt x="4766" y="1060"/>
                  </a:lnTo>
                  <a:lnTo>
                    <a:pt x="4542" y="856"/>
                  </a:lnTo>
                  <a:lnTo>
                    <a:pt x="4236" y="816"/>
                  </a:lnTo>
                  <a:lnTo>
                    <a:pt x="3951" y="958"/>
                  </a:lnTo>
                  <a:lnTo>
                    <a:pt x="3870" y="1080"/>
                  </a:lnTo>
                  <a:lnTo>
                    <a:pt x="3686" y="1427"/>
                  </a:lnTo>
                  <a:lnTo>
                    <a:pt x="3299" y="1915"/>
                  </a:lnTo>
                  <a:lnTo>
                    <a:pt x="2974" y="2058"/>
                  </a:lnTo>
                  <a:lnTo>
                    <a:pt x="2750" y="2058"/>
                  </a:lnTo>
                  <a:lnTo>
                    <a:pt x="2485" y="1976"/>
                  </a:lnTo>
                  <a:lnTo>
                    <a:pt x="2057" y="1630"/>
                  </a:lnTo>
                  <a:lnTo>
                    <a:pt x="1589" y="917"/>
                  </a:lnTo>
                  <a:lnTo>
                    <a:pt x="1385" y="408"/>
                  </a:lnTo>
                  <a:lnTo>
                    <a:pt x="1304" y="245"/>
                  </a:lnTo>
                  <a:lnTo>
                    <a:pt x="1080" y="62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5"/>
            <p:cNvSpPr/>
            <p:nvPr/>
          </p:nvSpPr>
          <p:spPr>
            <a:xfrm>
              <a:off x="6923724" y="2919106"/>
              <a:ext cx="299768" cy="337206"/>
            </a:xfrm>
            <a:custGeom>
              <a:avLst/>
              <a:gdLst/>
              <a:ahLst/>
              <a:cxnLst/>
              <a:rect l="l" t="t" r="r" b="b"/>
              <a:pathLst>
                <a:path w="4237" h="4766" extrusionOk="0">
                  <a:moveTo>
                    <a:pt x="1283" y="0"/>
                  </a:moveTo>
                  <a:lnTo>
                    <a:pt x="856" y="41"/>
                  </a:lnTo>
                  <a:lnTo>
                    <a:pt x="489" y="224"/>
                  </a:lnTo>
                  <a:lnTo>
                    <a:pt x="204" y="570"/>
                  </a:lnTo>
                  <a:lnTo>
                    <a:pt x="123" y="835"/>
                  </a:lnTo>
                  <a:lnTo>
                    <a:pt x="0" y="1426"/>
                  </a:lnTo>
                  <a:lnTo>
                    <a:pt x="21" y="2322"/>
                  </a:lnTo>
                  <a:lnTo>
                    <a:pt x="123" y="2912"/>
                  </a:lnTo>
                  <a:lnTo>
                    <a:pt x="347" y="3442"/>
                  </a:lnTo>
                  <a:lnTo>
                    <a:pt x="652" y="3910"/>
                  </a:lnTo>
                  <a:lnTo>
                    <a:pt x="1080" y="4318"/>
                  </a:lnTo>
                  <a:lnTo>
                    <a:pt x="1609" y="4603"/>
                  </a:lnTo>
                  <a:lnTo>
                    <a:pt x="1935" y="4684"/>
                  </a:lnTo>
                  <a:lnTo>
                    <a:pt x="2261" y="4766"/>
                  </a:lnTo>
                  <a:lnTo>
                    <a:pt x="2913" y="4684"/>
                  </a:lnTo>
                  <a:lnTo>
                    <a:pt x="3462" y="4419"/>
                  </a:lnTo>
                  <a:lnTo>
                    <a:pt x="3890" y="3931"/>
                  </a:lnTo>
                  <a:lnTo>
                    <a:pt x="4012" y="3625"/>
                  </a:lnTo>
                  <a:lnTo>
                    <a:pt x="4155" y="3197"/>
                  </a:lnTo>
                  <a:lnTo>
                    <a:pt x="4236" y="2566"/>
                  </a:lnTo>
                  <a:lnTo>
                    <a:pt x="4135" y="2138"/>
                  </a:lnTo>
                  <a:lnTo>
                    <a:pt x="4012" y="1914"/>
                  </a:lnTo>
                  <a:lnTo>
                    <a:pt x="3911" y="1792"/>
                  </a:lnTo>
                  <a:lnTo>
                    <a:pt x="3687" y="1609"/>
                  </a:lnTo>
                  <a:lnTo>
                    <a:pt x="3300" y="1548"/>
                  </a:lnTo>
                  <a:lnTo>
                    <a:pt x="2811" y="1731"/>
                  </a:lnTo>
                  <a:lnTo>
                    <a:pt x="2587" y="2057"/>
                  </a:lnTo>
                  <a:lnTo>
                    <a:pt x="2566" y="2342"/>
                  </a:lnTo>
                  <a:lnTo>
                    <a:pt x="2588" y="2430"/>
                  </a:lnTo>
                  <a:lnTo>
                    <a:pt x="2588" y="2430"/>
                  </a:lnTo>
                  <a:lnTo>
                    <a:pt x="2546" y="2444"/>
                  </a:lnTo>
                  <a:lnTo>
                    <a:pt x="2485" y="2403"/>
                  </a:lnTo>
                  <a:lnTo>
                    <a:pt x="2383" y="2322"/>
                  </a:lnTo>
                  <a:lnTo>
                    <a:pt x="2302" y="2098"/>
                  </a:lnTo>
                  <a:lnTo>
                    <a:pt x="2281" y="1711"/>
                  </a:lnTo>
                  <a:lnTo>
                    <a:pt x="2342" y="1446"/>
                  </a:lnTo>
                  <a:lnTo>
                    <a:pt x="2383" y="1181"/>
                  </a:lnTo>
                  <a:lnTo>
                    <a:pt x="2281" y="713"/>
                  </a:lnTo>
                  <a:lnTo>
                    <a:pt x="2037" y="367"/>
                  </a:lnTo>
                  <a:lnTo>
                    <a:pt x="1691" y="122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5"/>
            <p:cNvSpPr/>
            <p:nvPr/>
          </p:nvSpPr>
          <p:spPr>
            <a:xfrm>
              <a:off x="8433723" y="3005492"/>
              <a:ext cx="330049" cy="292632"/>
            </a:xfrm>
            <a:custGeom>
              <a:avLst/>
              <a:gdLst/>
              <a:ahLst/>
              <a:cxnLst/>
              <a:rect l="l" t="t" r="r" b="b"/>
              <a:pathLst>
                <a:path w="4665" h="4136" extrusionOk="0">
                  <a:moveTo>
                    <a:pt x="1795" y="1764"/>
                  </a:moveTo>
                  <a:lnTo>
                    <a:pt x="1854" y="1793"/>
                  </a:lnTo>
                  <a:lnTo>
                    <a:pt x="1833" y="1814"/>
                  </a:lnTo>
                  <a:lnTo>
                    <a:pt x="1795" y="1764"/>
                  </a:lnTo>
                  <a:close/>
                  <a:moveTo>
                    <a:pt x="3870" y="1"/>
                  </a:moveTo>
                  <a:lnTo>
                    <a:pt x="3483" y="42"/>
                  </a:lnTo>
                  <a:lnTo>
                    <a:pt x="3279" y="205"/>
                  </a:lnTo>
                  <a:lnTo>
                    <a:pt x="2994" y="510"/>
                  </a:lnTo>
                  <a:lnTo>
                    <a:pt x="2546" y="1243"/>
                  </a:lnTo>
                  <a:lnTo>
                    <a:pt x="2261" y="1569"/>
                  </a:lnTo>
                  <a:lnTo>
                    <a:pt x="2180" y="1618"/>
                  </a:lnTo>
                  <a:lnTo>
                    <a:pt x="2180" y="1618"/>
                  </a:lnTo>
                  <a:lnTo>
                    <a:pt x="2017" y="1651"/>
                  </a:lnTo>
                  <a:lnTo>
                    <a:pt x="2037" y="1671"/>
                  </a:lnTo>
                  <a:lnTo>
                    <a:pt x="1935" y="1712"/>
                  </a:lnTo>
                  <a:lnTo>
                    <a:pt x="1854" y="1651"/>
                  </a:lnTo>
                  <a:lnTo>
                    <a:pt x="1678" y="1621"/>
                  </a:lnTo>
                  <a:lnTo>
                    <a:pt x="1678" y="1621"/>
                  </a:lnTo>
                  <a:lnTo>
                    <a:pt x="1365" y="1406"/>
                  </a:lnTo>
                  <a:lnTo>
                    <a:pt x="998" y="1345"/>
                  </a:lnTo>
                  <a:lnTo>
                    <a:pt x="652" y="1406"/>
                  </a:lnTo>
                  <a:lnTo>
                    <a:pt x="347" y="1589"/>
                  </a:lnTo>
                  <a:lnTo>
                    <a:pt x="102" y="1854"/>
                  </a:lnTo>
                  <a:lnTo>
                    <a:pt x="0" y="2200"/>
                  </a:lnTo>
                  <a:lnTo>
                    <a:pt x="21" y="2608"/>
                  </a:lnTo>
                  <a:lnTo>
                    <a:pt x="123" y="2832"/>
                  </a:lnTo>
                  <a:lnTo>
                    <a:pt x="245" y="3137"/>
                  </a:lnTo>
                  <a:lnTo>
                    <a:pt x="510" y="3483"/>
                  </a:lnTo>
                  <a:lnTo>
                    <a:pt x="713" y="3687"/>
                  </a:lnTo>
                  <a:lnTo>
                    <a:pt x="1182" y="3952"/>
                  </a:lnTo>
                  <a:lnTo>
                    <a:pt x="1446" y="4033"/>
                  </a:lnTo>
                  <a:lnTo>
                    <a:pt x="1691" y="4094"/>
                  </a:lnTo>
                  <a:lnTo>
                    <a:pt x="2200" y="4135"/>
                  </a:lnTo>
                  <a:lnTo>
                    <a:pt x="2709" y="4054"/>
                  </a:lnTo>
                  <a:lnTo>
                    <a:pt x="3178" y="3870"/>
                  </a:lnTo>
                  <a:lnTo>
                    <a:pt x="3402" y="3748"/>
                  </a:lnTo>
                  <a:lnTo>
                    <a:pt x="3605" y="3606"/>
                  </a:lnTo>
                  <a:lnTo>
                    <a:pt x="3992" y="3259"/>
                  </a:lnTo>
                  <a:lnTo>
                    <a:pt x="4420" y="2608"/>
                  </a:lnTo>
                  <a:lnTo>
                    <a:pt x="4644" y="1875"/>
                  </a:lnTo>
                  <a:lnTo>
                    <a:pt x="4664" y="1365"/>
                  </a:lnTo>
                  <a:lnTo>
                    <a:pt x="4583" y="877"/>
                  </a:lnTo>
                  <a:lnTo>
                    <a:pt x="4379" y="408"/>
                  </a:lnTo>
                  <a:lnTo>
                    <a:pt x="4216" y="205"/>
                  </a:lnTo>
                  <a:lnTo>
                    <a:pt x="4114" y="103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2"/>
    </mc:Choice>
    <mc:Fallback xmlns="">
      <p:transition spd="slow" advTm="2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Relaxing Stock Illustrations – 17,326 Cartoon Relaxing Stock  Illustrations, Vectors &amp; Clipart - Dreamst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4" y="473979"/>
            <a:ext cx="3910265" cy="42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5335549" y="2492406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relaxed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2"/>
    </mc:Choice>
    <mc:Fallback xmlns="">
      <p:transition spd="slow" advTm="5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+ Joy ideas | happy emotions, joy, emo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34" y="1167086"/>
            <a:ext cx="4418676" cy="29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602889" y="319362"/>
            <a:ext cx="66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What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this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emotion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?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20688" y="4227744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Happy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5"/>
    </mc:Choice>
    <mc:Fallback xmlns="">
      <p:transition spd="slow" advTm="40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602889" y="319362"/>
            <a:ext cx="66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What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this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emotion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?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9218" name="Picture 2" descr="Emotion Pictures | HowStuffWo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3" y="11987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420688" y="4227744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Sad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1"/>
    </mc:Choice>
    <mc:Fallback xmlns="">
      <p:transition spd="slow" advTm="23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1602889" y="319362"/>
            <a:ext cx="66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What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this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emotion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?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2290" name="Picture 2" descr="Treatment for Child Anger | Sydney Psychologis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2" y="1138386"/>
            <a:ext cx="4007633" cy="2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3366900" y="3916423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Angry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7"/>
    </mc:Choice>
    <mc:Fallback xmlns="">
      <p:transition spd="slow" advTm="22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602889" y="319362"/>
            <a:ext cx="66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What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this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emotion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?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1266" name="Picture 2" descr="Shy Children | Helping Shy Kids Gain Confidence, Make Friends, Succeed in  School - Family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14" y="856024"/>
            <a:ext cx="4847435" cy="3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077786" y="4087648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Shy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8"/>
    </mc:Choice>
    <mc:Fallback xmlns="">
      <p:transition spd="slow" advTm="36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602889" y="319362"/>
            <a:ext cx="66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What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this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emotion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?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242" name="Picture 2" descr="Why children remember the same event differently: Study - Central Penn  ParentCentral Penn 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39" y="1027248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963486" y="4357812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Scared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52"/>
    </mc:Choice>
    <mc:Fallback xmlns="">
      <p:transition spd="slow" advTm="4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key Mouse Good Job GIF - MickeyMouse GoodJob NiceWork - Descubre &amp;  Comparte GI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971"/>
            <a:ext cx="6096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591;p52"/>
          <p:cNvSpPr txBox="1">
            <a:spLocks noGrp="1"/>
          </p:cNvSpPr>
          <p:nvPr>
            <p:ph type="title"/>
          </p:nvPr>
        </p:nvSpPr>
        <p:spPr>
          <a:xfrm>
            <a:off x="5777838" y="2241314"/>
            <a:ext cx="4370965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Good Bye!</a:t>
            </a:r>
            <a:endParaRPr sz="4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3612" y="44041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"/>
    </mc:Choice>
    <mc:Fallback xmlns="">
      <p:transition spd="slow" advTm="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How are you today?</a:t>
            </a:r>
            <a:endParaRPr dirty="0"/>
          </a:p>
        </p:txBody>
      </p:sp>
      <p:grpSp>
        <p:nvGrpSpPr>
          <p:cNvPr id="522" name="Google Shape;522;p56"/>
          <p:cNvGrpSpPr/>
          <p:nvPr/>
        </p:nvGrpSpPr>
        <p:grpSpPr>
          <a:xfrm>
            <a:off x="7069826" y="4312027"/>
            <a:ext cx="1941747" cy="866470"/>
            <a:chOff x="7069826" y="4312027"/>
            <a:chExt cx="1941747" cy="866470"/>
          </a:xfrm>
        </p:grpSpPr>
        <p:sp>
          <p:nvSpPr>
            <p:cNvPr id="523" name="Google Shape;523;p56"/>
            <p:cNvSpPr/>
            <p:nvPr/>
          </p:nvSpPr>
          <p:spPr>
            <a:xfrm rot="-336207">
              <a:off x="7287865" y="5028453"/>
              <a:ext cx="1078333" cy="97631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6"/>
            <p:cNvSpPr/>
            <p:nvPr/>
          </p:nvSpPr>
          <p:spPr>
            <a:xfrm rot="-336207">
              <a:off x="7075067" y="4772100"/>
              <a:ext cx="1459217" cy="178750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6"/>
            <p:cNvSpPr/>
            <p:nvPr/>
          </p:nvSpPr>
          <p:spPr>
            <a:xfrm rot="-336207">
              <a:off x="7652051" y="4640143"/>
              <a:ext cx="1355754" cy="143531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6"/>
            <p:cNvSpPr/>
            <p:nvPr/>
          </p:nvSpPr>
          <p:spPr>
            <a:xfrm rot="-336207">
              <a:off x="7690012" y="4362441"/>
              <a:ext cx="1039477" cy="140010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56"/>
          <p:cNvGrpSpPr/>
          <p:nvPr/>
        </p:nvGrpSpPr>
        <p:grpSpPr>
          <a:xfrm>
            <a:off x="7487484" y="105627"/>
            <a:ext cx="1277183" cy="1109594"/>
            <a:chOff x="7487484" y="105627"/>
            <a:chExt cx="1277183" cy="1109594"/>
          </a:xfrm>
        </p:grpSpPr>
        <p:sp>
          <p:nvSpPr>
            <p:cNvPr id="528" name="Google Shape;528;p56"/>
            <p:cNvSpPr/>
            <p:nvPr/>
          </p:nvSpPr>
          <p:spPr>
            <a:xfrm rot="-8005207">
              <a:off x="8345633" y="804915"/>
              <a:ext cx="269842" cy="370178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6"/>
            <p:cNvSpPr/>
            <p:nvPr/>
          </p:nvSpPr>
          <p:spPr>
            <a:xfrm rot="-8005207">
              <a:off x="7596489" y="470780"/>
              <a:ext cx="286800" cy="423609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6"/>
            <p:cNvSpPr/>
            <p:nvPr/>
          </p:nvSpPr>
          <p:spPr>
            <a:xfrm rot="-8005207">
              <a:off x="8326115" y="141195"/>
              <a:ext cx="308876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4" y="3501439"/>
            <a:ext cx="1212876" cy="13428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444" y="3511790"/>
            <a:ext cx="851262" cy="13620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757" y="3501440"/>
            <a:ext cx="912858" cy="1342827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>
            <a:off x="244942" y="3557324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570" y="1176231"/>
            <a:ext cx="1397739" cy="17181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444" y="1175354"/>
            <a:ext cx="1073825" cy="17164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070" y="1151669"/>
            <a:ext cx="1070463" cy="165683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32"/>
    </mc:Choice>
    <mc:Fallback xmlns="">
      <p:transition spd="slow" advTm="49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7"/>
          <p:cNvSpPr txBox="1">
            <a:spLocks noGrp="1"/>
          </p:cNvSpPr>
          <p:nvPr>
            <p:ph type="title"/>
          </p:nvPr>
        </p:nvSpPr>
        <p:spPr>
          <a:xfrm>
            <a:off x="167816" y="624999"/>
            <a:ext cx="5625346" cy="7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What’s the weather like today?</a:t>
            </a:r>
            <a:endParaRPr sz="4400" dirty="0"/>
          </a:p>
        </p:txBody>
      </p:sp>
      <p:grpSp>
        <p:nvGrpSpPr>
          <p:cNvPr id="537" name="Google Shape;537;p57"/>
          <p:cNvGrpSpPr/>
          <p:nvPr/>
        </p:nvGrpSpPr>
        <p:grpSpPr>
          <a:xfrm>
            <a:off x="4505425" y="3460900"/>
            <a:ext cx="3956527" cy="1511601"/>
            <a:chOff x="4505425" y="3460900"/>
            <a:chExt cx="3956527" cy="1511601"/>
          </a:xfrm>
        </p:grpSpPr>
        <p:sp>
          <p:nvSpPr>
            <p:cNvPr id="538" name="Google Shape;538;p57"/>
            <p:cNvSpPr/>
            <p:nvPr/>
          </p:nvSpPr>
          <p:spPr>
            <a:xfrm>
              <a:off x="4505425" y="4822435"/>
              <a:ext cx="2333330" cy="150066"/>
            </a:xfrm>
            <a:custGeom>
              <a:avLst/>
              <a:gdLst/>
              <a:ahLst/>
              <a:cxnLst/>
              <a:rect l="l" t="t" r="r" b="b"/>
              <a:pathLst>
                <a:path w="25967" h="1670" extrusionOk="0">
                  <a:moveTo>
                    <a:pt x="591" y="0"/>
                  </a:moveTo>
                  <a:lnTo>
                    <a:pt x="122" y="122"/>
                  </a:lnTo>
                  <a:lnTo>
                    <a:pt x="0" y="285"/>
                  </a:lnTo>
                  <a:lnTo>
                    <a:pt x="20" y="407"/>
                  </a:lnTo>
                  <a:lnTo>
                    <a:pt x="224" y="550"/>
                  </a:lnTo>
                  <a:lnTo>
                    <a:pt x="530" y="611"/>
                  </a:lnTo>
                  <a:lnTo>
                    <a:pt x="3544" y="896"/>
                  </a:lnTo>
                  <a:lnTo>
                    <a:pt x="9653" y="1344"/>
                  </a:lnTo>
                  <a:lnTo>
                    <a:pt x="15845" y="1609"/>
                  </a:lnTo>
                  <a:lnTo>
                    <a:pt x="22097" y="1670"/>
                  </a:lnTo>
                  <a:lnTo>
                    <a:pt x="25253" y="1629"/>
                  </a:lnTo>
                  <a:lnTo>
                    <a:pt x="25600" y="1609"/>
                  </a:lnTo>
                  <a:lnTo>
                    <a:pt x="25966" y="1426"/>
                  </a:lnTo>
                  <a:lnTo>
                    <a:pt x="25966" y="1202"/>
                  </a:lnTo>
                  <a:lnTo>
                    <a:pt x="25579" y="1039"/>
                  </a:lnTo>
                  <a:lnTo>
                    <a:pt x="25253" y="1039"/>
                  </a:lnTo>
                  <a:lnTo>
                    <a:pt x="22138" y="1079"/>
                  </a:lnTo>
                  <a:lnTo>
                    <a:pt x="15967" y="998"/>
                  </a:lnTo>
                  <a:lnTo>
                    <a:pt x="9898" y="733"/>
                  </a:lnTo>
                  <a:lnTo>
                    <a:pt x="3890" y="305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5118439" y="4577211"/>
              <a:ext cx="2369992" cy="243431"/>
            </a:xfrm>
            <a:custGeom>
              <a:avLst/>
              <a:gdLst/>
              <a:ahLst/>
              <a:cxnLst/>
              <a:rect l="l" t="t" r="r" b="b"/>
              <a:pathLst>
                <a:path w="26375" h="2709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1" y="407"/>
                  </a:lnTo>
                  <a:lnTo>
                    <a:pt x="225" y="570"/>
                  </a:lnTo>
                  <a:lnTo>
                    <a:pt x="530" y="611"/>
                  </a:lnTo>
                  <a:lnTo>
                    <a:pt x="6680" y="1242"/>
                  </a:lnTo>
                  <a:lnTo>
                    <a:pt x="19124" y="2281"/>
                  </a:lnTo>
                  <a:lnTo>
                    <a:pt x="25417" y="2709"/>
                  </a:lnTo>
                  <a:lnTo>
                    <a:pt x="25763" y="2709"/>
                  </a:lnTo>
                  <a:lnTo>
                    <a:pt x="26231" y="2566"/>
                  </a:lnTo>
                  <a:lnTo>
                    <a:pt x="26374" y="2403"/>
                  </a:lnTo>
                  <a:lnTo>
                    <a:pt x="26354" y="2301"/>
                  </a:lnTo>
                  <a:lnTo>
                    <a:pt x="26130" y="2159"/>
                  </a:lnTo>
                  <a:lnTo>
                    <a:pt x="25804" y="2118"/>
                  </a:lnTo>
                  <a:lnTo>
                    <a:pt x="19511" y="1711"/>
                  </a:lnTo>
                  <a:lnTo>
                    <a:pt x="7067" y="652"/>
                  </a:lnTo>
                  <a:lnTo>
                    <a:pt x="917" y="2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5707729" y="4493014"/>
              <a:ext cx="2304036" cy="100733"/>
            </a:xfrm>
            <a:custGeom>
              <a:avLst/>
              <a:gdLst/>
              <a:ahLst/>
              <a:cxnLst/>
              <a:rect l="l" t="t" r="r" b="b"/>
              <a:pathLst>
                <a:path w="25641" h="1121" extrusionOk="0">
                  <a:moveTo>
                    <a:pt x="591" y="0"/>
                  </a:moveTo>
                  <a:lnTo>
                    <a:pt x="122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6599" y="856"/>
                  </a:lnTo>
                  <a:lnTo>
                    <a:pt x="18798" y="1120"/>
                  </a:lnTo>
                  <a:lnTo>
                    <a:pt x="24928" y="1120"/>
                  </a:lnTo>
                  <a:lnTo>
                    <a:pt x="25274" y="1100"/>
                  </a:lnTo>
                  <a:lnTo>
                    <a:pt x="25641" y="917"/>
                  </a:lnTo>
                  <a:lnTo>
                    <a:pt x="25620" y="693"/>
                  </a:lnTo>
                  <a:lnTo>
                    <a:pt x="25254" y="530"/>
                  </a:lnTo>
                  <a:lnTo>
                    <a:pt x="24907" y="509"/>
                  </a:lnTo>
                  <a:lnTo>
                    <a:pt x="18879" y="530"/>
                  </a:lnTo>
                  <a:lnTo>
                    <a:pt x="6904" y="26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5689398" y="4094043"/>
              <a:ext cx="2558423" cy="270928"/>
            </a:xfrm>
            <a:custGeom>
              <a:avLst/>
              <a:gdLst/>
              <a:ahLst/>
              <a:cxnLst/>
              <a:rect l="l" t="t" r="r" b="b"/>
              <a:pathLst>
                <a:path w="28472" h="3015" extrusionOk="0">
                  <a:moveTo>
                    <a:pt x="591" y="1"/>
                  </a:moveTo>
                  <a:lnTo>
                    <a:pt x="123" y="12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14033" y="1813"/>
                  </a:lnTo>
                  <a:lnTo>
                    <a:pt x="27535" y="3015"/>
                  </a:lnTo>
                  <a:lnTo>
                    <a:pt x="27861" y="3015"/>
                  </a:lnTo>
                  <a:lnTo>
                    <a:pt x="28329" y="2892"/>
                  </a:lnTo>
                  <a:lnTo>
                    <a:pt x="28472" y="2730"/>
                  </a:lnTo>
                  <a:lnTo>
                    <a:pt x="28451" y="2607"/>
                  </a:lnTo>
                  <a:lnTo>
                    <a:pt x="28227" y="2465"/>
                  </a:lnTo>
                  <a:lnTo>
                    <a:pt x="27922" y="2424"/>
                  </a:lnTo>
                  <a:lnTo>
                    <a:pt x="14419" y="12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5431415" y="3720681"/>
              <a:ext cx="2287592" cy="325922"/>
            </a:xfrm>
            <a:custGeom>
              <a:avLst/>
              <a:gdLst/>
              <a:ahLst/>
              <a:cxnLst/>
              <a:rect l="l" t="t" r="r" b="b"/>
              <a:pathLst>
                <a:path w="25458" h="3627" extrusionOk="0">
                  <a:moveTo>
                    <a:pt x="611" y="1"/>
                  </a:moveTo>
                  <a:lnTo>
                    <a:pt x="143" y="123"/>
                  </a:lnTo>
                  <a:lnTo>
                    <a:pt x="0" y="327"/>
                  </a:lnTo>
                  <a:lnTo>
                    <a:pt x="244" y="551"/>
                  </a:lnTo>
                  <a:lnTo>
                    <a:pt x="550" y="612"/>
                  </a:lnTo>
                  <a:lnTo>
                    <a:pt x="12545" y="2099"/>
                  </a:lnTo>
                  <a:lnTo>
                    <a:pt x="24541" y="3606"/>
                  </a:lnTo>
                  <a:lnTo>
                    <a:pt x="24867" y="3626"/>
                  </a:lnTo>
                  <a:lnTo>
                    <a:pt x="25315" y="3504"/>
                  </a:lnTo>
                  <a:lnTo>
                    <a:pt x="25457" y="3280"/>
                  </a:lnTo>
                  <a:lnTo>
                    <a:pt x="25233" y="3076"/>
                  </a:lnTo>
                  <a:lnTo>
                    <a:pt x="24928" y="3015"/>
                  </a:lnTo>
                  <a:lnTo>
                    <a:pt x="12932" y="1508"/>
                  </a:lnTo>
                  <a:lnTo>
                    <a:pt x="937" y="2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71798" y="3460900"/>
              <a:ext cx="2690154" cy="353240"/>
            </a:xfrm>
            <a:custGeom>
              <a:avLst/>
              <a:gdLst/>
              <a:ahLst/>
              <a:cxnLst/>
              <a:rect l="l" t="t" r="r" b="b"/>
              <a:pathLst>
                <a:path w="29938" h="3931" extrusionOk="0">
                  <a:moveTo>
                    <a:pt x="611" y="0"/>
                  </a:moveTo>
                  <a:lnTo>
                    <a:pt x="143" y="122"/>
                  </a:lnTo>
                  <a:lnTo>
                    <a:pt x="0" y="346"/>
                  </a:lnTo>
                  <a:lnTo>
                    <a:pt x="244" y="550"/>
                  </a:lnTo>
                  <a:lnTo>
                    <a:pt x="550" y="611"/>
                  </a:lnTo>
                  <a:lnTo>
                    <a:pt x="14786" y="2261"/>
                  </a:lnTo>
                  <a:lnTo>
                    <a:pt x="29021" y="3910"/>
                  </a:lnTo>
                  <a:lnTo>
                    <a:pt x="29347" y="3931"/>
                  </a:lnTo>
                  <a:lnTo>
                    <a:pt x="29795" y="3808"/>
                  </a:lnTo>
                  <a:lnTo>
                    <a:pt x="29938" y="3584"/>
                  </a:lnTo>
                  <a:lnTo>
                    <a:pt x="29714" y="3381"/>
                  </a:lnTo>
                  <a:lnTo>
                    <a:pt x="29408" y="3320"/>
                  </a:lnTo>
                  <a:lnTo>
                    <a:pt x="15172" y="1670"/>
                  </a:lnTo>
                  <a:lnTo>
                    <a:pt x="937" y="2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7"/>
          <p:cNvGrpSpPr/>
          <p:nvPr/>
        </p:nvGrpSpPr>
        <p:grpSpPr>
          <a:xfrm>
            <a:off x="5523291" y="-4"/>
            <a:ext cx="3030572" cy="2082994"/>
            <a:chOff x="5523291" y="-4"/>
            <a:chExt cx="3030572" cy="2082994"/>
          </a:xfrm>
        </p:grpSpPr>
        <p:sp>
          <p:nvSpPr>
            <p:cNvPr id="545" name="Google Shape;545;p57"/>
            <p:cNvSpPr/>
            <p:nvPr/>
          </p:nvSpPr>
          <p:spPr>
            <a:xfrm rot="-7290995">
              <a:off x="5951113" y="1601980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 rot="-7290995">
              <a:off x="5905285" y="10394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 rot="-7290995">
              <a:off x="6714584" y="1686129"/>
              <a:ext cx="269842" cy="37017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 rot="-7290995">
              <a:off x="6680114" y="869021"/>
              <a:ext cx="308875" cy="490029"/>
            </a:xfrm>
            <a:custGeom>
              <a:avLst/>
              <a:gdLst/>
              <a:ahLst/>
              <a:cxnLst/>
              <a:rect l="l" t="t" r="r" b="b"/>
              <a:pathLst>
                <a:path w="4827" h="7658" extrusionOk="0">
                  <a:moveTo>
                    <a:pt x="2118" y="0"/>
                  </a:moveTo>
                  <a:lnTo>
                    <a:pt x="1853" y="61"/>
                  </a:lnTo>
                  <a:lnTo>
                    <a:pt x="1609" y="326"/>
                  </a:lnTo>
                  <a:lnTo>
                    <a:pt x="1507" y="570"/>
                  </a:lnTo>
                  <a:lnTo>
                    <a:pt x="1263" y="1080"/>
                  </a:lnTo>
                  <a:lnTo>
                    <a:pt x="265" y="3809"/>
                  </a:lnTo>
                  <a:lnTo>
                    <a:pt x="0" y="5214"/>
                  </a:lnTo>
                  <a:lnTo>
                    <a:pt x="21" y="6008"/>
                  </a:lnTo>
                  <a:lnTo>
                    <a:pt x="122" y="6314"/>
                  </a:lnTo>
                  <a:lnTo>
                    <a:pt x="265" y="6599"/>
                  </a:lnTo>
                  <a:lnTo>
                    <a:pt x="713" y="7047"/>
                  </a:lnTo>
                  <a:lnTo>
                    <a:pt x="1304" y="7373"/>
                  </a:lnTo>
                  <a:lnTo>
                    <a:pt x="1976" y="7576"/>
                  </a:lnTo>
                  <a:lnTo>
                    <a:pt x="2688" y="7658"/>
                  </a:lnTo>
                  <a:lnTo>
                    <a:pt x="3381" y="7576"/>
                  </a:lnTo>
                  <a:lnTo>
                    <a:pt x="4012" y="7373"/>
                  </a:lnTo>
                  <a:lnTo>
                    <a:pt x="4501" y="7026"/>
                  </a:lnTo>
                  <a:lnTo>
                    <a:pt x="4684" y="6782"/>
                  </a:lnTo>
                  <a:lnTo>
                    <a:pt x="4745" y="6660"/>
                  </a:lnTo>
                  <a:lnTo>
                    <a:pt x="4827" y="6273"/>
                  </a:lnTo>
                  <a:lnTo>
                    <a:pt x="4806" y="5519"/>
                  </a:lnTo>
                  <a:lnTo>
                    <a:pt x="4542" y="4236"/>
                  </a:lnTo>
                  <a:lnTo>
                    <a:pt x="4073" y="2851"/>
                  </a:lnTo>
                  <a:lnTo>
                    <a:pt x="3503" y="1568"/>
                  </a:lnTo>
                  <a:lnTo>
                    <a:pt x="2872" y="550"/>
                  </a:lnTo>
                  <a:lnTo>
                    <a:pt x="2403" y="122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 rot="-7290859">
              <a:off x="7440721" y="530610"/>
              <a:ext cx="388170" cy="532485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0" y="82"/>
                  </a:lnTo>
                  <a:lnTo>
                    <a:pt x="1304" y="326"/>
                  </a:lnTo>
                  <a:lnTo>
                    <a:pt x="1100" y="510"/>
                  </a:lnTo>
                  <a:lnTo>
                    <a:pt x="998" y="693"/>
                  </a:lnTo>
                  <a:lnTo>
                    <a:pt x="550" y="187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31"/>
                  </a:lnTo>
                  <a:lnTo>
                    <a:pt x="245" y="5194"/>
                  </a:lnTo>
                  <a:lnTo>
                    <a:pt x="408" y="5316"/>
                  </a:lnTo>
                  <a:lnTo>
                    <a:pt x="856" y="5540"/>
                  </a:lnTo>
                  <a:lnTo>
                    <a:pt x="1752" y="5743"/>
                  </a:lnTo>
                  <a:lnTo>
                    <a:pt x="3055" y="5784"/>
                  </a:lnTo>
                  <a:lnTo>
                    <a:pt x="3809" y="5581"/>
                  </a:lnTo>
                  <a:lnTo>
                    <a:pt x="4114" y="5336"/>
                  </a:lnTo>
                  <a:lnTo>
                    <a:pt x="4196" y="5194"/>
                  </a:lnTo>
                  <a:lnTo>
                    <a:pt x="4216" y="4970"/>
                  </a:lnTo>
                  <a:lnTo>
                    <a:pt x="4175" y="4236"/>
                  </a:lnTo>
                  <a:lnTo>
                    <a:pt x="4013" y="3259"/>
                  </a:lnTo>
                  <a:lnTo>
                    <a:pt x="3727" y="2180"/>
                  </a:lnTo>
                  <a:lnTo>
                    <a:pt x="3320" y="1161"/>
                  </a:lnTo>
                  <a:lnTo>
                    <a:pt x="2811" y="387"/>
                  </a:lnTo>
                  <a:lnTo>
                    <a:pt x="2343" y="8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 rot="-7291118">
              <a:off x="6515410" y="205840"/>
              <a:ext cx="314394" cy="431287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 rot="-7290995">
              <a:off x="7218962" y="1226325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 rot="-7290995">
              <a:off x="7403027" y="2294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 rot="-8347708">
              <a:off x="5611510" y="236389"/>
              <a:ext cx="269844" cy="370179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 rot="-7290995">
              <a:off x="7873002" y="1507194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 rot="-7290995">
              <a:off x="8075335" y="21172"/>
              <a:ext cx="286799" cy="423608"/>
            </a:xfrm>
            <a:custGeom>
              <a:avLst/>
              <a:gdLst/>
              <a:ahLst/>
              <a:cxnLst/>
              <a:rect l="l" t="t" r="r" b="b"/>
              <a:pathLst>
                <a:path w="4482" h="6620" extrusionOk="0">
                  <a:moveTo>
                    <a:pt x="2139" y="1"/>
                  </a:moveTo>
                  <a:lnTo>
                    <a:pt x="1956" y="123"/>
                  </a:lnTo>
                  <a:lnTo>
                    <a:pt x="1874" y="265"/>
                  </a:lnTo>
                  <a:lnTo>
                    <a:pt x="1141" y="1609"/>
                  </a:lnTo>
                  <a:lnTo>
                    <a:pt x="347" y="3524"/>
                  </a:lnTo>
                  <a:lnTo>
                    <a:pt x="62" y="4725"/>
                  </a:lnTo>
                  <a:lnTo>
                    <a:pt x="1" y="5296"/>
                  </a:lnTo>
                  <a:lnTo>
                    <a:pt x="21" y="5560"/>
                  </a:lnTo>
                  <a:lnTo>
                    <a:pt x="327" y="6008"/>
                  </a:lnTo>
                  <a:lnTo>
                    <a:pt x="856" y="6334"/>
                  </a:lnTo>
                  <a:lnTo>
                    <a:pt x="1549" y="6538"/>
                  </a:lnTo>
                  <a:lnTo>
                    <a:pt x="2302" y="6619"/>
                  </a:lnTo>
                  <a:lnTo>
                    <a:pt x="3076" y="6558"/>
                  </a:lnTo>
                  <a:lnTo>
                    <a:pt x="3728" y="6375"/>
                  </a:lnTo>
                  <a:lnTo>
                    <a:pt x="4237" y="6049"/>
                  </a:lnTo>
                  <a:lnTo>
                    <a:pt x="4379" y="5825"/>
                  </a:lnTo>
                  <a:lnTo>
                    <a:pt x="4481" y="5560"/>
                  </a:lnTo>
                  <a:lnTo>
                    <a:pt x="4481" y="4725"/>
                  </a:lnTo>
                  <a:lnTo>
                    <a:pt x="4257" y="3666"/>
                  </a:lnTo>
                  <a:lnTo>
                    <a:pt x="3911" y="2546"/>
                  </a:lnTo>
                  <a:lnTo>
                    <a:pt x="3443" y="1467"/>
                  </a:lnTo>
                  <a:lnTo>
                    <a:pt x="2954" y="591"/>
                  </a:lnTo>
                  <a:lnTo>
                    <a:pt x="2465" y="82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 rot="-7290995">
              <a:off x="8183952" y="921119"/>
              <a:ext cx="269842" cy="385836"/>
            </a:xfrm>
            <a:custGeom>
              <a:avLst/>
              <a:gdLst/>
              <a:ahLst/>
              <a:cxnLst/>
              <a:rect l="l" t="t" r="r" b="b"/>
              <a:pathLst>
                <a:path w="4217" h="5785" extrusionOk="0">
                  <a:moveTo>
                    <a:pt x="2017" y="0"/>
                  </a:moveTo>
                  <a:lnTo>
                    <a:pt x="1671" y="62"/>
                  </a:lnTo>
                  <a:lnTo>
                    <a:pt x="1284" y="306"/>
                  </a:lnTo>
                  <a:lnTo>
                    <a:pt x="1080" y="510"/>
                  </a:lnTo>
                  <a:lnTo>
                    <a:pt x="978" y="693"/>
                  </a:lnTo>
                  <a:lnTo>
                    <a:pt x="530" y="1854"/>
                  </a:lnTo>
                  <a:lnTo>
                    <a:pt x="102" y="3442"/>
                  </a:lnTo>
                  <a:lnTo>
                    <a:pt x="1" y="4501"/>
                  </a:lnTo>
                  <a:lnTo>
                    <a:pt x="102" y="5010"/>
                  </a:lnTo>
                  <a:lnTo>
                    <a:pt x="225" y="5173"/>
                  </a:lnTo>
                  <a:lnTo>
                    <a:pt x="388" y="5316"/>
                  </a:lnTo>
                  <a:lnTo>
                    <a:pt x="856" y="5519"/>
                  </a:lnTo>
                  <a:lnTo>
                    <a:pt x="1752" y="5743"/>
                  </a:lnTo>
                  <a:lnTo>
                    <a:pt x="3035" y="5784"/>
                  </a:lnTo>
                  <a:lnTo>
                    <a:pt x="3789" y="5581"/>
                  </a:lnTo>
                  <a:lnTo>
                    <a:pt x="4114" y="5336"/>
                  </a:lnTo>
                  <a:lnTo>
                    <a:pt x="4176" y="5173"/>
                  </a:lnTo>
                  <a:lnTo>
                    <a:pt x="4216" y="4970"/>
                  </a:lnTo>
                  <a:lnTo>
                    <a:pt x="4176" y="4236"/>
                  </a:lnTo>
                  <a:lnTo>
                    <a:pt x="3992" y="3239"/>
                  </a:lnTo>
                  <a:lnTo>
                    <a:pt x="3707" y="2159"/>
                  </a:lnTo>
                  <a:lnTo>
                    <a:pt x="3300" y="1161"/>
                  </a:lnTo>
                  <a:lnTo>
                    <a:pt x="2791" y="387"/>
                  </a:lnTo>
                  <a:lnTo>
                    <a:pt x="2343" y="62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Imagen 24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68" y="1205162"/>
            <a:ext cx="3857756" cy="20735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204" y="1364100"/>
            <a:ext cx="3186230" cy="1736495"/>
          </a:xfrm>
          <a:prstGeom prst="rect">
            <a:avLst/>
          </a:prstGeom>
        </p:spPr>
      </p:pic>
      <p:pic>
        <p:nvPicPr>
          <p:cNvPr id="27" name="Imagen 26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61" y="3468568"/>
            <a:ext cx="3108492" cy="174075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1126" y="3468568"/>
            <a:ext cx="3199350" cy="1759642"/>
          </a:xfrm>
          <a:prstGeom prst="rect">
            <a:avLst/>
          </a:prstGeom>
        </p:spPr>
      </p:pic>
      <p:sp>
        <p:nvSpPr>
          <p:cNvPr id="29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167816" y="1317955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1"/>
    </mc:Choice>
    <mc:Fallback xmlns="">
      <p:transition spd="slow" advTm="6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8"/>
          <p:cNvSpPr txBox="1">
            <a:spLocks noGrp="1"/>
          </p:cNvSpPr>
          <p:nvPr>
            <p:ph type="title" idx="2"/>
          </p:nvPr>
        </p:nvSpPr>
        <p:spPr>
          <a:xfrm>
            <a:off x="570214" y="748016"/>
            <a:ext cx="5408823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remember Emotions </a:t>
            </a:r>
            <a:endParaRPr dirty="0"/>
          </a:p>
        </p:txBody>
      </p:sp>
      <p:pic>
        <p:nvPicPr>
          <p:cNvPr id="1026" name="Picture 2" descr="ESL Feelings and Emotions Activities, Games, Worksheets, Lesson Pl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50" y="1559249"/>
            <a:ext cx="4481639" cy="33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6"/>
    </mc:Choice>
    <mc:Fallback xmlns="">
      <p:transition spd="slow" advTm="1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g Psicología y Salud - De Salud Psicólogos ® | Disney inside out,  Pelicula intensamente, Blog psicolog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5" r="16549"/>
          <a:stretch/>
        </p:blipFill>
        <p:spPr bwMode="auto">
          <a:xfrm>
            <a:off x="737755" y="660281"/>
            <a:ext cx="2639292" cy="32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70663" y="2130136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angry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4"/>
    </mc:Choice>
    <mc:Fallback xmlns="">
      <p:transition spd="slow" advTm="22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0"/>
          <p:cNvSpPr/>
          <p:nvPr/>
        </p:nvSpPr>
        <p:spPr>
          <a:xfrm>
            <a:off x="5684141" y="5338328"/>
            <a:ext cx="108969" cy="125825"/>
          </a:xfrm>
          <a:custGeom>
            <a:avLst/>
            <a:gdLst/>
            <a:ahLst/>
            <a:cxnLst/>
            <a:rect l="l" t="t" r="r" b="b"/>
            <a:pathLst>
              <a:path w="918" h="1060" extrusionOk="0">
                <a:moveTo>
                  <a:pt x="286" y="1"/>
                </a:moveTo>
                <a:lnTo>
                  <a:pt x="164" y="62"/>
                </a:lnTo>
                <a:lnTo>
                  <a:pt x="62" y="143"/>
                </a:lnTo>
                <a:lnTo>
                  <a:pt x="1" y="388"/>
                </a:lnTo>
                <a:lnTo>
                  <a:pt x="62" y="510"/>
                </a:lnTo>
                <a:lnTo>
                  <a:pt x="225" y="754"/>
                </a:lnTo>
                <a:lnTo>
                  <a:pt x="449" y="978"/>
                </a:lnTo>
                <a:lnTo>
                  <a:pt x="510" y="1039"/>
                </a:lnTo>
                <a:lnTo>
                  <a:pt x="693" y="1060"/>
                </a:lnTo>
                <a:lnTo>
                  <a:pt x="775" y="1019"/>
                </a:lnTo>
                <a:lnTo>
                  <a:pt x="877" y="938"/>
                </a:lnTo>
                <a:lnTo>
                  <a:pt x="917" y="734"/>
                </a:lnTo>
                <a:lnTo>
                  <a:pt x="877" y="632"/>
                </a:lnTo>
                <a:lnTo>
                  <a:pt x="836" y="510"/>
                </a:lnTo>
                <a:lnTo>
                  <a:pt x="775" y="388"/>
                </a:lnTo>
                <a:lnTo>
                  <a:pt x="693" y="286"/>
                </a:lnTo>
                <a:lnTo>
                  <a:pt x="612" y="184"/>
                </a:lnTo>
                <a:lnTo>
                  <a:pt x="530" y="82"/>
                </a:lnTo>
                <a:lnTo>
                  <a:pt x="286" y="1"/>
                </a:lnTo>
                <a:close/>
              </a:path>
            </a:pathLst>
          </a:custGeom>
          <a:solidFill>
            <a:srgbClr val="F1B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0"/>
          <p:cNvSpPr/>
          <p:nvPr/>
        </p:nvSpPr>
        <p:spPr>
          <a:xfrm>
            <a:off x="5836437" y="5340820"/>
            <a:ext cx="91994" cy="137814"/>
          </a:xfrm>
          <a:custGeom>
            <a:avLst/>
            <a:gdLst/>
            <a:ahLst/>
            <a:cxnLst/>
            <a:rect l="l" t="t" r="r" b="b"/>
            <a:pathLst>
              <a:path w="775" h="1161" extrusionOk="0">
                <a:moveTo>
                  <a:pt x="347" y="0"/>
                </a:moveTo>
                <a:lnTo>
                  <a:pt x="225" y="21"/>
                </a:lnTo>
                <a:lnTo>
                  <a:pt x="123" y="61"/>
                </a:lnTo>
                <a:lnTo>
                  <a:pt x="1" y="265"/>
                </a:lnTo>
                <a:lnTo>
                  <a:pt x="21" y="387"/>
                </a:lnTo>
                <a:lnTo>
                  <a:pt x="103" y="652"/>
                </a:lnTo>
                <a:lnTo>
                  <a:pt x="184" y="937"/>
                </a:lnTo>
                <a:lnTo>
                  <a:pt x="245" y="1039"/>
                </a:lnTo>
                <a:lnTo>
                  <a:pt x="429" y="1161"/>
                </a:lnTo>
                <a:lnTo>
                  <a:pt x="551" y="1141"/>
                </a:lnTo>
                <a:lnTo>
                  <a:pt x="673" y="1100"/>
                </a:lnTo>
                <a:lnTo>
                  <a:pt x="775" y="896"/>
                </a:lnTo>
                <a:lnTo>
                  <a:pt x="775" y="774"/>
                </a:lnTo>
                <a:lnTo>
                  <a:pt x="673" y="489"/>
                </a:lnTo>
                <a:lnTo>
                  <a:pt x="592" y="224"/>
                </a:lnTo>
                <a:lnTo>
                  <a:pt x="530" y="122"/>
                </a:lnTo>
                <a:lnTo>
                  <a:pt x="347" y="0"/>
                </a:lnTo>
                <a:close/>
              </a:path>
            </a:pathLst>
          </a:custGeom>
          <a:solidFill>
            <a:srgbClr val="F1B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Intensamente, un film para educar la inteligencia emocional - Eres Mam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6" y="444837"/>
            <a:ext cx="40862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5424055" y="1978362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sad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9"/>
    </mc:Choice>
    <mc:Fallback xmlns="">
      <p:transition spd="slow" advTm="26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ágenes de IntensaMente Inside OUT | Imagenes de intensamente, Alegria de  intensamente, Disney inside ou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4" b="11958"/>
          <a:stretch/>
        </p:blipFill>
        <p:spPr bwMode="auto">
          <a:xfrm>
            <a:off x="209365" y="494852"/>
            <a:ext cx="5238750" cy="37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606935" y="2258061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happy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5"/>
    </mc:Choice>
    <mc:Fallback xmlns="">
      <p:transition spd="slow" advTm="18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mor | Wikia Inside Out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77030"/>
            <a:ext cx="3002685" cy="37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152208" y="2019070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scared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3"/>
    </mc:Choice>
    <mc:Fallback xmlns="">
      <p:transition spd="slow" advTm="21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64"/>
          <p:cNvGrpSpPr/>
          <p:nvPr/>
        </p:nvGrpSpPr>
        <p:grpSpPr>
          <a:xfrm>
            <a:off x="6658421" y="540009"/>
            <a:ext cx="2286031" cy="703183"/>
            <a:chOff x="5859825" y="4171200"/>
            <a:chExt cx="2489687" cy="789650"/>
          </a:xfrm>
        </p:grpSpPr>
        <p:sp>
          <p:nvSpPr>
            <p:cNvPr id="764" name="Google Shape;764;p64"/>
            <p:cNvSpPr/>
            <p:nvPr/>
          </p:nvSpPr>
          <p:spPr>
            <a:xfrm rot="10800000">
              <a:off x="6608260" y="4171200"/>
              <a:ext cx="1380417" cy="124982"/>
            </a:xfrm>
            <a:custGeom>
              <a:avLst/>
              <a:gdLst/>
              <a:ahLst/>
              <a:cxnLst/>
              <a:rect l="l" t="t" r="r" b="b"/>
              <a:pathLst>
                <a:path w="18677" h="1691" extrusionOk="0">
                  <a:moveTo>
                    <a:pt x="591" y="0"/>
                  </a:moveTo>
                  <a:lnTo>
                    <a:pt x="123" y="143"/>
                  </a:lnTo>
                  <a:lnTo>
                    <a:pt x="1" y="306"/>
                  </a:lnTo>
                  <a:lnTo>
                    <a:pt x="21" y="408"/>
                  </a:lnTo>
                  <a:lnTo>
                    <a:pt x="225" y="550"/>
                  </a:lnTo>
                  <a:lnTo>
                    <a:pt x="551" y="591"/>
                  </a:lnTo>
                  <a:lnTo>
                    <a:pt x="9145" y="1141"/>
                  </a:lnTo>
                  <a:lnTo>
                    <a:pt x="17739" y="1691"/>
                  </a:lnTo>
                  <a:lnTo>
                    <a:pt x="18085" y="1691"/>
                  </a:lnTo>
                  <a:lnTo>
                    <a:pt x="18554" y="1548"/>
                  </a:lnTo>
                  <a:lnTo>
                    <a:pt x="18676" y="1385"/>
                  </a:lnTo>
                  <a:lnTo>
                    <a:pt x="18656" y="1283"/>
                  </a:lnTo>
                  <a:lnTo>
                    <a:pt x="18452" y="1141"/>
                  </a:lnTo>
                  <a:lnTo>
                    <a:pt x="18126" y="1100"/>
                  </a:lnTo>
                  <a:lnTo>
                    <a:pt x="9532" y="55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4"/>
            <p:cNvSpPr/>
            <p:nvPr/>
          </p:nvSpPr>
          <p:spPr>
            <a:xfrm rot="10800000">
              <a:off x="6481511" y="4296175"/>
              <a:ext cx="1868001" cy="228825"/>
            </a:xfrm>
            <a:custGeom>
              <a:avLst/>
              <a:gdLst/>
              <a:ahLst/>
              <a:cxnLst/>
              <a:rect l="l" t="t" r="r" b="b"/>
              <a:pathLst>
                <a:path w="25274" h="3096" extrusionOk="0">
                  <a:moveTo>
                    <a:pt x="591" y="0"/>
                  </a:moveTo>
                  <a:lnTo>
                    <a:pt x="143" y="123"/>
                  </a:lnTo>
                  <a:lnTo>
                    <a:pt x="0" y="347"/>
                  </a:lnTo>
                  <a:lnTo>
                    <a:pt x="224" y="571"/>
                  </a:lnTo>
                  <a:lnTo>
                    <a:pt x="530" y="632"/>
                  </a:lnTo>
                  <a:lnTo>
                    <a:pt x="6354" y="1365"/>
                  </a:lnTo>
                  <a:lnTo>
                    <a:pt x="18268" y="2607"/>
                  </a:lnTo>
                  <a:lnTo>
                    <a:pt x="24337" y="3076"/>
                  </a:lnTo>
                  <a:lnTo>
                    <a:pt x="24663" y="3096"/>
                  </a:lnTo>
                  <a:lnTo>
                    <a:pt x="25131" y="2953"/>
                  </a:lnTo>
                  <a:lnTo>
                    <a:pt x="25274" y="2790"/>
                  </a:lnTo>
                  <a:lnTo>
                    <a:pt x="25254" y="2668"/>
                  </a:lnTo>
                  <a:lnTo>
                    <a:pt x="25029" y="2546"/>
                  </a:lnTo>
                  <a:lnTo>
                    <a:pt x="24724" y="2485"/>
                  </a:lnTo>
                  <a:lnTo>
                    <a:pt x="18655" y="2017"/>
                  </a:lnTo>
                  <a:lnTo>
                    <a:pt x="6762" y="795"/>
                  </a:lnTo>
                  <a:lnTo>
                    <a:pt x="917" y="41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4"/>
            <p:cNvSpPr/>
            <p:nvPr/>
          </p:nvSpPr>
          <p:spPr>
            <a:xfrm rot="10800000">
              <a:off x="5859844" y="4443627"/>
              <a:ext cx="1735555" cy="183740"/>
            </a:xfrm>
            <a:custGeom>
              <a:avLst/>
              <a:gdLst/>
              <a:ahLst/>
              <a:cxnLst/>
              <a:rect l="l" t="t" r="r" b="b"/>
              <a:pathLst>
                <a:path w="23482" h="2486" extrusionOk="0">
                  <a:moveTo>
                    <a:pt x="591" y="1"/>
                  </a:moveTo>
                  <a:lnTo>
                    <a:pt x="123" y="143"/>
                  </a:lnTo>
                  <a:lnTo>
                    <a:pt x="0" y="306"/>
                  </a:lnTo>
                  <a:lnTo>
                    <a:pt x="21" y="408"/>
                  </a:lnTo>
                  <a:lnTo>
                    <a:pt x="224" y="550"/>
                  </a:lnTo>
                  <a:lnTo>
                    <a:pt x="550" y="591"/>
                  </a:lnTo>
                  <a:lnTo>
                    <a:pt x="11548" y="1528"/>
                  </a:lnTo>
                  <a:lnTo>
                    <a:pt x="22545" y="2465"/>
                  </a:lnTo>
                  <a:lnTo>
                    <a:pt x="22891" y="2485"/>
                  </a:lnTo>
                  <a:lnTo>
                    <a:pt x="23360" y="2343"/>
                  </a:lnTo>
                  <a:lnTo>
                    <a:pt x="23482" y="2180"/>
                  </a:lnTo>
                  <a:lnTo>
                    <a:pt x="23462" y="2078"/>
                  </a:lnTo>
                  <a:lnTo>
                    <a:pt x="23258" y="1935"/>
                  </a:lnTo>
                  <a:lnTo>
                    <a:pt x="22952" y="1874"/>
                  </a:lnTo>
                  <a:lnTo>
                    <a:pt x="11935" y="93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4"/>
            <p:cNvSpPr/>
            <p:nvPr/>
          </p:nvSpPr>
          <p:spPr>
            <a:xfrm rot="10800000">
              <a:off x="6264725" y="4678593"/>
              <a:ext cx="1330676" cy="179232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4"/>
            <p:cNvSpPr/>
            <p:nvPr/>
          </p:nvSpPr>
          <p:spPr>
            <a:xfrm rot="10800000">
              <a:off x="5859825" y="4781618"/>
              <a:ext cx="1330676" cy="179232"/>
            </a:xfrm>
            <a:custGeom>
              <a:avLst/>
              <a:gdLst/>
              <a:ahLst/>
              <a:cxnLst/>
              <a:rect l="l" t="t" r="r" b="b"/>
              <a:pathLst>
                <a:path w="18004" h="2425" extrusionOk="0">
                  <a:moveTo>
                    <a:pt x="612" y="1"/>
                  </a:moveTo>
                  <a:lnTo>
                    <a:pt x="143" y="144"/>
                  </a:lnTo>
                  <a:lnTo>
                    <a:pt x="1" y="368"/>
                  </a:lnTo>
                  <a:lnTo>
                    <a:pt x="245" y="571"/>
                  </a:lnTo>
                  <a:lnTo>
                    <a:pt x="551" y="612"/>
                  </a:lnTo>
                  <a:lnTo>
                    <a:pt x="8799" y="1508"/>
                  </a:lnTo>
                  <a:lnTo>
                    <a:pt x="17067" y="2404"/>
                  </a:lnTo>
                  <a:lnTo>
                    <a:pt x="17393" y="2424"/>
                  </a:lnTo>
                  <a:lnTo>
                    <a:pt x="17861" y="2302"/>
                  </a:lnTo>
                  <a:lnTo>
                    <a:pt x="18004" y="2078"/>
                  </a:lnTo>
                  <a:lnTo>
                    <a:pt x="17760" y="1875"/>
                  </a:lnTo>
                  <a:lnTo>
                    <a:pt x="17454" y="1814"/>
                  </a:lnTo>
                  <a:lnTo>
                    <a:pt x="9186" y="917"/>
                  </a:lnTo>
                  <a:lnTo>
                    <a:pt x="938" y="21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Shy | Traductor de inglés a español - SpanishDi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8" y="1448564"/>
            <a:ext cx="3577328" cy="23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152208" y="2019070"/>
            <a:ext cx="371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I’m</a:t>
            </a:r>
            <a:r>
              <a:rPr lang="es-ES" sz="4000" b="1" dirty="0">
                <a:solidFill>
                  <a:schemeClr val="accent3"/>
                </a:solidFill>
                <a:latin typeface="Lucida Calligraphy" panose="03010101010101010101" pitchFamily="66" charset="0"/>
              </a:rPr>
              <a:t> </a:t>
            </a:r>
            <a:r>
              <a:rPr lang="es-ES" sz="4000" b="1" dirty="0" err="1">
                <a:solidFill>
                  <a:schemeClr val="accent3"/>
                </a:solidFill>
                <a:latin typeface="Lucida Calligraphy" panose="03010101010101010101" pitchFamily="66" charset="0"/>
              </a:rPr>
              <a:t>shy</a:t>
            </a:r>
            <a:endParaRPr lang="es-CL" sz="4000" b="1" dirty="0"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3"/>
    </mc:Choice>
    <mc:Fallback xmlns="">
      <p:transition spd="slow" advTm="18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7|1.8|2|6|5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6.5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|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1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6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|5.8|5.2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theme1.xml><?xml version="1.0" encoding="utf-8"?>
<a:theme xmlns:a="http://schemas.openxmlformats.org/drawingml/2006/main" name="Pre-k teacher kit tool">
  <a:themeElements>
    <a:clrScheme name="Simple Light">
      <a:dk1>
        <a:srgbClr val="221E1F"/>
      </a:dk1>
      <a:lt1>
        <a:srgbClr val="FFFFFF"/>
      </a:lt1>
      <a:dk2>
        <a:srgbClr val="1E4C59"/>
      </a:dk2>
      <a:lt2>
        <a:srgbClr val="9ED8D6"/>
      </a:lt2>
      <a:accent1>
        <a:srgbClr val="F6BE28"/>
      </a:accent1>
      <a:accent2>
        <a:srgbClr val="FAD3D3"/>
      </a:accent2>
      <a:accent3>
        <a:srgbClr val="FCA197"/>
      </a:accent3>
      <a:accent4>
        <a:srgbClr val="CC7F7F"/>
      </a:accent4>
      <a:accent5>
        <a:srgbClr val="221E1F"/>
      </a:accent5>
      <a:accent6>
        <a:srgbClr val="BBE0E3"/>
      </a:accent6>
      <a:hlink>
        <a:srgbClr val="FCA19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66</Words>
  <Application>Microsoft Office PowerPoint</Application>
  <PresentationFormat>Presentación en pantalla (16:9)</PresentationFormat>
  <Paragraphs>22</Paragraphs>
  <Slides>16</Slides>
  <Notes>16</Notes>
  <HiddenSlides>0</HiddenSlides>
  <MMClips>16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Comfortaa Regular</vt:lpstr>
      <vt:lpstr>Lucida Calligraphy</vt:lpstr>
      <vt:lpstr>Baloo 2 ExtraBold</vt:lpstr>
      <vt:lpstr>Roboto Condensed Light</vt:lpstr>
      <vt:lpstr>Livvic</vt:lpstr>
      <vt:lpstr>Baloo 2</vt:lpstr>
      <vt:lpstr>Pre-k teacher kit tool</vt:lpstr>
      <vt:lpstr>Hello there!</vt:lpstr>
      <vt:lpstr>How are you today?</vt:lpstr>
      <vt:lpstr>What’s the weather like today?</vt:lpstr>
      <vt:lpstr>Let’s remember Emotions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Jose Zavando M</dc:creator>
  <cp:lastModifiedBy>UTP</cp:lastModifiedBy>
  <cp:revision>22</cp:revision>
  <dcterms:modified xsi:type="dcterms:W3CDTF">2020-11-19T13:22:04Z</dcterms:modified>
</cp:coreProperties>
</file>