
<file path=[Content_Types].xml><?xml version="1.0" encoding="utf-8"?>
<Types xmlns="http://schemas.openxmlformats.org/package/2006/content-types">
  <Default Extension="tmp" ContentType="image/png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14"/>
  </p:notesMasterIdLst>
  <p:sldIdLst>
    <p:sldId id="256" r:id="rId2"/>
    <p:sldId id="315" r:id="rId3"/>
    <p:sldId id="318" r:id="rId4"/>
    <p:sldId id="274" r:id="rId5"/>
    <p:sldId id="311" r:id="rId6"/>
    <p:sldId id="268" r:id="rId7"/>
    <p:sldId id="276" r:id="rId8"/>
    <p:sldId id="277" r:id="rId9"/>
    <p:sldId id="279" r:id="rId10"/>
    <p:sldId id="319" r:id="rId11"/>
    <p:sldId id="313" r:id="rId12"/>
    <p:sldId id="28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154"/>
    <a:srgbClr val="CCE93D"/>
    <a:srgbClr val="F6CAF3"/>
    <a:srgbClr val="99FF33"/>
    <a:srgbClr val="FBFE86"/>
    <a:srgbClr val="27C764"/>
    <a:srgbClr val="66FFCC"/>
    <a:srgbClr val="66FFFF"/>
    <a:srgbClr val="E8F53D"/>
    <a:srgbClr val="FB8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FAC860-A1AB-481C-8E59-15D1EB119DF3}">
  <a:tblStyle styleId="{75FAC860-A1AB-481C-8E59-15D1EB119D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24" autoAdjust="0"/>
  </p:normalViewPr>
  <p:slideViewPr>
    <p:cSldViewPr>
      <p:cViewPr varScale="1">
        <p:scale>
          <a:sx n="96" d="100"/>
          <a:sy n="96" d="100"/>
        </p:scale>
        <p:origin x="61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68740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592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b02c50ada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b02c50ada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8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75794a04d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75794a04d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84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65c2bdbe35_0_31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65c2bdbe35_0_31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41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70ba41449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70ba41449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28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65c2bdbe35_0_1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65c2bdbe35_0_1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485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6b02c50ada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6b02c50ada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935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65c2bdbe35_6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65c2bdbe35_6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879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70ba4144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70ba4144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42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57666404c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57666404c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11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33100" y="544351"/>
            <a:ext cx="4310034" cy="5537367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591193" y="3753715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3909949">
            <a:off x="-397199" y="-513928"/>
            <a:ext cx="2496985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07151" y="-344170"/>
            <a:ext cx="1830166" cy="159012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3298303">
            <a:off x="-90846" y="562140"/>
            <a:ext cx="821806" cy="185840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60582" y="4251990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4633251">
            <a:off x="8002695" y="-216047"/>
            <a:ext cx="2047494" cy="199502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4500072">
            <a:off x="441960" y="-1138122"/>
            <a:ext cx="2047576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641000" y="1862100"/>
            <a:ext cx="5862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880100" y="3408775"/>
            <a:ext cx="538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APTION_ONLY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/>
          <p:nvPr/>
        </p:nvSpPr>
        <p:spPr>
          <a:xfrm rot="5400000" flipH="1">
            <a:off x="465892" y="4149673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2"/>
          <p:cNvSpPr/>
          <p:nvPr/>
        </p:nvSpPr>
        <p:spPr>
          <a:xfrm rot="7082595" flipH="1">
            <a:off x="-619785" y="2760695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2"/>
          <p:cNvSpPr/>
          <p:nvPr/>
        </p:nvSpPr>
        <p:spPr>
          <a:xfrm rot="-292463" flipH="1">
            <a:off x="8441483" y="622952"/>
            <a:ext cx="1225948" cy="1065248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2"/>
          <p:cNvSpPr/>
          <p:nvPr/>
        </p:nvSpPr>
        <p:spPr>
          <a:xfrm rot="9390240">
            <a:off x="7840979" y="255410"/>
            <a:ext cx="1513454" cy="802910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/>
          <p:nvPr/>
        </p:nvSpPr>
        <p:spPr>
          <a:xfrm rot="-7454729">
            <a:off x="210343" y="4384291"/>
            <a:ext cx="1114933" cy="968725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/>
          <p:nvPr/>
        </p:nvSpPr>
        <p:spPr>
          <a:xfrm rot="7699403">
            <a:off x="8643580" y="-691591"/>
            <a:ext cx="821773" cy="1858329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2"/>
          <p:cNvSpPr/>
          <p:nvPr/>
        </p:nvSpPr>
        <p:spPr>
          <a:xfrm rot="-2954442">
            <a:off x="-694684" y="3297978"/>
            <a:ext cx="2047575" cy="19951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subTitle" idx="1"/>
          </p:nvPr>
        </p:nvSpPr>
        <p:spPr>
          <a:xfrm>
            <a:off x="2673000" y="2189950"/>
            <a:ext cx="37980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1" name="Google Shape;231;p32"/>
          <p:cNvSpPr/>
          <p:nvPr/>
        </p:nvSpPr>
        <p:spPr>
          <a:xfrm rot="-7154386">
            <a:off x="7576223" y="2752715"/>
            <a:ext cx="1680733" cy="3800750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847375" y="1612025"/>
            <a:ext cx="27750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726057" y="2390725"/>
            <a:ext cx="2711400" cy="22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4511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33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47375" y="2116750"/>
            <a:ext cx="5456400" cy="2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 rot="10800000">
            <a:off x="7516727" y="-290359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9117405">
            <a:off x="7821973" y="1207690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5400000">
            <a:off x="8157858" y="163904"/>
            <a:ext cx="1226015" cy="106529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-240375" y="4823952"/>
            <a:ext cx="9624742" cy="467111"/>
          </a:xfrm>
          <a:custGeom>
            <a:avLst/>
            <a:gdLst/>
            <a:ahLst/>
            <a:cxnLst/>
            <a:rect l="l" t="t" r="r" b="b"/>
            <a:pathLst>
              <a:path w="158739" h="34665" extrusionOk="0">
                <a:moveTo>
                  <a:pt x="3007" y="1"/>
                </a:moveTo>
                <a:cubicBezTo>
                  <a:pt x="2827" y="1"/>
                  <a:pt x="2647" y="89"/>
                  <a:pt x="2585" y="260"/>
                </a:cubicBezTo>
                <a:cubicBezTo>
                  <a:pt x="2546" y="162"/>
                  <a:pt x="2444" y="114"/>
                  <a:pt x="2338" y="114"/>
                </a:cubicBezTo>
                <a:cubicBezTo>
                  <a:pt x="2253" y="114"/>
                  <a:pt x="2165" y="144"/>
                  <a:pt x="2103" y="202"/>
                </a:cubicBezTo>
                <a:cubicBezTo>
                  <a:pt x="1964" y="334"/>
                  <a:pt x="1933" y="542"/>
                  <a:pt x="1934" y="732"/>
                </a:cubicBezTo>
                <a:cubicBezTo>
                  <a:pt x="1891" y="703"/>
                  <a:pt x="1842" y="690"/>
                  <a:pt x="1793" y="690"/>
                </a:cubicBezTo>
                <a:cubicBezTo>
                  <a:pt x="1590" y="690"/>
                  <a:pt x="1378" y="915"/>
                  <a:pt x="1461" y="1116"/>
                </a:cubicBezTo>
                <a:cubicBezTo>
                  <a:pt x="1456" y="1116"/>
                  <a:pt x="1451" y="1116"/>
                  <a:pt x="1446" y="1116"/>
                </a:cubicBezTo>
                <a:cubicBezTo>
                  <a:pt x="1204" y="1116"/>
                  <a:pt x="980" y="1340"/>
                  <a:pt x="985" y="1583"/>
                </a:cubicBezTo>
                <a:cubicBezTo>
                  <a:pt x="582" y="1624"/>
                  <a:pt x="219" y="1848"/>
                  <a:pt x="0" y="2191"/>
                </a:cubicBezTo>
                <a:lnTo>
                  <a:pt x="0" y="34664"/>
                </a:lnTo>
                <a:lnTo>
                  <a:pt x="158739" y="34664"/>
                </a:lnTo>
                <a:lnTo>
                  <a:pt x="158730" y="4785"/>
                </a:lnTo>
                <a:cubicBezTo>
                  <a:pt x="157628" y="4757"/>
                  <a:pt x="156337" y="4614"/>
                  <a:pt x="155119" y="4614"/>
                </a:cubicBezTo>
                <a:cubicBezTo>
                  <a:pt x="155014" y="4614"/>
                  <a:pt x="154909" y="4615"/>
                  <a:pt x="154805" y="4617"/>
                </a:cubicBezTo>
                <a:cubicBezTo>
                  <a:pt x="154797" y="4618"/>
                  <a:pt x="154788" y="4618"/>
                  <a:pt x="154780" y="4618"/>
                </a:cubicBezTo>
                <a:cubicBezTo>
                  <a:pt x="154741" y="4618"/>
                  <a:pt x="154703" y="4614"/>
                  <a:pt x="154671" y="4593"/>
                </a:cubicBezTo>
                <a:cubicBezTo>
                  <a:pt x="154628" y="4564"/>
                  <a:pt x="154608" y="4510"/>
                  <a:pt x="154576" y="4469"/>
                </a:cubicBezTo>
                <a:cubicBezTo>
                  <a:pt x="154529" y="4409"/>
                  <a:pt x="154426" y="4374"/>
                  <a:pt x="154331" y="4374"/>
                </a:cubicBezTo>
                <a:cubicBezTo>
                  <a:pt x="154261" y="4374"/>
                  <a:pt x="154195" y="4394"/>
                  <a:pt x="154162" y="4439"/>
                </a:cubicBezTo>
                <a:cubicBezTo>
                  <a:pt x="154167" y="4355"/>
                  <a:pt x="154168" y="4264"/>
                  <a:pt x="154123" y="4194"/>
                </a:cubicBezTo>
                <a:cubicBezTo>
                  <a:pt x="154094" y="4149"/>
                  <a:pt x="154038" y="4119"/>
                  <a:pt x="153987" y="4119"/>
                </a:cubicBezTo>
                <a:cubicBezTo>
                  <a:pt x="153957" y="4119"/>
                  <a:pt x="153929" y="4129"/>
                  <a:pt x="153908" y="4153"/>
                </a:cubicBezTo>
                <a:cubicBezTo>
                  <a:pt x="154002" y="3972"/>
                  <a:pt x="153857" y="3787"/>
                  <a:pt x="153687" y="3787"/>
                </a:cubicBezTo>
                <a:cubicBezTo>
                  <a:pt x="153641" y="3787"/>
                  <a:pt x="153593" y="3801"/>
                  <a:pt x="153547" y="3831"/>
                </a:cubicBezTo>
                <a:cubicBezTo>
                  <a:pt x="153529" y="3730"/>
                  <a:pt x="153507" y="3624"/>
                  <a:pt x="153441" y="3545"/>
                </a:cubicBezTo>
                <a:cubicBezTo>
                  <a:pt x="153399" y="3496"/>
                  <a:pt x="153332" y="3465"/>
                  <a:pt x="153269" y="3465"/>
                </a:cubicBezTo>
                <a:cubicBezTo>
                  <a:pt x="153231" y="3465"/>
                  <a:pt x="153194" y="3477"/>
                  <a:pt x="153166" y="3503"/>
                </a:cubicBezTo>
                <a:cubicBezTo>
                  <a:pt x="153188" y="3360"/>
                  <a:pt x="153053" y="3224"/>
                  <a:pt x="152913" y="3224"/>
                </a:cubicBezTo>
                <a:cubicBezTo>
                  <a:pt x="152894" y="3224"/>
                  <a:pt x="152875" y="3226"/>
                  <a:pt x="152857" y="3231"/>
                </a:cubicBezTo>
                <a:cubicBezTo>
                  <a:pt x="152823" y="3130"/>
                  <a:pt x="152727" y="3063"/>
                  <a:pt x="152623" y="3063"/>
                </a:cubicBezTo>
                <a:cubicBezTo>
                  <a:pt x="152608" y="3063"/>
                  <a:pt x="152594" y="3065"/>
                  <a:pt x="152579" y="3067"/>
                </a:cubicBezTo>
                <a:cubicBezTo>
                  <a:pt x="152458" y="3090"/>
                  <a:pt x="152371" y="3198"/>
                  <a:pt x="152377" y="3321"/>
                </a:cubicBezTo>
                <a:cubicBezTo>
                  <a:pt x="152348" y="3278"/>
                  <a:pt x="152298" y="3258"/>
                  <a:pt x="152247" y="3258"/>
                </a:cubicBezTo>
                <a:cubicBezTo>
                  <a:pt x="152190" y="3258"/>
                  <a:pt x="152130" y="3282"/>
                  <a:pt x="152090" y="3323"/>
                </a:cubicBezTo>
                <a:cubicBezTo>
                  <a:pt x="152014" y="3402"/>
                  <a:pt x="151993" y="3517"/>
                  <a:pt x="151983" y="3626"/>
                </a:cubicBezTo>
                <a:cubicBezTo>
                  <a:pt x="151947" y="3607"/>
                  <a:pt x="151912" y="3598"/>
                  <a:pt x="151878" y="3598"/>
                </a:cubicBezTo>
                <a:cubicBezTo>
                  <a:pt x="151716" y="3598"/>
                  <a:pt x="151591" y="3792"/>
                  <a:pt x="151706" y="3946"/>
                </a:cubicBezTo>
                <a:cubicBezTo>
                  <a:pt x="151668" y="3920"/>
                  <a:pt x="151624" y="3907"/>
                  <a:pt x="151579" y="3907"/>
                </a:cubicBezTo>
                <a:cubicBezTo>
                  <a:pt x="151536" y="3907"/>
                  <a:pt x="151494" y="3919"/>
                  <a:pt x="151456" y="3944"/>
                </a:cubicBezTo>
                <a:cubicBezTo>
                  <a:pt x="151455" y="4043"/>
                  <a:pt x="151484" y="4139"/>
                  <a:pt x="151540" y="4221"/>
                </a:cubicBezTo>
                <a:cubicBezTo>
                  <a:pt x="151130" y="4247"/>
                  <a:pt x="150715" y="4319"/>
                  <a:pt x="150309" y="4377"/>
                </a:cubicBezTo>
                <a:cubicBezTo>
                  <a:pt x="150359" y="4255"/>
                  <a:pt x="150251" y="4102"/>
                  <a:pt x="150122" y="4102"/>
                </a:cubicBezTo>
                <a:cubicBezTo>
                  <a:pt x="150117" y="4102"/>
                  <a:pt x="150112" y="4102"/>
                  <a:pt x="150107" y="4103"/>
                </a:cubicBezTo>
                <a:cubicBezTo>
                  <a:pt x="150177" y="4033"/>
                  <a:pt x="150179" y="3919"/>
                  <a:pt x="150109" y="3848"/>
                </a:cubicBezTo>
                <a:cubicBezTo>
                  <a:pt x="150074" y="3813"/>
                  <a:pt x="150028" y="3795"/>
                  <a:pt x="149981" y="3795"/>
                </a:cubicBezTo>
                <a:cubicBezTo>
                  <a:pt x="149936" y="3795"/>
                  <a:pt x="149891" y="3812"/>
                  <a:pt x="149855" y="3846"/>
                </a:cubicBezTo>
                <a:cubicBezTo>
                  <a:pt x="149877" y="3767"/>
                  <a:pt x="149898" y="3682"/>
                  <a:pt x="149867" y="3607"/>
                </a:cubicBezTo>
                <a:cubicBezTo>
                  <a:pt x="149847" y="3555"/>
                  <a:pt x="149790" y="3518"/>
                  <a:pt x="149737" y="3518"/>
                </a:cubicBezTo>
                <a:cubicBezTo>
                  <a:pt x="149713" y="3518"/>
                  <a:pt x="149689" y="3526"/>
                  <a:pt x="149671" y="3545"/>
                </a:cubicBezTo>
                <a:cubicBezTo>
                  <a:pt x="149746" y="3458"/>
                  <a:pt x="149669" y="3310"/>
                  <a:pt x="149560" y="3278"/>
                </a:cubicBezTo>
                <a:cubicBezTo>
                  <a:pt x="149536" y="3272"/>
                  <a:pt x="149512" y="3269"/>
                  <a:pt x="149488" y="3269"/>
                </a:cubicBezTo>
                <a:cubicBezTo>
                  <a:pt x="149400" y="3269"/>
                  <a:pt x="149311" y="3309"/>
                  <a:pt x="149234" y="3356"/>
                </a:cubicBezTo>
                <a:cubicBezTo>
                  <a:pt x="149255" y="3217"/>
                  <a:pt x="149110" y="3102"/>
                  <a:pt x="148977" y="3102"/>
                </a:cubicBezTo>
                <a:cubicBezTo>
                  <a:pt x="148926" y="3102"/>
                  <a:pt x="148877" y="3119"/>
                  <a:pt x="148839" y="3156"/>
                </a:cubicBezTo>
                <a:cubicBezTo>
                  <a:pt x="148824" y="3047"/>
                  <a:pt x="148804" y="2927"/>
                  <a:pt x="148719" y="2855"/>
                </a:cubicBezTo>
                <a:cubicBezTo>
                  <a:pt x="148689" y="2828"/>
                  <a:pt x="148647" y="2816"/>
                  <a:pt x="148605" y="2816"/>
                </a:cubicBezTo>
                <a:cubicBezTo>
                  <a:pt x="148534" y="2816"/>
                  <a:pt x="148465" y="2853"/>
                  <a:pt x="148459" y="2922"/>
                </a:cubicBezTo>
                <a:cubicBezTo>
                  <a:pt x="148460" y="2788"/>
                  <a:pt x="148349" y="2663"/>
                  <a:pt x="148215" y="2649"/>
                </a:cubicBezTo>
                <a:cubicBezTo>
                  <a:pt x="148206" y="2648"/>
                  <a:pt x="148197" y="2648"/>
                  <a:pt x="148188" y="2648"/>
                </a:cubicBezTo>
                <a:cubicBezTo>
                  <a:pt x="148065" y="2648"/>
                  <a:pt x="147945" y="2741"/>
                  <a:pt x="147918" y="2863"/>
                </a:cubicBezTo>
                <a:cubicBezTo>
                  <a:pt x="147901" y="2781"/>
                  <a:pt x="147817" y="2737"/>
                  <a:pt x="147732" y="2737"/>
                </a:cubicBezTo>
                <a:cubicBezTo>
                  <a:pt x="147698" y="2737"/>
                  <a:pt x="147664" y="2744"/>
                  <a:pt x="147634" y="2759"/>
                </a:cubicBezTo>
                <a:cubicBezTo>
                  <a:pt x="147529" y="2811"/>
                  <a:pt x="147470" y="2922"/>
                  <a:pt x="147425" y="3031"/>
                </a:cubicBezTo>
                <a:cubicBezTo>
                  <a:pt x="147416" y="2914"/>
                  <a:pt x="147325" y="2822"/>
                  <a:pt x="147209" y="2809"/>
                </a:cubicBezTo>
                <a:cubicBezTo>
                  <a:pt x="147200" y="2808"/>
                  <a:pt x="147190" y="2807"/>
                  <a:pt x="147181" y="2807"/>
                </a:cubicBezTo>
                <a:cubicBezTo>
                  <a:pt x="147076" y="2807"/>
                  <a:pt x="146982" y="2876"/>
                  <a:pt x="146949" y="2978"/>
                </a:cubicBezTo>
                <a:cubicBezTo>
                  <a:pt x="146928" y="2847"/>
                  <a:pt x="146815" y="2751"/>
                  <a:pt x="146683" y="2751"/>
                </a:cubicBezTo>
                <a:cubicBezTo>
                  <a:pt x="146679" y="2751"/>
                  <a:pt x="146675" y="2751"/>
                  <a:pt x="146671" y="2751"/>
                </a:cubicBezTo>
                <a:cubicBezTo>
                  <a:pt x="146534" y="2756"/>
                  <a:pt x="146423" y="2862"/>
                  <a:pt x="146411" y="2998"/>
                </a:cubicBezTo>
                <a:cubicBezTo>
                  <a:pt x="146355" y="2872"/>
                  <a:pt x="146231" y="2793"/>
                  <a:pt x="146096" y="2793"/>
                </a:cubicBezTo>
                <a:cubicBezTo>
                  <a:pt x="146079" y="2793"/>
                  <a:pt x="146061" y="2794"/>
                  <a:pt x="146044" y="2797"/>
                </a:cubicBezTo>
                <a:cubicBezTo>
                  <a:pt x="145891" y="2820"/>
                  <a:pt x="145771" y="2944"/>
                  <a:pt x="145754" y="3099"/>
                </a:cubicBezTo>
                <a:cubicBezTo>
                  <a:pt x="145696" y="3077"/>
                  <a:pt x="145635" y="3067"/>
                  <a:pt x="145576" y="3067"/>
                </a:cubicBezTo>
                <a:cubicBezTo>
                  <a:pt x="145385" y="3067"/>
                  <a:pt x="145209" y="3174"/>
                  <a:pt x="145189" y="3371"/>
                </a:cubicBezTo>
                <a:cubicBezTo>
                  <a:pt x="145172" y="3367"/>
                  <a:pt x="145154" y="3366"/>
                  <a:pt x="145137" y="3366"/>
                </a:cubicBezTo>
                <a:cubicBezTo>
                  <a:pt x="144983" y="3366"/>
                  <a:pt x="144835" y="3512"/>
                  <a:pt x="144849" y="3670"/>
                </a:cubicBezTo>
                <a:cubicBezTo>
                  <a:pt x="144851" y="3695"/>
                  <a:pt x="144856" y="3724"/>
                  <a:pt x="144843" y="3746"/>
                </a:cubicBezTo>
                <a:cubicBezTo>
                  <a:pt x="144823" y="3778"/>
                  <a:pt x="144778" y="3777"/>
                  <a:pt x="144740" y="3783"/>
                </a:cubicBezTo>
                <a:cubicBezTo>
                  <a:pt x="144634" y="3800"/>
                  <a:pt x="144557" y="3899"/>
                  <a:pt x="144533" y="4003"/>
                </a:cubicBezTo>
                <a:cubicBezTo>
                  <a:pt x="144507" y="4108"/>
                  <a:pt x="144525" y="4216"/>
                  <a:pt x="144542" y="4322"/>
                </a:cubicBezTo>
                <a:cubicBezTo>
                  <a:pt x="144371" y="4313"/>
                  <a:pt x="144198" y="4308"/>
                  <a:pt x="144026" y="4308"/>
                </a:cubicBezTo>
                <a:cubicBezTo>
                  <a:pt x="143774" y="4308"/>
                  <a:pt x="143522" y="4319"/>
                  <a:pt x="143275" y="4352"/>
                </a:cubicBezTo>
                <a:cubicBezTo>
                  <a:pt x="143249" y="4221"/>
                  <a:pt x="143195" y="4087"/>
                  <a:pt x="143084" y="4015"/>
                </a:cubicBezTo>
                <a:cubicBezTo>
                  <a:pt x="143041" y="3988"/>
                  <a:pt x="142988" y="3974"/>
                  <a:pt x="142937" y="3974"/>
                </a:cubicBezTo>
                <a:cubicBezTo>
                  <a:pt x="142854" y="3974"/>
                  <a:pt x="142774" y="4010"/>
                  <a:pt x="142737" y="4082"/>
                </a:cubicBezTo>
                <a:cubicBezTo>
                  <a:pt x="142722" y="3906"/>
                  <a:pt x="142607" y="3755"/>
                  <a:pt x="142440" y="3693"/>
                </a:cubicBezTo>
                <a:cubicBezTo>
                  <a:pt x="142356" y="3663"/>
                  <a:pt x="142269" y="3638"/>
                  <a:pt x="142187" y="3638"/>
                </a:cubicBezTo>
                <a:cubicBezTo>
                  <a:pt x="142110" y="3638"/>
                  <a:pt x="142038" y="3660"/>
                  <a:pt x="141980" y="3720"/>
                </a:cubicBezTo>
                <a:cubicBezTo>
                  <a:pt x="141816" y="3159"/>
                  <a:pt x="141398" y="2620"/>
                  <a:pt x="140820" y="2530"/>
                </a:cubicBezTo>
                <a:cubicBezTo>
                  <a:pt x="140756" y="2520"/>
                  <a:pt x="140692" y="2515"/>
                  <a:pt x="140627" y="2515"/>
                </a:cubicBezTo>
                <a:cubicBezTo>
                  <a:pt x="140425" y="2515"/>
                  <a:pt x="140221" y="2559"/>
                  <a:pt x="140023" y="2606"/>
                </a:cubicBezTo>
                <a:cubicBezTo>
                  <a:pt x="139882" y="2640"/>
                  <a:pt x="139740" y="2675"/>
                  <a:pt x="139607" y="2735"/>
                </a:cubicBezTo>
                <a:cubicBezTo>
                  <a:pt x="139342" y="2856"/>
                  <a:pt x="139144" y="3089"/>
                  <a:pt x="138940" y="3295"/>
                </a:cubicBezTo>
                <a:cubicBezTo>
                  <a:pt x="138792" y="3150"/>
                  <a:pt x="138584" y="3071"/>
                  <a:pt x="138377" y="3071"/>
                </a:cubicBezTo>
                <a:cubicBezTo>
                  <a:pt x="138288" y="3071"/>
                  <a:pt x="138199" y="3086"/>
                  <a:pt x="138115" y="3117"/>
                </a:cubicBezTo>
                <a:cubicBezTo>
                  <a:pt x="137836" y="3218"/>
                  <a:pt x="137586" y="3571"/>
                  <a:pt x="137558" y="3866"/>
                </a:cubicBezTo>
                <a:cubicBezTo>
                  <a:pt x="137110" y="3887"/>
                  <a:pt x="136624" y="3878"/>
                  <a:pt x="136177" y="3899"/>
                </a:cubicBezTo>
                <a:cubicBezTo>
                  <a:pt x="136235" y="3742"/>
                  <a:pt x="136111" y="3597"/>
                  <a:pt x="135968" y="3597"/>
                </a:cubicBezTo>
                <a:cubicBezTo>
                  <a:pt x="135931" y="3597"/>
                  <a:pt x="135893" y="3607"/>
                  <a:pt x="135856" y="3629"/>
                </a:cubicBezTo>
                <a:cubicBezTo>
                  <a:pt x="135915" y="3434"/>
                  <a:pt x="135765" y="3214"/>
                  <a:pt x="135569" y="3164"/>
                </a:cubicBezTo>
                <a:cubicBezTo>
                  <a:pt x="135531" y="3154"/>
                  <a:pt x="135494" y="3150"/>
                  <a:pt x="135457" y="3150"/>
                </a:cubicBezTo>
                <a:cubicBezTo>
                  <a:pt x="135299" y="3150"/>
                  <a:pt x="135147" y="3234"/>
                  <a:pt x="135046" y="3365"/>
                </a:cubicBezTo>
                <a:cubicBezTo>
                  <a:pt x="135060" y="3274"/>
                  <a:pt x="134996" y="3188"/>
                  <a:pt x="134905" y="3177"/>
                </a:cubicBezTo>
                <a:cubicBezTo>
                  <a:pt x="134898" y="3176"/>
                  <a:pt x="134891" y="3176"/>
                  <a:pt x="134885" y="3176"/>
                </a:cubicBezTo>
                <a:cubicBezTo>
                  <a:pt x="134800" y="3176"/>
                  <a:pt x="134729" y="3240"/>
                  <a:pt x="134721" y="3326"/>
                </a:cubicBezTo>
                <a:cubicBezTo>
                  <a:pt x="134691" y="3218"/>
                  <a:pt x="134592" y="3147"/>
                  <a:pt x="134484" y="3147"/>
                </a:cubicBezTo>
                <a:cubicBezTo>
                  <a:pt x="134471" y="3147"/>
                  <a:pt x="134457" y="3148"/>
                  <a:pt x="134443" y="3150"/>
                </a:cubicBezTo>
                <a:cubicBezTo>
                  <a:pt x="134319" y="3172"/>
                  <a:pt x="134232" y="3283"/>
                  <a:pt x="134239" y="3409"/>
                </a:cubicBezTo>
                <a:cubicBezTo>
                  <a:pt x="134203" y="3322"/>
                  <a:pt x="134114" y="3281"/>
                  <a:pt x="134020" y="3281"/>
                </a:cubicBezTo>
                <a:cubicBezTo>
                  <a:pt x="133943" y="3281"/>
                  <a:pt x="133862" y="3309"/>
                  <a:pt x="133807" y="3363"/>
                </a:cubicBezTo>
                <a:cubicBezTo>
                  <a:pt x="133685" y="3482"/>
                  <a:pt x="133667" y="3654"/>
                  <a:pt x="133683" y="3824"/>
                </a:cubicBezTo>
                <a:cubicBezTo>
                  <a:pt x="133489" y="3814"/>
                  <a:pt x="133296" y="3810"/>
                  <a:pt x="133103" y="3810"/>
                </a:cubicBezTo>
                <a:cubicBezTo>
                  <a:pt x="133042" y="3810"/>
                  <a:pt x="132981" y="3810"/>
                  <a:pt x="132920" y="3811"/>
                </a:cubicBezTo>
                <a:cubicBezTo>
                  <a:pt x="132943" y="3709"/>
                  <a:pt x="132951" y="3598"/>
                  <a:pt x="132902" y="3507"/>
                </a:cubicBezTo>
                <a:cubicBezTo>
                  <a:pt x="132865" y="3441"/>
                  <a:pt x="132789" y="3392"/>
                  <a:pt x="132716" y="3392"/>
                </a:cubicBezTo>
                <a:cubicBezTo>
                  <a:pt x="132689" y="3392"/>
                  <a:pt x="132663" y="3399"/>
                  <a:pt x="132638" y="3414"/>
                </a:cubicBezTo>
                <a:cubicBezTo>
                  <a:pt x="132682" y="3316"/>
                  <a:pt x="132676" y="3187"/>
                  <a:pt x="132595" y="3115"/>
                </a:cubicBezTo>
                <a:cubicBezTo>
                  <a:pt x="132565" y="3089"/>
                  <a:pt x="132524" y="3076"/>
                  <a:pt x="132483" y="3076"/>
                </a:cubicBezTo>
                <a:cubicBezTo>
                  <a:pt x="132416" y="3076"/>
                  <a:pt x="132350" y="3111"/>
                  <a:pt x="132333" y="3176"/>
                </a:cubicBezTo>
                <a:cubicBezTo>
                  <a:pt x="132354" y="3061"/>
                  <a:pt x="132372" y="2934"/>
                  <a:pt x="132309" y="2837"/>
                </a:cubicBezTo>
                <a:cubicBezTo>
                  <a:pt x="132276" y="2785"/>
                  <a:pt x="132211" y="2756"/>
                  <a:pt x="132151" y="2756"/>
                </a:cubicBezTo>
                <a:cubicBezTo>
                  <a:pt x="132098" y="2756"/>
                  <a:pt x="132048" y="2779"/>
                  <a:pt x="132030" y="2831"/>
                </a:cubicBezTo>
                <a:cubicBezTo>
                  <a:pt x="132023" y="2721"/>
                  <a:pt x="131920" y="2626"/>
                  <a:pt x="131810" y="2626"/>
                </a:cubicBezTo>
                <a:cubicBezTo>
                  <a:pt x="131807" y="2626"/>
                  <a:pt x="131805" y="2626"/>
                  <a:pt x="131802" y="2627"/>
                </a:cubicBezTo>
                <a:cubicBezTo>
                  <a:pt x="131688" y="2633"/>
                  <a:pt x="131591" y="2739"/>
                  <a:pt x="131595" y="2852"/>
                </a:cubicBezTo>
                <a:cubicBezTo>
                  <a:pt x="131551" y="2758"/>
                  <a:pt x="131457" y="2700"/>
                  <a:pt x="131357" y="2700"/>
                </a:cubicBezTo>
                <a:cubicBezTo>
                  <a:pt x="131340" y="2700"/>
                  <a:pt x="131324" y="2702"/>
                  <a:pt x="131307" y="2705"/>
                </a:cubicBezTo>
                <a:cubicBezTo>
                  <a:pt x="131189" y="2728"/>
                  <a:pt x="131100" y="2828"/>
                  <a:pt x="131093" y="2949"/>
                </a:cubicBezTo>
                <a:cubicBezTo>
                  <a:pt x="131054" y="2874"/>
                  <a:pt x="130977" y="2829"/>
                  <a:pt x="130895" y="2829"/>
                </a:cubicBezTo>
                <a:cubicBezTo>
                  <a:pt x="130886" y="2829"/>
                  <a:pt x="130876" y="2829"/>
                  <a:pt x="130866" y="2831"/>
                </a:cubicBezTo>
                <a:cubicBezTo>
                  <a:pt x="130776" y="2844"/>
                  <a:pt x="130591" y="2948"/>
                  <a:pt x="130576" y="3038"/>
                </a:cubicBezTo>
                <a:cubicBezTo>
                  <a:pt x="130528" y="2829"/>
                  <a:pt x="130369" y="2665"/>
                  <a:pt x="130162" y="2612"/>
                </a:cubicBezTo>
                <a:cubicBezTo>
                  <a:pt x="130122" y="2602"/>
                  <a:pt x="130081" y="2597"/>
                  <a:pt x="130040" y="2597"/>
                </a:cubicBezTo>
                <a:cubicBezTo>
                  <a:pt x="129874" y="2597"/>
                  <a:pt x="129710" y="2674"/>
                  <a:pt x="129603" y="2803"/>
                </a:cubicBezTo>
                <a:cubicBezTo>
                  <a:pt x="129665" y="2701"/>
                  <a:pt x="129545" y="2567"/>
                  <a:pt x="129426" y="2567"/>
                </a:cubicBezTo>
                <a:cubicBezTo>
                  <a:pt x="129426" y="2567"/>
                  <a:pt x="129425" y="2567"/>
                  <a:pt x="129425" y="2567"/>
                </a:cubicBezTo>
                <a:cubicBezTo>
                  <a:pt x="129305" y="2569"/>
                  <a:pt x="129204" y="2652"/>
                  <a:pt x="129113" y="2729"/>
                </a:cubicBezTo>
                <a:cubicBezTo>
                  <a:pt x="129106" y="2606"/>
                  <a:pt x="129011" y="2506"/>
                  <a:pt x="128889" y="2492"/>
                </a:cubicBezTo>
                <a:cubicBezTo>
                  <a:pt x="128879" y="2492"/>
                  <a:pt x="128870" y="2491"/>
                  <a:pt x="128861" y="2491"/>
                </a:cubicBezTo>
                <a:cubicBezTo>
                  <a:pt x="128749" y="2491"/>
                  <a:pt x="128648" y="2565"/>
                  <a:pt x="128618" y="2676"/>
                </a:cubicBezTo>
                <a:cubicBezTo>
                  <a:pt x="128616" y="2560"/>
                  <a:pt x="128500" y="2467"/>
                  <a:pt x="128384" y="2467"/>
                </a:cubicBezTo>
                <a:cubicBezTo>
                  <a:pt x="128383" y="2467"/>
                  <a:pt x="128382" y="2467"/>
                  <a:pt x="128382" y="2467"/>
                </a:cubicBezTo>
                <a:cubicBezTo>
                  <a:pt x="128265" y="2468"/>
                  <a:pt x="128158" y="2544"/>
                  <a:pt x="128094" y="2642"/>
                </a:cubicBezTo>
                <a:cubicBezTo>
                  <a:pt x="128110" y="2512"/>
                  <a:pt x="128011" y="2378"/>
                  <a:pt x="127881" y="2356"/>
                </a:cubicBezTo>
                <a:cubicBezTo>
                  <a:pt x="127868" y="2354"/>
                  <a:pt x="127855" y="2353"/>
                  <a:pt x="127843" y="2353"/>
                </a:cubicBezTo>
                <a:cubicBezTo>
                  <a:pt x="127726" y="2353"/>
                  <a:pt x="127610" y="2441"/>
                  <a:pt x="127586" y="2556"/>
                </a:cubicBezTo>
                <a:cubicBezTo>
                  <a:pt x="127551" y="2378"/>
                  <a:pt x="127417" y="2235"/>
                  <a:pt x="127241" y="2191"/>
                </a:cubicBezTo>
                <a:cubicBezTo>
                  <a:pt x="127213" y="2184"/>
                  <a:pt x="127183" y="2181"/>
                  <a:pt x="127152" y="2181"/>
                </a:cubicBezTo>
                <a:cubicBezTo>
                  <a:pt x="126995" y="2181"/>
                  <a:pt x="126817" y="2265"/>
                  <a:pt x="126728" y="2384"/>
                </a:cubicBezTo>
                <a:cubicBezTo>
                  <a:pt x="126740" y="2270"/>
                  <a:pt x="126666" y="2167"/>
                  <a:pt x="126555" y="2141"/>
                </a:cubicBezTo>
                <a:cubicBezTo>
                  <a:pt x="126538" y="2137"/>
                  <a:pt x="126521" y="2135"/>
                  <a:pt x="126505" y="2135"/>
                </a:cubicBezTo>
                <a:cubicBezTo>
                  <a:pt x="126412" y="2135"/>
                  <a:pt x="126326" y="2194"/>
                  <a:pt x="126294" y="2286"/>
                </a:cubicBezTo>
                <a:cubicBezTo>
                  <a:pt x="126282" y="2191"/>
                  <a:pt x="126184" y="2122"/>
                  <a:pt x="126088" y="2122"/>
                </a:cubicBezTo>
                <a:cubicBezTo>
                  <a:pt x="126078" y="2122"/>
                  <a:pt x="126068" y="2123"/>
                  <a:pt x="126059" y="2124"/>
                </a:cubicBezTo>
                <a:cubicBezTo>
                  <a:pt x="125954" y="2140"/>
                  <a:pt x="125869" y="2224"/>
                  <a:pt x="125829" y="2323"/>
                </a:cubicBezTo>
                <a:cubicBezTo>
                  <a:pt x="125774" y="2191"/>
                  <a:pt x="125655" y="2127"/>
                  <a:pt x="125535" y="2127"/>
                </a:cubicBezTo>
                <a:cubicBezTo>
                  <a:pt x="125403" y="2127"/>
                  <a:pt x="125271" y="2206"/>
                  <a:pt x="125228" y="2358"/>
                </a:cubicBezTo>
                <a:cubicBezTo>
                  <a:pt x="125105" y="2294"/>
                  <a:pt x="124969" y="2261"/>
                  <a:pt x="124833" y="2261"/>
                </a:cubicBezTo>
                <a:cubicBezTo>
                  <a:pt x="124713" y="2261"/>
                  <a:pt x="124592" y="2287"/>
                  <a:pt x="124480" y="2338"/>
                </a:cubicBezTo>
                <a:cubicBezTo>
                  <a:pt x="124244" y="2447"/>
                  <a:pt x="124032" y="2633"/>
                  <a:pt x="123976" y="2886"/>
                </a:cubicBezTo>
                <a:cubicBezTo>
                  <a:pt x="123995" y="2760"/>
                  <a:pt x="123866" y="2655"/>
                  <a:pt x="123745" y="2655"/>
                </a:cubicBezTo>
                <a:cubicBezTo>
                  <a:pt x="123703" y="2655"/>
                  <a:pt x="123662" y="2668"/>
                  <a:pt x="123629" y="2698"/>
                </a:cubicBezTo>
                <a:cubicBezTo>
                  <a:pt x="123651" y="2543"/>
                  <a:pt x="123527" y="2435"/>
                  <a:pt x="123399" y="2435"/>
                </a:cubicBezTo>
                <a:cubicBezTo>
                  <a:pt x="123336" y="2435"/>
                  <a:pt x="123271" y="2462"/>
                  <a:pt x="123223" y="2524"/>
                </a:cubicBezTo>
                <a:cubicBezTo>
                  <a:pt x="123216" y="2378"/>
                  <a:pt x="123098" y="2291"/>
                  <a:pt x="122978" y="2291"/>
                </a:cubicBezTo>
                <a:cubicBezTo>
                  <a:pt x="122899" y="2291"/>
                  <a:pt x="122819" y="2329"/>
                  <a:pt x="122770" y="2413"/>
                </a:cubicBezTo>
                <a:cubicBezTo>
                  <a:pt x="122796" y="2284"/>
                  <a:pt x="122710" y="2141"/>
                  <a:pt x="122583" y="2105"/>
                </a:cubicBezTo>
                <a:cubicBezTo>
                  <a:pt x="122561" y="2099"/>
                  <a:pt x="122539" y="2096"/>
                  <a:pt x="122517" y="2096"/>
                </a:cubicBezTo>
                <a:cubicBezTo>
                  <a:pt x="122409" y="2096"/>
                  <a:pt x="122301" y="2165"/>
                  <a:pt x="122262" y="2267"/>
                </a:cubicBezTo>
                <a:cubicBezTo>
                  <a:pt x="122224" y="2150"/>
                  <a:pt x="122115" y="2072"/>
                  <a:pt x="121995" y="2072"/>
                </a:cubicBezTo>
                <a:cubicBezTo>
                  <a:pt x="121986" y="2072"/>
                  <a:pt x="121977" y="2073"/>
                  <a:pt x="121967" y="2074"/>
                </a:cubicBezTo>
                <a:cubicBezTo>
                  <a:pt x="121836" y="2087"/>
                  <a:pt x="121732" y="2191"/>
                  <a:pt x="121716" y="2321"/>
                </a:cubicBezTo>
                <a:cubicBezTo>
                  <a:pt x="121667" y="2239"/>
                  <a:pt x="121578" y="2191"/>
                  <a:pt x="121486" y="2191"/>
                </a:cubicBezTo>
                <a:cubicBezTo>
                  <a:pt x="121455" y="2191"/>
                  <a:pt x="121423" y="2197"/>
                  <a:pt x="121391" y="2209"/>
                </a:cubicBezTo>
                <a:cubicBezTo>
                  <a:pt x="121271" y="2256"/>
                  <a:pt x="121201" y="2384"/>
                  <a:pt x="121226" y="2511"/>
                </a:cubicBezTo>
                <a:cubicBezTo>
                  <a:pt x="121185" y="2471"/>
                  <a:pt x="121132" y="2452"/>
                  <a:pt x="121078" y="2452"/>
                </a:cubicBezTo>
                <a:cubicBezTo>
                  <a:pt x="121034" y="2452"/>
                  <a:pt x="120991" y="2465"/>
                  <a:pt x="120953" y="2491"/>
                </a:cubicBezTo>
                <a:cubicBezTo>
                  <a:pt x="120870" y="2552"/>
                  <a:pt x="120841" y="2663"/>
                  <a:pt x="120884" y="2757"/>
                </a:cubicBezTo>
                <a:cubicBezTo>
                  <a:pt x="120883" y="2757"/>
                  <a:pt x="120881" y="2757"/>
                  <a:pt x="120879" y="2757"/>
                </a:cubicBezTo>
                <a:cubicBezTo>
                  <a:pt x="120677" y="2757"/>
                  <a:pt x="120541" y="3038"/>
                  <a:pt x="120668" y="3196"/>
                </a:cubicBezTo>
                <a:cubicBezTo>
                  <a:pt x="120637" y="3187"/>
                  <a:pt x="120605" y="3182"/>
                  <a:pt x="120572" y="3182"/>
                </a:cubicBezTo>
                <a:cubicBezTo>
                  <a:pt x="120440" y="3182"/>
                  <a:pt x="120307" y="3259"/>
                  <a:pt x="120249" y="3380"/>
                </a:cubicBezTo>
                <a:cubicBezTo>
                  <a:pt x="120167" y="3309"/>
                  <a:pt x="120059" y="3275"/>
                  <a:pt x="119949" y="3275"/>
                </a:cubicBezTo>
                <a:cubicBezTo>
                  <a:pt x="119797" y="3275"/>
                  <a:pt x="119642" y="3339"/>
                  <a:pt x="119548" y="3455"/>
                </a:cubicBezTo>
                <a:cubicBezTo>
                  <a:pt x="119443" y="3449"/>
                  <a:pt x="119338" y="3447"/>
                  <a:pt x="119234" y="3447"/>
                </a:cubicBezTo>
                <a:cubicBezTo>
                  <a:pt x="118769" y="3447"/>
                  <a:pt x="118309" y="3490"/>
                  <a:pt x="117843" y="3490"/>
                </a:cubicBezTo>
                <a:cubicBezTo>
                  <a:pt x="117819" y="3490"/>
                  <a:pt x="117794" y="3490"/>
                  <a:pt x="117770" y="3490"/>
                </a:cubicBezTo>
                <a:cubicBezTo>
                  <a:pt x="117512" y="3487"/>
                  <a:pt x="117254" y="3486"/>
                  <a:pt x="116996" y="3486"/>
                </a:cubicBezTo>
                <a:cubicBezTo>
                  <a:pt x="112096" y="3486"/>
                  <a:pt x="107206" y="3934"/>
                  <a:pt x="102333" y="4466"/>
                </a:cubicBezTo>
                <a:cubicBezTo>
                  <a:pt x="102037" y="4499"/>
                  <a:pt x="101737" y="4547"/>
                  <a:pt x="101443" y="4547"/>
                </a:cubicBezTo>
                <a:cubicBezTo>
                  <a:pt x="101249" y="4547"/>
                  <a:pt x="101058" y="4526"/>
                  <a:pt x="100870" y="4466"/>
                </a:cubicBezTo>
                <a:cubicBezTo>
                  <a:pt x="100940" y="4138"/>
                  <a:pt x="100728" y="3792"/>
                  <a:pt x="100431" y="3633"/>
                </a:cubicBezTo>
                <a:cubicBezTo>
                  <a:pt x="100428" y="3523"/>
                  <a:pt x="100340" y="3461"/>
                  <a:pt x="100252" y="3461"/>
                </a:cubicBezTo>
                <a:cubicBezTo>
                  <a:pt x="100186" y="3461"/>
                  <a:pt x="100119" y="3497"/>
                  <a:pt x="100089" y="3574"/>
                </a:cubicBezTo>
                <a:cubicBezTo>
                  <a:pt x="100134" y="3455"/>
                  <a:pt x="100031" y="3323"/>
                  <a:pt x="99909" y="3287"/>
                </a:cubicBezTo>
                <a:cubicBezTo>
                  <a:pt x="99871" y="3276"/>
                  <a:pt x="99833" y="3271"/>
                  <a:pt x="99794" y="3271"/>
                </a:cubicBezTo>
                <a:cubicBezTo>
                  <a:pt x="99708" y="3271"/>
                  <a:pt x="99620" y="3293"/>
                  <a:pt x="99535" y="3315"/>
                </a:cubicBezTo>
                <a:cubicBezTo>
                  <a:pt x="99572" y="3129"/>
                  <a:pt x="99426" y="2978"/>
                  <a:pt x="99261" y="2978"/>
                </a:cubicBezTo>
                <a:cubicBezTo>
                  <a:pt x="99212" y="2978"/>
                  <a:pt x="99161" y="2992"/>
                  <a:pt x="99114" y="3021"/>
                </a:cubicBezTo>
                <a:cubicBezTo>
                  <a:pt x="99156" y="2882"/>
                  <a:pt x="99099" y="2734"/>
                  <a:pt x="98976" y="2659"/>
                </a:cubicBezTo>
                <a:cubicBezTo>
                  <a:pt x="98925" y="2629"/>
                  <a:pt x="98869" y="2614"/>
                  <a:pt x="98813" y="2614"/>
                </a:cubicBezTo>
                <a:cubicBezTo>
                  <a:pt x="98732" y="2614"/>
                  <a:pt x="98652" y="2645"/>
                  <a:pt x="98591" y="2705"/>
                </a:cubicBezTo>
                <a:cubicBezTo>
                  <a:pt x="98569" y="2398"/>
                  <a:pt x="98383" y="2071"/>
                  <a:pt x="98081" y="2014"/>
                </a:cubicBezTo>
                <a:cubicBezTo>
                  <a:pt x="98061" y="2010"/>
                  <a:pt x="98040" y="2009"/>
                  <a:pt x="98019" y="2009"/>
                </a:cubicBezTo>
                <a:cubicBezTo>
                  <a:pt x="97856" y="2009"/>
                  <a:pt x="97665" y="2116"/>
                  <a:pt x="97564" y="2234"/>
                </a:cubicBezTo>
                <a:cubicBezTo>
                  <a:pt x="97554" y="2144"/>
                  <a:pt x="97479" y="2079"/>
                  <a:pt x="97391" y="2079"/>
                </a:cubicBezTo>
                <a:cubicBezTo>
                  <a:pt x="97383" y="2079"/>
                  <a:pt x="97375" y="2080"/>
                  <a:pt x="97367" y="2081"/>
                </a:cubicBezTo>
                <a:cubicBezTo>
                  <a:pt x="97270" y="2094"/>
                  <a:pt x="97204" y="2185"/>
                  <a:pt x="97219" y="2281"/>
                </a:cubicBezTo>
                <a:cubicBezTo>
                  <a:pt x="97147" y="2206"/>
                  <a:pt x="97057" y="2172"/>
                  <a:pt x="96968" y="2172"/>
                </a:cubicBezTo>
                <a:cubicBezTo>
                  <a:pt x="96783" y="2172"/>
                  <a:pt x="96606" y="2319"/>
                  <a:pt x="96613" y="2537"/>
                </a:cubicBezTo>
                <a:cubicBezTo>
                  <a:pt x="96444" y="2372"/>
                  <a:pt x="96210" y="2260"/>
                  <a:pt x="95977" y="2260"/>
                </a:cubicBezTo>
                <a:cubicBezTo>
                  <a:pt x="95915" y="2260"/>
                  <a:pt x="95853" y="2268"/>
                  <a:pt x="95792" y="2285"/>
                </a:cubicBezTo>
                <a:cubicBezTo>
                  <a:pt x="95505" y="2367"/>
                  <a:pt x="95288" y="2692"/>
                  <a:pt x="95382" y="2977"/>
                </a:cubicBezTo>
                <a:cubicBezTo>
                  <a:pt x="95356" y="2966"/>
                  <a:pt x="95329" y="2961"/>
                  <a:pt x="95302" y="2961"/>
                </a:cubicBezTo>
                <a:cubicBezTo>
                  <a:pt x="95229" y="2961"/>
                  <a:pt x="95158" y="3000"/>
                  <a:pt x="95119" y="3067"/>
                </a:cubicBezTo>
                <a:cubicBezTo>
                  <a:pt x="95063" y="2970"/>
                  <a:pt x="94961" y="2912"/>
                  <a:pt x="94852" y="2912"/>
                </a:cubicBezTo>
                <a:cubicBezTo>
                  <a:pt x="94837" y="2912"/>
                  <a:pt x="94822" y="2913"/>
                  <a:pt x="94807" y="2915"/>
                </a:cubicBezTo>
                <a:cubicBezTo>
                  <a:pt x="94697" y="3119"/>
                  <a:pt x="94488" y="3235"/>
                  <a:pt x="94272" y="3235"/>
                </a:cubicBezTo>
                <a:cubicBezTo>
                  <a:pt x="94176" y="3235"/>
                  <a:pt x="94078" y="3212"/>
                  <a:pt x="93988" y="3164"/>
                </a:cubicBezTo>
                <a:cubicBezTo>
                  <a:pt x="93955" y="3012"/>
                  <a:pt x="93796" y="2915"/>
                  <a:pt x="93644" y="2915"/>
                </a:cubicBezTo>
                <a:cubicBezTo>
                  <a:pt x="93567" y="2915"/>
                  <a:pt x="93490" y="2940"/>
                  <a:pt x="93433" y="2996"/>
                </a:cubicBezTo>
                <a:cubicBezTo>
                  <a:pt x="93436" y="2815"/>
                  <a:pt x="93330" y="2651"/>
                  <a:pt x="93165" y="2578"/>
                </a:cubicBezTo>
                <a:cubicBezTo>
                  <a:pt x="93125" y="2562"/>
                  <a:pt x="93081" y="2554"/>
                  <a:pt x="93036" y="2554"/>
                </a:cubicBezTo>
                <a:cubicBezTo>
                  <a:pt x="92896" y="2554"/>
                  <a:pt x="92742" y="2625"/>
                  <a:pt x="92650" y="2721"/>
                </a:cubicBezTo>
                <a:cubicBezTo>
                  <a:pt x="92630" y="2555"/>
                  <a:pt x="92473" y="2418"/>
                  <a:pt x="92307" y="2418"/>
                </a:cubicBezTo>
                <a:cubicBezTo>
                  <a:pt x="92304" y="2418"/>
                  <a:pt x="92301" y="2418"/>
                  <a:pt x="92299" y="2418"/>
                </a:cubicBezTo>
                <a:cubicBezTo>
                  <a:pt x="92130" y="2421"/>
                  <a:pt x="91976" y="2569"/>
                  <a:pt x="91964" y="2739"/>
                </a:cubicBezTo>
                <a:cubicBezTo>
                  <a:pt x="91919" y="2592"/>
                  <a:pt x="91769" y="2488"/>
                  <a:pt x="91618" y="2488"/>
                </a:cubicBezTo>
                <a:cubicBezTo>
                  <a:pt x="91594" y="2488"/>
                  <a:pt x="91570" y="2491"/>
                  <a:pt x="91546" y="2496"/>
                </a:cubicBezTo>
                <a:cubicBezTo>
                  <a:pt x="91408" y="2527"/>
                  <a:pt x="91229" y="2575"/>
                  <a:pt x="91176" y="2682"/>
                </a:cubicBezTo>
                <a:lnTo>
                  <a:pt x="91176" y="2682"/>
                </a:lnTo>
                <a:cubicBezTo>
                  <a:pt x="91173" y="2514"/>
                  <a:pt x="91032" y="2347"/>
                  <a:pt x="90860" y="2339"/>
                </a:cubicBezTo>
                <a:cubicBezTo>
                  <a:pt x="90898" y="2237"/>
                  <a:pt x="90853" y="2122"/>
                  <a:pt x="90756" y="2072"/>
                </a:cubicBezTo>
                <a:cubicBezTo>
                  <a:pt x="90725" y="2057"/>
                  <a:pt x="90692" y="2049"/>
                  <a:pt x="90659" y="2049"/>
                </a:cubicBezTo>
                <a:cubicBezTo>
                  <a:pt x="90589" y="2049"/>
                  <a:pt x="90521" y="2084"/>
                  <a:pt x="90480" y="2146"/>
                </a:cubicBezTo>
                <a:cubicBezTo>
                  <a:pt x="90540" y="2014"/>
                  <a:pt x="90483" y="1843"/>
                  <a:pt x="90356" y="1773"/>
                </a:cubicBezTo>
                <a:cubicBezTo>
                  <a:pt x="90315" y="1751"/>
                  <a:pt x="90269" y="1740"/>
                  <a:pt x="90223" y="1740"/>
                </a:cubicBezTo>
                <a:cubicBezTo>
                  <a:pt x="90126" y="1740"/>
                  <a:pt x="90028" y="1787"/>
                  <a:pt x="89975" y="1868"/>
                </a:cubicBezTo>
                <a:cubicBezTo>
                  <a:pt x="90026" y="1756"/>
                  <a:pt x="89901" y="1631"/>
                  <a:pt x="89778" y="1631"/>
                </a:cubicBezTo>
                <a:cubicBezTo>
                  <a:pt x="89774" y="1631"/>
                  <a:pt x="89770" y="1631"/>
                  <a:pt x="89766" y="1632"/>
                </a:cubicBezTo>
                <a:cubicBezTo>
                  <a:pt x="89639" y="1639"/>
                  <a:pt x="89535" y="1731"/>
                  <a:pt x="89442" y="1816"/>
                </a:cubicBezTo>
                <a:cubicBezTo>
                  <a:pt x="89441" y="1679"/>
                  <a:pt x="89318" y="1553"/>
                  <a:pt x="89179" y="1550"/>
                </a:cubicBezTo>
                <a:cubicBezTo>
                  <a:pt x="89177" y="1550"/>
                  <a:pt x="89175" y="1550"/>
                  <a:pt x="89173" y="1550"/>
                </a:cubicBezTo>
                <a:cubicBezTo>
                  <a:pt x="89038" y="1550"/>
                  <a:pt x="88911" y="1668"/>
                  <a:pt x="88903" y="1803"/>
                </a:cubicBezTo>
                <a:cubicBezTo>
                  <a:pt x="88897" y="1659"/>
                  <a:pt x="88745" y="1564"/>
                  <a:pt x="88597" y="1564"/>
                </a:cubicBezTo>
                <a:cubicBezTo>
                  <a:pt x="88569" y="1564"/>
                  <a:pt x="88542" y="1568"/>
                  <a:pt x="88515" y="1575"/>
                </a:cubicBezTo>
                <a:cubicBezTo>
                  <a:pt x="88348" y="1620"/>
                  <a:pt x="88226" y="1757"/>
                  <a:pt x="88115" y="1890"/>
                </a:cubicBezTo>
                <a:cubicBezTo>
                  <a:pt x="88080" y="1739"/>
                  <a:pt x="87945" y="1634"/>
                  <a:pt x="87791" y="1634"/>
                </a:cubicBezTo>
                <a:cubicBezTo>
                  <a:pt x="87789" y="1634"/>
                  <a:pt x="87786" y="1634"/>
                  <a:pt x="87783" y="1634"/>
                </a:cubicBezTo>
                <a:cubicBezTo>
                  <a:pt x="87628" y="1638"/>
                  <a:pt x="87494" y="1749"/>
                  <a:pt x="87463" y="1903"/>
                </a:cubicBezTo>
                <a:cubicBezTo>
                  <a:pt x="87451" y="1804"/>
                  <a:pt x="87348" y="1746"/>
                  <a:pt x="87245" y="1746"/>
                </a:cubicBezTo>
                <a:cubicBezTo>
                  <a:pt x="87211" y="1746"/>
                  <a:pt x="87177" y="1752"/>
                  <a:pt x="87146" y="1766"/>
                </a:cubicBezTo>
                <a:cubicBezTo>
                  <a:pt x="87024" y="1818"/>
                  <a:pt x="86947" y="1938"/>
                  <a:pt x="86877" y="2053"/>
                </a:cubicBezTo>
                <a:cubicBezTo>
                  <a:pt x="86850" y="1916"/>
                  <a:pt x="86708" y="1825"/>
                  <a:pt x="86571" y="1825"/>
                </a:cubicBezTo>
                <a:cubicBezTo>
                  <a:pt x="86512" y="1825"/>
                  <a:pt x="86453" y="1842"/>
                  <a:pt x="86406" y="1880"/>
                </a:cubicBezTo>
                <a:cubicBezTo>
                  <a:pt x="86394" y="1703"/>
                  <a:pt x="86192" y="1510"/>
                  <a:pt x="86013" y="1510"/>
                </a:cubicBezTo>
                <a:cubicBezTo>
                  <a:pt x="85990" y="1510"/>
                  <a:pt x="85967" y="1514"/>
                  <a:pt x="85945" y="1521"/>
                </a:cubicBezTo>
                <a:cubicBezTo>
                  <a:pt x="85959" y="1367"/>
                  <a:pt x="85818" y="1219"/>
                  <a:pt x="85665" y="1219"/>
                </a:cubicBezTo>
                <a:cubicBezTo>
                  <a:pt x="85658" y="1219"/>
                  <a:pt x="85652" y="1219"/>
                  <a:pt x="85645" y="1220"/>
                </a:cubicBezTo>
                <a:lnTo>
                  <a:pt x="85586" y="1033"/>
                </a:lnTo>
                <a:cubicBezTo>
                  <a:pt x="85181" y="852"/>
                  <a:pt x="84746" y="759"/>
                  <a:pt x="84307" y="759"/>
                </a:cubicBezTo>
                <a:cubicBezTo>
                  <a:pt x="84123" y="759"/>
                  <a:pt x="83938" y="775"/>
                  <a:pt x="83755" y="808"/>
                </a:cubicBezTo>
                <a:cubicBezTo>
                  <a:pt x="83603" y="836"/>
                  <a:pt x="83411" y="944"/>
                  <a:pt x="83463" y="1090"/>
                </a:cubicBezTo>
                <a:cubicBezTo>
                  <a:pt x="83426" y="1011"/>
                  <a:pt x="83339" y="963"/>
                  <a:pt x="83254" y="963"/>
                </a:cubicBezTo>
                <a:cubicBezTo>
                  <a:pt x="83219" y="963"/>
                  <a:pt x="83185" y="970"/>
                  <a:pt x="83155" y="987"/>
                </a:cubicBezTo>
                <a:cubicBezTo>
                  <a:pt x="83048" y="1044"/>
                  <a:pt x="83006" y="1197"/>
                  <a:pt x="83070" y="1300"/>
                </a:cubicBezTo>
                <a:cubicBezTo>
                  <a:pt x="83024" y="1254"/>
                  <a:pt x="82967" y="1235"/>
                  <a:pt x="82907" y="1235"/>
                </a:cubicBezTo>
                <a:cubicBezTo>
                  <a:pt x="82723" y="1235"/>
                  <a:pt x="82519" y="1423"/>
                  <a:pt x="82587" y="1610"/>
                </a:cubicBezTo>
                <a:lnTo>
                  <a:pt x="82587" y="1610"/>
                </a:lnTo>
                <a:cubicBezTo>
                  <a:pt x="82552" y="1523"/>
                  <a:pt x="82462" y="1480"/>
                  <a:pt x="82367" y="1480"/>
                </a:cubicBezTo>
                <a:cubicBezTo>
                  <a:pt x="82287" y="1480"/>
                  <a:pt x="82204" y="1511"/>
                  <a:pt x="82150" y="1571"/>
                </a:cubicBezTo>
                <a:cubicBezTo>
                  <a:pt x="82033" y="1703"/>
                  <a:pt x="82038" y="1907"/>
                  <a:pt x="82101" y="2074"/>
                </a:cubicBezTo>
                <a:cubicBezTo>
                  <a:pt x="82003" y="1992"/>
                  <a:pt x="81876" y="1950"/>
                  <a:pt x="81749" y="1950"/>
                </a:cubicBezTo>
                <a:cubicBezTo>
                  <a:pt x="81648" y="1950"/>
                  <a:pt x="81547" y="1976"/>
                  <a:pt x="81462" y="2030"/>
                </a:cubicBezTo>
                <a:cubicBezTo>
                  <a:pt x="81269" y="2153"/>
                  <a:pt x="81169" y="2406"/>
                  <a:pt x="81227" y="2627"/>
                </a:cubicBezTo>
                <a:cubicBezTo>
                  <a:pt x="81192" y="2588"/>
                  <a:pt x="81143" y="2571"/>
                  <a:pt x="81093" y="2571"/>
                </a:cubicBezTo>
                <a:cubicBezTo>
                  <a:pt x="80992" y="2571"/>
                  <a:pt x="80885" y="2639"/>
                  <a:pt x="80875" y="2742"/>
                </a:cubicBezTo>
                <a:cubicBezTo>
                  <a:pt x="80800" y="2689"/>
                  <a:pt x="80711" y="2665"/>
                  <a:pt x="80620" y="2665"/>
                </a:cubicBezTo>
                <a:cubicBezTo>
                  <a:pt x="80433" y="2665"/>
                  <a:pt x="80243" y="2769"/>
                  <a:pt x="80168" y="2942"/>
                </a:cubicBezTo>
                <a:cubicBezTo>
                  <a:pt x="80111" y="2789"/>
                  <a:pt x="79948" y="2708"/>
                  <a:pt x="79787" y="2708"/>
                </a:cubicBezTo>
                <a:cubicBezTo>
                  <a:pt x="79653" y="2708"/>
                  <a:pt x="79521" y="2764"/>
                  <a:pt x="79453" y="2881"/>
                </a:cubicBezTo>
                <a:cubicBezTo>
                  <a:pt x="79462" y="2733"/>
                  <a:pt x="79310" y="2620"/>
                  <a:pt x="79168" y="2620"/>
                </a:cubicBezTo>
                <a:cubicBezTo>
                  <a:pt x="79112" y="2620"/>
                  <a:pt x="79057" y="2638"/>
                  <a:pt x="79015" y="2678"/>
                </a:cubicBezTo>
                <a:cubicBezTo>
                  <a:pt x="79035" y="2582"/>
                  <a:pt x="78932" y="2512"/>
                  <a:pt x="78840" y="2512"/>
                </a:cubicBezTo>
                <a:cubicBezTo>
                  <a:pt x="78789" y="2512"/>
                  <a:pt x="78741" y="2533"/>
                  <a:pt x="78719" y="2583"/>
                </a:cubicBezTo>
                <a:cubicBezTo>
                  <a:pt x="78704" y="2553"/>
                  <a:pt x="78667" y="2543"/>
                  <a:pt x="78623" y="2543"/>
                </a:cubicBezTo>
                <a:cubicBezTo>
                  <a:pt x="78559" y="2543"/>
                  <a:pt x="78482" y="2562"/>
                  <a:pt x="78434" y="2567"/>
                </a:cubicBezTo>
                <a:cubicBezTo>
                  <a:pt x="78213" y="2234"/>
                  <a:pt x="77815" y="2076"/>
                  <a:pt x="77410" y="2076"/>
                </a:cubicBezTo>
                <a:cubicBezTo>
                  <a:pt x="77188" y="2076"/>
                  <a:pt x="76963" y="2123"/>
                  <a:pt x="76763" y="2215"/>
                </a:cubicBezTo>
                <a:cubicBezTo>
                  <a:pt x="76865" y="1941"/>
                  <a:pt x="76687" y="1597"/>
                  <a:pt x="76405" y="1521"/>
                </a:cubicBezTo>
                <a:cubicBezTo>
                  <a:pt x="76365" y="1510"/>
                  <a:pt x="76324" y="1505"/>
                  <a:pt x="76283" y="1505"/>
                </a:cubicBezTo>
                <a:cubicBezTo>
                  <a:pt x="76035" y="1505"/>
                  <a:pt x="75788" y="1693"/>
                  <a:pt x="75746" y="1941"/>
                </a:cubicBezTo>
                <a:cubicBezTo>
                  <a:pt x="75521" y="1655"/>
                  <a:pt x="75158" y="1506"/>
                  <a:pt x="74797" y="1506"/>
                </a:cubicBezTo>
                <a:cubicBezTo>
                  <a:pt x="74520" y="1506"/>
                  <a:pt x="74244" y="1594"/>
                  <a:pt x="74034" y="1777"/>
                </a:cubicBezTo>
                <a:cubicBezTo>
                  <a:pt x="73969" y="1755"/>
                  <a:pt x="73900" y="1744"/>
                  <a:pt x="73832" y="1744"/>
                </a:cubicBezTo>
                <a:cubicBezTo>
                  <a:pt x="73630" y="1744"/>
                  <a:pt x="73428" y="1836"/>
                  <a:pt x="73305" y="1995"/>
                </a:cubicBezTo>
                <a:cubicBezTo>
                  <a:pt x="73216" y="1758"/>
                  <a:pt x="72970" y="1594"/>
                  <a:pt x="72719" y="1594"/>
                </a:cubicBezTo>
                <a:cubicBezTo>
                  <a:pt x="72700" y="1594"/>
                  <a:pt x="72680" y="1595"/>
                  <a:pt x="72661" y="1597"/>
                </a:cubicBezTo>
                <a:cubicBezTo>
                  <a:pt x="72391" y="1623"/>
                  <a:pt x="72154" y="1848"/>
                  <a:pt x="72111" y="2115"/>
                </a:cubicBezTo>
                <a:cubicBezTo>
                  <a:pt x="71375" y="1941"/>
                  <a:pt x="70632" y="1809"/>
                  <a:pt x="69882" y="1719"/>
                </a:cubicBezTo>
                <a:cubicBezTo>
                  <a:pt x="69796" y="1708"/>
                  <a:pt x="69707" y="1699"/>
                  <a:pt x="69619" y="1699"/>
                </a:cubicBezTo>
                <a:cubicBezTo>
                  <a:pt x="69471" y="1699"/>
                  <a:pt x="69328" y="1725"/>
                  <a:pt x="69212" y="1813"/>
                </a:cubicBezTo>
                <a:cubicBezTo>
                  <a:pt x="69184" y="1652"/>
                  <a:pt x="69017" y="1553"/>
                  <a:pt x="68857" y="1553"/>
                </a:cubicBezTo>
                <a:cubicBezTo>
                  <a:pt x="68763" y="1553"/>
                  <a:pt x="68672" y="1587"/>
                  <a:pt x="68613" y="1663"/>
                </a:cubicBezTo>
                <a:lnTo>
                  <a:pt x="64799" y="1574"/>
                </a:lnTo>
                <a:cubicBezTo>
                  <a:pt x="64746" y="1507"/>
                  <a:pt x="64668" y="1479"/>
                  <a:pt x="64585" y="1479"/>
                </a:cubicBezTo>
                <a:cubicBezTo>
                  <a:pt x="64473" y="1479"/>
                  <a:pt x="64350" y="1528"/>
                  <a:pt x="64260" y="1598"/>
                </a:cubicBezTo>
                <a:cubicBezTo>
                  <a:pt x="64103" y="1721"/>
                  <a:pt x="63976" y="1895"/>
                  <a:pt x="63786" y="1959"/>
                </a:cubicBezTo>
                <a:cubicBezTo>
                  <a:pt x="63733" y="1977"/>
                  <a:pt x="63679" y="1985"/>
                  <a:pt x="63625" y="1985"/>
                </a:cubicBezTo>
                <a:cubicBezTo>
                  <a:pt x="63355" y="1985"/>
                  <a:pt x="63091" y="1778"/>
                  <a:pt x="62846" y="1627"/>
                </a:cubicBezTo>
                <a:cubicBezTo>
                  <a:pt x="62507" y="1419"/>
                  <a:pt x="62112" y="1320"/>
                  <a:pt x="61716" y="1320"/>
                </a:cubicBezTo>
                <a:cubicBezTo>
                  <a:pt x="61012" y="1320"/>
                  <a:pt x="60301" y="1633"/>
                  <a:pt x="59880" y="2202"/>
                </a:cubicBezTo>
                <a:cubicBezTo>
                  <a:pt x="59732" y="1858"/>
                  <a:pt x="59341" y="1705"/>
                  <a:pt x="58956" y="1705"/>
                </a:cubicBezTo>
                <a:cubicBezTo>
                  <a:pt x="58862" y="1705"/>
                  <a:pt x="58769" y="1714"/>
                  <a:pt x="58680" y="1732"/>
                </a:cubicBezTo>
                <a:cubicBezTo>
                  <a:pt x="58223" y="1822"/>
                  <a:pt x="57813" y="2070"/>
                  <a:pt x="57361" y="2182"/>
                </a:cubicBezTo>
                <a:cubicBezTo>
                  <a:pt x="57235" y="2045"/>
                  <a:pt x="57048" y="1971"/>
                  <a:pt x="56862" y="1971"/>
                </a:cubicBezTo>
                <a:cubicBezTo>
                  <a:pt x="56767" y="1971"/>
                  <a:pt x="56672" y="1990"/>
                  <a:pt x="56585" y="2031"/>
                </a:cubicBezTo>
                <a:lnTo>
                  <a:pt x="55818" y="1592"/>
                </a:lnTo>
                <a:cubicBezTo>
                  <a:pt x="55728" y="1539"/>
                  <a:pt x="55632" y="1486"/>
                  <a:pt x="55529" y="1470"/>
                </a:cubicBezTo>
                <a:cubicBezTo>
                  <a:pt x="55508" y="1467"/>
                  <a:pt x="55484" y="1465"/>
                  <a:pt x="55459" y="1465"/>
                </a:cubicBezTo>
                <a:cubicBezTo>
                  <a:pt x="55300" y="1465"/>
                  <a:pt x="55065" y="1523"/>
                  <a:pt x="54987" y="1628"/>
                </a:cubicBezTo>
                <a:cubicBezTo>
                  <a:pt x="54929" y="1610"/>
                  <a:pt x="54869" y="1601"/>
                  <a:pt x="54808" y="1601"/>
                </a:cubicBezTo>
                <a:cubicBezTo>
                  <a:pt x="54604" y="1601"/>
                  <a:pt x="54397" y="1702"/>
                  <a:pt x="54282" y="1872"/>
                </a:cubicBezTo>
                <a:cubicBezTo>
                  <a:pt x="54225" y="1754"/>
                  <a:pt x="54095" y="1697"/>
                  <a:pt x="53961" y="1697"/>
                </a:cubicBezTo>
                <a:cubicBezTo>
                  <a:pt x="53894" y="1697"/>
                  <a:pt x="53826" y="1712"/>
                  <a:pt x="53766" y="1740"/>
                </a:cubicBezTo>
                <a:cubicBezTo>
                  <a:pt x="53587" y="1825"/>
                  <a:pt x="53467" y="1995"/>
                  <a:pt x="53354" y="2157"/>
                </a:cubicBezTo>
                <a:cubicBezTo>
                  <a:pt x="53278" y="2054"/>
                  <a:pt x="53152" y="2005"/>
                  <a:pt x="53025" y="2005"/>
                </a:cubicBezTo>
                <a:cubicBezTo>
                  <a:pt x="52873" y="2005"/>
                  <a:pt x="52720" y="2076"/>
                  <a:pt x="52648" y="2211"/>
                </a:cubicBezTo>
                <a:cubicBezTo>
                  <a:pt x="52544" y="2100"/>
                  <a:pt x="52391" y="2040"/>
                  <a:pt x="52239" y="2040"/>
                </a:cubicBezTo>
                <a:cubicBezTo>
                  <a:pt x="52141" y="2040"/>
                  <a:pt x="52044" y="2065"/>
                  <a:pt x="51960" y="2116"/>
                </a:cubicBezTo>
                <a:cubicBezTo>
                  <a:pt x="51950" y="1866"/>
                  <a:pt x="51803" y="1643"/>
                  <a:pt x="51577" y="1535"/>
                </a:cubicBezTo>
                <a:cubicBezTo>
                  <a:pt x="51448" y="1475"/>
                  <a:pt x="51264" y="1425"/>
                  <a:pt x="51096" y="1425"/>
                </a:cubicBezTo>
                <a:cubicBezTo>
                  <a:pt x="50978" y="1425"/>
                  <a:pt x="50868" y="1450"/>
                  <a:pt x="50789" y="1513"/>
                </a:cubicBezTo>
                <a:cubicBezTo>
                  <a:pt x="50742" y="1438"/>
                  <a:pt x="50654" y="1397"/>
                  <a:pt x="50566" y="1397"/>
                </a:cubicBezTo>
                <a:cubicBezTo>
                  <a:pt x="50506" y="1397"/>
                  <a:pt x="50446" y="1416"/>
                  <a:pt x="50401" y="1457"/>
                </a:cubicBezTo>
                <a:cubicBezTo>
                  <a:pt x="50346" y="1369"/>
                  <a:pt x="50226" y="1355"/>
                  <a:pt x="50122" y="1350"/>
                </a:cubicBezTo>
                <a:cubicBezTo>
                  <a:pt x="49804" y="1336"/>
                  <a:pt x="49484" y="1318"/>
                  <a:pt x="49165" y="1298"/>
                </a:cubicBezTo>
                <a:cubicBezTo>
                  <a:pt x="49089" y="1221"/>
                  <a:pt x="48980" y="1183"/>
                  <a:pt x="48872" y="1183"/>
                </a:cubicBezTo>
                <a:cubicBezTo>
                  <a:pt x="48738" y="1183"/>
                  <a:pt x="48604" y="1240"/>
                  <a:pt x="48526" y="1348"/>
                </a:cubicBezTo>
                <a:cubicBezTo>
                  <a:pt x="48537" y="1149"/>
                  <a:pt x="48335" y="986"/>
                  <a:pt x="48142" y="986"/>
                </a:cubicBezTo>
                <a:cubicBezTo>
                  <a:pt x="48082" y="986"/>
                  <a:pt x="48024" y="1002"/>
                  <a:pt x="47972" y="1037"/>
                </a:cubicBezTo>
                <a:cubicBezTo>
                  <a:pt x="47920" y="1073"/>
                  <a:pt x="47875" y="1123"/>
                  <a:pt x="47814" y="1143"/>
                </a:cubicBezTo>
                <a:cubicBezTo>
                  <a:pt x="47796" y="1148"/>
                  <a:pt x="47778" y="1151"/>
                  <a:pt x="47760" y="1151"/>
                </a:cubicBezTo>
                <a:cubicBezTo>
                  <a:pt x="47614" y="1151"/>
                  <a:pt x="47497" y="971"/>
                  <a:pt x="47347" y="910"/>
                </a:cubicBezTo>
                <a:cubicBezTo>
                  <a:pt x="47306" y="893"/>
                  <a:pt x="47265" y="886"/>
                  <a:pt x="47223" y="886"/>
                </a:cubicBezTo>
                <a:cubicBezTo>
                  <a:pt x="47053" y="886"/>
                  <a:pt x="46879" y="1008"/>
                  <a:pt x="46718" y="1093"/>
                </a:cubicBezTo>
                <a:cubicBezTo>
                  <a:pt x="46462" y="1228"/>
                  <a:pt x="46182" y="1320"/>
                  <a:pt x="45915" y="1320"/>
                </a:cubicBezTo>
                <a:cubicBezTo>
                  <a:pt x="45684" y="1320"/>
                  <a:pt x="45465" y="1251"/>
                  <a:pt x="45281" y="1080"/>
                </a:cubicBezTo>
                <a:cubicBezTo>
                  <a:pt x="44886" y="1010"/>
                  <a:pt x="44487" y="974"/>
                  <a:pt x="44087" y="974"/>
                </a:cubicBezTo>
                <a:cubicBezTo>
                  <a:pt x="43576" y="974"/>
                  <a:pt x="43066" y="1032"/>
                  <a:pt x="42565" y="1146"/>
                </a:cubicBezTo>
                <a:cubicBezTo>
                  <a:pt x="41997" y="1277"/>
                  <a:pt x="41451" y="1478"/>
                  <a:pt x="40888" y="1628"/>
                </a:cubicBezTo>
                <a:cubicBezTo>
                  <a:pt x="40206" y="1809"/>
                  <a:pt x="39506" y="1913"/>
                  <a:pt x="38799" y="1936"/>
                </a:cubicBezTo>
                <a:cubicBezTo>
                  <a:pt x="38731" y="1938"/>
                  <a:pt x="38663" y="1939"/>
                  <a:pt x="38594" y="1939"/>
                </a:cubicBezTo>
                <a:cubicBezTo>
                  <a:pt x="38141" y="1939"/>
                  <a:pt x="37679" y="1882"/>
                  <a:pt x="37298" y="1644"/>
                </a:cubicBezTo>
                <a:cubicBezTo>
                  <a:pt x="37033" y="1478"/>
                  <a:pt x="36780" y="1303"/>
                  <a:pt x="36469" y="1278"/>
                </a:cubicBezTo>
                <a:cubicBezTo>
                  <a:pt x="36432" y="1275"/>
                  <a:pt x="36395" y="1273"/>
                  <a:pt x="36359" y="1273"/>
                </a:cubicBezTo>
                <a:cubicBezTo>
                  <a:pt x="36073" y="1273"/>
                  <a:pt x="35793" y="1364"/>
                  <a:pt x="35560" y="1533"/>
                </a:cubicBezTo>
                <a:cubicBezTo>
                  <a:pt x="35458" y="1382"/>
                  <a:pt x="35327" y="1215"/>
                  <a:pt x="35145" y="1215"/>
                </a:cubicBezTo>
                <a:cubicBezTo>
                  <a:pt x="35144" y="1215"/>
                  <a:pt x="35143" y="1215"/>
                  <a:pt x="35143" y="1215"/>
                </a:cubicBezTo>
                <a:cubicBezTo>
                  <a:pt x="34963" y="1216"/>
                  <a:pt x="34835" y="1382"/>
                  <a:pt x="34720" y="1521"/>
                </a:cubicBezTo>
                <a:cubicBezTo>
                  <a:pt x="34627" y="1634"/>
                  <a:pt x="34491" y="1747"/>
                  <a:pt x="34354" y="1747"/>
                </a:cubicBezTo>
                <a:cubicBezTo>
                  <a:pt x="34323" y="1747"/>
                  <a:pt x="34292" y="1741"/>
                  <a:pt x="34261" y="1728"/>
                </a:cubicBezTo>
                <a:cubicBezTo>
                  <a:pt x="34167" y="1687"/>
                  <a:pt x="34108" y="1589"/>
                  <a:pt x="34016" y="1544"/>
                </a:cubicBezTo>
                <a:cubicBezTo>
                  <a:pt x="33977" y="1524"/>
                  <a:pt x="33937" y="1516"/>
                  <a:pt x="33895" y="1516"/>
                </a:cubicBezTo>
                <a:cubicBezTo>
                  <a:pt x="33763" y="1516"/>
                  <a:pt x="33626" y="1602"/>
                  <a:pt x="33513" y="1685"/>
                </a:cubicBezTo>
                <a:cubicBezTo>
                  <a:pt x="33464" y="1474"/>
                  <a:pt x="33155" y="1261"/>
                  <a:pt x="32921" y="1261"/>
                </a:cubicBezTo>
                <a:cubicBezTo>
                  <a:pt x="32852" y="1261"/>
                  <a:pt x="32790" y="1280"/>
                  <a:pt x="32743" y="1323"/>
                </a:cubicBezTo>
                <a:lnTo>
                  <a:pt x="32321" y="743"/>
                </a:lnTo>
                <a:cubicBezTo>
                  <a:pt x="32211" y="591"/>
                  <a:pt x="32026" y="429"/>
                  <a:pt x="31864" y="429"/>
                </a:cubicBezTo>
                <a:cubicBezTo>
                  <a:pt x="31809" y="429"/>
                  <a:pt x="31757" y="447"/>
                  <a:pt x="31712" y="490"/>
                </a:cubicBezTo>
                <a:cubicBezTo>
                  <a:pt x="31792" y="370"/>
                  <a:pt x="31646" y="211"/>
                  <a:pt x="31503" y="211"/>
                </a:cubicBezTo>
                <a:cubicBezTo>
                  <a:pt x="31493" y="211"/>
                  <a:pt x="31483" y="211"/>
                  <a:pt x="31472" y="213"/>
                </a:cubicBezTo>
                <a:cubicBezTo>
                  <a:pt x="31320" y="237"/>
                  <a:pt x="31213" y="373"/>
                  <a:pt x="31122" y="497"/>
                </a:cubicBezTo>
                <a:cubicBezTo>
                  <a:pt x="31080" y="428"/>
                  <a:pt x="31005" y="397"/>
                  <a:pt x="30928" y="397"/>
                </a:cubicBezTo>
                <a:cubicBezTo>
                  <a:pt x="30787" y="397"/>
                  <a:pt x="30636" y="496"/>
                  <a:pt x="30642" y="642"/>
                </a:cubicBezTo>
                <a:cubicBezTo>
                  <a:pt x="30610" y="630"/>
                  <a:pt x="30576" y="624"/>
                  <a:pt x="30543" y="624"/>
                </a:cubicBezTo>
                <a:cubicBezTo>
                  <a:pt x="30334" y="624"/>
                  <a:pt x="30130" y="846"/>
                  <a:pt x="30188" y="1057"/>
                </a:cubicBezTo>
                <a:cubicBezTo>
                  <a:pt x="30161" y="1024"/>
                  <a:pt x="30125" y="1010"/>
                  <a:pt x="30086" y="1010"/>
                </a:cubicBezTo>
                <a:cubicBezTo>
                  <a:pt x="30001" y="1010"/>
                  <a:pt x="29903" y="1078"/>
                  <a:pt x="29860" y="1161"/>
                </a:cubicBezTo>
                <a:cubicBezTo>
                  <a:pt x="29798" y="1283"/>
                  <a:pt x="29787" y="1433"/>
                  <a:pt x="29694" y="1531"/>
                </a:cubicBezTo>
                <a:cubicBezTo>
                  <a:pt x="29606" y="1627"/>
                  <a:pt x="29467" y="1653"/>
                  <a:pt x="29338" y="1672"/>
                </a:cubicBezTo>
                <a:cubicBezTo>
                  <a:pt x="28526" y="1791"/>
                  <a:pt x="27710" y="1842"/>
                  <a:pt x="26892" y="1842"/>
                </a:cubicBezTo>
                <a:cubicBezTo>
                  <a:pt x="25891" y="1842"/>
                  <a:pt x="24888" y="1765"/>
                  <a:pt x="23891" y="1640"/>
                </a:cubicBezTo>
                <a:cubicBezTo>
                  <a:pt x="23921" y="1471"/>
                  <a:pt x="23817" y="1288"/>
                  <a:pt x="23657" y="1227"/>
                </a:cubicBezTo>
                <a:cubicBezTo>
                  <a:pt x="23617" y="1212"/>
                  <a:pt x="23575" y="1205"/>
                  <a:pt x="23534" y="1205"/>
                </a:cubicBezTo>
                <a:cubicBezTo>
                  <a:pt x="23405" y="1205"/>
                  <a:pt x="23276" y="1272"/>
                  <a:pt x="23209" y="1382"/>
                </a:cubicBezTo>
                <a:cubicBezTo>
                  <a:pt x="23236" y="1222"/>
                  <a:pt x="23107" y="1052"/>
                  <a:pt x="22945" y="1035"/>
                </a:cubicBezTo>
                <a:cubicBezTo>
                  <a:pt x="22936" y="1034"/>
                  <a:pt x="22928" y="1034"/>
                  <a:pt x="22919" y="1034"/>
                </a:cubicBezTo>
                <a:cubicBezTo>
                  <a:pt x="22766" y="1034"/>
                  <a:pt x="22623" y="1166"/>
                  <a:pt x="22616" y="1320"/>
                </a:cubicBezTo>
                <a:cubicBezTo>
                  <a:pt x="22611" y="1217"/>
                  <a:pt x="22506" y="1154"/>
                  <a:pt x="22403" y="1154"/>
                </a:cubicBezTo>
                <a:cubicBezTo>
                  <a:pt x="22368" y="1154"/>
                  <a:pt x="22333" y="1161"/>
                  <a:pt x="22302" y="1177"/>
                </a:cubicBezTo>
                <a:cubicBezTo>
                  <a:pt x="22180" y="1238"/>
                  <a:pt x="22120" y="1379"/>
                  <a:pt x="22093" y="1513"/>
                </a:cubicBezTo>
                <a:cubicBezTo>
                  <a:pt x="22067" y="1647"/>
                  <a:pt x="22063" y="1787"/>
                  <a:pt x="22010" y="1914"/>
                </a:cubicBezTo>
                <a:cubicBezTo>
                  <a:pt x="21926" y="2117"/>
                  <a:pt x="21711" y="2256"/>
                  <a:pt x="21492" y="2256"/>
                </a:cubicBezTo>
                <a:cubicBezTo>
                  <a:pt x="21471" y="2256"/>
                  <a:pt x="21450" y="2255"/>
                  <a:pt x="21429" y="2252"/>
                </a:cubicBezTo>
                <a:lnTo>
                  <a:pt x="21429" y="2252"/>
                </a:lnTo>
                <a:cubicBezTo>
                  <a:pt x="21433" y="2372"/>
                  <a:pt x="21321" y="2430"/>
                  <a:pt x="21197" y="2430"/>
                </a:cubicBezTo>
                <a:cubicBezTo>
                  <a:pt x="21115" y="2430"/>
                  <a:pt x="21028" y="2405"/>
                  <a:pt x="20966" y="2356"/>
                </a:cubicBezTo>
                <a:cubicBezTo>
                  <a:pt x="20809" y="2234"/>
                  <a:pt x="20696" y="2035"/>
                  <a:pt x="20502" y="1994"/>
                </a:cubicBezTo>
                <a:cubicBezTo>
                  <a:pt x="20432" y="1979"/>
                  <a:pt x="20357" y="1987"/>
                  <a:pt x="20292" y="1960"/>
                </a:cubicBezTo>
                <a:cubicBezTo>
                  <a:pt x="20215" y="1930"/>
                  <a:pt x="20163" y="1860"/>
                  <a:pt x="20094" y="1815"/>
                </a:cubicBezTo>
                <a:cubicBezTo>
                  <a:pt x="20039" y="1782"/>
                  <a:pt x="19978" y="1765"/>
                  <a:pt x="19918" y="1765"/>
                </a:cubicBezTo>
                <a:cubicBezTo>
                  <a:pt x="19835" y="1765"/>
                  <a:pt x="19752" y="1796"/>
                  <a:pt x="19688" y="1855"/>
                </a:cubicBezTo>
                <a:cubicBezTo>
                  <a:pt x="19652" y="1702"/>
                  <a:pt x="19502" y="1586"/>
                  <a:pt x="19345" y="1586"/>
                </a:cubicBezTo>
                <a:cubicBezTo>
                  <a:pt x="19342" y="1586"/>
                  <a:pt x="19339" y="1586"/>
                  <a:pt x="19336" y="1586"/>
                </a:cubicBezTo>
                <a:cubicBezTo>
                  <a:pt x="19176" y="1592"/>
                  <a:pt x="19029" y="1720"/>
                  <a:pt x="19003" y="1877"/>
                </a:cubicBezTo>
                <a:cubicBezTo>
                  <a:pt x="18970" y="1696"/>
                  <a:pt x="18820" y="1559"/>
                  <a:pt x="18638" y="1542"/>
                </a:cubicBezTo>
                <a:cubicBezTo>
                  <a:pt x="18625" y="1541"/>
                  <a:pt x="18612" y="1541"/>
                  <a:pt x="18600" y="1541"/>
                </a:cubicBezTo>
                <a:cubicBezTo>
                  <a:pt x="18431" y="1541"/>
                  <a:pt x="18278" y="1644"/>
                  <a:pt x="18218" y="1803"/>
                </a:cubicBezTo>
                <a:cubicBezTo>
                  <a:pt x="18193" y="1676"/>
                  <a:pt x="18069" y="1578"/>
                  <a:pt x="17941" y="1578"/>
                </a:cubicBezTo>
                <a:cubicBezTo>
                  <a:pt x="17930" y="1578"/>
                  <a:pt x="17919" y="1578"/>
                  <a:pt x="17909" y="1580"/>
                </a:cubicBezTo>
                <a:cubicBezTo>
                  <a:pt x="17771" y="1598"/>
                  <a:pt x="17494" y="1737"/>
                  <a:pt x="17505" y="1877"/>
                </a:cubicBezTo>
                <a:lnTo>
                  <a:pt x="17505" y="1877"/>
                </a:lnTo>
                <a:cubicBezTo>
                  <a:pt x="17489" y="1891"/>
                  <a:pt x="17283" y="2095"/>
                  <a:pt x="17268" y="2111"/>
                </a:cubicBezTo>
                <a:lnTo>
                  <a:pt x="17268" y="2111"/>
                </a:lnTo>
                <a:cubicBezTo>
                  <a:pt x="17252" y="2110"/>
                  <a:pt x="17237" y="2109"/>
                  <a:pt x="17221" y="2109"/>
                </a:cubicBezTo>
                <a:cubicBezTo>
                  <a:pt x="16810" y="2109"/>
                  <a:pt x="16536" y="2587"/>
                  <a:pt x="16503" y="3008"/>
                </a:cubicBezTo>
                <a:cubicBezTo>
                  <a:pt x="16493" y="3153"/>
                  <a:pt x="16496" y="3305"/>
                  <a:pt x="16429" y="3434"/>
                </a:cubicBezTo>
                <a:cubicBezTo>
                  <a:pt x="16290" y="3697"/>
                  <a:pt x="15951" y="3735"/>
                  <a:pt x="15643" y="3735"/>
                </a:cubicBezTo>
                <a:cubicBezTo>
                  <a:pt x="15605" y="3735"/>
                  <a:pt x="15567" y="3734"/>
                  <a:pt x="15530" y="3734"/>
                </a:cubicBezTo>
                <a:cubicBezTo>
                  <a:pt x="15518" y="3733"/>
                  <a:pt x="15505" y="3733"/>
                  <a:pt x="15492" y="3733"/>
                </a:cubicBezTo>
                <a:cubicBezTo>
                  <a:pt x="15165" y="3733"/>
                  <a:pt x="14772" y="3823"/>
                  <a:pt x="14705" y="4137"/>
                </a:cubicBezTo>
                <a:cubicBezTo>
                  <a:pt x="14622" y="4035"/>
                  <a:pt x="14492" y="3985"/>
                  <a:pt x="14362" y="3985"/>
                </a:cubicBezTo>
                <a:cubicBezTo>
                  <a:pt x="14223" y="3985"/>
                  <a:pt x="14083" y="4042"/>
                  <a:pt x="14001" y="4155"/>
                </a:cubicBezTo>
                <a:lnTo>
                  <a:pt x="13750" y="3956"/>
                </a:lnTo>
                <a:lnTo>
                  <a:pt x="13391" y="4137"/>
                </a:lnTo>
                <a:cubicBezTo>
                  <a:pt x="13324" y="3903"/>
                  <a:pt x="13251" y="3660"/>
                  <a:pt x="13091" y="3475"/>
                </a:cubicBezTo>
                <a:cubicBezTo>
                  <a:pt x="12973" y="3340"/>
                  <a:pt x="12793" y="3244"/>
                  <a:pt x="12618" y="3244"/>
                </a:cubicBezTo>
                <a:cubicBezTo>
                  <a:pt x="12556" y="3244"/>
                  <a:pt x="12494" y="3256"/>
                  <a:pt x="12436" y="3283"/>
                </a:cubicBezTo>
                <a:cubicBezTo>
                  <a:pt x="12408" y="3190"/>
                  <a:pt x="12313" y="3143"/>
                  <a:pt x="12217" y="3143"/>
                </a:cubicBezTo>
                <a:cubicBezTo>
                  <a:pt x="12119" y="3143"/>
                  <a:pt x="12021" y="3192"/>
                  <a:pt x="11994" y="3288"/>
                </a:cubicBezTo>
                <a:cubicBezTo>
                  <a:pt x="11961" y="3133"/>
                  <a:pt x="11802" y="3048"/>
                  <a:pt x="11646" y="3048"/>
                </a:cubicBezTo>
                <a:cubicBezTo>
                  <a:pt x="11518" y="3048"/>
                  <a:pt x="11392" y="3105"/>
                  <a:pt x="11341" y="3227"/>
                </a:cubicBezTo>
                <a:cubicBezTo>
                  <a:pt x="11287" y="3043"/>
                  <a:pt x="11094" y="2922"/>
                  <a:pt x="10905" y="2922"/>
                </a:cubicBezTo>
                <a:cubicBezTo>
                  <a:pt x="10836" y="2922"/>
                  <a:pt x="10768" y="2938"/>
                  <a:pt x="10707" y="2973"/>
                </a:cubicBezTo>
                <a:cubicBezTo>
                  <a:pt x="10602" y="3033"/>
                  <a:pt x="10526" y="3135"/>
                  <a:pt x="10427" y="3205"/>
                </a:cubicBezTo>
                <a:cubicBezTo>
                  <a:pt x="10327" y="3274"/>
                  <a:pt x="10185" y="3310"/>
                  <a:pt x="10042" y="3310"/>
                </a:cubicBezTo>
                <a:cubicBezTo>
                  <a:pt x="9857" y="3310"/>
                  <a:pt x="9672" y="3251"/>
                  <a:pt x="9574" y="3128"/>
                </a:cubicBezTo>
                <a:cubicBezTo>
                  <a:pt x="9594" y="3128"/>
                  <a:pt x="9364" y="3091"/>
                  <a:pt x="9384" y="3091"/>
                </a:cubicBezTo>
                <a:cubicBezTo>
                  <a:pt x="9196" y="2843"/>
                  <a:pt x="8882" y="2705"/>
                  <a:pt x="8572" y="2705"/>
                </a:cubicBezTo>
                <a:cubicBezTo>
                  <a:pt x="8404" y="2705"/>
                  <a:pt x="8238" y="2745"/>
                  <a:pt x="8092" y="2829"/>
                </a:cubicBezTo>
                <a:cubicBezTo>
                  <a:pt x="8048" y="2742"/>
                  <a:pt x="7956" y="2703"/>
                  <a:pt x="7861" y="2703"/>
                </a:cubicBezTo>
                <a:cubicBezTo>
                  <a:pt x="7728" y="2703"/>
                  <a:pt x="7590" y="2781"/>
                  <a:pt x="7571" y="2916"/>
                </a:cubicBezTo>
                <a:cubicBezTo>
                  <a:pt x="7481" y="2797"/>
                  <a:pt x="7331" y="2734"/>
                  <a:pt x="7182" y="2734"/>
                </a:cubicBezTo>
                <a:cubicBezTo>
                  <a:pt x="7078" y="2734"/>
                  <a:pt x="6973" y="2765"/>
                  <a:pt x="6891" y="2831"/>
                </a:cubicBezTo>
                <a:cubicBezTo>
                  <a:pt x="7006" y="2345"/>
                  <a:pt x="7042" y="1692"/>
                  <a:pt x="6585" y="1495"/>
                </a:cubicBezTo>
                <a:cubicBezTo>
                  <a:pt x="6657" y="1349"/>
                  <a:pt x="6594" y="1151"/>
                  <a:pt x="6450" y="1074"/>
                </a:cubicBezTo>
                <a:cubicBezTo>
                  <a:pt x="6406" y="1050"/>
                  <a:pt x="6356" y="1038"/>
                  <a:pt x="6306" y="1038"/>
                </a:cubicBezTo>
                <a:cubicBezTo>
                  <a:pt x="6195" y="1038"/>
                  <a:pt x="6082" y="1094"/>
                  <a:pt x="6024" y="1190"/>
                </a:cubicBezTo>
                <a:cubicBezTo>
                  <a:pt x="6136" y="993"/>
                  <a:pt x="5934" y="726"/>
                  <a:pt x="5709" y="726"/>
                </a:cubicBezTo>
                <a:cubicBezTo>
                  <a:pt x="5702" y="726"/>
                  <a:pt x="5696" y="726"/>
                  <a:pt x="5689" y="726"/>
                </a:cubicBezTo>
                <a:cubicBezTo>
                  <a:pt x="5456" y="743"/>
                  <a:pt x="5282" y="980"/>
                  <a:pt x="5275" y="1214"/>
                </a:cubicBezTo>
                <a:cubicBezTo>
                  <a:pt x="5028" y="1145"/>
                  <a:pt x="4939" y="853"/>
                  <a:pt x="4815" y="630"/>
                </a:cubicBezTo>
                <a:cubicBezTo>
                  <a:pt x="4729" y="477"/>
                  <a:pt x="4543" y="345"/>
                  <a:pt x="4388" y="345"/>
                </a:cubicBezTo>
                <a:cubicBezTo>
                  <a:pt x="4316" y="345"/>
                  <a:pt x="4251" y="373"/>
                  <a:pt x="4205" y="439"/>
                </a:cubicBezTo>
                <a:cubicBezTo>
                  <a:pt x="4144" y="236"/>
                  <a:pt x="3929" y="114"/>
                  <a:pt x="3721" y="114"/>
                </a:cubicBezTo>
                <a:cubicBezTo>
                  <a:pt x="3606" y="114"/>
                  <a:pt x="3493" y="151"/>
                  <a:pt x="3409" y="234"/>
                </a:cubicBezTo>
                <a:cubicBezTo>
                  <a:pt x="3342" y="77"/>
                  <a:pt x="3175" y="1"/>
                  <a:pt x="3007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-10" y="373044"/>
            <a:ext cx="9144012" cy="4770453"/>
          </a:xfrm>
          <a:custGeom>
            <a:avLst/>
            <a:gdLst/>
            <a:ahLst/>
            <a:cxnLst/>
            <a:rect l="l" t="t" r="r" b="b"/>
            <a:pathLst>
              <a:path w="199010" h="103824" extrusionOk="0">
                <a:moveTo>
                  <a:pt x="32663" y="15459"/>
                </a:moveTo>
                <a:cubicBezTo>
                  <a:pt x="32846" y="15515"/>
                  <a:pt x="33026" y="15580"/>
                  <a:pt x="33202" y="15654"/>
                </a:cubicBezTo>
                <a:cubicBezTo>
                  <a:pt x="33086" y="15736"/>
                  <a:pt x="32973" y="15820"/>
                  <a:pt x="32865" y="15913"/>
                </a:cubicBezTo>
                <a:cubicBezTo>
                  <a:pt x="32633" y="15868"/>
                  <a:pt x="32401" y="15828"/>
                  <a:pt x="32167" y="15796"/>
                </a:cubicBezTo>
                <a:cubicBezTo>
                  <a:pt x="32329" y="15680"/>
                  <a:pt x="32495" y="15566"/>
                  <a:pt x="32663" y="15459"/>
                </a:cubicBezTo>
                <a:close/>
                <a:moveTo>
                  <a:pt x="33670" y="15890"/>
                </a:moveTo>
                <a:cubicBezTo>
                  <a:pt x="33821" y="15975"/>
                  <a:pt x="33968" y="16069"/>
                  <a:pt x="34111" y="16171"/>
                </a:cubicBezTo>
                <a:cubicBezTo>
                  <a:pt x="34104" y="16176"/>
                  <a:pt x="34099" y="16182"/>
                  <a:pt x="34092" y="16187"/>
                </a:cubicBezTo>
                <a:cubicBezTo>
                  <a:pt x="33868" y="16133"/>
                  <a:pt x="33642" y="16080"/>
                  <a:pt x="33416" y="16029"/>
                </a:cubicBezTo>
                <a:cubicBezTo>
                  <a:pt x="33499" y="15982"/>
                  <a:pt x="33583" y="15934"/>
                  <a:pt x="33668" y="15890"/>
                </a:cubicBezTo>
                <a:close/>
                <a:moveTo>
                  <a:pt x="38171" y="15744"/>
                </a:moveTo>
                <a:lnTo>
                  <a:pt x="38171" y="15744"/>
                </a:lnTo>
                <a:cubicBezTo>
                  <a:pt x="38046" y="15921"/>
                  <a:pt x="37921" y="16099"/>
                  <a:pt x="37797" y="16276"/>
                </a:cubicBezTo>
                <a:cubicBezTo>
                  <a:pt x="37735" y="16182"/>
                  <a:pt x="37670" y="16088"/>
                  <a:pt x="37605" y="15996"/>
                </a:cubicBezTo>
                <a:cubicBezTo>
                  <a:pt x="37790" y="15905"/>
                  <a:pt x="37977" y="15819"/>
                  <a:pt x="38171" y="15744"/>
                </a:cubicBezTo>
                <a:close/>
                <a:moveTo>
                  <a:pt x="30957" y="16205"/>
                </a:moveTo>
                <a:cubicBezTo>
                  <a:pt x="31457" y="16205"/>
                  <a:pt x="31949" y="16247"/>
                  <a:pt x="32420" y="16353"/>
                </a:cubicBezTo>
                <a:cubicBezTo>
                  <a:pt x="32305" y="16485"/>
                  <a:pt x="32198" y="16623"/>
                  <a:pt x="32100" y="16768"/>
                </a:cubicBezTo>
                <a:lnTo>
                  <a:pt x="31669" y="16713"/>
                </a:lnTo>
                <a:cubicBezTo>
                  <a:pt x="31336" y="16670"/>
                  <a:pt x="30999" y="16628"/>
                  <a:pt x="30664" y="16628"/>
                </a:cubicBezTo>
                <a:cubicBezTo>
                  <a:pt x="30496" y="16628"/>
                  <a:pt x="30328" y="16638"/>
                  <a:pt x="30161" y="16665"/>
                </a:cubicBezTo>
                <a:cubicBezTo>
                  <a:pt x="29954" y="16698"/>
                  <a:pt x="29752" y="16761"/>
                  <a:pt x="29563" y="16852"/>
                </a:cubicBezTo>
                <a:lnTo>
                  <a:pt x="29563" y="16852"/>
                </a:lnTo>
                <a:cubicBezTo>
                  <a:pt x="29382" y="16686"/>
                  <a:pt x="29199" y="16523"/>
                  <a:pt x="29013" y="16364"/>
                </a:cubicBezTo>
                <a:cubicBezTo>
                  <a:pt x="29655" y="16275"/>
                  <a:pt x="30313" y="16205"/>
                  <a:pt x="30957" y="16205"/>
                </a:cubicBezTo>
                <a:close/>
                <a:moveTo>
                  <a:pt x="32759" y="16443"/>
                </a:moveTo>
                <a:cubicBezTo>
                  <a:pt x="33026" y="16522"/>
                  <a:pt x="33284" y="16629"/>
                  <a:pt x="33529" y="16759"/>
                </a:cubicBezTo>
                <a:cubicBezTo>
                  <a:pt x="33480" y="16817"/>
                  <a:pt x="33432" y="16873"/>
                  <a:pt x="33385" y="16932"/>
                </a:cubicBezTo>
                <a:lnTo>
                  <a:pt x="32307" y="16794"/>
                </a:lnTo>
                <a:cubicBezTo>
                  <a:pt x="32453" y="16672"/>
                  <a:pt x="32605" y="16554"/>
                  <a:pt x="32759" y="16443"/>
                </a:cubicBezTo>
                <a:close/>
                <a:moveTo>
                  <a:pt x="39713" y="16124"/>
                </a:moveTo>
                <a:lnTo>
                  <a:pt x="39713" y="16124"/>
                </a:lnTo>
                <a:cubicBezTo>
                  <a:pt x="39740" y="16466"/>
                  <a:pt x="39749" y="16809"/>
                  <a:pt x="39747" y="17150"/>
                </a:cubicBezTo>
                <a:cubicBezTo>
                  <a:pt x="39734" y="17051"/>
                  <a:pt x="39718" y="16950"/>
                  <a:pt x="39702" y="16851"/>
                </a:cubicBezTo>
                <a:cubicBezTo>
                  <a:pt x="39717" y="16610"/>
                  <a:pt x="39720" y="16367"/>
                  <a:pt x="39713" y="16124"/>
                </a:cubicBezTo>
                <a:close/>
                <a:moveTo>
                  <a:pt x="38643" y="16053"/>
                </a:moveTo>
                <a:lnTo>
                  <a:pt x="38643" y="16053"/>
                </a:lnTo>
                <a:cubicBezTo>
                  <a:pt x="38546" y="16436"/>
                  <a:pt x="38441" y="16817"/>
                  <a:pt x="38331" y="17196"/>
                </a:cubicBezTo>
                <a:cubicBezTo>
                  <a:pt x="38259" y="17060"/>
                  <a:pt x="38186" y="16926"/>
                  <a:pt x="38109" y="16792"/>
                </a:cubicBezTo>
                <a:cubicBezTo>
                  <a:pt x="38289" y="16548"/>
                  <a:pt x="38469" y="16303"/>
                  <a:pt x="38643" y="16053"/>
                </a:cubicBezTo>
                <a:close/>
                <a:moveTo>
                  <a:pt x="40473" y="17089"/>
                </a:moveTo>
                <a:cubicBezTo>
                  <a:pt x="40506" y="17179"/>
                  <a:pt x="40535" y="17271"/>
                  <a:pt x="40564" y="17363"/>
                </a:cubicBezTo>
                <a:lnTo>
                  <a:pt x="40563" y="17363"/>
                </a:lnTo>
                <a:cubicBezTo>
                  <a:pt x="40567" y="17436"/>
                  <a:pt x="40570" y="17509"/>
                  <a:pt x="40572" y="17582"/>
                </a:cubicBezTo>
                <a:cubicBezTo>
                  <a:pt x="40541" y="17417"/>
                  <a:pt x="40509" y="17252"/>
                  <a:pt x="40473" y="17089"/>
                </a:cubicBezTo>
                <a:close/>
                <a:moveTo>
                  <a:pt x="38773" y="17132"/>
                </a:moveTo>
                <a:cubicBezTo>
                  <a:pt x="38773" y="17243"/>
                  <a:pt x="38771" y="17354"/>
                  <a:pt x="38767" y="17466"/>
                </a:cubicBezTo>
                <a:lnTo>
                  <a:pt x="38766" y="17465"/>
                </a:lnTo>
                <a:cubicBezTo>
                  <a:pt x="38740" y="17611"/>
                  <a:pt x="38712" y="17756"/>
                  <a:pt x="38683" y="17901"/>
                </a:cubicBezTo>
                <a:cubicBezTo>
                  <a:pt x="38657" y="17846"/>
                  <a:pt x="38630" y="17791"/>
                  <a:pt x="38603" y="17735"/>
                </a:cubicBezTo>
                <a:cubicBezTo>
                  <a:pt x="38666" y="17535"/>
                  <a:pt x="38722" y="17334"/>
                  <a:pt x="38773" y="17132"/>
                </a:cubicBezTo>
                <a:close/>
                <a:moveTo>
                  <a:pt x="30175" y="17432"/>
                </a:moveTo>
                <a:cubicBezTo>
                  <a:pt x="31061" y="17490"/>
                  <a:pt x="31937" y="17650"/>
                  <a:pt x="32786" y="17910"/>
                </a:cubicBezTo>
                <a:cubicBezTo>
                  <a:pt x="32740" y="18009"/>
                  <a:pt x="32695" y="18108"/>
                  <a:pt x="32656" y="18210"/>
                </a:cubicBezTo>
                <a:cubicBezTo>
                  <a:pt x="32271" y="18162"/>
                  <a:pt x="31885" y="18132"/>
                  <a:pt x="31503" y="18132"/>
                </a:cubicBezTo>
                <a:cubicBezTo>
                  <a:pt x="31298" y="18132"/>
                  <a:pt x="31095" y="18140"/>
                  <a:pt x="30893" y="18159"/>
                </a:cubicBezTo>
                <a:cubicBezTo>
                  <a:pt x="30748" y="18010"/>
                  <a:pt x="30605" y="17858"/>
                  <a:pt x="30458" y="17710"/>
                </a:cubicBezTo>
                <a:cubicBezTo>
                  <a:pt x="30364" y="17616"/>
                  <a:pt x="30269" y="17524"/>
                  <a:pt x="30174" y="17432"/>
                </a:cubicBezTo>
                <a:close/>
                <a:moveTo>
                  <a:pt x="24994" y="17848"/>
                </a:moveTo>
                <a:cubicBezTo>
                  <a:pt x="24815" y="18009"/>
                  <a:pt x="24627" y="18159"/>
                  <a:pt x="24431" y="18298"/>
                </a:cubicBezTo>
                <a:cubicBezTo>
                  <a:pt x="24476" y="18193"/>
                  <a:pt x="24515" y="18087"/>
                  <a:pt x="24553" y="17980"/>
                </a:cubicBezTo>
                <a:cubicBezTo>
                  <a:pt x="24701" y="17940"/>
                  <a:pt x="24848" y="17897"/>
                  <a:pt x="24994" y="17848"/>
                </a:cubicBezTo>
                <a:close/>
                <a:moveTo>
                  <a:pt x="33205" y="18046"/>
                </a:moveTo>
                <a:cubicBezTo>
                  <a:pt x="33517" y="18155"/>
                  <a:pt x="33824" y="18277"/>
                  <a:pt x="34126" y="18413"/>
                </a:cubicBezTo>
                <a:cubicBezTo>
                  <a:pt x="34119" y="18426"/>
                  <a:pt x="34111" y="18439"/>
                  <a:pt x="34102" y="18451"/>
                </a:cubicBezTo>
                <a:cubicBezTo>
                  <a:pt x="33750" y="18383"/>
                  <a:pt x="33395" y="18317"/>
                  <a:pt x="33039" y="18263"/>
                </a:cubicBezTo>
                <a:cubicBezTo>
                  <a:pt x="33093" y="18190"/>
                  <a:pt x="33150" y="18118"/>
                  <a:pt x="33205" y="18046"/>
                </a:cubicBezTo>
                <a:close/>
                <a:moveTo>
                  <a:pt x="25466" y="18532"/>
                </a:moveTo>
                <a:cubicBezTo>
                  <a:pt x="25458" y="18541"/>
                  <a:pt x="25449" y="18549"/>
                  <a:pt x="25440" y="18559"/>
                </a:cubicBezTo>
                <a:cubicBezTo>
                  <a:pt x="25443" y="18553"/>
                  <a:pt x="25444" y="18547"/>
                  <a:pt x="25447" y="18543"/>
                </a:cubicBezTo>
                <a:lnTo>
                  <a:pt x="25445" y="18542"/>
                </a:lnTo>
                <a:lnTo>
                  <a:pt x="25466" y="18532"/>
                </a:lnTo>
                <a:close/>
                <a:moveTo>
                  <a:pt x="43047" y="18217"/>
                </a:moveTo>
                <a:cubicBezTo>
                  <a:pt x="42819" y="18423"/>
                  <a:pt x="42598" y="18638"/>
                  <a:pt x="42384" y="18861"/>
                </a:cubicBezTo>
                <a:cubicBezTo>
                  <a:pt x="42369" y="18837"/>
                  <a:pt x="42356" y="18811"/>
                  <a:pt x="42340" y="18787"/>
                </a:cubicBezTo>
                <a:cubicBezTo>
                  <a:pt x="42569" y="18589"/>
                  <a:pt x="42806" y="18400"/>
                  <a:pt x="43047" y="18217"/>
                </a:cubicBezTo>
                <a:close/>
                <a:moveTo>
                  <a:pt x="42102" y="19002"/>
                </a:moveTo>
                <a:lnTo>
                  <a:pt x="42102" y="19002"/>
                </a:lnTo>
                <a:cubicBezTo>
                  <a:pt x="42122" y="19033"/>
                  <a:pt x="42143" y="19064"/>
                  <a:pt x="42161" y="19096"/>
                </a:cubicBezTo>
                <a:cubicBezTo>
                  <a:pt x="42036" y="19231"/>
                  <a:pt x="41912" y="19368"/>
                  <a:pt x="41791" y="19507"/>
                </a:cubicBezTo>
                <a:cubicBezTo>
                  <a:pt x="41775" y="19457"/>
                  <a:pt x="41758" y="19408"/>
                  <a:pt x="41741" y="19358"/>
                </a:cubicBezTo>
                <a:cubicBezTo>
                  <a:pt x="41858" y="19235"/>
                  <a:pt x="41978" y="19117"/>
                  <a:pt x="42102" y="19002"/>
                </a:cubicBezTo>
                <a:close/>
                <a:moveTo>
                  <a:pt x="24964" y="18776"/>
                </a:moveTo>
                <a:cubicBezTo>
                  <a:pt x="24948" y="18868"/>
                  <a:pt x="24931" y="18959"/>
                  <a:pt x="24912" y="19049"/>
                </a:cubicBezTo>
                <a:cubicBezTo>
                  <a:pt x="24507" y="19379"/>
                  <a:pt x="24054" y="19647"/>
                  <a:pt x="23571" y="19845"/>
                </a:cubicBezTo>
                <a:lnTo>
                  <a:pt x="23570" y="19845"/>
                </a:lnTo>
                <a:cubicBezTo>
                  <a:pt x="23727" y="19631"/>
                  <a:pt x="23872" y="19409"/>
                  <a:pt x="24003" y="19177"/>
                </a:cubicBezTo>
                <a:cubicBezTo>
                  <a:pt x="24330" y="19061"/>
                  <a:pt x="24650" y="18924"/>
                  <a:pt x="24964" y="18776"/>
                </a:cubicBezTo>
                <a:close/>
                <a:moveTo>
                  <a:pt x="31299" y="18588"/>
                </a:moveTo>
                <a:lnTo>
                  <a:pt x="31299" y="18588"/>
                </a:lnTo>
                <a:cubicBezTo>
                  <a:pt x="31683" y="18677"/>
                  <a:pt x="32064" y="18787"/>
                  <a:pt x="32437" y="18918"/>
                </a:cubicBezTo>
                <a:cubicBezTo>
                  <a:pt x="32414" y="19016"/>
                  <a:pt x="32395" y="19114"/>
                  <a:pt x="32378" y="19215"/>
                </a:cubicBezTo>
                <a:cubicBezTo>
                  <a:pt x="32435" y="19128"/>
                  <a:pt x="32493" y="19041"/>
                  <a:pt x="32552" y="18955"/>
                </a:cubicBezTo>
                <a:cubicBezTo>
                  <a:pt x="32889" y="19077"/>
                  <a:pt x="33219" y="19221"/>
                  <a:pt x="33543" y="19375"/>
                </a:cubicBezTo>
                <a:cubicBezTo>
                  <a:pt x="33445" y="19550"/>
                  <a:pt x="33350" y="19726"/>
                  <a:pt x="33257" y="19903"/>
                </a:cubicBezTo>
                <a:cubicBezTo>
                  <a:pt x="33048" y="19881"/>
                  <a:pt x="32839" y="19870"/>
                  <a:pt x="32630" y="19870"/>
                </a:cubicBezTo>
                <a:cubicBezTo>
                  <a:pt x="32566" y="19870"/>
                  <a:pt x="32501" y="19871"/>
                  <a:pt x="32437" y="19873"/>
                </a:cubicBezTo>
                <a:cubicBezTo>
                  <a:pt x="32170" y="19551"/>
                  <a:pt x="31895" y="19238"/>
                  <a:pt x="31612" y="18932"/>
                </a:cubicBezTo>
                <a:cubicBezTo>
                  <a:pt x="31508" y="18817"/>
                  <a:pt x="31404" y="18702"/>
                  <a:pt x="31299" y="18588"/>
                </a:cubicBezTo>
                <a:close/>
                <a:moveTo>
                  <a:pt x="41498" y="19626"/>
                </a:moveTo>
                <a:cubicBezTo>
                  <a:pt x="41513" y="19682"/>
                  <a:pt x="41530" y="19737"/>
                  <a:pt x="41545" y="19793"/>
                </a:cubicBezTo>
                <a:cubicBezTo>
                  <a:pt x="41478" y="19873"/>
                  <a:pt x="41413" y="19954"/>
                  <a:pt x="41346" y="20035"/>
                </a:cubicBezTo>
                <a:cubicBezTo>
                  <a:pt x="41341" y="19968"/>
                  <a:pt x="41335" y="19902"/>
                  <a:pt x="41329" y="19837"/>
                </a:cubicBezTo>
                <a:cubicBezTo>
                  <a:pt x="41378" y="19774"/>
                  <a:pt x="41427" y="19709"/>
                  <a:pt x="41480" y="19647"/>
                </a:cubicBezTo>
                <a:lnTo>
                  <a:pt x="41479" y="19647"/>
                </a:lnTo>
                <a:cubicBezTo>
                  <a:pt x="41486" y="19640"/>
                  <a:pt x="41492" y="19633"/>
                  <a:pt x="41498" y="19626"/>
                </a:cubicBezTo>
                <a:close/>
                <a:moveTo>
                  <a:pt x="33682" y="19441"/>
                </a:moveTo>
                <a:cubicBezTo>
                  <a:pt x="34133" y="19663"/>
                  <a:pt x="34569" y="19916"/>
                  <a:pt x="34984" y="20199"/>
                </a:cubicBezTo>
                <a:cubicBezTo>
                  <a:pt x="34429" y="20081"/>
                  <a:pt x="33861" y="19964"/>
                  <a:pt x="33295" y="19906"/>
                </a:cubicBezTo>
                <a:cubicBezTo>
                  <a:pt x="33422" y="19751"/>
                  <a:pt x="33551" y="19595"/>
                  <a:pt x="33682" y="19441"/>
                </a:cubicBezTo>
                <a:close/>
                <a:moveTo>
                  <a:pt x="25928" y="18938"/>
                </a:moveTo>
                <a:lnTo>
                  <a:pt x="25928" y="18938"/>
                </a:lnTo>
                <a:cubicBezTo>
                  <a:pt x="25673" y="19620"/>
                  <a:pt x="25147" y="20189"/>
                  <a:pt x="24500" y="20521"/>
                </a:cubicBezTo>
                <a:lnTo>
                  <a:pt x="24499" y="20521"/>
                </a:lnTo>
                <a:cubicBezTo>
                  <a:pt x="24668" y="20250"/>
                  <a:pt x="24824" y="19971"/>
                  <a:pt x="24966" y="19685"/>
                </a:cubicBezTo>
                <a:cubicBezTo>
                  <a:pt x="25324" y="19488"/>
                  <a:pt x="25648" y="19236"/>
                  <a:pt x="25928" y="18938"/>
                </a:cubicBezTo>
                <a:close/>
                <a:moveTo>
                  <a:pt x="41114" y="20123"/>
                </a:moveTo>
                <a:cubicBezTo>
                  <a:pt x="41121" y="20182"/>
                  <a:pt x="41126" y="20240"/>
                  <a:pt x="41132" y="20299"/>
                </a:cubicBezTo>
                <a:cubicBezTo>
                  <a:pt x="41080" y="20364"/>
                  <a:pt x="41027" y="20429"/>
                  <a:pt x="40976" y="20495"/>
                </a:cubicBezTo>
                <a:cubicBezTo>
                  <a:pt x="40898" y="20592"/>
                  <a:pt x="40825" y="20691"/>
                  <a:pt x="40749" y="20790"/>
                </a:cubicBezTo>
                <a:cubicBezTo>
                  <a:pt x="40754" y="20750"/>
                  <a:pt x="40755" y="20710"/>
                  <a:pt x="40757" y="20671"/>
                </a:cubicBezTo>
                <a:cubicBezTo>
                  <a:pt x="40869" y="20483"/>
                  <a:pt x="40988" y="20301"/>
                  <a:pt x="41114" y="20123"/>
                </a:cubicBezTo>
                <a:close/>
                <a:moveTo>
                  <a:pt x="32806" y="20334"/>
                </a:moveTo>
                <a:lnTo>
                  <a:pt x="32806" y="20334"/>
                </a:lnTo>
                <a:cubicBezTo>
                  <a:pt x="33685" y="20522"/>
                  <a:pt x="34552" y="20765"/>
                  <a:pt x="35402" y="21060"/>
                </a:cubicBezTo>
                <a:cubicBezTo>
                  <a:pt x="34844" y="20992"/>
                  <a:pt x="34282" y="20958"/>
                  <a:pt x="33720" y="20958"/>
                </a:cubicBezTo>
                <a:cubicBezTo>
                  <a:pt x="33581" y="20958"/>
                  <a:pt x="33441" y="20960"/>
                  <a:pt x="33302" y="20965"/>
                </a:cubicBezTo>
                <a:cubicBezTo>
                  <a:pt x="33140" y="20752"/>
                  <a:pt x="32974" y="20542"/>
                  <a:pt x="32806" y="20334"/>
                </a:cubicBezTo>
                <a:close/>
                <a:moveTo>
                  <a:pt x="33404" y="21097"/>
                </a:moveTo>
                <a:lnTo>
                  <a:pt x="33404" y="21097"/>
                </a:lnTo>
                <a:cubicBezTo>
                  <a:pt x="34169" y="21195"/>
                  <a:pt x="34934" y="21303"/>
                  <a:pt x="35695" y="21432"/>
                </a:cubicBezTo>
                <a:lnTo>
                  <a:pt x="33725" y="21523"/>
                </a:lnTo>
                <a:cubicBezTo>
                  <a:pt x="33620" y="21379"/>
                  <a:pt x="33511" y="21239"/>
                  <a:pt x="33404" y="21097"/>
                </a:cubicBezTo>
                <a:close/>
                <a:moveTo>
                  <a:pt x="27753" y="19938"/>
                </a:moveTo>
                <a:lnTo>
                  <a:pt x="27753" y="19938"/>
                </a:lnTo>
                <a:cubicBezTo>
                  <a:pt x="27627" y="20663"/>
                  <a:pt x="27279" y="21328"/>
                  <a:pt x="26756" y="21846"/>
                </a:cubicBezTo>
                <a:cubicBezTo>
                  <a:pt x="26367" y="21700"/>
                  <a:pt x="25974" y="21566"/>
                  <a:pt x="25577" y="21447"/>
                </a:cubicBezTo>
                <a:cubicBezTo>
                  <a:pt x="25932" y="21383"/>
                  <a:pt x="26273" y="21259"/>
                  <a:pt x="26586" y="21080"/>
                </a:cubicBezTo>
                <a:lnTo>
                  <a:pt x="26586" y="21080"/>
                </a:lnTo>
                <a:cubicBezTo>
                  <a:pt x="26558" y="21172"/>
                  <a:pt x="26530" y="21264"/>
                  <a:pt x="26499" y="21356"/>
                </a:cubicBezTo>
                <a:cubicBezTo>
                  <a:pt x="26562" y="21247"/>
                  <a:pt x="26624" y="21136"/>
                  <a:pt x="26686" y="21025"/>
                </a:cubicBezTo>
                <a:cubicBezTo>
                  <a:pt x="27123" y="20756"/>
                  <a:pt x="27497" y="20383"/>
                  <a:pt x="27753" y="19938"/>
                </a:cubicBezTo>
                <a:close/>
                <a:moveTo>
                  <a:pt x="33801" y="21630"/>
                </a:moveTo>
                <a:lnTo>
                  <a:pt x="35953" y="21876"/>
                </a:lnTo>
                <a:cubicBezTo>
                  <a:pt x="35412" y="22086"/>
                  <a:pt x="34845" y="22223"/>
                  <a:pt x="34267" y="22283"/>
                </a:cubicBezTo>
                <a:cubicBezTo>
                  <a:pt x="34115" y="22063"/>
                  <a:pt x="33959" y="21846"/>
                  <a:pt x="33801" y="21630"/>
                </a:cubicBezTo>
                <a:close/>
                <a:moveTo>
                  <a:pt x="34326" y="22372"/>
                </a:moveTo>
                <a:lnTo>
                  <a:pt x="34326" y="22372"/>
                </a:lnTo>
                <a:cubicBezTo>
                  <a:pt x="34926" y="22439"/>
                  <a:pt x="35521" y="22540"/>
                  <a:pt x="36109" y="22679"/>
                </a:cubicBezTo>
                <a:lnTo>
                  <a:pt x="34481" y="22603"/>
                </a:lnTo>
                <a:cubicBezTo>
                  <a:pt x="34430" y="22526"/>
                  <a:pt x="34380" y="22449"/>
                  <a:pt x="34326" y="22372"/>
                </a:cubicBezTo>
                <a:close/>
                <a:moveTo>
                  <a:pt x="47473" y="22286"/>
                </a:moveTo>
                <a:lnTo>
                  <a:pt x="47473" y="22286"/>
                </a:lnTo>
                <a:cubicBezTo>
                  <a:pt x="47235" y="22648"/>
                  <a:pt x="47025" y="23026"/>
                  <a:pt x="46843" y="23417"/>
                </a:cubicBezTo>
                <a:cubicBezTo>
                  <a:pt x="46702" y="23392"/>
                  <a:pt x="46561" y="23368"/>
                  <a:pt x="46420" y="23344"/>
                </a:cubicBezTo>
                <a:cubicBezTo>
                  <a:pt x="46739" y="22962"/>
                  <a:pt x="47091" y="22608"/>
                  <a:pt x="47473" y="22286"/>
                </a:cubicBezTo>
                <a:close/>
                <a:moveTo>
                  <a:pt x="49030" y="21778"/>
                </a:moveTo>
                <a:lnTo>
                  <a:pt x="49030" y="21778"/>
                </a:lnTo>
                <a:cubicBezTo>
                  <a:pt x="48565" y="22345"/>
                  <a:pt x="48176" y="22969"/>
                  <a:pt x="47873" y="23635"/>
                </a:cubicBezTo>
                <a:cubicBezTo>
                  <a:pt x="47750" y="23605"/>
                  <a:pt x="47627" y="23577"/>
                  <a:pt x="47505" y="23550"/>
                </a:cubicBezTo>
                <a:cubicBezTo>
                  <a:pt x="47938" y="22900"/>
                  <a:pt x="48450" y="22305"/>
                  <a:pt x="49030" y="21778"/>
                </a:cubicBezTo>
                <a:close/>
                <a:moveTo>
                  <a:pt x="50353" y="20956"/>
                </a:moveTo>
                <a:cubicBezTo>
                  <a:pt x="49720" y="21851"/>
                  <a:pt x="49144" y="22846"/>
                  <a:pt x="48786" y="23884"/>
                </a:cubicBezTo>
                <a:cubicBezTo>
                  <a:pt x="48641" y="23841"/>
                  <a:pt x="48497" y="23799"/>
                  <a:pt x="48351" y="23758"/>
                </a:cubicBezTo>
                <a:cubicBezTo>
                  <a:pt x="48901" y="22746"/>
                  <a:pt x="49574" y="21805"/>
                  <a:pt x="50353" y="20956"/>
                </a:cubicBezTo>
                <a:close/>
                <a:moveTo>
                  <a:pt x="45480" y="23783"/>
                </a:moveTo>
                <a:cubicBezTo>
                  <a:pt x="45515" y="23786"/>
                  <a:pt x="45551" y="23789"/>
                  <a:pt x="45587" y="23791"/>
                </a:cubicBezTo>
                <a:cubicBezTo>
                  <a:pt x="45521" y="23914"/>
                  <a:pt x="45458" y="24038"/>
                  <a:pt x="45398" y="24164"/>
                </a:cubicBezTo>
                <a:cubicBezTo>
                  <a:pt x="45341" y="24145"/>
                  <a:pt x="45283" y="24126"/>
                  <a:pt x="45227" y="24107"/>
                </a:cubicBezTo>
                <a:cubicBezTo>
                  <a:pt x="45308" y="23997"/>
                  <a:pt x="45391" y="23887"/>
                  <a:pt x="45480" y="23783"/>
                </a:cubicBezTo>
                <a:close/>
                <a:moveTo>
                  <a:pt x="50786" y="21025"/>
                </a:moveTo>
                <a:lnTo>
                  <a:pt x="50786" y="21025"/>
                </a:lnTo>
                <a:cubicBezTo>
                  <a:pt x="50404" y="22099"/>
                  <a:pt x="50192" y="23230"/>
                  <a:pt x="50142" y="24368"/>
                </a:cubicBezTo>
                <a:cubicBezTo>
                  <a:pt x="49870" y="24256"/>
                  <a:pt x="49595" y="24150"/>
                  <a:pt x="49315" y="24055"/>
                </a:cubicBezTo>
                <a:cubicBezTo>
                  <a:pt x="49702" y="22994"/>
                  <a:pt x="50191" y="21970"/>
                  <a:pt x="50786" y="21025"/>
                </a:cubicBezTo>
                <a:close/>
                <a:moveTo>
                  <a:pt x="46049" y="23823"/>
                </a:moveTo>
                <a:cubicBezTo>
                  <a:pt x="46248" y="23841"/>
                  <a:pt x="46446" y="23863"/>
                  <a:pt x="46644" y="23888"/>
                </a:cubicBezTo>
                <a:cubicBezTo>
                  <a:pt x="46563" y="24094"/>
                  <a:pt x="46488" y="24301"/>
                  <a:pt x="46423" y="24512"/>
                </a:cubicBezTo>
                <a:cubicBezTo>
                  <a:pt x="46195" y="24432"/>
                  <a:pt x="45969" y="24354"/>
                  <a:pt x="45741" y="24278"/>
                </a:cubicBezTo>
                <a:cubicBezTo>
                  <a:pt x="45838" y="24122"/>
                  <a:pt x="45942" y="23971"/>
                  <a:pt x="46049" y="23823"/>
                </a:cubicBezTo>
                <a:close/>
                <a:moveTo>
                  <a:pt x="43711" y="24479"/>
                </a:moveTo>
                <a:lnTo>
                  <a:pt x="43711" y="24479"/>
                </a:lnTo>
                <a:cubicBezTo>
                  <a:pt x="43724" y="24481"/>
                  <a:pt x="43737" y="24484"/>
                  <a:pt x="43750" y="24487"/>
                </a:cubicBezTo>
                <a:cubicBezTo>
                  <a:pt x="43743" y="24500"/>
                  <a:pt x="43735" y="24512"/>
                  <a:pt x="43727" y="24524"/>
                </a:cubicBezTo>
                <a:lnTo>
                  <a:pt x="43681" y="24511"/>
                </a:lnTo>
                <a:cubicBezTo>
                  <a:pt x="43692" y="24500"/>
                  <a:pt x="43701" y="24489"/>
                  <a:pt x="43711" y="24479"/>
                </a:cubicBezTo>
                <a:close/>
                <a:moveTo>
                  <a:pt x="44237" y="24583"/>
                </a:moveTo>
                <a:cubicBezTo>
                  <a:pt x="44303" y="24596"/>
                  <a:pt x="44370" y="24607"/>
                  <a:pt x="44436" y="24622"/>
                </a:cubicBezTo>
                <a:cubicBezTo>
                  <a:pt x="44420" y="24660"/>
                  <a:pt x="44404" y="24698"/>
                  <a:pt x="44388" y="24737"/>
                </a:cubicBezTo>
                <a:lnTo>
                  <a:pt x="44174" y="24667"/>
                </a:lnTo>
                <a:cubicBezTo>
                  <a:pt x="44195" y="24639"/>
                  <a:pt x="44215" y="24611"/>
                  <a:pt x="44237" y="24583"/>
                </a:cubicBezTo>
                <a:close/>
                <a:moveTo>
                  <a:pt x="51532" y="20565"/>
                </a:moveTo>
                <a:cubicBezTo>
                  <a:pt x="51204" y="21938"/>
                  <a:pt x="51022" y="23343"/>
                  <a:pt x="50991" y="24755"/>
                </a:cubicBezTo>
                <a:cubicBezTo>
                  <a:pt x="50837" y="24678"/>
                  <a:pt x="50680" y="24603"/>
                  <a:pt x="50521" y="24531"/>
                </a:cubicBezTo>
                <a:cubicBezTo>
                  <a:pt x="50732" y="23179"/>
                  <a:pt x="51070" y="21851"/>
                  <a:pt x="51532" y="20565"/>
                </a:cubicBezTo>
                <a:close/>
                <a:moveTo>
                  <a:pt x="47234" y="23977"/>
                </a:moveTo>
                <a:cubicBezTo>
                  <a:pt x="47386" y="24002"/>
                  <a:pt x="47539" y="24032"/>
                  <a:pt x="47692" y="24062"/>
                </a:cubicBezTo>
                <a:cubicBezTo>
                  <a:pt x="47587" y="24327"/>
                  <a:pt x="47496" y="24597"/>
                  <a:pt x="47417" y="24871"/>
                </a:cubicBezTo>
                <a:cubicBezTo>
                  <a:pt x="47232" y="24801"/>
                  <a:pt x="47046" y="24732"/>
                  <a:pt x="46858" y="24666"/>
                </a:cubicBezTo>
                <a:lnTo>
                  <a:pt x="46858" y="24665"/>
                </a:lnTo>
                <a:cubicBezTo>
                  <a:pt x="46974" y="24430"/>
                  <a:pt x="47099" y="24201"/>
                  <a:pt x="47234" y="23977"/>
                </a:cubicBezTo>
                <a:close/>
                <a:moveTo>
                  <a:pt x="44823" y="24709"/>
                </a:moveTo>
                <a:cubicBezTo>
                  <a:pt x="44925" y="24732"/>
                  <a:pt x="45025" y="24756"/>
                  <a:pt x="45126" y="24780"/>
                </a:cubicBezTo>
                <a:cubicBezTo>
                  <a:pt x="45104" y="24837"/>
                  <a:pt x="45082" y="24894"/>
                  <a:pt x="45061" y="24951"/>
                </a:cubicBezTo>
                <a:lnTo>
                  <a:pt x="44743" y="24849"/>
                </a:lnTo>
                <a:cubicBezTo>
                  <a:pt x="44769" y="24803"/>
                  <a:pt x="44796" y="24755"/>
                  <a:pt x="44823" y="24710"/>
                </a:cubicBezTo>
                <a:lnTo>
                  <a:pt x="44823" y="24709"/>
                </a:lnTo>
                <a:close/>
                <a:moveTo>
                  <a:pt x="48142" y="24159"/>
                </a:moveTo>
                <a:cubicBezTo>
                  <a:pt x="48315" y="24199"/>
                  <a:pt x="48488" y="24242"/>
                  <a:pt x="48660" y="24288"/>
                </a:cubicBezTo>
                <a:cubicBezTo>
                  <a:pt x="48567" y="24614"/>
                  <a:pt x="48499" y="24947"/>
                  <a:pt x="48457" y="25283"/>
                </a:cubicBezTo>
                <a:cubicBezTo>
                  <a:pt x="48223" y="25186"/>
                  <a:pt x="47988" y="25090"/>
                  <a:pt x="47752" y="24998"/>
                </a:cubicBezTo>
                <a:cubicBezTo>
                  <a:pt x="47873" y="24714"/>
                  <a:pt x="48002" y="24435"/>
                  <a:pt x="48142" y="24159"/>
                </a:cubicBezTo>
                <a:close/>
                <a:moveTo>
                  <a:pt x="45411" y="24846"/>
                </a:moveTo>
                <a:cubicBezTo>
                  <a:pt x="45699" y="24917"/>
                  <a:pt x="45984" y="24992"/>
                  <a:pt x="46268" y="25069"/>
                </a:cubicBezTo>
                <a:cubicBezTo>
                  <a:pt x="46247" y="25152"/>
                  <a:pt x="46223" y="25235"/>
                  <a:pt x="46205" y="25320"/>
                </a:cubicBezTo>
                <a:cubicBezTo>
                  <a:pt x="45957" y="25239"/>
                  <a:pt x="45708" y="25158"/>
                  <a:pt x="45458" y="25078"/>
                </a:cubicBezTo>
                <a:lnTo>
                  <a:pt x="45315" y="25033"/>
                </a:lnTo>
                <a:cubicBezTo>
                  <a:pt x="45346" y="24971"/>
                  <a:pt x="45378" y="24909"/>
                  <a:pt x="45411" y="24846"/>
                </a:cubicBezTo>
                <a:close/>
                <a:moveTo>
                  <a:pt x="52183" y="21094"/>
                </a:moveTo>
                <a:cubicBezTo>
                  <a:pt x="52405" y="22570"/>
                  <a:pt x="52457" y="24066"/>
                  <a:pt x="52337" y="25555"/>
                </a:cubicBezTo>
                <a:cubicBezTo>
                  <a:pt x="52092" y="25385"/>
                  <a:pt x="51838" y="25226"/>
                  <a:pt x="51580" y="25077"/>
                </a:cubicBezTo>
                <a:cubicBezTo>
                  <a:pt x="51958" y="23782"/>
                  <a:pt x="52160" y="22442"/>
                  <a:pt x="52183" y="21094"/>
                </a:cubicBezTo>
                <a:close/>
                <a:moveTo>
                  <a:pt x="28500" y="25354"/>
                </a:moveTo>
                <a:cubicBezTo>
                  <a:pt x="28544" y="25360"/>
                  <a:pt x="28588" y="25366"/>
                  <a:pt x="28634" y="25374"/>
                </a:cubicBezTo>
                <a:cubicBezTo>
                  <a:pt x="28597" y="25471"/>
                  <a:pt x="28557" y="25566"/>
                  <a:pt x="28514" y="25660"/>
                </a:cubicBezTo>
                <a:cubicBezTo>
                  <a:pt x="28480" y="25659"/>
                  <a:pt x="28446" y="25659"/>
                  <a:pt x="28411" y="25659"/>
                </a:cubicBezTo>
                <a:cubicBezTo>
                  <a:pt x="28343" y="25659"/>
                  <a:pt x="28274" y="25660"/>
                  <a:pt x="28206" y="25660"/>
                </a:cubicBezTo>
                <a:cubicBezTo>
                  <a:pt x="28301" y="25555"/>
                  <a:pt x="28401" y="25455"/>
                  <a:pt x="28500" y="25354"/>
                </a:cubicBezTo>
                <a:close/>
                <a:moveTo>
                  <a:pt x="46629" y="25166"/>
                </a:moveTo>
                <a:cubicBezTo>
                  <a:pt x="46852" y="25229"/>
                  <a:pt x="47072" y="25297"/>
                  <a:pt x="47293" y="25365"/>
                </a:cubicBezTo>
                <a:cubicBezTo>
                  <a:pt x="47271" y="25466"/>
                  <a:pt x="47251" y="25568"/>
                  <a:pt x="47233" y="25671"/>
                </a:cubicBezTo>
                <a:cubicBezTo>
                  <a:pt x="46997" y="25586"/>
                  <a:pt x="46760" y="25504"/>
                  <a:pt x="46523" y="25424"/>
                </a:cubicBezTo>
                <a:cubicBezTo>
                  <a:pt x="46557" y="25337"/>
                  <a:pt x="46592" y="25252"/>
                  <a:pt x="46629" y="25166"/>
                </a:cubicBezTo>
                <a:close/>
                <a:moveTo>
                  <a:pt x="26860" y="25180"/>
                </a:moveTo>
                <a:cubicBezTo>
                  <a:pt x="26876" y="25181"/>
                  <a:pt x="26894" y="25181"/>
                  <a:pt x="26912" y="25182"/>
                </a:cubicBezTo>
                <a:cubicBezTo>
                  <a:pt x="26782" y="25387"/>
                  <a:pt x="26662" y="25596"/>
                  <a:pt x="26548" y="25809"/>
                </a:cubicBezTo>
                <a:cubicBezTo>
                  <a:pt x="26410" y="25834"/>
                  <a:pt x="26272" y="25861"/>
                  <a:pt x="26134" y="25892"/>
                </a:cubicBezTo>
                <a:cubicBezTo>
                  <a:pt x="26346" y="25626"/>
                  <a:pt x="26589" y="25386"/>
                  <a:pt x="26860" y="25180"/>
                </a:cubicBezTo>
                <a:close/>
                <a:moveTo>
                  <a:pt x="49183" y="24436"/>
                </a:moveTo>
                <a:cubicBezTo>
                  <a:pt x="49503" y="24533"/>
                  <a:pt x="49819" y="24641"/>
                  <a:pt x="50132" y="24759"/>
                </a:cubicBezTo>
                <a:cubicBezTo>
                  <a:pt x="50127" y="25204"/>
                  <a:pt x="50148" y="25649"/>
                  <a:pt x="50194" y="26092"/>
                </a:cubicBezTo>
                <a:cubicBezTo>
                  <a:pt x="49761" y="25866"/>
                  <a:pt x="49317" y="25656"/>
                  <a:pt x="48868" y="25459"/>
                </a:cubicBezTo>
                <a:cubicBezTo>
                  <a:pt x="48961" y="25115"/>
                  <a:pt x="49068" y="24774"/>
                  <a:pt x="49183" y="24436"/>
                </a:cubicBezTo>
                <a:close/>
                <a:moveTo>
                  <a:pt x="47568" y="25449"/>
                </a:moveTo>
                <a:cubicBezTo>
                  <a:pt x="47853" y="25539"/>
                  <a:pt x="48136" y="25633"/>
                  <a:pt x="48418" y="25731"/>
                </a:cubicBezTo>
                <a:cubicBezTo>
                  <a:pt x="48413" y="25866"/>
                  <a:pt x="48411" y="26002"/>
                  <a:pt x="48416" y="26137"/>
                </a:cubicBezTo>
                <a:cubicBezTo>
                  <a:pt x="48100" y="25998"/>
                  <a:pt x="47779" y="25870"/>
                  <a:pt x="47455" y="25751"/>
                </a:cubicBezTo>
                <a:cubicBezTo>
                  <a:pt x="47491" y="25650"/>
                  <a:pt x="47529" y="25549"/>
                  <a:pt x="47568" y="25449"/>
                </a:cubicBezTo>
                <a:close/>
                <a:moveTo>
                  <a:pt x="25793" y="24471"/>
                </a:moveTo>
                <a:cubicBezTo>
                  <a:pt x="25681" y="25054"/>
                  <a:pt x="25479" y="25610"/>
                  <a:pt x="25236" y="26153"/>
                </a:cubicBezTo>
                <a:cubicBezTo>
                  <a:pt x="25138" y="26189"/>
                  <a:pt x="25040" y="26225"/>
                  <a:pt x="24942" y="26265"/>
                </a:cubicBezTo>
                <a:cubicBezTo>
                  <a:pt x="25307" y="25709"/>
                  <a:pt x="25594" y="25105"/>
                  <a:pt x="25793" y="24471"/>
                </a:cubicBezTo>
                <a:close/>
                <a:moveTo>
                  <a:pt x="44957" y="25841"/>
                </a:moveTo>
                <a:cubicBezTo>
                  <a:pt x="45338" y="25841"/>
                  <a:pt x="45720" y="25862"/>
                  <a:pt x="46099" y="25904"/>
                </a:cubicBezTo>
                <a:cubicBezTo>
                  <a:pt x="46080" y="26031"/>
                  <a:pt x="46067" y="26160"/>
                  <a:pt x="46054" y="26288"/>
                </a:cubicBezTo>
                <a:cubicBezTo>
                  <a:pt x="45693" y="26129"/>
                  <a:pt x="45322" y="25992"/>
                  <a:pt x="44944" y="25879"/>
                </a:cubicBezTo>
                <a:cubicBezTo>
                  <a:pt x="44948" y="25867"/>
                  <a:pt x="44952" y="25853"/>
                  <a:pt x="44957" y="25841"/>
                </a:cubicBezTo>
                <a:close/>
                <a:moveTo>
                  <a:pt x="26167" y="26315"/>
                </a:moveTo>
                <a:cubicBezTo>
                  <a:pt x="26209" y="26315"/>
                  <a:pt x="26252" y="26315"/>
                  <a:pt x="26294" y="26316"/>
                </a:cubicBezTo>
                <a:cubicBezTo>
                  <a:pt x="26269" y="26369"/>
                  <a:pt x="26248" y="26424"/>
                  <a:pt x="26224" y="26477"/>
                </a:cubicBezTo>
                <a:cubicBezTo>
                  <a:pt x="26045" y="26487"/>
                  <a:pt x="25865" y="26503"/>
                  <a:pt x="25689" y="26526"/>
                </a:cubicBezTo>
                <a:cubicBezTo>
                  <a:pt x="25733" y="26456"/>
                  <a:pt x="25778" y="26389"/>
                  <a:pt x="25824" y="26320"/>
                </a:cubicBezTo>
                <a:cubicBezTo>
                  <a:pt x="25938" y="26317"/>
                  <a:pt x="26053" y="26315"/>
                  <a:pt x="26167" y="26315"/>
                </a:cubicBezTo>
                <a:close/>
                <a:moveTo>
                  <a:pt x="27570" y="26404"/>
                </a:moveTo>
                <a:cubicBezTo>
                  <a:pt x="27749" y="26428"/>
                  <a:pt x="27926" y="26457"/>
                  <a:pt x="28103" y="26490"/>
                </a:cubicBezTo>
                <a:cubicBezTo>
                  <a:pt x="28095" y="26506"/>
                  <a:pt x="28088" y="26521"/>
                  <a:pt x="28081" y="26538"/>
                </a:cubicBezTo>
                <a:cubicBezTo>
                  <a:pt x="27888" y="26520"/>
                  <a:pt x="27696" y="26505"/>
                  <a:pt x="27502" y="26492"/>
                </a:cubicBezTo>
                <a:cubicBezTo>
                  <a:pt x="27524" y="26463"/>
                  <a:pt x="27548" y="26433"/>
                  <a:pt x="27570" y="26404"/>
                </a:cubicBezTo>
                <a:close/>
                <a:moveTo>
                  <a:pt x="50469" y="24890"/>
                </a:moveTo>
                <a:cubicBezTo>
                  <a:pt x="50642" y="24960"/>
                  <a:pt x="50813" y="25032"/>
                  <a:pt x="50984" y="25107"/>
                </a:cubicBezTo>
                <a:cubicBezTo>
                  <a:pt x="50981" y="25590"/>
                  <a:pt x="50997" y="26075"/>
                  <a:pt x="51030" y="26558"/>
                </a:cubicBezTo>
                <a:cubicBezTo>
                  <a:pt x="50800" y="26422"/>
                  <a:pt x="50566" y="26290"/>
                  <a:pt x="50330" y="26164"/>
                </a:cubicBezTo>
                <a:cubicBezTo>
                  <a:pt x="50363" y="25737"/>
                  <a:pt x="50410" y="25313"/>
                  <a:pt x="50469" y="24890"/>
                </a:cubicBezTo>
                <a:close/>
                <a:moveTo>
                  <a:pt x="25139" y="26363"/>
                </a:moveTo>
                <a:lnTo>
                  <a:pt x="25139" y="26363"/>
                </a:lnTo>
                <a:cubicBezTo>
                  <a:pt x="25092" y="26464"/>
                  <a:pt x="25044" y="26565"/>
                  <a:pt x="24995" y="26665"/>
                </a:cubicBezTo>
                <a:cubicBezTo>
                  <a:pt x="24845" y="26705"/>
                  <a:pt x="24699" y="26752"/>
                  <a:pt x="24554" y="26808"/>
                </a:cubicBezTo>
                <a:cubicBezTo>
                  <a:pt x="24659" y="26674"/>
                  <a:pt x="24760" y="26537"/>
                  <a:pt x="24856" y="26396"/>
                </a:cubicBezTo>
                <a:lnTo>
                  <a:pt x="24855" y="26396"/>
                </a:lnTo>
                <a:cubicBezTo>
                  <a:pt x="24950" y="26384"/>
                  <a:pt x="25044" y="26373"/>
                  <a:pt x="25139" y="26363"/>
                </a:cubicBezTo>
                <a:close/>
                <a:moveTo>
                  <a:pt x="46341" y="25930"/>
                </a:moveTo>
                <a:cubicBezTo>
                  <a:pt x="46619" y="25965"/>
                  <a:pt x="46895" y="26010"/>
                  <a:pt x="47171" y="26064"/>
                </a:cubicBezTo>
                <a:cubicBezTo>
                  <a:pt x="47136" y="26318"/>
                  <a:pt x="47114" y="26573"/>
                  <a:pt x="47103" y="26830"/>
                </a:cubicBezTo>
                <a:cubicBezTo>
                  <a:pt x="46802" y="26652"/>
                  <a:pt x="46504" y="26497"/>
                  <a:pt x="46210" y="26360"/>
                </a:cubicBezTo>
                <a:cubicBezTo>
                  <a:pt x="46251" y="26216"/>
                  <a:pt x="46294" y="26072"/>
                  <a:pt x="46341" y="25930"/>
                </a:cubicBezTo>
                <a:close/>
                <a:moveTo>
                  <a:pt x="27079" y="27053"/>
                </a:moveTo>
                <a:cubicBezTo>
                  <a:pt x="27202" y="27067"/>
                  <a:pt x="27323" y="27081"/>
                  <a:pt x="27445" y="27100"/>
                </a:cubicBezTo>
                <a:cubicBezTo>
                  <a:pt x="27308" y="27102"/>
                  <a:pt x="27172" y="27109"/>
                  <a:pt x="27036" y="27114"/>
                </a:cubicBezTo>
                <a:cubicBezTo>
                  <a:pt x="27049" y="27094"/>
                  <a:pt x="27064" y="27073"/>
                  <a:pt x="27079" y="27053"/>
                </a:cubicBezTo>
                <a:close/>
                <a:moveTo>
                  <a:pt x="25977" y="26991"/>
                </a:moveTo>
                <a:cubicBezTo>
                  <a:pt x="25989" y="26991"/>
                  <a:pt x="26000" y="26991"/>
                  <a:pt x="26012" y="26991"/>
                </a:cubicBezTo>
                <a:lnTo>
                  <a:pt x="26013" y="26991"/>
                </a:lnTo>
                <a:cubicBezTo>
                  <a:pt x="25987" y="27058"/>
                  <a:pt x="25964" y="27126"/>
                  <a:pt x="25941" y="27194"/>
                </a:cubicBezTo>
                <a:cubicBezTo>
                  <a:pt x="25735" y="27215"/>
                  <a:pt x="25531" y="27238"/>
                  <a:pt x="25325" y="27266"/>
                </a:cubicBezTo>
                <a:cubicBezTo>
                  <a:pt x="25301" y="27269"/>
                  <a:pt x="25275" y="27273"/>
                  <a:pt x="25251" y="27277"/>
                </a:cubicBezTo>
                <a:cubicBezTo>
                  <a:pt x="25299" y="27188"/>
                  <a:pt x="25349" y="27100"/>
                  <a:pt x="25399" y="27011"/>
                </a:cubicBezTo>
                <a:cubicBezTo>
                  <a:pt x="25592" y="27000"/>
                  <a:pt x="25785" y="26991"/>
                  <a:pt x="25977" y="26991"/>
                </a:cubicBezTo>
                <a:close/>
                <a:moveTo>
                  <a:pt x="24793" y="27067"/>
                </a:moveTo>
                <a:lnTo>
                  <a:pt x="24793" y="27067"/>
                </a:lnTo>
                <a:cubicBezTo>
                  <a:pt x="24738" y="27173"/>
                  <a:pt x="24684" y="27280"/>
                  <a:pt x="24627" y="27385"/>
                </a:cubicBezTo>
                <a:cubicBezTo>
                  <a:pt x="24335" y="27449"/>
                  <a:pt x="24049" y="27533"/>
                  <a:pt x="23782" y="27652"/>
                </a:cubicBezTo>
                <a:cubicBezTo>
                  <a:pt x="23954" y="27489"/>
                  <a:pt x="24120" y="27322"/>
                  <a:pt x="24275" y="27144"/>
                </a:cubicBezTo>
                <a:cubicBezTo>
                  <a:pt x="24447" y="27114"/>
                  <a:pt x="24619" y="27088"/>
                  <a:pt x="24793" y="27067"/>
                </a:cubicBezTo>
                <a:close/>
                <a:moveTo>
                  <a:pt x="26593" y="27772"/>
                </a:moveTo>
                <a:cubicBezTo>
                  <a:pt x="26803" y="27794"/>
                  <a:pt x="27014" y="27822"/>
                  <a:pt x="27221" y="27861"/>
                </a:cubicBezTo>
                <a:cubicBezTo>
                  <a:pt x="26987" y="27875"/>
                  <a:pt x="26748" y="27888"/>
                  <a:pt x="26509" y="27906"/>
                </a:cubicBezTo>
                <a:cubicBezTo>
                  <a:pt x="26537" y="27862"/>
                  <a:pt x="26566" y="27817"/>
                  <a:pt x="26593" y="27772"/>
                </a:cubicBezTo>
                <a:close/>
                <a:moveTo>
                  <a:pt x="25692" y="27725"/>
                </a:moveTo>
                <a:cubicBezTo>
                  <a:pt x="25718" y="27725"/>
                  <a:pt x="25744" y="27725"/>
                  <a:pt x="25769" y="27726"/>
                </a:cubicBezTo>
                <a:cubicBezTo>
                  <a:pt x="25744" y="27810"/>
                  <a:pt x="25721" y="27894"/>
                  <a:pt x="25699" y="27979"/>
                </a:cubicBezTo>
                <a:cubicBezTo>
                  <a:pt x="25392" y="28013"/>
                  <a:pt x="25089" y="28056"/>
                  <a:pt x="24790" y="28112"/>
                </a:cubicBezTo>
                <a:lnTo>
                  <a:pt x="24987" y="27754"/>
                </a:lnTo>
                <a:cubicBezTo>
                  <a:pt x="25221" y="27734"/>
                  <a:pt x="25456" y="27725"/>
                  <a:pt x="25692" y="27725"/>
                </a:cubicBezTo>
                <a:close/>
                <a:moveTo>
                  <a:pt x="26162" y="28496"/>
                </a:moveTo>
                <a:cubicBezTo>
                  <a:pt x="26603" y="28520"/>
                  <a:pt x="27043" y="28579"/>
                  <a:pt x="27475" y="28674"/>
                </a:cubicBezTo>
                <a:cubicBezTo>
                  <a:pt x="27474" y="28683"/>
                  <a:pt x="27474" y="28691"/>
                  <a:pt x="27472" y="28700"/>
                </a:cubicBezTo>
                <a:cubicBezTo>
                  <a:pt x="26965" y="28731"/>
                  <a:pt x="26458" y="28788"/>
                  <a:pt x="25957" y="28872"/>
                </a:cubicBezTo>
                <a:cubicBezTo>
                  <a:pt x="26023" y="28746"/>
                  <a:pt x="26092" y="28621"/>
                  <a:pt x="26162" y="28496"/>
                </a:cubicBezTo>
                <a:close/>
                <a:moveTo>
                  <a:pt x="25580" y="28486"/>
                </a:moveTo>
                <a:lnTo>
                  <a:pt x="25580" y="28486"/>
                </a:lnTo>
                <a:cubicBezTo>
                  <a:pt x="25547" y="28645"/>
                  <a:pt x="25517" y="28803"/>
                  <a:pt x="25492" y="28962"/>
                </a:cubicBezTo>
                <a:cubicBezTo>
                  <a:pt x="25021" y="29060"/>
                  <a:pt x="24557" y="29191"/>
                  <a:pt x="24104" y="29356"/>
                </a:cubicBezTo>
                <a:lnTo>
                  <a:pt x="24536" y="28570"/>
                </a:lnTo>
                <a:cubicBezTo>
                  <a:pt x="24883" y="28521"/>
                  <a:pt x="25231" y="28492"/>
                  <a:pt x="25580" y="28486"/>
                </a:cubicBezTo>
                <a:close/>
                <a:moveTo>
                  <a:pt x="27800" y="29064"/>
                </a:moveTo>
                <a:cubicBezTo>
                  <a:pt x="27876" y="29138"/>
                  <a:pt x="27951" y="29215"/>
                  <a:pt x="28025" y="29292"/>
                </a:cubicBezTo>
                <a:cubicBezTo>
                  <a:pt x="27835" y="29321"/>
                  <a:pt x="27646" y="29357"/>
                  <a:pt x="27458" y="29399"/>
                </a:cubicBezTo>
                <a:cubicBezTo>
                  <a:pt x="27541" y="29293"/>
                  <a:pt x="27625" y="29190"/>
                  <a:pt x="27715" y="29089"/>
                </a:cubicBezTo>
                <a:cubicBezTo>
                  <a:pt x="27743" y="29081"/>
                  <a:pt x="27771" y="29071"/>
                  <a:pt x="27800" y="29064"/>
                </a:cubicBezTo>
                <a:close/>
                <a:moveTo>
                  <a:pt x="26832" y="28854"/>
                </a:moveTo>
                <a:cubicBezTo>
                  <a:pt x="26431" y="29037"/>
                  <a:pt x="26040" y="29242"/>
                  <a:pt x="25662" y="29467"/>
                </a:cubicBezTo>
                <a:cubicBezTo>
                  <a:pt x="25716" y="29351"/>
                  <a:pt x="25775" y="29237"/>
                  <a:pt x="25831" y="29122"/>
                </a:cubicBezTo>
                <a:lnTo>
                  <a:pt x="25831" y="29123"/>
                </a:lnTo>
                <a:cubicBezTo>
                  <a:pt x="26163" y="29026"/>
                  <a:pt x="26496" y="28935"/>
                  <a:pt x="26832" y="28854"/>
                </a:cubicBezTo>
                <a:close/>
                <a:moveTo>
                  <a:pt x="47585" y="29294"/>
                </a:moveTo>
                <a:cubicBezTo>
                  <a:pt x="47923" y="29598"/>
                  <a:pt x="48239" y="29924"/>
                  <a:pt x="48531" y="30271"/>
                </a:cubicBezTo>
                <a:cubicBezTo>
                  <a:pt x="48679" y="30446"/>
                  <a:pt x="48818" y="30626"/>
                  <a:pt x="48954" y="30810"/>
                </a:cubicBezTo>
                <a:cubicBezTo>
                  <a:pt x="48452" y="30480"/>
                  <a:pt x="47938" y="30170"/>
                  <a:pt x="47416" y="29870"/>
                </a:cubicBezTo>
                <a:cubicBezTo>
                  <a:pt x="47289" y="29710"/>
                  <a:pt x="47153" y="29556"/>
                  <a:pt x="47016" y="29404"/>
                </a:cubicBezTo>
                <a:cubicBezTo>
                  <a:pt x="47213" y="29360"/>
                  <a:pt x="47402" y="29325"/>
                  <a:pt x="47585" y="29294"/>
                </a:cubicBezTo>
                <a:close/>
                <a:moveTo>
                  <a:pt x="27430" y="29173"/>
                </a:moveTo>
                <a:lnTo>
                  <a:pt x="27430" y="29173"/>
                </a:lnTo>
                <a:cubicBezTo>
                  <a:pt x="27426" y="29252"/>
                  <a:pt x="27420" y="29330"/>
                  <a:pt x="27418" y="29409"/>
                </a:cubicBezTo>
                <a:cubicBezTo>
                  <a:pt x="27312" y="29433"/>
                  <a:pt x="27205" y="29454"/>
                  <a:pt x="27100" y="29484"/>
                </a:cubicBezTo>
                <a:cubicBezTo>
                  <a:pt x="26571" y="29632"/>
                  <a:pt x="26065" y="29849"/>
                  <a:pt x="25560" y="30064"/>
                </a:cubicBezTo>
                <a:cubicBezTo>
                  <a:pt x="24978" y="30314"/>
                  <a:pt x="24496" y="30722"/>
                  <a:pt x="23887" y="30856"/>
                </a:cubicBezTo>
                <a:cubicBezTo>
                  <a:pt x="24363" y="30521"/>
                  <a:pt x="24864" y="30224"/>
                  <a:pt x="25387" y="29968"/>
                </a:cubicBezTo>
                <a:lnTo>
                  <a:pt x="25387" y="29968"/>
                </a:lnTo>
                <a:cubicBezTo>
                  <a:pt x="25384" y="30018"/>
                  <a:pt x="25378" y="30069"/>
                  <a:pt x="25376" y="30119"/>
                </a:cubicBezTo>
                <a:cubicBezTo>
                  <a:pt x="25401" y="30057"/>
                  <a:pt x="25431" y="29996"/>
                  <a:pt x="25457" y="29935"/>
                </a:cubicBezTo>
                <a:cubicBezTo>
                  <a:pt x="26093" y="29629"/>
                  <a:pt x="26754" y="29374"/>
                  <a:pt x="27430" y="29173"/>
                </a:cubicBezTo>
                <a:close/>
                <a:moveTo>
                  <a:pt x="48738" y="29158"/>
                </a:moveTo>
                <a:lnTo>
                  <a:pt x="48737" y="29159"/>
                </a:lnTo>
                <a:cubicBezTo>
                  <a:pt x="49758" y="30111"/>
                  <a:pt x="50591" y="31249"/>
                  <a:pt x="51190" y="32511"/>
                </a:cubicBezTo>
                <a:cubicBezTo>
                  <a:pt x="51124" y="32451"/>
                  <a:pt x="51059" y="32391"/>
                  <a:pt x="50992" y="32334"/>
                </a:cubicBezTo>
                <a:cubicBezTo>
                  <a:pt x="50710" y="32090"/>
                  <a:pt x="50420" y="31859"/>
                  <a:pt x="50123" y="31636"/>
                </a:cubicBezTo>
                <a:cubicBezTo>
                  <a:pt x="49723" y="30734"/>
                  <a:pt x="49179" y="29903"/>
                  <a:pt x="48512" y="29175"/>
                </a:cubicBezTo>
                <a:cubicBezTo>
                  <a:pt x="48590" y="29169"/>
                  <a:pt x="48666" y="29163"/>
                  <a:pt x="48738" y="29158"/>
                </a:cubicBezTo>
                <a:close/>
                <a:moveTo>
                  <a:pt x="49804" y="29142"/>
                </a:moveTo>
                <a:lnTo>
                  <a:pt x="49804" y="29142"/>
                </a:lnTo>
                <a:cubicBezTo>
                  <a:pt x="49879" y="29144"/>
                  <a:pt x="49923" y="29148"/>
                  <a:pt x="49929" y="29148"/>
                </a:cubicBezTo>
                <a:lnTo>
                  <a:pt x="49929" y="29149"/>
                </a:lnTo>
                <a:cubicBezTo>
                  <a:pt x="51133" y="30439"/>
                  <a:pt x="52002" y="32044"/>
                  <a:pt x="52418" y="33760"/>
                </a:cubicBezTo>
                <a:cubicBezTo>
                  <a:pt x="52237" y="33549"/>
                  <a:pt x="52049" y="33344"/>
                  <a:pt x="51854" y="33145"/>
                </a:cubicBezTo>
                <a:cubicBezTo>
                  <a:pt x="51711" y="32279"/>
                  <a:pt x="51357" y="31438"/>
                  <a:pt x="50910" y="30676"/>
                </a:cubicBezTo>
                <a:cubicBezTo>
                  <a:pt x="50587" y="30133"/>
                  <a:pt x="50217" y="29619"/>
                  <a:pt x="49804" y="29142"/>
                </a:cubicBezTo>
                <a:close/>
                <a:moveTo>
                  <a:pt x="50709" y="32713"/>
                </a:moveTo>
                <a:lnTo>
                  <a:pt x="50709" y="32713"/>
                </a:lnTo>
                <a:cubicBezTo>
                  <a:pt x="51027" y="32986"/>
                  <a:pt x="51330" y="33276"/>
                  <a:pt x="51625" y="33573"/>
                </a:cubicBezTo>
                <a:cubicBezTo>
                  <a:pt x="51649" y="33641"/>
                  <a:pt x="51671" y="33709"/>
                  <a:pt x="51695" y="33778"/>
                </a:cubicBezTo>
                <a:cubicBezTo>
                  <a:pt x="51388" y="33403"/>
                  <a:pt x="51059" y="33047"/>
                  <a:pt x="50709" y="32713"/>
                </a:cubicBezTo>
                <a:close/>
                <a:moveTo>
                  <a:pt x="51921" y="33877"/>
                </a:moveTo>
                <a:cubicBezTo>
                  <a:pt x="52153" y="34123"/>
                  <a:pt x="52374" y="34377"/>
                  <a:pt x="52589" y="34637"/>
                </a:cubicBezTo>
                <a:cubicBezTo>
                  <a:pt x="52614" y="34795"/>
                  <a:pt x="52632" y="34953"/>
                  <a:pt x="52648" y="35114"/>
                </a:cubicBezTo>
                <a:cubicBezTo>
                  <a:pt x="52423" y="34752"/>
                  <a:pt x="52181" y="34403"/>
                  <a:pt x="51920" y="34067"/>
                </a:cubicBezTo>
                <a:cubicBezTo>
                  <a:pt x="51922" y="34003"/>
                  <a:pt x="51922" y="33940"/>
                  <a:pt x="51921" y="33877"/>
                </a:cubicBezTo>
                <a:close/>
                <a:moveTo>
                  <a:pt x="45545" y="30025"/>
                </a:moveTo>
                <a:lnTo>
                  <a:pt x="45545" y="30025"/>
                </a:lnTo>
                <a:cubicBezTo>
                  <a:pt x="43958" y="31394"/>
                  <a:pt x="43002" y="33464"/>
                  <a:pt x="42988" y="35559"/>
                </a:cubicBezTo>
                <a:cubicBezTo>
                  <a:pt x="42590" y="34893"/>
                  <a:pt x="42187" y="34228"/>
                  <a:pt x="41772" y="33571"/>
                </a:cubicBezTo>
                <a:cubicBezTo>
                  <a:pt x="41680" y="33426"/>
                  <a:pt x="41581" y="33287"/>
                  <a:pt x="41476" y="33151"/>
                </a:cubicBezTo>
                <a:cubicBezTo>
                  <a:pt x="41713" y="32763"/>
                  <a:pt x="41984" y="32396"/>
                  <a:pt x="42286" y="32054"/>
                </a:cubicBezTo>
                <a:lnTo>
                  <a:pt x="42286" y="32054"/>
                </a:lnTo>
                <a:cubicBezTo>
                  <a:pt x="42059" y="32573"/>
                  <a:pt x="41923" y="33127"/>
                  <a:pt x="41887" y="33693"/>
                </a:cubicBezTo>
                <a:cubicBezTo>
                  <a:pt x="42659" y="32112"/>
                  <a:pt x="43967" y="30801"/>
                  <a:pt x="45545" y="30025"/>
                </a:cubicBezTo>
                <a:close/>
                <a:moveTo>
                  <a:pt x="40430" y="35645"/>
                </a:moveTo>
                <a:lnTo>
                  <a:pt x="40430" y="35645"/>
                </a:lnTo>
                <a:cubicBezTo>
                  <a:pt x="40307" y="36150"/>
                  <a:pt x="40152" y="36646"/>
                  <a:pt x="39965" y="37131"/>
                </a:cubicBezTo>
                <a:cubicBezTo>
                  <a:pt x="39965" y="37004"/>
                  <a:pt x="39958" y="36878"/>
                  <a:pt x="39954" y="36750"/>
                </a:cubicBezTo>
                <a:cubicBezTo>
                  <a:pt x="40138" y="36393"/>
                  <a:pt x="40297" y="36024"/>
                  <a:pt x="40430" y="35645"/>
                </a:cubicBezTo>
                <a:close/>
                <a:moveTo>
                  <a:pt x="46495" y="30366"/>
                </a:moveTo>
                <a:lnTo>
                  <a:pt x="46495" y="30366"/>
                </a:lnTo>
                <a:cubicBezTo>
                  <a:pt x="45191" y="31865"/>
                  <a:pt x="44320" y="33689"/>
                  <a:pt x="43975" y="35646"/>
                </a:cubicBezTo>
                <a:cubicBezTo>
                  <a:pt x="43884" y="36169"/>
                  <a:pt x="43833" y="36712"/>
                  <a:pt x="43959" y="37227"/>
                </a:cubicBezTo>
                <a:cubicBezTo>
                  <a:pt x="43643" y="36671"/>
                  <a:pt x="43321" y="36118"/>
                  <a:pt x="42994" y="35568"/>
                </a:cubicBezTo>
                <a:lnTo>
                  <a:pt x="42994" y="35567"/>
                </a:lnTo>
                <a:cubicBezTo>
                  <a:pt x="43724" y="33577"/>
                  <a:pt x="44926" y="31792"/>
                  <a:pt x="46495" y="30366"/>
                </a:cubicBezTo>
                <a:close/>
                <a:moveTo>
                  <a:pt x="37355" y="33813"/>
                </a:moveTo>
                <a:lnTo>
                  <a:pt x="37408" y="33843"/>
                </a:lnTo>
                <a:cubicBezTo>
                  <a:pt x="37099" y="35232"/>
                  <a:pt x="36630" y="36582"/>
                  <a:pt x="35967" y="37830"/>
                </a:cubicBezTo>
                <a:cubicBezTo>
                  <a:pt x="35944" y="37694"/>
                  <a:pt x="35922" y="37558"/>
                  <a:pt x="35901" y="37422"/>
                </a:cubicBezTo>
                <a:lnTo>
                  <a:pt x="37355" y="33813"/>
                </a:lnTo>
                <a:close/>
                <a:moveTo>
                  <a:pt x="47044" y="30902"/>
                </a:moveTo>
                <a:cubicBezTo>
                  <a:pt x="45594" y="33097"/>
                  <a:pt x="44729" y="35672"/>
                  <a:pt x="44557" y="38297"/>
                </a:cubicBezTo>
                <a:cubicBezTo>
                  <a:pt x="44364" y="37948"/>
                  <a:pt x="44171" y="37600"/>
                  <a:pt x="43974" y="37254"/>
                </a:cubicBezTo>
                <a:lnTo>
                  <a:pt x="45500" y="33582"/>
                </a:lnTo>
                <a:cubicBezTo>
                  <a:pt x="45898" y="32625"/>
                  <a:pt x="46314" y="31639"/>
                  <a:pt x="47044" y="30902"/>
                </a:cubicBezTo>
                <a:close/>
                <a:moveTo>
                  <a:pt x="35548" y="38296"/>
                </a:moveTo>
                <a:cubicBezTo>
                  <a:pt x="35573" y="38344"/>
                  <a:pt x="35600" y="38390"/>
                  <a:pt x="35626" y="38437"/>
                </a:cubicBezTo>
                <a:cubicBezTo>
                  <a:pt x="35589" y="38498"/>
                  <a:pt x="35553" y="38560"/>
                  <a:pt x="35514" y="38621"/>
                </a:cubicBezTo>
                <a:cubicBezTo>
                  <a:pt x="35522" y="38520"/>
                  <a:pt x="35531" y="38418"/>
                  <a:pt x="35541" y="38316"/>
                </a:cubicBezTo>
                <a:lnTo>
                  <a:pt x="35548" y="38296"/>
                </a:lnTo>
                <a:close/>
                <a:moveTo>
                  <a:pt x="34685" y="39977"/>
                </a:moveTo>
                <a:cubicBezTo>
                  <a:pt x="34687" y="39981"/>
                  <a:pt x="34690" y="39984"/>
                  <a:pt x="34692" y="39987"/>
                </a:cubicBezTo>
                <a:lnTo>
                  <a:pt x="34678" y="39991"/>
                </a:lnTo>
                <a:cubicBezTo>
                  <a:pt x="34680" y="39986"/>
                  <a:pt x="34683" y="39982"/>
                  <a:pt x="34685" y="39977"/>
                </a:cubicBezTo>
                <a:close/>
                <a:moveTo>
                  <a:pt x="37227" y="37820"/>
                </a:moveTo>
                <a:lnTo>
                  <a:pt x="37227" y="37820"/>
                </a:lnTo>
                <a:cubicBezTo>
                  <a:pt x="37156" y="38008"/>
                  <a:pt x="37080" y="38194"/>
                  <a:pt x="36993" y="38375"/>
                </a:cubicBezTo>
                <a:cubicBezTo>
                  <a:pt x="36639" y="39118"/>
                  <a:pt x="36117" y="39801"/>
                  <a:pt x="35423" y="40238"/>
                </a:cubicBezTo>
                <a:cubicBezTo>
                  <a:pt x="35338" y="40141"/>
                  <a:pt x="35233" y="40065"/>
                  <a:pt x="35115" y="40015"/>
                </a:cubicBezTo>
                <a:cubicBezTo>
                  <a:pt x="35039" y="39984"/>
                  <a:pt x="34957" y="39968"/>
                  <a:pt x="34874" y="39967"/>
                </a:cubicBezTo>
                <a:cubicBezTo>
                  <a:pt x="34885" y="39940"/>
                  <a:pt x="34897" y="39911"/>
                  <a:pt x="34908" y="39882"/>
                </a:cubicBezTo>
                <a:cubicBezTo>
                  <a:pt x="35029" y="39932"/>
                  <a:pt x="35157" y="39958"/>
                  <a:pt x="35286" y="39958"/>
                </a:cubicBezTo>
                <a:cubicBezTo>
                  <a:pt x="35378" y="39958"/>
                  <a:pt x="35471" y="39945"/>
                  <a:pt x="35561" y="39919"/>
                </a:cubicBezTo>
                <a:cubicBezTo>
                  <a:pt x="35626" y="39899"/>
                  <a:pt x="35692" y="39871"/>
                  <a:pt x="35740" y="39822"/>
                </a:cubicBezTo>
                <a:cubicBezTo>
                  <a:pt x="35849" y="39710"/>
                  <a:pt x="35833" y="39526"/>
                  <a:pt x="35779" y="39378"/>
                </a:cubicBezTo>
                <a:cubicBezTo>
                  <a:pt x="35728" y="39239"/>
                  <a:pt x="35653" y="39108"/>
                  <a:pt x="35558" y="38994"/>
                </a:cubicBezTo>
                <a:cubicBezTo>
                  <a:pt x="35567" y="38988"/>
                  <a:pt x="35575" y="38980"/>
                  <a:pt x="35584" y="38972"/>
                </a:cubicBezTo>
                <a:cubicBezTo>
                  <a:pt x="35679" y="38926"/>
                  <a:pt x="35773" y="38878"/>
                  <a:pt x="35865" y="38826"/>
                </a:cubicBezTo>
                <a:cubicBezTo>
                  <a:pt x="35993" y="39018"/>
                  <a:pt x="36134" y="39200"/>
                  <a:pt x="36288" y="39371"/>
                </a:cubicBezTo>
                <a:cubicBezTo>
                  <a:pt x="36233" y="39139"/>
                  <a:pt x="36181" y="38905"/>
                  <a:pt x="36130" y="38669"/>
                </a:cubicBezTo>
                <a:cubicBezTo>
                  <a:pt x="36524" y="38425"/>
                  <a:pt x="36891" y="38139"/>
                  <a:pt x="37227" y="37820"/>
                </a:cubicBezTo>
                <a:close/>
                <a:moveTo>
                  <a:pt x="47730" y="31651"/>
                </a:moveTo>
                <a:lnTo>
                  <a:pt x="47730" y="31651"/>
                </a:lnTo>
                <a:cubicBezTo>
                  <a:pt x="47473" y="32355"/>
                  <a:pt x="47215" y="33059"/>
                  <a:pt x="46957" y="33764"/>
                </a:cubicBezTo>
                <a:lnTo>
                  <a:pt x="46956" y="33764"/>
                </a:lnTo>
                <a:cubicBezTo>
                  <a:pt x="46473" y="35084"/>
                  <a:pt x="45987" y="36416"/>
                  <a:pt x="45793" y="37809"/>
                </a:cubicBezTo>
                <a:cubicBezTo>
                  <a:pt x="45658" y="38764"/>
                  <a:pt x="45670" y="39734"/>
                  <a:pt x="45827" y="40686"/>
                </a:cubicBezTo>
                <a:cubicBezTo>
                  <a:pt x="45430" y="39912"/>
                  <a:pt x="45023" y="39143"/>
                  <a:pt x="44604" y="38383"/>
                </a:cubicBezTo>
                <a:cubicBezTo>
                  <a:pt x="45510" y="36079"/>
                  <a:pt x="46620" y="33863"/>
                  <a:pt x="47730" y="31651"/>
                </a:cubicBezTo>
                <a:close/>
                <a:moveTo>
                  <a:pt x="32194" y="38585"/>
                </a:moveTo>
                <a:cubicBezTo>
                  <a:pt x="32412" y="39031"/>
                  <a:pt x="32669" y="39456"/>
                  <a:pt x="32960" y="39858"/>
                </a:cubicBezTo>
                <a:cubicBezTo>
                  <a:pt x="32861" y="39915"/>
                  <a:pt x="32775" y="39991"/>
                  <a:pt x="32707" y="40081"/>
                </a:cubicBezTo>
                <a:cubicBezTo>
                  <a:pt x="32542" y="40307"/>
                  <a:pt x="32532" y="40653"/>
                  <a:pt x="32706" y="40861"/>
                </a:cubicBezTo>
                <a:cubicBezTo>
                  <a:pt x="32674" y="40947"/>
                  <a:pt x="32642" y="41032"/>
                  <a:pt x="32612" y="41116"/>
                </a:cubicBezTo>
                <a:cubicBezTo>
                  <a:pt x="32555" y="40895"/>
                  <a:pt x="32502" y="40674"/>
                  <a:pt x="32455" y="40451"/>
                </a:cubicBezTo>
                <a:cubicBezTo>
                  <a:pt x="32501" y="40412"/>
                  <a:pt x="32540" y="40368"/>
                  <a:pt x="32575" y="40319"/>
                </a:cubicBezTo>
                <a:cubicBezTo>
                  <a:pt x="32757" y="40041"/>
                  <a:pt x="32608" y="39608"/>
                  <a:pt x="32293" y="39503"/>
                </a:cubicBezTo>
                <a:lnTo>
                  <a:pt x="32292" y="39503"/>
                </a:lnTo>
                <a:cubicBezTo>
                  <a:pt x="32249" y="39198"/>
                  <a:pt x="32216" y="38892"/>
                  <a:pt x="32194" y="38585"/>
                </a:cubicBezTo>
                <a:close/>
                <a:moveTo>
                  <a:pt x="31016" y="36447"/>
                </a:moveTo>
                <a:lnTo>
                  <a:pt x="31016" y="36447"/>
                </a:lnTo>
                <a:cubicBezTo>
                  <a:pt x="31037" y="37312"/>
                  <a:pt x="31183" y="38168"/>
                  <a:pt x="31448" y="38991"/>
                </a:cubicBezTo>
                <a:cubicBezTo>
                  <a:pt x="31490" y="39206"/>
                  <a:pt x="31540" y="39420"/>
                  <a:pt x="31596" y="39632"/>
                </a:cubicBezTo>
                <a:cubicBezTo>
                  <a:pt x="31480" y="39704"/>
                  <a:pt x="31377" y="39798"/>
                  <a:pt x="31312" y="39919"/>
                </a:cubicBezTo>
                <a:cubicBezTo>
                  <a:pt x="31209" y="40108"/>
                  <a:pt x="31207" y="40358"/>
                  <a:pt x="31338" y="40528"/>
                </a:cubicBezTo>
                <a:cubicBezTo>
                  <a:pt x="31443" y="40665"/>
                  <a:pt x="31620" y="40734"/>
                  <a:pt x="31794" y="40734"/>
                </a:cubicBezTo>
                <a:cubicBezTo>
                  <a:pt x="31807" y="40734"/>
                  <a:pt x="31820" y="40733"/>
                  <a:pt x="31833" y="40733"/>
                </a:cubicBezTo>
                <a:cubicBezTo>
                  <a:pt x="31879" y="40730"/>
                  <a:pt x="31927" y="40724"/>
                  <a:pt x="31972" y="40713"/>
                </a:cubicBezTo>
                <a:cubicBezTo>
                  <a:pt x="32023" y="40828"/>
                  <a:pt x="32078" y="40939"/>
                  <a:pt x="32135" y="41051"/>
                </a:cubicBezTo>
                <a:cubicBezTo>
                  <a:pt x="32075" y="41019"/>
                  <a:pt x="32010" y="40999"/>
                  <a:pt x="31942" y="40992"/>
                </a:cubicBezTo>
                <a:cubicBezTo>
                  <a:pt x="31921" y="40990"/>
                  <a:pt x="31899" y="40989"/>
                  <a:pt x="31878" y="40989"/>
                </a:cubicBezTo>
                <a:cubicBezTo>
                  <a:pt x="31757" y="40989"/>
                  <a:pt x="31637" y="41022"/>
                  <a:pt x="31522" y="41063"/>
                </a:cubicBezTo>
                <a:cubicBezTo>
                  <a:pt x="31391" y="41108"/>
                  <a:pt x="31266" y="41173"/>
                  <a:pt x="31155" y="41257"/>
                </a:cubicBezTo>
                <a:lnTo>
                  <a:pt x="31155" y="41257"/>
                </a:lnTo>
                <a:cubicBezTo>
                  <a:pt x="30749" y="39685"/>
                  <a:pt x="30702" y="38042"/>
                  <a:pt x="31016" y="36447"/>
                </a:cubicBezTo>
                <a:close/>
                <a:moveTo>
                  <a:pt x="32340" y="41427"/>
                </a:moveTo>
                <a:cubicBezTo>
                  <a:pt x="32364" y="41465"/>
                  <a:pt x="32383" y="41504"/>
                  <a:pt x="32407" y="41542"/>
                </a:cubicBezTo>
                <a:cubicBezTo>
                  <a:pt x="32340" y="41607"/>
                  <a:pt x="32283" y="41680"/>
                  <a:pt x="32235" y="41761"/>
                </a:cubicBezTo>
                <a:lnTo>
                  <a:pt x="32235" y="41760"/>
                </a:lnTo>
                <a:cubicBezTo>
                  <a:pt x="32289" y="41655"/>
                  <a:pt x="32333" y="41539"/>
                  <a:pt x="32340" y="41427"/>
                </a:cubicBezTo>
                <a:close/>
                <a:moveTo>
                  <a:pt x="34532" y="41428"/>
                </a:moveTo>
                <a:cubicBezTo>
                  <a:pt x="34669" y="41519"/>
                  <a:pt x="34840" y="41564"/>
                  <a:pt x="35005" y="41580"/>
                </a:cubicBezTo>
                <a:cubicBezTo>
                  <a:pt x="35041" y="41583"/>
                  <a:pt x="35076" y="41584"/>
                  <a:pt x="35111" y="41584"/>
                </a:cubicBezTo>
                <a:cubicBezTo>
                  <a:pt x="35128" y="41584"/>
                  <a:pt x="35146" y="41584"/>
                  <a:pt x="35164" y="41583"/>
                </a:cubicBezTo>
                <a:lnTo>
                  <a:pt x="35164" y="41583"/>
                </a:lnTo>
                <a:cubicBezTo>
                  <a:pt x="35022" y="41629"/>
                  <a:pt x="34896" y="41716"/>
                  <a:pt x="34823" y="41848"/>
                </a:cubicBezTo>
                <a:lnTo>
                  <a:pt x="34822" y="41847"/>
                </a:lnTo>
                <a:cubicBezTo>
                  <a:pt x="34821" y="41851"/>
                  <a:pt x="34821" y="41853"/>
                  <a:pt x="34820" y="41855"/>
                </a:cubicBezTo>
                <a:cubicBezTo>
                  <a:pt x="34713" y="41727"/>
                  <a:pt x="34585" y="41618"/>
                  <a:pt x="34440" y="41534"/>
                </a:cubicBezTo>
                <a:cubicBezTo>
                  <a:pt x="34474" y="41501"/>
                  <a:pt x="34503" y="41466"/>
                  <a:pt x="34532" y="41428"/>
                </a:cubicBezTo>
                <a:close/>
                <a:moveTo>
                  <a:pt x="38788" y="38499"/>
                </a:moveTo>
                <a:lnTo>
                  <a:pt x="38788" y="38499"/>
                </a:lnTo>
                <a:cubicBezTo>
                  <a:pt x="38425" y="39554"/>
                  <a:pt x="37850" y="40522"/>
                  <a:pt x="37098" y="41346"/>
                </a:cubicBezTo>
                <a:lnTo>
                  <a:pt x="37097" y="41346"/>
                </a:lnTo>
                <a:cubicBezTo>
                  <a:pt x="36790" y="41617"/>
                  <a:pt x="36465" y="41866"/>
                  <a:pt x="36123" y="42092"/>
                </a:cubicBezTo>
                <a:cubicBezTo>
                  <a:pt x="36050" y="41908"/>
                  <a:pt x="35930" y="41748"/>
                  <a:pt x="35762" y="41646"/>
                </a:cubicBezTo>
                <a:cubicBezTo>
                  <a:pt x="35651" y="41580"/>
                  <a:pt x="35524" y="41546"/>
                  <a:pt x="35396" y="41546"/>
                </a:cubicBezTo>
                <a:cubicBezTo>
                  <a:pt x="35390" y="41546"/>
                  <a:pt x="35384" y="41546"/>
                  <a:pt x="35378" y="41546"/>
                </a:cubicBezTo>
                <a:cubicBezTo>
                  <a:pt x="35417" y="41532"/>
                  <a:pt x="35454" y="41513"/>
                  <a:pt x="35489" y="41490"/>
                </a:cubicBezTo>
                <a:cubicBezTo>
                  <a:pt x="35679" y="41361"/>
                  <a:pt x="35736" y="41117"/>
                  <a:pt x="35712" y="40882"/>
                </a:cubicBezTo>
                <a:cubicBezTo>
                  <a:pt x="35829" y="40833"/>
                  <a:pt x="35941" y="40770"/>
                  <a:pt x="36043" y="40694"/>
                </a:cubicBezTo>
                <a:lnTo>
                  <a:pt x="36043" y="40694"/>
                </a:lnTo>
                <a:cubicBezTo>
                  <a:pt x="35932" y="40750"/>
                  <a:pt x="35820" y="40804"/>
                  <a:pt x="35708" y="40856"/>
                </a:cubicBezTo>
                <a:cubicBezTo>
                  <a:pt x="35700" y="40790"/>
                  <a:pt x="35685" y="40724"/>
                  <a:pt x="35664" y="40660"/>
                </a:cubicBezTo>
                <a:cubicBezTo>
                  <a:pt x="35619" y="40521"/>
                  <a:pt x="35549" y="40392"/>
                  <a:pt x="35459" y="40279"/>
                </a:cubicBezTo>
                <a:cubicBezTo>
                  <a:pt x="36073" y="40066"/>
                  <a:pt x="36654" y="39768"/>
                  <a:pt x="37185" y="39396"/>
                </a:cubicBezTo>
                <a:lnTo>
                  <a:pt x="37185" y="39396"/>
                </a:lnTo>
                <a:cubicBezTo>
                  <a:pt x="36995" y="39663"/>
                  <a:pt x="36792" y="39922"/>
                  <a:pt x="36579" y="40173"/>
                </a:cubicBezTo>
                <a:cubicBezTo>
                  <a:pt x="36418" y="40361"/>
                  <a:pt x="36242" y="40547"/>
                  <a:pt x="36043" y="40694"/>
                </a:cubicBezTo>
                <a:cubicBezTo>
                  <a:pt x="37090" y="40151"/>
                  <a:pt x="38025" y="39399"/>
                  <a:pt x="38788" y="38499"/>
                </a:cubicBezTo>
                <a:close/>
                <a:moveTo>
                  <a:pt x="36408" y="42019"/>
                </a:moveTo>
                <a:lnTo>
                  <a:pt x="36408" y="42019"/>
                </a:lnTo>
                <a:cubicBezTo>
                  <a:pt x="36328" y="42086"/>
                  <a:pt x="36247" y="42152"/>
                  <a:pt x="36165" y="42218"/>
                </a:cubicBezTo>
                <a:cubicBezTo>
                  <a:pt x="36161" y="42200"/>
                  <a:pt x="36158" y="42182"/>
                  <a:pt x="36152" y="42165"/>
                </a:cubicBezTo>
                <a:cubicBezTo>
                  <a:pt x="36237" y="42117"/>
                  <a:pt x="36322" y="42067"/>
                  <a:pt x="36408" y="42019"/>
                </a:cubicBezTo>
                <a:close/>
                <a:moveTo>
                  <a:pt x="33696" y="42473"/>
                </a:moveTo>
                <a:cubicBezTo>
                  <a:pt x="33718" y="42594"/>
                  <a:pt x="33747" y="42712"/>
                  <a:pt x="33782" y="42829"/>
                </a:cubicBezTo>
                <a:cubicBezTo>
                  <a:pt x="33795" y="42869"/>
                  <a:pt x="33810" y="42910"/>
                  <a:pt x="33827" y="42950"/>
                </a:cubicBezTo>
                <a:cubicBezTo>
                  <a:pt x="33787" y="42929"/>
                  <a:pt x="33746" y="42911"/>
                  <a:pt x="33703" y="42900"/>
                </a:cubicBezTo>
                <a:lnTo>
                  <a:pt x="33703" y="42899"/>
                </a:lnTo>
                <a:cubicBezTo>
                  <a:pt x="33660" y="42888"/>
                  <a:pt x="33616" y="42881"/>
                  <a:pt x="33573" y="42880"/>
                </a:cubicBezTo>
                <a:cubicBezTo>
                  <a:pt x="33611" y="42752"/>
                  <a:pt x="33652" y="42616"/>
                  <a:pt x="33696" y="42473"/>
                </a:cubicBezTo>
                <a:close/>
                <a:moveTo>
                  <a:pt x="32199" y="41830"/>
                </a:moveTo>
                <a:lnTo>
                  <a:pt x="32199" y="41830"/>
                </a:lnTo>
                <a:cubicBezTo>
                  <a:pt x="32131" y="41964"/>
                  <a:pt x="32098" y="42115"/>
                  <a:pt x="32105" y="42265"/>
                </a:cubicBezTo>
                <a:cubicBezTo>
                  <a:pt x="32108" y="42332"/>
                  <a:pt x="32121" y="42397"/>
                  <a:pt x="32144" y="42459"/>
                </a:cubicBezTo>
                <a:cubicBezTo>
                  <a:pt x="32099" y="42589"/>
                  <a:pt x="32059" y="42711"/>
                  <a:pt x="32023" y="42821"/>
                </a:cubicBezTo>
                <a:cubicBezTo>
                  <a:pt x="31960" y="42836"/>
                  <a:pt x="31900" y="42859"/>
                  <a:pt x="31844" y="42890"/>
                </a:cubicBezTo>
                <a:cubicBezTo>
                  <a:pt x="31811" y="42909"/>
                  <a:pt x="31780" y="42931"/>
                  <a:pt x="31751" y="42956"/>
                </a:cubicBezTo>
                <a:cubicBezTo>
                  <a:pt x="31674" y="42788"/>
                  <a:pt x="31603" y="42616"/>
                  <a:pt x="31536" y="42443"/>
                </a:cubicBezTo>
                <a:lnTo>
                  <a:pt x="31536" y="42443"/>
                </a:lnTo>
                <a:cubicBezTo>
                  <a:pt x="31571" y="42435"/>
                  <a:pt x="31605" y="42424"/>
                  <a:pt x="31638" y="42410"/>
                </a:cubicBezTo>
                <a:cubicBezTo>
                  <a:pt x="31891" y="42303"/>
                  <a:pt x="32065" y="42069"/>
                  <a:pt x="32199" y="41830"/>
                </a:cubicBezTo>
                <a:close/>
                <a:moveTo>
                  <a:pt x="38683" y="41161"/>
                </a:moveTo>
                <a:lnTo>
                  <a:pt x="38683" y="41161"/>
                </a:lnTo>
                <a:cubicBezTo>
                  <a:pt x="38682" y="41162"/>
                  <a:pt x="38681" y="41164"/>
                  <a:pt x="38680" y="41165"/>
                </a:cubicBezTo>
                <a:cubicBezTo>
                  <a:pt x="37773" y="42166"/>
                  <a:pt x="36659" y="43011"/>
                  <a:pt x="35399" y="43481"/>
                </a:cubicBezTo>
                <a:cubicBezTo>
                  <a:pt x="35361" y="43426"/>
                  <a:pt x="35319" y="43374"/>
                  <a:pt x="35275" y="43326"/>
                </a:cubicBezTo>
                <a:cubicBezTo>
                  <a:pt x="35232" y="43280"/>
                  <a:pt x="35187" y="43236"/>
                  <a:pt x="35130" y="43208"/>
                </a:cubicBezTo>
                <a:cubicBezTo>
                  <a:pt x="35087" y="43187"/>
                  <a:pt x="35042" y="43175"/>
                  <a:pt x="34994" y="43172"/>
                </a:cubicBezTo>
                <a:cubicBezTo>
                  <a:pt x="35020" y="43148"/>
                  <a:pt x="35042" y="43121"/>
                  <a:pt x="35061" y="43092"/>
                </a:cubicBezTo>
                <a:cubicBezTo>
                  <a:pt x="35088" y="43047"/>
                  <a:pt x="35108" y="42997"/>
                  <a:pt x="35120" y="42945"/>
                </a:cubicBezTo>
                <a:cubicBezTo>
                  <a:pt x="35245" y="43081"/>
                  <a:pt x="35394" y="43204"/>
                  <a:pt x="35574" y="43227"/>
                </a:cubicBezTo>
                <a:cubicBezTo>
                  <a:pt x="35593" y="43230"/>
                  <a:pt x="35613" y="43231"/>
                  <a:pt x="35633" y="43231"/>
                </a:cubicBezTo>
                <a:cubicBezTo>
                  <a:pt x="35867" y="43231"/>
                  <a:pt x="36089" y="43053"/>
                  <a:pt x="36165" y="42827"/>
                </a:cubicBezTo>
                <a:cubicBezTo>
                  <a:pt x="36192" y="42742"/>
                  <a:pt x="36206" y="42654"/>
                  <a:pt x="36209" y="42566"/>
                </a:cubicBezTo>
                <a:cubicBezTo>
                  <a:pt x="36210" y="42536"/>
                  <a:pt x="36207" y="42506"/>
                  <a:pt x="36206" y="42476"/>
                </a:cubicBezTo>
                <a:cubicBezTo>
                  <a:pt x="37145" y="42416"/>
                  <a:pt x="38018" y="41852"/>
                  <a:pt x="38683" y="41161"/>
                </a:cubicBezTo>
                <a:close/>
                <a:moveTo>
                  <a:pt x="34203" y="43394"/>
                </a:moveTo>
                <a:lnTo>
                  <a:pt x="34203" y="43394"/>
                </a:lnTo>
                <a:cubicBezTo>
                  <a:pt x="34235" y="43408"/>
                  <a:pt x="34269" y="43416"/>
                  <a:pt x="34303" y="43422"/>
                </a:cubicBezTo>
                <a:cubicBezTo>
                  <a:pt x="34326" y="43424"/>
                  <a:pt x="34349" y="43426"/>
                  <a:pt x="34371" y="43426"/>
                </a:cubicBezTo>
                <a:cubicBezTo>
                  <a:pt x="34389" y="43426"/>
                  <a:pt x="34407" y="43425"/>
                  <a:pt x="34425" y="43423"/>
                </a:cubicBezTo>
                <a:lnTo>
                  <a:pt x="34425" y="43423"/>
                </a:lnTo>
                <a:cubicBezTo>
                  <a:pt x="34362" y="43497"/>
                  <a:pt x="34312" y="43581"/>
                  <a:pt x="34278" y="43672"/>
                </a:cubicBezTo>
                <a:cubicBezTo>
                  <a:pt x="34262" y="43577"/>
                  <a:pt x="34237" y="43484"/>
                  <a:pt x="34203" y="43394"/>
                </a:cubicBezTo>
                <a:close/>
                <a:moveTo>
                  <a:pt x="168489" y="64658"/>
                </a:moveTo>
                <a:lnTo>
                  <a:pt x="168489" y="64664"/>
                </a:lnTo>
                <a:lnTo>
                  <a:pt x="168488" y="64663"/>
                </a:lnTo>
                <a:lnTo>
                  <a:pt x="168489" y="64658"/>
                </a:lnTo>
                <a:close/>
                <a:moveTo>
                  <a:pt x="177235" y="64049"/>
                </a:moveTo>
                <a:cubicBezTo>
                  <a:pt x="177474" y="64842"/>
                  <a:pt x="177770" y="65776"/>
                  <a:pt x="178116" y="66767"/>
                </a:cubicBezTo>
                <a:cubicBezTo>
                  <a:pt x="177769" y="66967"/>
                  <a:pt x="177407" y="67172"/>
                  <a:pt x="177031" y="67382"/>
                </a:cubicBezTo>
                <a:cubicBezTo>
                  <a:pt x="176749" y="67540"/>
                  <a:pt x="176477" y="67702"/>
                  <a:pt x="176217" y="67868"/>
                </a:cubicBezTo>
                <a:cubicBezTo>
                  <a:pt x="175867" y="67364"/>
                  <a:pt x="175577" y="66921"/>
                  <a:pt x="175337" y="66532"/>
                </a:cubicBezTo>
                <a:cubicBezTo>
                  <a:pt x="176025" y="65719"/>
                  <a:pt x="176661" y="64873"/>
                  <a:pt x="177235" y="64049"/>
                </a:cubicBezTo>
                <a:close/>
                <a:moveTo>
                  <a:pt x="187426" y="70143"/>
                </a:moveTo>
                <a:lnTo>
                  <a:pt x="187422" y="70145"/>
                </a:lnTo>
                <a:lnTo>
                  <a:pt x="187422" y="70145"/>
                </a:lnTo>
                <a:lnTo>
                  <a:pt x="187423" y="70143"/>
                </a:lnTo>
                <a:close/>
                <a:moveTo>
                  <a:pt x="191405" y="70206"/>
                </a:moveTo>
                <a:lnTo>
                  <a:pt x="191405" y="70206"/>
                </a:lnTo>
                <a:cubicBezTo>
                  <a:pt x="191393" y="70210"/>
                  <a:pt x="191381" y="70212"/>
                  <a:pt x="191370" y="70215"/>
                </a:cubicBezTo>
                <a:cubicBezTo>
                  <a:pt x="191204" y="70266"/>
                  <a:pt x="191068" y="70383"/>
                  <a:pt x="190912" y="70457"/>
                </a:cubicBezTo>
                <a:cubicBezTo>
                  <a:pt x="190757" y="70531"/>
                  <a:pt x="190596" y="70559"/>
                  <a:pt x="190432" y="70559"/>
                </a:cubicBezTo>
                <a:cubicBezTo>
                  <a:pt x="189989" y="70559"/>
                  <a:pt x="189519" y="70355"/>
                  <a:pt x="189062" y="70278"/>
                </a:cubicBezTo>
                <a:lnTo>
                  <a:pt x="189062" y="70278"/>
                </a:lnTo>
                <a:cubicBezTo>
                  <a:pt x="189148" y="70279"/>
                  <a:pt x="189233" y="70279"/>
                  <a:pt x="189318" y="70279"/>
                </a:cubicBezTo>
                <a:cubicBezTo>
                  <a:pt x="190071" y="70279"/>
                  <a:pt x="190766" y="70253"/>
                  <a:pt x="191405" y="70206"/>
                </a:cubicBezTo>
                <a:close/>
                <a:moveTo>
                  <a:pt x="187341" y="70226"/>
                </a:moveTo>
                <a:cubicBezTo>
                  <a:pt x="187924" y="70257"/>
                  <a:pt x="188474" y="70273"/>
                  <a:pt x="189000" y="70277"/>
                </a:cubicBezTo>
                <a:cubicBezTo>
                  <a:pt x="188598" y="70413"/>
                  <a:pt x="188197" y="70679"/>
                  <a:pt x="187776" y="70716"/>
                </a:cubicBezTo>
                <a:cubicBezTo>
                  <a:pt x="187311" y="70756"/>
                  <a:pt x="186801" y="70942"/>
                  <a:pt x="186365" y="71204"/>
                </a:cubicBezTo>
                <a:cubicBezTo>
                  <a:pt x="186693" y="70882"/>
                  <a:pt x="187019" y="70556"/>
                  <a:pt x="187341" y="70226"/>
                </a:cubicBezTo>
                <a:close/>
                <a:moveTo>
                  <a:pt x="182322" y="64374"/>
                </a:moveTo>
                <a:cubicBezTo>
                  <a:pt x="183080" y="66844"/>
                  <a:pt x="184066" y="69644"/>
                  <a:pt x="185190" y="71866"/>
                </a:cubicBezTo>
                <a:cubicBezTo>
                  <a:pt x="185078" y="71965"/>
                  <a:pt x="184965" y="72060"/>
                  <a:pt x="184852" y="72157"/>
                </a:cubicBezTo>
                <a:lnTo>
                  <a:pt x="184810" y="72153"/>
                </a:lnTo>
                <a:cubicBezTo>
                  <a:pt x="184570" y="72128"/>
                  <a:pt x="184329" y="72116"/>
                  <a:pt x="184088" y="72116"/>
                </a:cubicBezTo>
                <a:cubicBezTo>
                  <a:pt x="183839" y="72116"/>
                  <a:pt x="183590" y="72129"/>
                  <a:pt x="183341" y="72155"/>
                </a:cubicBezTo>
                <a:cubicBezTo>
                  <a:pt x="183105" y="69550"/>
                  <a:pt x="182407" y="67013"/>
                  <a:pt x="181682" y="64959"/>
                </a:cubicBezTo>
                <a:cubicBezTo>
                  <a:pt x="181921" y="64741"/>
                  <a:pt x="182137" y="64543"/>
                  <a:pt x="182322" y="64375"/>
                </a:cubicBezTo>
                <a:lnTo>
                  <a:pt x="182322" y="64374"/>
                </a:lnTo>
                <a:close/>
                <a:moveTo>
                  <a:pt x="185809" y="71741"/>
                </a:moveTo>
                <a:lnTo>
                  <a:pt x="185809" y="71741"/>
                </a:lnTo>
                <a:cubicBezTo>
                  <a:pt x="185792" y="71914"/>
                  <a:pt x="185644" y="72073"/>
                  <a:pt x="185472" y="72133"/>
                </a:cubicBezTo>
                <a:cubicBezTo>
                  <a:pt x="185437" y="72145"/>
                  <a:pt x="185400" y="72154"/>
                  <a:pt x="185364" y="72160"/>
                </a:cubicBezTo>
                <a:cubicBezTo>
                  <a:pt x="185513" y="72022"/>
                  <a:pt x="185661" y="71882"/>
                  <a:pt x="185809" y="71741"/>
                </a:cubicBezTo>
                <a:close/>
                <a:moveTo>
                  <a:pt x="180601" y="65950"/>
                </a:moveTo>
                <a:cubicBezTo>
                  <a:pt x="180860" y="68136"/>
                  <a:pt x="181801" y="70676"/>
                  <a:pt x="182606" y="72270"/>
                </a:cubicBezTo>
                <a:cubicBezTo>
                  <a:pt x="182584" y="72275"/>
                  <a:pt x="182562" y="72279"/>
                  <a:pt x="182539" y="72284"/>
                </a:cubicBezTo>
                <a:cubicBezTo>
                  <a:pt x="182295" y="72339"/>
                  <a:pt x="182051" y="72405"/>
                  <a:pt x="181806" y="72473"/>
                </a:cubicBezTo>
                <a:cubicBezTo>
                  <a:pt x="181339" y="70700"/>
                  <a:pt x="180452" y="68304"/>
                  <a:pt x="179618" y="66852"/>
                </a:cubicBezTo>
                <a:lnTo>
                  <a:pt x="180601" y="65950"/>
                </a:lnTo>
                <a:close/>
                <a:moveTo>
                  <a:pt x="178509" y="67853"/>
                </a:moveTo>
                <a:cubicBezTo>
                  <a:pt x="179141" y="69547"/>
                  <a:pt x="179903" y="71310"/>
                  <a:pt x="180755" y="72751"/>
                </a:cubicBezTo>
                <a:lnTo>
                  <a:pt x="180756" y="72751"/>
                </a:lnTo>
                <a:cubicBezTo>
                  <a:pt x="180432" y="72822"/>
                  <a:pt x="180107" y="72870"/>
                  <a:pt x="179782" y="72870"/>
                </a:cubicBezTo>
                <a:cubicBezTo>
                  <a:pt x="179729" y="72870"/>
                  <a:pt x="179676" y="72869"/>
                  <a:pt x="179623" y="72866"/>
                </a:cubicBezTo>
                <a:cubicBezTo>
                  <a:pt x="179133" y="71945"/>
                  <a:pt x="178417" y="70801"/>
                  <a:pt x="177371" y="69440"/>
                </a:cubicBezTo>
                <a:cubicBezTo>
                  <a:pt x="177265" y="69302"/>
                  <a:pt x="177162" y="69167"/>
                  <a:pt x="177062" y="69034"/>
                </a:cubicBezTo>
                <a:cubicBezTo>
                  <a:pt x="177575" y="68639"/>
                  <a:pt x="178063" y="68239"/>
                  <a:pt x="178509" y="67853"/>
                </a:cubicBezTo>
                <a:close/>
                <a:moveTo>
                  <a:pt x="174668" y="67293"/>
                </a:moveTo>
                <a:cubicBezTo>
                  <a:pt x="174822" y="67680"/>
                  <a:pt x="175006" y="68098"/>
                  <a:pt x="175227" y="68545"/>
                </a:cubicBezTo>
                <a:cubicBezTo>
                  <a:pt x="173327" y="69945"/>
                  <a:pt x="172159" y="71396"/>
                  <a:pt x="171749" y="71950"/>
                </a:cubicBezTo>
                <a:cubicBezTo>
                  <a:pt x="171755" y="71971"/>
                  <a:pt x="171763" y="71992"/>
                  <a:pt x="171769" y="72013"/>
                </a:cubicBezTo>
                <a:cubicBezTo>
                  <a:pt x="171777" y="72048"/>
                  <a:pt x="171787" y="72081"/>
                  <a:pt x="171796" y="72115"/>
                </a:cubicBezTo>
                <a:cubicBezTo>
                  <a:pt x="173114" y="71663"/>
                  <a:pt x="174575" y="70817"/>
                  <a:pt x="175938" y="69863"/>
                </a:cubicBezTo>
                <a:cubicBezTo>
                  <a:pt x="176066" y="70082"/>
                  <a:pt x="176201" y="70305"/>
                  <a:pt x="176345" y="70534"/>
                </a:cubicBezTo>
                <a:cubicBezTo>
                  <a:pt x="176902" y="71418"/>
                  <a:pt x="177418" y="72156"/>
                  <a:pt x="177887" y="72773"/>
                </a:cubicBezTo>
                <a:cubicBezTo>
                  <a:pt x="177691" y="72855"/>
                  <a:pt x="177502" y="72961"/>
                  <a:pt x="177299" y="73022"/>
                </a:cubicBezTo>
                <a:cubicBezTo>
                  <a:pt x="177156" y="73064"/>
                  <a:pt x="177013" y="73083"/>
                  <a:pt x="176871" y="73083"/>
                </a:cubicBezTo>
                <a:cubicBezTo>
                  <a:pt x="175879" y="73083"/>
                  <a:pt x="174907" y="72178"/>
                  <a:pt x="173886" y="72178"/>
                </a:cubicBezTo>
                <a:cubicBezTo>
                  <a:pt x="173798" y="72178"/>
                  <a:pt x="173710" y="72185"/>
                  <a:pt x="173622" y="72199"/>
                </a:cubicBezTo>
                <a:cubicBezTo>
                  <a:pt x="173018" y="72299"/>
                  <a:pt x="172556" y="72737"/>
                  <a:pt x="172064" y="73118"/>
                </a:cubicBezTo>
                <a:cubicBezTo>
                  <a:pt x="171979" y="72783"/>
                  <a:pt x="171886" y="72450"/>
                  <a:pt x="171796" y="72115"/>
                </a:cubicBezTo>
                <a:cubicBezTo>
                  <a:pt x="171723" y="72141"/>
                  <a:pt x="171651" y="72164"/>
                  <a:pt x="171581" y="72187"/>
                </a:cubicBezTo>
                <a:cubicBezTo>
                  <a:pt x="171581" y="72187"/>
                  <a:pt x="171637" y="72101"/>
                  <a:pt x="171749" y="71950"/>
                </a:cubicBezTo>
                <a:cubicBezTo>
                  <a:pt x="171576" y="71389"/>
                  <a:pt x="171377" y="70837"/>
                  <a:pt x="171163" y="70292"/>
                </a:cubicBezTo>
                <a:lnTo>
                  <a:pt x="171164" y="70292"/>
                </a:lnTo>
                <a:cubicBezTo>
                  <a:pt x="172416" y="69525"/>
                  <a:pt x="173597" y="68465"/>
                  <a:pt x="174668" y="67293"/>
                </a:cubicBezTo>
                <a:close/>
                <a:moveTo>
                  <a:pt x="171563" y="72879"/>
                </a:moveTo>
                <a:lnTo>
                  <a:pt x="171563" y="72880"/>
                </a:lnTo>
                <a:cubicBezTo>
                  <a:pt x="171615" y="73042"/>
                  <a:pt x="171665" y="73206"/>
                  <a:pt x="171716" y="73369"/>
                </a:cubicBezTo>
                <a:cubicBezTo>
                  <a:pt x="171677" y="73393"/>
                  <a:pt x="171639" y="73417"/>
                  <a:pt x="171601" y="73440"/>
                </a:cubicBezTo>
                <a:cubicBezTo>
                  <a:pt x="171035" y="73774"/>
                  <a:pt x="170382" y="73899"/>
                  <a:pt x="169718" y="73922"/>
                </a:cubicBezTo>
                <a:cubicBezTo>
                  <a:pt x="170725" y="73461"/>
                  <a:pt x="171298" y="73078"/>
                  <a:pt x="171563" y="72879"/>
                </a:cubicBezTo>
                <a:close/>
                <a:moveTo>
                  <a:pt x="199010" y="74841"/>
                </a:moveTo>
                <a:lnTo>
                  <a:pt x="199009" y="74841"/>
                </a:lnTo>
                <a:lnTo>
                  <a:pt x="199009" y="74841"/>
                </a:lnTo>
                <a:cubicBezTo>
                  <a:pt x="199009" y="74841"/>
                  <a:pt x="199009" y="74841"/>
                  <a:pt x="199010" y="74841"/>
                </a:cubicBezTo>
                <a:close/>
                <a:moveTo>
                  <a:pt x="145079" y="78761"/>
                </a:moveTo>
                <a:lnTo>
                  <a:pt x="145080" y="78762"/>
                </a:lnTo>
                <a:cubicBezTo>
                  <a:pt x="145443" y="78895"/>
                  <a:pt x="145817" y="78941"/>
                  <a:pt x="146145" y="79147"/>
                </a:cubicBezTo>
                <a:cubicBezTo>
                  <a:pt x="146156" y="79361"/>
                  <a:pt x="146164" y="79574"/>
                  <a:pt x="146166" y="79787"/>
                </a:cubicBezTo>
                <a:cubicBezTo>
                  <a:pt x="146067" y="79848"/>
                  <a:pt x="145966" y="79909"/>
                  <a:pt x="145868" y="79971"/>
                </a:cubicBezTo>
                <a:cubicBezTo>
                  <a:pt x="145728" y="79956"/>
                  <a:pt x="145589" y="79947"/>
                  <a:pt x="145450" y="79943"/>
                </a:cubicBezTo>
                <a:cubicBezTo>
                  <a:pt x="145180" y="79669"/>
                  <a:pt x="144834" y="79338"/>
                  <a:pt x="144436" y="79003"/>
                </a:cubicBezTo>
                <a:cubicBezTo>
                  <a:pt x="144432" y="78977"/>
                  <a:pt x="144425" y="78950"/>
                  <a:pt x="144415" y="78926"/>
                </a:cubicBezTo>
                <a:lnTo>
                  <a:pt x="144415" y="78926"/>
                </a:lnTo>
                <a:cubicBezTo>
                  <a:pt x="144479" y="79013"/>
                  <a:pt x="144582" y="79051"/>
                  <a:pt x="144687" y="79051"/>
                </a:cubicBezTo>
                <a:cubicBezTo>
                  <a:pt x="144865" y="79051"/>
                  <a:pt x="145051" y="78941"/>
                  <a:pt x="145079" y="78761"/>
                </a:cubicBezTo>
                <a:close/>
                <a:moveTo>
                  <a:pt x="130883" y="81673"/>
                </a:moveTo>
                <a:cubicBezTo>
                  <a:pt x="131031" y="81717"/>
                  <a:pt x="131181" y="81754"/>
                  <a:pt x="131333" y="81781"/>
                </a:cubicBezTo>
                <a:cubicBezTo>
                  <a:pt x="131333" y="81781"/>
                  <a:pt x="131148" y="81777"/>
                  <a:pt x="130879" y="81765"/>
                </a:cubicBezTo>
                <a:cubicBezTo>
                  <a:pt x="130880" y="81734"/>
                  <a:pt x="130881" y="81703"/>
                  <a:pt x="130883" y="81673"/>
                </a:cubicBezTo>
                <a:close/>
                <a:moveTo>
                  <a:pt x="49775" y="81986"/>
                </a:moveTo>
                <a:lnTo>
                  <a:pt x="49801" y="82010"/>
                </a:lnTo>
                <a:cubicBezTo>
                  <a:pt x="49784" y="82022"/>
                  <a:pt x="49767" y="82037"/>
                  <a:pt x="49753" y="82053"/>
                </a:cubicBezTo>
                <a:cubicBezTo>
                  <a:pt x="49763" y="82031"/>
                  <a:pt x="49769" y="82009"/>
                  <a:pt x="49775" y="81986"/>
                </a:cubicBezTo>
                <a:close/>
                <a:moveTo>
                  <a:pt x="63125" y="80153"/>
                </a:moveTo>
                <a:cubicBezTo>
                  <a:pt x="63192" y="80266"/>
                  <a:pt x="63268" y="80392"/>
                  <a:pt x="63350" y="80525"/>
                </a:cubicBezTo>
                <a:cubicBezTo>
                  <a:pt x="62850" y="81013"/>
                  <a:pt x="62216" y="81628"/>
                  <a:pt x="61563" y="82263"/>
                </a:cubicBezTo>
                <a:cubicBezTo>
                  <a:pt x="61407" y="82226"/>
                  <a:pt x="61249" y="82194"/>
                  <a:pt x="61091" y="82169"/>
                </a:cubicBezTo>
                <a:cubicBezTo>
                  <a:pt x="61960" y="81436"/>
                  <a:pt x="62623" y="80761"/>
                  <a:pt x="63125" y="80155"/>
                </a:cubicBezTo>
                <a:lnTo>
                  <a:pt x="63125" y="80153"/>
                </a:lnTo>
                <a:close/>
                <a:moveTo>
                  <a:pt x="63708" y="81097"/>
                </a:moveTo>
                <a:cubicBezTo>
                  <a:pt x="64093" y="81705"/>
                  <a:pt x="64550" y="82404"/>
                  <a:pt x="64967" y="83036"/>
                </a:cubicBezTo>
                <a:cubicBezTo>
                  <a:pt x="64736" y="83140"/>
                  <a:pt x="64496" y="83250"/>
                  <a:pt x="64247" y="83365"/>
                </a:cubicBezTo>
                <a:cubicBezTo>
                  <a:pt x="63697" y="83045"/>
                  <a:pt x="63120" y="82777"/>
                  <a:pt x="62522" y="82560"/>
                </a:cubicBezTo>
                <a:cubicBezTo>
                  <a:pt x="62976" y="82048"/>
                  <a:pt x="63378" y="81542"/>
                  <a:pt x="63707" y="81098"/>
                </a:cubicBezTo>
                <a:lnTo>
                  <a:pt x="63708" y="81097"/>
                </a:lnTo>
                <a:close/>
                <a:moveTo>
                  <a:pt x="58703" y="83864"/>
                </a:moveTo>
                <a:lnTo>
                  <a:pt x="58701" y="83867"/>
                </a:lnTo>
                <a:cubicBezTo>
                  <a:pt x="58701" y="83867"/>
                  <a:pt x="58701" y="83867"/>
                  <a:pt x="58701" y="83866"/>
                </a:cubicBezTo>
                <a:lnTo>
                  <a:pt x="58703" y="83864"/>
                </a:lnTo>
                <a:close/>
                <a:moveTo>
                  <a:pt x="60317" y="82792"/>
                </a:moveTo>
                <a:cubicBezTo>
                  <a:pt x="60484" y="82844"/>
                  <a:pt x="60664" y="82900"/>
                  <a:pt x="60852" y="82959"/>
                </a:cubicBezTo>
                <a:cubicBezTo>
                  <a:pt x="60202" y="83598"/>
                  <a:pt x="59584" y="84216"/>
                  <a:pt x="59118" y="84706"/>
                </a:cubicBezTo>
                <a:cubicBezTo>
                  <a:pt x="58946" y="84700"/>
                  <a:pt x="58769" y="84694"/>
                  <a:pt x="58588" y="84689"/>
                </a:cubicBezTo>
                <a:cubicBezTo>
                  <a:pt x="58624" y="84446"/>
                  <a:pt x="58657" y="84203"/>
                  <a:pt x="58689" y="83960"/>
                </a:cubicBezTo>
                <a:lnTo>
                  <a:pt x="58689" y="83959"/>
                </a:lnTo>
                <a:cubicBezTo>
                  <a:pt x="59291" y="83557"/>
                  <a:pt x="59829" y="83168"/>
                  <a:pt x="60317" y="82792"/>
                </a:cubicBezTo>
                <a:close/>
                <a:moveTo>
                  <a:pt x="65577" y="83959"/>
                </a:moveTo>
                <a:cubicBezTo>
                  <a:pt x="65842" y="84355"/>
                  <a:pt x="66050" y="84664"/>
                  <a:pt x="66151" y="84816"/>
                </a:cubicBezTo>
                <a:cubicBezTo>
                  <a:pt x="66113" y="84769"/>
                  <a:pt x="66075" y="84723"/>
                  <a:pt x="66036" y="84677"/>
                </a:cubicBezTo>
                <a:lnTo>
                  <a:pt x="66008" y="84702"/>
                </a:lnTo>
                <a:cubicBezTo>
                  <a:pt x="66011" y="84706"/>
                  <a:pt x="66015" y="84712"/>
                  <a:pt x="66019" y="84717"/>
                </a:cubicBezTo>
                <a:cubicBezTo>
                  <a:pt x="65810" y="84504"/>
                  <a:pt x="65587" y="84304"/>
                  <a:pt x="65353" y="84118"/>
                </a:cubicBezTo>
                <a:cubicBezTo>
                  <a:pt x="65428" y="84065"/>
                  <a:pt x="65504" y="84012"/>
                  <a:pt x="65577" y="83959"/>
                </a:cubicBezTo>
                <a:close/>
                <a:moveTo>
                  <a:pt x="61847" y="83280"/>
                </a:moveTo>
                <a:cubicBezTo>
                  <a:pt x="62335" y="83440"/>
                  <a:pt x="62846" y="83613"/>
                  <a:pt x="63348" y="83791"/>
                </a:cubicBezTo>
                <a:cubicBezTo>
                  <a:pt x="62698" y="84107"/>
                  <a:pt x="62054" y="84472"/>
                  <a:pt x="61451" y="84845"/>
                </a:cubicBezTo>
                <a:lnTo>
                  <a:pt x="61451" y="84845"/>
                </a:lnTo>
                <a:cubicBezTo>
                  <a:pt x="61039" y="84811"/>
                  <a:pt x="60599" y="84780"/>
                  <a:pt x="60129" y="84754"/>
                </a:cubicBezTo>
                <a:cubicBezTo>
                  <a:pt x="60740" y="84325"/>
                  <a:pt x="61320" y="83814"/>
                  <a:pt x="61847" y="83280"/>
                </a:cubicBezTo>
                <a:close/>
                <a:moveTo>
                  <a:pt x="58553" y="84915"/>
                </a:moveTo>
                <a:cubicBezTo>
                  <a:pt x="58646" y="84940"/>
                  <a:pt x="58747" y="84964"/>
                  <a:pt x="58853" y="84990"/>
                </a:cubicBezTo>
                <a:cubicBezTo>
                  <a:pt x="58697" y="85160"/>
                  <a:pt x="58569" y="85307"/>
                  <a:pt x="58475" y="85424"/>
                </a:cubicBezTo>
                <a:cubicBezTo>
                  <a:pt x="58502" y="85255"/>
                  <a:pt x="58528" y="85086"/>
                  <a:pt x="58553" y="84916"/>
                </a:cubicBezTo>
                <a:lnTo>
                  <a:pt x="58553" y="84915"/>
                </a:lnTo>
                <a:close/>
                <a:moveTo>
                  <a:pt x="66482" y="83260"/>
                </a:moveTo>
                <a:cubicBezTo>
                  <a:pt x="66688" y="84369"/>
                  <a:pt x="66830" y="85337"/>
                  <a:pt x="66878" y="85677"/>
                </a:cubicBezTo>
                <a:cubicBezTo>
                  <a:pt x="66880" y="85690"/>
                  <a:pt x="66882" y="85703"/>
                  <a:pt x="66883" y="85714"/>
                </a:cubicBezTo>
                <a:cubicBezTo>
                  <a:pt x="66664" y="85437"/>
                  <a:pt x="66441" y="85163"/>
                  <a:pt x="66214" y="84892"/>
                </a:cubicBezTo>
                <a:cubicBezTo>
                  <a:pt x="66125" y="84462"/>
                  <a:pt x="66026" y="84067"/>
                  <a:pt x="65923" y="83700"/>
                </a:cubicBezTo>
                <a:cubicBezTo>
                  <a:pt x="66120" y="83551"/>
                  <a:pt x="66307" y="83402"/>
                  <a:pt x="66482" y="83260"/>
                </a:cubicBezTo>
                <a:close/>
                <a:moveTo>
                  <a:pt x="67893" y="81976"/>
                </a:moveTo>
                <a:cubicBezTo>
                  <a:pt x="67933" y="83488"/>
                  <a:pt x="68021" y="84850"/>
                  <a:pt x="68103" y="85872"/>
                </a:cubicBezTo>
                <a:cubicBezTo>
                  <a:pt x="67797" y="85919"/>
                  <a:pt x="67478" y="85959"/>
                  <a:pt x="67109" y="86004"/>
                </a:cubicBezTo>
                <a:cubicBezTo>
                  <a:pt x="67044" y="85920"/>
                  <a:pt x="66981" y="85835"/>
                  <a:pt x="66914" y="85752"/>
                </a:cubicBezTo>
                <a:cubicBezTo>
                  <a:pt x="67321" y="84527"/>
                  <a:pt x="67360" y="83484"/>
                  <a:pt x="67216" y="82625"/>
                </a:cubicBezTo>
                <a:lnTo>
                  <a:pt x="67217" y="82625"/>
                </a:lnTo>
                <a:cubicBezTo>
                  <a:pt x="67483" y="82383"/>
                  <a:pt x="67707" y="82164"/>
                  <a:pt x="67893" y="81976"/>
                </a:cubicBezTo>
                <a:close/>
                <a:moveTo>
                  <a:pt x="64950" y="84395"/>
                </a:moveTo>
                <a:cubicBezTo>
                  <a:pt x="65451" y="84600"/>
                  <a:pt x="65891" y="84800"/>
                  <a:pt x="66221" y="84984"/>
                </a:cubicBezTo>
                <a:cubicBezTo>
                  <a:pt x="66481" y="85324"/>
                  <a:pt x="66735" y="85671"/>
                  <a:pt x="66983" y="86020"/>
                </a:cubicBezTo>
                <a:lnTo>
                  <a:pt x="66860" y="86035"/>
                </a:lnTo>
                <a:cubicBezTo>
                  <a:pt x="66381" y="85762"/>
                  <a:pt x="65471" y="85410"/>
                  <a:pt x="63775" y="85129"/>
                </a:cubicBezTo>
                <a:lnTo>
                  <a:pt x="63776" y="85129"/>
                </a:lnTo>
                <a:cubicBezTo>
                  <a:pt x="64194" y="84886"/>
                  <a:pt x="64587" y="84641"/>
                  <a:pt x="64950" y="84395"/>
                </a:cubicBezTo>
                <a:close/>
                <a:moveTo>
                  <a:pt x="50911" y="83062"/>
                </a:moveTo>
                <a:cubicBezTo>
                  <a:pt x="51266" y="83417"/>
                  <a:pt x="51646" y="83815"/>
                  <a:pt x="52037" y="84254"/>
                </a:cubicBezTo>
                <a:cubicBezTo>
                  <a:pt x="52599" y="84884"/>
                  <a:pt x="53319" y="85496"/>
                  <a:pt x="54066" y="86039"/>
                </a:cubicBezTo>
                <a:cubicBezTo>
                  <a:pt x="53831" y="86073"/>
                  <a:pt x="53598" y="86114"/>
                  <a:pt x="53367" y="86167"/>
                </a:cubicBezTo>
                <a:cubicBezTo>
                  <a:pt x="53349" y="86170"/>
                  <a:pt x="53331" y="86176"/>
                  <a:pt x="53314" y="86179"/>
                </a:cubicBezTo>
                <a:cubicBezTo>
                  <a:pt x="53120" y="86069"/>
                  <a:pt x="52929" y="85965"/>
                  <a:pt x="52744" y="85868"/>
                </a:cubicBezTo>
                <a:cubicBezTo>
                  <a:pt x="52845" y="85614"/>
                  <a:pt x="52859" y="85326"/>
                  <a:pt x="52767" y="85069"/>
                </a:cubicBezTo>
                <a:cubicBezTo>
                  <a:pt x="52428" y="84905"/>
                  <a:pt x="52074" y="84610"/>
                  <a:pt x="51704" y="84610"/>
                </a:cubicBezTo>
                <a:cubicBezTo>
                  <a:pt x="51671" y="84610"/>
                  <a:pt x="51639" y="84612"/>
                  <a:pt x="51606" y="84617"/>
                </a:cubicBezTo>
                <a:cubicBezTo>
                  <a:pt x="51597" y="84618"/>
                  <a:pt x="51588" y="84619"/>
                  <a:pt x="51579" y="84619"/>
                </a:cubicBezTo>
                <a:cubicBezTo>
                  <a:pt x="51409" y="84619"/>
                  <a:pt x="51333" y="84376"/>
                  <a:pt x="51340" y="84194"/>
                </a:cubicBezTo>
                <a:cubicBezTo>
                  <a:pt x="51346" y="84003"/>
                  <a:pt x="51324" y="83747"/>
                  <a:pt x="51136" y="83710"/>
                </a:cubicBezTo>
                <a:cubicBezTo>
                  <a:pt x="51122" y="83707"/>
                  <a:pt x="51107" y="83706"/>
                  <a:pt x="51093" y="83706"/>
                </a:cubicBezTo>
                <a:cubicBezTo>
                  <a:pt x="51031" y="83706"/>
                  <a:pt x="50968" y="83727"/>
                  <a:pt x="50906" y="83727"/>
                </a:cubicBezTo>
                <a:cubicBezTo>
                  <a:pt x="50886" y="83727"/>
                  <a:pt x="50867" y="83724"/>
                  <a:pt x="50848" y="83719"/>
                </a:cubicBezTo>
                <a:cubicBezTo>
                  <a:pt x="50643" y="83659"/>
                  <a:pt x="50717" y="83349"/>
                  <a:pt x="50842" y="83176"/>
                </a:cubicBezTo>
                <a:cubicBezTo>
                  <a:pt x="50868" y="83139"/>
                  <a:pt x="50891" y="83102"/>
                  <a:pt x="50911" y="83062"/>
                </a:cubicBezTo>
                <a:close/>
                <a:moveTo>
                  <a:pt x="59513" y="85149"/>
                </a:moveTo>
                <a:cubicBezTo>
                  <a:pt x="59839" y="85225"/>
                  <a:pt x="60204" y="85306"/>
                  <a:pt x="60604" y="85391"/>
                </a:cubicBezTo>
                <a:cubicBezTo>
                  <a:pt x="60258" y="85622"/>
                  <a:pt x="59933" y="85849"/>
                  <a:pt x="59639" y="86061"/>
                </a:cubicBezTo>
                <a:cubicBezTo>
                  <a:pt x="59551" y="85992"/>
                  <a:pt x="59462" y="85910"/>
                  <a:pt x="59364" y="85870"/>
                </a:cubicBezTo>
                <a:cubicBezTo>
                  <a:pt x="59312" y="85848"/>
                  <a:pt x="59260" y="85839"/>
                  <a:pt x="59207" y="85839"/>
                </a:cubicBezTo>
                <a:cubicBezTo>
                  <a:pt x="58993" y="85839"/>
                  <a:pt x="58777" y="85992"/>
                  <a:pt x="58574" y="86098"/>
                </a:cubicBezTo>
                <a:cubicBezTo>
                  <a:pt x="58498" y="86139"/>
                  <a:pt x="58418" y="86177"/>
                  <a:pt x="58340" y="86209"/>
                </a:cubicBezTo>
                <a:cubicBezTo>
                  <a:pt x="58372" y="86026"/>
                  <a:pt x="58405" y="85841"/>
                  <a:pt x="58436" y="85655"/>
                </a:cubicBezTo>
                <a:lnTo>
                  <a:pt x="58436" y="85654"/>
                </a:lnTo>
                <a:cubicBezTo>
                  <a:pt x="58801" y="85526"/>
                  <a:pt x="59160" y="85353"/>
                  <a:pt x="59513" y="85149"/>
                </a:cubicBezTo>
                <a:close/>
                <a:moveTo>
                  <a:pt x="48970" y="79786"/>
                </a:moveTo>
                <a:lnTo>
                  <a:pt x="48970" y="79786"/>
                </a:lnTo>
                <a:cubicBezTo>
                  <a:pt x="50196" y="80805"/>
                  <a:pt x="54511" y="84300"/>
                  <a:pt x="58088" y="86073"/>
                </a:cubicBezTo>
                <a:cubicBezTo>
                  <a:pt x="58070" y="86154"/>
                  <a:pt x="58051" y="86235"/>
                  <a:pt x="58033" y="86315"/>
                </a:cubicBezTo>
                <a:cubicBezTo>
                  <a:pt x="57877" y="86358"/>
                  <a:pt x="57719" y="86383"/>
                  <a:pt x="57565" y="86383"/>
                </a:cubicBezTo>
                <a:cubicBezTo>
                  <a:pt x="57277" y="86383"/>
                  <a:pt x="57002" y="86296"/>
                  <a:pt x="56773" y="86083"/>
                </a:cubicBezTo>
                <a:cubicBezTo>
                  <a:pt x="56470" y="86030"/>
                  <a:pt x="56164" y="85992"/>
                  <a:pt x="55858" y="85972"/>
                </a:cubicBezTo>
                <a:cubicBezTo>
                  <a:pt x="53555" y="83811"/>
                  <a:pt x="50938" y="82296"/>
                  <a:pt x="49665" y="81622"/>
                </a:cubicBezTo>
                <a:cubicBezTo>
                  <a:pt x="49600" y="81549"/>
                  <a:pt x="49511" y="81503"/>
                  <a:pt x="49413" y="81490"/>
                </a:cubicBezTo>
                <a:lnTo>
                  <a:pt x="49371" y="81469"/>
                </a:lnTo>
                <a:cubicBezTo>
                  <a:pt x="49622" y="81336"/>
                  <a:pt x="49756" y="81007"/>
                  <a:pt x="49658" y="80738"/>
                </a:cubicBezTo>
                <a:cubicBezTo>
                  <a:pt x="49573" y="80506"/>
                  <a:pt x="49326" y="80350"/>
                  <a:pt x="49081" y="80350"/>
                </a:cubicBezTo>
                <a:cubicBezTo>
                  <a:pt x="49027" y="80350"/>
                  <a:pt x="48973" y="80357"/>
                  <a:pt x="48920" y="80374"/>
                </a:cubicBezTo>
                <a:cubicBezTo>
                  <a:pt x="48999" y="80191"/>
                  <a:pt x="49021" y="79977"/>
                  <a:pt x="48970" y="79786"/>
                </a:cubicBezTo>
                <a:close/>
                <a:moveTo>
                  <a:pt x="62563" y="85776"/>
                </a:moveTo>
                <a:cubicBezTo>
                  <a:pt x="63431" y="85930"/>
                  <a:pt x="64391" y="86085"/>
                  <a:pt x="65427" y="86226"/>
                </a:cubicBezTo>
                <a:cubicBezTo>
                  <a:pt x="64916" y="86298"/>
                  <a:pt x="64322" y="86389"/>
                  <a:pt x="63616" y="86510"/>
                </a:cubicBezTo>
                <a:cubicBezTo>
                  <a:pt x="63597" y="86513"/>
                  <a:pt x="63578" y="86516"/>
                  <a:pt x="63558" y="86521"/>
                </a:cubicBezTo>
                <a:cubicBezTo>
                  <a:pt x="63508" y="86496"/>
                  <a:pt x="63451" y="86482"/>
                  <a:pt x="63395" y="86482"/>
                </a:cubicBezTo>
                <a:cubicBezTo>
                  <a:pt x="63321" y="86482"/>
                  <a:pt x="63248" y="86506"/>
                  <a:pt x="63192" y="86555"/>
                </a:cubicBezTo>
                <a:cubicBezTo>
                  <a:pt x="63122" y="86445"/>
                  <a:pt x="62972" y="86428"/>
                  <a:pt x="62843" y="86423"/>
                </a:cubicBezTo>
                <a:cubicBezTo>
                  <a:pt x="62442" y="86404"/>
                  <a:pt x="62042" y="86382"/>
                  <a:pt x="61643" y="86357"/>
                </a:cubicBezTo>
                <a:cubicBezTo>
                  <a:pt x="61600" y="86315"/>
                  <a:pt x="61549" y="86282"/>
                  <a:pt x="61492" y="86259"/>
                </a:cubicBezTo>
                <a:cubicBezTo>
                  <a:pt x="61863" y="86104"/>
                  <a:pt x="62220" y="85943"/>
                  <a:pt x="62563" y="85776"/>
                </a:cubicBezTo>
                <a:close/>
                <a:moveTo>
                  <a:pt x="69212" y="85726"/>
                </a:moveTo>
                <a:lnTo>
                  <a:pt x="69212" y="85726"/>
                </a:lnTo>
                <a:cubicBezTo>
                  <a:pt x="69198" y="86035"/>
                  <a:pt x="69183" y="86338"/>
                  <a:pt x="69171" y="86629"/>
                </a:cubicBezTo>
                <a:cubicBezTo>
                  <a:pt x="69073" y="86664"/>
                  <a:pt x="68987" y="86711"/>
                  <a:pt x="68941" y="86771"/>
                </a:cubicBezTo>
                <a:cubicBezTo>
                  <a:pt x="68869" y="86749"/>
                  <a:pt x="68793" y="86738"/>
                  <a:pt x="68718" y="86738"/>
                </a:cubicBezTo>
                <a:cubicBezTo>
                  <a:pt x="68647" y="86738"/>
                  <a:pt x="68575" y="86748"/>
                  <a:pt x="68506" y="86768"/>
                </a:cubicBezTo>
                <a:cubicBezTo>
                  <a:pt x="68562" y="86505"/>
                  <a:pt x="68614" y="86249"/>
                  <a:pt x="68660" y="86001"/>
                </a:cubicBezTo>
                <a:lnTo>
                  <a:pt x="68660" y="86002"/>
                </a:lnTo>
                <a:cubicBezTo>
                  <a:pt x="68886" y="85892"/>
                  <a:pt x="69073" y="85797"/>
                  <a:pt x="69212" y="85726"/>
                </a:cubicBezTo>
                <a:close/>
                <a:moveTo>
                  <a:pt x="68135" y="86254"/>
                </a:moveTo>
                <a:cubicBezTo>
                  <a:pt x="68156" y="86508"/>
                  <a:pt x="68177" y="86732"/>
                  <a:pt x="68196" y="86928"/>
                </a:cubicBezTo>
                <a:cubicBezTo>
                  <a:pt x="68143" y="86971"/>
                  <a:pt x="68096" y="87021"/>
                  <a:pt x="68058" y="87077"/>
                </a:cubicBezTo>
                <a:cubicBezTo>
                  <a:pt x="68002" y="86962"/>
                  <a:pt x="67892" y="86895"/>
                  <a:pt x="67767" y="86869"/>
                </a:cubicBezTo>
                <a:cubicBezTo>
                  <a:pt x="67684" y="86759"/>
                  <a:pt x="67603" y="86646"/>
                  <a:pt x="67519" y="86535"/>
                </a:cubicBezTo>
                <a:cubicBezTo>
                  <a:pt x="67740" y="86437"/>
                  <a:pt x="67946" y="86343"/>
                  <a:pt x="68135" y="86254"/>
                </a:cubicBezTo>
                <a:close/>
                <a:moveTo>
                  <a:pt x="67383" y="86595"/>
                </a:moveTo>
                <a:cubicBezTo>
                  <a:pt x="67445" y="86685"/>
                  <a:pt x="67505" y="86775"/>
                  <a:pt x="67567" y="86866"/>
                </a:cubicBezTo>
                <a:cubicBezTo>
                  <a:pt x="67513" y="86874"/>
                  <a:pt x="67459" y="86889"/>
                  <a:pt x="67410" y="86911"/>
                </a:cubicBezTo>
                <a:cubicBezTo>
                  <a:pt x="67186" y="87017"/>
                  <a:pt x="67035" y="87231"/>
                  <a:pt x="66894" y="87434"/>
                </a:cubicBezTo>
                <a:cubicBezTo>
                  <a:pt x="66799" y="87305"/>
                  <a:pt x="66641" y="87243"/>
                  <a:pt x="66483" y="87243"/>
                </a:cubicBezTo>
                <a:cubicBezTo>
                  <a:pt x="66369" y="87243"/>
                  <a:pt x="66255" y="87275"/>
                  <a:pt x="66162" y="87336"/>
                </a:cubicBezTo>
                <a:cubicBezTo>
                  <a:pt x="66019" y="87314"/>
                  <a:pt x="65875" y="87295"/>
                  <a:pt x="65731" y="87277"/>
                </a:cubicBezTo>
                <a:cubicBezTo>
                  <a:pt x="66335" y="87046"/>
                  <a:pt x="66892" y="86812"/>
                  <a:pt x="67383" y="86595"/>
                </a:cubicBezTo>
                <a:close/>
                <a:moveTo>
                  <a:pt x="40119" y="0"/>
                </a:moveTo>
                <a:cubicBezTo>
                  <a:pt x="41194" y="3255"/>
                  <a:pt x="41727" y="6653"/>
                  <a:pt x="42167" y="10058"/>
                </a:cubicBezTo>
                <a:cubicBezTo>
                  <a:pt x="42020" y="9130"/>
                  <a:pt x="41818" y="8213"/>
                  <a:pt x="41509" y="7328"/>
                </a:cubicBezTo>
                <a:cubicBezTo>
                  <a:pt x="40977" y="5806"/>
                  <a:pt x="40108" y="4365"/>
                  <a:pt x="38832" y="3378"/>
                </a:cubicBezTo>
                <a:lnTo>
                  <a:pt x="38832" y="3378"/>
                </a:lnTo>
                <a:cubicBezTo>
                  <a:pt x="40177" y="6412"/>
                  <a:pt x="41082" y="9682"/>
                  <a:pt x="41242" y="12985"/>
                </a:cubicBezTo>
                <a:cubicBezTo>
                  <a:pt x="41092" y="11133"/>
                  <a:pt x="40588" y="9308"/>
                  <a:pt x="39748" y="7648"/>
                </a:cubicBezTo>
                <a:lnTo>
                  <a:pt x="39748" y="7648"/>
                </a:lnTo>
                <a:cubicBezTo>
                  <a:pt x="39242" y="10543"/>
                  <a:pt x="40201" y="13471"/>
                  <a:pt x="40495" y="16400"/>
                </a:cubicBezTo>
                <a:cubicBezTo>
                  <a:pt x="40460" y="16363"/>
                  <a:pt x="40425" y="16326"/>
                  <a:pt x="40390" y="16289"/>
                </a:cubicBezTo>
                <a:cubicBezTo>
                  <a:pt x="40365" y="15778"/>
                  <a:pt x="40330" y="15268"/>
                  <a:pt x="40259" y="14762"/>
                </a:cubicBezTo>
                <a:cubicBezTo>
                  <a:pt x="40065" y="13375"/>
                  <a:pt x="39565" y="11961"/>
                  <a:pt x="38508" y="11042"/>
                </a:cubicBezTo>
                <a:lnTo>
                  <a:pt x="38508" y="11042"/>
                </a:lnTo>
                <a:cubicBezTo>
                  <a:pt x="38999" y="12551"/>
                  <a:pt x="39493" y="14093"/>
                  <a:pt x="39735" y="15655"/>
                </a:cubicBezTo>
                <a:cubicBezTo>
                  <a:pt x="39602" y="15538"/>
                  <a:pt x="39465" y="15428"/>
                  <a:pt x="39324" y="15324"/>
                </a:cubicBezTo>
                <a:cubicBezTo>
                  <a:pt x="39031" y="14437"/>
                  <a:pt x="38616" y="13594"/>
                  <a:pt x="38093" y="12821"/>
                </a:cubicBezTo>
                <a:lnTo>
                  <a:pt x="38093" y="12821"/>
                </a:lnTo>
                <a:cubicBezTo>
                  <a:pt x="38322" y="13495"/>
                  <a:pt x="38493" y="14187"/>
                  <a:pt x="38607" y="14890"/>
                </a:cubicBezTo>
                <a:cubicBezTo>
                  <a:pt x="38564" y="14869"/>
                  <a:pt x="38521" y="14847"/>
                  <a:pt x="38477" y="14828"/>
                </a:cubicBezTo>
                <a:cubicBezTo>
                  <a:pt x="38007" y="14629"/>
                  <a:pt x="37500" y="14538"/>
                  <a:pt x="36997" y="14456"/>
                </a:cubicBezTo>
                <a:cubicBezTo>
                  <a:pt x="36676" y="14404"/>
                  <a:pt x="36353" y="14355"/>
                  <a:pt x="36029" y="14323"/>
                </a:cubicBezTo>
                <a:cubicBezTo>
                  <a:pt x="35510" y="13478"/>
                  <a:pt x="34935" y="12667"/>
                  <a:pt x="34309" y="11898"/>
                </a:cubicBezTo>
                <a:cubicBezTo>
                  <a:pt x="32971" y="10252"/>
                  <a:pt x="31380" y="8762"/>
                  <a:pt x="29457" y="7869"/>
                </a:cubicBezTo>
                <a:cubicBezTo>
                  <a:pt x="28346" y="7353"/>
                  <a:pt x="27112" y="7056"/>
                  <a:pt x="25891" y="7056"/>
                </a:cubicBezTo>
                <a:cubicBezTo>
                  <a:pt x="24998" y="7056"/>
                  <a:pt x="24113" y="7214"/>
                  <a:pt x="23288" y="7563"/>
                </a:cubicBezTo>
                <a:cubicBezTo>
                  <a:pt x="23472" y="7558"/>
                  <a:pt x="23656" y="7555"/>
                  <a:pt x="23842" y="7555"/>
                </a:cubicBezTo>
                <a:cubicBezTo>
                  <a:pt x="25961" y="7555"/>
                  <a:pt x="28155" y="7908"/>
                  <a:pt x="29797" y="9222"/>
                </a:cubicBezTo>
                <a:cubicBezTo>
                  <a:pt x="28784" y="9353"/>
                  <a:pt x="27763" y="9418"/>
                  <a:pt x="26742" y="9418"/>
                </a:cubicBezTo>
                <a:cubicBezTo>
                  <a:pt x="26360" y="9418"/>
                  <a:pt x="25978" y="9409"/>
                  <a:pt x="25596" y="9391"/>
                </a:cubicBezTo>
                <a:lnTo>
                  <a:pt x="25596" y="9391"/>
                </a:lnTo>
                <a:cubicBezTo>
                  <a:pt x="26253" y="9540"/>
                  <a:pt x="26925" y="9615"/>
                  <a:pt x="27597" y="9615"/>
                </a:cubicBezTo>
                <a:cubicBezTo>
                  <a:pt x="27990" y="9615"/>
                  <a:pt x="28384" y="9589"/>
                  <a:pt x="28776" y="9538"/>
                </a:cubicBezTo>
                <a:lnTo>
                  <a:pt x="28776" y="9538"/>
                </a:lnTo>
                <a:cubicBezTo>
                  <a:pt x="27686" y="9883"/>
                  <a:pt x="26562" y="10110"/>
                  <a:pt x="25423" y="10215"/>
                </a:cubicBezTo>
                <a:cubicBezTo>
                  <a:pt x="26417" y="10583"/>
                  <a:pt x="27474" y="10687"/>
                  <a:pt x="28540" y="10687"/>
                </a:cubicBezTo>
                <a:cubicBezTo>
                  <a:pt x="29200" y="10687"/>
                  <a:pt x="29864" y="10647"/>
                  <a:pt x="30520" y="10606"/>
                </a:cubicBezTo>
                <a:lnTo>
                  <a:pt x="30520" y="10606"/>
                </a:lnTo>
                <a:cubicBezTo>
                  <a:pt x="29398" y="11019"/>
                  <a:pt x="28214" y="11229"/>
                  <a:pt x="27021" y="11229"/>
                </a:cubicBezTo>
                <a:cubicBezTo>
                  <a:pt x="26914" y="11229"/>
                  <a:pt x="26807" y="11228"/>
                  <a:pt x="26701" y="11224"/>
                </a:cubicBezTo>
                <a:lnTo>
                  <a:pt x="26701" y="11224"/>
                </a:lnTo>
                <a:cubicBezTo>
                  <a:pt x="27801" y="11624"/>
                  <a:pt x="28968" y="11736"/>
                  <a:pt x="30145" y="11736"/>
                </a:cubicBezTo>
                <a:cubicBezTo>
                  <a:pt x="30861" y="11736"/>
                  <a:pt x="31581" y="11694"/>
                  <a:pt x="32292" y="11652"/>
                </a:cubicBezTo>
                <a:lnTo>
                  <a:pt x="32292" y="11652"/>
                </a:lnTo>
                <a:cubicBezTo>
                  <a:pt x="31183" y="12150"/>
                  <a:pt x="29982" y="12406"/>
                  <a:pt x="28768" y="12406"/>
                </a:cubicBezTo>
                <a:cubicBezTo>
                  <a:pt x="28728" y="12406"/>
                  <a:pt x="28687" y="12406"/>
                  <a:pt x="28647" y="12405"/>
                </a:cubicBezTo>
                <a:lnTo>
                  <a:pt x="28647" y="12405"/>
                </a:lnTo>
                <a:cubicBezTo>
                  <a:pt x="29819" y="12669"/>
                  <a:pt x="31009" y="12849"/>
                  <a:pt x="32207" y="12945"/>
                </a:cubicBezTo>
                <a:cubicBezTo>
                  <a:pt x="30469" y="12952"/>
                  <a:pt x="28686" y="12967"/>
                  <a:pt x="27068" y="13601"/>
                </a:cubicBezTo>
                <a:cubicBezTo>
                  <a:pt x="27563" y="13558"/>
                  <a:pt x="28059" y="13537"/>
                  <a:pt x="28555" y="13537"/>
                </a:cubicBezTo>
                <a:cubicBezTo>
                  <a:pt x="30058" y="13537"/>
                  <a:pt x="31556" y="13731"/>
                  <a:pt x="33013" y="14115"/>
                </a:cubicBezTo>
                <a:cubicBezTo>
                  <a:pt x="32844" y="14132"/>
                  <a:pt x="32674" y="14139"/>
                  <a:pt x="32503" y="14139"/>
                </a:cubicBezTo>
                <a:cubicBezTo>
                  <a:pt x="31423" y="14139"/>
                  <a:pt x="30315" y="13846"/>
                  <a:pt x="29260" y="13846"/>
                </a:cubicBezTo>
                <a:cubicBezTo>
                  <a:pt x="28736" y="13846"/>
                  <a:pt x="28225" y="13918"/>
                  <a:pt x="27738" y="14135"/>
                </a:cubicBezTo>
                <a:cubicBezTo>
                  <a:pt x="28134" y="14125"/>
                  <a:pt x="28533" y="14116"/>
                  <a:pt x="28933" y="14116"/>
                </a:cubicBezTo>
                <a:cubicBezTo>
                  <a:pt x="30385" y="14116"/>
                  <a:pt x="31841" y="14236"/>
                  <a:pt x="33129" y="14866"/>
                </a:cubicBezTo>
                <a:cubicBezTo>
                  <a:pt x="33117" y="14872"/>
                  <a:pt x="33104" y="14879"/>
                  <a:pt x="33092" y="14886"/>
                </a:cubicBezTo>
                <a:lnTo>
                  <a:pt x="31956" y="14730"/>
                </a:lnTo>
                <a:cubicBezTo>
                  <a:pt x="31444" y="14660"/>
                  <a:pt x="30910" y="14595"/>
                  <a:pt x="30387" y="14595"/>
                </a:cubicBezTo>
                <a:cubicBezTo>
                  <a:pt x="29652" y="14595"/>
                  <a:pt x="28940" y="14723"/>
                  <a:pt x="28348" y="15142"/>
                </a:cubicBezTo>
                <a:cubicBezTo>
                  <a:pt x="28828" y="15120"/>
                  <a:pt x="29319" y="15100"/>
                  <a:pt x="29809" y="15100"/>
                </a:cubicBezTo>
                <a:cubicBezTo>
                  <a:pt x="30690" y="15100"/>
                  <a:pt x="31570" y="15163"/>
                  <a:pt x="32391" y="15380"/>
                </a:cubicBezTo>
                <a:cubicBezTo>
                  <a:pt x="32247" y="15502"/>
                  <a:pt x="32111" y="15633"/>
                  <a:pt x="31984" y="15773"/>
                </a:cubicBezTo>
                <a:cubicBezTo>
                  <a:pt x="31742" y="15744"/>
                  <a:pt x="31498" y="15725"/>
                  <a:pt x="31253" y="15718"/>
                </a:cubicBezTo>
                <a:cubicBezTo>
                  <a:pt x="31197" y="15717"/>
                  <a:pt x="31141" y="15716"/>
                  <a:pt x="31085" y="15716"/>
                </a:cubicBezTo>
                <a:cubicBezTo>
                  <a:pt x="30310" y="15716"/>
                  <a:pt x="29522" y="15861"/>
                  <a:pt x="28838" y="16216"/>
                </a:cubicBezTo>
                <a:cubicBezTo>
                  <a:pt x="27103" y="14747"/>
                  <a:pt x="25147" y="13543"/>
                  <a:pt x="22965" y="12986"/>
                </a:cubicBezTo>
                <a:cubicBezTo>
                  <a:pt x="22728" y="12901"/>
                  <a:pt x="22485" y="12832"/>
                  <a:pt x="22239" y="12781"/>
                </a:cubicBezTo>
                <a:cubicBezTo>
                  <a:pt x="21950" y="12724"/>
                  <a:pt x="21659" y="12697"/>
                  <a:pt x="21368" y="12697"/>
                </a:cubicBezTo>
                <a:cubicBezTo>
                  <a:pt x="20160" y="12697"/>
                  <a:pt x="18954" y="13156"/>
                  <a:pt x="17893" y="13766"/>
                </a:cubicBezTo>
                <a:cubicBezTo>
                  <a:pt x="18736" y="13546"/>
                  <a:pt x="19600" y="13436"/>
                  <a:pt x="20463" y="13436"/>
                </a:cubicBezTo>
                <a:cubicBezTo>
                  <a:pt x="21440" y="13436"/>
                  <a:pt x="22416" y="13577"/>
                  <a:pt x="23361" y="13857"/>
                </a:cubicBezTo>
                <a:cubicBezTo>
                  <a:pt x="22049" y="13945"/>
                  <a:pt x="20750" y="14172"/>
                  <a:pt x="19485" y="14534"/>
                </a:cubicBezTo>
                <a:cubicBezTo>
                  <a:pt x="19014" y="14670"/>
                  <a:pt x="18534" y="14830"/>
                  <a:pt x="18159" y="15147"/>
                </a:cubicBezTo>
                <a:cubicBezTo>
                  <a:pt x="19192" y="14889"/>
                  <a:pt x="20251" y="14760"/>
                  <a:pt x="21311" y="14760"/>
                </a:cubicBezTo>
                <a:cubicBezTo>
                  <a:pt x="21945" y="14760"/>
                  <a:pt x="22580" y="14806"/>
                  <a:pt x="23209" y="14899"/>
                </a:cubicBezTo>
                <a:lnTo>
                  <a:pt x="19245" y="16052"/>
                </a:lnTo>
                <a:cubicBezTo>
                  <a:pt x="20664" y="15934"/>
                  <a:pt x="22070" y="15690"/>
                  <a:pt x="23446" y="15320"/>
                </a:cubicBezTo>
                <a:lnTo>
                  <a:pt x="23446" y="15320"/>
                </a:lnTo>
                <a:cubicBezTo>
                  <a:pt x="22105" y="15963"/>
                  <a:pt x="20708" y="16483"/>
                  <a:pt x="19273" y="16874"/>
                </a:cubicBezTo>
                <a:cubicBezTo>
                  <a:pt x="19424" y="16881"/>
                  <a:pt x="19575" y="16884"/>
                  <a:pt x="19726" y="16884"/>
                </a:cubicBezTo>
                <a:cubicBezTo>
                  <a:pt x="21270" y="16884"/>
                  <a:pt x="22793" y="16526"/>
                  <a:pt x="24178" y="15836"/>
                </a:cubicBezTo>
                <a:lnTo>
                  <a:pt x="24178" y="15836"/>
                </a:lnTo>
                <a:cubicBezTo>
                  <a:pt x="22972" y="16613"/>
                  <a:pt x="21665" y="17221"/>
                  <a:pt x="20292" y="17643"/>
                </a:cubicBezTo>
                <a:cubicBezTo>
                  <a:pt x="20570" y="17678"/>
                  <a:pt x="20850" y="17695"/>
                  <a:pt x="21130" y="17695"/>
                </a:cubicBezTo>
                <a:cubicBezTo>
                  <a:pt x="22300" y="17695"/>
                  <a:pt x="23470" y="17393"/>
                  <a:pt x="24494" y="16824"/>
                </a:cubicBezTo>
                <a:lnTo>
                  <a:pt x="24494" y="16824"/>
                </a:lnTo>
                <a:cubicBezTo>
                  <a:pt x="24493" y="16838"/>
                  <a:pt x="24491" y="16850"/>
                  <a:pt x="24489" y="16863"/>
                </a:cubicBezTo>
                <a:cubicBezTo>
                  <a:pt x="23669" y="17429"/>
                  <a:pt x="22769" y="17868"/>
                  <a:pt x="21818" y="18167"/>
                </a:cubicBezTo>
                <a:cubicBezTo>
                  <a:pt x="22113" y="18203"/>
                  <a:pt x="22408" y="18222"/>
                  <a:pt x="22704" y="18222"/>
                </a:cubicBezTo>
                <a:cubicBezTo>
                  <a:pt x="23212" y="18222"/>
                  <a:pt x="23719" y="18168"/>
                  <a:pt x="24217" y="18062"/>
                </a:cubicBezTo>
                <a:lnTo>
                  <a:pt x="24217" y="18062"/>
                </a:lnTo>
                <a:cubicBezTo>
                  <a:pt x="24164" y="18228"/>
                  <a:pt x="24105" y="18393"/>
                  <a:pt x="24043" y="18558"/>
                </a:cubicBezTo>
                <a:cubicBezTo>
                  <a:pt x="23300" y="19015"/>
                  <a:pt x="22467" y="19327"/>
                  <a:pt x="21605" y="19454"/>
                </a:cubicBezTo>
                <a:cubicBezTo>
                  <a:pt x="21826" y="19496"/>
                  <a:pt x="22047" y="19516"/>
                  <a:pt x="22269" y="19516"/>
                </a:cubicBezTo>
                <a:cubicBezTo>
                  <a:pt x="22766" y="19516"/>
                  <a:pt x="23262" y="19418"/>
                  <a:pt x="23748" y="19264"/>
                </a:cubicBezTo>
                <a:lnTo>
                  <a:pt x="23748" y="19264"/>
                </a:lnTo>
                <a:cubicBezTo>
                  <a:pt x="23653" y="19475"/>
                  <a:pt x="23553" y="19685"/>
                  <a:pt x="23451" y="19893"/>
                </a:cubicBezTo>
                <a:cubicBezTo>
                  <a:pt x="23133" y="20016"/>
                  <a:pt x="22805" y="20108"/>
                  <a:pt x="22470" y="20167"/>
                </a:cubicBezTo>
                <a:cubicBezTo>
                  <a:pt x="22642" y="20191"/>
                  <a:pt x="22815" y="20203"/>
                  <a:pt x="22989" y="20203"/>
                </a:cubicBezTo>
                <a:cubicBezTo>
                  <a:pt x="23587" y="20203"/>
                  <a:pt x="24185" y="20064"/>
                  <a:pt x="24727" y="19808"/>
                </a:cubicBezTo>
                <a:lnTo>
                  <a:pt x="24727" y="19808"/>
                </a:lnTo>
                <a:cubicBezTo>
                  <a:pt x="24658" y="20049"/>
                  <a:pt x="24581" y="20287"/>
                  <a:pt x="24497" y="20522"/>
                </a:cubicBezTo>
                <a:cubicBezTo>
                  <a:pt x="24330" y="20610"/>
                  <a:pt x="24154" y="20680"/>
                  <a:pt x="23972" y="20733"/>
                </a:cubicBezTo>
                <a:cubicBezTo>
                  <a:pt x="24051" y="20741"/>
                  <a:pt x="24129" y="20744"/>
                  <a:pt x="24207" y="20744"/>
                </a:cubicBezTo>
                <a:cubicBezTo>
                  <a:pt x="24755" y="20744"/>
                  <a:pt x="25281" y="20570"/>
                  <a:pt x="25784" y="20319"/>
                </a:cubicBezTo>
                <a:lnTo>
                  <a:pt x="25784" y="20319"/>
                </a:lnTo>
                <a:cubicBezTo>
                  <a:pt x="25722" y="20534"/>
                  <a:pt x="25654" y="20750"/>
                  <a:pt x="25579" y="20962"/>
                </a:cubicBezTo>
                <a:cubicBezTo>
                  <a:pt x="25729" y="20720"/>
                  <a:pt x="25863" y="20470"/>
                  <a:pt x="25984" y="20214"/>
                </a:cubicBezTo>
                <a:cubicBezTo>
                  <a:pt x="26298" y="20042"/>
                  <a:pt x="26603" y="19844"/>
                  <a:pt x="26897" y="19646"/>
                </a:cubicBezTo>
                <a:lnTo>
                  <a:pt x="26897" y="19646"/>
                </a:lnTo>
                <a:cubicBezTo>
                  <a:pt x="26882" y="19759"/>
                  <a:pt x="26864" y="19872"/>
                  <a:pt x="26844" y="19985"/>
                </a:cubicBezTo>
                <a:cubicBezTo>
                  <a:pt x="26519" y="20586"/>
                  <a:pt x="26024" y="21080"/>
                  <a:pt x="25419" y="21400"/>
                </a:cubicBezTo>
                <a:cubicBezTo>
                  <a:pt x="23969" y="20978"/>
                  <a:pt x="22477" y="20741"/>
                  <a:pt x="20986" y="20741"/>
                </a:cubicBezTo>
                <a:cubicBezTo>
                  <a:pt x="20088" y="20741"/>
                  <a:pt x="19190" y="20827"/>
                  <a:pt x="18302" y="21010"/>
                </a:cubicBezTo>
                <a:cubicBezTo>
                  <a:pt x="20231" y="21045"/>
                  <a:pt x="22240" y="21101"/>
                  <a:pt x="23956" y="21983"/>
                </a:cubicBezTo>
                <a:cubicBezTo>
                  <a:pt x="22866" y="21584"/>
                  <a:pt x="21708" y="21389"/>
                  <a:pt x="20549" y="21389"/>
                </a:cubicBezTo>
                <a:cubicBezTo>
                  <a:pt x="18486" y="21389"/>
                  <a:pt x="16420" y="22007"/>
                  <a:pt x="14729" y="23193"/>
                </a:cubicBezTo>
                <a:cubicBezTo>
                  <a:pt x="15909" y="22471"/>
                  <a:pt x="17282" y="22252"/>
                  <a:pt x="18682" y="22252"/>
                </a:cubicBezTo>
                <a:cubicBezTo>
                  <a:pt x="19518" y="22252"/>
                  <a:pt x="20364" y="22330"/>
                  <a:pt x="21185" y="22425"/>
                </a:cubicBezTo>
                <a:cubicBezTo>
                  <a:pt x="21072" y="22414"/>
                  <a:pt x="20959" y="22409"/>
                  <a:pt x="20847" y="22409"/>
                </a:cubicBezTo>
                <a:cubicBezTo>
                  <a:pt x="19660" y="22409"/>
                  <a:pt x="18522" y="22995"/>
                  <a:pt x="17550" y="23699"/>
                </a:cubicBezTo>
                <a:cubicBezTo>
                  <a:pt x="16566" y="24413"/>
                  <a:pt x="15674" y="25263"/>
                  <a:pt x="14635" y="25888"/>
                </a:cubicBezTo>
                <a:cubicBezTo>
                  <a:pt x="15776" y="25249"/>
                  <a:pt x="17112" y="25030"/>
                  <a:pt x="18369" y="24640"/>
                </a:cubicBezTo>
                <a:cubicBezTo>
                  <a:pt x="19888" y="24170"/>
                  <a:pt x="21312" y="23444"/>
                  <a:pt x="22727" y="22719"/>
                </a:cubicBezTo>
                <a:lnTo>
                  <a:pt x="22727" y="22719"/>
                </a:lnTo>
                <a:cubicBezTo>
                  <a:pt x="21647" y="23431"/>
                  <a:pt x="20722" y="24351"/>
                  <a:pt x="19724" y="25171"/>
                </a:cubicBezTo>
                <a:cubicBezTo>
                  <a:pt x="18725" y="25992"/>
                  <a:pt x="17607" y="26731"/>
                  <a:pt x="16339" y="26983"/>
                </a:cubicBezTo>
                <a:cubicBezTo>
                  <a:pt x="18706" y="26808"/>
                  <a:pt x="21109" y="26120"/>
                  <a:pt x="22921" y="24585"/>
                </a:cubicBezTo>
                <a:cubicBezTo>
                  <a:pt x="23194" y="24354"/>
                  <a:pt x="23464" y="24098"/>
                  <a:pt x="23746" y="23867"/>
                </a:cubicBezTo>
                <a:lnTo>
                  <a:pt x="23746" y="23867"/>
                </a:lnTo>
                <a:cubicBezTo>
                  <a:pt x="23683" y="23923"/>
                  <a:pt x="23621" y="23979"/>
                  <a:pt x="23560" y="24035"/>
                </a:cubicBezTo>
                <a:lnTo>
                  <a:pt x="20750" y="26609"/>
                </a:lnTo>
                <a:cubicBezTo>
                  <a:pt x="19945" y="27346"/>
                  <a:pt x="19059" y="28122"/>
                  <a:pt x="17972" y="28223"/>
                </a:cubicBezTo>
                <a:cubicBezTo>
                  <a:pt x="20063" y="28054"/>
                  <a:pt x="22086" y="27128"/>
                  <a:pt x="23581" y="25657"/>
                </a:cubicBezTo>
                <a:cubicBezTo>
                  <a:pt x="24095" y="25150"/>
                  <a:pt x="24562" y="24574"/>
                  <a:pt x="25120" y="24128"/>
                </a:cubicBezTo>
                <a:lnTo>
                  <a:pt x="25120" y="24128"/>
                </a:lnTo>
                <a:cubicBezTo>
                  <a:pt x="24642" y="24570"/>
                  <a:pt x="24300" y="25193"/>
                  <a:pt x="23955" y="25763"/>
                </a:cubicBezTo>
                <a:cubicBezTo>
                  <a:pt x="22955" y="27412"/>
                  <a:pt x="21553" y="28868"/>
                  <a:pt x="19790" y="29646"/>
                </a:cubicBezTo>
                <a:cubicBezTo>
                  <a:pt x="21077" y="29449"/>
                  <a:pt x="22291" y="28882"/>
                  <a:pt x="23305" y="28067"/>
                </a:cubicBezTo>
                <a:cubicBezTo>
                  <a:pt x="23663" y="27962"/>
                  <a:pt x="24029" y="27880"/>
                  <a:pt x="24398" y="27824"/>
                </a:cubicBezTo>
                <a:lnTo>
                  <a:pt x="24398" y="27824"/>
                </a:lnTo>
                <a:cubicBezTo>
                  <a:pt x="24325" y="27963"/>
                  <a:pt x="24253" y="28103"/>
                  <a:pt x="24183" y="28242"/>
                </a:cubicBezTo>
                <a:cubicBezTo>
                  <a:pt x="23269" y="28473"/>
                  <a:pt x="22422" y="28852"/>
                  <a:pt x="21743" y="29505"/>
                </a:cubicBezTo>
                <a:cubicBezTo>
                  <a:pt x="22441" y="29120"/>
                  <a:pt x="23192" y="28839"/>
                  <a:pt x="23972" y="28673"/>
                </a:cubicBezTo>
                <a:lnTo>
                  <a:pt x="23972" y="28673"/>
                </a:lnTo>
                <a:cubicBezTo>
                  <a:pt x="23833" y="28966"/>
                  <a:pt x="23704" y="29263"/>
                  <a:pt x="23592" y="29564"/>
                </a:cubicBezTo>
                <a:cubicBezTo>
                  <a:pt x="22946" y="29850"/>
                  <a:pt x="22341" y="30215"/>
                  <a:pt x="21806" y="30683"/>
                </a:cubicBezTo>
                <a:cubicBezTo>
                  <a:pt x="22349" y="30415"/>
                  <a:pt x="22901" y="30168"/>
                  <a:pt x="23463" y="29943"/>
                </a:cubicBezTo>
                <a:lnTo>
                  <a:pt x="23463" y="29943"/>
                </a:lnTo>
                <a:cubicBezTo>
                  <a:pt x="23362" y="30265"/>
                  <a:pt x="23281" y="30592"/>
                  <a:pt x="23236" y="30931"/>
                </a:cubicBezTo>
                <a:cubicBezTo>
                  <a:pt x="23447" y="30548"/>
                  <a:pt x="23658" y="30165"/>
                  <a:pt x="23869" y="29782"/>
                </a:cubicBezTo>
                <a:cubicBezTo>
                  <a:pt x="24390" y="29582"/>
                  <a:pt x="24919" y="29400"/>
                  <a:pt x="25454" y="29234"/>
                </a:cubicBezTo>
                <a:lnTo>
                  <a:pt x="25454" y="29234"/>
                </a:lnTo>
                <a:cubicBezTo>
                  <a:pt x="25438" y="29362"/>
                  <a:pt x="25422" y="29491"/>
                  <a:pt x="25411" y="29619"/>
                </a:cubicBezTo>
                <a:cubicBezTo>
                  <a:pt x="24805" y="29996"/>
                  <a:pt x="24233" y="30424"/>
                  <a:pt x="23699" y="30897"/>
                </a:cubicBezTo>
                <a:cubicBezTo>
                  <a:pt x="22255" y="31129"/>
                  <a:pt x="20933" y="31854"/>
                  <a:pt x="19728" y="32688"/>
                </a:cubicBezTo>
                <a:cubicBezTo>
                  <a:pt x="18280" y="33691"/>
                  <a:pt x="16942" y="34877"/>
                  <a:pt x="15905" y="36304"/>
                </a:cubicBezTo>
                <a:cubicBezTo>
                  <a:pt x="14870" y="37729"/>
                  <a:pt x="14146" y="39406"/>
                  <a:pt x="13982" y="41160"/>
                </a:cubicBezTo>
                <a:lnTo>
                  <a:pt x="13982" y="41160"/>
                </a:lnTo>
                <a:cubicBezTo>
                  <a:pt x="14815" y="38756"/>
                  <a:pt x="16257" y="36570"/>
                  <a:pt x="18126" y="34845"/>
                </a:cubicBezTo>
                <a:lnTo>
                  <a:pt x="18126" y="34845"/>
                </a:lnTo>
                <a:cubicBezTo>
                  <a:pt x="17746" y="35277"/>
                  <a:pt x="17410" y="35757"/>
                  <a:pt x="17094" y="36237"/>
                </a:cubicBezTo>
                <a:cubicBezTo>
                  <a:pt x="16120" y="37717"/>
                  <a:pt x="15212" y="39325"/>
                  <a:pt x="15083" y="41091"/>
                </a:cubicBezTo>
                <a:cubicBezTo>
                  <a:pt x="15183" y="40472"/>
                  <a:pt x="15472" y="39900"/>
                  <a:pt x="15778" y="39351"/>
                </a:cubicBezTo>
                <a:cubicBezTo>
                  <a:pt x="16975" y="37209"/>
                  <a:pt x="18489" y="35262"/>
                  <a:pt x="20268" y="33573"/>
                </a:cubicBezTo>
                <a:lnTo>
                  <a:pt x="20268" y="33573"/>
                </a:lnTo>
                <a:cubicBezTo>
                  <a:pt x="18594" y="35286"/>
                  <a:pt x="17616" y="37674"/>
                  <a:pt x="17648" y="40072"/>
                </a:cubicBezTo>
                <a:cubicBezTo>
                  <a:pt x="17862" y="38834"/>
                  <a:pt x="18568" y="37745"/>
                  <a:pt x="19259" y="36695"/>
                </a:cubicBezTo>
                <a:cubicBezTo>
                  <a:pt x="20011" y="35553"/>
                  <a:pt x="20788" y="34387"/>
                  <a:pt x="21763" y="33444"/>
                </a:cubicBezTo>
                <a:lnTo>
                  <a:pt x="21763" y="33444"/>
                </a:lnTo>
                <a:cubicBezTo>
                  <a:pt x="21630" y="33636"/>
                  <a:pt x="21509" y="33835"/>
                  <a:pt x="21399" y="34042"/>
                </a:cubicBezTo>
                <a:cubicBezTo>
                  <a:pt x="20506" y="35725"/>
                  <a:pt x="19987" y="37581"/>
                  <a:pt x="19881" y="39483"/>
                </a:cubicBezTo>
                <a:cubicBezTo>
                  <a:pt x="20407" y="37215"/>
                  <a:pt x="21509" y="35085"/>
                  <a:pt x="23041" y="33332"/>
                </a:cubicBezTo>
                <a:lnTo>
                  <a:pt x="23041" y="33332"/>
                </a:lnTo>
                <a:cubicBezTo>
                  <a:pt x="22933" y="33506"/>
                  <a:pt x="22833" y="33686"/>
                  <a:pt x="22741" y="33867"/>
                </a:cubicBezTo>
                <a:cubicBezTo>
                  <a:pt x="22141" y="35045"/>
                  <a:pt x="21708" y="36300"/>
                  <a:pt x="21451" y="37596"/>
                </a:cubicBezTo>
                <a:cubicBezTo>
                  <a:pt x="21317" y="38274"/>
                  <a:pt x="21238" y="38996"/>
                  <a:pt x="21490" y="39639"/>
                </a:cubicBezTo>
                <a:cubicBezTo>
                  <a:pt x="21808" y="36999"/>
                  <a:pt x="23048" y="34479"/>
                  <a:pt x="24943" y="32615"/>
                </a:cubicBezTo>
                <a:lnTo>
                  <a:pt x="24943" y="32615"/>
                </a:lnTo>
                <a:cubicBezTo>
                  <a:pt x="24230" y="33724"/>
                  <a:pt x="23777" y="35053"/>
                  <a:pt x="23957" y="36360"/>
                </a:cubicBezTo>
                <a:cubicBezTo>
                  <a:pt x="24141" y="34922"/>
                  <a:pt x="24806" y="33551"/>
                  <a:pt x="25823" y="32517"/>
                </a:cubicBezTo>
                <a:lnTo>
                  <a:pt x="25823" y="32517"/>
                </a:lnTo>
                <a:cubicBezTo>
                  <a:pt x="25654" y="33219"/>
                  <a:pt x="25674" y="33954"/>
                  <a:pt x="25881" y="34646"/>
                </a:cubicBezTo>
                <a:cubicBezTo>
                  <a:pt x="23646" y="36549"/>
                  <a:pt x="21767" y="38826"/>
                  <a:pt x="20686" y="41535"/>
                </a:cubicBezTo>
                <a:cubicBezTo>
                  <a:pt x="22093" y="40004"/>
                  <a:pt x="23500" y="38470"/>
                  <a:pt x="24802" y="36849"/>
                </a:cubicBezTo>
                <a:lnTo>
                  <a:pt x="24802" y="36849"/>
                </a:lnTo>
                <a:cubicBezTo>
                  <a:pt x="23549" y="39225"/>
                  <a:pt x="22842" y="41852"/>
                  <a:pt x="22733" y="44536"/>
                </a:cubicBezTo>
                <a:cubicBezTo>
                  <a:pt x="22800" y="43969"/>
                  <a:pt x="23059" y="43446"/>
                  <a:pt x="23315" y="42935"/>
                </a:cubicBezTo>
                <a:cubicBezTo>
                  <a:pt x="24194" y="41175"/>
                  <a:pt x="25074" y="39414"/>
                  <a:pt x="25953" y="37654"/>
                </a:cubicBezTo>
                <a:lnTo>
                  <a:pt x="25953" y="37654"/>
                </a:lnTo>
                <a:cubicBezTo>
                  <a:pt x="25155" y="39757"/>
                  <a:pt x="25037" y="42114"/>
                  <a:pt x="25625" y="44286"/>
                </a:cubicBezTo>
                <a:cubicBezTo>
                  <a:pt x="26046" y="42808"/>
                  <a:pt x="25901" y="41228"/>
                  <a:pt x="26178" y="39716"/>
                </a:cubicBezTo>
                <a:cubicBezTo>
                  <a:pt x="26478" y="38070"/>
                  <a:pt x="27268" y="36559"/>
                  <a:pt x="28046" y="35077"/>
                </a:cubicBezTo>
                <a:lnTo>
                  <a:pt x="28046" y="35077"/>
                </a:lnTo>
                <a:cubicBezTo>
                  <a:pt x="27006" y="37991"/>
                  <a:pt x="27162" y="41312"/>
                  <a:pt x="28471" y="44115"/>
                </a:cubicBezTo>
                <a:cubicBezTo>
                  <a:pt x="28944" y="41273"/>
                  <a:pt x="27994" y="38261"/>
                  <a:pt x="28883" y="35521"/>
                </a:cubicBezTo>
                <a:lnTo>
                  <a:pt x="28883" y="35521"/>
                </a:lnTo>
                <a:cubicBezTo>
                  <a:pt x="28532" y="37021"/>
                  <a:pt x="28407" y="38591"/>
                  <a:pt x="28688" y="40106"/>
                </a:cubicBezTo>
                <a:cubicBezTo>
                  <a:pt x="28889" y="41186"/>
                  <a:pt x="29310" y="42234"/>
                  <a:pt x="29945" y="43127"/>
                </a:cubicBezTo>
                <a:cubicBezTo>
                  <a:pt x="29842" y="43241"/>
                  <a:pt x="29765" y="43375"/>
                  <a:pt x="29717" y="43520"/>
                </a:cubicBezTo>
                <a:cubicBezTo>
                  <a:pt x="29661" y="43697"/>
                  <a:pt x="29648" y="43894"/>
                  <a:pt x="29712" y="44068"/>
                </a:cubicBezTo>
                <a:cubicBezTo>
                  <a:pt x="29777" y="44242"/>
                  <a:pt x="29923" y="44391"/>
                  <a:pt x="30105" y="44429"/>
                </a:cubicBezTo>
                <a:cubicBezTo>
                  <a:pt x="30140" y="44437"/>
                  <a:pt x="30174" y="44440"/>
                  <a:pt x="30209" y="44440"/>
                </a:cubicBezTo>
                <a:cubicBezTo>
                  <a:pt x="30363" y="44440"/>
                  <a:pt x="30517" y="44374"/>
                  <a:pt x="30654" y="44298"/>
                </a:cubicBezTo>
                <a:cubicBezTo>
                  <a:pt x="30790" y="44224"/>
                  <a:pt x="30916" y="44134"/>
                  <a:pt x="31030" y="44030"/>
                </a:cubicBezTo>
                <a:cubicBezTo>
                  <a:pt x="31124" y="43943"/>
                  <a:pt x="31205" y="43842"/>
                  <a:pt x="31271" y="43733"/>
                </a:cubicBezTo>
                <a:cubicBezTo>
                  <a:pt x="31430" y="43472"/>
                  <a:pt x="31486" y="43099"/>
                  <a:pt x="31270" y="42881"/>
                </a:cubicBezTo>
                <a:cubicBezTo>
                  <a:pt x="31151" y="42761"/>
                  <a:pt x="30975" y="42716"/>
                  <a:pt x="30805" y="42716"/>
                </a:cubicBezTo>
                <a:cubicBezTo>
                  <a:pt x="30789" y="42716"/>
                  <a:pt x="30773" y="42717"/>
                  <a:pt x="30757" y="42718"/>
                </a:cubicBezTo>
                <a:cubicBezTo>
                  <a:pt x="30632" y="42725"/>
                  <a:pt x="30508" y="42754"/>
                  <a:pt x="30392" y="42804"/>
                </a:cubicBezTo>
                <a:cubicBezTo>
                  <a:pt x="29692" y="40235"/>
                  <a:pt x="29649" y="37487"/>
                  <a:pt x="30288" y="34903"/>
                </a:cubicBezTo>
                <a:lnTo>
                  <a:pt x="30288" y="34903"/>
                </a:lnTo>
                <a:cubicBezTo>
                  <a:pt x="29948" y="36648"/>
                  <a:pt x="29971" y="38443"/>
                  <a:pt x="30353" y="40180"/>
                </a:cubicBezTo>
                <a:cubicBezTo>
                  <a:pt x="30471" y="40717"/>
                  <a:pt x="30635" y="41258"/>
                  <a:pt x="30873" y="41753"/>
                </a:cubicBezTo>
                <a:cubicBezTo>
                  <a:pt x="30867" y="41796"/>
                  <a:pt x="30863" y="41841"/>
                  <a:pt x="30862" y="41884"/>
                </a:cubicBezTo>
                <a:cubicBezTo>
                  <a:pt x="30860" y="41988"/>
                  <a:pt x="30866" y="42095"/>
                  <a:pt x="30909" y="42189"/>
                </a:cubicBezTo>
                <a:cubicBezTo>
                  <a:pt x="30977" y="42338"/>
                  <a:pt x="31125" y="42424"/>
                  <a:pt x="31289" y="42450"/>
                </a:cubicBezTo>
                <a:cubicBezTo>
                  <a:pt x="31422" y="42635"/>
                  <a:pt x="31576" y="42806"/>
                  <a:pt x="31745" y="42961"/>
                </a:cubicBezTo>
                <a:cubicBezTo>
                  <a:pt x="31532" y="43143"/>
                  <a:pt x="31439" y="43448"/>
                  <a:pt x="31422" y="43735"/>
                </a:cubicBezTo>
                <a:cubicBezTo>
                  <a:pt x="31413" y="43903"/>
                  <a:pt x="31425" y="44081"/>
                  <a:pt x="31508" y="44227"/>
                </a:cubicBezTo>
                <a:cubicBezTo>
                  <a:pt x="31533" y="44269"/>
                  <a:pt x="31564" y="44307"/>
                  <a:pt x="31601" y="44340"/>
                </a:cubicBezTo>
                <a:cubicBezTo>
                  <a:pt x="29396" y="53520"/>
                  <a:pt x="28015" y="62868"/>
                  <a:pt x="26597" y="72210"/>
                </a:cubicBezTo>
                <a:cubicBezTo>
                  <a:pt x="26492" y="72237"/>
                  <a:pt x="26394" y="72291"/>
                  <a:pt x="26316" y="72366"/>
                </a:cubicBezTo>
                <a:cubicBezTo>
                  <a:pt x="26287" y="72202"/>
                  <a:pt x="26123" y="72117"/>
                  <a:pt x="25953" y="72117"/>
                </a:cubicBezTo>
                <a:cubicBezTo>
                  <a:pt x="25857" y="72117"/>
                  <a:pt x="25760" y="72144"/>
                  <a:pt x="25684" y="72200"/>
                </a:cubicBezTo>
                <a:cubicBezTo>
                  <a:pt x="25483" y="72350"/>
                  <a:pt x="25402" y="72606"/>
                  <a:pt x="25337" y="72851"/>
                </a:cubicBezTo>
                <a:cubicBezTo>
                  <a:pt x="25339" y="72799"/>
                  <a:pt x="25284" y="72749"/>
                  <a:pt x="25229" y="72749"/>
                </a:cubicBezTo>
                <a:cubicBezTo>
                  <a:pt x="25225" y="72749"/>
                  <a:pt x="25222" y="72750"/>
                  <a:pt x="25219" y="72750"/>
                </a:cubicBezTo>
                <a:cubicBezTo>
                  <a:pt x="25148" y="72759"/>
                  <a:pt x="25096" y="72818"/>
                  <a:pt x="25057" y="72877"/>
                </a:cubicBezTo>
                <a:cubicBezTo>
                  <a:pt x="24875" y="73160"/>
                  <a:pt x="24836" y="73512"/>
                  <a:pt x="24951" y="73828"/>
                </a:cubicBezTo>
                <a:cubicBezTo>
                  <a:pt x="24822" y="73727"/>
                  <a:pt x="24662" y="73673"/>
                  <a:pt x="24498" y="73673"/>
                </a:cubicBezTo>
                <a:cubicBezTo>
                  <a:pt x="24485" y="73673"/>
                  <a:pt x="24471" y="73674"/>
                  <a:pt x="24457" y="73674"/>
                </a:cubicBezTo>
                <a:cubicBezTo>
                  <a:pt x="24438" y="73777"/>
                  <a:pt x="24418" y="73879"/>
                  <a:pt x="24399" y="73981"/>
                </a:cubicBezTo>
                <a:cubicBezTo>
                  <a:pt x="24402" y="73815"/>
                  <a:pt x="24355" y="73652"/>
                  <a:pt x="24245" y="73530"/>
                </a:cubicBezTo>
                <a:cubicBezTo>
                  <a:pt x="24152" y="73428"/>
                  <a:pt x="24011" y="73372"/>
                  <a:pt x="23875" y="73372"/>
                </a:cubicBezTo>
                <a:cubicBezTo>
                  <a:pt x="23769" y="73372"/>
                  <a:pt x="23665" y="73406"/>
                  <a:pt x="23590" y="73477"/>
                </a:cubicBezTo>
                <a:lnTo>
                  <a:pt x="23590" y="73477"/>
                </a:lnTo>
                <a:cubicBezTo>
                  <a:pt x="23748" y="73273"/>
                  <a:pt x="23704" y="72933"/>
                  <a:pt x="23488" y="72784"/>
                </a:cubicBezTo>
                <a:cubicBezTo>
                  <a:pt x="23413" y="72733"/>
                  <a:pt x="23325" y="72709"/>
                  <a:pt x="23235" y="72709"/>
                </a:cubicBezTo>
                <a:cubicBezTo>
                  <a:pt x="23047" y="72709"/>
                  <a:pt x="22854" y="72815"/>
                  <a:pt x="22779" y="72991"/>
                </a:cubicBezTo>
                <a:cubicBezTo>
                  <a:pt x="22738" y="72848"/>
                  <a:pt x="22589" y="72771"/>
                  <a:pt x="22439" y="72771"/>
                </a:cubicBezTo>
                <a:cubicBezTo>
                  <a:pt x="22366" y="72771"/>
                  <a:pt x="22292" y="72789"/>
                  <a:pt x="22231" y="72827"/>
                </a:cubicBezTo>
                <a:cubicBezTo>
                  <a:pt x="22043" y="72942"/>
                  <a:pt x="21958" y="73176"/>
                  <a:pt x="21942" y="73396"/>
                </a:cubicBezTo>
                <a:lnTo>
                  <a:pt x="21702" y="73218"/>
                </a:lnTo>
                <a:cubicBezTo>
                  <a:pt x="21552" y="73415"/>
                  <a:pt x="21470" y="73654"/>
                  <a:pt x="21468" y="73902"/>
                </a:cubicBezTo>
                <a:cubicBezTo>
                  <a:pt x="21451" y="73900"/>
                  <a:pt x="21433" y="73900"/>
                  <a:pt x="21416" y="73900"/>
                </a:cubicBezTo>
                <a:cubicBezTo>
                  <a:pt x="20992" y="73900"/>
                  <a:pt x="20656" y="74418"/>
                  <a:pt x="20813" y="74808"/>
                </a:cubicBezTo>
                <a:cubicBezTo>
                  <a:pt x="20741" y="74694"/>
                  <a:pt x="20615" y="74646"/>
                  <a:pt x="20475" y="74646"/>
                </a:cubicBezTo>
                <a:cubicBezTo>
                  <a:pt x="20295" y="74646"/>
                  <a:pt x="20091" y="74726"/>
                  <a:pt x="19944" y="74849"/>
                </a:cubicBezTo>
                <a:cubicBezTo>
                  <a:pt x="19847" y="74930"/>
                  <a:pt x="19779" y="75039"/>
                  <a:pt x="19681" y="75118"/>
                </a:cubicBezTo>
                <a:cubicBezTo>
                  <a:pt x="19400" y="75341"/>
                  <a:pt x="18854" y="75362"/>
                  <a:pt x="18864" y="75722"/>
                </a:cubicBezTo>
                <a:cubicBezTo>
                  <a:pt x="18768" y="75461"/>
                  <a:pt x="18492" y="75324"/>
                  <a:pt x="18213" y="75324"/>
                </a:cubicBezTo>
                <a:cubicBezTo>
                  <a:pt x="18037" y="75324"/>
                  <a:pt x="17859" y="75379"/>
                  <a:pt x="17723" y="75490"/>
                </a:cubicBezTo>
                <a:cubicBezTo>
                  <a:pt x="17373" y="75780"/>
                  <a:pt x="17300" y="76307"/>
                  <a:pt x="17436" y="76741"/>
                </a:cubicBezTo>
                <a:cubicBezTo>
                  <a:pt x="17335" y="76698"/>
                  <a:pt x="17227" y="76677"/>
                  <a:pt x="17119" y="76677"/>
                </a:cubicBezTo>
                <a:cubicBezTo>
                  <a:pt x="16791" y="76677"/>
                  <a:pt x="16460" y="76863"/>
                  <a:pt x="16316" y="77160"/>
                </a:cubicBezTo>
                <a:cubicBezTo>
                  <a:pt x="16124" y="77556"/>
                  <a:pt x="16295" y="78088"/>
                  <a:pt x="16682" y="78298"/>
                </a:cubicBezTo>
                <a:cubicBezTo>
                  <a:pt x="16640" y="78286"/>
                  <a:pt x="16598" y="78281"/>
                  <a:pt x="16556" y="78281"/>
                </a:cubicBezTo>
                <a:cubicBezTo>
                  <a:pt x="16195" y="78281"/>
                  <a:pt x="15859" y="78692"/>
                  <a:pt x="15987" y="79044"/>
                </a:cubicBezTo>
                <a:cubicBezTo>
                  <a:pt x="15916" y="78941"/>
                  <a:pt x="15790" y="78883"/>
                  <a:pt x="15666" y="78883"/>
                </a:cubicBezTo>
                <a:cubicBezTo>
                  <a:pt x="15610" y="78883"/>
                  <a:pt x="15554" y="78894"/>
                  <a:pt x="15503" y="78919"/>
                </a:cubicBezTo>
                <a:cubicBezTo>
                  <a:pt x="15340" y="79000"/>
                  <a:pt x="15254" y="79208"/>
                  <a:pt x="15310" y="79381"/>
                </a:cubicBezTo>
                <a:lnTo>
                  <a:pt x="14855" y="79346"/>
                </a:lnTo>
                <a:cubicBezTo>
                  <a:pt x="14821" y="79492"/>
                  <a:pt x="14787" y="79638"/>
                  <a:pt x="14753" y="79784"/>
                </a:cubicBezTo>
                <a:cubicBezTo>
                  <a:pt x="14671" y="79701"/>
                  <a:pt x="14561" y="79656"/>
                  <a:pt x="14448" y="79656"/>
                </a:cubicBezTo>
                <a:cubicBezTo>
                  <a:pt x="14387" y="79656"/>
                  <a:pt x="14325" y="79669"/>
                  <a:pt x="14267" y="79697"/>
                </a:cubicBezTo>
                <a:cubicBezTo>
                  <a:pt x="13976" y="79807"/>
                  <a:pt x="14094" y="80240"/>
                  <a:pt x="14248" y="80508"/>
                </a:cubicBezTo>
                <a:cubicBezTo>
                  <a:pt x="14403" y="80778"/>
                  <a:pt x="14466" y="81237"/>
                  <a:pt x="14160" y="81294"/>
                </a:cubicBezTo>
                <a:cubicBezTo>
                  <a:pt x="14144" y="81296"/>
                  <a:pt x="14128" y="81298"/>
                  <a:pt x="14112" y="81298"/>
                </a:cubicBezTo>
                <a:cubicBezTo>
                  <a:pt x="13999" y="81298"/>
                  <a:pt x="13886" y="81237"/>
                  <a:pt x="13772" y="81237"/>
                </a:cubicBezTo>
                <a:cubicBezTo>
                  <a:pt x="13762" y="81237"/>
                  <a:pt x="13753" y="81237"/>
                  <a:pt x="13743" y="81238"/>
                </a:cubicBezTo>
                <a:cubicBezTo>
                  <a:pt x="13467" y="81264"/>
                  <a:pt x="13398" y="81629"/>
                  <a:pt x="13380" y="81906"/>
                </a:cubicBezTo>
                <a:cubicBezTo>
                  <a:pt x="13362" y="82161"/>
                  <a:pt x="13227" y="82488"/>
                  <a:pt x="12997" y="82488"/>
                </a:cubicBezTo>
                <a:cubicBezTo>
                  <a:pt x="12976" y="82488"/>
                  <a:pt x="12954" y="82485"/>
                  <a:pt x="12932" y="82479"/>
                </a:cubicBezTo>
                <a:cubicBezTo>
                  <a:pt x="12850" y="82458"/>
                  <a:pt x="12768" y="82449"/>
                  <a:pt x="12685" y="82449"/>
                </a:cubicBezTo>
                <a:cubicBezTo>
                  <a:pt x="12184" y="82449"/>
                  <a:pt x="11669" y="82788"/>
                  <a:pt x="11189" y="82961"/>
                </a:cubicBezTo>
                <a:cubicBezTo>
                  <a:pt x="10877" y="83613"/>
                  <a:pt x="11063" y="84464"/>
                  <a:pt x="11616" y="84927"/>
                </a:cubicBezTo>
                <a:cubicBezTo>
                  <a:pt x="11640" y="85107"/>
                  <a:pt x="11777" y="85320"/>
                  <a:pt x="11942" y="85392"/>
                </a:cubicBezTo>
                <a:cubicBezTo>
                  <a:pt x="11947" y="85560"/>
                  <a:pt x="12021" y="85719"/>
                  <a:pt x="12147" y="85830"/>
                </a:cubicBezTo>
                <a:cubicBezTo>
                  <a:pt x="11919" y="85938"/>
                  <a:pt x="11780" y="86207"/>
                  <a:pt x="11824" y="86455"/>
                </a:cubicBezTo>
                <a:cubicBezTo>
                  <a:pt x="11867" y="86703"/>
                  <a:pt x="12089" y="86909"/>
                  <a:pt x="12340" y="86933"/>
                </a:cubicBezTo>
                <a:cubicBezTo>
                  <a:pt x="12021" y="87130"/>
                  <a:pt x="11704" y="87401"/>
                  <a:pt x="11647" y="87772"/>
                </a:cubicBezTo>
                <a:cubicBezTo>
                  <a:pt x="11597" y="88091"/>
                  <a:pt x="11865" y="88452"/>
                  <a:pt x="12164" y="88452"/>
                </a:cubicBezTo>
                <a:cubicBezTo>
                  <a:pt x="12210" y="88452"/>
                  <a:pt x="12257" y="88443"/>
                  <a:pt x="12304" y="88424"/>
                </a:cubicBezTo>
                <a:cubicBezTo>
                  <a:pt x="12518" y="88338"/>
                  <a:pt x="12619" y="88096"/>
                  <a:pt x="12774" y="87923"/>
                </a:cubicBezTo>
                <a:cubicBezTo>
                  <a:pt x="12861" y="87826"/>
                  <a:pt x="13006" y="87761"/>
                  <a:pt x="13131" y="87761"/>
                </a:cubicBezTo>
                <a:cubicBezTo>
                  <a:pt x="13229" y="87761"/>
                  <a:pt x="13316" y="87801"/>
                  <a:pt x="13354" y="87894"/>
                </a:cubicBezTo>
                <a:cubicBezTo>
                  <a:pt x="13471" y="88181"/>
                  <a:pt x="12958" y="88510"/>
                  <a:pt x="13087" y="88738"/>
                </a:cubicBezTo>
                <a:cubicBezTo>
                  <a:pt x="13082" y="88741"/>
                  <a:pt x="13078" y="88746"/>
                  <a:pt x="13073" y="88749"/>
                </a:cubicBezTo>
                <a:cubicBezTo>
                  <a:pt x="12948" y="88837"/>
                  <a:pt x="12770" y="88881"/>
                  <a:pt x="12591" y="88881"/>
                </a:cubicBezTo>
                <a:cubicBezTo>
                  <a:pt x="12359" y="88881"/>
                  <a:pt x="12126" y="88806"/>
                  <a:pt x="12004" y="88652"/>
                </a:cubicBezTo>
                <a:cubicBezTo>
                  <a:pt x="12028" y="88652"/>
                  <a:pt x="11741" y="88607"/>
                  <a:pt x="11765" y="88607"/>
                </a:cubicBezTo>
                <a:cubicBezTo>
                  <a:pt x="11530" y="88294"/>
                  <a:pt x="11137" y="88121"/>
                  <a:pt x="10748" y="88121"/>
                </a:cubicBezTo>
                <a:cubicBezTo>
                  <a:pt x="10538" y="88121"/>
                  <a:pt x="10329" y="88172"/>
                  <a:pt x="10146" y="88277"/>
                </a:cubicBezTo>
                <a:cubicBezTo>
                  <a:pt x="10091" y="88169"/>
                  <a:pt x="9975" y="88120"/>
                  <a:pt x="9857" y="88120"/>
                </a:cubicBezTo>
                <a:cubicBezTo>
                  <a:pt x="9690" y="88120"/>
                  <a:pt x="9516" y="88217"/>
                  <a:pt x="9492" y="88386"/>
                </a:cubicBezTo>
                <a:cubicBezTo>
                  <a:pt x="9379" y="88237"/>
                  <a:pt x="9191" y="88158"/>
                  <a:pt x="9005" y="88158"/>
                </a:cubicBezTo>
                <a:cubicBezTo>
                  <a:pt x="8874" y="88158"/>
                  <a:pt x="8743" y="88197"/>
                  <a:pt x="8640" y="88279"/>
                </a:cubicBezTo>
                <a:cubicBezTo>
                  <a:pt x="8784" y="87671"/>
                  <a:pt x="8829" y="86852"/>
                  <a:pt x="8255" y="86606"/>
                </a:cubicBezTo>
                <a:cubicBezTo>
                  <a:pt x="8346" y="86423"/>
                  <a:pt x="8267" y="86175"/>
                  <a:pt x="8087" y="86077"/>
                </a:cubicBezTo>
                <a:cubicBezTo>
                  <a:pt x="8031" y="86047"/>
                  <a:pt x="7969" y="86033"/>
                  <a:pt x="7906" y="86033"/>
                </a:cubicBezTo>
                <a:cubicBezTo>
                  <a:pt x="7766" y="86033"/>
                  <a:pt x="7624" y="86103"/>
                  <a:pt x="7552" y="86223"/>
                </a:cubicBezTo>
                <a:cubicBezTo>
                  <a:pt x="7693" y="85976"/>
                  <a:pt x="7440" y="85641"/>
                  <a:pt x="7157" y="85641"/>
                </a:cubicBezTo>
                <a:cubicBezTo>
                  <a:pt x="7149" y="85641"/>
                  <a:pt x="7140" y="85641"/>
                  <a:pt x="7132" y="85642"/>
                </a:cubicBezTo>
                <a:cubicBezTo>
                  <a:pt x="6840" y="85663"/>
                  <a:pt x="6622" y="85960"/>
                  <a:pt x="6612" y="86253"/>
                </a:cubicBezTo>
                <a:cubicBezTo>
                  <a:pt x="6305" y="86166"/>
                  <a:pt x="6193" y="85801"/>
                  <a:pt x="6037" y="85520"/>
                </a:cubicBezTo>
                <a:cubicBezTo>
                  <a:pt x="5930" y="85328"/>
                  <a:pt x="5697" y="85163"/>
                  <a:pt x="5501" y="85163"/>
                </a:cubicBezTo>
                <a:cubicBezTo>
                  <a:pt x="5411" y="85163"/>
                  <a:pt x="5330" y="85198"/>
                  <a:pt x="5272" y="85280"/>
                </a:cubicBezTo>
                <a:cubicBezTo>
                  <a:pt x="5196" y="85027"/>
                  <a:pt x="4928" y="84874"/>
                  <a:pt x="4667" y="84874"/>
                </a:cubicBezTo>
                <a:cubicBezTo>
                  <a:pt x="4522" y="84874"/>
                  <a:pt x="4380" y="84921"/>
                  <a:pt x="4275" y="85025"/>
                </a:cubicBezTo>
                <a:cubicBezTo>
                  <a:pt x="4190" y="84829"/>
                  <a:pt x="3981" y="84732"/>
                  <a:pt x="3770" y="84732"/>
                </a:cubicBezTo>
                <a:cubicBezTo>
                  <a:pt x="3545" y="84732"/>
                  <a:pt x="3319" y="84842"/>
                  <a:pt x="3241" y="85058"/>
                </a:cubicBezTo>
                <a:cubicBezTo>
                  <a:pt x="3193" y="84934"/>
                  <a:pt x="3065" y="84874"/>
                  <a:pt x="2932" y="84874"/>
                </a:cubicBezTo>
                <a:cubicBezTo>
                  <a:pt x="2825" y="84874"/>
                  <a:pt x="2715" y="84912"/>
                  <a:pt x="2638" y="84985"/>
                </a:cubicBezTo>
                <a:cubicBezTo>
                  <a:pt x="2463" y="85149"/>
                  <a:pt x="2424" y="85410"/>
                  <a:pt x="2425" y="85648"/>
                </a:cubicBezTo>
                <a:cubicBezTo>
                  <a:pt x="2371" y="85612"/>
                  <a:pt x="2310" y="85595"/>
                  <a:pt x="2249" y="85595"/>
                </a:cubicBezTo>
                <a:cubicBezTo>
                  <a:pt x="1994" y="85595"/>
                  <a:pt x="1728" y="85877"/>
                  <a:pt x="1833" y="86131"/>
                </a:cubicBezTo>
                <a:cubicBezTo>
                  <a:pt x="1826" y="86130"/>
                  <a:pt x="1820" y="86130"/>
                  <a:pt x="1813" y="86130"/>
                </a:cubicBezTo>
                <a:cubicBezTo>
                  <a:pt x="1509" y="86130"/>
                  <a:pt x="1230" y="86410"/>
                  <a:pt x="1236" y="86716"/>
                </a:cubicBezTo>
                <a:cubicBezTo>
                  <a:pt x="737" y="86763"/>
                  <a:pt x="267" y="87052"/>
                  <a:pt x="0" y="87476"/>
                </a:cubicBezTo>
                <a:lnTo>
                  <a:pt x="0" y="103824"/>
                </a:lnTo>
                <a:lnTo>
                  <a:pt x="199002" y="103824"/>
                </a:lnTo>
                <a:lnTo>
                  <a:pt x="198998" y="90726"/>
                </a:lnTo>
                <a:lnTo>
                  <a:pt x="198995" y="90726"/>
                </a:lnTo>
                <a:lnTo>
                  <a:pt x="198995" y="74844"/>
                </a:lnTo>
                <a:lnTo>
                  <a:pt x="199009" y="74841"/>
                </a:lnTo>
                <a:lnTo>
                  <a:pt x="199009" y="74841"/>
                </a:lnTo>
                <a:cubicBezTo>
                  <a:pt x="199005" y="74842"/>
                  <a:pt x="199000" y="74842"/>
                  <a:pt x="198995" y="74843"/>
                </a:cubicBezTo>
                <a:lnTo>
                  <a:pt x="198995" y="70565"/>
                </a:lnTo>
                <a:cubicBezTo>
                  <a:pt x="198335" y="70590"/>
                  <a:pt x="197644" y="70607"/>
                  <a:pt x="196941" y="70607"/>
                </a:cubicBezTo>
                <a:cubicBezTo>
                  <a:pt x="196606" y="70607"/>
                  <a:pt x="196268" y="70603"/>
                  <a:pt x="195930" y="70595"/>
                </a:cubicBezTo>
                <a:cubicBezTo>
                  <a:pt x="196073" y="70540"/>
                  <a:pt x="196195" y="70493"/>
                  <a:pt x="196287" y="70454"/>
                </a:cubicBezTo>
                <a:cubicBezTo>
                  <a:pt x="197471" y="69963"/>
                  <a:pt x="198263" y="68365"/>
                  <a:pt x="198263" y="68364"/>
                </a:cubicBezTo>
                <a:lnTo>
                  <a:pt x="198263" y="68364"/>
                </a:lnTo>
                <a:cubicBezTo>
                  <a:pt x="198263" y="68365"/>
                  <a:pt x="197444" y="69577"/>
                  <a:pt x="196330" y="69971"/>
                </a:cubicBezTo>
                <a:cubicBezTo>
                  <a:pt x="196271" y="69992"/>
                  <a:pt x="196211" y="70011"/>
                  <a:pt x="196149" y="70027"/>
                </a:cubicBezTo>
                <a:cubicBezTo>
                  <a:pt x="195900" y="70093"/>
                  <a:pt x="194767" y="70241"/>
                  <a:pt x="193329" y="70428"/>
                </a:cubicBezTo>
                <a:cubicBezTo>
                  <a:pt x="192869" y="70377"/>
                  <a:pt x="192417" y="70313"/>
                  <a:pt x="191981" y="70234"/>
                </a:cubicBezTo>
                <a:cubicBezTo>
                  <a:pt x="191878" y="70213"/>
                  <a:pt x="191774" y="70199"/>
                  <a:pt x="191669" y="70190"/>
                </a:cubicBezTo>
                <a:cubicBezTo>
                  <a:pt x="196124" y="69816"/>
                  <a:pt x="197828" y="68427"/>
                  <a:pt x="198344" y="67864"/>
                </a:cubicBezTo>
                <a:cubicBezTo>
                  <a:pt x="198480" y="67716"/>
                  <a:pt x="198533" y="67625"/>
                  <a:pt x="198533" y="67625"/>
                </a:cubicBezTo>
                <a:lnTo>
                  <a:pt x="198533" y="67625"/>
                </a:lnTo>
                <a:cubicBezTo>
                  <a:pt x="193529" y="68355"/>
                  <a:pt x="188647" y="69777"/>
                  <a:pt x="187457" y="70137"/>
                </a:cubicBezTo>
                <a:lnTo>
                  <a:pt x="187428" y="70141"/>
                </a:lnTo>
                <a:cubicBezTo>
                  <a:pt x="187496" y="70072"/>
                  <a:pt x="187564" y="70003"/>
                  <a:pt x="187631" y="69933"/>
                </a:cubicBezTo>
                <a:cubicBezTo>
                  <a:pt x="188195" y="69337"/>
                  <a:pt x="188745" y="68731"/>
                  <a:pt x="189285" y="68114"/>
                </a:cubicBezTo>
                <a:cubicBezTo>
                  <a:pt x="189740" y="68176"/>
                  <a:pt x="190169" y="68204"/>
                  <a:pt x="190574" y="68204"/>
                </a:cubicBezTo>
                <a:cubicBezTo>
                  <a:pt x="194019" y="68204"/>
                  <a:pt x="195706" y="66162"/>
                  <a:pt x="196213" y="65403"/>
                </a:cubicBezTo>
                <a:cubicBezTo>
                  <a:pt x="196229" y="65392"/>
                  <a:pt x="196244" y="65382"/>
                  <a:pt x="196260" y="65371"/>
                </a:cubicBezTo>
                <a:lnTo>
                  <a:pt x="196260" y="65371"/>
                </a:lnTo>
                <a:cubicBezTo>
                  <a:pt x="196246" y="65378"/>
                  <a:pt x="196232" y="65387"/>
                  <a:pt x="196219" y="65395"/>
                </a:cubicBezTo>
                <a:cubicBezTo>
                  <a:pt x="196278" y="65308"/>
                  <a:pt x="196334" y="65217"/>
                  <a:pt x="196385" y="65124"/>
                </a:cubicBezTo>
                <a:lnTo>
                  <a:pt x="196385" y="65124"/>
                </a:lnTo>
                <a:cubicBezTo>
                  <a:pt x="194454" y="66300"/>
                  <a:pt x="190225" y="67763"/>
                  <a:pt x="189369" y="68053"/>
                </a:cubicBezTo>
                <a:lnTo>
                  <a:pt x="189326" y="68067"/>
                </a:lnTo>
                <a:cubicBezTo>
                  <a:pt x="189611" y="67739"/>
                  <a:pt x="189891" y="67408"/>
                  <a:pt x="190168" y="67071"/>
                </a:cubicBezTo>
                <a:cubicBezTo>
                  <a:pt x="196400" y="64491"/>
                  <a:pt x="196176" y="61778"/>
                  <a:pt x="195905" y="61720"/>
                </a:cubicBezTo>
                <a:cubicBezTo>
                  <a:pt x="195903" y="61720"/>
                  <a:pt x="195902" y="61720"/>
                  <a:pt x="195900" y="61720"/>
                </a:cubicBezTo>
                <a:cubicBezTo>
                  <a:pt x="195601" y="61720"/>
                  <a:pt x="191012" y="66223"/>
                  <a:pt x="190246" y="66977"/>
                </a:cubicBezTo>
                <a:cubicBezTo>
                  <a:pt x="190292" y="66920"/>
                  <a:pt x="190341" y="66864"/>
                  <a:pt x="190388" y="66806"/>
                </a:cubicBezTo>
                <a:lnTo>
                  <a:pt x="190352" y="66777"/>
                </a:lnTo>
                <a:cubicBezTo>
                  <a:pt x="190347" y="66783"/>
                  <a:pt x="190341" y="66788"/>
                  <a:pt x="190336" y="66795"/>
                </a:cubicBezTo>
                <a:cubicBezTo>
                  <a:pt x="190859" y="66053"/>
                  <a:pt x="191894" y="64279"/>
                  <a:pt x="192240" y="61468"/>
                </a:cubicBezTo>
                <a:cubicBezTo>
                  <a:pt x="192323" y="60794"/>
                  <a:pt x="192328" y="60111"/>
                  <a:pt x="192228" y="59439"/>
                </a:cubicBezTo>
                <a:cubicBezTo>
                  <a:pt x="192133" y="58807"/>
                  <a:pt x="191940" y="58099"/>
                  <a:pt x="191550" y="57788"/>
                </a:cubicBezTo>
                <a:cubicBezTo>
                  <a:pt x="191550" y="57788"/>
                  <a:pt x="190886" y="64622"/>
                  <a:pt x="190059" y="67100"/>
                </a:cubicBezTo>
                <a:cubicBezTo>
                  <a:pt x="189648" y="67556"/>
                  <a:pt x="189229" y="68004"/>
                  <a:pt x="188800" y="68443"/>
                </a:cubicBezTo>
                <a:cubicBezTo>
                  <a:pt x="189226" y="67544"/>
                  <a:pt x="189888" y="64744"/>
                  <a:pt x="188491" y="56633"/>
                </a:cubicBezTo>
                <a:cubicBezTo>
                  <a:pt x="188491" y="56633"/>
                  <a:pt x="188483" y="56704"/>
                  <a:pt x="188472" y="56834"/>
                </a:cubicBezTo>
                <a:cubicBezTo>
                  <a:pt x="188384" y="57834"/>
                  <a:pt x="188033" y="62528"/>
                  <a:pt x="188529" y="68718"/>
                </a:cubicBezTo>
                <a:cubicBezTo>
                  <a:pt x="188178" y="69072"/>
                  <a:pt x="187825" y="69422"/>
                  <a:pt x="187468" y="69769"/>
                </a:cubicBezTo>
                <a:cubicBezTo>
                  <a:pt x="187340" y="69895"/>
                  <a:pt x="187209" y="70017"/>
                  <a:pt x="187079" y="70142"/>
                </a:cubicBezTo>
                <a:cubicBezTo>
                  <a:pt x="187931" y="64042"/>
                  <a:pt x="184388" y="57195"/>
                  <a:pt x="184387" y="57194"/>
                </a:cubicBezTo>
                <a:lnTo>
                  <a:pt x="184387" y="57194"/>
                </a:lnTo>
                <a:cubicBezTo>
                  <a:pt x="184387" y="57195"/>
                  <a:pt x="185565" y="66056"/>
                  <a:pt x="187000" y="70218"/>
                </a:cubicBezTo>
                <a:cubicBezTo>
                  <a:pt x="186462" y="70731"/>
                  <a:pt x="185913" y="71233"/>
                  <a:pt x="185355" y="71725"/>
                </a:cubicBezTo>
                <a:cubicBezTo>
                  <a:pt x="186320" y="67603"/>
                  <a:pt x="181766" y="60084"/>
                  <a:pt x="180867" y="58654"/>
                </a:cubicBezTo>
                <a:cubicBezTo>
                  <a:pt x="180851" y="58613"/>
                  <a:pt x="180835" y="58571"/>
                  <a:pt x="180819" y="58529"/>
                </a:cubicBezTo>
                <a:lnTo>
                  <a:pt x="180819" y="58529"/>
                </a:lnTo>
                <a:lnTo>
                  <a:pt x="180856" y="58636"/>
                </a:lnTo>
                <a:cubicBezTo>
                  <a:pt x="180766" y="58492"/>
                  <a:pt x="180715" y="58415"/>
                  <a:pt x="180715" y="58415"/>
                </a:cubicBezTo>
                <a:lnTo>
                  <a:pt x="180715" y="58415"/>
                </a:lnTo>
                <a:cubicBezTo>
                  <a:pt x="180715" y="58415"/>
                  <a:pt x="181302" y="61028"/>
                  <a:pt x="182281" y="64233"/>
                </a:cubicBezTo>
                <a:cubicBezTo>
                  <a:pt x="182085" y="64360"/>
                  <a:pt x="181853" y="64509"/>
                  <a:pt x="181585" y="64678"/>
                </a:cubicBezTo>
                <a:cubicBezTo>
                  <a:pt x="180643" y="62068"/>
                  <a:pt x="179692" y="60307"/>
                  <a:pt x="179692" y="60307"/>
                </a:cubicBezTo>
                <a:lnTo>
                  <a:pt x="179692" y="60307"/>
                </a:lnTo>
                <a:cubicBezTo>
                  <a:pt x="179692" y="60307"/>
                  <a:pt x="179721" y="60412"/>
                  <a:pt x="179768" y="60607"/>
                </a:cubicBezTo>
                <a:cubicBezTo>
                  <a:pt x="179778" y="60650"/>
                  <a:pt x="179789" y="60693"/>
                  <a:pt x="179799" y="60736"/>
                </a:cubicBezTo>
                <a:cubicBezTo>
                  <a:pt x="179978" y="61492"/>
                  <a:pt x="180340" y="63189"/>
                  <a:pt x="180542" y="65329"/>
                </a:cubicBezTo>
                <a:cubicBezTo>
                  <a:pt x="180131" y="65582"/>
                  <a:pt x="179673" y="65858"/>
                  <a:pt x="179177" y="66152"/>
                </a:cubicBezTo>
                <a:cubicBezTo>
                  <a:pt x="178604" y="65288"/>
                  <a:pt x="178044" y="64339"/>
                  <a:pt x="177591" y="63534"/>
                </a:cubicBezTo>
                <a:cubicBezTo>
                  <a:pt x="179393" y="60852"/>
                  <a:pt x="180489" y="58531"/>
                  <a:pt x="180489" y="58531"/>
                </a:cubicBezTo>
                <a:lnTo>
                  <a:pt x="180489" y="58531"/>
                </a:lnTo>
                <a:cubicBezTo>
                  <a:pt x="179444" y="59856"/>
                  <a:pt x="178727" y="60364"/>
                  <a:pt x="176851" y="62189"/>
                </a:cubicBezTo>
                <a:lnTo>
                  <a:pt x="176811" y="62114"/>
                </a:lnTo>
                <a:cubicBezTo>
                  <a:pt x="176771" y="62007"/>
                  <a:pt x="176728" y="61902"/>
                  <a:pt x="176690" y="61794"/>
                </a:cubicBezTo>
                <a:lnTo>
                  <a:pt x="176690" y="61794"/>
                </a:lnTo>
                <a:cubicBezTo>
                  <a:pt x="176715" y="61874"/>
                  <a:pt x="176743" y="61954"/>
                  <a:pt x="176769" y="62033"/>
                </a:cubicBezTo>
                <a:cubicBezTo>
                  <a:pt x="176639" y="61787"/>
                  <a:pt x="176565" y="61642"/>
                  <a:pt x="176565" y="61642"/>
                </a:cubicBezTo>
                <a:lnTo>
                  <a:pt x="176565" y="61642"/>
                </a:lnTo>
                <a:cubicBezTo>
                  <a:pt x="176565" y="61642"/>
                  <a:pt x="176624" y="61883"/>
                  <a:pt x="176737" y="62301"/>
                </a:cubicBezTo>
                <a:cubicBezTo>
                  <a:pt x="176318" y="62709"/>
                  <a:pt x="175845" y="63181"/>
                  <a:pt x="175297" y="63741"/>
                </a:cubicBezTo>
                <a:cubicBezTo>
                  <a:pt x="174968" y="64079"/>
                  <a:pt x="174659" y="64420"/>
                  <a:pt x="174372" y="64760"/>
                </a:cubicBezTo>
                <a:cubicBezTo>
                  <a:pt x="174136" y="64265"/>
                  <a:pt x="174053" y="64041"/>
                  <a:pt x="173908" y="63987"/>
                </a:cubicBezTo>
                <a:lnTo>
                  <a:pt x="173908" y="63987"/>
                </a:lnTo>
                <a:cubicBezTo>
                  <a:pt x="173908" y="63987"/>
                  <a:pt x="173881" y="64400"/>
                  <a:pt x="174031" y="65174"/>
                </a:cubicBezTo>
                <a:cubicBezTo>
                  <a:pt x="172310" y="67316"/>
                  <a:pt x="171397" y="69343"/>
                  <a:pt x="171090" y="70098"/>
                </a:cubicBezTo>
                <a:cubicBezTo>
                  <a:pt x="170876" y="69567"/>
                  <a:pt x="170649" y="69043"/>
                  <a:pt x="170416" y="68522"/>
                </a:cubicBezTo>
                <a:cubicBezTo>
                  <a:pt x="170437" y="68499"/>
                  <a:pt x="170457" y="68476"/>
                  <a:pt x="170478" y="68454"/>
                </a:cubicBezTo>
                <a:lnTo>
                  <a:pt x="170478" y="68454"/>
                </a:lnTo>
                <a:lnTo>
                  <a:pt x="170465" y="68481"/>
                </a:lnTo>
                <a:cubicBezTo>
                  <a:pt x="170470" y="68470"/>
                  <a:pt x="170476" y="68460"/>
                  <a:pt x="170481" y="68449"/>
                </a:cubicBezTo>
                <a:cubicBezTo>
                  <a:pt x="176079" y="62123"/>
                  <a:pt x="176404" y="54988"/>
                  <a:pt x="176404" y="54986"/>
                </a:cubicBezTo>
                <a:lnTo>
                  <a:pt x="176404" y="54986"/>
                </a:lnTo>
                <a:cubicBezTo>
                  <a:pt x="176345" y="55782"/>
                  <a:pt x="174883" y="57838"/>
                  <a:pt x="173091" y="61176"/>
                </a:cubicBezTo>
                <a:cubicBezTo>
                  <a:pt x="171584" y="63982"/>
                  <a:pt x="170622" y="67371"/>
                  <a:pt x="170353" y="68382"/>
                </a:cubicBezTo>
                <a:cubicBezTo>
                  <a:pt x="170314" y="68297"/>
                  <a:pt x="170276" y="68210"/>
                  <a:pt x="170237" y="68125"/>
                </a:cubicBezTo>
                <a:cubicBezTo>
                  <a:pt x="170006" y="67625"/>
                  <a:pt x="169766" y="67131"/>
                  <a:pt x="169520" y="66639"/>
                </a:cubicBezTo>
                <a:cubicBezTo>
                  <a:pt x="171731" y="63433"/>
                  <a:pt x="171526" y="57547"/>
                  <a:pt x="171409" y="56289"/>
                </a:cubicBezTo>
                <a:cubicBezTo>
                  <a:pt x="171291" y="55012"/>
                  <a:pt x="169999" y="53783"/>
                  <a:pt x="169998" y="53783"/>
                </a:cubicBezTo>
                <a:lnTo>
                  <a:pt x="169998" y="53783"/>
                </a:lnTo>
                <a:cubicBezTo>
                  <a:pt x="169998" y="53783"/>
                  <a:pt x="170914" y="54924"/>
                  <a:pt x="170960" y="56105"/>
                </a:cubicBezTo>
                <a:cubicBezTo>
                  <a:pt x="170962" y="56169"/>
                  <a:pt x="170962" y="56232"/>
                  <a:pt x="170960" y="56295"/>
                </a:cubicBezTo>
                <a:cubicBezTo>
                  <a:pt x="170928" y="57010"/>
                  <a:pt x="169478" y="64514"/>
                  <a:pt x="169392" y="66381"/>
                </a:cubicBezTo>
                <a:cubicBezTo>
                  <a:pt x="169119" y="65838"/>
                  <a:pt x="168837" y="65301"/>
                  <a:pt x="168546" y="64768"/>
                </a:cubicBezTo>
                <a:cubicBezTo>
                  <a:pt x="171237" y="57482"/>
                  <a:pt x="170032" y="54401"/>
                  <a:pt x="169541" y="53559"/>
                </a:cubicBezTo>
                <a:cubicBezTo>
                  <a:pt x="169440" y="53386"/>
                  <a:pt x="169369" y="53307"/>
                  <a:pt x="169369" y="53307"/>
                </a:cubicBezTo>
                <a:cubicBezTo>
                  <a:pt x="168587" y="58304"/>
                  <a:pt x="168501" y="63388"/>
                  <a:pt x="168492" y="64631"/>
                </a:cubicBezTo>
                <a:cubicBezTo>
                  <a:pt x="168490" y="64641"/>
                  <a:pt x="168489" y="64650"/>
                  <a:pt x="168488" y="64660"/>
                </a:cubicBezTo>
                <a:cubicBezTo>
                  <a:pt x="168441" y="64574"/>
                  <a:pt x="168396" y="64489"/>
                  <a:pt x="168349" y="64404"/>
                </a:cubicBezTo>
                <a:cubicBezTo>
                  <a:pt x="167947" y="63690"/>
                  <a:pt x="167530" y="62984"/>
                  <a:pt x="167100" y="62286"/>
                </a:cubicBezTo>
                <a:cubicBezTo>
                  <a:pt x="168940" y="58333"/>
                  <a:pt x="167202" y="55659"/>
                  <a:pt x="166560" y="54866"/>
                </a:cubicBezTo>
                <a:cubicBezTo>
                  <a:pt x="166555" y="54849"/>
                  <a:pt x="166549" y="54830"/>
                  <a:pt x="166544" y="54812"/>
                </a:cubicBezTo>
                <a:lnTo>
                  <a:pt x="166544" y="54812"/>
                </a:lnTo>
                <a:cubicBezTo>
                  <a:pt x="166547" y="54828"/>
                  <a:pt x="166551" y="54844"/>
                  <a:pt x="166555" y="54860"/>
                </a:cubicBezTo>
                <a:cubicBezTo>
                  <a:pt x="166488" y="54777"/>
                  <a:pt x="166417" y="54697"/>
                  <a:pt x="166343" y="54622"/>
                </a:cubicBezTo>
                <a:lnTo>
                  <a:pt x="166343" y="54622"/>
                </a:lnTo>
                <a:cubicBezTo>
                  <a:pt x="166896" y="56815"/>
                  <a:pt x="167042" y="61287"/>
                  <a:pt x="167067" y="62189"/>
                </a:cubicBezTo>
                <a:cubicBezTo>
                  <a:pt x="167067" y="62206"/>
                  <a:pt x="167068" y="62221"/>
                  <a:pt x="167068" y="62234"/>
                </a:cubicBezTo>
                <a:cubicBezTo>
                  <a:pt x="166839" y="61865"/>
                  <a:pt x="166604" y="61499"/>
                  <a:pt x="166365" y="61136"/>
                </a:cubicBezTo>
                <a:cubicBezTo>
                  <a:pt x="165812" y="55147"/>
                  <a:pt x="163638" y="54031"/>
                  <a:pt x="163078" y="54031"/>
                </a:cubicBezTo>
                <a:cubicBezTo>
                  <a:pt x="163010" y="54031"/>
                  <a:pt x="162966" y="54047"/>
                  <a:pt x="162952" y="54073"/>
                </a:cubicBezTo>
                <a:cubicBezTo>
                  <a:pt x="162827" y="54297"/>
                  <a:pt x="165804" y="60074"/>
                  <a:pt x="166299" y="61034"/>
                </a:cubicBezTo>
                <a:cubicBezTo>
                  <a:pt x="166258" y="60973"/>
                  <a:pt x="166220" y="60910"/>
                  <a:pt x="166179" y="60848"/>
                </a:cubicBezTo>
                <a:lnTo>
                  <a:pt x="166140" y="60873"/>
                </a:lnTo>
                <a:lnTo>
                  <a:pt x="166151" y="60894"/>
                </a:lnTo>
                <a:cubicBezTo>
                  <a:pt x="165598" y="60175"/>
                  <a:pt x="164209" y="58662"/>
                  <a:pt x="161627" y="57499"/>
                </a:cubicBezTo>
                <a:cubicBezTo>
                  <a:pt x="161008" y="57221"/>
                  <a:pt x="160356" y="57014"/>
                  <a:pt x="159685" y="56911"/>
                </a:cubicBezTo>
                <a:cubicBezTo>
                  <a:pt x="159428" y="56872"/>
                  <a:pt x="159155" y="56845"/>
                  <a:pt x="158893" y="56845"/>
                </a:cubicBezTo>
                <a:cubicBezTo>
                  <a:pt x="158510" y="56845"/>
                  <a:pt x="158151" y="56903"/>
                  <a:pt x="157907" y="57070"/>
                </a:cubicBezTo>
                <a:cubicBezTo>
                  <a:pt x="157907" y="57070"/>
                  <a:pt x="164239" y="59725"/>
                  <a:pt x="166361" y="61249"/>
                </a:cubicBezTo>
                <a:cubicBezTo>
                  <a:pt x="166675" y="61777"/>
                  <a:pt x="166978" y="62310"/>
                  <a:pt x="167271" y="62849"/>
                </a:cubicBezTo>
                <a:cubicBezTo>
                  <a:pt x="166539" y="62176"/>
                  <a:pt x="164060" y="60715"/>
                  <a:pt x="155899" y="59651"/>
                </a:cubicBezTo>
                <a:lnTo>
                  <a:pt x="155899" y="59651"/>
                </a:lnTo>
                <a:cubicBezTo>
                  <a:pt x="155899" y="59651"/>
                  <a:pt x="155964" y="59679"/>
                  <a:pt x="156086" y="59729"/>
                </a:cubicBezTo>
                <a:cubicBezTo>
                  <a:pt x="157015" y="60108"/>
                  <a:pt x="161395" y="61833"/>
                  <a:pt x="167455" y="63190"/>
                </a:cubicBezTo>
                <a:cubicBezTo>
                  <a:pt x="167689" y="63629"/>
                  <a:pt x="167919" y="64070"/>
                  <a:pt x="168145" y="64514"/>
                </a:cubicBezTo>
                <a:cubicBezTo>
                  <a:pt x="168227" y="64674"/>
                  <a:pt x="168305" y="64835"/>
                  <a:pt x="168386" y="64997"/>
                </a:cubicBezTo>
                <a:cubicBezTo>
                  <a:pt x="165651" y="63712"/>
                  <a:pt x="162431" y="63384"/>
                  <a:pt x="159860" y="63384"/>
                </a:cubicBezTo>
                <a:cubicBezTo>
                  <a:pt x="157190" y="63384"/>
                  <a:pt x="155221" y="63737"/>
                  <a:pt x="155221" y="63737"/>
                </a:cubicBezTo>
                <a:cubicBezTo>
                  <a:pt x="155221" y="63737"/>
                  <a:pt x="163268" y="65103"/>
                  <a:pt x="167822" y="65103"/>
                </a:cubicBezTo>
                <a:cubicBezTo>
                  <a:pt x="168034" y="65103"/>
                  <a:pt x="168239" y="65100"/>
                  <a:pt x="168435" y="65094"/>
                </a:cubicBezTo>
                <a:cubicBezTo>
                  <a:pt x="168765" y="65760"/>
                  <a:pt x="169083" y="66432"/>
                  <a:pt x="169388" y="67111"/>
                </a:cubicBezTo>
                <a:cubicBezTo>
                  <a:pt x="168204" y="66417"/>
                  <a:pt x="166507" y="66171"/>
                  <a:pt x="164698" y="66171"/>
                </a:cubicBezTo>
                <a:cubicBezTo>
                  <a:pt x="160930" y="66171"/>
                  <a:pt x="156678" y="67237"/>
                  <a:pt x="155575" y="67531"/>
                </a:cubicBezTo>
                <a:cubicBezTo>
                  <a:pt x="155531" y="67535"/>
                  <a:pt x="155485" y="67537"/>
                  <a:pt x="155441" y="67540"/>
                </a:cubicBezTo>
                <a:lnTo>
                  <a:pt x="155555" y="67537"/>
                </a:lnTo>
                <a:lnTo>
                  <a:pt x="155555" y="67537"/>
                </a:lnTo>
                <a:cubicBezTo>
                  <a:pt x="155391" y="67581"/>
                  <a:pt x="155302" y="67606"/>
                  <a:pt x="155302" y="67606"/>
                </a:cubicBezTo>
                <a:cubicBezTo>
                  <a:pt x="155302" y="67606"/>
                  <a:pt x="158159" y="67832"/>
                  <a:pt x="161674" y="67832"/>
                </a:cubicBezTo>
                <a:cubicBezTo>
                  <a:pt x="164209" y="67832"/>
                  <a:pt x="167086" y="67714"/>
                  <a:pt x="169478" y="67308"/>
                </a:cubicBezTo>
                <a:cubicBezTo>
                  <a:pt x="169621" y="67629"/>
                  <a:pt x="169760" y="67952"/>
                  <a:pt x="169898" y="68276"/>
                </a:cubicBezTo>
                <a:cubicBezTo>
                  <a:pt x="170058" y="68661"/>
                  <a:pt x="170209" y="69049"/>
                  <a:pt x="170356" y="69438"/>
                </a:cubicBezTo>
                <a:cubicBezTo>
                  <a:pt x="170249" y="69409"/>
                  <a:pt x="170141" y="69380"/>
                  <a:pt x="170032" y="69353"/>
                </a:cubicBezTo>
                <a:cubicBezTo>
                  <a:pt x="167757" y="68772"/>
                  <a:pt x="165379" y="68587"/>
                  <a:pt x="163276" y="68587"/>
                </a:cubicBezTo>
                <a:cubicBezTo>
                  <a:pt x="159625" y="68587"/>
                  <a:pt x="156806" y="69144"/>
                  <a:pt x="156806" y="69144"/>
                </a:cubicBezTo>
                <a:cubicBezTo>
                  <a:pt x="156806" y="69144"/>
                  <a:pt x="156915" y="69147"/>
                  <a:pt x="157116" y="69159"/>
                </a:cubicBezTo>
                <a:cubicBezTo>
                  <a:pt x="157161" y="69163"/>
                  <a:pt x="157204" y="69165"/>
                  <a:pt x="157248" y="69168"/>
                </a:cubicBezTo>
                <a:cubicBezTo>
                  <a:pt x="158058" y="69222"/>
                  <a:pt x="159905" y="69390"/>
                  <a:pt x="162136" y="69876"/>
                </a:cubicBezTo>
                <a:cubicBezTo>
                  <a:pt x="163157" y="70098"/>
                  <a:pt x="164323" y="70186"/>
                  <a:pt x="165465" y="70186"/>
                </a:cubicBezTo>
                <a:cubicBezTo>
                  <a:pt x="167525" y="70186"/>
                  <a:pt x="169505" y="69899"/>
                  <a:pt x="170413" y="69589"/>
                </a:cubicBezTo>
                <a:cubicBezTo>
                  <a:pt x="170580" y="70038"/>
                  <a:pt x="170741" y="70488"/>
                  <a:pt x="170899" y="70940"/>
                </a:cubicBezTo>
                <a:cubicBezTo>
                  <a:pt x="170347" y="70781"/>
                  <a:pt x="169262" y="70700"/>
                  <a:pt x="168018" y="70700"/>
                </a:cubicBezTo>
                <a:cubicBezTo>
                  <a:pt x="166103" y="70700"/>
                  <a:pt x="163809" y="70892"/>
                  <a:pt x="162498" y="71288"/>
                </a:cubicBezTo>
                <a:cubicBezTo>
                  <a:pt x="160730" y="71823"/>
                  <a:pt x="158637" y="72248"/>
                  <a:pt x="157680" y="72429"/>
                </a:cubicBezTo>
                <a:cubicBezTo>
                  <a:pt x="157566" y="72436"/>
                  <a:pt x="157452" y="72445"/>
                  <a:pt x="157339" y="72451"/>
                </a:cubicBezTo>
                <a:cubicBezTo>
                  <a:pt x="157423" y="72450"/>
                  <a:pt x="157507" y="72448"/>
                  <a:pt x="157591" y="72446"/>
                </a:cubicBezTo>
                <a:lnTo>
                  <a:pt x="157591" y="72446"/>
                </a:lnTo>
                <a:cubicBezTo>
                  <a:pt x="157318" y="72498"/>
                  <a:pt x="157157" y="72527"/>
                  <a:pt x="157157" y="72527"/>
                </a:cubicBezTo>
                <a:cubicBezTo>
                  <a:pt x="157157" y="72527"/>
                  <a:pt x="158407" y="72598"/>
                  <a:pt x="160208" y="72598"/>
                </a:cubicBezTo>
                <a:cubicBezTo>
                  <a:pt x="163362" y="72598"/>
                  <a:pt x="168205" y="72379"/>
                  <a:pt x="170983" y="71176"/>
                </a:cubicBezTo>
                <a:cubicBezTo>
                  <a:pt x="171098" y="71504"/>
                  <a:pt x="171215" y="71831"/>
                  <a:pt x="171330" y="72157"/>
                </a:cubicBezTo>
                <a:cubicBezTo>
                  <a:pt x="171392" y="72339"/>
                  <a:pt x="171449" y="72520"/>
                  <a:pt x="171508" y="72700"/>
                </a:cubicBezTo>
                <a:cubicBezTo>
                  <a:pt x="171387" y="72689"/>
                  <a:pt x="171220" y="72680"/>
                  <a:pt x="171006" y="72680"/>
                </a:cubicBezTo>
                <a:cubicBezTo>
                  <a:pt x="170022" y="72680"/>
                  <a:pt x="168030" y="72879"/>
                  <a:pt x="164846" y="74059"/>
                </a:cubicBezTo>
                <a:cubicBezTo>
                  <a:pt x="164017" y="74367"/>
                  <a:pt x="163298" y="74608"/>
                  <a:pt x="162671" y="74800"/>
                </a:cubicBezTo>
                <a:cubicBezTo>
                  <a:pt x="162556" y="74795"/>
                  <a:pt x="162442" y="74792"/>
                  <a:pt x="162328" y="74792"/>
                </a:cubicBezTo>
                <a:cubicBezTo>
                  <a:pt x="162162" y="74792"/>
                  <a:pt x="161997" y="74799"/>
                  <a:pt x="161833" y="74818"/>
                </a:cubicBezTo>
                <a:cubicBezTo>
                  <a:pt x="161056" y="74906"/>
                  <a:pt x="160301" y="75240"/>
                  <a:pt x="159554" y="75533"/>
                </a:cubicBezTo>
                <a:cubicBezTo>
                  <a:pt x="158962" y="75620"/>
                  <a:pt x="158709" y="75630"/>
                  <a:pt x="158611" y="75757"/>
                </a:cubicBezTo>
                <a:cubicBezTo>
                  <a:pt x="158611" y="75757"/>
                  <a:pt x="158668" y="75779"/>
                  <a:pt x="158781" y="75810"/>
                </a:cubicBezTo>
                <a:cubicBezTo>
                  <a:pt x="158387" y="75931"/>
                  <a:pt x="157993" y="76013"/>
                  <a:pt x="157599" y="76013"/>
                </a:cubicBezTo>
                <a:cubicBezTo>
                  <a:pt x="157401" y="76013"/>
                  <a:pt x="157202" y="75993"/>
                  <a:pt x="157003" y="75946"/>
                </a:cubicBezTo>
                <a:cubicBezTo>
                  <a:pt x="156735" y="76069"/>
                  <a:pt x="156467" y="76195"/>
                  <a:pt x="156202" y="76327"/>
                </a:cubicBezTo>
                <a:cubicBezTo>
                  <a:pt x="155216" y="76820"/>
                  <a:pt x="154210" y="77394"/>
                  <a:pt x="153109" y="77394"/>
                </a:cubicBezTo>
                <a:cubicBezTo>
                  <a:pt x="152712" y="77394"/>
                  <a:pt x="152317" y="77319"/>
                  <a:pt x="151920" y="77319"/>
                </a:cubicBezTo>
                <a:cubicBezTo>
                  <a:pt x="151872" y="77319"/>
                  <a:pt x="151824" y="77320"/>
                  <a:pt x="151775" y="77323"/>
                </a:cubicBezTo>
                <a:cubicBezTo>
                  <a:pt x="151636" y="77330"/>
                  <a:pt x="151496" y="77349"/>
                  <a:pt x="151359" y="77378"/>
                </a:cubicBezTo>
                <a:cubicBezTo>
                  <a:pt x="151297" y="77747"/>
                  <a:pt x="150980" y="78054"/>
                  <a:pt x="150637" y="78232"/>
                </a:cubicBezTo>
                <a:cubicBezTo>
                  <a:pt x="150249" y="78432"/>
                  <a:pt x="149811" y="78525"/>
                  <a:pt x="149429" y="78736"/>
                </a:cubicBezTo>
                <a:cubicBezTo>
                  <a:pt x="149161" y="78884"/>
                  <a:pt x="148926" y="79085"/>
                  <a:pt x="148662" y="79239"/>
                </a:cubicBezTo>
                <a:cubicBezTo>
                  <a:pt x="148375" y="79406"/>
                  <a:pt x="148063" y="79510"/>
                  <a:pt x="147739" y="79575"/>
                </a:cubicBezTo>
                <a:cubicBezTo>
                  <a:pt x="147744" y="79459"/>
                  <a:pt x="147749" y="79343"/>
                  <a:pt x="147756" y="79227"/>
                </a:cubicBezTo>
                <a:cubicBezTo>
                  <a:pt x="147916" y="79031"/>
                  <a:pt x="148193" y="78819"/>
                  <a:pt x="148254" y="78573"/>
                </a:cubicBezTo>
                <a:cubicBezTo>
                  <a:pt x="148315" y="78329"/>
                  <a:pt x="148242" y="78030"/>
                  <a:pt x="148020" y="77910"/>
                </a:cubicBezTo>
                <a:cubicBezTo>
                  <a:pt x="148076" y="77758"/>
                  <a:pt x="148016" y="77572"/>
                  <a:pt x="147881" y="77482"/>
                </a:cubicBezTo>
                <a:cubicBezTo>
                  <a:pt x="147822" y="77442"/>
                  <a:pt x="147751" y="77422"/>
                  <a:pt x="147680" y="77422"/>
                </a:cubicBezTo>
                <a:cubicBezTo>
                  <a:pt x="147590" y="77422"/>
                  <a:pt x="147500" y="77454"/>
                  <a:pt x="147434" y="77515"/>
                </a:cubicBezTo>
                <a:cubicBezTo>
                  <a:pt x="147434" y="77347"/>
                  <a:pt x="147261" y="77232"/>
                  <a:pt x="147099" y="77232"/>
                </a:cubicBezTo>
                <a:cubicBezTo>
                  <a:pt x="147019" y="77232"/>
                  <a:pt x="146941" y="77260"/>
                  <a:pt x="146890" y="77326"/>
                </a:cubicBezTo>
                <a:cubicBezTo>
                  <a:pt x="146765" y="77018"/>
                  <a:pt x="147101" y="76686"/>
                  <a:pt x="147433" y="76686"/>
                </a:cubicBezTo>
                <a:cubicBezTo>
                  <a:pt x="147442" y="76686"/>
                  <a:pt x="147452" y="76686"/>
                  <a:pt x="147461" y="76687"/>
                </a:cubicBezTo>
                <a:cubicBezTo>
                  <a:pt x="147802" y="76708"/>
                  <a:pt x="148080" y="76961"/>
                  <a:pt x="148301" y="77222"/>
                </a:cubicBezTo>
                <a:cubicBezTo>
                  <a:pt x="148430" y="77376"/>
                  <a:pt x="148563" y="77546"/>
                  <a:pt x="148755" y="77607"/>
                </a:cubicBezTo>
                <a:cubicBezTo>
                  <a:pt x="148788" y="77617"/>
                  <a:pt x="148822" y="77622"/>
                  <a:pt x="148857" y="77622"/>
                </a:cubicBezTo>
                <a:cubicBezTo>
                  <a:pt x="149022" y="77622"/>
                  <a:pt x="149194" y="77514"/>
                  <a:pt x="149194" y="77355"/>
                </a:cubicBezTo>
                <a:lnTo>
                  <a:pt x="149194" y="77355"/>
                </a:lnTo>
                <a:cubicBezTo>
                  <a:pt x="149203" y="77461"/>
                  <a:pt x="149322" y="77525"/>
                  <a:pt x="149436" y="77525"/>
                </a:cubicBezTo>
                <a:cubicBezTo>
                  <a:pt x="149460" y="77525"/>
                  <a:pt x="149484" y="77522"/>
                  <a:pt x="149506" y="77516"/>
                </a:cubicBezTo>
                <a:cubicBezTo>
                  <a:pt x="149641" y="77481"/>
                  <a:pt x="149749" y="77382"/>
                  <a:pt x="149877" y="77330"/>
                </a:cubicBezTo>
                <a:cubicBezTo>
                  <a:pt x="150177" y="77209"/>
                  <a:pt x="150596" y="77324"/>
                  <a:pt x="150778" y="77057"/>
                </a:cubicBezTo>
                <a:cubicBezTo>
                  <a:pt x="150877" y="76911"/>
                  <a:pt x="150847" y="76718"/>
                  <a:pt x="150814" y="76544"/>
                </a:cubicBezTo>
                <a:cubicBezTo>
                  <a:pt x="150781" y="76372"/>
                  <a:pt x="150752" y="76178"/>
                  <a:pt x="150851" y="76032"/>
                </a:cubicBezTo>
                <a:cubicBezTo>
                  <a:pt x="150899" y="75961"/>
                  <a:pt x="150990" y="75924"/>
                  <a:pt x="151075" y="75924"/>
                </a:cubicBezTo>
                <a:cubicBezTo>
                  <a:pt x="151164" y="75924"/>
                  <a:pt x="151247" y="75966"/>
                  <a:pt x="151264" y="76055"/>
                </a:cubicBezTo>
                <a:cubicBezTo>
                  <a:pt x="151328" y="76108"/>
                  <a:pt x="151431" y="76131"/>
                  <a:pt x="151547" y="76131"/>
                </a:cubicBezTo>
                <a:cubicBezTo>
                  <a:pt x="151829" y="76131"/>
                  <a:pt x="152192" y="75993"/>
                  <a:pt x="152268" y="75805"/>
                </a:cubicBezTo>
                <a:lnTo>
                  <a:pt x="152268" y="75805"/>
                </a:lnTo>
                <a:cubicBezTo>
                  <a:pt x="152242" y="75896"/>
                  <a:pt x="152319" y="76007"/>
                  <a:pt x="152416" y="76008"/>
                </a:cubicBezTo>
                <a:cubicBezTo>
                  <a:pt x="152417" y="76008"/>
                  <a:pt x="152417" y="76008"/>
                  <a:pt x="152418" y="76008"/>
                </a:cubicBezTo>
                <a:cubicBezTo>
                  <a:pt x="152512" y="76008"/>
                  <a:pt x="152589" y="75906"/>
                  <a:pt x="152571" y="75816"/>
                </a:cubicBezTo>
                <a:lnTo>
                  <a:pt x="152571" y="75816"/>
                </a:lnTo>
                <a:cubicBezTo>
                  <a:pt x="152602" y="75922"/>
                  <a:pt x="152633" y="76028"/>
                  <a:pt x="152665" y="76134"/>
                </a:cubicBezTo>
                <a:cubicBezTo>
                  <a:pt x="152704" y="76155"/>
                  <a:pt x="152747" y="76165"/>
                  <a:pt x="152790" y="76165"/>
                </a:cubicBezTo>
                <a:cubicBezTo>
                  <a:pt x="152947" y="76165"/>
                  <a:pt x="153109" y="76034"/>
                  <a:pt x="153108" y="75871"/>
                </a:cubicBezTo>
                <a:lnTo>
                  <a:pt x="153108" y="75871"/>
                </a:lnTo>
                <a:cubicBezTo>
                  <a:pt x="153130" y="76002"/>
                  <a:pt x="153262" y="76099"/>
                  <a:pt x="153393" y="76099"/>
                </a:cubicBezTo>
                <a:cubicBezTo>
                  <a:pt x="153421" y="76099"/>
                  <a:pt x="153448" y="76094"/>
                  <a:pt x="153475" y="76085"/>
                </a:cubicBezTo>
                <a:cubicBezTo>
                  <a:pt x="153625" y="76032"/>
                  <a:pt x="153701" y="75835"/>
                  <a:pt x="153629" y="75695"/>
                </a:cubicBezTo>
                <a:lnTo>
                  <a:pt x="153629" y="75695"/>
                </a:lnTo>
                <a:cubicBezTo>
                  <a:pt x="153667" y="75761"/>
                  <a:pt x="153737" y="75791"/>
                  <a:pt x="153812" y="75791"/>
                </a:cubicBezTo>
                <a:cubicBezTo>
                  <a:pt x="153923" y="75791"/>
                  <a:pt x="154045" y="75726"/>
                  <a:pt x="154092" y="75621"/>
                </a:cubicBezTo>
                <a:cubicBezTo>
                  <a:pt x="154173" y="75440"/>
                  <a:pt x="154093" y="75230"/>
                  <a:pt x="153983" y="75067"/>
                </a:cubicBezTo>
                <a:cubicBezTo>
                  <a:pt x="154219" y="74916"/>
                  <a:pt x="154338" y="74604"/>
                  <a:pt x="154264" y="74335"/>
                </a:cubicBezTo>
                <a:cubicBezTo>
                  <a:pt x="154198" y="74091"/>
                  <a:pt x="153978" y="73900"/>
                  <a:pt x="153730" y="73858"/>
                </a:cubicBezTo>
                <a:cubicBezTo>
                  <a:pt x="153844" y="73806"/>
                  <a:pt x="154008" y="73557"/>
                  <a:pt x="154050" y="73452"/>
                </a:cubicBezTo>
                <a:cubicBezTo>
                  <a:pt x="154103" y="73318"/>
                  <a:pt x="154065" y="73167"/>
                  <a:pt x="154051" y="73024"/>
                </a:cubicBezTo>
                <a:cubicBezTo>
                  <a:pt x="154037" y="72880"/>
                  <a:pt x="154059" y="72710"/>
                  <a:pt x="154182" y="72635"/>
                </a:cubicBezTo>
                <a:cubicBezTo>
                  <a:pt x="154261" y="72586"/>
                  <a:pt x="154361" y="72591"/>
                  <a:pt x="154453" y="72582"/>
                </a:cubicBezTo>
                <a:cubicBezTo>
                  <a:pt x="154787" y="72552"/>
                  <a:pt x="155095" y="72318"/>
                  <a:pt x="155212" y="72002"/>
                </a:cubicBezTo>
                <a:cubicBezTo>
                  <a:pt x="155328" y="71688"/>
                  <a:pt x="155250" y="71310"/>
                  <a:pt x="155016" y="71069"/>
                </a:cubicBezTo>
                <a:cubicBezTo>
                  <a:pt x="155094" y="70817"/>
                  <a:pt x="154979" y="70518"/>
                  <a:pt x="154753" y="70383"/>
                </a:cubicBezTo>
                <a:cubicBezTo>
                  <a:pt x="154983" y="70250"/>
                  <a:pt x="154865" y="69815"/>
                  <a:pt x="154600" y="69815"/>
                </a:cubicBezTo>
                <a:cubicBezTo>
                  <a:pt x="154599" y="69815"/>
                  <a:pt x="154598" y="69815"/>
                  <a:pt x="154597" y="69815"/>
                </a:cubicBezTo>
                <a:cubicBezTo>
                  <a:pt x="154746" y="69575"/>
                  <a:pt x="154547" y="69206"/>
                  <a:pt x="154265" y="69199"/>
                </a:cubicBezTo>
                <a:cubicBezTo>
                  <a:pt x="154117" y="68913"/>
                  <a:pt x="154170" y="68375"/>
                  <a:pt x="154468" y="68249"/>
                </a:cubicBezTo>
                <a:cubicBezTo>
                  <a:pt x="154591" y="68197"/>
                  <a:pt x="154743" y="68179"/>
                  <a:pt x="154817" y="68068"/>
                </a:cubicBezTo>
                <a:cubicBezTo>
                  <a:pt x="154907" y="67934"/>
                  <a:pt x="154834" y="67730"/>
                  <a:pt x="154939" y="67609"/>
                </a:cubicBezTo>
                <a:cubicBezTo>
                  <a:pt x="154988" y="67551"/>
                  <a:pt x="155066" y="67527"/>
                  <a:pt x="155117" y="67472"/>
                </a:cubicBezTo>
                <a:cubicBezTo>
                  <a:pt x="155180" y="67403"/>
                  <a:pt x="155190" y="67304"/>
                  <a:pt x="155198" y="67211"/>
                </a:cubicBezTo>
                <a:cubicBezTo>
                  <a:pt x="155213" y="67011"/>
                  <a:pt x="155229" y="66810"/>
                  <a:pt x="155244" y="66610"/>
                </a:cubicBezTo>
                <a:cubicBezTo>
                  <a:pt x="155253" y="66491"/>
                  <a:pt x="155261" y="66363"/>
                  <a:pt x="155200" y="66260"/>
                </a:cubicBezTo>
                <a:cubicBezTo>
                  <a:pt x="155161" y="66191"/>
                  <a:pt x="155079" y="66144"/>
                  <a:pt x="155004" y="66144"/>
                </a:cubicBezTo>
                <a:cubicBezTo>
                  <a:pt x="154964" y="66144"/>
                  <a:pt x="154927" y="66157"/>
                  <a:pt x="154898" y="66186"/>
                </a:cubicBezTo>
                <a:cubicBezTo>
                  <a:pt x="154854" y="65895"/>
                  <a:pt x="154571" y="65666"/>
                  <a:pt x="154280" y="65666"/>
                </a:cubicBezTo>
                <a:cubicBezTo>
                  <a:pt x="154249" y="65666"/>
                  <a:pt x="154218" y="65668"/>
                  <a:pt x="154187" y="65674"/>
                </a:cubicBezTo>
                <a:cubicBezTo>
                  <a:pt x="154208" y="65544"/>
                  <a:pt x="154229" y="65405"/>
                  <a:pt x="154174" y="65284"/>
                </a:cubicBezTo>
                <a:cubicBezTo>
                  <a:pt x="154134" y="65195"/>
                  <a:pt x="154037" y="65127"/>
                  <a:pt x="153945" y="65127"/>
                </a:cubicBezTo>
                <a:cubicBezTo>
                  <a:pt x="153912" y="65127"/>
                  <a:pt x="153880" y="65136"/>
                  <a:pt x="153852" y="65155"/>
                </a:cubicBezTo>
                <a:cubicBezTo>
                  <a:pt x="153897" y="64969"/>
                  <a:pt x="153873" y="64775"/>
                  <a:pt x="153783" y="64605"/>
                </a:cubicBezTo>
                <a:cubicBezTo>
                  <a:pt x="153714" y="64616"/>
                  <a:pt x="153643" y="64622"/>
                  <a:pt x="153574" y="64622"/>
                </a:cubicBezTo>
                <a:cubicBezTo>
                  <a:pt x="153356" y="64622"/>
                  <a:pt x="153140" y="64569"/>
                  <a:pt x="152945" y="64466"/>
                </a:cubicBezTo>
                <a:cubicBezTo>
                  <a:pt x="153000" y="64193"/>
                  <a:pt x="152905" y="63805"/>
                  <a:pt x="152961" y="63532"/>
                </a:cubicBezTo>
                <a:cubicBezTo>
                  <a:pt x="152992" y="63381"/>
                  <a:pt x="153022" y="63229"/>
                  <a:pt x="153011" y="63075"/>
                </a:cubicBezTo>
                <a:cubicBezTo>
                  <a:pt x="152981" y="62651"/>
                  <a:pt x="152586" y="62288"/>
                  <a:pt x="152161" y="62288"/>
                </a:cubicBezTo>
                <a:cubicBezTo>
                  <a:pt x="152150" y="62288"/>
                  <a:pt x="152139" y="62288"/>
                  <a:pt x="152128" y="62289"/>
                </a:cubicBezTo>
                <a:cubicBezTo>
                  <a:pt x="152119" y="62139"/>
                  <a:pt x="151967" y="62051"/>
                  <a:pt x="151821" y="62051"/>
                </a:cubicBezTo>
                <a:cubicBezTo>
                  <a:pt x="151717" y="62051"/>
                  <a:pt x="151616" y="62096"/>
                  <a:pt x="151575" y="62196"/>
                </a:cubicBezTo>
                <a:cubicBezTo>
                  <a:pt x="151630" y="61975"/>
                  <a:pt x="151509" y="61722"/>
                  <a:pt x="151301" y="61628"/>
                </a:cubicBezTo>
                <a:cubicBezTo>
                  <a:pt x="151240" y="61601"/>
                  <a:pt x="151174" y="61588"/>
                  <a:pt x="151107" y="61588"/>
                </a:cubicBezTo>
                <a:cubicBezTo>
                  <a:pt x="150947" y="61588"/>
                  <a:pt x="150785" y="61663"/>
                  <a:pt x="150692" y="61794"/>
                </a:cubicBezTo>
                <a:cubicBezTo>
                  <a:pt x="150621" y="61594"/>
                  <a:pt x="150405" y="61470"/>
                  <a:pt x="150194" y="61470"/>
                </a:cubicBezTo>
                <a:cubicBezTo>
                  <a:pt x="150096" y="61470"/>
                  <a:pt x="149999" y="61497"/>
                  <a:pt x="149918" y="61555"/>
                </a:cubicBezTo>
                <a:cubicBezTo>
                  <a:pt x="149886" y="61284"/>
                  <a:pt x="149607" y="61100"/>
                  <a:pt x="149341" y="61100"/>
                </a:cubicBezTo>
                <a:cubicBezTo>
                  <a:pt x="149220" y="61100"/>
                  <a:pt x="149102" y="61138"/>
                  <a:pt x="149010" y="61223"/>
                </a:cubicBezTo>
                <a:cubicBezTo>
                  <a:pt x="148971" y="61004"/>
                  <a:pt x="148745" y="60860"/>
                  <a:pt x="148528" y="60860"/>
                </a:cubicBezTo>
                <a:cubicBezTo>
                  <a:pt x="148428" y="60860"/>
                  <a:pt x="148331" y="60890"/>
                  <a:pt x="148254" y="60957"/>
                </a:cubicBezTo>
                <a:cubicBezTo>
                  <a:pt x="147939" y="60826"/>
                  <a:pt x="147601" y="60764"/>
                  <a:pt x="147262" y="60764"/>
                </a:cubicBezTo>
                <a:cubicBezTo>
                  <a:pt x="146294" y="60764"/>
                  <a:pt x="145316" y="61269"/>
                  <a:pt x="144828" y="62113"/>
                </a:cubicBezTo>
                <a:cubicBezTo>
                  <a:pt x="144787" y="61890"/>
                  <a:pt x="144564" y="61777"/>
                  <a:pt x="144332" y="61777"/>
                </a:cubicBezTo>
                <a:cubicBezTo>
                  <a:pt x="144143" y="61777"/>
                  <a:pt x="143949" y="61851"/>
                  <a:pt x="143841" y="62001"/>
                </a:cubicBezTo>
                <a:cubicBezTo>
                  <a:pt x="143802" y="61892"/>
                  <a:pt x="143693" y="61840"/>
                  <a:pt x="143576" y="61840"/>
                </a:cubicBezTo>
                <a:cubicBezTo>
                  <a:pt x="143477" y="61840"/>
                  <a:pt x="143373" y="61877"/>
                  <a:pt x="143304" y="61948"/>
                </a:cubicBezTo>
                <a:cubicBezTo>
                  <a:pt x="143160" y="62095"/>
                  <a:pt x="143127" y="62314"/>
                  <a:pt x="143105" y="62521"/>
                </a:cubicBezTo>
                <a:cubicBezTo>
                  <a:pt x="143102" y="62483"/>
                  <a:pt x="143060" y="62451"/>
                  <a:pt x="143018" y="62451"/>
                </a:cubicBezTo>
                <a:cubicBezTo>
                  <a:pt x="143010" y="62451"/>
                  <a:pt x="143003" y="62452"/>
                  <a:pt x="142996" y="62455"/>
                </a:cubicBezTo>
                <a:cubicBezTo>
                  <a:pt x="142941" y="62470"/>
                  <a:pt x="142905" y="62525"/>
                  <a:pt x="142882" y="62578"/>
                </a:cubicBezTo>
                <a:cubicBezTo>
                  <a:pt x="142770" y="62833"/>
                  <a:pt x="142784" y="63124"/>
                  <a:pt x="142918" y="63367"/>
                </a:cubicBezTo>
                <a:cubicBezTo>
                  <a:pt x="142828" y="63317"/>
                  <a:pt x="142727" y="63291"/>
                  <a:pt x="142626" y="63291"/>
                </a:cubicBezTo>
                <a:cubicBezTo>
                  <a:pt x="142583" y="63291"/>
                  <a:pt x="142539" y="63295"/>
                  <a:pt x="142496" y="63305"/>
                </a:cubicBezTo>
                <a:cubicBezTo>
                  <a:pt x="142494" y="63390"/>
                  <a:pt x="142490" y="63476"/>
                  <a:pt x="142488" y="63561"/>
                </a:cubicBezTo>
                <a:cubicBezTo>
                  <a:pt x="142468" y="63427"/>
                  <a:pt x="142410" y="63299"/>
                  <a:pt x="142304" y="63214"/>
                </a:cubicBezTo>
                <a:cubicBezTo>
                  <a:pt x="142233" y="63157"/>
                  <a:pt x="142141" y="63129"/>
                  <a:pt x="142050" y="63129"/>
                </a:cubicBezTo>
                <a:cubicBezTo>
                  <a:pt x="141939" y="63129"/>
                  <a:pt x="141830" y="63171"/>
                  <a:pt x="141765" y="63256"/>
                </a:cubicBezTo>
                <a:lnTo>
                  <a:pt x="141765" y="63256"/>
                </a:lnTo>
                <a:cubicBezTo>
                  <a:pt x="141867" y="63069"/>
                  <a:pt x="141788" y="62797"/>
                  <a:pt x="141593" y="62704"/>
                </a:cubicBezTo>
                <a:cubicBezTo>
                  <a:pt x="141545" y="62682"/>
                  <a:pt x="141493" y="62671"/>
                  <a:pt x="141441" y="62671"/>
                </a:cubicBezTo>
                <a:cubicBezTo>
                  <a:pt x="141266" y="62671"/>
                  <a:pt x="141086" y="62791"/>
                  <a:pt x="141042" y="62964"/>
                </a:cubicBezTo>
                <a:cubicBezTo>
                  <a:pt x="140998" y="62871"/>
                  <a:pt x="140898" y="62825"/>
                  <a:pt x="140794" y="62825"/>
                </a:cubicBezTo>
                <a:cubicBezTo>
                  <a:pt x="140715" y="62825"/>
                  <a:pt x="140635" y="62851"/>
                  <a:pt x="140575" y="62902"/>
                </a:cubicBezTo>
                <a:cubicBezTo>
                  <a:pt x="140437" y="63020"/>
                  <a:pt x="140398" y="63220"/>
                  <a:pt x="140414" y="63401"/>
                </a:cubicBezTo>
                <a:lnTo>
                  <a:pt x="140196" y="63288"/>
                </a:lnTo>
                <a:cubicBezTo>
                  <a:pt x="140099" y="63467"/>
                  <a:pt x="140062" y="63673"/>
                  <a:pt x="140092" y="63876"/>
                </a:cubicBezTo>
                <a:cubicBezTo>
                  <a:pt x="139723" y="63897"/>
                  <a:pt x="139490" y="64388"/>
                  <a:pt x="139676" y="64696"/>
                </a:cubicBezTo>
                <a:cubicBezTo>
                  <a:pt x="139618" y="64630"/>
                  <a:pt x="139538" y="64602"/>
                  <a:pt x="139451" y="64602"/>
                </a:cubicBezTo>
                <a:cubicBezTo>
                  <a:pt x="139286" y="64602"/>
                  <a:pt x="139095" y="64703"/>
                  <a:pt x="138974" y="64842"/>
                </a:cubicBezTo>
                <a:cubicBezTo>
                  <a:pt x="138906" y="64919"/>
                  <a:pt x="138864" y="65018"/>
                  <a:pt x="138795" y="65094"/>
                </a:cubicBezTo>
                <a:cubicBezTo>
                  <a:pt x="138595" y="65312"/>
                  <a:pt x="138153" y="65399"/>
                  <a:pt x="138208" y="65691"/>
                </a:cubicBezTo>
                <a:cubicBezTo>
                  <a:pt x="138114" y="65523"/>
                  <a:pt x="137929" y="65442"/>
                  <a:pt x="137737" y="65442"/>
                </a:cubicBezTo>
                <a:cubicBezTo>
                  <a:pt x="137556" y="65442"/>
                  <a:pt x="137370" y="65514"/>
                  <a:pt x="137250" y="65649"/>
                </a:cubicBezTo>
                <a:cubicBezTo>
                  <a:pt x="137002" y="65930"/>
                  <a:pt x="137011" y="66369"/>
                  <a:pt x="137177" y="66704"/>
                </a:cubicBezTo>
                <a:cubicBezTo>
                  <a:pt x="137125" y="66691"/>
                  <a:pt x="137073" y="66685"/>
                  <a:pt x="137020" y="66685"/>
                </a:cubicBezTo>
                <a:cubicBezTo>
                  <a:pt x="136715" y="66685"/>
                  <a:pt x="136410" y="66894"/>
                  <a:pt x="136320" y="67190"/>
                </a:cubicBezTo>
                <a:cubicBezTo>
                  <a:pt x="136215" y="67536"/>
                  <a:pt x="136422" y="67947"/>
                  <a:pt x="136763" y="68069"/>
                </a:cubicBezTo>
                <a:cubicBezTo>
                  <a:pt x="136749" y="68067"/>
                  <a:pt x="136734" y="68066"/>
                  <a:pt x="136719" y="68066"/>
                </a:cubicBezTo>
                <a:cubicBezTo>
                  <a:pt x="136396" y="68066"/>
                  <a:pt x="136135" y="68477"/>
                  <a:pt x="136294" y="68767"/>
                </a:cubicBezTo>
                <a:cubicBezTo>
                  <a:pt x="136236" y="68704"/>
                  <a:pt x="136150" y="68671"/>
                  <a:pt x="136064" y="68671"/>
                </a:cubicBezTo>
                <a:cubicBezTo>
                  <a:pt x="136001" y="68671"/>
                  <a:pt x="135937" y="68690"/>
                  <a:pt x="135885" y="68727"/>
                </a:cubicBezTo>
                <a:cubicBezTo>
                  <a:pt x="135764" y="68813"/>
                  <a:pt x="135719" y="68993"/>
                  <a:pt x="135788" y="69126"/>
                </a:cubicBezTo>
                <a:lnTo>
                  <a:pt x="135413" y="69157"/>
                </a:lnTo>
                <a:lnTo>
                  <a:pt x="135387" y="69526"/>
                </a:lnTo>
                <a:cubicBezTo>
                  <a:pt x="135324" y="69480"/>
                  <a:pt x="135250" y="69457"/>
                  <a:pt x="135176" y="69457"/>
                </a:cubicBezTo>
                <a:cubicBezTo>
                  <a:pt x="135108" y="69457"/>
                  <a:pt x="135039" y="69477"/>
                  <a:pt x="134980" y="69518"/>
                </a:cubicBezTo>
                <a:cubicBezTo>
                  <a:pt x="134758" y="69646"/>
                  <a:pt x="134909" y="69982"/>
                  <a:pt x="135069" y="70181"/>
                </a:cubicBezTo>
                <a:cubicBezTo>
                  <a:pt x="135228" y="70380"/>
                  <a:pt x="135339" y="70746"/>
                  <a:pt x="135098" y="70831"/>
                </a:cubicBezTo>
                <a:cubicBezTo>
                  <a:pt x="135069" y="70842"/>
                  <a:pt x="135039" y="70845"/>
                  <a:pt x="135008" y="70845"/>
                </a:cubicBezTo>
                <a:cubicBezTo>
                  <a:pt x="134948" y="70845"/>
                  <a:pt x="134886" y="70832"/>
                  <a:pt x="134825" y="70832"/>
                </a:cubicBezTo>
                <a:cubicBezTo>
                  <a:pt x="134801" y="70832"/>
                  <a:pt x="134777" y="70834"/>
                  <a:pt x="134753" y="70840"/>
                </a:cubicBezTo>
                <a:cubicBezTo>
                  <a:pt x="134532" y="70897"/>
                  <a:pt x="134522" y="71203"/>
                  <a:pt x="134543" y="71431"/>
                </a:cubicBezTo>
                <a:cubicBezTo>
                  <a:pt x="134562" y="71652"/>
                  <a:pt x="134485" y="71956"/>
                  <a:pt x="134272" y="71956"/>
                </a:cubicBezTo>
                <a:cubicBezTo>
                  <a:pt x="134266" y="71956"/>
                  <a:pt x="134259" y="71955"/>
                  <a:pt x="134252" y="71955"/>
                </a:cubicBezTo>
                <a:cubicBezTo>
                  <a:pt x="134228" y="71953"/>
                  <a:pt x="134203" y="71951"/>
                  <a:pt x="134179" y="71951"/>
                </a:cubicBezTo>
                <a:cubicBezTo>
                  <a:pt x="133720" y="71951"/>
                  <a:pt x="133305" y="72346"/>
                  <a:pt x="132896" y="72572"/>
                </a:cubicBezTo>
                <a:cubicBezTo>
                  <a:pt x="132726" y="73141"/>
                  <a:pt x="132987" y="73810"/>
                  <a:pt x="133497" y="74117"/>
                </a:cubicBezTo>
                <a:cubicBezTo>
                  <a:pt x="133539" y="74258"/>
                  <a:pt x="133678" y="74414"/>
                  <a:pt x="133822" y="74452"/>
                </a:cubicBezTo>
                <a:cubicBezTo>
                  <a:pt x="133847" y="74589"/>
                  <a:pt x="133928" y="74708"/>
                  <a:pt x="134045" y="74782"/>
                </a:cubicBezTo>
                <a:cubicBezTo>
                  <a:pt x="133874" y="74900"/>
                  <a:pt x="133794" y="75136"/>
                  <a:pt x="133862" y="75332"/>
                </a:cubicBezTo>
                <a:cubicBezTo>
                  <a:pt x="133926" y="75520"/>
                  <a:pt x="134119" y="75656"/>
                  <a:pt x="134316" y="75656"/>
                </a:cubicBezTo>
                <a:cubicBezTo>
                  <a:pt x="134326" y="75656"/>
                  <a:pt x="134335" y="75656"/>
                  <a:pt x="134344" y="75655"/>
                </a:cubicBezTo>
                <a:lnTo>
                  <a:pt x="134344" y="75655"/>
                </a:lnTo>
                <a:cubicBezTo>
                  <a:pt x="134109" y="75856"/>
                  <a:pt x="133887" y="76118"/>
                  <a:pt x="133888" y="76427"/>
                </a:cubicBezTo>
                <a:cubicBezTo>
                  <a:pt x="133888" y="76676"/>
                  <a:pt x="134119" y="76918"/>
                  <a:pt x="134347" y="76918"/>
                </a:cubicBezTo>
                <a:cubicBezTo>
                  <a:pt x="134401" y="76918"/>
                  <a:pt x="134455" y="76904"/>
                  <a:pt x="134506" y="76874"/>
                </a:cubicBezTo>
                <a:cubicBezTo>
                  <a:pt x="134670" y="76775"/>
                  <a:pt x="134720" y="76565"/>
                  <a:pt x="134824" y="76405"/>
                </a:cubicBezTo>
                <a:cubicBezTo>
                  <a:pt x="134890" y="76302"/>
                  <a:pt x="135024" y="76224"/>
                  <a:pt x="135137" y="76224"/>
                </a:cubicBezTo>
                <a:cubicBezTo>
                  <a:pt x="135200" y="76224"/>
                  <a:pt x="135257" y="76248"/>
                  <a:pt x="135293" y="76306"/>
                </a:cubicBezTo>
                <a:cubicBezTo>
                  <a:pt x="135435" y="76541"/>
                  <a:pt x="134994" y="76908"/>
                  <a:pt x="135221" y="77060"/>
                </a:cubicBezTo>
                <a:lnTo>
                  <a:pt x="135384" y="76928"/>
                </a:lnTo>
                <a:cubicBezTo>
                  <a:pt x="135420" y="77052"/>
                  <a:pt x="135455" y="77175"/>
                  <a:pt x="135491" y="77299"/>
                </a:cubicBezTo>
                <a:cubicBezTo>
                  <a:pt x="135517" y="77304"/>
                  <a:pt x="135545" y="77307"/>
                  <a:pt x="135572" y="77307"/>
                </a:cubicBezTo>
                <a:cubicBezTo>
                  <a:pt x="135737" y="77307"/>
                  <a:pt x="135902" y="77215"/>
                  <a:pt x="135983" y="77069"/>
                </a:cubicBezTo>
                <a:lnTo>
                  <a:pt x="135983" y="77069"/>
                </a:lnTo>
                <a:cubicBezTo>
                  <a:pt x="135922" y="77288"/>
                  <a:pt x="136176" y="77451"/>
                  <a:pt x="136411" y="77451"/>
                </a:cubicBezTo>
                <a:cubicBezTo>
                  <a:pt x="136451" y="77451"/>
                  <a:pt x="136490" y="77446"/>
                  <a:pt x="136528" y="77436"/>
                </a:cubicBezTo>
                <a:cubicBezTo>
                  <a:pt x="136785" y="77368"/>
                  <a:pt x="136837" y="77127"/>
                  <a:pt x="137100" y="77074"/>
                </a:cubicBezTo>
                <a:lnTo>
                  <a:pt x="137100" y="77074"/>
                </a:lnTo>
                <a:cubicBezTo>
                  <a:pt x="137067" y="77287"/>
                  <a:pt x="137035" y="77499"/>
                  <a:pt x="137003" y="77712"/>
                </a:cubicBezTo>
                <a:cubicBezTo>
                  <a:pt x="136993" y="77783"/>
                  <a:pt x="136985" y="77861"/>
                  <a:pt x="137028" y="77919"/>
                </a:cubicBezTo>
                <a:cubicBezTo>
                  <a:pt x="137046" y="77944"/>
                  <a:pt x="137080" y="77957"/>
                  <a:pt x="137112" y="77957"/>
                </a:cubicBezTo>
                <a:cubicBezTo>
                  <a:pt x="137138" y="77957"/>
                  <a:pt x="137163" y="77948"/>
                  <a:pt x="137178" y="77931"/>
                </a:cubicBezTo>
                <a:lnTo>
                  <a:pt x="137178" y="77931"/>
                </a:lnTo>
                <a:cubicBezTo>
                  <a:pt x="137102" y="78089"/>
                  <a:pt x="137159" y="78302"/>
                  <a:pt x="137312" y="78393"/>
                </a:cubicBezTo>
                <a:cubicBezTo>
                  <a:pt x="137364" y="78424"/>
                  <a:pt x="137423" y="78438"/>
                  <a:pt x="137483" y="78438"/>
                </a:cubicBezTo>
                <a:cubicBezTo>
                  <a:pt x="137610" y="78438"/>
                  <a:pt x="137738" y="78373"/>
                  <a:pt x="137801" y="78261"/>
                </a:cubicBezTo>
                <a:lnTo>
                  <a:pt x="137801" y="78261"/>
                </a:lnTo>
                <a:cubicBezTo>
                  <a:pt x="137703" y="78505"/>
                  <a:pt x="137951" y="78780"/>
                  <a:pt x="138208" y="78780"/>
                </a:cubicBezTo>
                <a:cubicBezTo>
                  <a:pt x="138235" y="78780"/>
                  <a:pt x="138263" y="78777"/>
                  <a:pt x="138291" y="78770"/>
                </a:cubicBezTo>
                <a:cubicBezTo>
                  <a:pt x="138574" y="78702"/>
                  <a:pt x="138726" y="78354"/>
                  <a:pt x="138643" y="78076"/>
                </a:cubicBezTo>
                <a:lnTo>
                  <a:pt x="138643" y="78076"/>
                </a:lnTo>
                <a:cubicBezTo>
                  <a:pt x="138678" y="78105"/>
                  <a:pt x="138719" y="78117"/>
                  <a:pt x="138761" y="78117"/>
                </a:cubicBezTo>
                <a:cubicBezTo>
                  <a:pt x="138846" y="78117"/>
                  <a:pt x="138938" y="78068"/>
                  <a:pt x="139002" y="78005"/>
                </a:cubicBezTo>
                <a:cubicBezTo>
                  <a:pt x="139096" y="77910"/>
                  <a:pt x="139165" y="77785"/>
                  <a:pt x="139282" y="77722"/>
                </a:cubicBezTo>
                <a:cubicBezTo>
                  <a:pt x="139339" y="77691"/>
                  <a:pt x="139398" y="77677"/>
                  <a:pt x="139457" y="77677"/>
                </a:cubicBezTo>
                <a:cubicBezTo>
                  <a:pt x="139666" y="77677"/>
                  <a:pt x="139885" y="77843"/>
                  <a:pt x="140063" y="77984"/>
                </a:cubicBezTo>
                <a:cubicBezTo>
                  <a:pt x="140076" y="77994"/>
                  <a:pt x="140090" y="78004"/>
                  <a:pt x="140103" y="78014"/>
                </a:cubicBezTo>
                <a:cubicBezTo>
                  <a:pt x="139912" y="78363"/>
                  <a:pt x="139715" y="78851"/>
                  <a:pt x="139591" y="79513"/>
                </a:cubicBezTo>
                <a:cubicBezTo>
                  <a:pt x="140185" y="79847"/>
                  <a:pt x="140802" y="80138"/>
                  <a:pt x="141438" y="80382"/>
                </a:cubicBezTo>
                <a:cubicBezTo>
                  <a:pt x="141438" y="80382"/>
                  <a:pt x="140267" y="80252"/>
                  <a:pt x="139652" y="79927"/>
                </a:cubicBezTo>
                <a:cubicBezTo>
                  <a:pt x="139652" y="79927"/>
                  <a:pt x="139585" y="80286"/>
                  <a:pt x="139636" y="80522"/>
                </a:cubicBezTo>
                <a:cubicBezTo>
                  <a:pt x="139636" y="80522"/>
                  <a:pt x="140498" y="80888"/>
                  <a:pt x="141256" y="81131"/>
                </a:cubicBezTo>
                <a:cubicBezTo>
                  <a:pt x="141141" y="81179"/>
                  <a:pt x="141026" y="81224"/>
                  <a:pt x="140911" y="81269"/>
                </a:cubicBezTo>
                <a:cubicBezTo>
                  <a:pt x="140419" y="81232"/>
                  <a:pt x="139891" y="81168"/>
                  <a:pt x="139643" y="81062"/>
                </a:cubicBezTo>
                <a:lnTo>
                  <a:pt x="139643" y="81062"/>
                </a:lnTo>
                <a:cubicBezTo>
                  <a:pt x="139643" y="81063"/>
                  <a:pt x="139652" y="81315"/>
                  <a:pt x="139696" y="81696"/>
                </a:cubicBezTo>
                <a:cubicBezTo>
                  <a:pt x="139625" y="81717"/>
                  <a:pt x="139553" y="81737"/>
                  <a:pt x="139483" y="81756"/>
                </a:cubicBezTo>
                <a:cubicBezTo>
                  <a:pt x="138528" y="82008"/>
                  <a:pt x="137542" y="82072"/>
                  <a:pt x="136554" y="82129"/>
                </a:cubicBezTo>
                <a:cubicBezTo>
                  <a:pt x="136327" y="81884"/>
                  <a:pt x="136103" y="81659"/>
                  <a:pt x="135913" y="81490"/>
                </a:cubicBezTo>
                <a:cubicBezTo>
                  <a:pt x="135913" y="81490"/>
                  <a:pt x="135810" y="81833"/>
                  <a:pt x="135498" y="81960"/>
                </a:cubicBezTo>
                <a:lnTo>
                  <a:pt x="135413" y="81078"/>
                </a:lnTo>
                <a:cubicBezTo>
                  <a:pt x="135413" y="81078"/>
                  <a:pt x="132662" y="77750"/>
                  <a:pt x="130120" y="77750"/>
                </a:cubicBezTo>
                <a:cubicBezTo>
                  <a:pt x="130080" y="77750"/>
                  <a:pt x="130040" y="77751"/>
                  <a:pt x="130000" y="77753"/>
                </a:cubicBezTo>
                <a:cubicBezTo>
                  <a:pt x="130000" y="77753"/>
                  <a:pt x="129246" y="78341"/>
                  <a:pt x="128941" y="79975"/>
                </a:cubicBezTo>
                <a:cubicBezTo>
                  <a:pt x="129529" y="80306"/>
                  <a:pt x="130139" y="80594"/>
                  <a:pt x="130769" y="80837"/>
                </a:cubicBezTo>
                <a:cubicBezTo>
                  <a:pt x="130769" y="80839"/>
                  <a:pt x="130768" y="80840"/>
                  <a:pt x="130768" y="80842"/>
                </a:cubicBezTo>
                <a:cubicBezTo>
                  <a:pt x="130617" y="80824"/>
                  <a:pt x="129572" y="80690"/>
                  <a:pt x="129001" y="80388"/>
                </a:cubicBezTo>
                <a:cubicBezTo>
                  <a:pt x="129001" y="80388"/>
                  <a:pt x="128935" y="80747"/>
                  <a:pt x="128986" y="80984"/>
                </a:cubicBezTo>
                <a:cubicBezTo>
                  <a:pt x="128986" y="80984"/>
                  <a:pt x="129783" y="81322"/>
                  <a:pt x="130519" y="81565"/>
                </a:cubicBezTo>
                <a:cubicBezTo>
                  <a:pt x="130497" y="81623"/>
                  <a:pt x="130474" y="81683"/>
                  <a:pt x="130450" y="81745"/>
                </a:cubicBezTo>
                <a:cubicBezTo>
                  <a:pt x="129910" y="81708"/>
                  <a:pt x="129272" y="81642"/>
                  <a:pt x="128994" y="81524"/>
                </a:cubicBezTo>
                <a:lnTo>
                  <a:pt x="128994" y="81524"/>
                </a:lnTo>
                <a:cubicBezTo>
                  <a:pt x="129024" y="82120"/>
                  <a:pt x="129109" y="82712"/>
                  <a:pt x="129246" y="83293"/>
                </a:cubicBezTo>
                <a:cubicBezTo>
                  <a:pt x="129151" y="83321"/>
                  <a:pt x="129057" y="83355"/>
                  <a:pt x="128966" y="83397"/>
                </a:cubicBezTo>
                <a:cubicBezTo>
                  <a:pt x="128345" y="83687"/>
                  <a:pt x="127950" y="84302"/>
                  <a:pt x="127415" y="84729"/>
                </a:cubicBezTo>
                <a:cubicBezTo>
                  <a:pt x="127311" y="83410"/>
                  <a:pt x="127101" y="82331"/>
                  <a:pt x="126999" y="81911"/>
                </a:cubicBezTo>
                <a:cubicBezTo>
                  <a:pt x="126754" y="80898"/>
                  <a:pt x="125572" y="80061"/>
                  <a:pt x="125571" y="80061"/>
                </a:cubicBezTo>
                <a:lnTo>
                  <a:pt x="125571" y="80061"/>
                </a:lnTo>
                <a:cubicBezTo>
                  <a:pt x="125571" y="80061"/>
                  <a:pt x="126440" y="80871"/>
                  <a:pt x="126616" y="81814"/>
                </a:cubicBezTo>
                <a:cubicBezTo>
                  <a:pt x="126626" y="81865"/>
                  <a:pt x="126634" y="81916"/>
                  <a:pt x="126638" y="81967"/>
                </a:cubicBezTo>
                <a:cubicBezTo>
                  <a:pt x="126665" y="82225"/>
                  <a:pt x="126622" y="83603"/>
                  <a:pt x="126580" y="85184"/>
                </a:cubicBezTo>
                <a:cubicBezTo>
                  <a:pt x="126461" y="85227"/>
                  <a:pt x="126342" y="85266"/>
                  <a:pt x="126220" y="85301"/>
                </a:cubicBezTo>
                <a:cubicBezTo>
                  <a:pt x="126417" y="81883"/>
                  <a:pt x="125555" y="80406"/>
                  <a:pt x="125179" y="79933"/>
                </a:cubicBezTo>
                <a:cubicBezTo>
                  <a:pt x="125077" y="79806"/>
                  <a:pt x="125011" y="79751"/>
                  <a:pt x="125011" y="79751"/>
                </a:cubicBezTo>
                <a:lnTo>
                  <a:pt x="125011" y="79751"/>
                </a:lnTo>
                <a:cubicBezTo>
                  <a:pt x="124988" y="81821"/>
                  <a:pt x="125110" y="83888"/>
                  <a:pt x="125255" y="85557"/>
                </a:cubicBezTo>
                <a:cubicBezTo>
                  <a:pt x="125011" y="85624"/>
                  <a:pt x="124767" y="85697"/>
                  <a:pt x="124525" y="85774"/>
                </a:cubicBezTo>
                <a:cubicBezTo>
                  <a:pt x="124754" y="83277"/>
                  <a:pt x="123450" y="81809"/>
                  <a:pt x="122935" y="81333"/>
                </a:cubicBezTo>
                <a:cubicBezTo>
                  <a:pt x="122928" y="81319"/>
                  <a:pt x="122921" y="81306"/>
                  <a:pt x="122915" y="81291"/>
                </a:cubicBezTo>
                <a:lnTo>
                  <a:pt x="122915" y="81291"/>
                </a:lnTo>
                <a:cubicBezTo>
                  <a:pt x="122919" y="81304"/>
                  <a:pt x="122925" y="81316"/>
                  <a:pt x="122928" y="81329"/>
                </a:cubicBezTo>
                <a:cubicBezTo>
                  <a:pt x="122866" y="81269"/>
                  <a:pt x="122800" y="81214"/>
                  <a:pt x="122731" y="81162"/>
                </a:cubicBezTo>
                <a:lnTo>
                  <a:pt x="122731" y="81162"/>
                </a:lnTo>
                <a:cubicBezTo>
                  <a:pt x="123233" y="82378"/>
                  <a:pt x="123703" y="84557"/>
                  <a:pt x="123977" y="85962"/>
                </a:cubicBezTo>
                <a:cubicBezTo>
                  <a:pt x="123801" y="86026"/>
                  <a:pt x="123625" y="86092"/>
                  <a:pt x="123451" y="86162"/>
                </a:cubicBezTo>
                <a:cubicBezTo>
                  <a:pt x="122351" y="81821"/>
                  <a:pt x="120633" y="81064"/>
                  <a:pt x="120101" y="81064"/>
                </a:cubicBezTo>
                <a:cubicBezTo>
                  <a:pt x="120008" y="81064"/>
                  <a:pt x="119952" y="81087"/>
                  <a:pt x="119940" y="81118"/>
                </a:cubicBezTo>
                <a:cubicBezTo>
                  <a:pt x="119869" y="81304"/>
                  <a:pt x="122658" y="85220"/>
                  <a:pt x="123357" y="86199"/>
                </a:cubicBezTo>
                <a:lnTo>
                  <a:pt x="123343" y="86206"/>
                </a:lnTo>
                <a:cubicBezTo>
                  <a:pt x="123337" y="86199"/>
                  <a:pt x="123332" y="86192"/>
                  <a:pt x="123325" y="86187"/>
                </a:cubicBezTo>
                <a:lnTo>
                  <a:pt x="123298" y="86211"/>
                </a:lnTo>
                <a:lnTo>
                  <a:pt x="123305" y="86221"/>
                </a:lnTo>
                <a:lnTo>
                  <a:pt x="123304" y="86221"/>
                </a:lnTo>
                <a:cubicBezTo>
                  <a:pt x="122771" y="85706"/>
                  <a:pt x="121480" y="84656"/>
                  <a:pt x="119276" y="84026"/>
                </a:cubicBezTo>
                <a:cubicBezTo>
                  <a:pt x="118745" y="83875"/>
                  <a:pt x="118197" y="83784"/>
                  <a:pt x="117646" y="83781"/>
                </a:cubicBezTo>
                <a:cubicBezTo>
                  <a:pt x="117633" y="83781"/>
                  <a:pt x="117621" y="83781"/>
                  <a:pt x="117609" y="83781"/>
                </a:cubicBezTo>
                <a:cubicBezTo>
                  <a:pt x="117099" y="83781"/>
                  <a:pt x="116526" y="83849"/>
                  <a:pt x="116236" y="84117"/>
                </a:cubicBezTo>
                <a:cubicBezTo>
                  <a:pt x="116236" y="84117"/>
                  <a:pt x="120975" y="85340"/>
                  <a:pt x="123123" y="86298"/>
                </a:cubicBezTo>
                <a:cubicBezTo>
                  <a:pt x="122733" y="86463"/>
                  <a:pt x="122350" y="86647"/>
                  <a:pt x="121978" y="86846"/>
                </a:cubicBezTo>
                <a:cubicBezTo>
                  <a:pt x="120669" y="86605"/>
                  <a:pt x="118747" y="86418"/>
                  <a:pt x="115929" y="86418"/>
                </a:cubicBezTo>
                <a:cubicBezTo>
                  <a:pt x="115606" y="86418"/>
                  <a:pt x="115271" y="86421"/>
                  <a:pt x="114923" y="86426"/>
                </a:cubicBezTo>
                <a:cubicBezTo>
                  <a:pt x="114923" y="86426"/>
                  <a:pt x="114978" y="86440"/>
                  <a:pt x="115082" y="86466"/>
                </a:cubicBezTo>
                <a:cubicBezTo>
                  <a:pt x="115660" y="86609"/>
                  <a:pt x="117795" y="87113"/>
                  <a:pt x="120858" y="87523"/>
                </a:cubicBezTo>
                <a:cubicBezTo>
                  <a:pt x="120802" y="87562"/>
                  <a:pt x="120746" y="87600"/>
                  <a:pt x="120691" y="87640"/>
                </a:cubicBezTo>
                <a:cubicBezTo>
                  <a:pt x="120573" y="87595"/>
                  <a:pt x="120448" y="87569"/>
                  <a:pt x="120324" y="87569"/>
                </a:cubicBezTo>
                <a:cubicBezTo>
                  <a:pt x="120248" y="87569"/>
                  <a:pt x="120171" y="87579"/>
                  <a:pt x="120096" y="87600"/>
                </a:cubicBezTo>
                <a:cubicBezTo>
                  <a:pt x="119735" y="87702"/>
                  <a:pt x="119463" y="88110"/>
                  <a:pt x="119581" y="88466"/>
                </a:cubicBezTo>
                <a:cubicBezTo>
                  <a:pt x="119550" y="88452"/>
                  <a:pt x="119517" y="88446"/>
                  <a:pt x="119483" y="88446"/>
                </a:cubicBezTo>
                <a:cubicBezTo>
                  <a:pt x="119390" y="88446"/>
                  <a:pt x="119296" y="88496"/>
                  <a:pt x="119251" y="88579"/>
                </a:cubicBezTo>
                <a:cubicBezTo>
                  <a:pt x="119116" y="88686"/>
                  <a:pt x="118955" y="88738"/>
                  <a:pt x="118795" y="88738"/>
                </a:cubicBezTo>
                <a:cubicBezTo>
                  <a:pt x="118563" y="88738"/>
                  <a:pt x="118334" y="88629"/>
                  <a:pt x="118190" y="88424"/>
                </a:cubicBezTo>
                <a:cubicBezTo>
                  <a:pt x="118023" y="88427"/>
                  <a:pt x="117878" y="88539"/>
                  <a:pt x="117830" y="88701"/>
                </a:cubicBezTo>
                <a:cubicBezTo>
                  <a:pt x="117790" y="88509"/>
                  <a:pt x="117592" y="88389"/>
                  <a:pt x="117401" y="88389"/>
                </a:cubicBezTo>
                <a:cubicBezTo>
                  <a:pt x="117304" y="88389"/>
                  <a:pt x="117208" y="88420"/>
                  <a:pt x="117137" y="88489"/>
                </a:cubicBezTo>
                <a:cubicBezTo>
                  <a:pt x="117144" y="88268"/>
                  <a:pt x="117003" y="88051"/>
                  <a:pt x="116800" y="87965"/>
                </a:cubicBezTo>
                <a:cubicBezTo>
                  <a:pt x="116750" y="87944"/>
                  <a:pt x="116695" y="87935"/>
                  <a:pt x="116638" y="87935"/>
                </a:cubicBezTo>
                <a:cubicBezTo>
                  <a:pt x="116463" y="87935"/>
                  <a:pt x="116270" y="88024"/>
                  <a:pt x="116155" y="88144"/>
                </a:cubicBezTo>
                <a:cubicBezTo>
                  <a:pt x="116130" y="87936"/>
                  <a:pt x="115933" y="87764"/>
                  <a:pt x="115725" y="87764"/>
                </a:cubicBezTo>
                <a:cubicBezTo>
                  <a:pt x="115721" y="87764"/>
                  <a:pt x="115718" y="87764"/>
                  <a:pt x="115715" y="87764"/>
                </a:cubicBezTo>
                <a:cubicBezTo>
                  <a:pt x="115501" y="87769"/>
                  <a:pt x="115309" y="87954"/>
                  <a:pt x="115295" y="88166"/>
                </a:cubicBezTo>
                <a:cubicBezTo>
                  <a:pt x="115239" y="87983"/>
                  <a:pt x="115050" y="87852"/>
                  <a:pt x="114861" y="87852"/>
                </a:cubicBezTo>
                <a:cubicBezTo>
                  <a:pt x="114831" y="87852"/>
                  <a:pt x="114801" y="87856"/>
                  <a:pt x="114772" y="87862"/>
                </a:cubicBezTo>
                <a:cubicBezTo>
                  <a:pt x="114596" y="87902"/>
                  <a:pt x="114368" y="87963"/>
                  <a:pt x="114305" y="88100"/>
                </a:cubicBezTo>
                <a:cubicBezTo>
                  <a:pt x="114303" y="87888"/>
                  <a:pt x="114127" y="87677"/>
                  <a:pt x="113910" y="87665"/>
                </a:cubicBezTo>
                <a:cubicBezTo>
                  <a:pt x="113957" y="87543"/>
                  <a:pt x="113897" y="87390"/>
                  <a:pt x="113781" y="87332"/>
                </a:cubicBezTo>
                <a:cubicBezTo>
                  <a:pt x="113745" y="87313"/>
                  <a:pt x="113705" y="87305"/>
                  <a:pt x="113665" y="87305"/>
                </a:cubicBezTo>
                <a:cubicBezTo>
                  <a:pt x="113575" y="87305"/>
                  <a:pt x="113483" y="87349"/>
                  <a:pt x="113434" y="87424"/>
                </a:cubicBezTo>
                <a:cubicBezTo>
                  <a:pt x="113509" y="87260"/>
                  <a:pt x="113437" y="87044"/>
                  <a:pt x="113279" y="86957"/>
                </a:cubicBezTo>
                <a:cubicBezTo>
                  <a:pt x="113228" y="86928"/>
                  <a:pt x="113170" y="86915"/>
                  <a:pt x="113112" y="86915"/>
                </a:cubicBezTo>
                <a:cubicBezTo>
                  <a:pt x="112990" y="86915"/>
                  <a:pt x="112867" y="86973"/>
                  <a:pt x="112800" y="87075"/>
                </a:cubicBezTo>
                <a:cubicBezTo>
                  <a:pt x="112865" y="86935"/>
                  <a:pt x="112707" y="86778"/>
                  <a:pt x="112553" y="86778"/>
                </a:cubicBezTo>
                <a:cubicBezTo>
                  <a:pt x="112548" y="86778"/>
                  <a:pt x="112544" y="86778"/>
                  <a:pt x="112539" y="86779"/>
                </a:cubicBezTo>
                <a:cubicBezTo>
                  <a:pt x="112380" y="86789"/>
                  <a:pt x="112250" y="86902"/>
                  <a:pt x="112133" y="87011"/>
                </a:cubicBezTo>
                <a:cubicBezTo>
                  <a:pt x="112132" y="86837"/>
                  <a:pt x="111976" y="86680"/>
                  <a:pt x="111804" y="86676"/>
                </a:cubicBezTo>
                <a:cubicBezTo>
                  <a:pt x="111801" y="86676"/>
                  <a:pt x="111799" y="86676"/>
                  <a:pt x="111796" y="86676"/>
                </a:cubicBezTo>
                <a:cubicBezTo>
                  <a:pt x="111625" y="86676"/>
                  <a:pt x="111467" y="86824"/>
                  <a:pt x="111457" y="86995"/>
                </a:cubicBezTo>
                <a:cubicBezTo>
                  <a:pt x="111451" y="86813"/>
                  <a:pt x="111259" y="86695"/>
                  <a:pt x="111074" y="86695"/>
                </a:cubicBezTo>
                <a:cubicBezTo>
                  <a:pt x="111040" y="86695"/>
                  <a:pt x="111005" y="86699"/>
                  <a:pt x="110972" y="86708"/>
                </a:cubicBezTo>
                <a:cubicBezTo>
                  <a:pt x="110763" y="86764"/>
                  <a:pt x="110609" y="86937"/>
                  <a:pt x="110470" y="87103"/>
                </a:cubicBezTo>
                <a:cubicBezTo>
                  <a:pt x="110425" y="86923"/>
                  <a:pt x="110249" y="86786"/>
                  <a:pt x="110064" y="86786"/>
                </a:cubicBezTo>
                <a:cubicBezTo>
                  <a:pt x="110061" y="86786"/>
                  <a:pt x="110058" y="86786"/>
                  <a:pt x="110055" y="86786"/>
                </a:cubicBezTo>
                <a:cubicBezTo>
                  <a:pt x="109867" y="86790"/>
                  <a:pt x="109692" y="86936"/>
                  <a:pt x="109655" y="87119"/>
                </a:cubicBezTo>
                <a:cubicBezTo>
                  <a:pt x="109638" y="86995"/>
                  <a:pt x="109509" y="86922"/>
                  <a:pt x="109380" y="86922"/>
                </a:cubicBezTo>
                <a:cubicBezTo>
                  <a:pt x="109337" y="86922"/>
                  <a:pt x="109295" y="86930"/>
                  <a:pt x="109257" y="86947"/>
                </a:cubicBezTo>
                <a:cubicBezTo>
                  <a:pt x="109103" y="87013"/>
                  <a:pt x="109006" y="87165"/>
                  <a:pt x="108918" y="87307"/>
                </a:cubicBezTo>
                <a:cubicBezTo>
                  <a:pt x="108885" y="87135"/>
                  <a:pt x="108707" y="87022"/>
                  <a:pt x="108536" y="87022"/>
                </a:cubicBezTo>
                <a:cubicBezTo>
                  <a:pt x="108461" y="87022"/>
                  <a:pt x="108388" y="87043"/>
                  <a:pt x="108329" y="87090"/>
                </a:cubicBezTo>
                <a:cubicBezTo>
                  <a:pt x="108313" y="86868"/>
                  <a:pt x="108059" y="86628"/>
                  <a:pt x="107835" y="86628"/>
                </a:cubicBezTo>
                <a:cubicBezTo>
                  <a:pt x="107806" y="86628"/>
                  <a:pt x="107777" y="86632"/>
                  <a:pt x="107750" y="86640"/>
                </a:cubicBezTo>
                <a:cubicBezTo>
                  <a:pt x="107768" y="86447"/>
                  <a:pt x="107591" y="86262"/>
                  <a:pt x="107399" y="86262"/>
                </a:cubicBezTo>
                <a:cubicBezTo>
                  <a:pt x="107391" y="86262"/>
                  <a:pt x="107383" y="86263"/>
                  <a:pt x="107375" y="86263"/>
                </a:cubicBezTo>
                <a:lnTo>
                  <a:pt x="107301" y="86029"/>
                </a:lnTo>
                <a:cubicBezTo>
                  <a:pt x="106793" y="85800"/>
                  <a:pt x="106246" y="85684"/>
                  <a:pt x="105695" y="85684"/>
                </a:cubicBezTo>
                <a:cubicBezTo>
                  <a:pt x="105464" y="85684"/>
                  <a:pt x="105233" y="85705"/>
                  <a:pt x="105004" y="85746"/>
                </a:cubicBezTo>
                <a:cubicBezTo>
                  <a:pt x="104814" y="85781"/>
                  <a:pt x="104574" y="85917"/>
                  <a:pt x="104639" y="86100"/>
                </a:cubicBezTo>
                <a:cubicBezTo>
                  <a:pt x="104593" y="86001"/>
                  <a:pt x="104484" y="85940"/>
                  <a:pt x="104376" y="85940"/>
                </a:cubicBezTo>
                <a:cubicBezTo>
                  <a:pt x="104333" y="85940"/>
                  <a:pt x="104291" y="85950"/>
                  <a:pt x="104253" y="85970"/>
                </a:cubicBezTo>
                <a:cubicBezTo>
                  <a:pt x="104118" y="86042"/>
                  <a:pt x="104067" y="86233"/>
                  <a:pt x="104147" y="86363"/>
                </a:cubicBezTo>
                <a:cubicBezTo>
                  <a:pt x="104089" y="86306"/>
                  <a:pt x="104017" y="86281"/>
                  <a:pt x="103942" y="86281"/>
                </a:cubicBezTo>
                <a:cubicBezTo>
                  <a:pt x="103711" y="86281"/>
                  <a:pt x="103455" y="86518"/>
                  <a:pt x="103540" y="86753"/>
                </a:cubicBezTo>
                <a:lnTo>
                  <a:pt x="103540" y="86753"/>
                </a:lnTo>
                <a:cubicBezTo>
                  <a:pt x="103497" y="86643"/>
                  <a:pt x="103383" y="86590"/>
                  <a:pt x="103265" y="86590"/>
                </a:cubicBezTo>
                <a:cubicBezTo>
                  <a:pt x="103164" y="86590"/>
                  <a:pt x="103061" y="86628"/>
                  <a:pt x="102993" y="86703"/>
                </a:cubicBezTo>
                <a:cubicBezTo>
                  <a:pt x="102846" y="86869"/>
                  <a:pt x="102853" y="87125"/>
                  <a:pt x="102931" y="87333"/>
                </a:cubicBezTo>
                <a:cubicBezTo>
                  <a:pt x="102809" y="87230"/>
                  <a:pt x="102650" y="87178"/>
                  <a:pt x="102490" y="87178"/>
                </a:cubicBezTo>
                <a:cubicBezTo>
                  <a:pt x="102364" y="87178"/>
                  <a:pt x="102237" y="87211"/>
                  <a:pt x="102130" y="87280"/>
                </a:cubicBezTo>
                <a:cubicBezTo>
                  <a:pt x="101886" y="87433"/>
                  <a:pt x="101763" y="87750"/>
                  <a:pt x="101836" y="88027"/>
                </a:cubicBezTo>
                <a:cubicBezTo>
                  <a:pt x="101791" y="87979"/>
                  <a:pt x="101730" y="87957"/>
                  <a:pt x="101666" y="87957"/>
                </a:cubicBezTo>
                <a:cubicBezTo>
                  <a:pt x="101540" y="87957"/>
                  <a:pt x="101406" y="88042"/>
                  <a:pt x="101393" y="88172"/>
                </a:cubicBezTo>
                <a:cubicBezTo>
                  <a:pt x="101299" y="88105"/>
                  <a:pt x="101187" y="88074"/>
                  <a:pt x="101073" y="88074"/>
                </a:cubicBezTo>
                <a:cubicBezTo>
                  <a:pt x="100839" y="88074"/>
                  <a:pt x="100600" y="88204"/>
                  <a:pt x="100507" y="88422"/>
                </a:cubicBezTo>
                <a:cubicBezTo>
                  <a:pt x="100436" y="88231"/>
                  <a:pt x="100231" y="88129"/>
                  <a:pt x="100030" y="88129"/>
                </a:cubicBezTo>
                <a:cubicBezTo>
                  <a:pt x="99862" y="88129"/>
                  <a:pt x="99696" y="88199"/>
                  <a:pt x="99611" y="88347"/>
                </a:cubicBezTo>
                <a:cubicBezTo>
                  <a:pt x="99622" y="88161"/>
                  <a:pt x="99431" y="88019"/>
                  <a:pt x="99254" y="88019"/>
                </a:cubicBezTo>
                <a:cubicBezTo>
                  <a:pt x="99183" y="88019"/>
                  <a:pt x="99115" y="88041"/>
                  <a:pt x="99062" y="88091"/>
                </a:cubicBezTo>
                <a:cubicBezTo>
                  <a:pt x="99087" y="87971"/>
                  <a:pt x="98957" y="87883"/>
                  <a:pt x="98841" y="87883"/>
                </a:cubicBezTo>
                <a:cubicBezTo>
                  <a:pt x="98777" y="87883"/>
                  <a:pt x="98717" y="87910"/>
                  <a:pt x="98689" y="87972"/>
                </a:cubicBezTo>
                <a:cubicBezTo>
                  <a:pt x="98671" y="87934"/>
                  <a:pt x="98625" y="87922"/>
                  <a:pt x="98569" y="87922"/>
                </a:cubicBezTo>
                <a:cubicBezTo>
                  <a:pt x="98490" y="87922"/>
                  <a:pt x="98393" y="87946"/>
                  <a:pt x="98333" y="87952"/>
                </a:cubicBezTo>
                <a:cubicBezTo>
                  <a:pt x="98055" y="87534"/>
                  <a:pt x="97556" y="87336"/>
                  <a:pt x="97047" y="87336"/>
                </a:cubicBezTo>
                <a:cubicBezTo>
                  <a:pt x="96769" y="87336"/>
                  <a:pt x="96488" y="87395"/>
                  <a:pt x="96238" y="87510"/>
                </a:cubicBezTo>
                <a:cubicBezTo>
                  <a:pt x="96365" y="87166"/>
                  <a:pt x="96144" y="86735"/>
                  <a:pt x="95789" y="86639"/>
                </a:cubicBezTo>
                <a:cubicBezTo>
                  <a:pt x="95738" y="86626"/>
                  <a:pt x="95687" y="86619"/>
                  <a:pt x="95636" y="86619"/>
                </a:cubicBezTo>
                <a:cubicBezTo>
                  <a:pt x="95325" y="86619"/>
                  <a:pt x="95017" y="86855"/>
                  <a:pt x="94962" y="87166"/>
                </a:cubicBezTo>
                <a:cubicBezTo>
                  <a:pt x="94681" y="86808"/>
                  <a:pt x="94225" y="86621"/>
                  <a:pt x="93773" y="86621"/>
                </a:cubicBezTo>
                <a:cubicBezTo>
                  <a:pt x="93425" y="86621"/>
                  <a:pt x="93079" y="86731"/>
                  <a:pt x="92815" y="86960"/>
                </a:cubicBezTo>
                <a:cubicBezTo>
                  <a:pt x="92734" y="86933"/>
                  <a:pt x="92649" y="86919"/>
                  <a:pt x="92564" y="86919"/>
                </a:cubicBezTo>
                <a:cubicBezTo>
                  <a:pt x="92312" y="86919"/>
                  <a:pt x="92058" y="87034"/>
                  <a:pt x="91902" y="87233"/>
                </a:cubicBezTo>
                <a:cubicBezTo>
                  <a:pt x="91790" y="86937"/>
                  <a:pt x="91480" y="86730"/>
                  <a:pt x="91165" y="86730"/>
                </a:cubicBezTo>
                <a:cubicBezTo>
                  <a:pt x="91142" y="86730"/>
                  <a:pt x="91119" y="86731"/>
                  <a:pt x="91096" y="86733"/>
                </a:cubicBezTo>
                <a:cubicBezTo>
                  <a:pt x="90757" y="86768"/>
                  <a:pt x="90460" y="87048"/>
                  <a:pt x="90404" y="87385"/>
                </a:cubicBezTo>
                <a:cubicBezTo>
                  <a:pt x="89483" y="87167"/>
                  <a:pt x="88550" y="87001"/>
                  <a:pt x="87610" y="86887"/>
                </a:cubicBezTo>
                <a:cubicBezTo>
                  <a:pt x="87504" y="86874"/>
                  <a:pt x="87392" y="86863"/>
                  <a:pt x="87283" y="86863"/>
                </a:cubicBezTo>
                <a:cubicBezTo>
                  <a:pt x="87097" y="86863"/>
                  <a:pt x="86916" y="86895"/>
                  <a:pt x="86771" y="87004"/>
                </a:cubicBezTo>
                <a:cubicBezTo>
                  <a:pt x="86736" y="86802"/>
                  <a:pt x="86527" y="86679"/>
                  <a:pt x="86327" y="86679"/>
                </a:cubicBezTo>
                <a:cubicBezTo>
                  <a:pt x="86209" y="86679"/>
                  <a:pt x="86094" y="86722"/>
                  <a:pt x="86020" y="86817"/>
                </a:cubicBezTo>
                <a:lnTo>
                  <a:pt x="81243" y="86707"/>
                </a:lnTo>
                <a:cubicBezTo>
                  <a:pt x="81176" y="86622"/>
                  <a:pt x="81078" y="86587"/>
                  <a:pt x="80973" y="86587"/>
                </a:cubicBezTo>
                <a:cubicBezTo>
                  <a:pt x="80833" y="86587"/>
                  <a:pt x="80680" y="86649"/>
                  <a:pt x="80567" y="86737"/>
                </a:cubicBezTo>
                <a:cubicBezTo>
                  <a:pt x="80369" y="86890"/>
                  <a:pt x="80211" y="87109"/>
                  <a:pt x="79973" y="87189"/>
                </a:cubicBezTo>
                <a:cubicBezTo>
                  <a:pt x="79905" y="87212"/>
                  <a:pt x="79838" y="87222"/>
                  <a:pt x="79771" y="87222"/>
                </a:cubicBezTo>
                <a:cubicBezTo>
                  <a:pt x="79432" y="87222"/>
                  <a:pt x="79102" y="86962"/>
                  <a:pt x="78793" y="86773"/>
                </a:cubicBezTo>
                <a:cubicBezTo>
                  <a:pt x="78783" y="86766"/>
                  <a:pt x="78772" y="86762"/>
                  <a:pt x="78762" y="86755"/>
                </a:cubicBezTo>
                <a:lnTo>
                  <a:pt x="79885" y="85462"/>
                </a:lnTo>
                <a:lnTo>
                  <a:pt x="79885" y="85462"/>
                </a:lnTo>
                <a:cubicBezTo>
                  <a:pt x="79884" y="85462"/>
                  <a:pt x="79376" y="85903"/>
                  <a:pt x="78484" y="86615"/>
                </a:cubicBezTo>
                <a:cubicBezTo>
                  <a:pt x="78135" y="86463"/>
                  <a:pt x="77756" y="86390"/>
                  <a:pt x="77374" y="86390"/>
                </a:cubicBezTo>
                <a:cubicBezTo>
                  <a:pt x="76492" y="86390"/>
                  <a:pt x="75603" y="86781"/>
                  <a:pt x="75075" y="87494"/>
                </a:cubicBezTo>
                <a:cubicBezTo>
                  <a:pt x="75009" y="87343"/>
                  <a:pt x="74903" y="87212"/>
                  <a:pt x="74767" y="87117"/>
                </a:cubicBezTo>
                <a:cubicBezTo>
                  <a:pt x="76429" y="84261"/>
                  <a:pt x="77370" y="81481"/>
                  <a:pt x="77370" y="81481"/>
                </a:cubicBezTo>
                <a:lnTo>
                  <a:pt x="77370" y="81481"/>
                </a:lnTo>
                <a:cubicBezTo>
                  <a:pt x="76478" y="82924"/>
                  <a:pt x="75877" y="83312"/>
                  <a:pt x="73665" y="86167"/>
                </a:cubicBezTo>
                <a:cubicBezTo>
                  <a:pt x="73432" y="86469"/>
                  <a:pt x="73216" y="86771"/>
                  <a:pt x="73016" y="87069"/>
                </a:cubicBezTo>
                <a:cubicBezTo>
                  <a:pt x="72651" y="87205"/>
                  <a:pt x="72296" y="87375"/>
                  <a:pt x="71918" y="87470"/>
                </a:cubicBezTo>
                <a:cubicBezTo>
                  <a:pt x="71916" y="87468"/>
                  <a:pt x="71914" y="87466"/>
                  <a:pt x="71913" y="87464"/>
                </a:cubicBezTo>
                <a:cubicBezTo>
                  <a:pt x="74016" y="82932"/>
                  <a:pt x="73743" y="79001"/>
                  <a:pt x="73743" y="78999"/>
                </a:cubicBezTo>
                <a:lnTo>
                  <a:pt x="73743" y="78999"/>
                </a:lnTo>
                <a:cubicBezTo>
                  <a:pt x="73769" y="79647"/>
                  <a:pt x="72781" y="81442"/>
                  <a:pt x="71645" y="84303"/>
                </a:cubicBezTo>
                <a:cubicBezTo>
                  <a:pt x="71272" y="85240"/>
                  <a:pt x="70976" y="86241"/>
                  <a:pt x="70745" y="87163"/>
                </a:cubicBezTo>
                <a:lnTo>
                  <a:pt x="70005" y="86739"/>
                </a:lnTo>
                <a:cubicBezTo>
                  <a:pt x="70440" y="84167"/>
                  <a:pt x="69993" y="81275"/>
                  <a:pt x="69834" y="80514"/>
                </a:cubicBezTo>
                <a:cubicBezTo>
                  <a:pt x="69619" y="79495"/>
                  <a:pt x="68462" y="78623"/>
                  <a:pt x="68461" y="78623"/>
                </a:cubicBezTo>
                <a:lnTo>
                  <a:pt x="68461" y="78623"/>
                </a:lnTo>
                <a:cubicBezTo>
                  <a:pt x="68462" y="78623"/>
                  <a:pt x="69306" y="79459"/>
                  <a:pt x="69453" y="80408"/>
                </a:cubicBezTo>
                <a:cubicBezTo>
                  <a:pt x="69461" y="80459"/>
                  <a:pt x="69468" y="80510"/>
                  <a:pt x="69471" y="80560"/>
                </a:cubicBezTo>
                <a:cubicBezTo>
                  <a:pt x="69498" y="80920"/>
                  <a:pt x="69326" y="83429"/>
                  <a:pt x="69217" y="85647"/>
                </a:cubicBezTo>
                <a:cubicBezTo>
                  <a:pt x="69038" y="85693"/>
                  <a:pt x="68868" y="85731"/>
                  <a:pt x="68702" y="85766"/>
                </a:cubicBezTo>
                <a:cubicBezTo>
                  <a:pt x="69541" y="81002"/>
                  <a:pt x="68496" y="79048"/>
                  <a:pt x="68073" y="78484"/>
                </a:cubicBezTo>
                <a:cubicBezTo>
                  <a:pt x="67975" y="78353"/>
                  <a:pt x="67911" y="78297"/>
                  <a:pt x="67911" y="78297"/>
                </a:cubicBezTo>
                <a:cubicBezTo>
                  <a:pt x="67863" y="79461"/>
                  <a:pt x="67862" y="80627"/>
                  <a:pt x="67886" y="81720"/>
                </a:cubicBezTo>
                <a:cubicBezTo>
                  <a:pt x="67670" y="81834"/>
                  <a:pt x="67406" y="81958"/>
                  <a:pt x="67101" y="82095"/>
                </a:cubicBezTo>
                <a:cubicBezTo>
                  <a:pt x="66776" y="80903"/>
                  <a:pt x="66118" y="80140"/>
                  <a:pt x="65789" y="79817"/>
                </a:cubicBezTo>
                <a:cubicBezTo>
                  <a:pt x="65782" y="79803"/>
                  <a:pt x="65776" y="79789"/>
                  <a:pt x="65770" y="79774"/>
                </a:cubicBezTo>
                <a:lnTo>
                  <a:pt x="65770" y="79774"/>
                </a:lnTo>
                <a:cubicBezTo>
                  <a:pt x="65774" y="79786"/>
                  <a:pt x="65779" y="79800"/>
                  <a:pt x="65783" y="79812"/>
                </a:cubicBezTo>
                <a:cubicBezTo>
                  <a:pt x="65666" y="79697"/>
                  <a:pt x="65592" y="79639"/>
                  <a:pt x="65592" y="79639"/>
                </a:cubicBezTo>
                <a:lnTo>
                  <a:pt x="65592" y="79639"/>
                </a:lnTo>
                <a:cubicBezTo>
                  <a:pt x="65864" y="80359"/>
                  <a:pt x="66116" y="81410"/>
                  <a:pt x="66324" y="82439"/>
                </a:cubicBezTo>
                <a:cubicBezTo>
                  <a:pt x="66104" y="82537"/>
                  <a:pt x="65870" y="82638"/>
                  <a:pt x="65624" y="82747"/>
                </a:cubicBezTo>
                <a:cubicBezTo>
                  <a:pt x="65200" y="81558"/>
                  <a:pt x="64721" y="80784"/>
                  <a:pt x="64281" y="80287"/>
                </a:cubicBezTo>
                <a:cubicBezTo>
                  <a:pt x="64432" y="80063"/>
                  <a:pt x="64547" y="79880"/>
                  <a:pt x="64620" y="79758"/>
                </a:cubicBezTo>
                <a:cubicBezTo>
                  <a:pt x="65152" y="78862"/>
                  <a:pt x="64888" y="77437"/>
                  <a:pt x="64888" y="77436"/>
                </a:cubicBezTo>
                <a:lnTo>
                  <a:pt x="64888" y="77436"/>
                </a:lnTo>
                <a:cubicBezTo>
                  <a:pt x="64888" y="77437"/>
                  <a:pt x="64945" y="78624"/>
                  <a:pt x="64412" y="79421"/>
                </a:cubicBezTo>
                <a:cubicBezTo>
                  <a:pt x="64383" y="79465"/>
                  <a:pt x="64353" y="79507"/>
                  <a:pt x="64322" y="79546"/>
                </a:cubicBezTo>
                <a:cubicBezTo>
                  <a:pt x="64270" y="79611"/>
                  <a:pt x="64134" y="79752"/>
                  <a:pt x="63939" y="79947"/>
                </a:cubicBezTo>
                <a:cubicBezTo>
                  <a:pt x="63810" y="79834"/>
                  <a:pt x="63670" y="79733"/>
                  <a:pt x="63522" y="79648"/>
                </a:cubicBezTo>
                <a:cubicBezTo>
                  <a:pt x="64449" y="78383"/>
                  <a:pt x="64655" y="77481"/>
                  <a:pt x="64696" y="77070"/>
                </a:cubicBezTo>
                <a:cubicBezTo>
                  <a:pt x="64713" y="76908"/>
                  <a:pt x="64704" y="76823"/>
                  <a:pt x="64704" y="76823"/>
                </a:cubicBezTo>
                <a:lnTo>
                  <a:pt x="64704" y="76823"/>
                </a:lnTo>
                <a:cubicBezTo>
                  <a:pt x="62859" y="78673"/>
                  <a:pt x="61185" y="80680"/>
                  <a:pt x="60055" y="82105"/>
                </a:cubicBezTo>
                <a:cubicBezTo>
                  <a:pt x="59647" y="82122"/>
                  <a:pt x="59244" y="82197"/>
                  <a:pt x="59011" y="82399"/>
                </a:cubicBezTo>
                <a:cubicBezTo>
                  <a:pt x="59011" y="82399"/>
                  <a:pt x="59260" y="82471"/>
                  <a:pt x="59670" y="82595"/>
                </a:cubicBezTo>
                <a:cubicBezTo>
                  <a:pt x="59221" y="83171"/>
                  <a:pt x="58891" y="83611"/>
                  <a:pt x="58720" y="83845"/>
                </a:cubicBezTo>
                <a:lnTo>
                  <a:pt x="58703" y="83861"/>
                </a:lnTo>
                <a:cubicBezTo>
                  <a:pt x="58713" y="83784"/>
                  <a:pt x="58724" y="83707"/>
                  <a:pt x="58734" y="83628"/>
                </a:cubicBezTo>
                <a:cubicBezTo>
                  <a:pt x="58811" y="82967"/>
                  <a:pt x="58875" y="82304"/>
                  <a:pt x="58925" y="81641"/>
                </a:cubicBezTo>
                <a:cubicBezTo>
                  <a:pt x="62021" y="79921"/>
                  <a:pt x="62156" y="77334"/>
                  <a:pt x="62113" y="76506"/>
                </a:cubicBezTo>
                <a:cubicBezTo>
                  <a:pt x="62118" y="76492"/>
                  <a:pt x="62123" y="76477"/>
                  <a:pt x="62128" y="76462"/>
                </a:cubicBezTo>
                <a:lnTo>
                  <a:pt x="62128" y="76462"/>
                </a:lnTo>
                <a:cubicBezTo>
                  <a:pt x="62123" y="76474"/>
                  <a:pt x="62117" y="76487"/>
                  <a:pt x="62113" y="76499"/>
                </a:cubicBezTo>
                <a:cubicBezTo>
                  <a:pt x="62108" y="76412"/>
                  <a:pt x="62101" y="76327"/>
                  <a:pt x="62087" y="76242"/>
                </a:cubicBezTo>
                <a:cubicBezTo>
                  <a:pt x="61404" y="77946"/>
                  <a:pt x="59365" y="80955"/>
                  <a:pt x="58949" y="81560"/>
                </a:cubicBezTo>
                <a:cubicBezTo>
                  <a:pt x="58941" y="81571"/>
                  <a:pt x="58935" y="81581"/>
                  <a:pt x="58928" y="81591"/>
                </a:cubicBezTo>
                <a:cubicBezTo>
                  <a:pt x="58953" y="81238"/>
                  <a:pt x="58976" y="80887"/>
                  <a:pt x="58991" y="80534"/>
                </a:cubicBezTo>
                <a:cubicBezTo>
                  <a:pt x="61716" y="75950"/>
                  <a:pt x="60400" y="74258"/>
                  <a:pt x="60139" y="74258"/>
                </a:cubicBezTo>
                <a:cubicBezTo>
                  <a:pt x="60132" y="74258"/>
                  <a:pt x="60126" y="74259"/>
                  <a:pt x="60120" y="74262"/>
                </a:cubicBezTo>
                <a:cubicBezTo>
                  <a:pt x="59931" y="74349"/>
                  <a:pt x="59128" y="79566"/>
                  <a:pt x="58997" y="80434"/>
                </a:cubicBezTo>
                <a:cubicBezTo>
                  <a:pt x="58999" y="80375"/>
                  <a:pt x="59003" y="80314"/>
                  <a:pt x="59005" y="80254"/>
                </a:cubicBezTo>
                <a:lnTo>
                  <a:pt x="58968" y="80253"/>
                </a:lnTo>
                <a:cubicBezTo>
                  <a:pt x="58968" y="80260"/>
                  <a:pt x="58967" y="80265"/>
                  <a:pt x="58966" y="80272"/>
                </a:cubicBezTo>
                <a:cubicBezTo>
                  <a:pt x="58945" y="79535"/>
                  <a:pt x="58755" y="77878"/>
                  <a:pt x="57613" y="75881"/>
                </a:cubicBezTo>
                <a:cubicBezTo>
                  <a:pt x="57339" y="75402"/>
                  <a:pt x="57010" y="74955"/>
                  <a:pt x="56618" y="74567"/>
                </a:cubicBezTo>
                <a:cubicBezTo>
                  <a:pt x="56249" y="74202"/>
                  <a:pt x="55779" y="73835"/>
                  <a:pt x="55374" y="73823"/>
                </a:cubicBezTo>
                <a:lnTo>
                  <a:pt x="55374" y="73823"/>
                </a:lnTo>
                <a:cubicBezTo>
                  <a:pt x="55374" y="73823"/>
                  <a:pt x="58267" y="78591"/>
                  <a:pt x="58935" y="80606"/>
                </a:cubicBezTo>
                <a:cubicBezTo>
                  <a:pt x="58888" y="81102"/>
                  <a:pt x="58833" y="81598"/>
                  <a:pt x="58769" y="82092"/>
                </a:cubicBezTo>
                <a:cubicBezTo>
                  <a:pt x="58608" y="81299"/>
                  <a:pt x="57676" y="79156"/>
                  <a:pt x="52822" y="74559"/>
                </a:cubicBezTo>
                <a:lnTo>
                  <a:pt x="52822" y="74559"/>
                </a:lnTo>
                <a:cubicBezTo>
                  <a:pt x="52822" y="74559"/>
                  <a:pt x="52851" y="74609"/>
                  <a:pt x="52908" y="74699"/>
                </a:cubicBezTo>
                <a:cubicBezTo>
                  <a:pt x="53337" y="75393"/>
                  <a:pt x="55391" y="78617"/>
                  <a:pt x="58726" y="82403"/>
                </a:cubicBezTo>
                <a:cubicBezTo>
                  <a:pt x="58670" y="82804"/>
                  <a:pt x="58611" y="83203"/>
                  <a:pt x="58548" y="83603"/>
                </a:cubicBezTo>
                <a:cubicBezTo>
                  <a:pt x="58524" y="83746"/>
                  <a:pt x="58499" y="83890"/>
                  <a:pt x="58476" y="84035"/>
                </a:cubicBezTo>
                <a:cubicBezTo>
                  <a:pt x="56062" y="79652"/>
                  <a:pt x="50426" y="76921"/>
                  <a:pt x="50425" y="76921"/>
                </a:cubicBezTo>
                <a:lnTo>
                  <a:pt x="50425" y="76921"/>
                </a:lnTo>
                <a:cubicBezTo>
                  <a:pt x="50425" y="76921"/>
                  <a:pt x="55503" y="82113"/>
                  <a:pt x="58460" y="84122"/>
                </a:cubicBezTo>
                <a:cubicBezTo>
                  <a:pt x="58429" y="84310"/>
                  <a:pt x="58394" y="84497"/>
                  <a:pt x="58360" y="84684"/>
                </a:cubicBezTo>
                <a:cubicBezTo>
                  <a:pt x="58122" y="84679"/>
                  <a:pt x="57881" y="84673"/>
                  <a:pt x="57630" y="84670"/>
                </a:cubicBezTo>
                <a:lnTo>
                  <a:pt x="57630" y="84670"/>
                </a:lnTo>
                <a:cubicBezTo>
                  <a:pt x="57630" y="84670"/>
                  <a:pt x="57685" y="84686"/>
                  <a:pt x="57788" y="84714"/>
                </a:cubicBezTo>
                <a:cubicBezTo>
                  <a:pt x="57905" y="84747"/>
                  <a:pt x="58088" y="84797"/>
                  <a:pt x="58329" y="84860"/>
                </a:cubicBezTo>
                <a:cubicBezTo>
                  <a:pt x="58263" y="85208"/>
                  <a:pt x="58197" y="85557"/>
                  <a:pt x="58124" y="85903"/>
                </a:cubicBezTo>
                <a:cubicBezTo>
                  <a:pt x="56762" y="82788"/>
                  <a:pt x="50270" y="80135"/>
                  <a:pt x="48890" y="79601"/>
                </a:cubicBezTo>
                <a:cubicBezTo>
                  <a:pt x="48868" y="79564"/>
                  <a:pt x="48842" y="79530"/>
                  <a:pt x="48812" y="79500"/>
                </a:cubicBezTo>
                <a:cubicBezTo>
                  <a:pt x="48713" y="79400"/>
                  <a:pt x="48569" y="79349"/>
                  <a:pt x="48428" y="79349"/>
                </a:cubicBezTo>
                <a:cubicBezTo>
                  <a:pt x="48256" y="79349"/>
                  <a:pt x="48089" y="79425"/>
                  <a:pt x="48014" y="79580"/>
                </a:cubicBezTo>
                <a:cubicBezTo>
                  <a:pt x="48045" y="79334"/>
                  <a:pt x="47674" y="79281"/>
                  <a:pt x="47496" y="79108"/>
                </a:cubicBezTo>
                <a:cubicBezTo>
                  <a:pt x="47435" y="79049"/>
                  <a:pt x="47395" y="78968"/>
                  <a:pt x="47335" y="78906"/>
                </a:cubicBezTo>
                <a:cubicBezTo>
                  <a:pt x="47233" y="78802"/>
                  <a:pt x="47078" y="78728"/>
                  <a:pt x="46945" y="78728"/>
                </a:cubicBezTo>
                <a:cubicBezTo>
                  <a:pt x="46866" y="78728"/>
                  <a:pt x="46795" y="78754"/>
                  <a:pt x="46746" y="78813"/>
                </a:cubicBezTo>
                <a:lnTo>
                  <a:pt x="46746" y="78813"/>
                </a:lnTo>
                <a:cubicBezTo>
                  <a:pt x="46881" y="78548"/>
                  <a:pt x="46665" y="78153"/>
                  <a:pt x="46357" y="78153"/>
                </a:cubicBezTo>
                <a:cubicBezTo>
                  <a:pt x="46373" y="77983"/>
                  <a:pt x="46332" y="77812"/>
                  <a:pt x="46243" y="77668"/>
                </a:cubicBezTo>
                <a:lnTo>
                  <a:pt x="46067" y="77773"/>
                </a:lnTo>
                <a:cubicBezTo>
                  <a:pt x="46072" y="77620"/>
                  <a:pt x="46029" y="77455"/>
                  <a:pt x="45909" y="77363"/>
                </a:cubicBezTo>
                <a:cubicBezTo>
                  <a:pt x="45861" y="77327"/>
                  <a:pt x="45800" y="77309"/>
                  <a:pt x="45740" y="77309"/>
                </a:cubicBezTo>
                <a:cubicBezTo>
                  <a:pt x="45647" y="77309"/>
                  <a:pt x="45557" y="77351"/>
                  <a:pt x="45522" y="77436"/>
                </a:cubicBezTo>
                <a:cubicBezTo>
                  <a:pt x="45479" y="77300"/>
                  <a:pt x="45335" y="77211"/>
                  <a:pt x="45194" y="77211"/>
                </a:cubicBezTo>
                <a:cubicBezTo>
                  <a:pt x="45144" y="77211"/>
                  <a:pt x="45095" y="77222"/>
                  <a:pt x="45051" y="77246"/>
                </a:cubicBezTo>
                <a:cubicBezTo>
                  <a:pt x="44892" y="77333"/>
                  <a:pt x="44839" y="77564"/>
                  <a:pt x="44933" y="77715"/>
                </a:cubicBezTo>
                <a:lnTo>
                  <a:pt x="44933" y="77715"/>
                </a:lnTo>
                <a:cubicBezTo>
                  <a:pt x="44879" y="77652"/>
                  <a:pt x="44795" y="77621"/>
                  <a:pt x="44709" y="77621"/>
                </a:cubicBezTo>
                <a:cubicBezTo>
                  <a:pt x="44626" y="77621"/>
                  <a:pt x="44542" y="77649"/>
                  <a:pt x="44481" y="77704"/>
                </a:cubicBezTo>
                <a:cubicBezTo>
                  <a:pt x="44397" y="77780"/>
                  <a:pt x="44353" y="77889"/>
                  <a:pt x="44343" y="78003"/>
                </a:cubicBezTo>
                <a:cubicBezTo>
                  <a:pt x="44338" y="77932"/>
                  <a:pt x="44331" y="77860"/>
                  <a:pt x="44325" y="77789"/>
                </a:cubicBezTo>
                <a:cubicBezTo>
                  <a:pt x="44298" y="77785"/>
                  <a:pt x="44271" y="77783"/>
                  <a:pt x="44244" y="77783"/>
                </a:cubicBezTo>
                <a:cubicBezTo>
                  <a:pt x="44150" y="77783"/>
                  <a:pt x="44057" y="77809"/>
                  <a:pt x="43976" y="77860"/>
                </a:cubicBezTo>
                <a:cubicBezTo>
                  <a:pt x="44077" y="77651"/>
                  <a:pt x="44074" y="77408"/>
                  <a:pt x="43969" y="77201"/>
                </a:cubicBezTo>
                <a:cubicBezTo>
                  <a:pt x="43947" y="77158"/>
                  <a:pt x="43915" y="77114"/>
                  <a:pt x="43868" y="77102"/>
                </a:cubicBezTo>
                <a:cubicBezTo>
                  <a:pt x="43863" y="77102"/>
                  <a:pt x="43859" y="77101"/>
                  <a:pt x="43854" y="77101"/>
                </a:cubicBezTo>
                <a:cubicBezTo>
                  <a:pt x="43819" y="77101"/>
                  <a:pt x="43782" y="77129"/>
                  <a:pt x="43779" y="77161"/>
                </a:cubicBezTo>
                <a:lnTo>
                  <a:pt x="43779" y="77161"/>
                </a:lnTo>
                <a:cubicBezTo>
                  <a:pt x="43751" y="76990"/>
                  <a:pt x="43713" y="76811"/>
                  <a:pt x="43587" y="76694"/>
                </a:cubicBezTo>
                <a:cubicBezTo>
                  <a:pt x="43531" y="76643"/>
                  <a:pt x="43451" y="76617"/>
                  <a:pt x="43375" y="76617"/>
                </a:cubicBezTo>
                <a:cubicBezTo>
                  <a:pt x="43270" y="76617"/>
                  <a:pt x="43171" y="76666"/>
                  <a:pt x="43142" y="76765"/>
                </a:cubicBezTo>
                <a:cubicBezTo>
                  <a:pt x="43052" y="76654"/>
                  <a:pt x="42902" y="76600"/>
                  <a:pt x="42755" y="76600"/>
                </a:cubicBezTo>
                <a:cubicBezTo>
                  <a:pt x="42549" y="76600"/>
                  <a:pt x="42349" y="76705"/>
                  <a:pt x="42324" y="76905"/>
                </a:cubicBezTo>
                <a:cubicBezTo>
                  <a:pt x="41901" y="76260"/>
                  <a:pt x="41127" y="75888"/>
                  <a:pt x="40361" y="75888"/>
                </a:cubicBezTo>
                <a:cubicBezTo>
                  <a:pt x="40034" y="75888"/>
                  <a:pt x="39708" y="75956"/>
                  <a:pt x="39412" y="76099"/>
                </a:cubicBezTo>
                <a:cubicBezTo>
                  <a:pt x="39351" y="76052"/>
                  <a:pt x="39277" y="76031"/>
                  <a:pt x="39201" y="76031"/>
                </a:cubicBezTo>
                <a:cubicBezTo>
                  <a:pt x="39013" y="76031"/>
                  <a:pt x="38817" y="76164"/>
                  <a:pt x="38793" y="76356"/>
                </a:cubicBezTo>
                <a:cubicBezTo>
                  <a:pt x="38720" y="76296"/>
                  <a:pt x="38630" y="76269"/>
                  <a:pt x="38539" y="76269"/>
                </a:cubicBezTo>
                <a:cubicBezTo>
                  <a:pt x="38308" y="76269"/>
                  <a:pt x="38066" y="76439"/>
                  <a:pt x="38051" y="76677"/>
                </a:cubicBezTo>
                <a:cubicBezTo>
                  <a:pt x="37988" y="76636"/>
                  <a:pt x="37915" y="76618"/>
                  <a:pt x="37841" y="76618"/>
                </a:cubicBezTo>
                <a:cubicBezTo>
                  <a:pt x="37658" y="76618"/>
                  <a:pt x="37469" y="76733"/>
                  <a:pt x="37416" y="76912"/>
                </a:cubicBezTo>
                <a:cubicBezTo>
                  <a:pt x="37338" y="76813"/>
                  <a:pt x="37211" y="76758"/>
                  <a:pt x="37085" y="76758"/>
                </a:cubicBezTo>
                <a:cubicBezTo>
                  <a:pt x="37021" y="76758"/>
                  <a:pt x="36958" y="76772"/>
                  <a:pt x="36901" y="76802"/>
                </a:cubicBezTo>
                <a:cubicBezTo>
                  <a:pt x="36868" y="76820"/>
                  <a:pt x="36838" y="76844"/>
                  <a:pt x="36810" y="76870"/>
                </a:cubicBezTo>
                <a:cubicBezTo>
                  <a:pt x="36871" y="76569"/>
                  <a:pt x="36861" y="76193"/>
                  <a:pt x="36959" y="75930"/>
                </a:cubicBezTo>
                <a:cubicBezTo>
                  <a:pt x="37025" y="75757"/>
                  <a:pt x="37090" y="75580"/>
                  <a:pt x="37106" y="75394"/>
                </a:cubicBezTo>
                <a:cubicBezTo>
                  <a:pt x="37152" y="74866"/>
                  <a:pt x="36723" y="74342"/>
                  <a:pt x="36196" y="74284"/>
                </a:cubicBezTo>
                <a:cubicBezTo>
                  <a:pt x="36217" y="74079"/>
                  <a:pt x="36004" y="73935"/>
                  <a:pt x="35809" y="73935"/>
                </a:cubicBezTo>
                <a:cubicBezTo>
                  <a:pt x="35707" y="73935"/>
                  <a:pt x="35609" y="73975"/>
                  <a:pt x="35553" y="74067"/>
                </a:cubicBezTo>
                <a:cubicBezTo>
                  <a:pt x="35660" y="73812"/>
                  <a:pt x="35562" y="73487"/>
                  <a:pt x="35332" y="73335"/>
                </a:cubicBezTo>
                <a:cubicBezTo>
                  <a:pt x="35236" y="73272"/>
                  <a:pt x="35122" y="73241"/>
                  <a:pt x="35008" y="73241"/>
                </a:cubicBezTo>
                <a:cubicBezTo>
                  <a:pt x="34846" y="73241"/>
                  <a:pt x="34684" y="73302"/>
                  <a:pt x="34571" y="73419"/>
                </a:cubicBezTo>
                <a:cubicBezTo>
                  <a:pt x="34517" y="73131"/>
                  <a:pt x="34224" y="72927"/>
                  <a:pt x="33938" y="72927"/>
                </a:cubicBezTo>
                <a:cubicBezTo>
                  <a:pt x="33852" y="72927"/>
                  <a:pt x="33766" y="72945"/>
                  <a:pt x="33688" y="72985"/>
                </a:cubicBezTo>
                <a:cubicBezTo>
                  <a:pt x="33703" y="72617"/>
                  <a:pt x="33331" y="72321"/>
                  <a:pt x="32976" y="72321"/>
                </a:cubicBezTo>
                <a:cubicBezTo>
                  <a:pt x="32866" y="72321"/>
                  <a:pt x="32758" y="72349"/>
                  <a:pt x="32663" y="72413"/>
                </a:cubicBezTo>
                <a:cubicBezTo>
                  <a:pt x="32656" y="72113"/>
                  <a:pt x="32354" y="71880"/>
                  <a:pt x="32063" y="71880"/>
                </a:cubicBezTo>
                <a:cubicBezTo>
                  <a:pt x="31974" y="71880"/>
                  <a:pt x="31885" y="71902"/>
                  <a:pt x="31806" y="71951"/>
                </a:cubicBezTo>
                <a:cubicBezTo>
                  <a:pt x="31300" y="71640"/>
                  <a:pt x="30710" y="71491"/>
                  <a:pt x="30118" y="71491"/>
                </a:cubicBezTo>
                <a:cubicBezTo>
                  <a:pt x="29672" y="71491"/>
                  <a:pt x="29225" y="71576"/>
                  <a:pt x="28809" y="71738"/>
                </a:cubicBezTo>
                <a:cubicBezTo>
                  <a:pt x="29808" y="62636"/>
                  <a:pt x="31278" y="53384"/>
                  <a:pt x="33156" y="44634"/>
                </a:cubicBezTo>
                <a:cubicBezTo>
                  <a:pt x="33254" y="44753"/>
                  <a:pt x="33369" y="44856"/>
                  <a:pt x="33510" y="44916"/>
                </a:cubicBezTo>
                <a:cubicBezTo>
                  <a:pt x="33592" y="44951"/>
                  <a:pt x="33683" y="44969"/>
                  <a:pt x="33772" y="44969"/>
                </a:cubicBezTo>
                <a:cubicBezTo>
                  <a:pt x="33928" y="44969"/>
                  <a:pt x="34082" y="44914"/>
                  <a:pt x="34184" y="44798"/>
                </a:cubicBezTo>
                <a:cubicBezTo>
                  <a:pt x="34280" y="44687"/>
                  <a:pt x="34316" y="44543"/>
                  <a:pt x="34328" y="44394"/>
                </a:cubicBezTo>
                <a:cubicBezTo>
                  <a:pt x="34389" y="44536"/>
                  <a:pt x="34475" y="44666"/>
                  <a:pt x="34579" y="44781"/>
                </a:cubicBezTo>
                <a:cubicBezTo>
                  <a:pt x="34717" y="44934"/>
                  <a:pt x="34892" y="45065"/>
                  <a:pt x="35095" y="45102"/>
                </a:cubicBezTo>
                <a:cubicBezTo>
                  <a:pt x="35129" y="45108"/>
                  <a:pt x="35163" y="45111"/>
                  <a:pt x="35197" y="45111"/>
                </a:cubicBezTo>
                <a:cubicBezTo>
                  <a:pt x="35371" y="45111"/>
                  <a:pt x="35547" y="45032"/>
                  <a:pt x="35632" y="44882"/>
                </a:cubicBezTo>
                <a:cubicBezTo>
                  <a:pt x="35672" y="44810"/>
                  <a:pt x="35690" y="44728"/>
                  <a:pt x="35700" y="44646"/>
                </a:cubicBezTo>
                <a:cubicBezTo>
                  <a:pt x="35744" y="44292"/>
                  <a:pt x="35671" y="43932"/>
                  <a:pt x="35493" y="43622"/>
                </a:cubicBezTo>
                <a:cubicBezTo>
                  <a:pt x="36577" y="43400"/>
                  <a:pt x="37589" y="42820"/>
                  <a:pt x="38430" y="42088"/>
                </a:cubicBezTo>
                <a:cubicBezTo>
                  <a:pt x="39496" y="41163"/>
                  <a:pt x="40329" y="40005"/>
                  <a:pt x="41152" y="38857"/>
                </a:cubicBezTo>
                <a:lnTo>
                  <a:pt x="41152" y="38857"/>
                </a:lnTo>
                <a:cubicBezTo>
                  <a:pt x="39986" y="41368"/>
                  <a:pt x="38220" y="43774"/>
                  <a:pt x="35659" y="44825"/>
                </a:cubicBezTo>
                <a:cubicBezTo>
                  <a:pt x="37270" y="44632"/>
                  <a:pt x="38624" y="43544"/>
                  <a:pt x="39770" y="42395"/>
                </a:cubicBezTo>
                <a:cubicBezTo>
                  <a:pt x="40601" y="41562"/>
                  <a:pt x="41375" y="40673"/>
                  <a:pt x="42087" y="39736"/>
                </a:cubicBezTo>
                <a:lnTo>
                  <a:pt x="42087" y="39736"/>
                </a:lnTo>
                <a:cubicBezTo>
                  <a:pt x="41726" y="40570"/>
                  <a:pt x="41321" y="41385"/>
                  <a:pt x="40874" y="42177"/>
                </a:cubicBezTo>
                <a:cubicBezTo>
                  <a:pt x="40256" y="43270"/>
                  <a:pt x="39545" y="44334"/>
                  <a:pt x="38585" y="45145"/>
                </a:cubicBezTo>
                <a:cubicBezTo>
                  <a:pt x="37580" y="45992"/>
                  <a:pt x="36351" y="46520"/>
                  <a:pt x="35143" y="47037"/>
                </a:cubicBezTo>
                <a:cubicBezTo>
                  <a:pt x="38126" y="46743"/>
                  <a:pt x="40835" y="44548"/>
                  <a:pt x="41741" y="41690"/>
                </a:cubicBezTo>
                <a:lnTo>
                  <a:pt x="41741" y="41690"/>
                </a:lnTo>
                <a:cubicBezTo>
                  <a:pt x="41127" y="43780"/>
                  <a:pt x="39521" y="45425"/>
                  <a:pt x="38581" y="47390"/>
                </a:cubicBezTo>
                <a:cubicBezTo>
                  <a:pt x="38314" y="47947"/>
                  <a:pt x="38104" y="48617"/>
                  <a:pt x="38389" y="49165"/>
                </a:cubicBezTo>
                <a:cubicBezTo>
                  <a:pt x="39467" y="47049"/>
                  <a:pt x="40779" y="45061"/>
                  <a:pt x="42301" y="43237"/>
                </a:cubicBezTo>
                <a:lnTo>
                  <a:pt x="42301" y="43237"/>
                </a:lnTo>
                <a:lnTo>
                  <a:pt x="39043" y="48378"/>
                </a:lnTo>
                <a:cubicBezTo>
                  <a:pt x="38446" y="49320"/>
                  <a:pt x="37840" y="50280"/>
                  <a:pt x="37544" y="51356"/>
                </a:cubicBezTo>
                <a:cubicBezTo>
                  <a:pt x="38630" y="50196"/>
                  <a:pt x="39681" y="49005"/>
                  <a:pt x="40696" y="47780"/>
                </a:cubicBezTo>
                <a:cubicBezTo>
                  <a:pt x="41258" y="47103"/>
                  <a:pt x="41814" y="46398"/>
                  <a:pt x="42217" y="45621"/>
                </a:cubicBezTo>
                <a:lnTo>
                  <a:pt x="42217" y="45621"/>
                </a:lnTo>
                <a:cubicBezTo>
                  <a:pt x="41019" y="48329"/>
                  <a:pt x="39255" y="50786"/>
                  <a:pt x="37067" y="52780"/>
                </a:cubicBezTo>
                <a:cubicBezTo>
                  <a:pt x="37777" y="52726"/>
                  <a:pt x="38372" y="52243"/>
                  <a:pt x="38905" y="51772"/>
                </a:cubicBezTo>
                <a:cubicBezTo>
                  <a:pt x="40248" y="50584"/>
                  <a:pt x="41581" y="49222"/>
                  <a:pt x="42298" y="47619"/>
                </a:cubicBezTo>
                <a:lnTo>
                  <a:pt x="42298" y="47619"/>
                </a:lnTo>
                <a:cubicBezTo>
                  <a:pt x="41676" y="49541"/>
                  <a:pt x="40820" y="51380"/>
                  <a:pt x="39751" y="53094"/>
                </a:cubicBezTo>
                <a:cubicBezTo>
                  <a:pt x="39250" y="53895"/>
                  <a:pt x="38676" y="54692"/>
                  <a:pt x="37883" y="55197"/>
                </a:cubicBezTo>
                <a:cubicBezTo>
                  <a:pt x="40453" y="53679"/>
                  <a:pt x="42491" y="51239"/>
                  <a:pt x="43426" y="48405"/>
                </a:cubicBezTo>
                <a:lnTo>
                  <a:pt x="43426" y="48405"/>
                </a:lnTo>
                <a:cubicBezTo>
                  <a:pt x="43170" y="49952"/>
                  <a:pt x="42996" y="51511"/>
                  <a:pt x="42907" y="53077"/>
                </a:cubicBezTo>
                <a:cubicBezTo>
                  <a:pt x="44120" y="51054"/>
                  <a:pt x="44202" y="48574"/>
                  <a:pt x="44251" y="46216"/>
                </a:cubicBezTo>
                <a:lnTo>
                  <a:pt x="45532" y="51423"/>
                </a:lnTo>
                <a:cubicBezTo>
                  <a:pt x="45686" y="49125"/>
                  <a:pt x="45064" y="46853"/>
                  <a:pt x="44448" y="44635"/>
                </a:cubicBezTo>
                <a:lnTo>
                  <a:pt x="44448" y="44635"/>
                </a:lnTo>
                <a:lnTo>
                  <a:pt x="46725" y="50626"/>
                </a:lnTo>
                <a:cubicBezTo>
                  <a:pt x="46668" y="47616"/>
                  <a:pt x="45501" y="44753"/>
                  <a:pt x="44353" y="41971"/>
                </a:cubicBezTo>
                <a:lnTo>
                  <a:pt x="44353" y="41971"/>
                </a:lnTo>
                <a:cubicBezTo>
                  <a:pt x="45812" y="44393"/>
                  <a:pt x="46968" y="46983"/>
                  <a:pt x="48121" y="49565"/>
                </a:cubicBezTo>
                <a:cubicBezTo>
                  <a:pt x="47609" y="46099"/>
                  <a:pt x="45907" y="42941"/>
                  <a:pt x="44233" y="39863"/>
                </a:cubicBezTo>
                <a:lnTo>
                  <a:pt x="44233" y="39863"/>
                </a:lnTo>
                <a:lnTo>
                  <a:pt x="49020" y="47584"/>
                </a:lnTo>
                <a:cubicBezTo>
                  <a:pt x="48058" y="45254"/>
                  <a:pt x="47000" y="42967"/>
                  <a:pt x="45848" y="40723"/>
                </a:cubicBezTo>
                <a:cubicBezTo>
                  <a:pt x="45865" y="39278"/>
                  <a:pt x="46518" y="37957"/>
                  <a:pt x="47175" y="36634"/>
                </a:cubicBezTo>
                <a:lnTo>
                  <a:pt x="47175" y="36634"/>
                </a:lnTo>
                <a:cubicBezTo>
                  <a:pt x="47133" y="36759"/>
                  <a:pt x="47089" y="36882"/>
                  <a:pt x="47049" y="37006"/>
                </a:cubicBezTo>
                <a:cubicBezTo>
                  <a:pt x="46566" y="38493"/>
                  <a:pt x="46269" y="40112"/>
                  <a:pt x="46707" y="41614"/>
                </a:cubicBezTo>
                <a:cubicBezTo>
                  <a:pt x="46628" y="39553"/>
                  <a:pt x="47729" y="37670"/>
                  <a:pt x="48411" y="35709"/>
                </a:cubicBezTo>
                <a:lnTo>
                  <a:pt x="48411" y="35709"/>
                </a:lnTo>
                <a:cubicBezTo>
                  <a:pt x="47951" y="37966"/>
                  <a:pt x="47677" y="40258"/>
                  <a:pt x="48149" y="42492"/>
                </a:cubicBezTo>
                <a:cubicBezTo>
                  <a:pt x="48218" y="40467"/>
                  <a:pt x="48793" y="38498"/>
                  <a:pt x="49204" y="36509"/>
                </a:cubicBezTo>
                <a:lnTo>
                  <a:pt x="49204" y="36509"/>
                </a:lnTo>
                <a:cubicBezTo>
                  <a:pt x="48958" y="39171"/>
                  <a:pt x="49002" y="41856"/>
                  <a:pt x="49533" y="44470"/>
                </a:cubicBezTo>
                <a:cubicBezTo>
                  <a:pt x="49735" y="41253"/>
                  <a:pt x="50566" y="38009"/>
                  <a:pt x="49934" y="34848"/>
                </a:cubicBezTo>
                <a:lnTo>
                  <a:pt x="49934" y="34848"/>
                </a:lnTo>
                <a:cubicBezTo>
                  <a:pt x="50523" y="37740"/>
                  <a:pt x="50641" y="40707"/>
                  <a:pt x="50284" y="43636"/>
                </a:cubicBezTo>
                <a:cubicBezTo>
                  <a:pt x="50952" y="42354"/>
                  <a:pt x="51219" y="40893"/>
                  <a:pt x="51258" y="39449"/>
                </a:cubicBezTo>
                <a:cubicBezTo>
                  <a:pt x="51295" y="38003"/>
                  <a:pt x="51112" y="36561"/>
                  <a:pt x="50923" y="35128"/>
                </a:cubicBezTo>
                <a:lnTo>
                  <a:pt x="50923" y="35128"/>
                </a:lnTo>
                <a:cubicBezTo>
                  <a:pt x="51832" y="37161"/>
                  <a:pt x="52741" y="39192"/>
                  <a:pt x="53649" y="41225"/>
                </a:cubicBezTo>
                <a:cubicBezTo>
                  <a:pt x="53225" y="38900"/>
                  <a:pt x="52781" y="36517"/>
                  <a:pt x="51561" y="34493"/>
                </a:cubicBezTo>
                <a:lnTo>
                  <a:pt x="51561" y="34493"/>
                </a:lnTo>
                <a:cubicBezTo>
                  <a:pt x="52562" y="35497"/>
                  <a:pt x="53365" y="36681"/>
                  <a:pt x="53927" y="37981"/>
                </a:cubicBezTo>
                <a:cubicBezTo>
                  <a:pt x="53634" y="36989"/>
                  <a:pt x="53213" y="36039"/>
                  <a:pt x="52674" y="35156"/>
                </a:cubicBezTo>
                <a:cubicBezTo>
                  <a:pt x="52699" y="35044"/>
                  <a:pt x="52721" y="34931"/>
                  <a:pt x="52740" y="34818"/>
                </a:cubicBezTo>
                <a:cubicBezTo>
                  <a:pt x="53432" y="35676"/>
                  <a:pt x="54034" y="36601"/>
                  <a:pt x="54537" y="37581"/>
                </a:cubicBezTo>
                <a:cubicBezTo>
                  <a:pt x="54197" y="36362"/>
                  <a:pt x="53586" y="35244"/>
                  <a:pt x="52809" y="34241"/>
                </a:cubicBezTo>
                <a:cubicBezTo>
                  <a:pt x="52966" y="32278"/>
                  <a:pt x="52284" y="30257"/>
                  <a:pt x="51000" y="28751"/>
                </a:cubicBezTo>
                <a:lnTo>
                  <a:pt x="51000" y="28751"/>
                </a:lnTo>
                <a:cubicBezTo>
                  <a:pt x="53090" y="30791"/>
                  <a:pt x="53926" y="33783"/>
                  <a:pt x="54362" y="36672"/>
                </a:cubicBezTo>
                <a:cubicBezTo>
                  <a:pt x="54833" y="33716"/>
                  <a:pt x="53801" y="30559"/>
                  <a:pt x="51676" y="28451"/>
                </a:cubicBezTo>
                <a:lnTo>
                  <a:pt x="51676" y="28451"/>
                </a:lnTo>
                <a:cubicBezTo>
                  <a:pt x="54050" y="30567"/>
                  <a:pt x="55118" y="33850"/>
                  <a:pt x="55206" y="37028"/>
                </a:cubicBezTo>
                <a:cubicBezTo>
                  <a:pt x="55175" y="35619"/>
                  <a:pt x="55144" y="34204"/>
                  <a:pt x="54902" y="32815"/>
                </a:cubicBezTo>
                <a:cubicBezTo>
                  <a:pt x="54658" y="31427"/>
                  <a:pt x="54194" y="30056"/>
                  <a:pt x="53366" y="28914"/>
                </a:cubicBezTo>
                <a:lnTo>
                  <a:pt x="53366" y="28914"/>
                </a:lnTo>
                <a:cubicBezTo>
                  <a:pt x="54552" y="30070"/>
                  <a:pt x="55387" y="31551"/>
                  <a:pt x="55950" y="33108"/>
                </a:cubicBezTo>
                <a:cubicBezTo>
                  <a:pt x="56512" y="34666"/>
                  <a:pt x="56812" y="36305"/>
                  <a:pt x="57039" y="37946"/>
                </a:cubicBezTo>
                <a:cubicBezTo>
                  <a:pt x="57361" y="34945"/>
                  <a:pt x="56430" y="31828"/>
                  <a:pt x="54512" y="29496"/>
                </a:cubicBezTo>
                <a:lnTo>
                  <a:pt x="54512" y="29496"/>
                </a:lnTo>
                <a:cubicBezTo>
                  <a:pt x="56521" y="31239"/>
                  <a:pt x="57854" y="33739"/>
                  <a:pt x="58183" y="36379"/>
                </a:cubicBezTo>
                <a:cubicBezTo>
                  <a:pt x="58243" y="35183"/>
                  <a:pt x="58023" y="33990"/>
                  <a:pt x="57541" y="32895"/>
                </a:cubicBezTo>
                <a:lnTo>
                  <a:pt x="57541" y="32895"/>
                </a:lnTo>
                <a:cubicBezTo>
                  <a:pt x="58203" y="33905"/>
                  <a:pt x="58720" y="35003"/>
                  <a:pt x="59077" y="36158"/>
                </a:cubicBezTo>
                <a:cubicBezTo>
                  <a:pt x="58503" y="33891"/>
                  <a:pt x="57562" y="31732"/>
                  <a:pt x="56003" y="30014"/>
                </a:cubicBezTo>
                <a:lnTo>
                  <a:pt x="56003" y="30014"/>
                </a:lnTo>
                <a:cubicBezTo>
                  <a:pt x="58542" y="32480"/>
                  <a:pt x="60184" y="35850"/>
                  <a:pt x="60560" y="39369"/>
                </a:cubicBezTo>
                <a:cubicBezTo>
                  <a:pt x="60312" y="36809"/>
                  <a:pt x="59881" y="34164"/>
                  <a:pt x="58431" y="32040"/>
                </a:cubicBezTo>
                <a:lnTo>
                  <a:pt x="58431" y="32040"/>
                </a:lnTo>
                <a:cubicBezTo>
                  <a:pt x="60160" y="33989"/>
                  <a:pt x="61350" y="36487"/>
                  <a:pt x="61467" y="39078"/>
                </a:cubicBezTo>
                <a:cubicBezTo>
                  <a:pt x="61396" y="36888"/>
                  <a:pt x="60721" y="34717"/>
                  <a:pt x="59514" y="32885"/>
                </a:cubicBezTo>
                <a:cubicBezTo>
                  <a:pt x="58184" y="30862"/>
                  <a:pt x="56225" y="29263"/>
                  <a:pt x="53980" y="28365"/>
                </a:cubicBezTo>
                <a:cubicBezTo>
                  <a:pt x="53346" y="28110"/>
                  <a:pt x="52690" y="27911"/>
                  <a:pt x="52032" y="27729"/>
                </a:cubicBezTo>
                <a:cubicBezTo>
                  <a:pt x="50529" y="27314"/>
                  <a:pt x="48978" y="27055"/>
                  <a:pt x="47429" y="27031"/>
                </a:cubicBezTo>
                <a:cubicBezTo>
                  <a:pt x="47323" y="26963"/>
                  <a:pt x="47218" y="26898"/>
                  <a:pt x="47113" y="26835"/>
                </a:cubicBezTo>
                <a:cubicBezTo>
                  <a:pt x="47180" y="26587"/>
                  <a:pt x="47254" y="26340"/>
                  <a:pt x="47334" y="26097"/>
                </a:cubicBezTo>
                <a:cubicBezTo>
                  <a:pt x="47702" y="26171"/>
                  <a:pt x="48065" y="26256"/>
                  <a:pt x="48428" y="26353"/>
                </a:cubicBezTo>
                <a:cubicBezTo>
                  <a:pt x="48444" y="26582"/>
                  <a:pt x="48474" y="26810"/>
                  <a:pt x="48522" y="27033"/>
                </a:cubicBezTo>
                <a:cubicBezTo>
                  <a:pt x="48557" y="26827"/>
                  <a:pt x="48601" y="26619"/>
                  <a:pt x="48644" y="26413"/>
                </a:cubicBezTo>
                <a:cubicBezTo>
                  <a:pt x="48931" y="26493"/>
                  <a:pt x="49218" y="26576"/>
                  <a:pt x="49502" y="26664"/>
                </a:cubicBezTo>
                <a:cubicBezTo>
                  <a:pt x="49231" y="26516"/>
                  <a:pt x="48954" y="26381"/>
                  <a:pt x="48675" y="26253"/>
                </a:cubicBezTo>
                <a:cubicBezTo>
                  <a:pt x="48705" y="26119"/>
                  <a:pt x="48740" y="25986"/>
                  <a:pt x="48772" y="25851"/>
                </a:cubicBezTo>
                <a:cubicBezTo>
                  <a:pt x="49265" y="26028"/>
                  <a:pt x="49754" y="26216"/>
                  <a:pt x="50238" y="26416"/>
                </a:cubicBezTo>
                <a:cubicBezTo>
                  <a:pt x="50255" y="26536"/>
                  <a:pt x="50267" y="26655"/>
                  <a:pt x="50287" y="26775"/>
                </a:cubicBezTo>
                <a:cubicBezTo>
                  <a:pt x="50292" y="26665"/>
                  <a:pt x="50302" y="26556"/>
                  <a:pt x="50310" y="26446"/>
                </a:cubicBezTo>
                <a:cubicBezTo>
                  <a:pt x="50904" y="26693"/>
                  <a:pt x="51495" y="26952"/>
                  <a:pt x="52074" y="27232"/>
                </a:cubicBezTo>
                <a:cubicBezTo>
                  <a:pt x="51744" y="26998"/>
                  <a:pt x="51405" y="26781"/>
                  <a:pt x="51060" y="26574"/>
                </a:cubicBezTo>
                <a:cubicBezTo>
                  <a:pt x="51225" y="26172"/>
                  <a:pt x="51372" y="25763"/>
                  <a:pt x="51501" y="25347"/>
                </a:cubicBezTo>
                <a:cubicBezTo>
                  <a:pt x="51777" y="25482"/>
                  <a:pt x="52047" y="25627"/>
                  <a:pt x="52315" y="25777"/>
                </a:cubicBezTo>
                <a:cubicBezTo>
                  <a:pt x="52279" y="26169"/>
                  <a:pt x="52234" y="26559"/>
                  <a:pt x="52175" y="26947"/>
                </a:cubicBezTo>
                <a:cubicBezTo>
                  <a:pt x="52334" y="26618"/>
                  <a:pt x="52469" y="26277"/>
                  <a:pt x="52579" y="25929"/>
                </a:cubicBezTo>
                <a:cubicBezTo>
                  <a:pt x="52918" y="26129"/>
                  <a:pt x="53249" y="26342"/>
                  <a:pt x="53572" y="26569"/>
                </a:cubicBezTo>
                <a:cubicBezTo>
                  <a:pt x="53275" y="26281"/>
                  <a:pt x="52960" y="26014"/>
                  <a:pt x="52628" y="25767"/>
                </a:cubicBezTo>
                <a:cubicBezTo>
                  <a:pt x="53105" y="24152"/>
                  <a:pt x="53068" y="22384"/>
                  <a:pt x="52499" y="20799"/>
                </a:cubicBezTo>
                <a:lnTo>
                  <a:pt x="52499" y="20799"/>
                </a:lnTo>
                <a:cubicBezTo>
                  <a:pt x="53559" y="22450"/>
                  <a:pt x="54187" y="24343"/>
                  <a:pt x="54323" y="26301"/>
                </a:cubicBezTo>
                <a:cubicBezTo>
                  <a:pt x="54918" y="24500"/>
                  <a:pt x="54616" y="22425"/>
                  <a:pt x="53531" y="20868"/>
                </a:cubicBezTo>
                <a:lnTo>
                  <a:pt x="53531" y="20868"/>
                </a:lnTo>
                <a:cubicBezTo>
                  <a:pt x="54990" y="22076"/>
                  <a:pt x="56141" y="23612"/>
                  <a:pt x="56890" y="25350"/>
                </a:cubicBezTo>
                <a:cubicBezTo>
                  <a:pt x="57194" y="26060"/>
                  <a:pt x="57433" y="26816"/>
                  <a:pt x="57418" y="27587"/>
                </a:cubicBezTo>
                <a:cubicBezTo>
                  <a:pt x="57631" y="25084"/>
                  <a:pt x="56637" y="22505"/>
                  <a:pt x="54799" y="20791"/>
                </a:cubicBezTo>
                <a:lnTo>
                  <a:pt x="54799" y="20791"/>
                </a:lnTo>
                <a:cubicBezTo>
                  <a:pt x="57495" y="22104"/>
                  <a:pt x="59818" y="24170"/>
                  <a:pt x="61437" y="26693"/>
                </a:cubicBezTo>
                <a:cubicBezTo>
                  <a:pt x="60194" y="23753"/>
                  <a:pt x="57611" y="21557"/>
                  <a:pt x="54789" y="20068"/>
                </a:cubicBezTo>
                <a:lnTo>
                  <a:pt x="54789" y="20068"/>
                </a:lnTo>
                <a:cubicBezTo>
                  <a:pt x="55967" y="20260"/>
                  <a:pt x="57142" y="20600"/>
                  <a:pt x="58178" y="21190"/>
                </a:cubicBezTo>
                <a:cubicBezTo>
                  <a:pt x="57288" y="20214"/>
                  <a:pt x="56073" y="19808"/>
                  <a:pt x="54760" y="19650"/>
                </a:cubicBezTo>
                <a:cubicBezTo>
                  <a:pt x="54388" y="19605"/>
                  <a:pt x="53979" y="19583"/>
                  <a:pt x="53553" y="19583"/>
                </a:cubicBezTo>
                <a:cubicBezTo>
                  <a:pt x="52952" y="19583"/>
                  <a:pt x="52316" y="19628"/>
                  <a:pt x="51705" y="19718"/>
                </a:cubicBezTo>
                <a:cubicBezTo>
                  <a:pt x="53011" y="19431"/>
                  <a:pt x="54362" y="19304"/>
                  <a:pt x="55711" y="19304"/>
                </a:cubicBezTo>
                <a:cubicBezTo>
                  <a:pt x="56401" y="19304"/>
                  <a:pt x="57090" y="19337"/>
                  <a:pt x="57772" y="19399"/>
                </a:cubicBezTo>
                <a:cubicBezTo>
                  <a:pt x="56356" y="19009"/>
                  <a:pt x="54902" y="18776"/>
                  <a:pt x="53435" y="18703"/>
                </a:cubicBezTo>
                <a:cubicBezTo>
                  <a:pt x="53517" y="18702"/>
                  <a:pt x="53599" y="18702"/>
                  <a:pt x="53681" y="18702"/>
                </a:cubicBezTo>
                <a:cubicBezTo>
                  <a:pt x="55964" y="18702"/>
                  <a:pt x="58241" y="18954"/>
                  <a:pt x="60467" y="19457"/>
                </a:cubicBezTo>
                <a:cubicBezTo>
                  <a:pt x="58214" y="18389"/>
                  <a:pt x="55636" y="18330"/>
                  <a:pt x="53135" y="18330"/>
                </a:cubicBezTo>
                <a:cubicBezTo>
                  <a:pt x="53035" y="18330"/>
                  <a:pt x="52934" y="18330"/>
                  <a:pt x="52834" y="18330"/>
                </a:cubicBezTo>
                <a:cubicBezTo>
                  <a:pt x="54784" y="18179"/>
                  <a:pt x="56740" y="18103"/>
                  <a:pt x="58695" y="18103"/>
                </a:cubicBezTo>
                <a:cubicBezTo>
                  <a:pt x="59818" y="18103"/>
                  <a:pt x="60941" y="18128"/>
                  <a:pt x="62063" y="18178"/>
                </a:cubicBezTo>
                <a:cubicBezTo>
                  <a:pt x="59807" y="17499"/>
                  <a:pt x="57465" y="17155"/>
                  <a:pt x="55113" y="17155"/>
                </a:cubicBezTo>
                <a:cubicBezTo>
                  <a:pt x="54730" y="17155"/>
                  <a:pt x="54346" y="17164"/>
                  <a:pt x="53963" y="17183"/>
                </a:cubicBezTo>
                <a:cubicBezTo>
                  <a:pt x="56475" y="16846"/>
                  <a:pt x="58999" y="16634"/>
                  <a:pt x="61537" y="16544"/>
                </a:cubicBezTo>
                <a:cubicBezTo>
                  <a:pt x="60103" y="16110"/>
                  <a:pt x="58613" y="15891"/>
                  <a:pt x="57118" y="15891"/>
                </a:cubicBezTo>
                <a:cubicBezTo>
                  <a:pt x="56918" y="15891"/>
                  <a:pt x="56718" y="15895"/>
                  <a:pt x="56518" y="15903"/>
                </a:cubicBezTo>
                <a:cubicBezTo>
                  <a:pt x="58253" y="15277"/>
                  <a:pt x="60093" y="14671"/>
                  <a:pt x="61907" y="14671"/>
                </a:cubicBezTo>
                <a:cubicBezTo>
                  <a:pt x="62525" y="14671"/>
                  <a:pt x="63140" y="14742"/>
                  <a:pt x="63747" y="14906"/>
                </a:cubicBezTo>
                <a:cubicBezTo>
                  <a:pt x="62541" y="14452"/>
                  <a:pt x="61259" y="14254"/>
                  <a:pt x="59969" y="14254"/>
                </a:cubicBezTo>
                <a:cubicBezTo>
                  <a:pt x="58861" y="14254"/>
                  <a:pt x="57748" y="14400"/>
                  <a:pt x="56671" y="14657"/>
                </a:cubicBezTo>
                <a:cubicBezTo>
                  <a:pt x="55374" y="14966"/>
                  <a:pt x="54122" y="15426"/>
                  <a:pt x="52903" y="15971"/>
                </a:cubicBezTo>
                <a:cubicBezTo>
                  <a:pt x="53159" y="15801"/>
                  <a:pt x="53416" y="15637"/>
                  <a:pt x="53681" y="15482"/>
                </a:cubicBezTo>
                <a:cubicBezTo>
                  <a:pt x="56074" y="14073"/>
                  <a:pt x="58843" y="13310"/>
                  <a:pt x="61620" y="13293"/>
                </a:cubicBezTo>
                <a:cubicBezTo>
                  <a:pt x="61139" y="13126"/>
                  <a:pt x="60640" y="13062"/>
                  <a:pt x="60134" y="13062"/>
                </a:cubicBezTo>
                <a:cubicBezTo>
                  <a:pt x="59419" y="13062"/>
                  <a:pt x="58691" y="13190"/>
                  <a:pt x="57987" y="13332"/>
                </a:cubicBezTo>
                <a:cubicBezTo>
                  <a:pt x="55655" y="13803"/>
                  <a:pt x="53332" y="14431"/>
                  <a:pt x="51210" y="15507"/>
                </a:cubicBezTo>
                <a:cubicBezTo>
                  <a:pt x="52528" y="14231"/>
                  <a:pt x="54086" y="13228"/>
                  <a:pt x="55792" y="12555"/>
                </a:cubicBezTo>
                <a:lnTo>
                  <a:pt x="55792" y="12555"/>
                </a:lnTo>
                <a:cubicBezTo>
                  <a:pt x="53012" y="13384"/>
                  <a:pt x="50571" y="15089"/>
                  <a:pt x="48403" y="17016"/>
                </a:cubicBezTo>
                <a:cubicBezTo>
                  <a:pt x="49229" y="15973"/>
                  <a:pt x="50155" y="15014"/>
                  <a:pt x="51168" y="14151"/>
                </a:cubicBezTo>
                <a:lnTo>
                  <a:pt x="51168" y="14151"/>
                </a:lnTo>
                <a:cubicBezTo>
                  <a:pt x="48943" y="14900"/>
                  <a:pt x="47077" y="16426"/>
                  <a:pt x="45266" y="17921"/>
                </a:cubicBezTo>
                <a:cubicBezTo>
                  <a:pt x="45610" y="17369"/>
                  <a:pt x="46001" y="16849"/>
                  <a:pt x="46434" y="16364"/>
                </a:cubicBezTo>
                <a:lnTo>
                  <a:pt x="46434" y="16364"/>
                </a:lnTo>
                <a:cubicBezTo>
                  <a:pt x="45845" y="16487"/>
                  <a:pt x="45292" y="16700"/>
                  <a:pt x="44771" y="16981"/>
                </a:cubicBezTo>
                <a:cubicBezTo>
                  <a:pt x="46958" y="15484"/>
                  <a:pt x="49272" y="14184"/>
                  <a:pt x="51687" y="13092"/>
                </a:cubicBezTo>
                <a:lnTo>
                  <a:pt x="51687" y="13092"/>
                </a:lnTo>
                <a:cubicBezTo>
                  <a:pt x="48923" y="13418"/>
                  <a:pt x="46391" y="14742"/>
                  <a:pt x="43930" y="16042"/>
                </a:cubicBezTo>
                <a:cubicBezTo>
                  <a:pt x="44339" y="15349"/>
                  <a:pt x="45010" y="14860"/>
                  <a:pt x="45663" y="14393"/>
                </a:cubicBezTo>
                <a:cubicBezTo>
                  <a:pt x="47103" y="13360"/>
                  <a:pt x="48556" y="12319"/>
                  <a:pt x="50174" y="11596"/>
                </a:cubicBezTo>
                <a:lnTo>
                  <a:pt x="50174" y="11596"/>
                </a:lnTo>
                <a:cubicBezTo>
                  <a:pt x="48942" y="11907"/>
                  <a:pt x="47737" y="12311"/>
                  <a:pt x="46567" y="12805"/>
                </a:cubicBezTo>
                <a:cubicBezTo>
                  <a:pt x="47523" y="11069"/>
                  <a:pt x="49043" y="9652"/>
                  <a:pt x="50839" y="8817"/>
                </a:cubicBezTo>
                <a:cubicBezTo>
                  <a:pt x="50819" y="8817"/>
                  <a:pt x="50799" y="8816"/>
                  <a:pt x="50779" y="8816"/>
                </a:cubicBezTo>
                <a:cubicBezTo>
                  <a:pt x="48836" y="8816"/>
                  <a:pt x="47191" y="10208"/>
                  <a:pt x="45748" y="11520"/>
                </a:cubicBezTo>
                <a:cubicBezTo>
                  <a:pt x="46144" y="10585"/>
                  <a:pt x="46587" y="9671"/>
                  <a:pt x="47075" y="8778"/>
                </a:cubicBezTo>
                <a:cubicBezTo>
                  <a:pt x="47229" y="8495"/>
                  <a:pt x="47393" y="8211"/>
                  <a:pt x="47578" y="7943"/>
                </a:cubicBezTo>
                <a:lnTo>
                  <a:pt x="47578" y="7943"/>
                </a:lnTo>
                <a:cubicBezTo>
                  <a:pt x="45958" y="9604"/>
                  <a:pt x="44560" y="11469"/>
                  <a:pt x="43421" y="13491"/>
                </a:cubicBezTo>
                <a:cubicBezTo>
                  <a:pt x="44052" y="10696"/>
                  <a:pt x="45318" y="8083"/>
                  <a:pt x="47121" y="5854"/>
                </a:cubicBezTo>
                <a:lnTo>
                  <a:pt x="47121" y="5854"/>
                </a:lnTo>
                <a:cubicBezTo>
                  <a:pt x="46001" y="6769"/>
                  <a:pt x="44967" y="7921"/>
                  <a:pt x="44558" y="9284"/>
                </a:cubicBezTo>
                <a:cubicBezTo>
                  <a:pt x="44864" y="7766"/>
                  <a:pt x="45056" y="6227"/>
                  <a:pt x="45133" y="4681"/>
                </a:cubicBezTo>
                <a:lnTo>
                  <a:pt x="45133" y="4681"/>
                </a:lnTo>
                <a:cubicBezTo>
                  <a:pt x="44718" y="5625"/>
                  <a:pt x="44399" y="6609"/>
                  <a:pt x="44179" y="7616"/>
                </a:cubicBezTo>
                <a:cubicBezTo>
                  <a:pt x="44216" y="6087"/>
                  <a:pt x="44154" y="4556"/>
                  <a:pt x="43994" y="3036"/>
                </a:cubicBezTo>
                <a:cubicBezTo>
                  <a:pt x="43713" y="5070"/>
                  <a:pt x="43581" y="7123"/>
                  <a:pt x="43601" y="9177"/>
                </a:cubicBezTo>
                <a:cubicBezTo>
                  <a:pt x="43467" y="5851"/>
                  <a:pt x="42230" y="2576"/>
                  <a:pt x="401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/>
          <p:nvPr/>
        </p:nvSpPr>
        <p:spPr>
          <a:xfrm rot="5400000" flipH="1">
            <a:off x="8005192" y="4254898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/>
          <p:nvPr/>
        </p:nvSpPr>
        <p:spPr>
          <a:xfrm rot="7082595" flipH="1">
            <a:off x="3310202" y="4254920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/>
          <p:nvPr/>
        </p:nvSpPr>
        <p:spPr>
          <a:xfrm rot="10800000" flipH="1">
            <a:off x="2646448" y="4569236"/>
            <a:ext cx="1226015" cy="106529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0"/>
          <p:cNvSpPr/>
          <p:nvPr/>
        </p:nvSpPr>
        <p:spPr>
          <a:xfrm rot="-3544566">
            <a:off x="82564" y="4356844"/>
            <a:ext cx="1513499" cy="802934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/>
          <p:nvPr/>
        </p:nvSpPr>
        <p:spPr>
          <a:xfrm rot="-7454729">
            <a:off x="5678693" y="4416816"/>
            <a:ext cx="1114933" cy="968725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 rot="-4156276">
            <a:off x="-132186" y="3951741"/>
            <a:ext cx="821802" cy="185839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 rot="-2954442">
            <a:off x="6844616" y="3403203"/>
            <a:ext cx="2047575" cy="19951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1572600" y="1497600"/>
            <a:ext cx="5998800" cy="16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 rot="10800000" flipH="1">
            <a:off x="-927050" y="3522450"/>
            <a:ext cx="10596111" cy="2079374"/>
          </a:xfrm>
          <a:custGeom>
            <a:avLst/>
            <a:gdLst/>
            <a:ahLst/>
            <a:cxnLst/>
            <a:rect l="l" t="t" r="r" b="b"/>
            <a:pathLst>
              <a:path w="215390" h="42268" extrusionOk="0">
                <a:moveTo>
                  <a:pt x="147821" y="9899"/>
                </a:moveTo>
                <a:cubicBezTo>
                  <a:pt x="148114" y="9899"/>
                  <a:pt x="148405" y="9902"/>
                  <a:pt x="148680" y="9995"/>
                </a:cubicBezTo>
                <a:cubicBezTo>
                  <a:pt x="148715" y="10007"/>
                  <a:pt x="148748" y="10023"/>
                  <a:pt x="148783" y="10038"/>
                </a:cubicBezTo>
                <a:cubicBezTo>
                  <a:pt x="148441" y="9986"/>
                  <a:pt x="148100" y="9939"/>
                  <a:pt x="147763" y="9899"/>
                </a:cubicBezTo>
                <a:cubicBezTo>
                  <a:pt x="147782" y="9899"/>
                  <a:pt x="147802" y="9899"/>
                  <a:pt x="147821" y="9899"/>
                </a:cubicBezTo>
                <a:close/>
                <a:moveTo>
                  <a:pt x="142114" y="8980"/>
                </a:moveTo>
                <a:cubicBezTo>
                  <a:pt x="142749" y="8980"/>
                  <a:pt x="143433" y="9249"/>
                  <a:pt x="144077" y="9388"/>
                </a:cubicBezTo>
                <a:cubicBezTo>
                  <a:pt x="144409" y="9460"/>
                  <a:pt x="144736" y="9496"/>
                  <a:pt x="145062" y="9496"/>
                </a:cubicBezTo>
                <a:cubicBezTo>
                  <a:pt x="145419" y="9496"/>
                  <a:pt x="145774" y="9453"/>
                  <a:pt x="146133" y="9365"/>
                </a:cubicBezTo>
                <a:cubicBezTo>
                  <a:pt x="146350" y="9571"/>
                  <a:pt x="146611" y="9722"/>
                  <a:pt x="146896" y="9807"/>
                </a:cubicBezTo>
                <a:cubicBezTo>
                  <a:pt x="145896" y="9716"/>
                  <a:pt x="144926" y="9676"/>
                  <a:pt x="143990" y="9676"/>
                </a:cubicBezTo>
                <a:cubicBezTo>
                  <a:pt x="141989" y="9676"/>
                  <a:pt x="140147" y="9862"/>
                  <a:pt x="138516" y="10139"/>
                </a:cubicBezTo>
                <a:cubicBezTo>
                  <a:pt x="138896" y="9951"/>
                  <a:pt x="139277" y="9765"/>
                  <a:pt x="139659" y="9582"/>
                </a:cubicBezTo>
                <a:cubicBezTo>
                  <a:pt x="139765" y="9532"/>
                  <a:pt x="139876" y="9481"/>
                  <a:pt x="139991" y="9481"/>
                </a:cubicBezTo>
                <a:cubicBezTo>
                  <a:pt x="139998" y="9481"/>
                  <a:pt x="140005" y="9481"/>
                  <a:pt x="140012" y="9481"/>
                </a:cubicBezTo>
                <a:cubicBezTo>
                  <a:pt x="140141" y="9488"/>
                  <a:pt x="140256" y="9561"/>
                  <a:pt x="140384" y="9583"/>
                </a:cubicBezTo>
                <a:cubicBezTo>
                  <a:pt x="140413" y="9588"/>
                  <a:pt x="140441" y="9590"/>
                  <a:pt x="140470" y="9590"/>
                </a:cubicBezTo>
                <a:cubicBezTo>
                  <a:pt x="140764" y="9590"/>
                  <a:pt x="141017" y="9339"/>
                  <a:pt x="141284" y="9186"/>
                </a:cubicBezTo>
                <a:cubicBezTo>
                  <a:pt x="141544" y="9036"/>
                  <a:pt x="141824" y="8980"/>
                  <a:pt x="142114" y="8980"/>
                </a:cubicBezTo>
                <a:close/>
                <a:moveTo>
                  <a:pt x="135755" y="10734"/>
                </a:moveTo>
                <a:lnTo>
                  <a:pt x="135755" y="10734"/>
                </a:lnTo>
                <a:cubicBezTo>
                  <a:pt x="135529" y="10793"/>
                  <a:pt x="135310" y="10853"/>
                  <a:pt x="135098" y="10912"/>
                </a:cubicBezTo>
                <a:cubicBezTo>
                  <a:pt x="135311" y="10834"/>
                  <a:pt x="135531" y="10774"/>
                  <a:pt x="135755" y="10734"/>
                </a:cubicBezTo>
                <a:close/>
                <a:moveTo>
                  <a:pt x="75256" y="10492"/>
                </a:moveTo>
                <a:lnTo>
                  <a:pt x="75998" y="10768"/>
                </a:lnTo>
                <a:cubicBezTo>
                  <a:pt x="75944" y="10845"/>
                  <a:pt x="75892" y="10921"/>
                  <a:pt x="75840" y="10997"/>
                </a:cubicBezTo>
                <a:cubicBezTo>
                  <a:pt x="75653" y="10831"/>
                  <a:pt x="75459" y="10662"/>
                  <a:pt x="75256" y="10492"/>
                </a:cubicBezTo>
                <a:close/>
                <a:moveTo>
                  <a:pt x="125815" y="10343"/>
                </a:moveTo>
                <a:cubicBezTo>
                  <a:pt x="125967" y="10343"/>
                  <a:pt x="126113" y="10374"/>
                  <a:pt x="126238" y="10457"/>
                </a:cubicBezTo>
                <a:cubicBezTo>
                  <a:pt x="124466" y="11058"/>
                  <a:pt x="122752" y="11708"/>
                  <a:pt x="121187" y="12402"/>
                </a:cubicBezTo>
                <a:cubicBezTo>
                  <a:pt x="120863" y="11990"/>
                  <a:pt x="120542" y="11576"/>
                  <a:pt x="120225" y="11158"/>
                </a:cubicBezTo>
                <a:lnTo>
                  <a:pt x="120225" y="11158"/>
                </a:lnTo>
                <a:cubicBezTo>
                  <a:pt x="120611" y="11185"/>
                  <a:pt x="121001" y="11202"/>
                  <a:pt x="121390" y="11202"/>
                </a:cubicBezTo>
                <a:cubicBezTo>
                  <a:pt x="122350" y="11202"/>
                  <a:pt x="123305" y="11100"/>
                  <a:pt x="124185" y="10803"/>
                </a:cubicBezTo>
                <a:lnTo>
                  <a:pt x="125133" y="10484"/>
                </a:lnTo>
                <a:cubicBezTo>
                  <a:pt x="125349" y="10411"/>
                  <a:pt x="125590" y="10343"/>
                  <a:pt x="125815" y="10343"/>
                </a:cubicBezTo>
                <a:close/>
                <a:moveTo>
                  <a:pt x="82359" y="8503"/>
                </a:moveTo>
                <a:lnTo>
                  <a:pt x="82359" y="8503"/>
                </a:lnTo>
                <a:cubicBezTo>
                  <a:pt x="80297" y="10067"/>
                  <a:pt x="78548" y="11752"/>
                  <a:pt x="77704" y="12837"/>
                </a:cubicBezTo>
                <a:cubicBezTo>
                  <a:pt x="77337" y="12431"/>
                  <a:pt x="76916" y="11997"/>
                  <a:pt x="76434" y="11541"/>
                </a:cubicBezTo>
                <a:cubicBezTo>
                  <a:pt x="76677" y="11418"/>
                  <a:pt x="76945" y="11268"/>
                  <a:pt x="77231" y="11098"/>
                </a:cubicBezTo>
                <a:cubicBezTo>
                  <a:pt x="77240" y="11098"/>
                  <a:pt x="77248" y="11099"/>
                  <a:pt x="77256" y="11099"/>
                </a:cubicBezTo>
                <a:cubicBezTo>
                  <a:pt x="77258" y="11099"/>
                  <a:pt x="77260" y="11099"/>
                  <a:pt x="77262" y="11099"/>
                </a:cubicBezTo>
                <a:cubicBezTo>
                  <a:pt x="77971" y="11095"/>
                  <a:pt x="78567" y="10604"/>
                  <a:pt x="79131" y="10176"/>
                </a:cubicBezTo>
                <a:cubicBezTo>
                  <a:pt x="80106" y="9441"/>
                  <a:pt x="81197" y="8875"/>
                  <a:pt x="82359" y="8503"/>
                </a:cubicBezTo>
                <a:close/>
                <a:moveTo>
                  <a:pt x="15305" y="12475"/>
                </a:moveTo>
                <a:lnTo>
                  <a:pt x="15305" y="12784"/>
                </a:lnTo>
                <a:lnTo>
                  <a:pt x="14592" y="13190"/>
                </a:lnTo>
                <a:cubicBezTo>
                  <a:pt x="14843" y="12966"/>
                  <a:pt x="15081" y="12727"/>
                  <a:pt x="15305" y="12475"/>
                </a:cubicBezTo>
                <a:close/>
                <a:moveTo>
                  <a:pt x="15305" y="13064"/>
                </a:moveTo>
                <a:lnTo>
                  <a:pt x="15305" y="13376"/>
                </a:lnTo>
                <a:cubicBezTo>
                  <a:pt x="15236" y="13312"/>
                  <a:pt x="15167" y="13246"/>
                  <a:pt x="15098" y="13181"/>
                </a:cubicBezTo>
                <a:cubicBezTo>
                  <a:pt x="15061" y="13200"/>
                  <a:pt x="15024" y="13215"/>
                  <a:pt x="14984" y="13227"/>
                </a:cubicBezTo>
                <a:cubicBezTo>
                  <a:pt x="15091" y="13173"/>
                  <a:pt x="15197" y="13118"/>
                  <a:pt x="15305" y="13064"/>
                </a:cubicBezTo>
                <a:close/>
                <a:moveTo>
                  <a:pt x="72441" y="10982"/>
                </a:moveTo>
                <a:cubicBezTo>
                  <a:pt x="72768" y="11170"/>
                  <a:pt x="73081" y="11353"/>
                  <a:pt x="73380" y="11531"/>
                </a:cubicBezTo>
                <a:cubicBezTo>
                  <a:pt x="72855" y="12318"/>
                  <a:pt x="72365" y="13215"/>
                  <a:pt x="71912" y="14173"/>
                </a:cubicBezTo>
                <a:cubicBezTo>
                  <a:pt x="71324" y="13540"/>
                  <a:pt x="70711" y="12899"/>
                  <a:pt x="70083" y="12268"/>
                </a:cubicBezTo>
                <a:cubicBezTo>
                  <a:pt x="70471" y="12115"/>
                  <a:pt x="70904" y="12056"/>
                  <a:pt x="71280" y="11867"/>
                </a:cubicBezTo>
                <a:cubicBezTo>
                  <a:pt x="71670" y="11669"/>
                  <a:pt x="71975" y="11341"/>
                  <a:pt x="72323" y="11074"/>
                </a:cubicBezTo>
                <a:cubicBezTo>
                  <a:pt x="72361" y="11045"/>
                  <a:pt x="72400" y="11014"/>
                  <a:pt x="72441" y="10982"/>
                </a:cubicBezTo>
                <a:close/>
                <a:moveTo>
                  <a:pt x="84884" y="9551"/>
                </a:moveTo>
                <a:lnTo>
                  <a:pt x="85590" y="10224"/>
                </a:lnTo>
                <a:cubicBezTo>
                  <a:pt x="85678" y="10307"/>
                  <a:pt x="85767" y="10391"/>
                  <a:pt x="85860" y="10471"/>
                </a:cubicBezTo>
                <a:cubicBezTo>
                  <a:pt x="83998" y="11948"/>
                  <a:pt x="82192" y="13505"/>
                  <a:pt x="80679" y="15038"/>
                </a:cubicBezTo>
                <a:cubicBezTo>
                  <a:pt x="80223" y="14770"/>
                  <a:pt x="79768" y="14500"/>
                  <a:pt x="79316" y="14224"/>
                </a:cubicBezTo>
                <a:cubicBezTo>
                  <a:pt x="79003" y="14032"/>
                  <a:pt x="78693" y="13835"/>
                  <a:pt x="78386" y="13636"/>
                </a:cubicBezTo>
                <a:cubicBezTo>
                  <a:pt x="78252" y="13470"/>
                  <a:pt x="78108" y="13298"/>
                  <a:pt x="77955" y="13121"/>
                </a:cubicBezTo>
                <a:cubicBezTo>
                  <a:pt x="78038" y="13089"/>
                  <a:pt x="78121" y="13059"/>
                  <a:pt x="78202" y="13025"/>
                </a:cubicBezTo>
                <a:cubicBezTo>
                  <a:pt x="80581" y="12093"/>
                  <a:pt x="82842" y="10860"/>
                  <a:pt x="84884" y="9551"/>
                </a:cubicBezTo>
                <a:close/>
                <a:moveTo>
                  <a:pt x="40109" y="14742"/>
                </a:moveTo>
                <a:lnTo>
                  <a:pt x="40109" y="14742"/>
                </a:lnTo>
                <a:cubicBezTo>
                  <a:pt x="40206" y="14797"/>
                  <a:pt x="40301" y="14855"/>
                  <a:pt x="40395" y="14915"/>
                </a:cubicBezTo>
                <a:cubicBezTo>
                  <a:pt x="40320" y="14962"/>
                  <a:pt x="40247" y="15006"/>
                  <a:pt x="40177" y="15050"/>
                </a:cubicBezTo>
                <a:cubicBezTo>
                  <a:pt x="40154" y="14947"/>
                  <a:pt x="40132" y="14845"/>
                  <a:pt x="40109" y="14742"/>
                </a:cubicBezTo>
                <a:close/>
                <a:moveTo>
                  <a:pt x="147148" y="15060"/>
                </a:moveTo>
                <a:lnTo>
                  <a:pt x="147147" y="15061"/>
                </a:lnTo>
                <a:lnTo>
                  <a:pt x="147142" y="15064"/>
                </a:lnTo>
                <a:lnTo>
                  <a:pt x="147148" y="15060"/>
                </a:lnTo>
                <a:close/>
                <a:moveTo>
                  <a:pt x="14296" y="11313"/>
                </a:moveTo>
                <a:cubicBezTo>
                  <a:pt x="14038" y="12052"/>
                  <a:pt x="13884" y="12820"/>
                  <a:pt x="13864" y="13606"/>
                </a:cubicBezTo>
                <a:lnTo>
                  <a:pt x="11773" y="14798"/>
                </a:lnTo>
                <a:cubicBezTo>
                  <a:pt x="11569" y="14915"/>
                  <a:pt x="11365" y="15031"/>
                  <a:pt x="11160" y="15147"/>
                </a:cubicBezTo>
                <a:lnTo>
                  <a:pt x="11160" y="15147"/>
                </a:lnTo>
                <a:cubicBezTo>
                  <a:pt x="11812" y="14775"/>
                  <a:pt x="12293" y="14155"/>
                  <a:pt x="12740" y="13546"/>
                </a:cubicBezTo>
                <a:cubicBezTo>
                  <a:pt x="13277" y="12814"/>
                  <a:pt x="13795" y="12070"/>
                  <a:pt x="14296" y="11313"/>
                </a:cubicBezTo>
                <a:close/>
                <a:moveTo>
                  <a:pt x="38180" y="14135"/>
                </a:moveTo>
                <a:cubicBezTo>
                  <a:pt x="38654" y="14183"/>
                  <a:pt x="39119" y="14299"/>
                  <a:pt x="39559" y="14480"/>
                </a:cubicBezTo>
                <a:cubicBezTo>
                  <a:pt x="39632" y="14755"/>
                  <a:pt x="39704" y="15030"/>
                  <a:pt x="39775" y="15306"/>
                </a:cubicBezTo>
                <a:cubicBezTo>
                  <a:pt x="39538" y="15458"/>
                  <a:pt x="39345" y="15588"/>
                  <a:pt x="39200" y="15691"/>
                </a:cubicBezTo>
                <a:cubicBezTo>
                  <a:pt x="38733" y="15367"/>
                  <a:pt x="38261" y="15051"/>
                  <a:pt x="37784" y="14743"/>
                </a:cubicBezTo>
                <a:cubicBezTo>
                  <a:pt x="37924" y="14540"/>
                  <a:pt x="38056" y="14338"/>
                  <a:pt x="38181" y="14136"/>
                </a:cubicBezTo>
                <a:lnTo>
                  <a:pt x="38180" y="14135"/>
                </a:lnTo>
                <a:close/>
                <a:moveTo>
                  <a:pt x="149692" y="10586"/>
                </a:moveTo>
                <a:cubicBezTo>
                  <a:pt x="149777" y="10636"/>
                  <a:pt x="149862" y="10687"/>
                  <a:pt x="149948" y="10738"/>
                </a:cubicBezTo>
                <a:lnTo>
                  <a:pt x="149926" y="10767"/>
                </a:lnTo>
                <a:cubicBezTo>
                  <a:pt x="149511" y="11363"/>
                  <a:pt x="149105" y="11966"/>
                  <a:pt x="148709" y="12574"/>
                </a:cubicBezTo>
                <a:cubicBezTo>
                  <a:pt x="148489" y="12558"/>
                  <a:pt x="148267" y="12550"/>
                  <a:pt x="148042" y="12550"/>
                </a:cubicBezTo>
                <a:cubicBezTo>
                  <a:pt x="147650" y="12550"/>
                  <a:pt x="147251" y="12574"/>
                  <a:pt x="146849" y="12617"/>
                </a:cubicBezTo>
                <a:cubicBezTo>
                  <a:pt x="147337" y="12417"/>
                  <a:pt x="147604" y="12296"/>
                  <a:pt x="147604" y="12296"/>
                </a:cubicBezTo>
                <a:lnTo>
                  <a:pt x="147604" y="12296"/>
                </a:lnTo>
                <a:cubicBezTo>
                  <a:pt x="147603" y="12296"/>
                  <a:pt x="131588" y="13601"/>
                  <a:pt x="123987" y="15796"/>
                </a:cubicBezTo>
                <a:cubicBezTo>
                  <a:pt x="123115" y="14783"/>
                  <a:pt x="122263" y="13752"/>
                  <a:pt x="121432" y="12706"/>
                </a:cubicBezTo>
                <a:lnTo>
                  <a:pt x="121432" y="12706"/>
                </a:lnTo>
                <a:cubicBezTo>
                  <a:pt x="122323" y="12963"/>
                  <a:pt x="123312" y="13077"/>
                  <a:pt x="124366" y="13077"/>
                </a:cubicBezTo>
                <a:cubicBezTo>
                  <a:pt x="127144" y="13077"/>
                  <a:pt x="130377" y="12284"/>
                  <a:pt x="133475" y="11215"/>
                </a:cubicBezTo>
                <a:cubicBezTo>
                  <a:pt x="133540" y="11271"/>
                  <a:pt x="133613" y="11316"/>
                  <a:pt x="133690" y="11347"/>
                </a:cubicBezTo>
                <a:cubicBezTo>
                  <a:pt x="131880" y="11955"/>
                  <a:pt x="130848" y="12497"/>
                  <a:pt x="130848" y="12497"/>
                </a:cubicBezTo>
                <a:cubicBezTo>
                  <a:pt x="131388" y="12233"/>
                  <a:pt x="132697" y="12216"/>
                  <a:pt x="134650" y="12216"/>
                </a:cubicBezTo>
                <a:cubicBezTo>
                  <a:pt x="134945" y="12216"/>
                  <a:pt x="135255" y="12216"/>
                  <a:pt x="135579" y="12216"/>
                </a:cubicBezTo>
                <a:cubicBezTo>
                  <a:pt x="136871" y="12216"/>
                  <a:pt x="138390" y="12210"/>
                  <a:pt x="140107" y="12147"/>
                </a:cubicBezTo>
                <a:cubicBezTo>
                  <a:pt x="143918" y="12008"/>
                  <a:pt x="147978" y="11038"/>
                  <a:pt x="149692" y="10586"/>
                </a:cubicBezTo>
                <a:close/>
                <a:moveTo>
                  <a:pt x="39832" y="15537"/>
                </a:moveTo>
                <a:cubicBezTo>
                  <a:pt x="39874" y="15703"/>
                  <a:pt x="39917" y="15869"/>
                  <a:pt x="39958" y="16034"/>
                </a:cubicBezTo>
                <a:cubicBezTo>
                  <a:pt x="39917" y="16068"/>
                  <a:pt x="39874" y="16102"/>
                  <a:pt x="39833" y="16135"/>
                </a:cubicBezTo>
                <a:cubicBezTo>
                  <a:pt x="39641" y="15999"/>
                  <a:pt x="39448" y="15863"/>
                  <a:pt x="39255" y="15729"/>
                </a:cubicBezTo>
                <a:cubicBezTo>
                  <a:pt x="39444" y="15654"/>
                  <a:pt x="39636" y="15590"/>
                  <a:pt x="39832" y="15537"/>
                </a:cubicBezTo>
                <a:close/>
                <a:moveTo>
                  <a:pt x="40001" y="16211"/>
                </a:moveTo>
                <a:cubicBezTo>
                  <a:pt x="40006" y="16229"/>
                  <a:pt x="40010" y="16247"/>
                  <a:pt x="40016" y="16266"/>
                </a:cubicBezTo>
                <a:lnTo>
                  <a:pt x="39987" y="16243"/>
                </a:lnTo>
                <a:cubicBezTo>
                  <a:pt x="39991" y="16234"/>
                  <a:pt x="39997" y="16222"/>
                  <a:pt x="40001" y="16211"/>
                </a:cubicBezTo>
                <a:close/>
                <a:moveTo>
                  <a:pt x="40491" y="16514"/>
                </a:moveTo>
                <a:lnTo>
                  <a:pt x="40498" y="16521"/>
                </a:lnTo>
                <a:lnTo>
                  <a:pt x="40498" y="16521"/>
                </a:lnTo>
                <a:lnTo>
                  <a:pt x="40491" y="16518"/>
                </a:lnTo>
                <a:lnTo>
                  <a:pt x="40491" y="16514"/>
                </a:lnTo>
                <a:close/>
                <a:moveTo>
                  <a:pt x="12416" y="11253"/>
                </a:moveTo>
                <a:lnTo>
                  <a:pt x="12416" y="11253"/>
                </a:lnTo>
                <a:cubicBezTo>
                  <a:pt x="11863" y="12550"/>
                  <a:pt x="11336" y="13861"/>
                  <a:pt x="11003" y="15231"/>
                </a:cubicBezTo>
                <a:cubicBezTo>
                  <a:pt x="11052" y="15207"/>
                  <a:pt x="11100" y="15181"/>
                  <a:pt x="11147" y="15155"/>
                </a:cubicBezTo>
                <a:lnTo>
                  <a:pt x="11147" y="15155"/>
                </a:lnTo>
                <a:cubicBezTo>
                  <a:pt x="10338" y="15613"/>
                  <a:pt x="9525" y="16068"/>
                  <a:pt x="8727" y="16548"/>
                </a:cubicBezTo>
                <a:cubicBezTo>
                  <a:pt x="9000" y="16302"/>
                  <a:pt x="9204" y="15940"/>
                  <a:pt x="9393" y="15613"/>
                </a:cubicBezTo>
                <a:cubicBezTo>
                  <a:pt x="10218" y="14179"/>
                  <a:pt x="11361" y="12952"/>
                  <a:pt x="12239" y="11550"/>
                </a:cubicBezTo>
                <a:cubicBezTo>
                  <a:pt x="12300" y="11453"/>
                  <a:pt x="12360" y="11353"/>
                  <a:pt x="12416" y="11253"/>
                </a:cubicBezTo>
                <a:close/>
                <a:moveTo>
                  <a:pt x="124076" y="16565"/>
                </a:moveTo>
                <a:lnTo>
                  <a:pt x="124078" y="16567"/>
                </a:lnTo>
                <a:lnTo>
                  <a:pt x="124078" y="16574"/>
                </a:lnTo>
                <a:lnTo>
                  <a:pt x="124076" y="16565"/>
                </a:lnTo>
                <a:close/>
                <a:moveTo>
                  <a:pt x="40494" y="16529"/>
                </a:moveTo>
                <a:lnTo>
                  <a:pt x="40494" y="16529"/>
                </a:lnTo>
                <a:cubicBezTo>
                  <a:pt x="40507" y="16540"/>
                  <a:pt x="40519" y="16551"/>
                  <a:pt x="40531" y="16561"/>
                </a:cubicBezTo>
                <a:cubicBezTo>
                  <a:pt x="40586" y="16625"/>
                  <a:pt x="40650" y="16699"/>
                  <a:pt x="40719" y="16779"/>
                </a:cubicBezTo>
                <a:cubicBezTo>
                  <a:pt x="40651" y="16729"/>
                  <a:pt x="40583" y="16680"/>
                  <a:pt x="40515" y="16631"/>
                </a:cubicBezTo>
                <a:cubicBezTo>
                  <a:pt x="40508" y="16596"/>
                  <a:pt x="40501" y="16563"/>
                  <a:pt x="40494" y="16529"/>
                </a:cubicBezTo>
                <a:close/>
                <a:moveTo>
                  <a:pt x="88471" y="11515"/>
                </a:moveTo>
                <a:cubicBezTo>
                  <a:pt x="88965" y="11987"/>
                  <a:pt x="89422" y="12554"/>
                  <a:pt x="90077" y="12575"/>
                </a:cubicBezTo>
                <a:cubicBezTo>
                  <a:pt x="90090" y="12576"/>
                  <a:pt x="90103" y="12576"/>
                  <a:pt x="90116" y="12576"/>
                </a:cubicBezTo>
                <a:cubicBezTo>
                  <a:pt x="90227" y="12576"/>
                  <a:pt x="90337" y="12564"/>
                  <a:pt x="90447" y="12564"/>
                </a:cubicBezTo>
                <a:cubicBezTo>
                  <a:pt x="90476" y="12564"/>
                  <a:pt x="90504" y="12564"/>
                  <a:pt x="90532" y="12567"/>
                </a:cubicBezTo>
                <a:cubicBezTo>
                  <a:pt x="88033" y="14007"/>
                  <a:pt x="85608" y="15517"/>
                  <a:pt x="83903" y="16828"/>
                </a:cubicBezTo>
                <a:cubicBezTo>
                  <a:pt x="82912" y="16304"/>
                  <a:pt x="81932" y="15761"/>
                  <a:pt x="80963" y="15201"/>
                </a:cubicBezTo>
                <a:cubicBezTo>
                  <a:pt x="83317" y="14980"/>
                  <a:pt x="85975" y="13451"/>
                  <a:pt x="88471" y="11515"/>
                </a:cubicBezTo>
                <a:close/>
                <a:moveTo>
                  <a:pt x="57300" y="16001"/>
                </a:moveTo>
                <a:cubicBezTo>
                  <a:pt x="57385" y="16007"/>
                  <a:pt x="57469" y="16008"/>
                  <a:pt x="57554" y="16008"/>
                </a:cubicBezTo>
                <a:cubicBezTo>
                  <a:pt x="57543" y="16033"/>
                  <a:pt x="57533" y="16060"/>
                  <a:pt x="57523" y="16085"/>
                </a:cubicBezTo>
                <a:cubicBezTo>
                  <a:pt x="57403" y="16407"/>
                  <a:pt x="57284" y="16730"/>
                  <a:pt x="57167" y="17053"/>
                </a:cubicBezTo>
                <a:cubicBezTo>
                  <a:pt x="56966" y="16906"/>
                  <a:pt x="56758" y="16757"/>
                  <a:pt x="56541" y="16604"/>
                </a:cubicBezTo>
                <a:cubicBezTo>
                  <a:pt x="56829" y="16372"/>
                  <a:pt x="57078" y="16169"/>
                  <a:pt x="57283" y="16001"/>
                </a:cubicBezTo>
                <a:close/>
                <a:moveTo>
                  <a:pt x="73799" y="11785"/>
                </a:moveTo>
                <a:cubicBezTo>
                  <a:pt x="74600" y="12271"/>
                  <a:pt x="75288" y="12717"/>
                  <a:pt x="75885" y="13123"/>
                </a:cubicBezTo>
                <a:cubicBezTo>
                  <a:pt x="75360" y="14428"/>
                  <a:pt x="74972" y="15846"/>
                  <a:pt x="74691" y="17316"/>
                </a:cubicBezTo>
                <a:cubicBezTo>
                  <a:pt x="74262" y="16810"/>
                  <a:pt x="73798" y="16271"/>
                  <a:pt x="73306" y="15715"/>
                </a:cubicBezTo>
                <a:cubicBezTo>
                  <a:pt x="73655" y="14006"/>
                  <a:pt x="73766" y="12619"/>
                  <a:pt x="73799" y="11785"/>
                </a:cubicBezTo>
                <a:close/>
                <a:moveTo>
                  <a:pt x="84209" y="17401"/>
                </a:moveTo>
                <a:lnTo>
                  <a:pt x="84211" y="17402"/>
                </a:lnTo>
                <a:lnTo>
                  <a:pt x="84214" y="17408"/>
                </a:lnTo>
                <a:lnTo>
                  <a:pt x="84214" y="17408"/>
                </a:lnTo>
                <a:lnTo>
                  <a:pt x="84209" y="17401"/>
                </a:lnTo>
                <a:close/>
                <a:moveTo>
                  <a:pt x="32504" y="16403"/>
                </a:moveTo>
                <a:cubicBezTo>
                  <a:pt x="32556" y="16403"/>
                  <a:pt x="32605" y="16405"/>
                  <a:pt x="32654" y="16407"/>
                </a:cubicBezTo>
                <a:cubicBezTo>
                  <a:pt x="32137" y="16806"/>
                  <a:pt x="31623" y="17209"/>
                  <a:pt x="31116" y="17615"/>
                </a:cubicBezTo>
                <a:lnTo>
                  <a:pt x="30425" y="16851"/>
                </a:lnTo>
                <a:cubicBezTo>
                  <a:pt x="31099" y="16646"/>
                  <a:pt x="31763" y="16403"/>
                  <a:pt x="32504" y="16403"/>
                </a:cubicBezTo>
                <a:close/>
                <a:moveTo>
                  <a:pt x="47657" y="17807"/>
                </a:moveTo>
                <a:cubicBezTo>
                  <a:pt x="47771" y="17860"/>
                  <a:pt x="47885" y="17914"/>
                  <a:pt x="47998" y="17971"/>
                </a:cubicBezTo>
                <a:cubicBezTo>
                  <a:pt x="47969" y="17995"/>
                  <a:pt x="47939" y="18018"/>
                  <a:pt x="47910" y="18042"/>
                </a:cubicBezTo>
                <a:lnTo>
                  <a:pt x="47910" y="18040"/>
                </a:lnTo>
                <a:cubicBezTo>
                  <a:pt x="47826" y="17963"/>
                  <a:pt x="47742" y="17885"/>
                  <a:pt x="47657" y="17807"/>
                </a:cubicBezTo>
                <a:close/>
                <a:moveTo>
                  <a:pt x="93171" y="13314"/>
                </a:moveTo>
                <a:cubicBezTo>
                  <a:pt x="93179" y="13314"/>
                  <a:pt x="93186" y="13314"/>
                  <a:pt x="93194" y="13314"/>
                </a:cubicBezTo>
                <a:cubicBezTo>
                  <a:pt x="93441" y="13324"/>
                  <a:pt x="93652" y="13483"/>
                  <a:pt x="93872" y="13597"/>
                </a:cubicBezTo>
                <a:cubicBezTo>
                  <a:pt x="94177" y="13756"/>
                  <a:pt x="94504" y="13828"/>
                  <a:pt x="94842" y="13859"/>
                </a:cubicBezTo>
                <a:cubicBezTo>
                  <a:pt x="94567" y="14354"/>
                  <a:pt x="94344" y="14876"/>
                  <a:pt x="94178" y="15417"/>
                </a:cubicBezTo>
                <a:cubicBezTo>
                  <a:pt x="91950" y="16201"/>
                  <a:pt x="89448" y="17155"/>
                  <a:pt x="86776" y="18295"/>
                </a:cubicBezTo>
                <a:cubicBezTo>
                  <a:pt x="86104" y="17964"/>
                  <a:pt x="85435" y="17628"/>
                  <a:pt x="84768" y="17284"/>
                </a:cubicBezTo>
                <a:cubicBezTo>
                  <a:pt x="84527" y="17159"/>
                  <a:pt x="84289" y="17032"/>
                  <a:pt x="84049" y="16905"/>
                </a:cubicBezTo>
                <a:cubicBezTo>
                  <a:pt x="87205" y="16316"/>
                  <a:pt x="90237" y="14933"/>
                  <a:pt x="92852" y="13375"/>
                </a:cubicBezTo>
                <a:cubicBezTo>
                  <a:pt x="92958" y="13342"/>
                  <a:pt x="93062" y="13314"/>
                  <a:pt x="93171" y="13314"/>
                </a:cubicBezTo>
                <a:close/>
                <a:moveTo>
                  <a:pt x="68305" y="13797"/>
                </a:moveTo>
                <a:cubicBezTo>
                  <a:pt x="69294" y="14748"/>
                  <a:pt x="70261" y="15574"/>
                  <a:pt x="71075" y="16113"/>
                </a:cubicBezTo>
                <a:cubicBezTo>
                  <a:pt x="70757" y="16921"/>
                  <a:pt x="70464" y="17749"/>
                  <a:pt x="70197" y="18572"/>
                </a:cubicBezTo>
                <a:cubicBezTo>
                  <a:pt x="70084" y="18366"/>
                  <a:pt x="69972" y="18157"/>
                  <a:pt x="69858" y="17942"/>
                </a:cubicBezTo>
                <a:cubicBezTo>
                  <a:pt x="69165" y="16629"/>
                  <a:pt x="68211" y="15284"/>
                  <a:pt x="67175" y="14030"/>
                </a:cubicBezTo>
                <a:cubicBezTo>
                  <a:pt x="67548" y="13950"/>
                  <a:pt x="67956" y="13952"/>
                  <a:pt x="68305" y="13797"/>
                </a:cubicBezTo>
                <a:close/>
                <a:moveTo>
                  <a:pt x="139645" y="14977"/>
                </a:moveTo>
                <a:cubicBezTo>
                  <a:pt x="137726" y="15938"/>
                  <a:pt x="136231" y="16910"/>
                  <a:pt x="135661" y="17319"/>
                </a:cubicBezTo>
                <a:cubicBezTo>
                  <a:pt x="135185" y="17661"/>
                  <a:pt x="134809" y="18159"/>
                  <a:pt x="134522" y="18664"/>
                </a:cubicBezTo>
                <a:cubicBezTo>
                  <a:pt x="133326" y="18633"/>
                  <a:pt x="132072" y="18616"/>
                  <a:pt x="130766" y="18616"/>
                </a:cubicBezTo>
                <a:cubicBezTo>
                  <a:pt x="129410" y="18616"/>
                  <a:pt x="127998" y="18635"/>
                  <a:pt x="126538" y="18677"/>
                </a:cubicBezTo>
                <a:cubicBezTo>
                  <a:pt x="125935" y="18017"/>
                  <a:pt x="125338" y="17350"/>
                  <a:pt x="124748" y="16678"/>
                </a:cubicBezTo>
                <a:cubicBezTo>
                  <a:pt x="124535" y="16435"/>
                  <a:pt x="124326" y="16189"/>
                  <a:pt x="124114" y="15944"/>
                </a:cubicBezTo>
                <a:lnTo>
                  <a:pt x="124114" y="15944"/>
                </a:lnTo>
                <a:cubicBezTo>
                  <a:pt x="125789" y="16265"/>
                  <a:pt x="127505" y="16401"/>
                  <a:pt x="129210" y="16401"/>
                </a:cubicBezTo>
                <a:cubicBezTo>
                  <a:pt x="132921" y="16401"/>
                  <a:pt x="136580" y="15756"/>
                  <a:pt x="139645" y="14977"/>
                </a:cubicBezTo>
                <a:close/>
                <a:moveTo>
                  <a:pt x="148500" y="12892"/>
                </a:moveTo>
                <a:lnTo>
                  <a:pt x="148500" y="12892"/>
                </a:lnTo>
                <a:cubicBezTo>
                  <a:pt x="148065" y="13565"/>
                  <a:pt x="147640" y="14245"/>
                  <a:pt x="147226" y="14931"/>
                </a:cubicBezTo>
                <a:cubicBezTo>
                  <a:pt x="141662" y="15917"/>
                  <a:pt x="138342" y="17401"/>
                  <a:pt x="136378" y="18723"/>
                </a:cubicBezTo>
                <a:cubicBezTo>
                  <a:pt x="135905" y="18704"/>
                  <a:pt x="135421" y="18688"/>
                  <a:pt x="134925" y="18674"/>
                </a:cubicBezTo>
                <a:cubicBezTo>
                  <a:pt x="135165" y="18404"/>
                  <a:pt x="135440" y="18152"/>
                  <a:pt x="135750" y="17954"/>
                </a:cubicBezTo>
                <a:cubicBezTo>
                  <a:pt x="135821" y="17909"/>
                  <a:pt x="135893" y="17866"/>
                  <a:pt x="135967" y="17827"/>
                </a:cubicBezTo>
                <a:cubicBezTo>
                  <a:pt x="136803" y="17386"/>
                  <a:pt x="146316" y="14037"/>
                  <a:pt x="148500" y="12892"/>
                </a:cubicBezTo>
                <a:close/>
                <a:moveTo>
                  <a:pt x="58303" y="15942"/>
                </a:moveTo>
                <a:cubicBezTo>
                  <a:pt x="58589" y="16916"/>
                  <a:pt x="58950" y="17870"/>
                  <a:pt x="59364" y="18797"/>
                </a:cubicBezTo>
                <a:cubicBezTo>
                  <a:pt x="58840" y="18347"/>
                  <a:pt x="58191" y="17817"/>
                  <a:pt x="57420" y="17241"/>
                </a:cubicBezTo>
                <a:lnTo>
                  <a:pt x="57419" y="17241"/>
                </a:lnTo>
                <a:cubicBezTo>
                  <a:pt x="57561" y="16898"/>
                  <a:pt x="57703" y="16556"/>
                  <a:pt x="57848" y="16217"/>
                </a:cubicBezTo>
                <a:cubicBezTo>
                  <a:pt x="57880" y="16141"/>
                  <a:pt x="57914" y="16064"/>
                  <a:pt x="57947" y="15989"/>
                </a:cubicBezTo>
                <a:cubicBezTo>
                  <a:pt x="58066" y="15978"/>
                  <a:pt x="58185" y="15963"/>
                  <a:pt x="58303" y="15942"/>
                </a:cubicBezTo>
                <a:close/>
                <a:moveTo>
                  <a:pt x="147142" y="15069"/>
                </a:moveTo>
                <a:lnTo>
                  <a:pt x="147142" y="15069"/>
                </a:lnTo>
                <a:cubicBezTo>
                  <a:pt x="147076" y="15180"/>
                  <a:pt x="147009" y="15288"/>
                  <a:pt x="146943" y="15398"/>
                </a:cubicBezTo>
                <a:lnTo>
                  <a:pt x="146943" y="15396"/>
                </a:lnTo>
                <a:cubicBezTo>
                  <a:pt x="146398" y="16331"/>
                  <a:pt x="145872" y="17275"/>
                  <a:pt x="145364" y="18231"/>
                </a:cubicBezTo>
                <a:cubicBezTo>
                  <a:pt x="144044" y="18355"/>
                  <a:pt x="142931" y="18651"/>
                  <a:pt x="141989" y="19046"/>
                </a:cubicBezTo>
                <a:cubicBezTo>
                  <a:pt x="141319" y="18994"/>
                  <a:pt x="140603" y="18943"/>
                  <a:pt x="139843" y="18895"/>
                </a:cubicBezTo>
                <a:cubicBezTo>
                  <a:pt x="143390" y="17189"/>
                  <a:pt x="146184" y="15614"/>
                  <a:pt x="147107" y="15083"/>
                </a:cubicBezTo>
                <a:cubicBezTo>
                  <a:pt x="147118" y="15079"/>
                  <a:pt x="147130" y="15073"/>
                  <a:pt x="147142" y="15069"/>
                </a:cubicBezTo>
                <a:close/>
                <a:moveTo>
                  <a:pt x="14639" y="13400"/>
                </a:moveTo>
                <a:lnTo>
                  <a:pt x="14639" y="13400"/>
                </a:lnTo>
                <a:cubicBezTo>
                  <a:pt x="14594" y="14374"/>
                  <a:pt x="14765" y="15346"/>
                  <a:pt x="14979" y="16297"/>
                </a:cubicBezTo>
                <a:cubicBezTo>
                  <a:pt x="15079" y="16739"/>
                  <a:pt x="15187" y="17178"/>
                  <a:pt x="15305" y="17616"/>
                </a:cubicBezTo>
                <a:lnTo>
                  <a:pt x="15305" y="19062"/>
                </a:lnTo>
                <a:cubicBezTo>
                  <a:pt x="14396" y="17688"/>
                  <a:pt x="13421" y="16351"/>
                  <a:pt x="12449" y="15022"/>
                </a:cubicBezTo>
                <a:cubicBezTo>
                  <a:pt x="12361" y="14901"/>
                  <a:pt x="12255" y="14811"/>
                  <a:pt x="12137" y="14811"/>
                </a:cubicBezTo>
                <a:cubicBezTo>
                  <a:pt x="12102" y="14811"/>
                  <a:pt x="12065" y="14819"/>
                  <a:pt x="12028" y="14837"/>
                </a:cubicBezTo>
                <a:cubicBezTo>
                  <a:pt x="12881" y="14328"/>
                  <a:pt x="13755" y="13855"/>
                  <a:pt x="14639" y="13400"/>
                </a:cubicBezTo>
                <a:close/>
                <a:moveTo>
                  <a:pt x="150363" y="11005"/>
                </a:moveTo>
                <a:cubicBezTo>
                  <a:pt x="150475" y="11085"/>
                  <a:pt x="150580" y="11177"/>
                  <a:pt x="150676" y="11276"/>
                </a:cubicBezTo>
                <a:lnTo>
                  <a:pt x="152543" y="13286"/>
                </a:lnTo>
                <a:cubicBezTo>
                  <a:pt x="153218" y="14934"/>
                  <a:pt x="154009" y="16498"/>
                  <a:pt x="154818" y="17921"/>
                </a:cubicBezTo>
                <a:cubicBezTo>
                  <a:pt x="154680" y="18371"/>
                  <a:pt x="154549" y="18819"/>
                  <a:pt x="154428" y="19259"/>
                </a:cubicBezTo>
                <a:cubicBezTo>
                  <a:pt x="152927" y="16790"/>
                  <a:pt x="151215" y="14225"/>
                  <a:pt x="149500" y="12178"/>
                </a:cubicBezTo>
                <a:cubicBezTo>
                  <a:pt x="149771" y="11801"/>
                  <a:pt x="150045" y="11428"/>
                  <a:pt x="150323" y="11056"/>
                </a:cubicBezTo>
                <a:cubicBezTo>
                  <a:pt x="150336" y="11038"/>
                  <a:pt x="150349" y="11022"/>
                  <a:pt x="150363" y="11005"/>
                </a:cubicBezTo>
                <a:close/>
                <a:moveTo>
                  <a:pt x="145327" y="18303"/>
                </a:moveTo>
                <a:lnTo>
                  <a:pt x="145327" y="18303"/>
                </a:lnTo>
                <a:cubicBezTo>
                  <a:pt x="145151" y="18633"/>
                  <a:pt x="144979" y="18966"/>
                  <a:pt x="144811" y="19300"/>
                </a:cubicBezTo>
                <a:cubicBezTo>
                  <a:pt x="144522" y="19270"/>
                  <a:pt x="144216" y="19240"/>
                  <a:pt x="143895" y="19210"/>
                </a:cubicBezTo>
                <a:cubicBezTo>
                  <a:pt x="144529" y="18800"/>
                  <a:pt x="145025" y="18491"/>
                  <a:pt x="145275" y="18335"/>
                </a:cubicBezTo>
                <a:lnTo>
                  <a:pt x="145327" y="18303"/>
                </a:lnTo>
                <a:close/>
                <a:moveTo>
                  <a:pt x="145891" y="17661"/>
                </a:moveTo>
                <a:cubicBezTo>
                  <a:pt x="145813" y="18021"/>
                  <a:pt x="145756" y="18575"/>
                  <a:pt x="145807" y="19405"/>
                </a:cubicBezTo>
                <a:cubicBezTo>
                  <a:pt x="145536" y="19375"/>
                  <a:pt x="145244" y="19344"/>
                  <a:pt x="144931" y="19312"/>
                </a:cubicBezTo>
                <a:cubicBezTo>
                  <a:pt x="145243" y="18758"/>
                  <a:pt x="145561" y="18206"/>
                  <a:pt x="145891" y="17661"/>
                </a:cubicBezTo>
                <a:close/>
                <a:moveTo>
                  <a:pt x="49326" y="18737"/>
                </a:moveTo>
                <a:cubicBezTo>
                  <a:pt x="49377" y="18770"/>
                  <a:pt x="49429" y="18803"/>
                  <a:pt x="49478" y="18838"/>
                </a:cubicBezTo>
                <a:cubicBezTo>
                  <a:pt x="49518" y="18837"/>
                  <a:pt x="49557" y="18836"/>
                  <a:pt x="49597" y="18836"/>
                </a:cubicBezTo>
                <a:cubicBezTo>
                  <a:pt x="49853" y="18836"/>
                  <a:pt x="50108" y="18857"/>
                  <a:pt x="50359" y="18878"/>
                </a:cubicBezTo>
                <a:cubicBezTo>
                  <a:pt x="50013" y="19080"/>
                  <a:pt x="49688" y="19280"/>
                  <a:pt x="49379" y="19479"/>
                </a:cubicBezTo>
                <a:cubicBezTo>
                  <a:pt x="49221" y="19317"/>
                  <a:pt x="49059" y="19153"/>
                  <a:pt x="48894" y="18988"/>
                </a:cubicBezTo>
                <a:lnTo>
                  <a:pt x="49326" y="18737"/>
                </a:lnTo>
                <a:close/>
                <a:moveTo>
                  <a:pt x="93878" y="17181"/>
                </a:moveTo>
                <a:lnTo>
                  <a:pt x="93878" y="17181"/>
                </a:lnTo>
                <a:cubicBezTo>
                  <a:pt x="93850" y="17882"/>
                  <a:pt x="93921" y="18608"/>
                  <a:pt x="93895" y="19308"/>
                </a:cubicBezTo>
                <a:cubicBezTo>
                  <a:pt x="92310" y="19544"/>
                  <a:pt x="90854" y="19706"/>
                  <a:pt x="89820" y="19707"/>
                </a:cubicBezTo>
                <a:cubicBezTo>
                  <a:pt x="88973" y="19337"/>
                  <a:pt x="88133" y="18952"/>
                  <a:pt x="87300" y="18550"/>
                </a:cubicBezTo>
                <a:lnTo>
                  <a:pt x="87300" y="18550"/>
                </a:lnTo>
                <a:cubicBezTo>
                  <a:pt x="87459" y="18569"/>
                  <a:pt x="87650" y="18582"/>
                  <a:pt x="87877" y="18582"/>
                </a:cubicBezTo>
                <a:cubicBezTo>
                  <a:pt x="88933" y="18582"/>
                  <a:pt x="90782" y="18313"/>
                  <a:pt x="93878" y="17181"/>
                </a:cubicBezTo>
                <a:close/>
                <a:moveTo>
                  <a:pt x="40897" y="15286"/>
                </a:moveTo>
                <a:cubicBezTo>
                  <a:pt x="41003" y="15376"/>
                  <a:pt x="41107" y="15470"/>
                  <a:pt x="41206" y="15570"/>
                </a:cubicBezTo>
                <a:cubicBezTo>
                  <a:pt x="41429" y="15795"/>
                  <a:pt x="41636" y="16044"/>
                  <a:pt x="41913" y="16197"/>
                </a:cubicBezTo>
                <a:cubicBezTo>
                  <a:pt x="42201" y="16353"/>
                  <a:pt x="42537" y="16389"/>
                  <a:pt x="42861" y="16433"/>
                </a:cubicBezTo>
                <a:cubicBezTo>
                  <a:pt x="42974" y="16447"/>
                  <a:pt x="43087" y="16465"/>
                  <a:pt x="43199" y="16481"/>
                </a:cubicBezTo>
                <a:cubicBezTo>
                  <a:pt x="44220" y="17361"/>
                  <a:pt x="45351" y="18318"/>
                  <a:pt x="46466" y="19254"/>
                </a:cubicBezTo>
                <a:cubicBezTo>
                  <a:pt x="46245" y="19448"/>
                  <a:pt x="46048" y="19627"/>
                  <a:pt x="45871" y="19790"/>
                </a:cubicBezTo>
                <a:cubicBezTo>
                  <a:pt x="44366" y="18687"/>
                  <a:pt x="42578" y="17528"/>
                  <a:pt x="40452" y="16329"/>
                </a:cubicBezTo>
                <a:cubicBezTo>
                  <a:pt x="40389" y="16027"/>
                  <a:pt x="40323" y="15727"/>
                  <a:pt x="40259" y="15426"/>
                </a:cubicBezTo>
                <a:cubicBezTo>
                  <a:pt x="40456" y="15380"/>
                  <a:pt x="40668" y="15332"/>
                  <a:pt x="40897" y="15286"/>
                </a:cubicBezTo>
                <a:close/>
                <a:moveTo>
                  <a:pt x="47279" y="19936"/>
                </a:moveTo>
                <a:cubicBezTo>
                  <a:pt x="47499" y="20119"/>
                  <a:pt x="47717" y="20302"/>
                  <a:pt x="47931" y="20482"/>
                </a:cubicBezTo>
                <a:cubicBezTo>
                  <a:pt x="47730" y="20634"/>
                  <a:pt x="47538" y="20783"/>
                  <a:pt x="47355" y="20931"/>
                </a:cubicBezTo>
                <a:cubicBezTo>
                  <a:pt x="47113" y="20735"/>
                  <a:pt x="46863" y="20537"/>
                  <a:pt x="46603" y="20338"/>
                </a:cubicBezTo>
                <a:cubicBezTo>
                  <a:pt x="46804" y="20217"/>
                  <a:pt x="47031" y="20083"/>
                  <a:pt x="47279" y="19936"/>
                </a:cubicBezTo>
                <a:close/>
                <a:moveTo>
                  <a:pt x="27406" y="18962"/>
                </a:moveTo>
                <a:cubicBezTo>
                  <a:pt x="27726" y="19268"/>
                  <a:pt x="28052" y="19572"/>
                  <a:pt x="28381" y="19870"/>
                </a:cubicBezTo>
                <a:cubicBezTo>
                  <a:pt x="27901" y="20276"/>
                  <a:pt x="27435" y="20678"/>
                  <a:pt x="26982" y="21073"/>
                </a:cubicBezTo>
                <a:cubicBezTo>
                  <a:pt x="26726" y="20669"/>
                  <a:pt x="26466" y="20268"/>
                  <a:pt x="26203" y="19868"/>
                </a:cubicBezTo>
                <a:cubicBezTo>
                  <a:pt x="26592" y="19582"/>
                  <a:pt x="26993" y="19280"/>
                  <a:pt x="27406" y="18962"/>
                </a:cubicBezTo>
                <a:close/>
                <a:moveTo>
                  <a:pt x="36772" y="16039"/>
                </a:moveTo>
                <a:cubicBezTo>
                  <a:pt x="37426" y="16355"/>
                  <a:pt x="38057" y="16721"/>
                  <a:pt x="38682" y="17104"/>
                </a:cubicBezTo>
                <a:cubicBezTo>
                  <a:pt x="37337" y="18282"/>
                  <a:pt x="35858" y="19715"/>
                  <a:pt x="34377" y="21225"/>
                </a:cubicBezTo>
                <a:lnTo>
                  <a:pt x="32918" y="19611"/>
                </a:lnTo>
                <a:cubicBezTo>
                  <a:pt x="34358" y="18486"/>
                  <a:pt x="35694" y="17283"/>
                  <a:pt x="36772" y="16039"/>
                </a:cubicBezTo>
                <a:close/>
                <a:moveTo>
                  <a:pt x="90086" y="19915"/>
                </a:moveTo>
                <a:lnTo>
                  <a:pt x="90086" y="19915"/>
                </a:lnTo>
                <a:cubicBezTo>
                  <a:pt x="90191" y="19955"/>
                  <a:pt x="90294" y="19997"/>
                  <a:pt x="90398" y="20035"/>
                </a:cubicBezTo>
                <a:lnTo>
                  <a:pt x="90423" y="19970"/>
                </a:lnTo>
                <a:cubicBezTo>
                  <a:pt x="90412" y="19966"/>
                  <a:pt x="90401" y="19960"/>
                  <a:pt x="90390" y="19956"/>
                </a:cubicBezTo>
                <a:lnTo>
                  <a:pt x="90390" y="19956"/>
                </a:lnTo>
                <a:cubicBezTo>
                  <a:pt x="91064" y="20158"/>
                  <a:pt x="92198" y="20422"/>
                  <a:pt x="93710" y="20515"/>
                </a:cubicBezTo>
                <a:cubicBezTo>
                  <a:pt x="93663" y="20661"/>
                  <a:pt x="93607" y="20805"/>
                  <a:pt x="93539" y="20942"/>
                </a:cubicBezTo>
                <a:cubicBezTo>
                  <a:pt x="93440" y="21141"/>
                  <a:pt x="93321" y="21329"/>
                  <a:pt x="93185" y="21506"/>
                </a:cubicBezTo>
                <a:cubicBezTo>
                  <a:pt x="91757" y="20765"/>
                  <a:pt x="90550" y="20152"/>
                  <a:pt x="90086" y="19915"/>
                </a:cubicBezTo>
                <a:close/>
                <a:moveTo>
                  <a:pt x="11992" y="14858"/>
                </a:moveTo>
                <a:cubicBezTo>
                  <a:pt x="12235" y="17129"/>
                  <a:pt x="12483" y="19414"/>
                  <a:pt x="12893" y="21660"/>
                </a:cubicBezTo>
                <a:cubicBezTo>
                  <a:pt x="12024" y="19767"/>
                  <a:pt x="10972" y="17959"/>
                  <a:pt x="9729" y="16291"/>
                </a:cubicBezTo>
                <a:cubicBezTo>
                  <a:pt x="10426" y="15822"/>
                  <a:pt x="11130" y="15363"/>
                  <a:pt x="11854" y="14937"/>
                </a:cubicBezTo>
                <a:cubicBezTo>
                  <a:pt x="11900" y="14910"/>
                  <a:pt x="11946" y="14884"/>
                  <a:pt x="11992" y="14858"/>
                </a:cubicBezTo>
                <a:close/>
                <a:moveTo>
                  <a:pt x="55007" y="17819"/>
                </a:moveTo>
                <a:cubicBezTo>
                  <a:pt x="55607" y="18031"/>
                  <a:pt x="56166" y="18228"/>
                  <a:pt x="56688" y="18411"/>
                </a:cubicBezTo>
                <a:cubicBezTo>
                  <a:pt x="56555" y="18800"/>
                  <a:pt x="56423" y="19191"/>
                  <a:pt x="56294" y="19581"/>
                </a:cubicBezTo>
                <a:cubicBezTo>
                  <a:pt x="54257" y="20131"/>
                  <a:pt x="52733" y="20980"/>
                  <a:pt x="51588" y="21927"/>
                </a:cubicBezTo>
                <a:cubicBezTo>
                  <a:pt x="51339" y="21631"/>
                  <a:pt x="51071" y="21317"/>
                  <a:pt x="50781" y="20990"/>
                </a:cubicBezTo>
                <a:cubicBezTo>
                  <a:pt x="52405" y="19820"/>
                  <a:pt x="53849" y="18723"/>
                  <a:pt x="55007" y="17819"/>
                </a:cubicBezTo>
                <a:close/>
                <a:moveTo>
                  <a:pt x="63457" y="13974"/>
                </a:moveTo>
                <a:cubicBezTo>
                  <a:pt x="63603" y="14214"/>
                  <a:pt x="63908" y="14295"/>
                  <a:pt x="64195" y="14295"/>
                </a:cubicBezTo>
                <a:cubicBezTo>
                  <a:pt x="64221" y="14295"/>
                  <a:pt x="64247" y="14294"/>
                  <a:pt x="64273" y="14293"/>
                </a:cubicBezTo>
                <a:cubicBezTo>
                  <a:pt x="64348" y="14288"/>
                  <a:pt x="64424" y="14281"/>
                  <a:pt x="64499" y="14272"/>
                </a:cubicBezTo>
                <a:cubicBezTo>
                  <a:pt x="66169" y="16678"/>
                  <a:pt x="68001" y="18801"/>
                  <a:pt x="69618" y="20499"/>
                </a:cubicBezTo>
                <a:cubicBezTo>
                  <a:pt x="69475" y="21009"/>
                  <a:pt x="69345" y="21509"/>
                  <a:pt x="69226" y="21995"/>
                </a:cubicBezTo>
                <a:cubicBezTo>
                  <a:pt x="67242" y="19563"/>
                  <a:pt x="64821" y="16768"/>
                  <a:pt x="62362" y="14348"/>
                </a:cubicBezTo>
                <a:cubicBezTo>
                  <a:pt x="62721" y="14208"/>
                  <a:pt x="63084" y="14080"/>
                  <a:pt x="63457" y="13974"/>
                </a:cubicBezTo>
                <a:close/>
                <a:moveTo>
                  <a:pt x="22110" y="20676"/>
                </a:moveTo>
                <a:cubicBezTo>
                  <a:pt x="22306" y="20967"/>
                  <a:pt x="22509" y="21251"/>
                  <a:pt x="22720" y="21529"/>
                </a:cubicBezTo>
                <a:cubicBezTo>
                  <a:pt x="22449" y="21815"/>
                  <a:pt x="22200" y="22071"/>
                  <a:pt x="21978" y="22296"/>
                </a:cubicBezTo>
                <a:cubicBezTo>
                  <a:pt x="21766" y="21879"/>
                  <a:pt x="21545" y="21467"/>
                  <a:pt x="21316" y="21061"/>
                </a:cubicBezTo>
                <a:cubicBezTo>
                  <a:pt x="21581" y="20933"/>
                  <a:pt x="21846" y="20805"/>
                  <a:pt x="22110" y="20676"/>
                </a:cubicBezTo>
                <a:close/>
                <a:moveTo>
                  <a:pt x="162732" y="20414"/>
                </a:moveTo>
                <a:cubicBezTo>
                  <a:pt x="162784" y="20414"/>
                  <a:pt x="162835" y="20418"/>
                  <a:pt x="162885" y="20427"/>
                </a:cubicBezTo>
                <a:cubicBezTo>
                  <a:pt x="163047" y="20456"/>
                  <a:pt x="163179" y="20543"/>
                  <a:pt x="163302" y="20651"/>
                </a:cubicBezTo>
                <a:cubicBezTo>
                  <a:pt x="163371" y="21297"/>
                  <a:pt x="163454" y="21926"/>
                  <a:pt x="163551" y="22539"/>
                </a:cubicBezTo>
                <a:cubicBezTo>
                  <a:pt x="163373" y="22198"/>
                  <a:pt x="162971" y="21441"/>
                  <a:pt x="162402" y="20432"/>
                </a:cubicBezTo>
                <a:lnTo>
                  <a:pt x="162402" y="20431"/>
                </a:lnTo>
                <a:cubicBezTo>
                  <a:pt x="162510" y="20429"/>
                  <a:pt x="162622" y="20414"/>
                  <a:pt x="162732" y="20414"/>
                </a:cubicBezTo>
                <a:close/>
                <a:moveTo>
                  <a:pt x="40859" y="18443"/>
                </a:moveTo>
                <a:lnTo>
                  <a:pt x="40859" y="18443"/>
                </a:lnTo>
                <a:cubicBezTo>
                  <a:pt x="40970" y="18507"/>
                  <a:pt x="41081" y="18571"/>
                  <a:pt x="41192" y="18635"/>
                </a:cubicBezTo>
                <a:cubicBezTo>
                  <a:pt x="41910" y="19041"/>
                  <a:pt x="42649" y="19432"/>
                  <a:pt x="43404" y="19780"/>
                </a:cubicBezTo>
                <a:cubicBezTo>
                  <a:pt x="43795" y="20205"/>
                  <a:pt x="44217" y="20658"/>
                  <a:pt x="44665" y="21134"/>
                </a:cubicBezTo>
                <a:cubicBezTo>
                  <a:pt x="44375" y="21611"/>
                  <a:pt x="44168" y="22146"/>
                  <a:pt x="44022" y="22646"/>
                </a:cubicBezTo>
                <a:cubicBezTo>
                  <a:pt x="43248" y="22068"/>
                  <a:pt x="42343" y="21523"/>
                  <a:pt x="41286" y="21036"/>
                </a:cubicBezTo>
                <a:cubicBezTo>
                  <a:pt x="41157" y="20169"/>
                  <a:pt x="41014" y="19306"/>
                  <a:pt x="40859" y="18443"/>
                </a:cubicBezTo>
                <a:close/>
                <a:moveTo>
                  <a:pt x="157735" y="16472"/>
                </a:moveTo>
                <a:cubicBezTo>
                  <a:pt x="158066" y="16858"/>
                  <a:pt x="158387" y="17200"/>
                  <a:pt x="158684" y="17476"/>
                </a:cubicBezTo>
                <a:cubicBezTo>
                  <a:pt x="158860" y="17639"/>
                  <a:pt x="159036" y="17807"/>
                  <a:pt x="159212" y="17976"/>
                </a:cubicBezTo>
                <a:cubicBezTo>
                  <a:pt x="159000" y="19642"/>
                  <a:pt x="158904" y="21333"/>
                  <a:pt x="158884" y="22963"/>
                </a:cubicBezTo>
                <a:lnTo>
                  <a:pt x="158883" y="22963"/>
                </a:lnTo>
                <a:cubicBezTo>
                  <a:pt x="158409" y="21867"/>
                  <a:pt x="157846" y="20453"/>
                  <a:pt x="157317" y="18831"/>
                </a:cubicBezTo>
                <a:cubicBezTo>
                  <a:pt x="157244" y="18609"/>
                  <a:pt x="157165" y="18384"/>
                  <a:pt x="157078" y="18158"/>
                </a:cubicBezTo>
                <a:cubicBezTo>
                  <a:pt x="157284" y="17594"/>
                  <a:pt x="157462" y="17041"/>
                  <a:pt x="157618" y="16507"/>
                </a:cubicBezTo>
                <a:cubicBezTo>
                  <a:pt x="157658" y="16500"/>
                  <a:pt x="157698" y="16489"/>
                  <a:pt x="157735" y="16472"/>
                </a:cubicBezTo>
                <a:close/>
                <a:moveTo>
                  <a:pt x="9018" y="16772"/>
                </a:moveTo>
                <a:cubicBezTo>
                  <a:pt x="9732" y="18360"/>
                  <a:pt x="9425" y="20209"/>
                  <a:pt x="9403" y="21960"/>
                </a:cubicBezTo>
                <a:cubicBezTo>
                  <a:pt x="9398" y="22396"/>
                  <a:pt x="9413" y="22832"/>
                  <a:pt x="9444" y="23266"/>
                </a:cubicBezTo>
                <a:cubicBezTo>
                  <a:pt x="8924" y="22075"/>
                  <a:pt x="8383" y="20892"/>
                  <a:pt x="7824" y="19720"/>
                </a:cubicBezTo>
                <a:cubicBezTo>
                  <a:pt x="7565" y="19182"/>
                  <a:pt x="7301" y="18638"/>
                  <a:pt x="7141" y="18063"/>
                </a:cubicBezTo>
                <a:cubicBezTo>
                  <a:pt x="7541" y="17785"/>
                  <a:pt x="7941" y="17510"/>
                  <a:pt x="8343" y="17235"/>
                </a:cubicBezTo>
                <a:cubicBezTo>
                  <a:pt x="8568" y="17081"/>
                  <a:pt x="8793" y="16927"/>
                  <a:pt x="9018" y="16772"/>
                </a:cubicBezTo>
                <a:close/>
                <a:moveTo>
                  <a:pt x="45043" y="21533"/>
                </a:moveTo>
                <a:cubicBezTo>
                  <a:pt x="45293" y="21796"/>
                  <a:pt x="45549" y="22065"/>
                  <a:pt x="45812" y="22339"/>
                </a:cubicBezTo>
                <a:cubicBezTo>
                  <a:pt x="45495" y="22668"/>
                  <a:pt x="45198" y="23017"/>
                  <a:pt x="44920" y="23381"/>
                </a:cubicBezTo>
                <a:cubicBezTo>
                  <a:pt x="44709" y="23190"/>
                  <a:pt x="44485" y="23003"/>
                  <a:pt x="44249" y="22819"/>
                </a:cubicBezTo>
                <a:cubicBezTo>
                  <a:pt x="44449" y="22388"/>
                  <a:pt x="44710" y="21933"/>
                  <a:pt x="45043" y="21533"/>
                </a:cubicBezTo>
                <a:close/>
                <a:moveTo>
                  <a:pt x="49571" y="21852"/>
                </a:moveTo>
                <a:cubicBezTo>
                  <a:pt x="49967" y="22183"/>
                  <a:pt x="50339" y="22495"/>
                  <a:pt x="50679" y="22781"/>
                </a:cubicBezTo>
                <a:cubicBezTo>
                  <a:pt x="50474" y="22999"/>
                  <a:pt x="50284" y="23218"/>
                  <a:pt x="50113" y="23439"/>
                </a:cubicBezTo>
                <a:cubicBezTo>
                  <a:pt x="49757" y="23069"/>
                  <a:pt x="49365" y="22687"/>
                  <a:pt x="48939" y="22294"/>
                </a:cubicBezTo>
                <a:cubicBezTo>
                  <a:pt x="49151" y="22146"/>
                  <a:pt x="49362" y="21999"/>
                  <a:pt x="49571" y="21852"/>
                </a:cubicBezTo>
                <a:close/>
                <a:moveTo>
                  <a:pt x="88089" y="19123"/>
                </a:moveTo>
                <a:cubicBezTo>
                  <a:pt x="88695" y="19373"/>
                  <a:pt x="89303" y="19615"/>
                  <a:pt x="89913" y="19849"/>
                </a:cubicBezTo>
                <a:cubicBezTo>
                  <a:pt x="90793" y="20860"/>
                  <a:pt x="91622" y="21710"/>
                  <a:pt x="92399" y="22422"/>
                </a:cubicBezTo>
                <a:cubicBezTo>
                  <a:pt x="92095" y="22768"/>
                  <a:pt x="91812" y="23125"/>
                  <a:pt x="91632" y="23543"/>
                </a:cubicBezTo>
                <a:cubicBezTo>
                  <a:pt x="90006" y="21621"/>
                  <a:pt x="88580" y="19768"/>
                  <a:pt x="88131" y="19177"/>
                </a:cubicBezTo>
                <a:lnTo>
                  <a:pt x="88089" y="19123"/>
                </a:lnTo>
                <a:close/>
                <a:moveTo>
                  <a:pt x="127008" y="19189"/>
                </a:moveTo>
                <a:lnTo>
                  <a:pt x="127008" y="19189"/>
                </a:lnTo>
                <a:cubicBezTo>
                  <a:pt x="127878" y="19657"/>
                  <a:pt x="129779" y="20305"/>
                  <a:pt x="133773" y="20497"/>
                </a:cubicBezTo>
                <a:cubicBezTo>
                  <a:pt x="133756" y="20562"/>
                  <a:pt x="133747" y="20597"/>
                  <a:pt x="133747" y="20597"/>
                </a:cubicBezTo>
                <a:cubicBezTo>
                  <a:pt x="133747" y="20597"/>
                  <a:pt x="133762" y="20561"/>
                  <a:pt x="133789" y="20498"/>
                </a:cubicBezTo>
                <a:cubicBezTo>
                  <a:pt x="133962" y="20505"/>
                  <a:pt x="134139" y="20513"/>
                  <a:pt x="134319" y="20520"/>
                </a:cubicBezTo>
                <a:cubicBezTo>
                  <a:pt x="134068" y="20822"/>
                  <a:pt x="133902" y="21077"/>
                  <a:pt x="133796" y="21266"/>
                </a:cubicBezTo>
                <a:cubicBezTo>
                  <a:pt x="133666" y="21497"/>
                  <a:pt x="133624" y="21630"/>
                  <a:pt x="133624" y="21630"/>
                </a:cubicBezTo>
                <a:cubicBezTo>
                  <a:pt x="134504" y="21285"/>
                  <a:pt x="135375" y="20922"/>
                  <a:pt x="136229" y="20552"/>
                </a:cubicBezTo>
                <a:cubicBezTo>
                  <a:pt x="137263" y="20552"/>
                  <a:pt x="138404" y="20524"/>
                  <a:pt x="139660" y="20464"/>
                </a:cubicBezTo>
                <a:lnTo>
                  <a:pt x="139660" y="20464"/>
                </a:lnTo>
                <a:cubicBezTo>
                  <a:pt x="138313" y="21605"/>
                  <a:pt x="137639" y="22888"/>
                  <a:pt x="137341" y="23616"/>
                </a:cubicBezTo>
                <a:cubicBezTo>
                  <a:pt x="134266" y="23009"/>
                  <a:pt x="131113" y="22281"/>
                  <a:pt x="129303" y="21573"/>
                </a:cubicBezTo>
                <a:cubicBezTo>
                  <a:pt x="128523" y="20793"/>
                  <a:pt x="127758" y="19999"/>
                  <a:pt x="127008" y="19189"/>
                </a:cubicBezTo>
                <a:close/>
                <a:moveTo>
                  <a:pt x="144108" y="20152"/>
                </a:moveTo>
                <a:lnTo>
                  <a:pt x="144108" y="20152"/>
                </a:lnTo>
                <a:cubicBezTo>
                  <a:pt x="142105" y="21634"/>
                  <a:pt x="140788" y="22967"/>
                  <a:pt x="139938" y="24107"/>
                </a:cubicBezTo>
                <a:cubicBezTo>
                  <a:pt x="139212" y="23976"/>
                  <a:pt x="138457" y="23834"/>
                  <a:pt x="137694" y="23685"/>
                </a:cubicBezTo>
                <a:cubicBezTo>
                  <a:pt x="138922" y="22604"/>
                  <a:pt x="140691" y="21345"/>
                  <a:pt x="142231" y="20306"/>
                </a:cubicBezTo>
                <a:cubicBezTo>
                  <a:pt x="142834" y="20262"/>
                  <a:pt x="143460" y="20210"/>
                  <a:pt x="144108" y="20152"/>
                </a:cubicBezTo>
                <a:close/>
                <a:moveTo>
                  <a:pt x="56265" y="19668"/>
                </a:moveTo>
                <a:lnTo>
                  <a:pt x="56265" y="19668"/>
                </a:lnTo>
                <a:cubicBezTo>
                  <a:pt x="56061" y="20291"/>
                  <a:pt x="55867" y="20916"/>
                  <a:pt x="55680" y="21544"/>
                </a:cubicBezTo>
                <a:cubicBezTo>
                  <a:pt x="54750" y="22485"/>
                  <a:pt x="53975" y="23365"/>
                  <a:pt x="53329" y="24186"/>
                </a:cubicBezTo>
                <a:cubicBezTo>
                  <a:pt x="53292" y="24127"/>
                  <a:pt x="53256" y="24071"/>
                  <a:pt x="53216" y="24014"/>
                </a:cubicBezTo>
                <a:cubicBezTo>
                  <a:pt x="53067" y="23801"/>
                  <a:pt x="52842" y="23496"/>
                  <a:pt x="52551" y="23121"/>
                </a:cubicBezTo>
                <a:cubicBezTo>
                  <a:pt x="54188" y="21528"/>
                  <a:pt x="55703" y="20168"/>
                  <a:pt x="56214" y="19714"/>
                </a:cubicBezTo>
                <a:lnTo>
                  <a:pt x="56265" y="19668"/>
                </a:lnTo>
                <a:close/>
                <a:moveTo>
                  <a:pt x="39351" y="17519"/>
                </a:moveTo>
                <a:cubicBezTo>
                  <a:pt x="39726" y="17753"/>
                  <a:pt x="40101" y="17988"/>
                  <a:pt x="40478" y="18216"/>
                </a:cubicBezTo>
                <a:cubicBezTo>
                  <a:pt x="40576" y="18646"/>
                  <a:pt x="40671" y="19077"/>
                  <a:pt x="40763" y="19508"/>
                </a:cubicBezTo>
                <a:cubicBezTo>
                  <a:pt x="39500" y="21180"/>
                  <a:pt x="38341" y="22794"/>
                  <a:pt x="37290" y="24322"/>
                </a:cubicBezTo>
                <a:cubicBezTo>
                  <a:pt x="36750" y="23801"/>
                  <a:pt x="36231" y="23258"/>
                  <a:pt x="35722" y="22705"/>
                </a:cubicBezTo>
                <a:cubicBezTo>
                  <a:pt x="37082" y="21127"/>
                  <a:pt x="38345" y="19387"/>
                  <a:pt x="39351" y="17519"/>
                </a:cubicBezTo>
                <a:close/>
                <a:moveTo>
                  <a:pt x="23102" y="22016"/>
                </a:moveTo>
                <a:cubicBezTo>
                  <a:pt x="23500" y="22499"/>
                  <a:pt x="23929" y="22956"/>
                  <a:pt x="24363" y="23408"/>
                </a:cubicBezTo>
                <a:cubicBezTo>
                  <a:pt x="23888" y="23839"/>
                  <a:pt x="23450" y="24244"/>
                  <a:pt x="23051" y="24616"/>
                </a:cubicBezTo>
                <a:cubicBezTo>
                  <a:pt x="22771" y="23942"/>
                  <a:pt x="22468" y="23279"/>
                  <a:pt x="22144" y="22624"/>
                </a:cubicBezTo>
                <a:lnTo>
                  <a:pt x="22145" y="22624"/>
                </a:lnTo>
                <a:cubicBezTo>
                  <a:pt x="22426" y="22449"/>
                  <a:pt x="22748" y="22246"/>
                  <a:pt x="23102" y="22016"/>
                </a:cubicBezTo>
                <a:close/>
                <a:moveTo>
                  <a:pt x="72912" y="17371"/>
                </a:moveTo>
                <a:cubicBezTo>
                  <a:pt x="73455" y="17760"/>
                  <a:pt x="73985" y="18151"/>
                  <a:pt x="74485" y="18529"/>
                </a:cubicBezTo>
                <a:cubicBezTo>
                  <a:pt x="74180" y="20552"/>
                  <a:pt x="74059" y="22633"/>
                  <a:pt x="74048" y="24616"/>
                </a:cubicBezTo>
                <a:lnTo>
                  <a:pt x="74048" y="24615"/>
                </a:lnTo>
                <a:cubicBezTo>
                  <a:pt x="74007" y="24562"/>
                  <a:pt x="73959" y="24499"/>
                  <a:pt x="73903" y="24423"/>
                </a:cubicBezTo>
                <a:cubicBezTo>
                  <a:pt x="73864" y="24369"/>
                  <a:pt x="73824" y="24316"/>
                  <a:pt x="73785" y="24263"/>
                </a:cubicBezTo>
                <a:cubicBezTo>
                  <a:pt x="73334" y="23648"/>
                  <a:pt x="72544" y="22526"/>
                  <a:pt x="71624" y="21032"/>
                </a:cubicBezTo>
                <a:cubicBezTo>
                  <a:pt x="72143" y="19845"/>
                  <a:pt x="72574" y="18622"/>
                  <a:pt x="72912" y="17371"/>
                </a:cubicBezTo>
                <a:close/>
                <a:moveTo>
                  <a:pt x="144398" y="20125"/>
                </a:moveTo>
                <a:lnTo>
                  <a:pt x="144398" y="20125"/>
                </a:lnTo>
                <a:cubicBezTo>
                  <a:pt x="144378" y="20164"/>
                  <a:pt x="144358" y="20202"/>
                  <a:pt x="144339" y="20241"/>
                </a:cubicBezTo>
                <a:lnTo>
                  <a:pt x="144394" y="20269"/>
                </a:lnTo>
                <a:lnTo>
                  <a:pt x="144410" y="20241"/>
                </a:lnTo>
                <a:lnTo>
                  <a:pt x="144410" y="20241"/>
                </a:lnTo>
                <a:cubicBezTo>
                  <a:pt x="144090" y="21028"/>
                  <a:pt x="143595" y="22564"/>
                  <a:pt x="143477" y="24719"/>
                </a:cubicBezTo>
                <a:cubicBezTo>
                  <a:pt x="142925" y="24628"/>
                  <a:pt x="142300" y="24523"/>
                  <a:pt x="141624" y="24406"/>
                </a:cubicBezTo>
                <a:cubicBezTo>
                  <a:pt x="142770" y="22655"/>
                  <a:pt x="143923" y="20842"/>
                  <a:pt x="144377" y="20127"/>
                </a:cubicBezTo>
                <a:lnTo>
                  <a:pt x="144398" y="20125"/>
                </a:lnTo>
                <a:close/>
                <a:moveTo>
                  <a:pt x="194795" y="24794"/>
                </a:moveTo>
                <a:cubicBezTo>
                  <a:pt x="194795" y="24794"/>
                  <a:pt x="194795" y="24795"/>
                  <a:pt x="194795" y="24796"/>
                </a:cubicBezTo>
                <a:lnTo>
                  <a:pt x="194791" y="24799"/>
                </a:lnTo>
                <a:lnTo>
                  <a:pt x="194795" y="24794"/>
                </a:lnTo>
                <a:close/>
                <a:moveTo>
                  <a:pt x="149335" y="12412"/>
                </a:moveTo>
                <a:lnTo>
                  <a:pt x="149335" y="12412"/>
                </a:lnTo>
                <a:cubicBezTo>
                  <a:pt x="149332" y="15286"/>
                  <a:pt x="151478" y="18880"/>
                  <a:pt x="153776" y="21904"/>
                </a:cubicBezTo>
                <a:cubicBezTo>
                  <a:pt x="153758" y="21992"/>
                  <a:pt x="153739" y="22080"/>
                  <a:pt x="153721" y="22165"/>
                </a:cubicBezTo>
                <a:cubicBezTo>
                  <a:pt x="153456" y="23436"/>
                  <a:pt x="153191" y="24706"/>
                  <a:pt x="152955" y="25841"/>
                </a:cubicBezTo>
                <a:cubicBezTo>
                  <a:pt x="151470" y="22264"/>
                  <a:pt x="149403" y="17595"/>
                  <a:pt x="147673" y="14841"/>
                </a:cubicBezTo>
                <a:cubicBezTo>
                  <a:pt x="148212" y="14021"/>
                  <a:pt x="148766" y="13211"/>
                  <a:pt x="149335" y="12412"/>
                </a:cubicBezTo>
                <a:close/>
                <a:moveTo>
                  <a:pt x="51869" y="23793"/>
                </a:moveTo>
                <a:cubicBezTo>
                  <a:pt x="52261" y="24131"/>
                  <a:pt x="52533" y="24376"/>
                  <a:pt x="52640" y="24492"/>
                </a:cubicBezTo>
                <a:cubicBezTo>
                  <a:pt x="52712" y="24569"/>
                  <a:pt x="52778" y="24650"/>
                  <a:pt x="52843" y="24733"/>
                </a:cubicBezTo>
                <a:cubicBezTo>
                  <a:pt x="52855" y="24747"/>
                  <a:pt x="52865" y="24763"/>
                  <a:pt x="52877" y="24777"/>
                </a:cubicBezTo>
                <a:cubicBezTo>
                  <a:pt x="52597" y="25154"/>
                  <a:pt x="52346" y="25517"/>
                  <a:pt x="52121" y="25866"/>
                </a:cubicBezTo>
                <a:lnTo>
                  <a:pt x="52121" y="25868"/>
                </a:lnTo>
                <a:cubicBezTo>
                  <a:pt x="51836" y="25454"/>
                  <a:pt x="51504" y="25015"/>
                  <a:pt x="51116" y="24553"/>
                </a:cubicBezTo>
                <a:cubicBezTo>
                  <a:pt x="51365" y="24298"/>
                  <a:pt x="51616" y="24044"/>
                  <a:pt x="51869" y="23793"/>
                </a:cubicBezTo>
                <a:close/>
                <a:moveTo>
                  <a:pt x="30374" y="21458"/>
                </a:moveTo>
                <a:cubicBezTo>
                  <a:pt x="31141" y="21979"/>
                  <a:pt x="31952" y="22435"/>
                  <a:pt x="32743" y="22923"/>
                </a:cubicBezTo>
                <a:cubicBezTo>
                  <a:pt x="31786" y="23931"/>
                  <a:pt x="30852" y="24943"/>
                  <a:pt x="29977" y="25905"/>
                </a:cubicBezTo>
                <a:lnTo>
                  <a:pt x="28127" y="22909"/>
                </a:lnTo>
                <a:cubicBezTo>
                  <a:pt x="28867" y="22453"/>
                  <a:pt x="29622" y="21968"/>
                  <a:pt x="30374" y="21458"/>
                </a:cubicBezTo>
                <a:close/>
                <a:moveTo>
                  <a:pt x="156221" y="20231"/>
                </a:moveTo>
                <a:cubicBezTo>
                  <a:pt x="157231" y="21794"/>
                  <a:pt x="158181" y="23082"/>
                  <a:pt x="158881" y="23980"/>
                </a:cubicBezTo>
                <a:cubicBezTo>
                  <a:pt x="158890" y="25242"/>
                  <a:pt x="158939" y="26454"/>
                  <a:pt x="159011" y="27574"/>
                </a:cubicBezTo>
                <a:cubicBezTo>
                  <a:pt x="158494" y="26534"/>
                  <a:pt x="157275" y="24148"/>
                  <a:pt x="155686" y="21388"/>
                </a:cubicBezTo>
                <a:cubicBezTo>
                  <a:pt x="155853" y="21022"/>
                  <a:pt x="156026" y="20649"/>
                  <a:pt x="156204" y="20270"/>
                </a:cubicBezTo>
                <a:cubicBezTo>
                  <a:pt x="156209" y="20257"/>
                  <a:pt x="156216" y="20243"/>
                  <a:pt x="156221" y="20231"/>
                </a:cubicBezTo>
                <a:close/>
                <a:moveTo>
                  <a:pt x="60670" y="15093"/>
                </a:moveTo>
                <a:cubicBezTo>
                  <a:pt x="62401" y="18326"/>
                  <a:pt x="65828" y="21643"/>
                  <a:pt x="68757" y="24108"/>
                </a:cubicBezTo>
                <a:cubicBezTo>
                  <a:pt x="68384" y="25904"/>
                  <a:pt x="68019" y="27654"/>
                  <a:pt x="67743" y="28976"/>
                </a:cubicBezTo>
                <a:cubicBezTo>
                  <a:pt x="65542" y="25399"/>
                  <a:pt x="61686" y="19353"/>
                  <a:pt x="58705" y="15859"/>
                </a:cubicBezTo>
                <a:cubicBezTo>
                  <a:pt x="59303" y="15710"/>
                  <a:pt x="59883" y="15469"/>
                  <a:pt x="60439" y="15204"/>
                </a:cubicBezTo>
                <a:cubicBezTo>
                  <a:pt x="60517" y="15166"/>
                  <a:pt x="60593" y="15130"/>
                  <a:pt x="60670" y="15093"/>
                </a:cubicBezTo>
                <a:close/>
                <a:moveTo>
                  <a:pt x="34471" y="24086"/>
                </a:moveTo>
                <a:cubicBezTo>
                  <a:pt x="34632" y="24200"/>
                  <a:pt x="34796" y="24312"/>
                  <a:pt x="34961" y="24420"/>
                </a:cubicBezTo>
                <a:cubicBezTo>
                  <a:pt x="35484" y="24763"/>
                  <a:pt x="36028" y="25073"/>
                  <a:pt x="36591" y="25345"/>
                </a:cubicBezTo>
                <a:cubicBezTo>
                  <a:pt x="35155" y="27469"/>
                  <a:pt x="33941" y="29393"/>
                  <a:pt x="32958" y="31022"/>
                </a:cubicBezTo>
                <a:cubicBezTo>
                  <a:pt x="32765" y="30751"/>
                  <a:pt x="32586" y="30469"/>
                  <a:pt x="32423" y="30178"/>
                </a:cubicBezTo>
                <a:cubicBezTo>
                  <a:pt x="32135" y="29666"/>
                  <a:pt x="31894" y="29129"/>
                  <a:pt x="31616" y="28612"/>
                </a:cubicBezTo>
                <a:cubicBezTo>
                  <a:pt x="31399" y="28210"/>
                  <a:pt x="31159" y="27819"/>
                  <a:pt x="30918" y="27430"/>
                </a:cubicBezTo>
                <a:cubicBezTo>
                  <a:pt x="32076" y="26448"/>
                  <a:pt x="33291" y="25329"/>
                  <a:pt x="34471" y="24086"/>
                </a:cubicBezTo>
                <a:close/>
                <a:moveTo>
                  <a:pt x="25411" y="24502"/>
                </a:moveTo>
                <a:lnTo>
                  <a:pt x="28420" y="27636"/>
                </a:lnTo>
                <a:cubicBezTo>
                  <a:pt x="26931" y="29307"/>
                  <a:pt x="25745" y="30684"/>
                  <a:pt x="25121" y="31414"/>
                </a:cubicBezTo>
                <a:cubicBezTo>
                  <a:pt x="24902" y="30663"/>
                  <a:pt x="24739" y="29894"/>
                  <a:pt x="24548" y="29134"/>
                </a:cubicBezTo>
                <a:cubicBezTo>
                  <a:pt x="24244" y="27926"/>
                  <a:pt x="23872" y="26737"/>
                  <a:pt x="23429" y="25571"/>
                </a:cubicBezTo>
                <a:cubicBezTo>
                  <a:pt x="24027" y="25259"/>
                  <a:pt x="24696" y="24901"/>
                  <a:pt x="25411" y="24502"/>
                </a:cubicBezTo>
                <a:close/>
                <a:moveTo>
                  <a:pt x="23671" y="41696"/>
                </a:moveTo>
                <a:cubicBezTo>
                  <a:pt x="23727" y="41773"/>
                  <a:pt x="23784" y="41851"/>
                  <a:pt x="23842" y="41929"/>
                </a:cubicBezTo>
                <a:cubicBezTo>
                  <a:pt x="23788" y="41848"/>
                  <a:pt x="23731" y="41770"/>
                  <a:pt x="23671" y="41696"/>
                </a:cubicBezTo>
                <a:close/>
                <a:moveTo>
                  <a:pt x="15305" y="1"/>
                </a:moveTo>
                <a:lnTo>
                  <a:pt x="15305" y="7002"/>
                </a:lnTo>
                <a:lnTo>
                  <a:pt x="14374" y="7999"/>
                </a:lnTo>
                <a:cubicBezTo>
                  <a:pt x="14055" y="8340"/>
                  <a:pt x="13734" y="8683"/>
                  <a:pt x="13473" y="9070"/>
                </a:cubicBezTo>
                <a:cubicBezTo>
                  <a:pt x="13218" y="9446"/>
                  <a:pt x="13022" y="9857"/>
                  <a:pt x="12839" y="10274"/>
                </a:cubicBezTo>
                <a:cubicBezTo>
                  <a:pt x="12904" y="10032"/>
                  <a:pt x="12937" y="9784"/>
                  <a:pt x="12924" y="9532"/>
                </a:cubicBezTo>
                <a:lnTo>
                  <a:pt x="12924" y="9532"/>
                </a:lnTo>
                <a:lnTo>
                  <a:pt x="11507" y="9743"/>
                </a:lnTo>
                <a:cubicBezTo>
                  <a:pt x="11021" y="9815"/>
                  <a:pt x="10516" y="9895"/>
                  <a:pt x="10105" y="10165"/>
                </a:cubicBezTo>
                <a:cubicBezTo>
                  <a:pt x="9568" y="10516"/>
                  <a:pt x="9269" y="11147"/>
                  <a:pt x="9143" y="11777"/>
                </a:cubicBezTo>
                <a:cubicBezTo>
                  <a:pt x="9017" y="12407"/>
                  <a:pt x="9037" y="13056"/>
                  <a:pt x="8989" y="13697"/>
                </a:cubicBezTo>
                <a:cubicBezTo>
                  <a:pt x="8910" y="14780"/>
                  <a:pt x="8636" y="15841"/>
                  <a:pt x="8183" y="16828"/>
                </a:cubicBezTo>
                <a:cubicBezTo>
                  <a:pt x="8234" y="16819"/>
                  <a:pt x="8285" y="16805"/>
                  <a:pt x="8333" y="16788"/>
                </a:cubicBezTo>
                <a:lnTo>
                  <a:pt x="8333" y="16788"/>
                </a:lnTo>
                <a:cubicBezTo>
                  <a:pt x="8266" y="16830"/>
                  <a:pt x="8197" y="16869"/>
                  <a:pt x="8130" y="16911"/>
                </a:cubicBezTo>
                <a:cubicBezTo>
                  <a:pt x="7525" y="17298"/>
                  <a:pt x="6929" y="17702"/>
                  <a:pt x="6343" y="18122"/>
                </a:cubicBezTo>
                <a:cubicBezTo>
                  <a:pt x="6427" y="17858"/>
                  <a:pt x="6415" y="17573"/>
                  <a:pt x="6414" y="17295"/>
                </a:cubicBezTo>
                <a:cubicBezTo>
                  <a:pt x="6408" y="15087"/>
                  <a:pt x="7302" y="12950"/>
                  <a:pt x="7294" y="10742"/>
                </a:cubicBezTo>
                <a:cubicBezTo>
                  <a:pt x="7292" y="10030"/>
                  <a:pt x="7194" y="9319"/>
                  <a:pt x="7212" y="8607"/>
                </a:cubicBezTo>
                <a:cubicBezTo>
                  <a:pt x="7255" y="6902"/>
                  <a:pt x="7957" y="5267"/>
                  <a:pt x="8925" y="3864"/>
                </a:cubicBezTo>
                <a:cubicBezTo>
                  <a:pt x="9893" y="2459"/>
                  <a:pt x="11007" y="1194"/>
                  <a:pt x="12225" y="1"/>
                </a:cubicBezTo>
                <a:lnTo>
                  <a:pt x="12225" y="1"/>
                </a:lnTo>
                <a:cubicBezTo>
                  <a:pt x="9537" y="2476"/>
                  <a:pt x="7359" y="5455"/>
                  <a:pt x="5819" y="8769"/>
                </a:cubicBezTo>
                <a:cubicBezTo>
                  <a:pt x="5537" y="9377"/>
                  <a:pt x="5274" y="10005"/>
                  <a:pt x="5185" y="10670"/>
                </a:cubicBezTo>
                <a:cubicBezTo>
                  <a:pt x="5134" y="11056"/>
                  <a:pt x="5143" y="11445"/>
                  <a:pt x="5151" y="11833"/>
                </a:cubicBezTo>
                <a:cubicBezTo>
                  <a:pt x="5201" y="14047"/>
                  <a:pt x="5253" y="16274"/>
                  <a:pt x="5681" y="18447"/>
                </a:cubicBezTo>
                <a:cubicBezTo>
                  <a:pt x="5688" y="18495"/>
                  <a:pt x="5696" y="18544"/>
                  <a:pt x="5705" y="18592"/>
                </a:cubicBezTo>
                <a:cubicBezTo>
                  <a:pt x="5149" y="19008"/>
                  <a:pt x="4606" y="19440"/>
                  <a:pt x="4076" y="19888"/>
                </a:cubicBezTo>
                <a:lnTo>
                  <a:pt x="4076" y="19879"/>
                </a:lnTo>
                <a:cubicBezTo>
                  <a:pt x="3900" y="18684"/>
                  <a:pt x="3725" y="17489"/>
                  <a:pt x="3550" y="16293"/>
                </a:cubicBezTo>
                <a:cubicBezTo>
                  <a:pt x="3438" y="15536"/>
                  <a:pt x="3326" y="14777"/>
                  <a:pt x="3148" y="14032"/>
                </a:cubicBezTo>
                <a:cubicBezTo>
                  <a:pt x="2844" y="12762"/>
                  <a:pt x="2346" y="11546"/>
                  <a:pt x="2036" y="10279"/>
                </a:cubicBezTo>
                <a:cubicBezTo>
                  <a:pt x="1635" y="8642"/>
                  <a:pt x="1551" y="6943"/>
                  <a:pt x="1787" y="5275"/>
                </a:cubicBezTo>
                <a:lnTo>
                  <a:pt x="1787" y="5275"/>
                </a:lnTo>
                <a:cubicBezTo>
                  <a:pt x="1291" y="5919"/>
                  <a:pt x="1239" y="6755"/>
                  <a:pt x="1009" y="7535"/>
                </a:cubicBezTo>
                <a:cubicBezTo>
                  <a:pt x="907" y="7880"/>
                  <a:pt x="758" y="8211"/>
                  <a:pt x="646" y="8553"/>
                </a:cubicBezTo>
                <a:cubicBezTo>
                  <a:pt x="1" y="10513"/>
                  <a:pt x="578" y="12646"/>
                  <a:pt x="1200" y="14613"/>
                </a:cubicBezTo>
                <a:cubicBezTo>
                  <a:pt x="1820" y="16577"/>
                  <a:pt x="2501" y="18554"/>
                  <a:pt x="3637" y="20268"/>
                </a:cubicBezTo>
                <a:cubicBezTo>
                  <a:pt x="2930" y="20887"/>
                  <a:pt x="2247" y="21535"/>
                  <a:pt x="1601" y="22218"/>
                </a:cubicBezTo>
                <a:lnTo>
                  <a:pt x="1633" y="22253"/>
                </a:lnTo>
                <a:cubicBezTo>
                  <a:pt x="1754" y="22151"/>
                  <a:pt x="1875" y="22052"/>
                  <a:pt x="1996" y="21952"/>
                </a:cubicBezTo>
                <a:lnTo>
                  <a:pt x="1996" y="21952"/>
                </a:lnTo>
                <a:cubicBezTo>
                  <a:pt x="1785" y="22173"/>
                  <a:pt x="1600" y="22413"/>
                  <a:pt x="1482" y="22681"/>
                </a:cubicBezTo>
                <a:cubicBezTo>
                  <a:pt x="1361" y="22956"/>
                  <a:pt x="1300" y="23252"/>
                  <a:pt x="1239" y="23548"/>
                </a:cubicBezTo>
                <a:cubicBezTo>
                  <a:pt x="1078" y="24338"/>
                  <a:pt x="915" y="25153"/>
                  <a:pt x="1066" y="25947"/>
                </a:cubicBezTo>
                <a:cubicBezTo>
                  <a:pt x="1152" y="26404"/>
                  <a:pt x="1338" y="26834"/>
                  <a:pt x="1536" y="27255"/>
                </a:cubicBezTo>
                <a:cubicBezTo>
                  <a:pt x="2179" y="28631"/>
                  <a:pt x="2962" y="29965"/>
                  <a:pt x="4049" y="31025"/>
                </a:cubicBezTo>
                <a:cubicBezTo>
                  <a:pt x="4423" y="31390"/>
                  <a:pt x="4839" y="31730"/>
                  <a:pt x="5093" y="32187"/>
                </a:cubicBezTo>
                <a:cubicBezTo>
                  <a:pt x="5018" y="31553"/>
                  <a:pt x="4527" y="31029"/>
                  <a:pt x="4158" y="30507"/>
                </a:cubicBezTo>
                <a:cubicBezTo>
                  <a:pt x="2903" y="28725"/>
                  <a:pt x="2827" y="26383"/>
                  <a:pt x="2997" y="24210"/>
                </a:cubicBezTo>
                <a:cubicBezTo>
                  <a:pt x="3030" y="23774"/>
                  <a:pt x="3072" y="23340"/>
                  <a:pt x="3077" y="22902"/>
                </a:cubicBezTo>
                <a:cubicBezTo>
                  <a:pt x="3083" y="22333"/>
                  <a:pt x="3027" y="21766"/>
                  <a:pt x="2908" y="21210"/>
                </a:cubicBezTo>
                <a:cubicBezTo>
                  <a:pt x="3343" y="20863"/>
                  <a:pt x="3781" y="20520"/>
                  <a:pt x="4223" y="20184"/>
                </a:cubicBezTo>
                <a:lnTo>
                  <a:pt x="4223" y="20184"/>
                </a:lnTo>
                <a:cubicBezTo>
                  <a:pt x="4180" y="20426"/>
                  <a:pt x="4210" y="20678"/>
                  <a:pt x="4215" y="20927"/>
                </a:cubicBezTo>
                <a:cubicBezTo>
                  <a:pt x="4241" y="21991"/>
                  <a:pt x="3822" y="23008"/>
                  <a:pt x="3604" y="24050"/>
                </a:cubicBezTo>
                <a:cubicBezTo>
                  <a:pt x="3109" y="26412"/>
                  <a:pt x="3678" y="28913"/>
                  <a:pt x="4831" y="31033"/>
                </a:cubicBezTo>
                <a:cubicBezTo>
                  <a:pt x="5984" y="33153"/>
                  <a:pt x="7584" y="34741"/>
                  <a:pt x="9426" y="36300"/>
                </a:cubicBezTo>
                <a:cubicBezTo>
                  <a:pt x="8926" y="35248"/>
                  <a:pt x="8426" y="34197"/>
                  <a:pt x="7926" y="33145"/>
                </a:cubicBezTo>
                <a:cubicBezTo>
                  <a:pt x="7701" y="32672"/>
                  <a:pt x="7475" y="32197"/>
                  <a:pt x="7309" y="31700"/>
                </a:cubicBezTo>
                <a:cubicBezTo>
                  <a:pt x="7134" y="31175"/>
                  <a:pt x="7026" y="30629"/>
                  <a:pt x="6918" y="30085"/>
                </a:cubicBezTo>
                <a:lnTo>
                  <a:pt x="5204" y="21410"/>
                </a:lnTo>
                <a:cubicBezTo>
                  <a:pt x="5091" y="20839"/>
                  <a:pt x="4979" y="20269"/>
                  <a:pt x="4867" y="19698"/>
                </a:cubicBezTo>
                <a:cubicBezTo>
                  <a:pt x="5462" y="19255"/>
                  <a:pt x="6062" y="18820"/>
                  <a:pt x="6669" y="18392"/>
                </a:cubicBezTo>
                <a:lnTo>
                  <a:pt x="6669" y="18392"/>
                </a:lnTo>
                <a:cubicBezTo>
                  <a:pt x="6509" y="18707"/>
                  <a:pt x="6590" y="19144"/>
                  <a:pt x="6664" y="19516"/>
                </a:cubicBezTo>
                <a:cubicBezTo>
                  <a:pt x="7057" y="21475"/>
                  <a:pt x="6696" y="23549"/>
                  <a:pt x="7249" y="25468"/>
                </a:cubicBezTo>
                <a:cubicBezTo>
                  <a:pt x="7378" y="25915"/>
                  <a:pt x="7556" y="26351"/>
                  <a:pt x="7620" y="26811"/>
                </a:cubicBezTo>
                <a:cubicBezTo>
                  <a:pt x="7675" y="27208"/>
                  <a:pt x="7647" y="27612"/>
                  <a:pt x="7643" y="28012"/>
                </a:cubicBezTo>
                <a:cubicBezTo>
                  <a:pt x="7629" y="29657"/>
                  <a:pt x="8082" y="31319"/>
                  <a:pt x="9018" y="32674"/>
                </a:cubicBezTo>
                <a:cubicBezTo>
                  <a:pt x="9357" y="33167"/>
                  <a:pt x="9757" y="33615"/>
                  <a:pt x="10145" y="34071"/>
                </a:cubicBezTo>
                <a:cubicBezTo>
                  <a:pt x="10556" y="34555"/>
                  <a:pt x="10955" y="35050"/>
                  <a:pt x="11353" y="35546"/>
                </a:cubicBezTo>
                <a:lnTo>
                  <a:pt x="13410" y="38098"/>
                </a:lnTo>
                <a:cubicBezTo>
                  <a:pt x="13607" y="38340"/>
                  <a:pt x="13847" y="38555"/>
                  <a:pt x="14092" y="38748"/>
                </a:cubicBezTo>
                <a:cubicBezTo>
                  <a:pt x="13891" y="38093"/>
                  <a:pt x="13988" y="37389"/>
                  <a:pt x="13977" y="36704"/>
                </a:cubicBezTo>
                <a:cubicBezTo>
                  <a:pt x="13969" y="36280"/>
                  <a:pt x="13919" y="35860"/>
                  <a:pt x="13842" y="35445"/>
                </a:cubicBezTo>
                <a:lnTo>
                  <a:pt x="13842" y="35445"/>
                </a:lnTo>
                <a:cubicBezTo>
                  <a:pt x="14192" y="35932"/>
                  <a:pt x="14547" y="36415"/>
                  <a:pt x="14874" y="36917"/>
                </a:cubicBezTo>
                <a:cubicBezTo>
                  <a:pt x="15762" y="38277"/>
                  <a:pt x="16451" y="39759"/>
                  <a:pt x="16917" y="41316"/>
                </a:cubicBezTo>
                <a:cubicBezTo>
                  <a:pt x="17689" y="39683"/>
                  <a:pt x="17422" y="37735"/>
                  <a:pt x="17003" y="35977"/>
                </a:cubicBezTo>
                <a:cubicBezTo>
                  <a:pt x="16563" y="34128"/>
                  <a:pt x="16122" y="32279"/>
                  <a:pt x="15682" y="30429"/>
                </a:cubicBezTo>
                <a:cubicBezTo>
                  <a:pt x="15655" y="30322"/>
                  <a:pt x="15630" y="30214"/>
                  <a:pt x="15604" y="30105"/>
                </a:cubicBezTo>
                <a:lnTo>
                  <a:pt x="15604" y="30105"/>
                </a:lnTo>
                <a:cubicBezTo>
                  <a:pt x="16717" y="32426"/>
                  <a:pt x="18050" y="34651"/>
                  <a:pt x="19385" y="36859"/>
                </a:cubicBezTo>
                <a:cubicBezTo>
                  <a:pt x="20086" y="38019"/>
                  <a:pt x="20804" y="39197"/>
                  <a:pt x="21824" y="40091"/>
                </a:cubicBezTo>
                <a:cubicBezTo>
                  <a:pt x="22438" y="40629"/>
                  <a:pt x="23163" y="41065"/>
                  <a:pt x="23671" y="41696"/>
                </a:cubicBezTo>
                <a:lnTo>
                  <a:pt x="23671" y="41696"/>
                </a:lnTo>
                <a:cubicBezTo>
                  <a:pt x="22932" y="40682"/>
                  <a:pt x="22233" y="39638"/>
                  <a:pt x="21696" y="38504"/>
                </a:cubicBezTo>
                <a:cubicBezTo>
                  <a:pt x="20378" y="35722"/>
                  <a:pt x="20349" y="32530"/>
                  <a:pt x="19781" y="29506"/>
                </a:cubicBezTo>
                <a:cubicBezTo>
                  <a:pt x="19594" y="28511"/>
                  <a:pt x="19346" y="27527"/>
                  <a:pt x="19040" y="26563"/>
                </a:cubicBezTo>
                <a:lnTo>
                  <a:pt x="19040" y="26563"/>
                </a:lnTo>
                <a:cubicBezTo>
                  <a:pt x="20845" y="29716"/>
                  <a:pt x="23064" y="32649"/>
                  <a:pt x="25545" y="35304"/>
                </a:cubicBezTo>
                <a:cubicBezTo>
                  <a:pt x="26108" y="35906"/>
                  <a:pt x="26693" y="36504"/>
                  <a:pt x="27399" y="36929"/>
                </a:cubicBezTo>
                <a:cubicBezTo>
                  <a:pt x="27926" y="37248"/>
                  <a:pt x="28449" y="37422"/>
                  <a:pt x="29049" y="37422"/>
                </a:cubicBezTo>
                <a:cubicBezTo>
                  <a:pt x="29103" y="37422"/>
                  <a:pt x="29158" y="37421"/>
                  <a:pt x="29213" y="37418"/>
                </a:cubicBezTo>
                <a:cubicBezTo>
                  <a:pt x="27414" y="36051"/>
                  <a:pt x="26035" y="34139"/>
                  <a:pt x="25305" y="32002"/>
                </a:cubicBezTo>
                <a:cubicBezTo>
                  <a:pt x="25264" y="31884"/>
                  <a:pt x="25225" y="31766"/>
                  <a:pt x="25190" y="31648"/>
                </a:cubicBezTo>
                <a:cubicBezTo>
                  <a:pt x="25978" y="31152"/>
                  <a:pt x="27543" y="30127"/>
                  <a:pt x="29407" y="28663"/>
                </a:cubicBezTo>
                <a:lnTo>
                  <a:pt x="29946" y="29225"/>
                </a:lnTo>
                <a:cubicBezTo>
                  <a:pt x="30760" y="30072"/>
                  <a:pt x="31644" y="30919"/>
                  <a:pt x="32646" y="31539"/>
                </a:cubicBezTo>
                <a:cubicBezTo>
                  <a:pt x="31260" y="33862"/>
                  <a:pt x="30382" y="35507"/>
                  <a:pt x="30050" y="36145"/>
                </a:cubicBezTo>
                <a:cubicBezTo>
                  <a:pt x="29949" y="36339"/>
                  <a:pt x="29896" y="36445"/>
                  <a:pt x="29896" y="36445"/>
                </a:cubicBezTo>
                <a:cubicBezTo>
                  <a:pt x="31341" y="34855"/>
                  <a:pt x="32600" y="33403"/>
                  <a:pt x="33694" y="32079"/>
                </a:cubicBezTo>
                <a:cubicBezTo>
                  <a:pt x="33786" y="32117"/>
                  <a:pt x="33879" y="32152"/>
                  <a:pt x="33974" y="32185"/>
                </a:cubicBezTo>
                <a:cubicBezTo>
                  <a:pt x="33905" y="32121"/>
                  <a:pt x="33836" y="32054"/>
                  <a:pt x="33769" y="31986"/>
                </a:cubicBezTo>
                <a:cubicBezTo>
                  <a:pt x="35740" y="29594"/>
                  <a:pt x="37175" y="27621"/>
                  <a:pt x="38215" y="26005"/>
                </a:cubicBezTo>
                <a:cubicBezTo>
                  <a:pt x="38741" y="26177"/>
                  <a:pt x="39276" y="26315"/>
                  <a:pt x="39819" y="26417"/>
                </a:cubicBezTo>
                <a:cubicBezTo>
                  <a:pt x="39382" y="26120"/>
                  <a:pt x="38963" y="25800"/>
                  <a:pt x="38558" y="25463"/>
                </a:cubicBezTo>
                <a:cubicBezTo>
                  <a:pt x="40309" y="22642"/>
                  <a:pt x="40791" y="20996"/>
                  <a:pt x="40898" y="20137"/>
                </a:cubicBezTo>
                <a:cubicBezTo>
                  <a:pt x="41107" y="21138"/>
                  <a:pt x="41295" y="22141"/>
                  <a:pt x="41465" y="23149"/>
                </a:cubicBezTo>
                <a:cubicBezTo>
                  <a:pt x="40410" y="27369"/>
                  <a:pt x="35226" y="37560"/>
                  <a:pt x="35226" y="37560"/>
                </a:cubicBezTo>
                <a:cubicBezTo>
                  <a:pt x="36051" y="37474"/>
                  <a:pt x="36957" y="36651"/>
                  <a:pt x="37656" y="35848"/>
                </a:cubicBezTo>
                <a:cubicBezTo>
                  <a:pt x="38398" y="34995"/>
                  <a:pt x="39002" y="34031"/>
                  <a:pt x="39488" y="33009"/>
                </a:cubicBezTo>
                <a:cubicBezTo>
                  <a:pt x="41517" y="28753"/>
                  <a:pt x="41651" y="25335"/>
                  <a:pt x="41580" y="23826"/>
                </a:cubicBezTo>
                <a:lnTo>
                  <a:pt x="41580" y="23826"/>
                </a:lnTo>
                <a:cubicBezTo>
                  <a:pt x="41583" y="23839"/>
                  <a:pt x="41586" y="23853"/>
                  <a:pt x="41587" y="23866"/>
                </a:cubicBezTo>
                <a:lnTo>
                  <a:pt x="41664" y="23856"/>
                </a:lnTo>
                <a:cubicBezTo>
                  <a:pt x="41650" y="23734"/>
                  <a:pt x="41633" y="23612"/>
                  <a:pt x="41618" y="23490"/>
                </a:cubicBezTo>
                <a:lnTo>
                  <a:pt x="41618" y="23490"/>
                </a:lnTo>
                <a:cubicBezTo>
                  <a:pt x="42022" y="25243"/>
                  <a:pt x="44461" y="35785"/>
                  <a:pt x="44859" y="35935"/>
                </a:cubicBezTo>
                <a:cubicBezTo>
                  <a:pt x="44868" y="35939"/>
                  <a:pt x="44879" y="35940"/>
                  <a:pt x="44890" y="35940"/>
                </a:cubicBezTo>
                <a:cubicBezTo>
                  <a:pt x="45406" y="35940"/>
                  <a:pt x="47898" y="32290"/>
                  <a:pt x="41594" y="23288"/>
                </a:cubicBezTo>
                <a:cubicBezTo>
                  <a:pt x="41506" y="22569"/>
                  <a:pt x="41409" y="21851"/>
                  <a:pt x="41302" y="21137"/>
                </a:cubicBezTo>
                <a:lnTo>
                  <a:pt x="41302" y="21137"/>
                </a:lnTo>
                <a:lnTo>
                  <a:pt x="41349" y="21195"/>
                </a:lnTo>
                <a:cubicBezTo>
                  <a:pt x="41713" y="21649"/>
                  <a:pt x="42627" y="22798"/>
                  <a:pt x="43707" y="24232"/>
                </a:cubicBezTo>
                <a:cubicBezTo>
                  <a:pt x="43688" y="24396"/>
                  <a:pt x="43683" y="24491"/>
                  <a:pt x="43683" y="24491"/>
                </a:cubicBezTo>
                <a:cubicBezTo>
                  <a:pt x="43683" y="24491"/>
                  <a:pt x="43699" y="24408"/>
                  <a:pt x="43735" y="24269"/>
                </a:cubicBezTo>
                <a:cubicBezTo>
                  <a:pt x="43847" y="24419"/>
                  <a:pt x="43962" y="24573"/>
                  <a:pt x="44078" y="24729"/>
                </a:cubicBezTo>
                <a:cubicBezTo>
                  <a:pt x="43999" y="24893"/>
                  <a:pt x="43928" y="25061"/>
                  <a:pt x="43865" y="25234"/>
                </a:cubicBezTo>
                <a:cubicBezTo>
                  <a:pt x="43763" y="25519"/>
                  <a:pt x="43742" y="25676"/>
                  <a:pt x="43742" y="25676"/>
                </a:cubicBezTo>
                <a:cubicBezTo>
                  <a:pt x="43982" y="25531"/>
                  <a:pt x="44220" y="25385"/>
                  <a:pt x="44457" y="25238"/>
                </a:cubicBezTo>
                <a:cubicBezTo>
                  <a:pt x="46007" y="27342"/>
                  <a:pt x="47706" y="29804"/>
                  <a:pt x="48579" y="31586"/>
                </a:cubicBezTo>
                <a:cubicBezTo>
                  <a:pt x="48579" y="31586"/>
                  <a:pt x="48598" y="31393"/>
                  <a:pt x="48590" y="31056"/>
                </a:cubicBezTo>
                <a:lnTo>
                  <a:pt x="48590" y="31056"/>
                </a:lnTo>
                <a:cubicBezTo>
                  <a:pt x="48604" y="31081"/>
                  <a:pt x="48616" y="31105"/>
                  <a:pt x="48628" y="31129"/>
                </a:cubicBezTo>
                <a:cubicBezTo>
                  <a:pt x="48616" y="31099"/>
                  <a:pt x="48602" y="31071"/>
                  <a:pt x="48590" y="31041"/>
                </a:cubicBezTo>
                <a:cubicBezTo>
                  <a:pt x="48564" y="29871"/>
                  <a:pt x="48236" y="27004"/>
                  <a:pt x="45877" y="24340"/>
                </a:cubicBezTo>
                <a:cubicBezTo>
                  <a:pt x="46266" y="24091"/>
                  <a:pt x="46651" y="23838"/>
                  <a:pt x="47030" y="23586"/>
                </a:cubicBezTo>
                <a:cubicBezTo>
                  <a:pt x="47627" y="24191"/>
                  <a:pt x="48251" y="24813"/>
                  <a:pt x="48897" y="25443"/>
                </a:cubicBezTo>
                <a:cubicBezTo>
                  <a:pt x="48529" y="26259"/>
                  <a:pt x="48349" y="26961"/>
                  <a:pt x="48265" y="27401"/>
                </a:cubicBezTo>
                <a:cubicBezTo>
                  <a:pt x="48250" y="27426"/>
                  <a:pt x="48233" y="27449"/>
                  <a:pt x="48219" y="27473"/>
                </a:cubicBezTo>
                <a:cubicBezTo>
                  <a:pt x="48233" y="27454"/>
                  <a:pt x="48247" y="27435"/>
                  <a:pt x="48263" y="27415"/>
                </a:cubicBezTo>
                <a:lnTo>
                  <a:pt x="48263" y="27415"/>
                </a:lnTo>
                <a:cubicBezTo>
                  <a:pt x="48205" y="27713"/>
                  <a:pt x="48192" y="27888"/>
                  <a:pt x="48192" y="27888"/>
                </a:cubicBezTo>
                <a:cubicBezTo>
                  <a:pt x="48574" y="27358"/>
                  <a:pt x="49067" y="26764"/>
                  <a:pt x="49621" y="26145"/>
                </a:cubicBezTo>
                <a:cubicBezTo>
                  <a:pt x="50121" y="26625"/>
                  <a:pt x="50633" y="27108"/>
                  <a:pt x="51155" y="27593"/>
                </a:cubicBezTo>
                <a:cubicBezTo>
                  <a:pt x="49672" y="30740"/>
                  <a:pt x="50550" y="32331"/>
                  <a:pt x="50839" y="32331"/>
                </a:cubicBezTo>
                <a:cubicBezTo>
                  <a:pt x="50844" y="32331"/>
                  <a:pt x="50848" y="32331"/>
                  <a:pt x="50853" y="32330"/>
                </a:cubicBezTo>
                <a:cubicBezTo>
                  <a:pt x="51007" y="32300"/>
                  <a:pt x="51728" y="30776"/>
                  <a:pt x="52568" y="28881"/>
                </a:cubicBezTo>
                <a:cubicBezTo>
                  <a:pt x="52987" y="29256"/>
                  <a:pt x="53410" y="29627"/>
                  <a:pt x="53837" y="29998"/>
                </a:cubicBezTo>
                <a:cubicBezTo>
                  <a:pt x="53837" y="29998"/>
                  <a:pt x="53843" y="29822"/>
                  <a:pt x="53784" y="29493"/>
                </a:cubicBezTo>
                <a:cubicBezTo>
                  <a:pt x="53713" y="29082"/>
                  <a:pt x="53540" y="28434"/>
                  <a:pt x="53134" y="27589"/>
                </a:cubicBezTo>
                <a:cubicBezTo>
                  <a:pt x="53316" y="27175"/>
                  <a:pt x="53497" y="26753"/>
                  <a:pt x="53676" y="26338"/>
                </a:cubicBezTo>
                <a:cubicBezTo>
                  <a:pt x="54091" y="27563"/>
                  <a:pt x="54122" y="28716"/>
                  <a:pt x="54122" y="28716"/>
                </a:cubicBezTo>
                <a:cubicBezTo>
                  <a:pt x="54122" y="28716"/>
                  <a:pt x="54282" y="27223"/>
                  <a:pt x="53936" y="25730"/>
                </a:cubicBezTo>
                <a:cubicBezTo>
                  <a:pt x="54712" y="23914"/>
                  <a:pt x="55392" y="22284"/>
                  <a:pt x="55627" y="21718"/>
                </a:cubicBezTo>
                <a:lnTo>
                  <a:pt x="55627" y="21718"/>
                </a:lnTo>
                <a:cubicBezTo>
                  <a:pt x="55596" y="21826"/>
                  <a:pt x="55561" y="21932"/>
                  <a:pt x="55531" y="22039"/>
                </a:cubicBezTo>
                <a:lnTo>
                  <a:pt x="55597" y="22059"/>
                </a:lnTo>
                <a:cubicBezTo>
                  <a:pt x="55601" y="22047"/>
                  <a:pt x="55606" y="22036"/>
                  <a:pt x="55609" y="22025"/>
                </a:cubicBezTo>
                <a:lnTo>
                  <a:pt x="55609" y="22025"/>
                </a:lnTo>
                <a:cubicBezTo>
                  <a:pt x="55318" y="23360"/>
                  <a:pt x="54920" y="26429"/>
                  <a:pt x="56086" y="30533"/>
                </a:cubicBezTo>
                <a:cubicBezTo>
                  <a:pt x="56365" y="31517"/>
                  <a:pt x="56758" y="32469"/>
                  <a:pt x="57292" y="33343"/>
                </a:cubicBezTo>
                <a:cubicBezTo>
                  <a:pt x="57794" y="34165"/>
                  <a:pt x="58476" y="35036"/>
                  <a:pt x="59200" y="35237"/>
                </a:cubicBezTo>
                <a:cubicBezTo>
                  <a:pt x="59200" y="35237"/>
                  <a:pt x="56117" y="25362"/>
                  <a:pt x="55814" y="21438"/>
                </a:cubicBezTo>
                <a:cubicBezTo>
                  <a:pt x="56118" y="20565"/>
                  <a:pt x="56438" y="19698"/>
                  <a:pt x="56776" y="18837"/>
                </a:cubicBezTo>
                <a:lnTo>
                  <a:pt x="56776" y="18837"/>
                </a:lnTo>
                <a:cubicBezTo>
                  <a:pt x="56710" y="20334"/>
                  <a:pt x="57433" y="24609"/>
                  <a:pt x="64123" y="35048"/>
                </a:cubicBezTo>
                <a:cubicBezTo>
                  <a:pt x="64123" y="35048"/>
                  <a:pt x="64092" y="34947"/>
                  <a:pt x="64031" y="34759"/>
                </a:cubicBezTo>
                <a:cubicBezTo>
                  <a:pt x="63572" y="33334"/>
                  <a:pt x="61354" y="26743"/>
                  <a:pt x="57131" y="18566"/>
                </a:cubicBezTo>
                <a:lnTo>
                  <a:pt x="57131" y="18566"/>
                </a:lnTo>
                <a:cubicBezTo>
                  <a:pt x="58187" y="18941"/>
                  <a:pt x="59058" y="19262"/>
                  <a:pt x="59718" y="19554"/>
                </a:cubicBezTo>
                <a:cubicBezTo>
                  <a:pt x="61933" y="24102"/>
                  <a:pt x="65368" y="27916"/>
                  <a:pt x="67521" y="30044"/>
                </a:cubicBezTo>
                <a:cubicBezTo>
                  <a:pt x="67360" y="30817"/>
                  <a:pt x="67262" y="31285"/>
                  <a:pt x="67262" y="31285"/>
                </a:cubicBezTo>
                <a:cubicBezTo>
                  <a:pt x="67262" y="31285"/>
                  <a:pt x="67403" y="30897"/>
                  <a:pt x="67674" y="30196"/>
                </a:cubicBezTo>
                <a:cubicBezTo>
                  <a:pt x="68765" y="31264"/>
                  <a:pt x="69491" y="31868"/>
                  <a:pt x="69491" y="31868"/>
                </a:cubicBezTo>
                <a:cubicBezTo>
                  <a:pt x="69491" y="31868"/>
                  <a:pt x="68916" y="30890"/>
                  <a:pt x="67993" y="29384"/>
                </a:cubicBezTo>
                <a:cubicBezTo>
                  <a:pt x="68425" y="28296"/>
                  <a:pt x="69042" y="26790"/>
                  <a:pt x="69829" y="24993"/>
                </a:cubicBezTo>
                <a:cubicBezTo>
                  <a:pt x="71505" y="26345"/>
                  <a:pt x="72899" y="27344"/>
                  <a:pt x="73521" y="27780"/>
                </a:cubicBezTo>
                <a:cubicBezTo>
                  <a:pt x="73569" y="27828"/>
                  <a:pt x="73615" y="27876"/>
                  <a:pt x="73663" y="27926"/>
                </a:cubicBezTo>
                <a:lnTo>
                  <a:pt x="73548" y="27797"/>
                </a:lnTo>
                <a:lnTo>
                  <a:pt x="73548" y="27797"/>
                </a:lnTo>
                <a:cubicBezTo>
                  <a:pt x="73757" y="27943"/>
                  <a:pt x="73873" y="28022"/>
                  <a:pt x="73873" y="28022"/>
                </a:cubicBezTo>
                <a:cubicBezTo>
                  <a:pt x="73873" y="28022"/>
                  <a:pt x="72528" y="26141"/>
                  <a:pt x="70473" y="23546"/>
                </a:cubicBezTo>
                <a:cubicBezTo>
                  <a:pt x="70689" y="23064"/>
                  <a:pt x="70917" y="22568"/>
                  <a:pt x="71154" y="22056"/>
                </a:cubicBezTo>
                <a:cubicBezTo>
                  <a:pt x="72585" y="23451"/>
                  <a:pt x="73675" y="24375"/>
                  <a:pt x="74047" y="24683"/>
                </a:cubicBezTo>
                <a:cubicBezTo>
                  <a:pt x="74019" y="30511"/>
                  <a:pt x="74932" y="35461"/>
                  <a:pt x="74932" y="35461"/>
                </a:cubicBezTo>
                <a:cubicBezTo>
                  <a:pt x="75073" y="32317"/>
                  <a:pt x="75697" y="31146"/>
                  <a:pt x="76697" y="24521"/>
                </a:cubicBezTo>
                <a:cubicBezTo>
                  <a:pt x="76896" y="23196"/>
                  <a:pt x="77006" y="21860"/>
                  <a:pt x="77026" y="20521"/>
                </a:cubicBezTo>
                <a:lnTo>
                  <a:pt x="77124" y="20600"/>
                </a:lnTo>
                <a:cubicBezTo>
                  <a:pt x="77243" y="20724"/>
                  <a:pt x="77363" y="20847"/>
                  <a:pt x="77480" y="20972"/>
                </a:cubicBezTo>
                <a:cubicBezTo>
                  <a:pt x="77397" y="20877"/>
                  <a:pt x="77314" y="20782"/>
                  <a:pt x="77231" y="20687"/>
                </a:cubicBezTo>
                <a:lnTo>
                  <a:pt x="77231" y="20687"/>
                </a:lnTo>
                <a:cubicBezTo>
                  <a:pt x="77557" y="20952"/>
                  <a:pt x="77745" y="21110"/>
                  <a:pt x="77745" y="21110"/>
                </a:cubicBezTo>
                <a:cubicBezTo>
                  <a:pt x="77745" y="21110"/>
                  <a:pt x="77488" y="20767"/>
                  <a:pt x="77030" y="20185"/>
                </a:cubicBezTo>
                <a:cubicBezTo>
                  <a:pt x="77048" y="17120"/>
                  <a:pt x="76615" y="14674"/>
                  <a:pt x="76342" y="13438"/>
                </a:cubicBezTo>
                <a:lnTo>
                  <a:pt x="76342" y="13438"/>
                </a:lnTo>
                <a:cubicBezTo>
                  <a:pt x="77244" y="14069"/>
                  <a:pt x="77904" y="14592"/>
                  <a:pt x="78401" y="15010"/>
                </a:cubicBezTo>
                <a:cubicBezTo>
                  <a:pt x="77318" y="27420"/>
                  <a:pt x="83048" y="36202"/>
                  <a:pt x="83048" y="36202"/>
                </a:cubicBezTo>
                <a:cubicBezTo>
                  <a:pt x="82422" y="35175"/>
                  <a:pt x="82400" y="31376"/>
                  <a:pt x="81655" y="25716"/>
                </a:cubicBezTo>
                <a:cubicBezTo>
                  <a:pt x="81139" y="21804"/>
                  <a:pt x="79828" y="17733"/>
                  <a:pt x="79066" y="15591"/>
                </a:cubicBezTo>
                <a:lnTo>
                  <a:pt x="79066" y="15591"/>
                </a:lnTo>
                <a:cubicBezTo>
                  <a:pt x="79596" y="16067"/>
                  <a:pt x="79828" y="16298"/>
                  <a:pt x="80042" y="16298"/>
                </a:cubicBezTo>
                <a:cubicBezTo>
                  <a:pt x="80047" y="16298"/>
                  <a:pt x="80052" y="16298"/>
                  <a:pt x="80057" y="16298"/>
                </a:cubicBezTo>
                <a:cubicBezTo>
                  <a:pt x="80057" y="16298"/>
                  <a:pt x="79869" y="15754"/>
                  <a:pt x="79267" y="14837"/>
                </a:cubicBezTo>
                <a:lnTo>
                  <a:pt x="79267" y="14837"/>
                </a:lnTo>
                <a:cubicBezTo>
                  <a:pt x="79912" y="15197"/>
                  <a:pt x="80561" y="15549"/>
                  <a:pt x="81215" y="15894"/>
                </a:cubicBezTo>
                <a:cubicBezTo>
                  <a:pt x="81332" y="21758"/>
                  <a:pt x="86762" y="28777"/>
                  <a:pt x="88011" y="30212"/>
                </a:cubicBezTo>
                <a:cubicBezTo>
                  <a:pt x="89281" y="31670"/>
                  <a:pt x="91942" y="32036"/>
                  <a:pt x="91942" y="32036"/>
                </a:cubicBezTo>
                <a:cubicBezTo>
                  <a:pt x="91942" y="32036"/>
                  <a:pt x="89819" y="31445"/>
                  <a:pt x="88723" y="30043"/>
                </a:cubicBezTo>
                <a:cubicBezTo>
                  <a:pt x="88665" y="29968"/>
                  <a:pt x="88608" y="29891"/>
                  <a:pt x="88556" y="29811"/>
                </a:cubicBezTo>
                <a:cubicBezTo>
                  <a:pt x="87965" y="28908"/>
                  <a:pt x="83136" y="18456"/>
                  <a:pt x="81598" y="16096"/>
                </a:cubicBezTo>
                <a:lnTo>
                  <a:pt x="81598" y="16096"/>
                </a:lnTo>
                <a:cubicBezTo>
                  <a:pt x="82410" y="16520"/>
                  <a:pt x="83228" y="16929"/>
                  <a:pt x="84053" y="17325"/>
                </a:cubicBezTo>
                <a:cubicBezTo>
                  <a:pt x="87173" y="28602"/>
                  <a:pt x="91357" y="31313"/>
                  <a:pt x="92698" y="31910"/>
                </a:cubicBezTo>
                <a:cubicBezTo>
                  <a:pt x="92974" y="32033"/>
                  <a:pt x="93130" y="32066"/>
                  <a:pt x="93130" y="32066"/>
                </a:cubicBezTo>
                <a:cubicBezTo>
                  <a:pt x="89690" y="25266"/>
                  <a:pt x="85322" y="18973"/>
                  <a:pt x="84240" y="17446"/>
                </a:cubicBezTo>
                <a:cubicBezTo>
                  <a:pt x="84234" y="17432"/>
                  <a:pt x="84226" y="17419"/>
                  <a:pt x="84220" y="17406"/>
                </a:cubicBezTo>
                <a:lnTo>
                  <a:pt x="84220" y="17406"/>
                </a:lnTo>
                <a:cubicBezTo>
                  <a:pt x="84352" y="17469"/>
                  <a:pt x="84481" y="17534"/>
                  <a:pt x="84613" y="17596"/>
                </a:cubicBezTo>
                <a:cubicBezTo>
                  <a:pt x="85733" y="18116"/>
                  <a:pt x="86864" y="18613"/>
                  <a:pt x="88003" y="19088"/>
                </a:cubicBezTo>
                <a:cubicBezTo>
                  <a:pt x="88609" y="22271"/>
                  <a:pt x="90006" y="24306"/>
                  <a:pt x="91445" y="25602"/>
                </a:cubicBezTo>
                <a:cubicBezTo>
                  <a:pt x="91548" y="26563"/>
                  <a:pt x="91746" y="27533"/>
                  <a:pt x="91378" y="28442"/>
                </a:cubicBezTo>
                <a:cubicBezTo>
                  <a:pt x="91904" y="27772"/>
                  <a:pt x="92605" y="27318"/>
                  <a:pt x="93382" y="26960"/>
                </a:cubicBezTo>
                <a:cubicBezTo>
                  <a:pt x="94129" y="27356"/>
                  <a:pt x="94779" y="27574"/>
                  <a:pt x="95194" y="27687"/>
                </a:cubicBezTo>
                <a:cubicBezTo>
                  <a:pt x="95216" y="27704"/>
                  <a:pt x="95239" y="27722"/>
                  <a:pt x="95262" y="27739"/>
                </a:cubicBezTo>
                <a:cubicBezTo>
                  <a:pt x="95243" y="27723"/>
                  <a:pt x="95225" y="27707"/>
                  <a:pt x="95207" y="27691"/>
                </a:cubicBezTo>
                <a:lnTo>
                  <a:pt x="95207" y="27691"/>
                </a:lnTo>
                <a:cubicBezTo>
                  <a:pt x="95501" y="27771"/>
                  <a:pt x="95675" y="27797"/>
                  <a:pt x="95675" y="27797"/>
                </a:cubicBezTo>
                <a:cubicBezTo>
                  <a:pt x="95267" y="27453"/>
                  <a:pt x="94822" y="27032"/>
                  <a:pt x="94359" y="26563"/>
                </a:cubicBezTo>
                <a:cubicBezTo>
                  <a:pt x="95290" y="26223"/>
                  <a:pt x="96267" y="25941"/>
                  <a:pt x="97154" y="25544"/>
                </a:cubicBezTo>
                <a:cubicBezTo>
                  <a:pt x="97914" y="25815"/>
                  <a:pt x="98543" y="25910"/>
                  <a:pt x="99034" y="25910"/>
                </a:cubicBezTo>
                <a:cubicBezTo>
                  <a:pt x="99885" y="25910"/>
                  <a:pt x="100322" y="25624"/>
                  <a:pt x="100306" y="25481"/>
                </a:cubicBezTo>
                <a:cubicBezTo>
                  <a:pt x="100294" y="25382"/>
                  <a:pt x="99702" y="25011"/>
                  <a:pt x="98805" y="24504"/>
                </a:cubicBezTo>
                <a:cubicBezTo>
                  <a:pt x="98954" y="24367"/>
                  <a:pt x="99094" y="24220"/>
                  <a:pt x="99221" y="24064"/>
                </a:cubicBezTo>
                <a:cubicBezTo>
                  <a:pt x="99779" y="23378"/>
                  <a:pt x="100088" y="22528"/>
                  <a:pt x="100587" y="21800"/>
                </a:cubicBezTo>
                <a:cubicBezTo>
                  <a:pt x="100990" y="21212"/>
                  <a:pt x="101509" y="20714"/>
                  <a:pt x="102043" y="20230"/>
                </a:cubicBezTo>
                <a:lnTo>
                  <a:pt x="102043" y="20230"/>
                </a:lnTo>
                <a:cubicBezTo>
                  <a:pt x="102043" y="20240"/>
                  <a:pt x="102042" y="20250"/>
                  <a:pt x="102041" y="20259"/>
                </a:cubicBezTo>
                <a:lnTo>
                  <a:pt x="99204" y="24593"/>
                </a:lnTo>
                <a:cubicBezTo>
                  <a:pt x="99204" y="24593"/>
                  <a:pt x="100051" y="23629"/>
                  <a:pt x="101569" y="22030"/>
                </a:cubicBezTo>
                <a:lnTo>
                  <a:pt x="101569" y="22030"/>
                </a:lnTo>
                <a:cubicBezTo>
                  <a:pt x="101433" y="22467"/>
                  <a:pt x="101324" y="22906"/>
                  <a:pt x="101342" y="23358"/>
                </a:cubicBezTo>
                <a:cubicBezTo>
                  <a:pt x="101406" y="25024"/>
                  <a:pt x="103023" y="26199"/>
                  <a:pt x="103067" y="27866"/>
                </a:cubicBezTo>
                <a:cubicBezTo>
                  <a:pt x="103828" y="24941"/>
                  <a:pt x="107695" y="23632"/>
                  <a:pt x="108507" y="20720"/>
                </a:cubicBezTo>
                <a:cubicBezTo>
                  <a:pt x="108744" y="19868"/>
                  <a:pt x="108687" y="18966"/>
                  <a:pt x="108854" y="18099"/>
                </a:cubicBezTo>
                <a:cubicBezTo>
                  <a:pt x="109195" y="16328"/>
                  <a:pt x="110446" y="14792"/>
                  <a:pt x="110613" y="12997"/>
                </a:cubicBezTo>
                <a:cubicBezTo>
                  <a:pt x="110619" y="12928"/>
                  <a:pt x="110620" y="12859"/>
                  <a:pt x="110623" y="12789"/>
                </a:cubicBezTo>
                <a:cubicBezTo>
                  <a:pt x="110849" y="12513"/>
                  <a:pt x="111066" y="12240"/>
                  <a:pt x="111274" y="11968"/>
                </a:cubicBezTo>
                <a:cubicBezTo>
                  <a:pt x="112143" y="11768"/>
                  <a:pt x="113052" y="11726"/>
                  <a:pt x="113962" y="11676"/>
                </a:cubicBezTo>
                <a:lnTo>
                  <a:pt x="113962" y="11676"/>
                </a:lnTo>
                <a:cubicBezTo>
                  <a:pt x="108298" y="20217"/>
                  <a:pt x="105901" y="32575"/>
                  <a:pt x="105901" y="32575"/>
                </a:cubicBezTo>
                <a:cubicBezTo>
                  <a:pt x="107427" y="29144"/>
                  <a:pt x="108631" y="28116"/>
                  <a:pt x="112631" y="21195"/>
                </a:cubicBezTo>
                <a:cubicBezTo>
                  <a:pt x="114761" y="17511"/>
                  <a:pt x="115921" y="13913"/>
                  <a:pt x="116541" y="11353"/>
                </a:cubicBezTo>
                <a:cubicBezTo>
                  <a:pt x="116642" y="11327"/>
                  <a:pt x="116744" y="11301"/>
                  <a:pt x="116845" y="11269"/>
                </a:cubicBezTo>
                <a:cubicBezTo>
                  <a:pt x="117172" y="11168"/>
                  <a:pt x="117495" y="11037"/>
                  <a:pt x="117834" y="10991"/>
                </a:cubicBezTo>
                <a:cubicBezTo>
                  <a:pt x="117944" y="10976"/>
                  <a:pt x="118053" y="10970"/>
                  <a:pt x="118163" y="10970"/>
                </a:cubicBezTo>
                <a:cubicBezTo>
                  <a:pt x="118391" y="10970"/>
                  <a:pt x="118620" y="10996"/>
                  <a:pt x="118848" y="11023"/>
                </a:cubicBezTo>
                <a:cubicBezTo>
                  <a:pt x="112010" y="24468"/>
                  <a:pt x="114590" y="36937"/>
                  <a:pt x="114590" y="36937"/>
                </a:cubicBezTo>
                <a:cubicBezTo>
                  <a:pt x="114341" y="35526"/>
                  <a:pt x="115974" y="31296"/>
                  <a:pt x="117614" y="24685"/>
                </a:cubicBezTo>
                <a:cubicBezTo>
                  <a:pt x="118960" y="19261"/>
                  <a:pt x="119157" y="13098"/>
                  <a:pt x="119185" y="11062"/>
                </a:cubicBezTo>
                <a:cubicBezTo>
                  <a:pt x="119226" y="11066"/>
                  <a:pt x="119269" y="11071"/>
                  <a:pt x="119311" y="11075"/>
                </a:cubicBezTo>
                <a:cubicBezTo>
                  <a:pt x="119374" y="11156"/>
                  <a:pt x="119438" y="11235"/>
                  <a:pt x="119501" y="11315"/>
                </a:cubicBezTo>
                <a:cubicBezTo>
                  <a:pt x="120126" y="12082"/>
                  <a:pt x="120762" y="12840"/>
                  <a:pt x="121409" y="13586"/>
                </a:cubicBezTo>
                <a:cubicBezTo>
                  <a:pt x="118981" y="20150"/>
                  <a:pt x="121950" y="30312"/>
                  <a:pt x="122712" y="32452"/>
                </a:cubicBezTo>
                <a:cubicBezTo>
                  <a:pt x="123486" y="34624"/>
                  <a:pt x="126283" y="36190"/>
                  <a:pt x="126283" y="36190"/>
                </a:cubicBezTo>
                <a:cubicBezTo>
                  <a:pt x="126283" y="36190"/>
                  <a:pt x="124182" y="34608"/>
                  <a:pt x="123577" y="32572"/>
                </a:cubicBezTo>
                <a:cubicBezTo>
                  <a:pt x="123545" y="32464"/>
                  <a:pt x="123515" y="32354"/>
                  <a:pt x="123492" y="32243"/>
                </a:cubicBezTo>
                <a:cubicBezTo>
                  <a:pt x="123230" y="30982"/>
                  <a:pt x="122425" y="17270"/>
                  <a:pt x="121746" y="13979"/>
                </a:cubicBezTo>
                <a:lnTo>
                  <a:pt x="121746" y="13979"/>
                </a:lnTo>
                <a:cubicBezTo>
                  <a:pt x="122463" y="14803"/>
                  <a:pt x="123193" y="15614"/>
                  <a:pt x="123936" y="16414"/>
                </a:cubicBezTo>
                <a:cubicBezTo>
                  <a:pt x="122483" y="30298"/>
                  <a:pt x="125948" y="35132"/>
                  <a:pt x="127177" y="36379"/>
                </a:cubicBezTo>
                <a:cubicBezTo>
                  <a:pt x="127430" y="36636"/>
                  <a:pt x="127588" y="36741"/>
                  <a:pt x="127588" y="36741"/>
                </a:cubicBezTo>
                <a:cubicBezTo>
                  <a:pt x="126733" y="27690"/>
                  <a:pt x="124626" y="18796"/>
                  <a:pt x="124091" y="16628"/>
                </a:cubicBezTo>
                <a:cubicBezTo>
                  <a:pt x="124090" y="16611"/>
                  <a:pt x="124088" y="16594"/>
                  <a:pt x="124087" y="16576"/>
                </a:cubicBezTo>
                <a:lnTo>
                  <a:pt x="124087" y="16576"/>
                </a:lnTo>
                <a:cubicBezTo>
                  <a:pt x="124205" y="16704"/>
                  <a:pt x="124321" y="16833"/>
                  <a:pt x="124440" y="16959"/>
                </a:cubicBezTo>
                <a:cubicBezTo>
                  <a:pt x="125458" y="18025"/>
                  <a:pt x="126496" y="19070"/>
                  <a:pt x="127555" y="20093"/>
                </a:cubicBezTo>
                <a:cubicBezTo>
                  <a:pt x="126105" y="27796"/>
                  <a:pt x="130319" y="31683"/>
                  <a:pt x="131789" y="32778"/>
                </a:cubicBezTo>
                <a:cubicBezTo>
                  <a:pt x="131807" y="32808"/>
                  <a:pt x="131824" y="32837"/>
                  <a:pt x="131842" y="32866"/>
                </a:cubicBezTo>
                <a:cubicBezTo>
                  <a:pt x="131829" y="32840"/>
                  <a:pt x="131814" y="32814"/>
                  <a:pt x="131801" y="32788"/>
                </a:cubicBezTo>
                <a:lnTo>
                  <a:pt x="131801" y="32788"/>
                </a:lnTo>
                <a:cubicBezTo>
                  <a:pt x="132093" y="33005"/>
                  <a:pt x="132274" y="33110"/>
                  <a:pt x="132274" y="33110"/>
                </a:cubicBezTo>
                <a:cubicBezTo>
                  <a:pt x="130339" y="29536"/>
                  <a:pt x="128100" y="21810"/>
                  <a:pt x="127658" y="20249"/>
                </a:cubicBezTo>
                <a:cubicBezTo>
                  <a:pt x="127650" y="20220"/>
                  <a:pt x="127642" y="20194"/>
                  <a:pt x="127635" y="20170"/>
                </a:cubicBezTo>
                <a:lnTo>
                  <a:pt x="127635" y="20170"/>
                </a:lnTo>
                <a:cubicBezTo>
                  <a:pt x="128198" y="20711"/>
                  <a:pt x="128768" y="21245"/>
                  <a:pt x="129345" y="21772"/>
                </a:cubicBezTo>
                <a:cubicBezTo>
                  <a:pt x="132676" y="31138"/>
                  <a:pt x="136565" y="32721"/>
                  <a:pt x="137928" y="32721"/>
                </a:cubicBezTo>
                <a:cubicBezTo>
                  <a:pt x="138227" y="32721"/>
                  <a:pt x="138404" y="32645"/>
                  <a:pt x="138427" y="32558"/>
                </a:cubicBezTo>
                <a:cubicBezTo>
                  <a:pt x="138545" y="32113"/>
                  <a:pt x="130797" y="23373"/>
                  <a:pt x="129507" y="21921"/>
                </a:cubicBezTo>
                <a:lnTo>
                  <a:pt x="129507" y="21921"/>
                </a:lnTo>
                <a:cubicBezTo>
                  <a:pt x="129605" y="22009"/>
                  <a:pt x="129702" y="22101"/>
                  <a:pt x="129801" y="22190"/>
                </a:cubicBezTo>
                <a:lnTo>
                  <a:pt x="129857" y="22129"/>
                </a:lnTo>
                <a:cubicBezTo>
                  <a:pt x="129847" y="22119"/>
                  <a:pt x="129837" y="22108"/>
                  <a:pt x="129827" y="22098"/>
                </a:cubicBezTo>
                <a:lnTo>
                  <a:pt x="129827" y="22098"/>
                </a:lnTo>
                <a:cubicBezTo>
                  <a:pt x="131079" y="23080"/>
                  <a:pt x="134057" y="25028"/>
                  <a:pt x="138863" y="25937"/>
                </a:cubicBezTo>
                <a:cubicBezTo>
                  <a:pt x="138201" y="27524"/>
                  <a:pt x="138581" y="28430"/>
                  <a:pt x="138772" y="28430"/>
                </a:cubicBezTo>
                <a:cubicBezTo>
                  <a:pt x="138773" y="28430"/>
                  <a:pt x="138773" y="28430"/>
                  <a:pt x="138773" y="28430"/>
                </a:cubicBezTo>
                <a:cubicBezTo>
                  <a:pt x="138896" y="28428"/>
                  <a:pt x="139591" y="27457"/>
                  <a:pt x="140458" y="26167"/>
                </a:cubicBezTo>
                <a:cubicBezTo>
                  <a:pt x="140861" y="26204"/>
                  <a:pt x="141266" y="26223"/>
                  <a:pt x="141671" y="26223"/>
                </a:cubicBezTo>
                <a:cubicBezTo>
                  <a:pt x="142067" y="26223"/>
                  <a:pt x="142462" y="26204"/>
                  <a:pt x="142857" y="26165"/>
                </a:cubicBezTo>
                <a:cubicBezTo>
                  <a:pt x="143054" y="26146"/>
                  <a:pt x="143255" y="26122"/>
                  <a:pt x="143457" y="26091"/>
                </a:cubicBezTo>
                <a:cubicBezTo>
                  <a:pt x="143468" y="26588"/>
                  <a:pt x="143500" y="27109"/>
                  <a:pt x="143558" y="27657"/>
                </a:cubicBezTo>
                <a:cubicBezTo>
                  <a:pt x="143654" y="28548"/>
                  <a:pt x="143851" y="29427"/>
                  <a:pt x="144182" y="30261"/>
                </a:cubicBezTo>
                <a:cubicBezTo>
                  <a:pt x="144493" y="31045"/>
                  <a:pt x="144953" y="31899"/>
                  <a:pt x="145548" y="32180"/>
                </a:cubicBezTo>
                <a:cubicBezTo>
                  <a:pt x="145548" y="32180"/>
                  <a:pt x="145129" y="29029"/>
                  <a:pt x="144853" y="25746"/>
                </a:cubicBezTo>
                <a:cubicBezTo>
                  <a:pt x="145276" y="25587"/>
                  <a:pt x="145640" y="25377"/>
                  <a:pt x="145884" y="25099"/>
                </a:cubicBezTo>
                <a:cubicBezTo>
                  <a:pt x="145884" y="25099"/>
                  <a:pt x="145477" y="25039"/>
                  <a:pt x="144789" y="24930"/>
                </a:cubicBezTo>
                <a:cubicBezTo>
                  <a:pt x="144652" y="23114"/>
                  <a:pt x="144574" y="21334"/>
                  <a:pt x="144649" y="20101"/>
                </a:cubicBezTo>
                <a:cubicBezTo>
                  <a:pt x="145042" y="20063"/>
                  <a:pt x="145445" y="20023"/>
                  <a:pt x="145855" y="19980"/>
                </a:cubicBezTo>
                <a:cubicBezTo>
                  <a:pt x="146092" y="22237"/>
                  <a:pt x="147034" y="26136"/>
                  <a:pt x="149826" y="32748"/>
                </a:cubicBezTo>
                <a:cubicBezTo>
                  <a:pt x="149826" y="32748"/>
                  <a:pt x="149814" y="32655"/>
                  <a:pt x="149790" y="32484"/>
                </a:cubicBezTo>
                <a:cubicBezTo>
                  <a:pt x="149624" y="31323"/>
                  <a:pt x="148859" y="26388"/>
                  <a:pt x="146960" y="19861"/>
                </a:cubicBezTo>
                <a:cubicBezTo>
                  <a:pt x="147378" y="19814"/>
                  <a:pt x="147803" y="19766"/>
                  <a:pt x="148237" y="19712"/>
                </a:cubicBezTo>
                <a:cubicBezTo>
                  <a:pt x="148237" y="19712"/>
                  <a:pt x="148110" y="19694"/>
                  <a:pt x="147878" y="19662"/>
                </a:cubicBezTo>
                <a:cubicBezTo>
                  <a:pt x="147647" y="19630"/>
                  <a:pt x="147305" y="19583"/>
                  <a:pt x="146863" y="19529"/>
                </a:cubicBezTo>
                <a:cubicBezTo>
                  <a:pt x="146643" y="18780"/>
                  <a:pt x="146407" y="18013"/>
                  <a:pt x="146157" y="17227"/>
                </a:cubicBezTo>
                <a:cubicBezTo>
                  <a:pt x="146501" y="16666"/>
                  <a:pt x="146850" y="16111"/>
                  <a:pt x="147205" y="15558"/>
                </a:cubicBezTo>
                <a:cubicBezTo>
                  <a:pt x="147333" y="15358"/>
                  <a:pt x="147464" y="15161"/>
                  <a:pt x="147595" y="14962"/>
                </a:cubicBezTo>
                <a:cubicBezTo>
                  <a:pt x="148035" y="19844"/>
                  <a:pt x="150611" y="24595"/>
                  <a:pt x="152589" y="27599"/>
                </a:cubicBezTo>
                <a:cubicBezTo>
                  <a:pt x="152292" y="29019"/>
                  <a:pt x="152097" y="29961"/>
                  <a:pt x="152097" y="29961"/>
                </a:cubicBezTo>
                <a:cubicBezTo>
                  <a:pt x="152097" y="29961"/>
                  <a:pt x="152356" y="29243"/>
                  <a:pt x="152852" y="27995"/>
                </a:cubicBezTo>
                <a:cubicBezTo>
                  <a:pt x="154027" y="29739"/>
                  <a:pt x="154932" y="30797"/>
                  <a:pt x="154932" y="30797"/>
                </a:cubicBezTo>
                <a:cubicBezTo>
                  <a:pt x="154932" y="30797"/>
                  <a:pt x="154298" y="29121"/>
                  <a:pt x="153342" y="26782"/>
                </a:cubicBezTo>
                <a:cubicBezTo>
                  <a:pt x="153749" y="25790"/>
                  <a:pt x="154251" y="24600"/>
                  <a:pt x="154843" y="23259"/>
                </a:cubicBezTo>
                <a:cubicBezTo>
                  <a:pt x="156657" y="25483"/>
                  <a:pt x="158376" y="27230"/>
                  <a:pt x="159018" y="27867"/>
                </a:cubicBezTo>
                <a:lnTo>
                  <a:pt x="159032" y="27888"/>
                </a:lnTo>
                <a:cubicBezTo>
                  <a:pt x="159286" y="31537"/>
                  <a:pt x="159767" y="34136"/>
                  <a:pt x="159767" y="34136"/>
                </a:cubicBezTo>
                <a:cubicBezTo>
                  <a:pt x="159906" y="30993"/>
                  <a:pt x="160530" y="29821"/>
                  <a:pt x="161530" y="23197"/>
                </a:cubicBezTo>
                <a:cubicBezTo>
                  <a:pt x="161663" y="22322"/>
                  <a:pt x="161749" y="21471"/>
                  <a:pt x="161801" y="20650"/>
                </a:cubicBezTo>
                <a:cubicBezTo>
                  <a:pt x="162378" y="21278"/>
                  <a:pt x="162865" y="21828"/>
                  <a:pt x="163194" y="22205"/>
                </a:cubicBezTo>
                <a:cubicBezTo>
                  <a:pt x="163278" y="22330"/>
                  <a:pt x="163363" y="22454"/>
                  <a:pt x="163446" y="22580"/>
                </a:cubicBezTo>
                <a:cubicBezTo>
                  <a:pt x="163389" y="22485"/>
                  <a:pt x="163331" y="22391"/>
                  <a:pt x="163273" y="22297"/>
                </a:cubicBezTo>
                <a:lnTo>
                  <a:pt x="163273" y="22297"/>
                </a:lnTo>
                <a:cubicBezTo>
                  <a:pt x="163403" y="22445"/>
                  <a:pt x="163501" y="22559"/>
                  <a:pt x="163565" y="22635"/>
                </a:cubicBezTo>
                <a:cubicBezTo>
                  <a:pt x="164771" y="30110"/>
                  <a:pt x="167881" y="34879"/>
                  <a:pt x="167881" y="34879"/>
                </a:cubicBezTo>
                <a:cubicBezTo>
                  <a:pt x="167254" y="33853"/>
                  <a:pt x="167233" y="30052"/>
                  <a:pt x="166488" y="24392"/>
                </a:cubicBezTo>
                <a:cubicBezTo>
                  <a:pt x="166399" y="23724"/>
                  <a:pt x="166288" y="23052"/>
                  <a:pt x="166159" y="22384"/>
                </a:cubicBezTo>
                <a:lnTo>
                  <a:pt x="166159" y="22384"/>
                </a:lnTo>
                <a:cubicBezTo>
                  <a:pt x="166517" y="22653"/>
                  <a:pt x="166880" y="22911"/>
                  <a:pt x="167253" y="23158"/>
                </a:cubicBezTo>
                <a:cubicBezTo>
                  <a:pt x="167537" y="23346"/>
                  <a:pt x="167849" y="23535"/>
                  <a:pt x="168187" y="23535"/>
                </a:cubicBezTo>
                <a:cubicBezTo>
                  <a:pt x="168200" y="23535"/>
                  <a:pt x="168212" y="23535"/>
                  <a:pt x="168224" y="23534"/>
                </a:cubicBezTo>
                <a:cubicBezTo>
                  <a:pt x="168387" y="23527"/>
                  <a:pt x="168567" y="23482"/>
                  <a:pt x="168729" y="23482"/>
                </a:cubicBezTo>
                <a:cubicBezTo>
                  <a:pt x="168853" y="23482"/>
                  <a:pt x="168966" y="23509"/>
                  <a:pt x="169051" y="23601"/>
                </a:cubicBezTo>
                <a:cubicBezTo>
                  <a:pt x="169110" y="23664"/>
                  <a:pt x="169145" y="23752"/>
                  <a:pt x="169223" y="23790"/>
                </a:cubicBezTo>
                <a:cubicBezTo>
                  <a:pt x="169235" y="23795"/>
                  <a:pt x="169247" y="23800"/>
                  <a:pt x="169260" y="23802"/>
                </a:cubicBezTo>
                <a:cubicBezTo>
                  <a:pt x="170720" y="26273"/>
                  <a:pt x="172252" y="28210"/>
                  <a:pt x="172844" y="28890"/>
                </a:cubicBezTo>
                <a:cubicBezTo>
                  <a:pt x="174114" y="30347"/>
                  <a:pt x="176776" y="30712"/>
                  <a:pt x="176776" y="30712"/>
                </a:cubicBezTo>
                <a:cubicBezTo>
                  <a:pt x="176776" y="30712"/>
                  <a:pt x="174651" y="30123"/>
                  <a:pt x="173556" y="28720"/>
                </a:cubicBezTo>
                <a:cubicBezTo>
                  <a:pt x="173498" y="28645"/>
                  <a:pt x="173441" y="28568"/>
                  <a:pt x="173389" y="28488"/>
                </a:cubicBezTo>
                <a:cubicBezTo>
                  <a:pt x="173148" y="28121"/>
                  <a:pt x="172210" y="26181"/>
                  <a:pt x="171077" y="23846"/>
                </a:cubicBezTo>
                <a:lnTo>
                  <a:pt x="171077" y="23846"/>
                </a:lnTo>
                <a:cubicBezTo>
                  <a:pt x="171183" y="23887"/>
                  <a:pt x="171296" y="23908"/>
                  <a:pt x="171409" y="23908"/>
                </a:cubicBezTo>
                <a:cubicBezTo>
                  <a:pt x="171446" y="23908"/>
                  <a:pt x="171484" y="23906"/>
                  <a:pt x="171521" y="23901"/>
                </a:cubicBezTo>
                <a:cubicBezTo>
                  <a:pt x="171611" y="23890"/>
                  <a:pt x="171703" y="23866"/>
                  <a:pt x="171794" y="23848"/>
                </a:cubicBezTo>
                <a:cubicBezTo>
                  <a:pt x="174207" y="28681"/>
                  <a:pt x="176581" y="30164"/>
                  <a:pt x="177530" y="30586"/>
                </a:cubicBezTo>
                <a:cubicBezTo>
                  <a:pt x="177806" y="30709"/>
                  <a:pt x="177962" y="30743"/>
                  <a:pt x="177962" y="30743"/>
                </a:cubicBezTo>
                <a:cubicBezTo>
                  <a:pt x="176937" y="28717"/>
                  <a:pt x="175831" y="26738"/>
                  <a:pt x="174753" y="24914"/>
                </a:cubicBezTo>
                <a:cubicBezTo>
                  <a:pt x="175429" y="24794"/>
                  <a:pt x="176121" y="24761"/>
                  <a:pt x="176820" y="24761"/>
                </a:cubicBezTo>
                <a:cubicBezTo>
                  <a:pt x="176832" y="24761"/>
                  <a:pt x="176843" y="24761"/>
                  <a:pt x="176855" y="24761"/>
                </a:cubicBezTo>
                <a:cubicBezTo>
                  <a:pt x="178138" y="25747"/>
                  <a:pt x="179372" y="26186"/>
                  <a:pt x="180026" y="26364"/>
                </a:cubicBezTo>
                <a:cubicBezTo>
                  <a:pt x="180049" y="26382"/>
                  <a:pt x="180071" y="26400"/>
                  <a:pt x="180095" y="26416"/>
                </a:cubicBezTo>
                <a:cubicBezTo>
                  <a:pt x="180076" y="26401"/>
                  <a:pt x="180058" y="26384"/>
                  <a:pt x="180040" y="26367"/>
                </a:cubicBezTo>
                <a:lnTo>
                  <a:pt x="180040" y="26367"/>
                </a:lnTo>
                <a:cubicBezTo>
                  <a:pt x="180334" y="26447"/>
                  <a:pt x="180507" y="26474"/>
                  <a:pt x="180507" y="26474"/>
                </a:cubicBezTo>
                <a:cubicBezTo>
                  <a:pt x="179976" y="26026"/>
                  <a:pt x="179381" y="25446"/>
                  <a:pt x="178765" y="24800"/>
                </a:cubicBezTo>
                <a:lnTo>
                  <a:pt x="178765" y="24800"/>
                </a:lnTo>
                <a:cubicBezTo>
                  <a:pt x="178924" y="24803"/>
                  <a:pt x="179082" y="24805"/>
                  <a:pt x="179240" y="24805"/>
                </a:cubicBezTo>
                <a:cubicBezTo>
                  <a:pt x="179482" y="24805"/>
                  <a:pt x="179722" y="24801"/>
                  <a:pt x="179961" y="24792"/>
                </a:cubicBezTo>
                <a:cubicBezTo>
                  <a:pt x="180896" y="24754"/>
                  <a:pt x="181820" y="24621"/>
                  <a:pt x="182738" y="24445"/>
                </a:cubicBezTo>
                <a:cubicBezTo>
                  <a:pt x="182948" y="24496"/>
                  <a:pt x="183161" y="24534"/>
                  <a:pt x="183374" y="24559"/>
                </a:cubicBezTo>
                <a:cubicBezTo>
                  <a:pt x="179595" y="27389"/>
                  <a:pt x="177667" y="30003"/>
                  <a:pt x="177667" y="30003"/>
                </a:cubicBezTo>
                <a:cubicBezTo>
                  <a:pt x="178371" y="29104"/>
                  <a:pt x="181750" y="27824"/>
                  <a:pt x="186542" y="25282"/>
                </a:cubicBezTo>
                <a:cubicBezTo>
                  <a:pt x="187233" y="24914"/>
                  <a:pt x="187920" y="24513"/>
                  <a:pt x="188588" y="24097"/>
                </a:cubicBezTo>
                <a:lnTo>
                  <a:pt x="188588" y="24097"/>
                </a:lnTo>
                <a:cubicBezTo>
                  <a:pt x="188623" y="24783"/>
                  <a:pt x="188598" y="25460"/>
                  <a:pt x="188309" y="26095"/>
                </a:cubicBezTo>
                <a:cubicBezTo>
                  <a:pt x="188988" y="25301"/>
                  <a:pt x="189896" y="24815"/>
                  <a:pt x="190889" y="24442"/>
                </a:cubicBezTo>
                <a:lnTo>
                  <a:pt x="190889" y="24442"/>
                </a:lnTo>
                <a:cubicBezTo>
                  <a:pt x="187681" y="27367"/>
                  <a:pt x="185261" y="31306"/>
                  <a:pt x="184647" y="32435"/>
                </a:cubicBezTo>
                <a:cubicBezTo>
                  <a:pt x="183770" y="34049"/>
                  <a:pt x="184328" y="36541"/>
                  <a:pt x="184328" y="36541"/>
                </a:cubicBezTo>
                <a:cubicBezTo>
                  <a:pt x="184328" y="36541"/>
                  <a:pt x="184149" y="34454"/>
                  <a:pt x="185035" y="33012"/>
                </a:cubicBezTo>
                <a:cubicBezTo>
                  <a:pt x="185083" y="32935"/>
                  <a:pt x="185131" y="32860"/>
                  <a:pt x="185185" y="32787"/>
                </a:cubicBezTo>
                <a:cubicBezTo>
                  <a:pt x="185693" y="32097"/>
                  <a:pt x="191140" y="26574"/>
                  <a:pt x="193855" y="23513"/>
                </a:cubicBezTo>
                <a:cubicBezTo>
                  <a:pt x="194236" y="23388"/>
                  <a:pt x="194608" y="23255"/>
                  <a:pt x="194967" y="23101"/>
                </a:cubicBezTo>
                <a:lnTo>
                  <a:pt x="194967" y="23101"/>
                </a:lnTo>
                <a:cubicBezTo>
                  <a:pt x="194910" y="23611"/>
                  <a:pt x="194858" y="24120"/>
                  <a:pt x="194809" y="24631"/>
                </a:cubicBezTo>
                <a:cubicBezTo>
                  <a:pt x="185802" y="31154"/>
                  <a:pt x="184778" y="35780"/>
                  <a:pt x="184691" y="37171"/>
                </a:cubicBezTo>
                <a:cubicBezTo>
                  <a:pt x="184673" y="37459"/>
                  <a:pt x="184696" y="37608"/>
                  <a:pt x="184696" y="37608"/>
                </a:cubicBezTo>
                <a:cubicBezTo>
                  <a:pt x="189609" y="32288"/>
                  <a:pt x="193764" y="26308"/>
                  <a:pt x="194765" y="24838"/>
                </a:cubicBezTo>
                <a:cubicBezTo>
                  <a:pt x="194775" y="24827"/>
                  <a:pt x="194784" y="24817"/>
                  <a:pt x="194793" y="24807"/>
                </a:cubicBezTo>
                <a:lnTo>
                  <a:pt x="194793" y="24807"/>
                </a:lnTo>
                <a:cubicBezTo>
                  <a:pt x="194781" y="24945"/>
                  <a:pt x="194765" y="25082"/>
                  <a:pt x="194754" y="25221"/>
                </a:cubicBezTo>
                <a:cubicBezTo>
                  <a:pt x="194664" y="26391"/>
                  <a:pt x="194596" y="27562"/>
                  <a:pt x="194552" y="28735"/>
                </a:cubicBezTo>
                <a:cubicBezTo>
                  <a:pt x="189212" y="31971"/>
                  <a:pt x="189148" y="36538"/>
                  <a:pt x="189280" y="37992"/>
                </a:cubicBezTo>
                <a:cubicBezTo>
                  <a:pt x="189273" y="38019"/>
                  <a:pt x="189264" y="38044"/>
                  <a:pt x="189256" y="38071"/>
                </a:cubicBezTo>
                <a:cubicBezTo>
                  <a:pt x="189265" y="38050"/>
                  <a:pt x="189273" y="38027"/>
                  <a:pt x="189281" y="38005"/>
                </a:cubicBezTo>
                <a:cubicBezTo>
                  <a:pt x="189294" y="38157"/>
                  <a:pt x="189313" y="38307"/>
                  <a:pt x="189342" y="38456"/>
                </a:cubicBezTo>
                <a:cubicBezTo>
                  <a:pt x="190433" y="35408"/>
                  <a:pt x="193823" y="29971"/>
                  <a:pt x="194514" y="28878"/>
                </a:cubicBezTo>
                <a:lnTo>
                  <a:pt x="194549" y="28822"/>
                </a:lnTo>
                <a:lnTo>
                  <a:pt x="194549" y="28822"/>
                </a:lnTo>
                <a:cubicBezTo>
                  <a:pt x="194526" y="29444"/>
                  <a:pt x="194513" y="30065"/>
                  <a:pt x="194509" y="30688"/>
                </a:cubicBezTo>
                <a:cubicBezTo>
                  <a:pt x="190031" y="38920"/>
                  <a:pt x="192433" y="41820"/>
                  <a:pt x="192904" y="41820"/>
                </a:cubicBezTo>
                <a:cubicBezTo>
                  <a:pt x="192918" y="41820"/>
                  <a:pt x="192931" y="41817"/>
                  <a:pt x="192942" y="41812"/>
                </a:cubicBezTo>
                <a:cubicBezTo>
                  <a:pt x="193267" y="41645"/>
                  <a:pt x="194332" y="32401"/>
                  <a:pt x="194506" y="30864"/>
                </a:cubicBezTo>
                <a:lnTo>
                  <a:pt x="194506" y="30864"/>
                </a:lnTo>
                <a:cubicBezTo>
                  <a:pt x="194506" y="30969"/>
                  <a:pt x="194503" y="31075"/>
                  <a:pt x="194503" y="31181"/>
                </a:cubicBezTo>
                <a:lnTo>
                  <a:pt x="194570" y="31182"/>
                </a:lnTo>
                <a:cubicBezTo>
                  <a:pt x="194570" y="31170"/>
                  <a:pt x="194571" y="31159"/>
                  <a:pt x="194571" y="31148"/>
                </a:cubicBezTo>
                <a:cubicBezTo>
                  <a:pt x="194657" y="32443"/>
                  <a:pt x="195103" y="35351"/>
                  <a:pt x="197248" y="38792"/>
                </a:cubicBezTo>
                <a:cubicBezTo>
                  <a:pt x="197762" y="39618"/>
                  <a:pt x="198371" y="40383"/>
                  <a:pt x="199089" y="41040"/>
                </a:cubicBezTo>
                <a:cubicBezTo>
                  <a:pt x="199760" y="41655"/>
                  <a:pt x="200608" y="42267"/>
                  <a:pt x="201319" y="42267"/>
                </a:cubicBezTo>
                <a:cubicBezTo>
                  <a:pt x="201323" y="42267"/>
                  <a:pt x="201327" y="42267"/>
                  <a:pt x="201331" y="42267"/>
                </a:cubicBezTo>
                <a:cubicBezTo>
                  <a:pt x="201331" y="42267"/>
                  <a:pt x="195914" y="34062"/>
                  <a:pt x="194604" y="30557"/>
                </a:cubicBezTo>
                <a:cubicBezTo>
                  <a:pt x="194652" y="29681"/>
                  <a:pt x="194717" y="28804"/>
                  <a:pt x="194797" y="27929"/>
                </a:cubicBezTo>
                <a:cubicBezTo>
                  <a:pt x="195132" y="29313"/>
                  <a:pt x="196917" y="33028"/>
                  <a:pt x="205777" y="40799"/>
                </a:cubicBezTo>
                <a:cubicBezTo>
                  <a:pt x="205777" y="40799"/>
                  <a:pt x="205722" y="40714"/>
                  <a:pt x="205617" y="40558"/>
                </a:cubicBezTo>
                <a:cubicBezTo>
                  <a:pt x="204814" y="39364"/>
                  <a:pt x="200978" y="33823"/>
                  <a:pt x="194852" y="27377"/>
                </a:cubicBezTo>
                <a:cubicBezTo>
                  <a:pt x="194922" y="26668"/>
                  <a:pt x="194999" y="25960"/>
                  <a:pt x="195085" y="25253"/>
                </a:cubicBezTo>
                <a:cubicBezTo>
                  <a:pt x="195116" y="24997"/>
                  <a:pt x="195150" y="24743"/>
                  <a:pt x="195183" y="24488"/>
                </a:cubicBezTo>
                <a:cubicBezTo>
                  <a:pt x="199728" y="32047"/>
                  <a:pt x="209840" y="36478"/>
                  <a:pt x="209840" y="36478"/>
                </a:cubicBezTo>
                <a:cubicBezTo>
                  <a:pt x="209840" y="36478"/>
                  <a:pt x="200548" y="27672"/>
                  <a:pt x="195203" y="24332"/>
                </a:cubicBezTo>
                <a:cubicBezTo>
                  <a:pt x="195266" y="23853"/>
                  <a:pt x="195333" y="23375"/>
                  <a:pt x="195404" y="22897"/>
                </a:cubicBezTo>
                <a:cubicBezTo>
                  <a:pt x="195744" y="22727"/>
                  <a:pt x="196068" y="22535"/>
                  <a:pt x="196367" y="22308"/>
                </a:cubicBezTo>
                <a:cubicBezTo>
                  <a:pt x="199936" y="27213"/>
                  <a:pt x="210317" y="30956"/>
                  <a:pt x="212444" y="31682"/>
                </a:cubicBezTo>
                <a:cubicBezTo>
                  <a:pt x="212500" y="31714"/>
                  <a:pt x="212555" y="31746"/>
                  <a:pt x="212611" y="31778"/>
                </a:cubicBezTo>
                <a:lnTo>
                  <a:pt x="212473" y="31692"/>
                </a:lnTo>
                <a:lnTo>
                  <a:pt x="212473" y="31692"/>
                </a:lnTo>
                <a:cubicBezTo>
                  <a:pt x="212702" y="31771"/>
                  <a:pt x="212829" y="31811"/>
                  <a:pt x="212829" y="31811"/>
                </a:cubicBezTo>
                <a:cubicBezTo>
                  <a:pt x="212829" y="31811"/>
                  <a:pt x="205516" y="26024"/>
                  <a:pt x="198618" y="22303"/>
                </a:cubicBezTo>
                <a:lnTo>
                  <a:pt x="198618" y="22303"/>
                </a:lnTo>
                <a:lnTo>
                  <a:pt x="198842" y="22320"/>
                </a:lnTo>
                <a:cubicBezTo>
                  <a:pt x="199044" y="22335"/>
                  <a:pt x="199246" y="22350"/>
                  <a:pt x="199448" y="22350"/>
                </a:cubicBezTo>
                <a:cubicBezTo>
                  <a:pt x="199563" y="22350"/>
                  <a:pt x="199679" y="22345"/>
                  <a:pt x="199793" y="22332"/>
                </a:cubicBezTo>
                <a:cubicBezTo>
                  <a:pt x="200209" y="22286"/>
                  <a:pt x="200606" y="22140"/>
                  <a:pt x="201011" y="22033"/>
                </a:cubicBezTo>
                <a:cubicBezTo>
                  <a:pt x="201017" y="22031"/>
                  <a:pt x="201021" y="22030"/>
                  <a:pt x="201025" y="22029"/>
                </a:cubicBezTo>
                <a:cubicBezTo>
                  <a:pt x="206483" y="26370"/>
                  <a:pt x="212265" y="28784"/>
                  <a:pt x="212265" y="28784"/>
                </a:cubicBezTo>
                <a:cubicBezTo>
                  <a:pt x="212265" y="28784"/>
                  <a:pt x="212139" y="28693"/>
                  <a:pt x="211909" y="28518"/>
                </a:cubicBezTo>
                <a:cubicBezTo>
                  <a:pt x="211859" y="28480"/>
                  <a:pt x="211810" y="28442"/>
                  <a:pt x="211759" y="28403"/>
                </a:cubicBezTo>
                <a:cubicBezTo>
                  <a:pt x="210839" y="27692"/>
                  <a:pt x="208775" y="26020"/>
                  <a:pt x="206508" y="23665"/>
                </a:cubicBezTo>
                <a:cubicBezTo>
                  <a:pt x="205731" y="22858"/>
                  <a:pt x="204796" y="22076"/>
                  <a:pt x="203805" y="21350"/>
                </a:cubicBezTo>
                <a:lnTo>
                  <a:pt x="203804" y="20186"/>
                </a:lnTo>
                <a:lnTo>
                  <a:pt x="203804" y="20186"/>
                </a:lnTo>
                <a:cubicBezTo>
                  <a:pt x="205055" y="20856"/>
                  <a:pt x="206257" y="21407"/>
                  <a:pt x="207203" y="21696"/>
                </a:cubicBezTo>
                <a:cubicBezTo>
                  <a:pt x="209733" y="22468"/>
                  <a:pt x="212561" y="23633"/>
                  <a:pt x="213844" y="24179"/>
                </a:cubicBezTo>
                <a:cubicBezTo>
                  <a:pt x="213985" y="24262"/>
                  <a:pt x="214127" y="24342"/>
                  <a:pt x="214268" y="24424"/>
                </a:cubicBezTo>
                <a:cubicBezTo>
                  <a:pt x="214167" y="24359"/>
                  <a:pt x="214065" y="24295"/>
                  <a:pt x="213965" y="24230"/>
                </a:cubicBezTo>
                <a:lnTo>
                  <a:pt x="213965" y="24230"/>
                </a:lnTo>
                <a:cubicBezTo>
                  <a:pt x="214331" y="24387"/>
                  <a:pt x="214544" y="24481"/>
                  <a:pt x="214544" y="24481"/>
                </a:cubicBezTo>
                <a:cubicBezTo>
                  <a:pt x="214544" y="24481"/>
                  <a:pt x="209266" y="20491"/>
                  <a:pt x="203800" y="17663"/>
                </a:cubicBezTo>
                <a:lnTo>
                  <a:pt x="203798" y="15751"/>
                </a:lnTo>
                <a:lnTo>
                  <a:pt x="203798" y="15751"/>
                </a:lnTo>
                <a:cubicBezTo>
                  <a:pt x="204637" y="16016"/>
                  <a:pt x="205574" y="16277"/>
                  <a:pt x="206619" y="16528"/>
                </a:cubicBezTo>
                <a:cubicBezTo>
                  <a:pt x="213351" y="18143"/>
                  <a:pt x="214708" y="19493"/>
                  <a:pt x="215288" y="19493"/>
                </a:cubicBezTo>
                <a:cubicBezTo>
                  <a:pt x="215325" y="19493"/>
                  <a:pt x="215358" y="19488"/>
                  <a:pt x="215389" y="19477"/>
                </a:cubicBezTo>
                <a:cubicBezTo>
                  <a:pt x="215389" y="19477"/>
                  <a:pt x="213400" y="16642"/>
                  <a:pt x="206777" y="14385"/>
                </a:cubicBezTo>
                <a:cubicBezTo>
                  <a:pt x="205679" y="14011"/>
                  <a:pt x="204687" y="13712"/>
                  <a:pt x="203794" y="13473"/>
                </a:cubicBezTo>
                <a:lnTo>
                  <a:pt x="20377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1003650" y="965975"/>
            <a:ext cx="7136700" cy="123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2019900" y="2141575"/>
            <a:ext cx="5104200" cy="5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AND_BODY_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9" name="Google Shape;129;p19"/>
          <p:cNvSpPr/>
          <p:nvPr/>
        </p:nvSpPr>
        <p:spPr>
          <a:xfrm rot="10800000">
            <a:off x="7516727" y="-290359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/>
          <p:nvPr/>
        </p:nvSpPr>
        <p:spPr>
          <a:xfrm rot="9117405">
            <a:off x="7821973" y="1207690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/>
          <p:nvPr/>
        </p:nvSpPr>
        <p:spPr>
          <a:xfrm rot="5400000">
            <a:off x="8157858" y="163904"/>
            <a:ext cx="1226015" cy="106529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-240375" y="4823952"/>
            <a:ext cx="9624742" cy="467111"/>
          </a:xfrm>
          <a:custGeom>
            <a:avLst/>
            <a:gdLst/>
            <a:ahLst/>
            <a:cxnLst/>
            <a:rect l="l" t="t" r="r" b="b"/>
            <a:pathLst>
              <a:path w="158739" h="34665" extrusionOk="0">
                <a:moveTo>
                  <a:pt x="3007" y="1"/>
                </a:moveTo>
                <a:cubicBezTo>
                  <a:pt x="2827" y="1"/>
                  <a:pt x="2647" y="89"/>
                  <a:pt x="2585" y="260"/>
                </a:cubicBezTo>
                <a:cubicBezTo>
                  <a:pt x="2546" y="162"/>
                  <a:pt x="2444" y="114"/>
                  <a:pt x="2338" y="114"/>
                </a:cubicBezTo>
                <a:cubicBezTo>
                  <a:pt x="2253" y="114"/>
                  <a:pt x="2165" y="144"/>
                  <a:pt x="2103" y="202"/>
                </a:cubicBezTo>
                <a:cubicBezTo>
                  <a:pt x="1964" y="334"/>
                  <a:pt x="1933" y="542"/>
                  <a:pt x="1934" y="732"/>
                </a:cubicBezTo>
                <a:cubicBezTo>
                  <a:pt x="1891" y="703"/>
                  <a:pt x="1842" y="690"/>
                  <a:pt x="1793" y="690"/>
                </a:cubicBezTo>
                <a:cubicBezTo>
                  <a:pt x="1590" y="690"/>
                  <a:pt x="1378" y="915"/>
                  <a:pt x="1461" y="1116"/>
                </a:cubicBezTo>
                <a:cubicBezTo>
                  <a:pt x="1456" y="1116"/>
                  <a:pt x="1451" y="1116"/>
                  <a:pt x="1446" y="1116"/>
                </a:cubicBezTo>
                <a:cubicBezTo>
                  <a:pt x="1204" y="1116"/>
                  <a:pt x="980" y="1340"/>
                  <a:pt x="985" y="1583"/>
                </a:cubicBezTo>
                <a:cubicBezTo>
                  <a:pt x="582" y="1624"/>
                  <a:pt x="219" y="1848"/>
                  <a:pt x="0" y="2191"/>
                </a:cubicBezTo>
                <a:lnTo>
                  <a:pt x="0" y="34664"/>
                </a:lnTo>
                <a:lnTo>
                  <a:pt x="158739" y="34664"/>
                </a:lnTo>
                <a:lnTo>
                  <a:pt x="158730" y="4785"/>
                </a:lnTo>
                <a:cubicBezTo>
                  <a:pt x="157628" y="4757"/>
                  <a:pt x="156337" y="4614"/>
                  <a:pt x="155119" y="4614"/>
                </a:cubicBezTo>
                <a:cubicBezTo>
                  <a:pt x="155014" y="4614"/>
                  <a:pt x="154909" y="4615"/>
                  <a:pt x="154805" y="4617"/>
                </a:cubicBezTo>
                <a:cubicBezTo>
                  <a:pt x="154797" y="4618"/>
                  <a:pt x="154788" y="4618"/>
                  <a:pt x="154780" y="4618"/>
                </a:cubicBezTo>
                <a:cubicBezTo>
                  <a:pt x="154741" y="4618"/>
                  <a:pt x="154703" y="4614"/>
                  <a:pt x="154671" y="4593"/>
                </a:cubicBezTo>
                <a:cubicBezTo>
                  <a:pt x="154628" y="4564"/>
                  <a:pt x="154608" y="4510"/>
                  <a:pt x="154576" y="4469"/>
                </a:cubicBezTo>
                <a:cubicBezTo>
                  <a:pt x="154529" y="4409"/>
                  <a:pt x="154426" y="4374"/>
                  <a:pt x="154331" y="4374"/>
                </a:cubicBezTo>
                <a:cubicBezTo>
                  <a:pt x="154261" y="4374"/>
                  <a:pt x="154195" y="4394"/>
                  <a:pt x="154162" y="4439"/>
                </a:cubicBezTo>
                <a:cubicBezTo>
                  <a:pt x="154167" y="4355"/>
                  <a:pt x="154168" y="4264"/>
                  <a:pt x="154123" y="4194"/>
                </a:cubicBezTo>
                <a:cubicBezTo>
                  <a:pt x="154094" y="4149"/>
                  <a:pt x="154038" y="4119"/>
                  <a:pt x="153987" y="4119"/>
                </a:cubicBezTo>
                <a:cubicBezTo>
                  <a:pt x="153957" y="4119"/>
                  <a:pt x="153929" y="4129"/>
                  <a:pt x="153908" y="4153"/>
                </a:cubicBezTo>
                <a:cubicBezTo>
                  <a:pt x="154002" y="3972"/>
                  <a:pt x="153857" y="3787"/>
                  <a:pt x="153687" y="3787"/>
                </a:cubicBezTo>
                <a:cubicBezTo>
                  <a:pt x="153641" y="3787"/>
                  <a:pt x="153593" y="3801"/>
                  <a:pt x="153547" y="3831"/>
                </a:cubicBezTo>
                <a:cubicBezTo>
                  <a:pt x="153529" y="3730"/>
                  <a:pt x="153507" y="3624"/>
                  <a:pt x="153441" y="3545"/>
                </a:cubicBezTo>
                <a:cubicBezTo>
                  <a:pt x="153399" y="3496"/>
                  <a:pt x="153332" y="3465"/>
                  <a:pt x="153269" y="3465"/>
                </a:cubicBezTo>
                <a:cubicBezTo>
                  <a:pt x="153231" y="3465"/>
                  <a:pt x="153194" y="3477"/>
                  <a:pt x="153166" y="3503"/>
                </a:cubicBezTo>
                <a:cubicBezTo>
                  <a:pt x="153188" y="3360"/>
                  <a:pt x="153053" y="3224"/>
                  <a:pt x="152913" y="3224"/>
                </a:cubicBezTo>
                <a:cubicBezTo>
                  <a:pt x="152894" y="3224"/>
                  <a:pt x="152875" y="3226"/>
                  <a:pt x="152857" y="3231"/>
                </a:cubicBezTo>
                <a:cubicBezTo>
                  <a:pt x="152823" y="3130"/>
                  <a:pt x="152727" y="3063"/>
                  <a:pt x="152623" y="3063"/>
                </a:cubicBezTo>
                <a:cubicBezTo>
                  <a:pt x="152608" y="3063"/>
                  <a:pt x="152594" y="3065"/>
                  <a:pt x="152579" y="3067"/>
                </a:cubicBezTo>
                <a:cubicBezTo>
                  <a:pt x="152458" y="3090"/>
                  <a:pt x="152371" y="3198"/>
                  <a:pt x="152377" y="3321"/>
                </a:cubicBezTo>
                <a:cubicBezTo>
                  <a:pt x="152348" y="3278"/>
                  <a:pt x="152298" y="3258"/>
                  <a:pt x="152247" y="3258"/>
                </a:cubicBezTo>
                <a:cubicBezTo>
                  <a:pt x="152190" y="3258"/>
                  <a:pt x="152130" y="3282"/>
                  <a:pt x="152090" y="3323"/>
                </a:cubicBezTo>
                <a:cubicBezTo>
                  <a:pt x="152014" y="3402"/>
                  <a:pt x="151993" y="3517"/>
                  <a:pt x="151983" y="3626"/>
                </a:cubicBezTo>
                <a:cubicBezTo>
                  <a:pt x="151947" y="3607"/>
                  <a:pt x="151912" y="3598"/>
                  <a:pt x="151878" y="3598"/>
                </a:cubicBezTo>
                <a:cubicBezTo>
                  <a:pt x="151716" y="3598"/>
                  <a:pt x="151591" y="3792"/>
                  <a:pt x="151706" y="3946"/>
                </a:cubicBezTo>
                <a:cubicBezTo>
                  <a:pt x="151668" y="3920"/>
                  <a:pt x="151624" y="3907"/>
                  <a:pt x="151579" y="3907"/>
                </a:cubicBezTo>
                <a:cubicBezTo>
                  <a:pt x="151536" y="3907"/>
                  <a:pt x="151494" y="3919"/>
                  <a:pt x="151456" y="3944"/>
                </a:cubicBezTo>
                <a:cubicBezTo>
                  <a:pt x="151455" y="4043"/>
                  <a:pt x="151484" y="4139"/>
                  <a:pt x="151540" y="4221"/>
                </a:cubicBezTo>
                <a:cubicBezTo>
                  <a:pt x="151130" y="4247"/>
                  <a:pt x="150715" y="4319"/>
                  <a:pt x="150309" y="4377"/>
                </a:cubicBezTo>
                <a:cubicBezTo>
                  <a:pt x="150359" y="4255"/>
                  <a:pt x="150251" y="4102"/>
                  <a:pt x="150122" y="4102"/>
                </a:cubicBezTo>
                <a:cubicBezTo>
                  <a:pt x="150117" y="4102"/>
                  <a:pt x="150112" y="4102"/>
                  <a:pt x="150107" y="4103"/>
                </a:cubicBezTo>
                <a:cubicBezTo>
                  <a:pt x="150177" y="4033"/>
                  <a:pt x="150179" y="3919"/>
                  <a:pt x="150109" y="3848"/>
                </a:cubicBezTo>
                <a:cubicBezTo>
                  <a:pt x="150074" y="3813"/>
                  <a:pt x="150028" y="3795"/>
                  <a:pt x="149981" y="3795"/>
                </a:cubicBezTo>
                <a:cubicBezTo>
                  <a:pt x="149936" y="3795"/>
                  <a:pt x="149891" y="3812"/>
                  <a:pt x="149855" y="3846"/>
                </a:cubicBezTo>
                <a:cubicBezTo>
                  <a:pt x="149877" y="3767"/>
                  <a:pt x="149898" y="3682"/>
                  <a:pt x="149867" y="3607"/>
                </a:cubicBezTo>
                <a:cubicBezTo>
                  <a:pt x="149847" y="3555"/>
                  <a:pt x="149790" y="3518"/>
                  <a:pt x="149737" y="3518"/>
                </a:cubicBezTo>
                <a:cubicBezTo>
                  <a:pt x="149713" y="3518"/>
                  <a:pt x="149689" y="3526"/>
                  <a:pt x="149671" y="3545"/>
                </a:cubicBezTo>
                <a:cubicBezTo>
                  <a:pt x="149746" y="3458"/>
                  <a:pt x="149669" y="3310"/>
                  <a:pt x="149560" y="3278"/>
                </a:cubicBezTo>
                <a:cubicBezTo>
                  <a:pt x="149536" y="3272"/>
                  <a:pt x="149512" y="3269"/>
                  <a:pt x="149488" y="3269"/>
                </a:cubicBezTo>
                <a:cubicBezTo>
                  <a:pt x="149400" y="3269"/>
                  <a:pt x="149311" y="3309"/>
                  <a:pt x="149234" y="3356"/>
                </a:cubicBezTo>
                <a:cubicBezTo>
                  <a:pt x="149255" y="3217"/>
                  <a:pt x="149110" y="3102"/>
                  <a:pt x="148977" y="3102"/>
                </a:cubicBezTo>
                <a:cubicBezTo>
                  <a:pt x="148926" y="3102"/>
                  <a:pt x="148877" y="3119"/>
                  <a:pt x="148839" y="3156"/>
                </a:cubicBezTo>
                <a:cubicBezTo>
                  <a:pt x="148824" y="3047"/>
                  <a:pt x="148804" y="2927"/>
                  <a:pt x="148719" y="2855"/>
                </a:cubicBezTo>
                <a:cubicBezTo>
                  <a:pt x="148689" y="2828"/>
                  <a:pt x="148647" y="2816"/>
                  <a:pt x="148605" y="2816"/>
                </a:cubicBezTo>
                <a:cubicBezTo>
                  <a:pt x="148534" y="2816"/>
                  <a:pt x="148465" y="2853"/>
                  <a:pt x="148459" y="2922"/>
                </a:cubicBezTo>
                <a:cubicBezTo>
                  <a:pt x="148460" y="2788"/>
                  <a:pt x="148349" y="2663"/>
                  <a:pt x="148215" y="2649"/>
                </a:cubicBezTo>
                <a:cubicBezTo>
                  <a:pt x="148206" y="2648"/>
                  <a:pt x="148197" y="2648"/>
                  <a:pt x="148188" y="2648"/>
                </a:cubicBezTo>
                <a:cubicBezTo>
                  <a:pt x="148065" y="2648"/>
                  <a:pt x="147945" y="2741"/>
                  <a:pt x="147918" y="2863"/>
                </a:cubicBezTo>
                <a:cubicBezTo>
                  <a:pt x="147901" y="2781"/>
                  <a:pt x="147817" y="2737"/>
                  <a:pt x="147732" y="2737"/>
                </a:cubicBezTo>
                <a:cubicBezTo>
                  <a:pt x="147698" y="2737"/>
                  <a:pt x="147664" y="2744"/>
                  <a:pt x="147634" y="2759"/>
                </a:cubicBezTo>
                <a:cubicBezTo>
                  <a:pt x="147529" y="2811"/>
                  <a:pt x="147470" y="2922"/>
                  <a:pt x="147425" y="3031"/>
                </a:cubicBezTo>
                <a:cubicBezTo>
                  <a:pt x="147416" y="2914"/>
                  <a:pt x="147325" y="2822"/>
                  <a:pt x="147209" y="2809"/>
                </a:cubicBezTo>
                <a:cubicBezTo>
                  <a:pt x="147200" y="2808"/>
                  <a:pt x="147190" y="2807"/>
                  <a:pt x="147181" y="2807"/>
                </a:cubicBezTo>
                <a:cubicBezTo>
                  <a:pt x="147076" y="2807"/>
                  <a:pt x="146982" y="2876"/>
                  <a:pt x="146949" y="2978"/>
                </a:cubicBezTo>
                <a:cubicBezTo>
                  <a:pt x="146928" y="2847"/>
                  <a:pt x="146815" y="2751"/>
                  <a:pt x="146683" y="2751"/>
                </a:cubicBezTo>
                <a:cubicBezTo>
                  <a:pt x="146679" y="2751"/>
                  <a:pt x="146675" y="2751"/>
                  <a:pt x="146671" y="2751"/>
                </a:cubicBezTo>
                <a:cubicBezTo>
                  <a:pt x="146534" y="2756"/>
                  <a:pt x="146423" y="2862"/>
                  <a:pt x="146411" y="2998"/>
                </a:cubicBezTo>
                <a:cubicBezTo>
                  <a:pt x="146355" y="2872"/>
                  <a:pt x="146231" y="2793"/>
                  <a:pt x="146096" y="2793"/>
                </a:cubicBezTo>
                <a:cubicBezTo>
                  <a:pt x="146079" y="2793"/>
                  <a:pt x="146061" y="2794"/>
                  <a:pt x="146044" y="2797"/>
                </a:cubicBezTo>
                <a:cubicBezTo>
                  <a:pt x="145891" y="2820"/>
                  <a:pt x="145771" y="2944"/>
                  <a:pt x="145754" y="3099"/>
                </a:cubicBezTo>
                <a:cubicBezTo>
                  <a:pt x="145696" y="3077"/>
                  <a:pt x="145635" y="3067"/>
                  <a:pt x="145576" y="3067"/>
                </a:cubicBezTo>
                <a:cubicBezTo>
                  <a:pt x="145385" y="3067"/>
                  <a:pt x="145209" y="3174"/>
                  <a:pt x="145189" y="3371"/>
                </a:cubicBezTo>
                <a:cubicBezTo>
                  <a:pt x="145172" y="3367"/>
                  <a:pt x="145154" y="3366"/>
                  <a:pt x="145137" y="3366"/>
                </a:cubicBezTo>
                <a:cubicBezTo>
                  <a:pt x="144983" y="3366"/>
                  <a:pt x="144835" y="3512"/>
                  <a:pt x="144849" y="3670"/>
                </a:cubicBezTo>
                <a:cubicBezTo>
                  <a:pt x="144851" y="3695"/>
                  <a:pt x="144856" y="3724"/>
                  <a:pt x="144843" y="3746"/>
                </a:cubicBezTo>
                <a:cubicBezTo>
                  <a:pt x="144823" y="3778"/>
                  <a:pt x="144778" y="3777"/>
                  <a:pt x="144740" y="3783"/>
                </a:cubicBezTo>
                <a:cubicBezTo>
                  <a:pt x="144634" y="3800"/>
                  <a:pt x="144557" y="3899"/>
                  <a:pt x="144533" y="4003"/>
                </a:cubicBezTo>
                <a:cubicBezTo>
                  <a:pt x="144507" y="4108"/>
                  <a:pt x="144525" y="4216"/>
                  <a:pt x="144542" y="4322"/>
                </a:cubicBezTo>
                <a:cubicBezTo>
                  <a:pt x="144371" y="4313"/>
                  <a:pt x="144198" y="4308"/>
                  <a:pt x="144026" y="4308"/>
                </a:cubicBezTo>
                <a:cubicBezTo>
                  <a:pt x="143774" y="4308"/>
                  <a:pt x="143522" y="4319"/>
                  <a:pt x="143275" y="4352"/>
                </a:cubicBezTo>
                <a:cubicBezTo>
                  <a:pt x="143249" y="4221"/>
                  <a:pt x="143195" y="4087"/>
                  <a:pt x="143084" y="4015"/>
                </a:cubicBezTo>
                <a:cubicBezTo>
                  <a:pt x="143041" y="3988"/>
                  <a:pt x="142988" y="3974"/>
                  <a:pt x="142937" y="3974"/>
                </a:cubicBezTo>
                <a:cubicBezTo>
                  <a:pt x="142854" y="3974"/>
                  <a:pt x="142774" y="4010"/>
                  <a:pt x="142737" y="4082"/>
                </a:cubicBezTo>
                <a:cubicBezTo>
                  <a:pt x="142722" y="3906"/>
                  <a:pt x="142607" y="3755"/>
                  <a:pt x="142440" y="3693"/>
                </a:cubicBezTo>
                <a:cubicBezTo>
                  <a:pt x="142356" y="3663"/>
                  <a:pt x="142269" y="3638"/>
                  <a:pt x="142187" y="3638"/>
                </a:cubicBezTo>
                <a:cubicBezTo>
                  <a:pt x="142110" y="3638"/>
                  <a:pt x="142038" y="3660"/>
                  <a:pt x="141980" y="3720"/>
                </a:cubicBezTo>
                <a:cubicBezTo>
                  <a:pt x="141816" y="3159"/>
                  <a:pt x="141398" y="2620"/>
                  <a:pt x="140820" y="2530"/>
                </a:cubicBezTo>
                <a:cubicBezTo>
                  <a:pt x="140756" y="2520"/>
                  <a:pt x="140692" y="2515"/>
                  <a:pt x="140627" y="2515"/>
                </a:cubicBezTo>
                <a:cubicBezTo>
                  <a:pt x="140425" y="2515"/>
                  <a:pt x="140221" y="2559"/>
                  <a:pt x="140023" y="2606"/>
                </a:cubicBezTo>
                <a:cubicBezTo>
                  <a:pt x="139882" y="2640"/>
                  <a:pt x="139740" y="2675"/>
                  <a:pt x="139607" y="2735"/>
                </a:cubicBezTo>
                <a:cubicBezTo>
                  <a:pt x="139342" y="2856"/>
                  <a:pt x="139144" y="3089"/>
                  <a:pt x="138940" y="3295"/>
                </a:cubicBezTo>
                <a:cubicBezTo>
                  <a:pt x="138792" y="3150"/>
                  <a:pt x="138584" y="3071"/>
                  <a:pt x="138377" y="3071"/>
                </a:cubicBezTo>
                <a:cubicBezTo>
                  <a:pt x="138288" y="3071"/>
                  <a:pt x="138199" y="3086"/>
                  <a:pt x="138115" y="3117"/>
                </a:cubicBezTo>
                <a:cubicBezTo>
                  <a:pt x="137836" y="3218"/>
                  <a:pt x="137586" y="3571"/>
                  <a:pt x="137558" y="3866"/>
                </a:cubicBezTo>
                <a:cubicBezTo>
                  <a:pt x="137110" y="3887"/>
                  <a:pt x="136624" y="3878"/>
                  <a:pt x="136177" y="3899"/>
                </a:cubicBezTo>
                <a:cubicBezTo>
                  <a:pt x="136235" y="3742"/>
                  <a:pt x="136111" y="3597"/>
                  <a:pt x="135968" y="3597"/>
                </a:cubicBezTo>
                <a:cubicBezTo>
                  <a:pt x="135931" y="3597"/>
                  <a:pt x="135893" y="3607"/>
                  <a:pt x="135856" y="3629"/>
                </a:cubicBezTo>
                <a:cubicBezTo>
                  <a:pt x="135915" y="3434"/>
                  <a:pt x="135765" y="3214"/>
                  <a:pt x="135569" y="3164"/>
                </a:cubicBezTo>
                <a:cubicBezTo>
                  <a:pt x="135531" y="3154"/>
                  <a:pt x="135494" y="3150"/>
                  <a:pt x="135457" y="3150"/>
                </a:cubicBezTo>
                <a:cubicBezTo>
                  <a:pt x="135299" y="3150"/>
                  <a:pt x="135147" y="3234"/>
                  <a:pt x="135046" y="3365"/>
                </a:cubicBezTo>
                <a:cubicBezTo>
                  <a:pt x="135060" y="3274"/>
                  <a:pt x="134996" y="3188"/>
                  <a:pt x="134905" y="3177"/>
                </a:cubicBezTo>
                <a:cubicBezTo>
                  <a:pt x="134898" y="3176"/>
                  <a:pt x="134891" y="3176"/>
                  <a:pt x="134885" y="3176"/>
                </a:cubicBezTo>
                <a:cubicBezTo>
                  <a:pt x="134800" y="3176"/>
                  <a:pt x="134729" y="3240"/>
                  <a:pt x="134721" y="3326"/>
                </a:cubicBezTo>
                <a:cubicBezTo>
                  <a:pt x="134691" y="3218"/>
                  <a:pt x="134592" y="3147"/>
                  <a:pt x="134484" y="3147"/>
                </a:cubicBezTo>
                <a:cubicBezTo>
                  <a:pt x="134471" y="3147"/>
                  <a:pt x="134457" y="3148"/>
                  <a:pt x="134443" y="3150"/>
                </a:cubicBezTo>
                <a:cubicBezTo>
                  <a:pt x="134319" y="3172"/>
                  <a:pt x="134232" y="3283"/>
                  <a:pt x="134239" y="3409"/>
                </a:cubicBezTo>
                <a:cubicBezTo>
                  <a:pt x="134203" y="3322"/>
                  <a:pt x="134114" y="3281"/>
                  <a:pt x="134020" y="3281"/>
                </a:cubicBezTo>
                <a:cubicBezTo>
                  <a:pt x="133943" y="3281"/>
                  <a:pt x="133862" y="3309"/>
                  <a:pt x="133807" y="3363"/>
                </a:cubicBezTo>
                <a:cubicBezTo>
                  <a:pt x="133685" y="3482"/>
                  <a:pt x="133667" y="3654"/>
                  <a:pt x="133683" y="3824"/>
                </a:cubicBezTo>
                <a:cubicBezTo>
                  <a:pt x="133489" y="3814"/>
                  <a:pt x="133296" y="3810"/>
                  <a:pt x="133103" y="3810"/>
                </a:cubicBezTo>
                <a:cubicBezTo>
                  <a:pt x="133042" y="3810"/>
                  <a:pt x="132981" y="3810"/>
                  <a:pt x="132920" y="3811"/>
                </a:cubicBezTo>
                <a:cubicBezTo>
                  <a:pt x="132943" y="3709"/>
                  <a:pt x="132951" y="3598"/>
                  <a:pt x="132902" y="3507"/>
                </a:cubicBezTo>
                <a:cubicBezTo>
                  <a:pt x="132865" y="3441"/>
                  <a:pt x="132789" y="3392"/>
                  <a:pt x="132716" y="3392"/>
                </a:cubicBezTo>
                <a:cubicBezTo>
                  <a:pt x="132689" y="3392"/>
                  <a:pt x="132663" y="3399"/>
                  <a:pt x="132638" y="3414"/>
                </a:cubicBezTo>
                <a:cubicBezTo>
                  <a:pt x="132682" y="3316"/>
                  <a:pt x="132676" y="3187"/>
                  <a:pt x="132595" y="3115"/>
                </a:cubicBezTo>
                <a:cubicBezTo>
                  <a:pt x="132565" y="3089"/>
                  <a:pt x="132524" y="3076"/>
                  <a:pt x="132483" y="3076"/>
                </a:cubicBezTo>
                <a:cubicBezTo>
                  <a:pt x="132416" y="3076"/>
                  <a:pt x="132350" y="3111"/>
                  <a:pt x="132333" y="3176"/>
                </a:cubicBezTo>
                <a:cubicBezTo>
                  <a:pt x="132354" y="3061"/>
                  <a:pt x="132372" y="2934"/>
                  <a:pt x="132309" y="2837"/>
                </a:cubicBezTo>
                <a:cubicBezTo>
                  <a:pt x="132276" y="2785"/>
                  <a:pt x="132211" y="2756"/>
                  <a:pt x="132151" y="2756"/>
                </a:cubicBezTo>
                <a:cubicBezTo>
                  <a:pt x="132098" y="2756"/>
                  <a:pt x="132048" y="2779"/>
                  <a:pt x="132030" y="2831"/>
                </a:cubicBezTo>
                <a:cubicBezTo>
                  <a:pt x="132023" y="2721"/>
                  <a:pt x="131920" y="2626"/>
                  <a:pt x="131810" y="2626"/>
                </a:cubicBezTo>
                <a:cubicBezTo>
                  <a:pt x="131807" y="2626"/>
                  <a:pt x="131805" y="2626"/>
                  <a:pt x="131802" y="2627"/>
                </a:cubicBezTo>
                <a:cubicBezTo>
                  <a:pt x="131688" y="2633"/>
                  <a:pt x="131591" y="2739"/>
                  <a:pt x="131595" y="2852"/>
                </a:cubicBezTo>
                <a:cubicBezTo>
                  <a:pt x="131551" y="2758"/>
                  <a:pt x="131457" y="2700"/>
                  <a:pt x="131357" y="2700"/>
                </a:cubicBezTo>
                <a:cubicBezTo>
                  <a:pt x="131340" y="2700"/>
                  <a:pt x="131324" y="2702"/>
                  <a:pt x="131307" y="2705"/>
                </a:cubicBezTo>
                <a:cubicBezTo>
                  <a:pt x="131189" y="2728"/>
                  <a:pt x="131100" y="2828"/>
                  <a:pt x="131093" y="2949"/>
                </a:cubicBezTo>
                <a:cubicBezTo>
                  <a:pt x="131054" y="2874"/>
                  <a:pt x="130977" y="2829"/>
                  <a:pt x="130895" y="2829"/>
                </a:cubicBezTo>
                <a:cubicBezTo>
                  <a:pt x="130886" y="2829"/>
                  <a:pt x="130876" y="2829"/>
                  <a:pt x="130866" y="2831"/>
                </a:cubicBezTo>
                <a:cubicBezTo>
                  <a:pt x="130776" y="2844"/>
                  <a:pt x="130591" y="2948"/>
                  <a:pt x="130576" y="3038"/>
                </a:cubicBezTo>
                <a:cubicBezTo>
                  <a:pt x="130528" y="2829"/>
                  <a:pt x="130369" y="2665"/>
                  <a:pt x="130162" y="2612"/>
                </a:cubicBezTo>
                <a:cubicBezTo>
                  <a:pt x="130122" y="2602"/>
                  <a:pt x="130081" y="2597"/>
                  <a:pt x="130040" y="2597"/>
                </a:cubicBezTo>
                <a:cubicBezTo>
                  <a:pt x="129874" y="2597"/>
                  <a:pt x="129710" y="2674"/>
                  <a:pt x="129603" y="2803"/>
                </a:cubicBezTo>
                <a:cubicBezTo>
                  <a:pt x="129665" y="2701"/>
                  <a:pt x="129545" y="2567"/>
                  <a:pt x="129426" y="2567"/>
                </a:cubicBezTo>
                <a:cubicBezTo>
                  <a:pt x="129426" y="2567"/>
                  <a:pt x="129425" y="2567"/>
                  <a:pt x="129425" y="2567"/>
                </a:cubicBezTo>
                <a:cubicBezTo>
                  <a:pt x="129305" y="2569"/>
                  <a:pt x="129204" y="2652"/>
                  <a:pt x="129113" y="2729"/>
                </a:cubicBezTo>
                <a:cubicBezTo>
                  <a:pt x="129106" y="2606"/>
                  <a:pt x="129011" y="2506"/>
                  <a:pt x="128889" y="2492"/>
                </a:cubicBezTo>
                <a:cubicBezTo>
                  <a:pt x="128879" y="2492"/>
                  <a:pt x="128870" y="2491"/>
                  <a:pt x="128861" y="2491"/>
                </a:cubicBezTo>
                <a:cubicBezTo>
                  <a:pt x="128749" y="2491"/>
                  <a:pt x="128648" y="2565"/>
                  <a:pt x="128618" y="2676"/>
                </a:cubicBezTo>
                <a:cubicBezTo>
                  <a:pt x="128616" y="2560"/>
                  <a:pt x="128500" y="2467"/>
                  <a:pt x="128384" y="2467"/>
                </a:cubicBezTo>
                <a:cubicBezTo>
                  <a:pt x="128383" y="2467"/>
                  <a:pt x="128382" y="2467"/>
                  <a:pt x="128382" y="2467"/>
                </a:cubicBezTo>
                <a:cubicBezTo>
                  <a:pt x="128265" y="2468"/>
                  <a:pt x="128158" y="2544"/>
                  <a:pt x="128094" y="2642"/>
                </a:cubicBezTo>
                <a:cubicBezTo>
                  <a:pt x="128110" y="2512"/>
                  <a:pt x="128011" y="2378"/>
                  <a:pt x="127881" y="2356"/>
                </a:cubicBezTo>
                <a:cubicBezTo>
                  <a:pt x="127868" y="2354"/>
                  <a:pt x="127855" y="2353"/>
                  <a:pt x="127843" y="2353"/>
                </a:cubicBezTo>
                <a:cubicBezTo>
                  <a:pt x="127726" y="2353"/>
                  <a:pt x="127610" y="2441"/>
                  <a:pt x="127586" y="2556"/>
                </a:cubicBezTo>
                <a:cubicBezTo>
                  <a:pt x="127551" y="2378"/>
                  <a:pt x="127417" y="2235"/>
                  <a:pt x="127241" y="2191"/>
                </a:cubicBezTo>
                <a:cubicBezTo>
                  <a:pt x="127213" y="2184"/>
                  <a:pt x="127183" y="2181"/>
                  <a:pt x="127152" y="2181"/>
                </a:cubicBezTo>
                <a:cubicBezTo>
                  <a:pt x="126995" y="2181"/>
                  <a:pt x="126817" y="2265"/>
                  <a:pt x="126728" y="2384"/>
                </a:cubicBezTo>
                <a:cubicBezTo>
                  <a:pt x="126740" y="2270"/>
                  <a:pt x="126666" y="2167"/>
                  <a:pt x="126555" y="2141"/>
                </a:cubicBezTo>
                <a:cubicBezTo>
                  <a:pt x="126538" y="2137"/>
                  <a:pt x="126521" y="2135"/>
                  <a:pt x="126505" y="2135"/>
                </a:cubicBezTo>
                <a:cubicBezTo>
                  <a:pt x="126412" y="2135"/>
                  <a:pt x="126326" y="2194"/>
                  <a:pt x="126294" y="2286"/>
                </a:cubicBezTo>
                <a:cubicBezTo>
                  <a:pt x="126282" y="2191"/>
                  <a:pt x="126184" y="2122"/>
                  <a:pt x="126088" y="2122"/>
                </a:cubicBezTo>
                <a:cubicBezTo>
                  <a:pt x="126078" y="2122"/>
                  <a:pt x="126068" y="2123"/>
                  <a:pt x="126059" y="2124"/>
                </a:cubicBezTo>
                <a:cubicBezTo>
                  <a:pt x="125954" y="2140"/>
                  <a:pt x="125869" y="2224"/>
                  <a:pt x="125829" y="2323"/>
                </a:cubicBezTo>
                <a:cubicBezTo>
                  <a:pt x="125774" y="2191"/>
                  <a:pt x="125655" y="2127"/>
                  <a:pt x="125535" y="2127"/>
                </a:cubicBezTo>
                <a:cubicBezTo>
                  <a:pt x="125403" y="2127"/>
                  <a:pt x="125271" y="2206"/>
                  <a:pt x="125228" y="2358"/>
                </a:cubicBezTo>
                <a:cubicBezTo>
                  <a:pt x="125105" y="2294"/>
                  <a:pt x="124969" y="2261"/>
                  <a:pt x="124833" y="2261"/>
                </a:cubicBezTo>
                <a:cubicBezTo>
                  <a:pt x="124713" y="2261"/>
                  <a:pt x="124592" y="2287"/>
                  <a:pt x="124480" y="2338"/>
                </a:cubicBezTo>
                <a:cubicBezTo>
                  <a:pt x="124244" y="2447"/>
                  <a:pt x="124032" y="2633"/>
                  <a:pt x="123976" y="2886"/>
                </a:cubicBezTo>
                <a:cubicBezTo>
                  <a:pt x="123995" y="2760"/>
                  <a:pt x="123866" y="2655"/>
                  <a:pt x="123745" y="2655"/>
                </a:cubicBezTo>
                <a:cubicBezTo>
                  <a:pt x="123703" y="2655"/>
                  <a:pt x="123662" y="2668"/>
                  <a:pt x="123629" y="2698"/>
                </a:cubicBezTo>
                <a:cubicBezTo>
                  <a:pt x="123651" y="2543"/>
                  <a:pt x="123527" y="2435"/>
                  <a:pt x="123399" y="2435"/>
                </a:cubicBezTo>
                <a:cubicBezTo>
                  <a:pt x="123336" y="2435"/>
                  <a:pt x="123271" y="2462"/>
                  <a:pt x="123223" y="2524"/>
                </a:cubicBezTo>
                <a:cubicBezTo>
                  <a:pt x="123216" y="2378"/>
                  <a:pt x="123098" y="2291"/>
                  <a:pt x="122978" y="2291"/>
                </a:cubicBezTo>
                <a:cubicBezTo>
                  <a:pt x="122899" y="2291"/>
                  <a:pt x="122819" y="2329"/>
                  <a:pt x="122770" y="2413"/>
                </a:cubicBezTo>
                <a:cubicBezTo>
                  <a:pt x="122796" y="2284"/>
                  <a:pt x="122710" y="2141"/>
                  <a:pt x="122583" y="2105"/>
                </a:cubicBezTo>
                <a:cubicBezTo>
                  <a:pt x="122561" y="2099"/>
                  <a:pt x="122539" y="2096"/>
                  <a:pt x="122517" y="2096"/>
                </a:cubicBezTo>
                <a:cubicBezTo>
                  <a:pt x="122409" y="2096"/>
                  <a:pt x="122301" y="2165"/>
                  <a:pt x="122262" y="2267"/>
                </a:cubicBezTo>
                <a:cubicBezTo>
                  <a:pt x="122224" y="2150"/>
                  <a:pt x="122115" y="2072"/>
                  <a:pt x="121995" y="2072"/>
                </a:cubicBezTo>
                <a:cubicBezTo>
                  <a:pt x="121986" y="2072"/>
                  <a:pt x="121977" y="2073"/>
                  <a:pt x="121967" y="2074"/>
                </a:cubicBezTo>
                <a:cubicBezTo>
                  <a:pt x="121836" y="2087"/>
                  <a:pt x="121732" y="2191"/>
                  <a:pt x="121716" y="2321"/>
                </a:cubicBezTo>
                <a:cubicBezTo>
                  <a:pt x="121667" y="2239"/>
                  <a:pt x="121578" y="2191"/>
                  <a:pt x="121486" y="2191"/>
                </a:cubicBezTo>
                <a:cubicBezTo>
                  <a:pt x="121455" y="2191"/>
                  <a:pt x="121423" y="2197"/>
                  <a:pt x="121391" y="2209"/>
                </a:cubicBezTo>
                <a:cubicBezTo>
                  <a:pt x="121271" y="2256"/>
                  <a:pt x="121201" y="2384"/>
                  <a:pt x="121226" y="2511"/>
                </a:cubicBezTo>
                <a:cubicBezTo>
                  <a:pt x="121185" y="2471"/>
                  <a:pt x="121132" y="2452"/>
                  <a:pt x="121078" y="2452"/>
                </a:cubicBezTo>
                <a:cubicBezTo>
                  <a:pt x="121034" y="2452"/>
                  <a:pt x="120991" y="2465"/>
                  <a:pt x="120953" y="2491"/>
                </a:cubicBezTo>
                <a:cubicBezTo>
                  <a:pt x="120870" y="2552"/>
                  <a:pt x="120841" y="2663"/>
                  <a:pt x="120884" y="2757"/>
                </a:cubicBezTo>
                <a:cubicBezTo>
                  <a:pt x="120883" y="2757"/>
                  <a:pt x="120881" y="2757"/>
                  <a:pt x="120879" y="2757"/>
                </a:cubicBezTo>
                <a:cubicBezTo>
                  <a:pt x="120677" y="2757"/>
                  <a:pt x="120541" y="3038"/>
                  <a:pt x="120668" y="3196"/>
                </a:cubicBezTo>
                <a:cubicBezTo>
                  <a:pt x="120637" y="3187"/>
                  <a:pt x="120605" y="3182"/>
                  <a:pt x="120572" y="3182"/>
                </a:cubicBezTo>
                <a:cubicBezTo>
                  <a:pt x="120440" y="3182"/>
                  <a:pt x="120307" y="3259"/>
                  <a:pt x="120249" y="3380"/>
                </a:cubicBezTo>
                <a:cubicBezTo>
                  <a:pt x="120167" y="3309"/>
                  <a:pt x="120059" y="3275"/>
                  <a:pt x="119949" y="3275"/>
                </a:cubicBezTo>
                <a:cubicBezTo>
                  <a:pt x="119797" y="3275"/>
                  <a:pt x="119642" y="3339"/>
                  <a:pt x="119548" y="3455"/>
                </a:cubicBezTo>
                <a:cubicBezTo>
                  <a:pt x="119443" y="3449"/>
                  <a:pt x="119338" y="3447"/>
                  <a:pt x="119234" y="3447"/>
                </a:cubicBezTo>
                <a:cubicBezTo>
                  <a:pt x="118769" y="3447"/>
                  <a:pt x="118309" y="3490"/>
                  <a:pt x="117843" y="3490"/>
                </a:cubicBezTo>
                <a:cubicBezTo>
                  <a:pt x="117819" y="3490"/>
                  <a:pt x="117794" y="3490"/>
                  <a:pt x="117770" y="3490"/>
                </a:cubicBezTo>
                <a:cubicBezTo>
                  <a:pt x="117512" y="3487"/>
                  <a:pt x="117254" y="3486"/>
                  <a:pt x="116996" y="3486"/>
                </a:cubicBezTo>
                <a:cubicBezTo>
                  <a:pt x="112096" y="3486"/>
                  <a:pt x="107206" y="3934"/>
                  <a:pt x="102333" y="4466"/>
                </a:cubicBezTo>
                <a:cubicBezTo>
                  <a:pt x="102037" y="4499"/>
                  <a:pt x="101737" y="4547"/>
                  <a:pt x="101443" y="4547"/>
                </a:cubicBezTo>
                <a:cubicBezTo>
                  <a:pt x="101249" y="4547"/>
                  <a:pt x="101058" y="4526"/>
                  <a:pt x="100870" y="4466"/>
                </a:cubicBezTo>
                <a:cubicBezTo>
                  <a:pt x="100940" y="4138"/>
                  <a:pt x="100728" y="3792"/>
                  <a:pt x="100431" y="3633"/>
                </a:cubicBezTo>
                <a:cubicBezTo>
                  <a:pt x="100428" y="3523"/>
                  <a:pt x="100340" y="3461"/>
                  <a:pt x="100252" y="3461"/>
                </a:cubicBezTo>
                <a:cubicBezTo>
                  <a:pt x="100186" y="3461"/>
                  <a:pt x="100119" y="3497"/>
                  <a:pt x="100089" y="3574"/>
                </a:cubicBezTo>
                <a:cubicBezTo>
                  <a:pt x="100134" y="3455"/>
                  <a:pt x="100031" y="3323"/>
                  <a:pt x="99909" y="3287"/>
                </a:cubicBezTo>
                <a:cubicBezTo>
                  <a:pt x="99871" y="3276"/>
                  <a:pt x="99833" y="3271"/>
                  <a:pt x="99794" y="3271"/>
                </a:cubicBezTo>
                <a:cubicBezTo>
                  <a:pt x="99708" y="3271"/>
                  <a:pt x="99620" y="3293"/>
                  <a:pt x="99535" y="3315"/>
                </a:cubicBezTo>
                <a:cubicBezTo>
                  <a:pt x="99572" y="3129"/>
                  <a:pt x="99426" y="2978"/>
                  <a:pt x="99261" y="2978"/>
                </a:cubicBezTo>
                <a:cubicBezTo>
                  <a:pt x="99212" y="2978"/>
                  <a:pt x="99161" y="2992"/>
                  <a:pt x="99114" y="3021"/>
                </a:cubicBezTo>
                <a:cubicBezTo>
                  <a:pt x="99156" y="2882"/>
                  <a:pt x="99099" y="2734"/>
                  <a:pt x="98976" y="2659"/>
                </a:cubicBezTo>
                <a:cubicBezTo>
                  <a:pt x="98925" y="2629"/>
                  <a:pt x="98869" y="2614"/>
                  <a:pt x="98813" y="2614"/>
                </a:cubicBezTo>
                <a:cubicBezTo>
                  <a:pt x="98732" y="2614"/>
                  <a:pt x="98652" y="2645"/>
                  <a:pt x="98591" y="2705"/>
                </a:cubicBezTo>
                <a:cubicBezTo>
                  <a:pt x="98569" y="2398"/>
                  <a:pt x="98383" y="2071"/>
                  <a:pt x="98081" y="2014"/>
                </a:cubicBezTo>
                <a:cubicBezTo>
                  <a:pt x="98061" y="2010"/>
                  <a:pt x="98040" y="2009"/>
                  <a:pt x="98019" y="2009"/>
                </a:cubicBezTo>
                <a:cubicBezTo>
                  <a:pt x="97856" y="2009"/>
                  <a:pt x="97665" y="2116"/>
                  <a:pt x="97564" y="2234"/>
                </a:cubicBezTo>
                <a:cubicBezTo>
                  <a:pt x="97554" y="2144"/>
                  <a:pt x="97479" y="2079"/>
                  <a:pt x="97391" y="2079"/>
                </a:cubicBezTo>
                <a:cubicBezTo>
                  <a:pt x="97383" y="2079"/>
                  <a:pt x="97375" y="2080"/>
                  <a:pt x="97367" y="2081"/>
                </a:cubicBezTo>
                <a:cubicBezTo>
                  <a:pt x="97270" y="2094"/>
                  <a:pt x="97204" y="2185"/>
                  <a:pt x="97219" y="2281"/>
                </a:cubicBezTo>
                <a:cubicBezTo>
                  <a:pt x="97147" y="2206"/>
                  <a:pt x="97057" y="2172"/>
                  <a:pt x="96968" y="2172"/>
                </a:cubicBezTo>
                <a:cubicBezTo>
                  <a:pt x="96783" y="2172"/>
                  <a:pt x="96606" y="2319"/>
                  <a:pt x="96613" y="2537"/>
                </a:cubicBezTo>
                <a:cubicBezTo>
                  <a:pt x="96444" y="2372"/>
                  <a:pt x="96210" y="2260"/>
                  <a:pt x="95977" y="2260"/>
                </a:cubicBezTo>
                <a:cubicBezTo>
                  <a:pt x="95915" y="2260"/>
                  <a:pt x="95853" y="2268"/>
                  <a:pt x="95792" y="2285"/>
                </a:cubicBezTo>
                <a:cubicBezTo>
                  <a:pt x="95505" y="2367"/>
                  <a:pt x="95288" y="2692"/>
                  <a:pt x="95382" y="2977"/>
                </a:cubicBezTo>
                <a:cubicBezTo>
                  <a:pt x="95356" y="2966"/>
                  <a:pt x="95329" y="2961"/>
                  <a:pt x="95302" y="2961"/>
                </a:cubicBezTo>
                <a:cubicBezTo>
                  <a:pt x="95229" y="2961"/>
                  <a:pt x="95158" y="3000"/>
                  <a:pt x="95119" y="3067"/>
                </a:cubicBezTo>
                <a:cubicBezTo>
                  <a:pt x="95063" y="2970"/>
                  <a:pt x="94961" y="2912"/>
                  <a:pt x="94852" y="2912"/>
                </a:cubicBezTo>
                <a:cubicBezTo>
                  <a:pt x="94837" y="2912"/>
                  <a:pt x="94822" y="2913"/>
                  <a:pt x="94807" y="2915"/>
                </a:cubicBezTo>
                <a:cubicBezTo>
                  <a:pt x="94697" y="3119"/>
                  <a:pt x="94488" y="3235"/>
                  <a:pt x="94272" y="3235"/>
                </a:cubicBezTo>
                <a:cubicBezTo>
                  <a:pt x="94176" y="3235"/>
                  <a:pt x="94078" y="3212"/>
                  <a:pt x="93988" y="3164"/>
                </a:cubicBezTo>
                <a:cubicBezTo>
                  <a:pt x="93955" y="3012"/>
                  <a:pt x="93796" y="2915"/>
                  <a:pt x="93644" y="2915"/>
                </a:cubicBezTo>
                <a:cubicBezTo>
                  <a:pt x="93567" y="2915"/>
                  <a:pt x="93490" y="2940"/>
                  <a:pt x="93433" y="2996"/>
                </a:cubicBezTo>
                <a:cubicBezTo>
                  <a:pt x="93436" y="2815"/>
                  <a:pt x="93330" y="2651"/>
                  <a:pt x="93165" y="2578"/>
                </a:cubicBezTo>
                <a:cubicBezTo>
                  <a:pt x="93125" y="2562"/>
                  <a:pt x="93081" y="2554"/>
                  <a:pt x="93036" y="2554"/>
                </a:cubicBezTo>
                <a:cubicBezTo>
                  <a:pt x="92896" y="2554"/>
                  <a:pt x="92742" y="2625"/>
                  <a:pt x="92650" y="2721"/>
                </a:cubicBezTo>
                <a:cubicBezTo>
                  <a:pt x="92630" y="2555"/>
                  <a:pt x="92473" y="2418"/>
                  <a:pt x="92307" y="2418"/>
                </a:cubicBezTo>
                <a:cubicBezTo>
                  <a:pt x="92304" y="2418"/>
                  <a:pt x="92301" y="2418"/>
                  <a:pt x="92299" y="2418"/>
                </a:cubicBezTo>
                <a:cubicBezTo>
                  <a:pt x="92130" y="2421"/>
                  <a:pt x="91976" y="2569"/>
                  <a:pt x="91964" y="2739"/>
                </a:cubicBezTo>
                <a:cubicBezTo>
                  <a:pt x="91919" y="2592"/>
                  <a:pt x="91769" y="2488"/>
                  <a:pt x="91618" y="2488"/>
                </a:cubicBezTo>
                <a:cubicBezTo>
                  <a:pt x="91594" y="2488"/>
                  <a:pt x="91570" y="2491"/>
                  <a:pt x="91546" y="2496"/>
                </a:cubicBezTo>
                <a:cubicBezTo>
                  <a:pt x="91408" y="2527"/>
                  <a:pt x="91229" y="2575"/>
                  <a:pt x="91176" y="2682"/>
                </a:cubicBezTo>
                <a:lnTo>
                  <a:pt x="91176" y="2682"/>
                </a:lnTo>
                <a:cubicBezTo>
                  <a:pt x="91173" y="2514"/>
                  <a:pt x="91032" y="2347"/>
                  <a:pt x="90860" y="2339"/>
                </a:cubicBezTo>
                <a:cubicBezTo>
                  <a:pt x="90898" y="2237"/>
                  <a:pt x="90853" y="2122"/>
                  <a:pt x="90756" y="2072"/>
                </a:cubicBezTo>
                <a:cubicBezTo>
                  <a:pt x="90725" y="2057"/>
                  <a:pt x="90692" y="2049"/>
                  <a:pt x="90659" y="2049"/>
                </a:cubicBezTo>
                <a:cubicBezTo>
                  <a:pt x="90589" y="2049"/>
                  <a:pt x="90521" y="2084"/>
                  <a:pt x="90480" y="2146"/>
                </a:cubicBezTo>
                <a:cubicBezTo>
                  <a:pt x="90540" y="2014"/>
                  <a:pt x="90483" y="1843"/>
                  <a:pt x="90356" y="1773"/>
                </a:cubicBezTo>
                <a:cubicBezTo>
                  <a:pt x="90315" y="1751"/>
                  <a:pt x="90269" y="1740"/>
                  <a:pt x="90223" y="1740"/>
                </a:cubicBezTo>
                <a:cubicBezTo>
                  <a:pt x="90126" y="1740"/>
                  <a:pt x="90028" y="1787"/>
                  <a:pt x="89975" y="1868"/>
                </a:cubicBezTo>
                <a:cubicBezTo>
                  <a:pt x="90026" y="1756"/>
                  <a:pt x="89901" y="1631"/>
                  <a:pt x="89778" y="1631"/>
                </a:cubicBezTo>
                <a:cubicBezTo>
                  <a:pt x="89774" y="1631"/>
                  <a:pt x="89770" y="1631"/>
                  <a:pt x="89766" y="1632"/>
                </a:cubicBezTo>
                <a:cubicBezTo>
                  <a:pt x="89639" y="1639"/>
                  <a:pt x="89535" y="1731"/>
                  <a:pt x="89442" y="1816"/>
                </a:cubicBezTo>
                <a:cubicBezTo>
                  <a:pt x="89441" y="1679"/>
                  <a:pt x="89318" y="1553"/>
                  <a:pt x="89179" y="1550"/>
                </a:cubicBezTo>
                <a:cubicBezTo>
                  <a:pt x="89177" y="1550"/>
                  <a:pt x="89175" y="1550"/>
                  <a:pt x="89173" y="1550"/>
                </a:cubicBezTo>
                <a:cubicBezTo>
                  <a:pt x="89038" y="1550"/>
                  <a:pt x="88911" y="1668"/>
                  <a:pt x="88903" y="1803"/>
                </a:cubicBezTo>
                <a:cubicBezTo>
                  <a:pt x="88897" y="1659"/>
                  <a:pt x="88745" y="1564"/>
                  <a:pt x="88597" y="1564"/>
                </a:cubicBezTo>
                <a:cubicBezTo>
                  <a:pt x="88569" y="1564"/>
                  <a:pt x="88542" y="1568"/>
                  <a:pt x="88515" y="1575"/>
                </a:cubicBezTo>
                <a:cubicBezTo>
                  <a:pt x="88348" y="1620"/>
                  <a:pt x="88226" y="1757"/>
                  <a:pt x="88115" y="1890"/>
                </a:cubicBezTo>
                <a:cubicBezTo>
                  <a:pt x="88080" y="1739"/>
                  <a:pt x="87945" y="1634"/>
                  <a:pt x="87791" y="1634"/>
                </a:cubicBezTo>
                <a:cubicBezTo>
                  <a:pt x="87789" y="1634"/>
                  <a:pt x="87786" y="1634"/>
                  <a:pt x="87783" y="1634"/>
                </a:cubicBezTo>
                <a:cubicBezTo>
                  <a:pt x="87628" y="1638"/>
                  <a:pt x="87494" y="1749"/>
                  <a:pt x="87463" y="1903"/>
                </a:cubicBezTo>
                <a:cubicBezTo>
                  <a:pt x="87451" y="1804"/>
                  <a:pt x="87348" y="1746"/>
                  <a:pt x="87245" y="1746"/>
                </a:cubicBezTo>
                <a:cubicBezTo>
                  <a:pt x="87211" y="1746"/>
                  <a:pt x="87177" y="1752"/>
                  <a:pt x="87146" y="1766"/>
                </a:cubicBezTo>
                <a:cubicBezTo>
                  <a:pt x="87024" y="1818"/>
                  <a:pt x="86947" y="1938"/>
                  <a:pt x="86877" y="2053"/>
                </a:cubicBezTo>
                <a:cubicBezTo>
                  <a:pt x="86850" y="1916"/>
                  <a:pt x="86708" y="1825"/>
                  <a:pt x="86571" y="1825"/>
                </a:cubicBezTo>
                <a:cubicBezTo>
                  <a:pt x="86512" y="1825"/>
                  <a:pt x="86453" y="1842"/>
                  <a:pt x="86406" y="1880"/>
                </a:cubicBezTo>
                <a:cubicBezTo>
                  <a:pt x="86394" y="1703"/>
                  <a:pt x="86192" y="1510"/>
                  <a:pt x="86013" y="1510"/>
                </a:cubicBezTo>
                <a:cubicBezTo>
                  <a:pt x="85990" y="1510"/>
                  <a:pt x="85967" y="1514"/>
                  <a:pt x="85945" y="1521"/>
                </a:cubicBezTo>
                <a:cubicBezTo>
                  <a:pt x="85959" y="1367"/>
                  <a:pt x="85818" y="1219"/>
                  <a:pt x="85665" y="1219"/>
                </a:cubicBezTo>
                <a:cubicBezTo>
                  <a:pt x="85658" y="1219"/>
                  <a:pt x="85652" y="1219"/>
                  <a:pt x="85645" y="1220"/>
                </a:cubicBezTo>
                <a:lnTo>
                  <a:pt x="85586" y="1033"/>
                </a:lnTo>
                <a:cubicBezTo>
                  <a:pt x="85181" y="852"/>
                  <a:pt x="84746" y="759"/>
                  <a:pt x="84307" y="759"/>
                </a:cubicBezTo>
                <a:cubicBezTo>
                  <a:pt x="84123" y="759"/>
                  <a:pt x="83938" y="775"/>
                  <a:pt x="83755" y="808"/>
                </a:cubicBezTo>
                <a:cubicBezTo>
                  <a:pt x="83603" y="836"/>
                  <a:pt x="83411" y="944"/>
                  <a:pt x="83463" y="1090"/>
                </a:cubicBezTo>
                <a:cubicBezTo>
                  <a:pt x="83426" y="1011"/>
                  <a:pt x="83339" y="963"/>
                  <a:pt x="83254" y="963"/>
                </a:cubicBezTo>
                <a:cubicBezTo>
                  <a:pt x="83219" y="963"/>
                  <a:pt x="83185" y="970"/>
                  <a:pt x="83155" y="987"/>
                </a:cubicBezTo>
                <a:cubicBezTo>
                  <a:pt x="83048" y="1044"/>
                  <a:pt x="83006" y="1197"/>
                  <a:pt x="83070" y="1300"/>
                </a:cubicBezTo>
                <a:cubicBezTo>
                  <a:pt x="83024" y="1254"/>
                  <a:pt x="82967" y="1235"/>
                  <a:pt x="82907" y="1235"/>
                </a:cubicBezTo>
                <a:cubicBezTo>
                  <a:pt x="82723" y="1235"/>
                  <a:pt x="82519" y="1423"/>
                  <a:pt x="82587" y="1610"/>
                </a:cubicBezTo>
                <a:lnTo>
                  <a:pt x="82587" y="1610"/>
                </a:lnTo>
                <a:cubicBezTo>
                  <a:pt x="82552" y="1523"/>
                  <a:pt x="82462" y="1480"/>
                  <a:pt x="82367" y="1480"/>
                </a:cubicBezTo>
                <a:cubicBezTo>
                  <a:pt x="82287" y="1480"/>
                  <a:pt x="82204" y="1511"/>
                  <a:pt x="82150" y="1571"/>
                </a:cubicBezTo>
                <a:cubicBezTo>
                  <a:pt x="82033" y="1703"/>
                  <a:pt x="82038" y="1907"/>
                  <a:pt x="82101" y="2074"/>
                </a:cubicBezTo>
                <a:cubicBezTo>
                  <a:pt x="82003" y="1992"/>
                  <a:pt x="81876" y="1950"/>
                  <a:pt x="81749" y="1950"/>
                </a:cubicBezTo>
                <a:cubicBezTo>
                  <a:pt x="81648" y="1950"/>
                  <a:pt x="81547" y="1976"/>
                  <a:pt x="81462" y="2030"/>
                </a:cubicBezTo>
                <a:cubicBezTo>
                  <a:pt x="81269" y="2153"/>
                  <a:pt x="81169" y="2406"/>
                  <a:pt x="81227" y="2627"/>
                </a:cubicBezTo>
                <a:cubicBezTo>
                  <a:pt x="81192" y="2588"/>
                  <a:pt x="81143" y="2571"/>
                  <a:pt x="81093" y="2571"/>
                </a:cubicBezTo>
                <a:cubicBezTo>
                  <a:pt x="80992" y="2571"/>
                  <a:pt x="80885" y="2639"/>
                  <a:pt x="80875" y="2742"/>
                </a:cubicBezTo>
                <a:cubicBezTo>
                  <a:pt x="80800" y="2689"/>
                  <a:pt x="80711" y="2665"/>
                  <a:pt x="80620" y="2665"/>
                </a:cubicBezTo>
                <a:cubicBezTo>
                  <a:pt x="80433" y="2665"/>
                  <a:pt x="80243" y="2769"/>
                  <a:pt x="80168" y="2942"/>
                </a:cubicBezTo>
                <a:cubicBezTo>
                  <a:pt x="80111" y="2789"/>
                  <a:pt x="79948" y="2708"/>
                  <a:pt x="79787" y="2708"/>
                </a:cubicBezTo>
                <a:cubicBezTo>
                  <a:pt x="79653" y="2708"/>
                  <a:pt x="79521" y="2764"/>
                  <a:pt x="79453" y="2881"/>
                </a:cubicBezTo>
                <a:cubicBezTo>
                  <a:pt x="79462" y="2733"/>
                  <a:pt x="79310" y="2620"/>
                  <a:pt x="79168" y="2620"/>
                </a:cubicBezTo>
                <a:cubicBezTo>
                  <a:pt x="79112" y="2620"/>
                  <a:pt x="79057" y="2638"/>
                  <a:pt x="79015" y="2678"/>
                </a:cubicBezTo>
                <a:cubicBezTo>
                  <a:pt x="79035" y="2582"/>
                  <a:pt x="78932" y="2512"/>
                  <a:pt x="78840" y="2512"/>
                </a:cubicBezTo>
                <a:cubicBezTo>
                  <a:pt x="78789" y="2512"/>
                  <a:pt x="78741" y="2533"/>
                  <a:pt x="78719" y="2583"/>
                </a:cubicBezTo>
                <a:cubicBezTo>
                  <a:pt x="78704" y="2553"/>
                  <a:pt x="78667" y="2543"/>
                  <a:pt x="78623" y="2543"/>
                </a:cubicBezTo>
                <a:cubicBezTo>
                  <a:pt x="78559" y="2543"/>
                  <a:pt x="78482" y="2562"/>
                  <a:pt x="78434" y="2567"/>
                </a:cubicBezTo>
                <a:cubicBezTo>
                  <a:pt x="78213" y="2234"/>
                  <a:pt x="77815" y="2076"/>
                  <a:pt x="77410" y="2076"/>
                </a:cubicBezTo>
                <a:cubicBezTo>
                  <a:pt x="77188" y="2076"/>
                  <a:pt x="76963" y="2123"/>
                  <a:pt x="76763" y="2215"/>
                </a:cubicBezTo>
                <a:cubicBezTo>
                  <a:pt x="76865" y="1941"/>
                  <a:pt x="76687" y="1597"/>
                  <a:pt x="76405" y="1521"/>
                </a:cubicBezTo>
                <a:cubicBezTo>
                  <a:pt x="76365" y="1510"/>
                  <a:pt x="76324" y="1505"/>
                  <a:pt x="76283" y="1505"/>
                </a:cubicBezTo>
                <a:cubicBezTo>
                  <a:pt x="76035" y="1505"/>
                  <a:pt x="75788" y="1693"/>
                  <a:pt x="75746" y="1941"/>
                </a:cubicBezTo>
                <a:cubicBezTo>
                  <a:pt x="75521" y="1655"/>
                  <a:pt x="75158" y="1506"/>
                  <a:pt x="74797" y="1506"/>
                </a:cubicBezTo>
                <a:cubicBezTo>
                  <a:pt x="74520" y="1506"/>
                  <a:pt x="74244" y="1594"/>
                  <a:pt x="74034" y="1777"/>
                </a:cubicBezTo>
                <a:cubicBezTo>
                  <a:pt x="73969" y="1755"/>
                  <a:pt x="73900" y="1744"/>
                  <a:pt x="73832" y="1744"/>
                </a:cubicBezTo>
                <a:cubicBezTo>
                  <a:pt x="73630" y="1744"/>
                  <a:pt x="73428" y="1836"/>
                  <a:pt x="73305" y="1995"/>
                </a:cubicBezTo>
                <a:cubicBezTo>
                  <a:pt x="73216" y="1758"/>
                  <a:pt x="72970" y="1594"/>
                  <a:pt x="72719" y="1594"/>
                </a:cubicBezTo>
                <a:cubicBezTo>
                  <a:pt x="72700" y="1594"/>
                  <a:pt x="72680" y="1595"/>
                  <a:pt x="72661" y="1597"/>
                </a:cubicBezTo>
                <a:cubicBezTo>
                  <a:pt x="72391" y="1623"/>
                  <a:pt x="72154" y="1848"/>
                  <a:pt x="72111" y="2115"/>
                </a:cubicBezTo>
                <a:cubicBezTo>
                  <a:pt x="71375" y="1941"/>
                  <a:pt x="70632" y="1809"/>
                  <a:pt x="69882" y="1719"/>
                </a:cubicBezTo>
                <a:cubicBezTo>
                  <a:pt x="69796" y="1708"/>
                  <a:pt x="69707" y="1699"/>
                  <a:pt x="69619" y="1699"/>
                </a:cubicBezTo>
                <a:cubicBezTo>
                  <a:pt x="69471" y="1699"/>
                  <a:pt x="69328" y="1725"/>
                  <a:pt x="69212" y="1813"/>
                </a:cubicBezTo>
                <a:cubicBezTo>
                  <a:pt x="69184" y="1652"/>
                  <a:pt x="69017" y="1553"/>
                  <a:pt x="68857" y="1553"/>
                </a:cubicBezTo>
                <a:cubicBezTo>
                  <a:pt x="68763" y="1553"/>
                  <a:pt x="68672" y="1587"/>
                  <a:pt x="68613" y="1663"/>
                </a:cubicBezTo>
                <a:lnTo>
                  <a:pt x="64799" y="1574"/>
                </a:lnTo>
                <a:cubicBezTo>
                  <a:pt x="64746" y="1507"/>
                  <a:pt x="64668" y="1479"/>
                  <a:pt x="64585" y="1479"/>
                </a:cubicBezTo>
                <a:cubicBezTo>
                  <a:pt x="64473" y="1479"/>
                  <a:pt x="64350" y="1528"/>
                  <a:pt x="64260" y="1598"/>
                </a:cubicBezTo>
                <a:cubicBezTo>
                  <a:pt x="64103" y="1721"/>
                  <a:pt x="63976" y="1895"/>
                  <a:pt x="63786" y="1959"/>
                </a:cubicBezTo>
                <a:cubicBezTo>
                  <a:pt x="63733" y="1977"/>
                  <a:pt x="63679" y="1985"/>
                  <a:pt x="63625" y="1985"/>
                </a:cubicBezTo>
                <a:cubicBezTo>
                  <a:pt x="63355" y="1985"/>
                  <a:pt x="63091" y="1778"/>
                  <a:pt x="62846" y="1627"/>
                </a:cubicBezTo>
                <a:cubicBezTo>
                  <a:pt x="62507" y="1419"/>
                  <a:pt x="62112" y="1320"/>
                  <a:pt x="61716" y="1320"/>
                </a:cubicBezTo>
                <a:cubicBezTo>
                  <a:pt x="61012" y="1320"/>
                  <a:pt x="60301" y="1633"/>
                  <a:pt x="59880" y="2202"/>
                </a:cubicBezTo>
                <a:cubicBezTo>
                  <a:pt x="59732" y="1858"/>
                  <a:pt x="59341" y="1705"/>
                  <a:pt x="58956" y="1705"/>
                </a:cubicBezTo>
                <a:cubicBezTo>
                  <a:pt x="58862" y="1705"/>
                  <a:pt x="58769" y="1714"/>
                  <a:pt x="58680" y="1732"/>
                </a:cubicBezTo>
                <a:cubicBezTo>
                  <a:pt x="58223" y="1822"/>
                  <a:pt x="57813" y="2070"/>
                  <a:pt x="57361" y="2182"/>
                </a:cubicBezTo>
                <a:cubicBezTo>
                  <a:pt x="57235" y="2045"/>
                  <a:pt x="57048" y="1971"/>
                  <a:pt x="56862" y="1971"/>
                </a:cubicBezTo>
                <a:cubicBezTo>
                  <a:pt x="56767" y="1971"/>
                  <a:pt x="56672" y="1990"/>
                  <a:pt x="56585" y="2031"/>
                </a:cubicBezTo>
                <a:lnTo>
                  <a:pt x="55818" y="1592"/>
                </a:lnTo>
                <a:cubicBezTo>
                  <a:pt x="55728" y="1539"/>
                  <a:pt x="55632" y="1486"/>
                  <a:pt x="55529" y="1470"/>
                </a:cubicBezTo>
                <a:cubicBezTo>
                  <a:pt x="55508" y="1467"/>
                  <a:pt x="55484" y="1465"/>
                  <a:pt x="55459" y="1465"/>
                </a:cubicBezTo>
                <a:cubicBezTo>
                  <a:pt x="55300" y="1465"/>
                  <a:pt x="55065" y="1523"/>
                  <a:pt x="54987" y="1628"/>
                </a:cubicBezTo>
                <a:cubicBezTo>
                  <a:pt x="54929" y="1610"/>
                  <a:pt x="54869" y="1601"/>
                  <a:pt x="54808" y="1601"/>
                </a:cubicBezTo>
                <a:cubicBezTo>
                  <a:pt x="54604" y="1601"/>
                  <a:pt x="54397" y="1702"/>
                  <a:pt x="54282" y="1872"/>
                </a:cubicBezTo>
                <a:cubicBezTo>
                  <a:pt x="54225" y="1754"/>
                  <a:pt x="54095" y="1697"/>
                  <a:pt x="53961" y="1697"/>
                </a:cubicBezTo>
                <a:cubicBezTo>
                  <a:pt x="53894" y="1697"/>
                  <a:pt x="53826" y="1712"/>
                  <a:pt x="53766" y="1740"/>
                </a:cubicBezTo>
                <a:cubicBezTo>
                  <a:pt x="53587" y="1825"/>
                  <a:pt x="53467" y="1995"/>
                  <a:pt x="53354" y="2157"/>
                </a:cubicBezTo>
                <a:cubicBezTo>
                  <a:pt x="53278" y="2054"/>
                  <a:pt x="53152" y="2005"/>
                  <a:pt x="53025" y="2005"/>
                </a:cubicBezTo>
                <a:cubicBezTo>
                  <a:pt x="52873" y="2005"/>
                  <a:pt x="52720" y="2076"/>
                  <a:pt x="52648" y="2211"/>
                </a:cubicBezTo>
                <a:cubicBezTo>
                  <a:pt x="52544" y="2100"/>
                  <a:pt x="52391" y="2040"/>
                  <a:pt x="52239" y="2040"/>
                </a:cubicBezTo>
                <a:cubicBezTo>
                  <a:pt x="52141" y="2040"/>
                  <a:pt x="52044" y="2065"/>
                  <a:pt x="51960" y="2116"/>
                </a:cubicBezTo>
                <a:cubicBezTo>
                  <a:pt x="51950" y="1866"/>
                  <a:pt x="51803" y="1643"/>
                  <a:pt x="51577" y="1535"/>
                </a:cubicBezTo>
                <a:cubicBezTo>
                  <a:pt x="51448" y="1475"/>
                  <a:pt x="51264" y="1425"/>
                  <a:pt x="51096" y="1425"/>
                </a:cubicBezTo>
                <a:cubicBezTo>
                  <a:pt x="50978" y="1425"/>
                  <a:pt x="50868" y="1450"/>
                  <a:pt x="50789" y="1513"/>
                </a:cubicBezTo>
                <a:cubicBezTo>
                  <a:pt x="50742" y="1438"/>
                  <a:pt x="50654" y="1397"/>
                  <a:pt x="50566" y="1397"/>
                </a:cubicBezTo>
                <a:cubicBezTo>
                  <a:pt x="50506" y="1397"/>
                  <a:pt x="50446" y="1416"/>
                  <a:pt x="50401" y="1457"/>
                </a:cubicBezTo>
                <a:cubicBezTo>
                  <a:pt x="50346" y="1369"/>
                  <a:pt x="50226" y="1355"/>
                  <a:pt x="50122" y="1350"/>
                </a:cubicBezTo>
                <a:cubicBezTo>
                  <a:pt x="49804" y="1336"/>
                  <a:pt x="49484" y="1318"/>
                  <a:pt x="49165" y="1298"/>
                </a:cubicBezTo>
                <a:cubicBezTo>
                  <a:pt x="49089" y="1221"/>
                  <a:pt x="48980" y="1183"/>
                  <a:pt x="48872" y="1183"/>
                </a:cubicBezTo>
                <a:cubicBezTo>
                  <a:pt x="48738" y="1183"/>
                  <a:pt x="48604" y="1240"/>
                  <a:pt x="48526" y="1348"/>
                </a:cubicBezTo>
                <a:cubicBezTo>
                  <a:pt x="48537" y="1149"/>
                  <a:pt x="48335" y="986"/>
                  <a:pt x="48142" y="986"/>
                </a:cubicBezTo>
                <a:cubicBezTo>
                  <a:pt x="48082" y="986"/>
                  <a:pt x="48024" y="1002"/>
                  <a:pt x="47972" y="1037"/>
                </a:cubicBezTo>
                <a:cubicBezTo>
                  <a:pt x="47920" y="1073"/>
                  <a:pt x="47875" y="1123"/>
                  <a:pt x="47814" y="1143"/>
                </a:cubicBezTo>
                <a:cubicBezTo>
                  <a:pt x="47796" y="1148"/>
                  <a:pt x="47778" y="1151"/>
                  <a:pt x="47760" y="1151"/>
                </a:cubicBezTo>
                <a:cubicBezTo>
                  <a:pt x="47614" y="1151"/>
                  <a:pt x="47497" y="971"/>
                  <a:pt x="47347" y="910"/>
                </a:cubicBezTo>
                <a:cubicBezTo>
                  <a:pt x="47306" y="893"/>
                  <a:pt x="47265" y="886"/>
                  <a:pt x="47223" y="886"/>
                </a:cubicBezTo>
                <a:cubicBezTo>
                  <a:pt x="47053" y="886"/>
                  <a:pt x="46879" y="1008"/>
                  <a:pt x="46718" y="1093"/>
                </a:cubicBezTo>
                <a:cubicBezTo>
                  <a:pt x="46462" y="1228"/>
                  <a:pt x="46182" y="1320"/>
                  <a:pt x="45915" y="1320"/>
                </a:cubicBezTo>
                <a:cubicBezTo>
                  <a:pt x="45684" y="1320"/>
                  <a:pt x="45465" y="1251"/>
                  <a:pt x="45281" y="1080"/>
                </a:cubicBezTo>
                <a:cubicBezTo>
                  <a:pt x="44886" y="1010"/>
                  <a:pt x="44487" y="974"/>
                  <a:pt x="44087" y="974"/>
                </a:cubicBezTo>
                <a:cubicBezTo>
                  <a:pt x="43576" y="974"/>
                  <a:pt x="43066" y="1032"/>
                  <a:pt x="42565" y="1146"/>
                </a:cubicBezTo>
                <a:cubicBezTo>
                  <a:pt x="41997" y="1277"/>
                  <a:pt x="41451" y="1478"/>
                  <a:pt x="40888" y="1628"/>
                </a:cubicBezTo>
                <a:cubicBezTo>
                  <a:pt x="40206" y="1809"/>
                  <a:pt x="39506" y="1913"/>
                  <a:pt x="38799" y="1936"/>
                </a:cubicBezTo>
                <a:cubicBezTo>
                  <a:pt x="38731" y="1938"/>
                  <a:pt x="38663" y="1939"/>
                  <a:pt x="38594" y="1939"/>
                </a:cubicBezTo>
                <a:cubicBezTo>
                  <a:pt x="38141" y="1939"/>
                  <a:pt x="37679" y="1882"/>
                  <a:pt x="37298" y="1644"/>
                </a:cubicBezTo>
                <a:cubicBezTo>
                  <a:pt x="37033" y="1478"/>
                  <a:pt x="36780" y="1303"/>
                  <a:pt x="36469" y="1278"/>
                </a:cubicBezTo>
                <a:cubicBezTo>
                  <a:pt x="36432" y="1275"/>
                  <a:pt x="36395" y="1273"/>
                  <a:pt x="36359" y="1273"/>
                </a:cubicBezTo>
                <a:cubicBezTo>
                  <a:pt x="36073" y="1273"/>
                  <a:pt x="35793" y="1364"/>
                  <a:pt x="35560" y="1533"/>
                </a:cubicBezTo>
                <a:cubicBezTo>
                  <a:pt x="35458" y="1382"/>
                  <a:pt x="35327" y="1215"/>
                  <a:pt x="35145" y="1215"/>
                </a:cubicBezTo>
                <a:cubicBezTo>
                  <a:pt x="35144" y="1215"/>
                  <a:pt x="35143" y="1215"/>
                  <a:pt x="35143" y="1215"/>
                </a:cubicBezTo>
                <a:cubicBezTo>
                  <a:pt x="34963" y="1216"/>
                  <a:pt x="34835" y="1382"/>
                  <a:pt x="34720" y="1521"/>
                </a:cubicBezTo>
                <a:cubicBezTo>
                  <a:pt x="34627" y="1634"/>
                  <a:pt x="34491" y="1747"/>
                  <a:pt x="34354" y="1747"/>
                </a:cubicBezTo>
                <a:cubicBezTo>
                  <a:pt x="34323" y="1747"/>
                  <a:pt x="34292" y="1741"/>
                  <a:pt x="34261" y="1728"/>
                </a:cubicBezTo>
                <a:cubicBezTo>
                  <a:pt x="34167" y="1687"/>
                  <a:pt x="34108" y="1589"/>
                  <a:pt x="34016" y="1544"/>
                </a:cubicBezTo>
                <a:cubicBezTo>
                  <a:pt x="33977" y="1524"/>
                  <a:pt x="33937" y="1516"/>
                  <a:pt x="33895" y="1516"/>
                </a:cubicBezTo>
                <a:cubicBezTo>
                  <a:pt x="33763" y="1516"/>
                  <a:pt x="33626" y="1602"/>
                  <a:pt x="33513" y="1685"/>
                </a:cubicBezTo>
                <a:cubicBezTo>
                  <a:pt x="33464" y="1474"/>
                  <a:pt x="33155" y="1261"/>
                  <a:pt x="32921" y="1261"/>
                </a:cubicBezTo>
                <a:cubicBezTo>
                  <a:pt x="32852" y="1261"/>
                  <a:pt x="32790" y="1280"/>
                  <a:pt x="32743" y="1323"/>
                </a:cubicBezTo>
                <a:lnTo>
                  <a:pt x="32321" y="743"/>
                </a:lnTo>
                <a:cubicBezTo>
                  <a:pt x="32211" y="591"/>
                  <a:pt x="32026" y="429"/>
                  <a:pt x="31864" y="429"/>
                </a:cubicBezTo>
                <a:cubicBezTo>
                  <a:pt x="31809" y="429"/>
                  <a:pt x="31757" y="447"/>
                  <a:pt x="31712" y="490"/>
                </a:cubicBezTo>
                <a:cubicBezTo>
                  <a:pt x="31792" y="370"/>
                  <a:pt x="31646" y="211"/>
                  <a:pt x="31503" y="211"/>
                </a:cubicBezTo>
                <a:cubicBezTo>
                  <a:pt x="31493" y="211"/>
                  <a:pt x="31483" y="211"/>
                  <a:pt x="31472" y="213"/>
                </a:cubicBezTo>
                <a:cubicBezTo>
                  <a:pt x="31320" y="237"/>
                  <a:pt x="31213" y="373"/>
                  <a:pt x="31122" y="497"/>
                </a:cubicBezTo>
                <a:cubicBezTo>
                  <a:pt x="31080" y="428"/>
                  <a:pt x="31005" y="397"/>
                  <a:pt x="30928" y="397"/>
                </a:cubicBezTo>
                <a:cubicBezTo>
                  <a:pt x="30787" y="397"/>
                  <a:pt x="30636" y="496"/>
                  <a:pt x="30642" y="642"/>
                </a:cubicBezTo>
                <a:cubicBezTo>
                  <a:pt x="30610" y="630"/>
                  <a:pt x="30576" y="624"/>
                  <a:pt x="30543" y="624"/>
                </a:cubicBezTo>
                <a:cubicBezTo>
                  <a:pt x="30334" y="624"/>
                  <a:pt x="30130" y="846"/>
                  <a:pt x="30188" y="1057"/>
                </a:cubicBezTo>
                <a:cubicBezTo>
                  <a:pt x="30161" y="1024"/>
                  <a:pt x="30125" y="1010"/>
                  <a:pt x="30086" y="1010"/>
                </a:cubicBezTo>
                <a:cubicBezTo>
                  <a:pt x="30001" y="1010"/>
                  <a:pt x="29903" y="1078"/>
                  <a:pt x="29860" y="1161"/>
                </a:cubicBezTo>
                <a:cubicBezTo>
                  <a:pt x="29798" y="1283"/>
                  <a:pt x="29787" y="1433"/>
                  <a:pt x="29694" y="1531"/>
                </a:cubicBezTo>
                <a:cubicBezTo>
                  <a:pt x="29606" y="1627"/>
                  <a:pt x="29467" y="1653"/>
                  <a:pt x="29338" y="1672"/>
                </a:cubicBezTo>
                <a:cubicBezTo>
                  <a:pt x="28526" y="1791"/>
                  <a:pt x="27710" y="1842"/>
                  <a:pt x="26892" y="1842"/>
                </a:cubicBezTo>
                <a:cubicBezTo>
                  <a:pt x="25891" y="1842"/>
                  <a:pt x="24888" y="1765"/>
                  <a:pt x="23891" y="1640"/>
                </a:cubicBezTo>
                <a:cubicBezTo>
                  <a:pt x="23921" y="1471"/>
                  <a:pt x="23817" y="1288"/>
                  <a:pt x="23657" y="1227"/>
                </a:cubicBezTo>
                <a:cubicBezTo>
                  <a:pt x="23617" y="1212"/>
                  <a:pt x="23575" y="1205"/>
                  <a:pt x="23534" y="1205"/>
                </a:cubicBezTo>
                <a:cubicBezTo>
                  <a:pt x="23405" y="1205"/>
                  <a:pt x="23276" y="1272"/>
                  <a:pt x="23209" y="1382"/>
                </a:cubicBezTo>
                <a:cubicBezTo>
                  <a:pt x="23236" y="1222"/>
                  <a:pt x="23107" y="1052"/>
                  <a:pt x="22945" y="1035"/>
                </a:cubicBezTo>
                <a:cubicBezTo>
                  <a:pt x="22936" y="1034"/>
                  <a:pt x="22928" y="1034"/>
                  <a:pt x="22919" y="1034"/>
                </a:cubicBezTo>
                <a:cubicBezTo>
                  <a:pt x="22766" y="1034"/>
                  <a:pt x="22623" y="1166"/>
                  <a:pt x="22616" y="1320"/>
                </a:cubicBezTo>
                <a:cubicBezTo>
                  <a:pt x="22611" y="1217"/>
                  <a:pt x="22506" y="1154"/>
                  <a:pt x="22403" y="1154"/>
                </a:cubicBezTo>
                <a:cubicBezTo>
                  <a:pt x="22368" y="1154"/>
                  <a:pt x="22333" y="1161"/>
                  <a:pt x="22302" y="1177"/>
                </a:cubicBezTo>
                <a:cubicBezTo>
                  <a:pt x="22180" y="1238"/>
                  <a:pt x="22120" y="1379"/>
                  <a:pt x="22093" y="1513"/>
                </a:cubicBezTo>
                <a:cubicBezTo>
                  <a:pt x="22067" y="1647"/>
                  <a:pt x="22063" y="1787"/>
                  <a:pt x="22010" y="1914"/>
                </a:cubicBezTo>
                <a:cubicBezTo>
                  <a:pt x="21926" y="2117"/>
                  <a:pt x="21711" y="2256"/>
                  <a:pt x="21492" y="2256"/>
                </a:cubicBezTo>
                <a:cubicBezTo>
                  <a:pt x="21471" y="2256"/>
                  <a:pt x="21450" y="2255"/>
                  <a:pt x="21429" y="2252"/>
                </a:cubicBezTo>
                <a:lnTo>
                  <a:pt x="21429" y="2252"/>
                </a:lnTo>
                <a:cubicBezTo>
                  <a:pt x="21433" y="2372"/>
                  <a:pt x="21321" y="2430"/>
                  <a:pt x="21197" y="2430"/>
                </a:cubicBezTo>
                <a:cubicBezTo>
                  <a:pt x="21115" y="2430"/>
                  <a:pt x="21028" y="2405"/>
                  <a:pt x="20966" y="2356"/>
                </a:cubicBezTo>
                <a:cubicBezTo>
                  <a:pt x="20809" y="2234"/>
                  <a:pt x="20696" y="2035"/>
                  <a:pt x="20502" y="1994"/>
                </a:cubicBezTo>
                <a:cubicBezTo>
                  <a:pt x="20432" y="1979"/>
                  <a:pt x="20357" y="1987"/>
                  <a:pt x="20292" y="1960"/>
                </a:cubicBezTo>
                <a:cubicBezTo>
                  <a:pt x="20215" y="1930"/>
                  <a:pt x="20163" y="1860"/>
                  <a:pt x="20094" y="1815"/>
                </a:cubicBezTo>
                <a:cubicBezTo>
                  <a:pt x="20039" y="1782"/>
                  <a:pt x="19978" y="1765"/>
                  <a:pt x="19918" y="1765"/>
                </a:cubicBezTo>
                <a:cubicBezTo>
                  <a:pt x="19835" y="1765"/>
                  <a:pt x="19752" y="1796"/>
                  <a:pt x="19688" y="1855"/>
                </a:cubicBezTo>
                <a:cubicBezTo>
                  <a:pt x="19652" y="1702"/>
                  <a:pt x="19502" y="1586"/>
                  <a:pt x="19345" y="1586"/>
                </a:cubicBezTo>
                <a:cubicBezTo>
                  <a:pt x="19342" y="1586"/>
                  <a:pt x="19339" y="1586"/>
                  <a:pt x="19336" y="1586"/>
                </a:cubicBezTo>
                <a:cubicBezTo>
                  <a:pt x="19176" y="1592"/>
                  <a:pt x="19029" y="1720"/>
                  <a:pt x="19003" y="1877"/>
                </a:cubicBezTo>
                <a:cubicBezTo>
                  <a:pt x="18970" y="1696"/>
                  <a:pt x="18820" y="1559"/>
                  <a:pt x="18638" y="1542"/>
                </a:cubicBezTo>
                <a:cubicBezTo>
                  <a:pt x="18625" y="1541"/>
                  <a:pt x="18612" y="1541"/>
                  <a:pt x="18600" y="1541"/>
                </a:cubicBezTo>
                <a:cubicBezTo>
                  <a:pt x="18431" y="1541"/>
                  <a:pt x="18278" y="1644"/>
                  <a:pt x="18218" y="1803"/>
                </a:cubicBezTo>
                <a:cubicBezTo>
                  <a:pt x="18193" y="1676"/>
                  <a:pt x="18069" y="1578"/>
                  <a:pt x="17941" y="1578"/>
                </a:cubicBezTo>
                <a:cubicBezTo>
                  <a:pt x="17930" y="1578"/>
                  <a:pt x="17919" y="1578"/>
                  <a:pt x="17909" y="1580"/>
                </a:cubicBezTo>
                <a:cubicBezTo>
                  <a:pt x="17771" y="1598"/>
                  <a:pt x="17494" y="1737"/>
                  <a:pt x="17505" y="1877"/>
                </a:cubicBezTo>
                <a:lnTo>
                  <a:pt x="17505" y="1877"/>
                </a:lnTo>
                <a:cubicBezTo>
                  <a:pt x="17489" y="1891"/>
                  <a:pt x="17283" y="2095"/>
                  <a:pt x="17268" y="2111"/>
                </a:cubicBezTo>
                <a:lnTo>
                  <a:pt x="17268" y="2111"/>
                </a:lnTo>
                <a:cubicBezTo>
                  <a:pt x="17252" y="2110"/>
                  <a:pt x="17237" y="2109"/>
                  <a:pt x="17221" y="2109"/>
                </a:cubicBezTo>
                <a:cubicBezTo>
                  <a:pt x="16810" y="2109"/>
                  <a:pt x="16536" y="2587"/>
                  <a:pt x="16503" y="3008"/>
                </a:cubicBezTo>
                <a:cubicBezTo>
                  <a:pt x="16493" y="3153"/>
                  <a:pt x="16496" y="3305"/>
                  <a:pt x="16429" y="3434"/>
                </a:cubicBezTo>
                <a:cubicBezTo>
                  <a:pt x="16290" y="3697"/>
                  <a:pt x="15951" y="3735"/>
                  <a:pt x="15643" y="3735"/>
                </a:cubicBezTo>
                <a:cubicBezTo>
                  <a:pt x="15605" y="3735"/>
                  <a:pt x="15567" y="3734"/>
                  <a:pt x="15530" y="3734"/>
                </a:cubicBezTo>
                <a:cubicBezTo>
                  <a:pt x="15518" y="3733"/>
                  <a:pt x="15505" y="3733"/>
                  <a:pt x="15492" y="3733"/>
                </a:cubicBezTo>
                <a:cubicBezTo>
                  <a:pt x="15165" y="3733"/>
                  <a:pt x="14772" y="3823"/>
                  <a:pt x="14705" y="4137"/>
                </a:cubicBezTo>
                <a:cubicBezTo>
                  <a:pt x="14622" y="4035"/>
                  <a:pt x="14492" y="3985"/>
                  <a:pt x="14362" y="3985"/>
                </a:cubicBezTo>
                <a:cubicBezTo>
                  <a:pt x="14223" y="3985"/>
                  <a:pt x="14083" y="4042"/>
                  <a:pt x="14001" y="4155"/>
                </a:cubicBezTo>
                <a:lnTo>
                  <a:pt x="13750" y="3956"/>
                </a:lnTo>
                <a:lnTo>
                  <a:pt x="13391" y="4137"/>
                </a:lnTo>
                <a:cubicBezTo>
                  <a:pt x="13324" y="3903"/>
                  <a:pt x="13251" y="3660"/>
                  <a:pt x="13091" y="3475"/>
                </a:cubicBezTo>
                <a:cubicBezTo>
                  <a:pt x="12973" y="3340"/>
                  <a:pt x="12793" y="3244"/>
                  <a:pt x="12618" y="3244"/>
                </a:cubicBezTo>
                <a:cubicBezTo>
                  <a:pt x="12556" y="3244"/>
                  <a:pt x="12494" y="3256"/>
                  <a:pt x="12436" y="3283"/>
                </a:cubicBezTo>
                <a:cubicBezTo>
                  <a:pt x="12408" y="3190"/>
                  <a:pt x="12313" y="3143"/>
                  <a:pt x="12217" y="3143"/>
                </a:cubicBezTo>
                <a:cubicBezTo>
                  <a:pt x="12119" y="3143"/>
                  <a:pt x="12021" y="3192"/>
                  <a:pt x="11994" y="3288"/>
                </a:cubicBezTo>
                <a:cubicBezTo>
                  <a:pt x="11961" y="3133"/>
                  <a:pt x="11802" y="3048"/>
                  <a:pt x="11646" y="3048"/>
                </a:cubicBezTo>
                <a:cubicBezTo>
                  <a:pt x="11518" y="3048"/>
                  <a:pt x="11392" y="3105"/>
                  <a:pt x="11341" y="3227"/>
                </a:cubicBezTo>
                <a:cubicBezTo>
                  <a:pt x="11287" y="3043"/>
                  <a:pt x="11094" y="2922"/>
                  <a:pt x="10905" y="2922"/>
                </a:cubicBezTo>
                <a:cubicBezTo>
                  <a:pt x="10836" y="2922"/>
                  <a:pt x="10768" y="2938"/>
                  <a:pt x="10707" y="2973"/>
                </a:cubicBezTo>
                <a:cubicBezTo>
                  <a:pt x="10602" y="3033"/>
                  <a:pt x="10526" y="3135"/>
                  <a:pt x="10427" y="3205"/>
                </a:cubicBezTo>
                <a:cubicBezTo>
                  <a:pt x="10327" y="3274"/>
                  <a:pt x="10185" y="3310"/>
                  <a:pt x="10042" y="3310"/>
                </a:cubicBezTo>
                <a:cubicBezTo>
                  <a:pt x="9857" y="3310"/>
                  <a:pt x="9672" y="3251"/>
                  <a:pt x="9574" y="3128"/>
                </a:cubicBezTo>
                <a:cubicBezTo>
                  <a:pt x="9594" y="3128"/>
                  <a:pt x="9364" y="3091"/>
                  <a:pt x="9384" y="3091"/>
                </a:cubicBezTo>
                <a:cubicBezTo>
                  <a:pt x="9196" y="2843"/>
                  <a:pt x="8882" y="2705"/>
                  <a:pt x="8572" y="2705"/>
                </a:cubicBezTo>
                <a:cubicBezTo>
                  <a:pt x="8404" y="2705"/>
                  <a:pt x="8238" y="2745"/>
                  <a:pt x="8092" y="2829"/>
                </a:cubicBezTo>
                <a:cubicBezTo>
                  <a:pt x="8048" y="2742"/>
                  <a:pt x="7956" y="2703"/>
                  <a:pt x="7861" y="2703"/>
                </a:cubicBezTo>
                <a:cubicBezTo>
                  <a:pt x="7728" y="2703"/>
                  <a:pt x="7590" y="2781"/>
                  <a:pt x="7571" y="2916"/>
                </a:cubicBezTo>
                <a:cubicBezTo>
                  <a:pt x="7481" y="2797"/>
                  <a:pt x="7331" y="2734"/>
                  <a:pt x="7182" y="2734"/>
                </a:cubicBezTo>
                <a:cubicBezTo>
                  <a:pt x="7078" y="2734"/>
                  <a:pt x="6973" y="2765"/>
                  <a:pt x="6891" y="2831"/>
                </a:cubicBezTo>
                <a:cubicBezTo>
                  <a:pt x="7006" y="2345"/>
                  <a:pt x="7042" y="1692"/>
                  <a:pt x="6585" y="1495"/>
                </a:cubicBezTo>
                <a:cubicBezTo>
                  <a:pt x="6657" y="1349"/>
                  <a:pt x="6594" y="1151"/>
                  <a:pt x="6450" y="1074"/>
                </a:cubicBezTo>
                <a:cubicBezTo>
                  <a:pt x="6406" y="1050"/>
                  <a:pt x="6356" y="1038"/>
                  <a:pt x="6306" y="1038"/>
                </a:cubicBezTo>
                <a:cubicBezTo>
                  <a:pt x="6195" y="1038"/>
                  <a:pt x="6082" y="1094"/>
                  <a:pt x="6024" y="1190"/>
                </a:cubicBezTo>
                <a:cubicBezTo>
                  <a:pt x="6136" y="993"/>
                  <a:pt x="5934" y="726"/>
                  <a:pt x="5709" y="726"/>
                </a:cubicBezTo>
                <a:cubicBezTo>
                  <a:pt x="5702" y="726"/>
                  <a:pt x="5696" y="726"/>
                  <a:pt x="5689" y="726"/>
                </a:cubicBezTo>
                <a:cubicBezTo>
                  <a:pt x="5456" y="743"/>
                  <a:pt x="5282" y="980"/>
                  <a:pt x="5275" y="1214"/>
                </a:cubicBezTo>
                <a:cubicBezTo>
                  <a:pt x="5028" y="1145"/>
                  <a:pt x="4939" y="853"/>
                  <a:pt x="4815" y="630"/>
                </a:cubicBezTo>
                <a:cubicBezTo>
                  <a:pt x="4729" y="477"/>
                  <a:pt x="4543" y="345"/>
                  <a:pt x="4388" y="345"/>
                </a:cubicBezTo>
                <a:cubicBezTo>
                  <a:pt x="4316" y="345"/>
                  <a:pt x="4251" y="373"/>
                  <a:pt x="4205" y="439"/>
                </a:cubicBezTo>
                <a:cubicBezTo>
                  <a:pt x="4144" y="236"/>
                  <a:pt x="3929" y="114"/>
                  <a:pt x="3721" y="114"/>
                </a:cubicBezTo>
                <a:cubicBezTo>
                  <a:pt x="3606" y="114"/>
                  <a:pt x="3493" y="151"/>
                  <a:pt x="3409" y="234"/>
                </a:cubicBezTo>
                <a:cubicBezTo>
                  <a:pt x="3342" y="77"/>
                  <a:pt x="3175" y="1"/>
                  <a:pt x="3007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_AND_BODY_2_1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39093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23"/>
          <p:cNvSpPr/>
          <p:nvPr/>
        </p:nvSpPr>
        <p:spPr>
          <a:xfrm rot="10800000" flipH="1">
            <a:off x="5780650" y="-598896"/>
            <a:ext cx="3702371" cy="4756997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_HEADER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-135800" y="-284050"/>
            <a:ext cx="4816019" cy="5767782"/>
          </a:xfrm>
          <a:custGeom>
            <a:avLst/>
            <a:gdLst/>
            <a:ahLst/>
            <a:cxnLst/>
            <a:rect l="l" t="t" r="r" b="b"/>
            <a:pathLst>
              <a:path w="174953" h="209528" extrusionOk="0">
                <a:moveTo>
                  <a:pt x="26848" y="25159"/>
                </a:moveTo>
                <a:cubicBezTo>
                  <a:pt x="26848" y="25159"/>
                  <a:pt x="27656" y="25663"/>
                  <a:pt x="28700" y="26215"/>
                </a:cubicBezTo>
                <a:cubicBezTo>
                  <a:pt x="28390" y="26490"/>
                  <a:pt x="28076" y="26789"/>
                  <a:pt x="27761" y="27113"/>
                </a:cubicBezTo>
                <a:cubicBezTo>
                  <a:pt x="27501" y="26441"/>
                  <a:pt x="27196" y="25789"/>
                  <a:pt x="26848" y="25159"/>
                </a:cubicBezTo>
                <a:close/>
                <a:moveTo>
                  <a:pt x="24779" y="30715"/>
                </a:moveTo>
                <a:lnTo>
                  <a:pt x="24779" y="30715"/>
                </a:lnTo>
                <a:cubicBezTo>
                  <a:pt x="22877" y="33090"/>
                  <a:pt x="22416" y="33496"/>
                  <a:pt x="22125" y="33496"/>
                </a:cubicBezTo>
                <a:cubicBezTo>
                  <a:pt x="21982" y="33496"/>
                  <a:pt x="21880" y="33398"/>
                  <a:pt x="21669" y="33387"/>
                </a:cubicBezTo>
                <a:cubicBezTo>
                  <a:pt x="21433" y="33376"/>
                  <a:pt x="21358" y="32638"/>
                  <a:pt x="21686" y="31474"/>
                </a:cubicBezTo>
                <a:cubicBezTo>
                  <a:pt x="22694" y="31266"/>
                  <a:pt x="23725" y="31014"/>
                  <a:pt x="24779" y="30715"/>
                </a:cubicBezTo>
                <a:close/>
                <a:moveTo>
                  <a:pt x="32790" y="49234"/>
                </a:moveTo>
                <a:cubicBezTo>
                  <a:pt x="33379" y="49234"/>
                  <a:pt x="33783" y="50185"/>
                  <a:pt x="34313" y="51498"/>
                </a:cubicBezTo>
                <a:cubicBezTo>
                  <a:pt x="33902" y="51802"/>
                  <a:pt x="33466" y="52133"/>
                  <a:pt x="33014" y="52487"/>
                </a:cubicBezTo>
                <a:cubicBezTo>
                  <a:pt x="32995" y="52439"/>
                  <a:pt x="32975" y="52394"/>
                  <a:pt x="32956" y="52346"/>
                </a:cubicBezTo>
                <a:cubicBezTo>
                  <a:pt x="32957" y="52346"/>
                  <a:pt x="31493" y="49261"/>
                  <a:pt x="32779" y="49234"/>
                </a:cubicBezTo>
                <a:cubicBezTo>
                  <a:pt x="32783" y="49234"/>
                  <a:pt x="32787" y="49234"/>
                  <a:pt x="32790" y="49234"/>
                </a:cubicBezTo>
                <a:close/>
                <a:moveTo>
                  <a:pt x="35022" y="53186"/>
                </a:moveTo>
                <a:cubicBezTo>
                  <a:pt x="35174" y="53522"/>
                  <a:pt x="35339" y="53865"/>
                  <a:pt x="35519" y="54207"/>
                </a:cubicBezTo>
                <a:lnTo>
                  <a:pt x="35518" y="54207"/>
                </a:lnTo>
                <a:cubicBezTo>
                  <a:pt x="35162" y="54529"/>
                  <a:pt x="34799" y="54870"/>
                  <a:pt x="34429" y="55231"/>
                </a:cubicBezTo>
                <a:cubicBezTo>
                  <a:pt x="34250" y="54953"/>
                  <a:pt x="34076" y="54661"/>
                  <a:pt x="33908" y="54359"/>
                </a:cubicBezTo>
                <a:cubicBezTo>
                  <a:pt x="34297" y="53948"/>
                  <a:pt x="34670" y="53556"/>
                  <a:pt x="35022" y="53186"/>
                </a:cubicBezTo>
                <a:close/>
                <a:moveTo>
                  <a:pt x="27532" y="50421"/>
                </a:moveTo>
                <a:lnTo>
                  <a:pt x="27532" y="50422"/>
                </a:lnTo>
                <a:cubicBezTo>
                  <a:pt x="27609" y="50646"/>
                  <a:pt x="27692" y="50891"/>
                  <a:pt x="27784" y="51165"/>
                </a:cubicBezTo>
                <a:cubicBezTo>
                  <a:pt x="28054" y="51966"/>
                  <a:pt x="28661" y="53622"/>
                  <a:pt x="29554" y="55416"/>
                </a:cubicBezTo>
                <a:cubicBezTo>
                  <a:pt x="29127" y="55808"/>
                  <a:pt x="28697" y="56214"/>
                  <a:pt x="28273" y="56632"/>
                </a:cubicBezTo>
                <a:cubicBezTo>
                  <a:pt x="28118" y="56335"/>
                  <a:pt x="27966" y="56029"/>
                  <a:pt x="27819" y="55705"/>
                </a:cubicBezTo>
                <a:cubicBezTo>
                  <a:pt x="27275" y="54502"/>
                  <a:pt x="26846" y="53493"/>
                  <a:pt x="26515" y="52649"/>
                </a:cubicBezTo>
                <a:cubicBezTo>
                  <a:pt x="26872" y="51882"/>
                  <a:pt x="27211" y="51139"/>
                  <a:pt x="27532" y="50421"/>
                </a:cubicBezTo>
                <a:close/>
                <a:moveTo>
                  <a:pt x="20052" y="46512"/>
                </a:moveTo>
                <a:cubicBezTo>
                  <a:pt x="20098" y="46512"/>
                  <a:pt x="20141" y="46515"/>
                  <a:pt x="20182" y="46519"/>
                </a:cubicBezTo>
                <a:cubicBezTo>
                  <a:pt x="20742" y="46577"/>
                  <a:pt x="20908" y="47479"/>
                  <a:pt x="20834" y="48962"/>
                </a:cubicBezTo>
                <a:cubicBezTo>
                  <a:pt x="20795" y="49753"/>
                  <a:pt x="20556" y="52602"/>
                  <a:pt x="20819" y="55478"/>
                </a:cubicBezTo>
                <a:cubicBezTo>
                  <a:pt x="20361" y="56454"/>
                  <a:pt x="19919" y="57471"/>
                  <a:pt x="19500" y="58528"/>
                </a:cubicBezTo>
                <a:cubicBezTo>
                  <a:pt x="19079" y="57378"/>
                  <a:pt x="18694" y="55987"/>
                  <a:pt x="18505" y="54427"/>
                </a:cubicBezTo>
                <a:cubicBezTo>
                  <a:pt x="18644" y="53762"/>
                  <a:pt x="18771" y="53083"/>
                  <a:pt x="18880" y="52388"/>
                </a:cubicBezTo>
                <a:cubicBezTo>
                  <a:pt x="19250" y="50049"/>
                  <a:pt x="19510" y="48163"/>
                  <a:pt x="19709" y="46580"/>
                </a:cubicBezTo>
                <a:cubicBezTo>
                  <a:pt x="19831" y="46527"/>
                  <a:pt x="19948" y="46512"/>
                  <a:pt x="20052" y="46512"/>
                </a:cubicBezTo>
                <a:close/>
                <a:moveTo>
                  <a:pt x="37284" y="56732"/>
                </a:moveTo>
                <a:cubicBezTo>
                  <a:pt x="37802" y="57286"/>
                  <a:pt x="38275" y="57765"/>
                  <a:pt x="38717" y="58173"/>
                </a:cubicBezTo>
                <a:cubicBezTo>
                  <a:pt x="38360" y="58386"/>
                  <a:pt x="38001" y="58621"/>
                  <a:pt x="37641" y="58880"/>
                </a:cubicBezTo>
                <a:cubicBezTo>
                  <a:pt x="37165" y="58483"/>
                  <a:pt x="36713" y="58058"/>
                  <a:pt x="36286" y="57608"/>
                </a:cubicBezTo>
                <a:cubicBezTo>
                  <a:pt x="36616" y="57321"/>
                  <a:pt x="36949" y="57028"/>
                  <a:pt x="37284" y="56732"/>
                </a:cubicBezTo>
                <a:close/>
                <a:moveTo>
                  <a:pt x="30792" y="57643"/>
                </a:moveTo>
                <a:cubicBezTo>
                  <a:pt x="30979" y="57944"/>
                  <a:pt x="31174" y="58239"/>
                  <a:pt x="31376" y="58526"/>
                </a:cubicBezTo>
                <a:cubicBezTo>
                  <a:pt x="31043" y="58920"/>
                  <a:pt x="30705" y="59330"/>
                  <a:pt x="30364" y="59757"/>
                </a:cubicBezTo>
                <a:cubicBezTo>
                  <a:pt x="30125" y="59475"/>
                  <a:pt x="29884" y="59172"/>
                  <a:pt x="29645" y="58846"/>
                </a:cubicBezTo>
                <a:cubicBezTo>
                  <a:pt x="30029" y="58445"/>
                  <a:pt x="30411" y="58045"/>
                  <a:pt x="30792" y="57643"/>
                </a:cubicBezTo>
                <a:close/>
                <a:moveTo>
                  <a:pt x="32965" y="60433"/>
                </a:moveTo>
                <a:cubicBezTo>
                  <a:pt x="33490" y="60947"/>
                  <a:pt x="34048" y="61384"/>
                  <a:pt x="34635" y="61702"/>
                </a:cubicBezTo>
                <a:cubicBezTo>
                  <a:pt x="34338" y="62059"/>
                  <a:pt x="34046" y="62440"/>
                  <a:pt x="33758" y="62843"/>
                </a:cubicBezTo>
                <a:cubicBezTo>
                  <a:pt x="33771" y="62754"/>
                  <a:pt x="33728" y="62666"/>
                  <a:pt x="33651" y="62620"/>
                </a:cubicBezTo>
                <a:cubicBezTo>
                  <a:pt x="33225" y="62364"/>
                  <a:pt x="32602" y="61941"/>
                  <a:pt x="31893" y="61319"/>
                </a:cubicBezTo>
                <a:cubicBezTo>
                  <a:pt x="32240" y="61034"/>
                  <a:pt x="32598" y="60739"/>
                  <a:pt x="32965" y="60433"/>
                </a:cubicBezTo>
                <a:close/>
                <a:moveTo>
                  <a:pt x="33636" y="63019"/>
                </a:moveTo>
                <a:cubicBezTo>
                  <a:pt x="33177" y="63681"/>
                  <a:pt x="32757" y="64367"/>
                  <a:pt x="32375" y="65076"/>
                </a:cubicBezTo>
                <a:lnTo>
                  <a:pt x="32374" y="65077"/>
                </a:lnTo>
                <a:cubicBezTo>
                  <a:pt x="30559" y="65235"/>
                  <a:pt x="28746" y="65431"/>
                  <a:pt x="26936" y="65664"/>
                </a:cubicBezTo>
                <a:cubicBezTo>
                  <a:pt x="26724" y="65694"/>
                  <a:pt x="26511" y="65727"/>
                  <a:pt x="26298" y="65757"/>
                </a:cubicBezTo>
                <a:cubicBezTo>
                  <a:pt x="26313" y="65742"/>
                  <a:pt x="26328" y="65726"/>
                  <a:pt x="26342" y="65711"/>
                </a:cubicBezTo>
                <a:cubicBezTo>
                  <a:pt x="26937" y="65262"/>
                  <a:pt x="28023" y="64429"/>
                  <a:pt x="29443" y="63300"/>
                </a:cubicBezTo>
                <a:cubicBezTo>
                  <a:pt x="29519" y="63301"/>
                  <a:pt x="29594" y="63301"/>
                  <a:pt x="29670" y="63301"/>
                </a:cubicBezTo>
                <a:cubicBezTo>
                  <a:pt x="31285" y="63301"/>
                  <a:pt x="32743" y="63149"/>
                  <a:pt x="33560" y="63043"/>
                </a:cubicBezTo>
                <a:cubicBezTo>
                  <a:pt x="33587" y="63040"/>
                  <a:pt x="33612" y="63031"/>
                  <a:pt x="33636" y="63019"/>
                </a:cubicBezTo>
                <a:close/>
                <a:moveTo>
                  <a:pt x="26288" y="65752"/>
                </a:moveTo>
                <a:cubicBezTo>
                  <a:pt x="26287" y="65755"/>
                  <a:pt x="26285" y="65757"/>
                  <a:pt x="26283" y="65759"/>
                </a:cubicBezTo>
                <a:lnTo>
                  <a:pt x="26279" y="65760"/>
                </a:lnTo>
                <a:lnTo>
                  <a:pt x="26288" y="65752"/>
                </a:lnTo>
                <a:close/>
                <a:moveTo>
                  <a:pt x="25721" y="62900"/>
                </a:moveTo>
                <a:cubicBezTo>
                  <a:pt x="26374" y="63057"/>
                  <a:pt x="27068" y="63160"/>
                  <a:pt x="27768" y="63222"/>
                </a:cubicBezTo>
                <a:cubicBezTo>
                  <a:pt x="27197" y="64033"/>
                  <a:pt x="26616" y="64890"/>
                  <a:pt x="26027" y="65796"/>
                </a:cubicBezTo>
                <a:cubicBezTo>
                  <a:pt x="24690" y="65987"/>
                  <a:pt x="23355" y="66199"/>
                  <a:pt x="22023" y="66431"/>
                </a:cubicBezTo>
                <a:cubicBezTo>
                  <a:pt x="22832" y="65768"/>
                  <a:pt x="24163" y="64476"/>
                  <a:pt x="25721" y="62900"/>
                </a:cubicBezTo>
                <a:close/>
                <a:moveTo>
                  <a:pt x="35209" y="65015"/>
                </a:moveTo>
                <a:lnTo>
                  <a:pt x="35208" y="65016"/>
                </a:lnTo>
                <a:cubicBezTo>
                  <a:pt x="36108" y="65301"/>
                  <a:pt x="37211" y="65748"/>
                  <a:pt x="38424" y="66292"/>
                </a:cubicBezTo>
                <a:cubicBezTo>
                  <a:pt x="37361" y="66725"/>
                  <a:pt x="36193" y="66953"/>
                  <a:pt x="34994" y="67118"/>
                </a:cubicBezTo>
                <a:cubicBezTo>
                  <a:pt x="33152" y="66072"/>
                  <a:pt x="31914" y="65667"/>
                  <a:pt x="31144" y="65520"/>
                </a:cubicBezTo>
                <a:cubicBezTo>
                  <a:pt x="32496" y="65326"/>
                  <a:pt x="33850" y="65158"/>
                  <a:pt x="35209" y="65015"/>
                </a:cubicBezTo>
                <a:close/>
                <a:moveTo>
                  <a:pt x="22115" y="60487"/>
                </a:moveTo>
                <a:cubicBezTo>
                  <a:pt x="22392" y="60976"/>
                  <a:pt x="22721" y="61393"/>
                  <a:pt x="23111" y="61716"/>
                </a:cubicBezTo>
                <a:cubicBezTo>
                  <a:pt x="23283" y="61857"/>
                  <a:pt x="23465" y="61986"/>
                  <a:pt x="23655" y="62099"/>
                </a:cubicBezTo>
                <a:cubicBezTo>
                  <a:pt x="22696" y="63534"/>
                  <a:pt x="21907" y="65026"/>
                  <a:pt x="21393" y="66545"/>
                </a:cubicBezTo>
                <a:cubicBezTo>
                  <a:pt x="20340" y="66735"/>
                  <a:pt x="19291" y="66937"/>
                  <a:pt x="18243" y="67153"/>
                </a:cubicBezTo>
                <a:cubicBezTo>
                  <a:pt x="18272" y="66983"/>
                  <a:pt x="18302" y="66811"/>
                  <a:pt x="18328" y="66643"/>
                </a:cubicBezTo>
                <a:cubicBezTo>
                  <a:pt x="18338" y="66584"/>
                  <a:pt x="18348" y="66523"/>
                  <a:pt x="18377" y="66472"/>
                </a:cubicBezTo>
                <a:cubicBezTo>
                  <a:pt x="18481" y="66291"/>
                  <a:pt x="18794" y="66270"/>
                  <a:pt x="18829" y="66063"/>
                </a:cubicBezTo>
                <a:cubicBezTo>
                  <a:pt x="18842" y="65982"/>
                  <a:pt x="18802" y="65897"/>
                  <a:pt x="18818" y="65816"/>
                </a:cubicBezTo>
                <a:cubicBezTo>
                  <a:pt x="18829" y="65756"/>
                  <a:pt x="18869" y="65706"/>
                  <a:pt x="18904" y="65656"/>
                </a:cubicBezTo>
                <a:cubicBezTo>
                  <a:pt x="19014" y="65500"/>
                  <a:pt x="19089" y="65323"/>
                  <a:pt x="19123" y="65135"/>
                </a:cubicBezTo>
                <a:cubicBezTo>
                  <a:pt x="19139" y="65047"/>
                  <a:pt x="19134" y="64941"/>
                  <a:pt x="19079" y="64878"/>
                </a:cubicBezTo>
                <a:cubicBezTo>
                  <a:pt x="19964" y="63672"/>
                  <a:pt x="21023" y="62169"/>
                  <a:pt x="22115" y="60487"/>
                </a:cubicBezTo>
                <a:close/>
                <a:moveTo>
                  <a:pt x="30293" y="65647"/>
                </a:moveTo>
                <a:cubicBezTo>
                  <a:pt x="31004" y="66258"/>
                  <a:pt x="31707" y="66853"/>
                  <a:pt x="32402" y="67430"/>
                </a:cubicBezTo>
                <a:cubicBezTo>
                  <a:pt x="31147" y="67585"/>
                  <a:pt x="29913" y="67785"/>
                  <a:pt x="28779" y="68189"/>
                </a:cubicBezTo>
                <a:cubicBezTo>
                  <a:pt x="27830" y="67535"/>
                  <a:pt x="26847" y="66929"/>
                  <a:pt x="25833" y="66386"/>
                </a:cubicBezTo>
                <a:cubicBezTo>
                  <a:pt x="26227" y="66316"/>
                  <a:pt x="26620" y="66242"/>
                  <a:pt x="27014" y="66174"/>
                </a:cubicBezTo>
                <a:cubicBezTo>
                  <a:pt x="28105" y="65984"/>
                  <a:pt x="29198" y="65811"/>
                  <a:pt x="30293" y="65647"/>
                </a:cubicBezTo>
                <a:close/>
                <a:moveTo>
                  <a:pt x="25594" y="66430"/>
                </a:moveTo>
                <a:cubicBezTo>
                  <a:pt x="26121" y="67184"/>
                  <a:pt x="26724" y="67990"/>
                  <a:pt x="27386" y="68829"/>
                </a:cubicBezTo>
                <a:lnTo>
                  <a:pt x="27386" y="68830"/>
                </a:lnTo>
                <a:cubicBezTo>
                  <a:pt x="27110" y="68991"/>
                  <a:pt x="26845" y="69173"/>
                  <a:pt x="26595" y="69373"/>
                </a:cubicBezTo>
                <a:cubicBezTo>
                  <a:pt x="26118" y="69753"/>
                  <a:pt x="25708" y="70197"/>
                  <a:pt x="25309" y="70657"/>
                </a:cubicBezTo>
                <a:cubicBezTo>
                  <a:pt x="23839" y="69217"/>
                  <a:pt x="22303" y="68077"/>
                  <a:pt x="20730" y="67411"/>
                </a:cubicBezTo>
                <a:cubicBezTo>
                  <a:pt x="22344" y="67053"/>
                  <a:pt x="23966" y="66725"/>
                  <a:pt x="25594" y="66430"/>
                </a:cubicBezTo>
                <a:close/>
                <a:moveTo>
                  <a:pt x="20258" y="67513"/>
                </a:moveTo>
                <a:cubicBezTo>
                  <a:pt x="21138" y="69237"/>
                  <a:pt x="22168" y="71023"/>
                  <a:pt x="23282" y="72812"/>
                </a:cubicBezTo>
                <a:cubicBezTo>
                  <a:pt x="22637" y="73348"/>
                  <a:pt x="21923" y="73800"/>
                  <a:pt x="21192" y="74229"/>
                </a:cubicBezTo>
                <a:cubicBezTo>
                  <a:pt x="20470" y="73457"/>
                  <a:pt x="19721" y="72696"/>
                  <a:pt x="18947" y="71955"/>
                </a:cubicBezTo>
                <a:cubicBezTo>
                  <a:pt x="19067" y="71815"/>
                  <a:pt x="19064" y="71562"/>
                  <a:pt x="18902" y="71458"/>
                </a:cubicBezTo>
                <a:cubicBezTo>
                  <a:pt x="19041" y="71309"/>
                  <a:pt x="19001" y="71033"/>
                  <a:pt x="18824" y="70929"/>
                </a:cubicBezTo>
                <a:cubicBezTo>
                  <a:pt x="18913" y="70889"/>
                  <a:pt x="18958" y="70789"/>
                  <a:pt x="18928" y="70697"/>
                </a:cubicBezTo>
                <a:cubicBezTo>
                  <a:pt x="18903" y="70616"/>
                  <a:pt x="18828" y="70564"/>
                  <a:pt x="18747" y="70564"/>
                </a:cubicBezTo>
                <a:cubicBezTo>
                  <a:pt x="18735" y="70564"/>
                  <a:pt x="18723" y="70565"/>
                  <a:pt x="18711" y="70567"/>
                </a:cubicBezTo>
                <a:cubicBezTo>
                  <a:pt x="18750" y="70487"/>
                  <a:pt x="18776" y="70395"/>
                  <a:pt x="18750" y="70310"/>
                </a:cubicBezTo>
                <a:cubicBezTo>
                  <a:pt x="18728" y="70239"/>
                  <a:pt x="18657" y="70180"/>
                  <a:pt x="18586" y="70180"/>
                </a:cubicBezTo>
                <a:cubicBezTo>
                  <a:pt x="18572" y="70180"/>
                  <a:pt x="18558" y="70182"/>
                  <a:pt x="18544" y="70187"/>
                </a:cubicBezTo>
                <a:cubicBezTo>
                  <a:pt x="18612" y="70124"/>
                  <a:pt x="18604" y="70010"/>
                  <a:pt x="18554" y="69931"/>
                </a:cubicBezTo>
                <a:cubicBezTo>
                  <a:pt x="18503" y="69854"/>
                  <a:pt x="18420" y="69805"/>
                  <a:pt x="18340" y="69759"/>
                </a:cubicBezTo>
                <a:cubicBezTo>
                  <a:pt x="18179" y="69665"/>
                  <a:pt x="18018" y="69571"/>
                  <a:pt x="17856" y="69477"/>
                </a:cubicBezTo>
                <a:cubicBezTo>
                  <a:pt x="17932" y="68997"/>
                  <a:pt x="18016" y="68508"/>
                  <a:pt x="18099" y="68021"/>
                </a:cubicBezTo>
                <a:lnTo>
                  <a:pt x="18099" y="68020"/>
                </a:lnTo>
                <a:cubicBezTo>
                  <a:pt x="18817" y="67845"/>
                  <a:pt x="19537" y="67676"/>
                  <a:pt x="20258" y="67513"/>
                </a:cubicBezTo>
                <a:close/>
                <a:moveTo>
                  <a:pt x="17969" y="74840"/>
                </a:moveTo>
                <a:lnTo>
                  <a:pt x="17969" y="74840"/>
                </a:lnTo>
                <a:cubicBezTo>
                  <a:pt x="18164" y="75153"/>
                  <a:pt x="18366" y="75470"/>
                  <a:pt x="18574" y="75790"/>
                </a:cubicBezTo>
                <a:cubicBezTo>
                  <a:pt x="18339" y="75947"/>
                  <a:pt x="18108" y="76109"/>
                  <a:pt x="17887" y="76280"/>
                </a:cubicBezTo>
                <a:cubicBezTo>
                  <a:pt x="17888" y="76273"/>
                  <a:pt x="17891" y="76264"/>
                  <a:pt x="17892" y="76256"/>
                </a:cubicBezTo>
                <a:cubicBezTo>
                  <a:pt x="17962" y="75938"/>
                  <a:pt x="18031" y="75615"/>
                  <a:pt x="18021" y="75289"/>
                </a:cubicBezTo>
                <a:cubicBezTo>
                  <a:pt x="18015" y="75138"/>
                  <a:pt x="17998" y="74988"/>
                  <a:pt x="17969" y="74840"/>
                </a:cubicBezTo>
                <a:close/>
                <a:moveTo>
                  <a:pt x="32089" y="85274"/>
                </a:moveTo>
                <a:cubicBezTo>
                  <a:pt x="32418" y="85697"/>
                  <a:pt x="32741" y="86109"/>
                  <a:pt x="33057" y="86508"/>
                </a:cubicBezTo>
                <a:lnTo>
                  <a:pt x="33056" y="86509"/>
                </a:lnTo>
                <a:cubicBezTo>
                  <a:pt x="32517" y="87190"/>
                  <a:pt x="32047" y="87917"/>
                  <a:pt x="31688" y="88588"/>
                </a:cubicBezTo>
                <a:cubicBezTo>
                  <a:pt x="31410" y="88107"/>
                  <a:pt x="31105" y="87592"/>
                  <a:pt x="30775" y="87049"/>
                </a:cubicBezTo>
                <a:cubicBezTo>
                  <a:pt x="31172" y="86466"/>
                  <a:pt x="31610" y="85872"/>
                  <a:pt x="32089" y="85274"/>
                </a:cubicBezTo>
                <a:close/>
                <a:moveTo>
                  <a:pt x="36297" y="90512"/>
                </a:moveTo>
                <a:cubicBezTo>
                  <a:pt x="36738" y="91044"/>
                  <a:pt x="37126" y="91506"/>
                  <a:pt x="37452" y="91892"/>
                </a:cubicBezTo>
                <a:cubicBezTo>
                  <a:pt x="36116" y="93499"/>
                  <a:pt x="35156" y="94632"/>
                  <a:pt x="34509" y="94632"/>
                </a:cubicBezTo>
                <a:cubicBezTo>
                  <a:pt x="34399" y="94632"/>
                  <a:pt x="34299" y="94599"/>
                  <a:pt x="34207" y="94531"/>
                </a:cubicBezTo>
                <a:cubicBezTo>
                  <a:pt x="33756" y="94200"/>
                  <a:pt x="34556" y="92390"/>
                  <a:pt x="36296" y="90512"/>
                </a:cubicBezTo>
                <a:close/>
                <a:moveTo>
                  <a:pt x="22407" y="90083"/>
                </a:moveTo>
                <a:cubicBezTo>
                  <a:pt x="22896" y="90751"/>
                  <a:pt x="23368" y="91383"/>
                  <a:pt x="23812" y="91969"/>
                </a:cubicBezTo>
                <a:cubicBezTo>
                  <a:pt x="23651" y="94294"/>
                  <a:pt x="23350" y="95513"/>
                  <a:pt x="22659" y="95725"/>
                </a:cubicBezTo>
                <a:cubicBezTo>
                  <a:pt x="22631" y="95734"/>
                  <a:pt x="22601" y="95738"/>
                  <a:pt x="22571" y="95738"/>
                </a:cubicBezTo>
                <a:cubicBezTo>
                  <a:pt x="21966" y="95738"/>
                  <a:pt x="20951" y="94057"/>
                  <a:pt x="22192" y="90140"/>
                </a:cubicBezTo>
                <a:lnTo>
                  <a:pt x="22407" y="90083"/>
                </a:lnTo>
                <a:close/>
                <a:moveTo>
                  <a:pt x="29975" y="88301"/>
                </a:moveTo>
                <a:cubicBezTo>
                  <a:pt x="30424" y="88760"/>
                  <a:pt x="30841" y="89196"/>
                  <a:pt x="31218" y="89598"/>
                </a:cubicBezTo>
                <a:cubicBezTo>
                  <a:pt x="30238" y="92009"/>
                  <a:pt x="29252" y="95776"/>
                  <a:pt x="28146" y="95776"/>
                </a:cubicBezTo>
                <a:cubicBezTo>
                  <a:pt x="28085" y="95776"/>
                  <a:pt x="28025" y="95765"/>
                  <a:pt x="27963" y="95741"/>
                </a:cubicBezTo>
                <a:lnTo>
                  <a:pt x="27963" y="95742"/>
                </a:lnTo>
                <a:cubicBezTo>
                  <a:pt x="27146" y="95431"/>
                  <a:pt x="27622" y="92221"/>
                  <a:pt x="29975" y="88301"/>
                </a:cubicBezTo>
                <a:close/>
                <a:moveTo>
                  <a:pt x="16593" y="95117"/>
                </a:moveTo>
                <a:cubicBezTo>
                  <a:pt x="16777" y="95347"/>
                  <a:pt x="16955" y="95561"/>
                  <a:pt x="17127" y="95761"/>
                </a:cubicBezTo>
                <a:cubicBezTo>
                  <a:pt x="17320" y="98247"/>
                  <a:pt x="17069" y="97724"/>
                  <a:pt x="16709" y="98040"/>
                </a:cubicBezTo>
                <a:cubicBezTo>
                  <a:pt x="16691" y="98056"/>
                  <a:pt x="16668" y="98063"/>
                  <a:pt x="16640" y="98063"/>
                </a:cubicBezTo>
                <a:cubicBezTo>
                  <a:pt x="16550" y="98063"/>
                  <a:pt x="16414" y="97978"/>
                  <a:pt x="16252" y="97813"/>
                </a:cubicBezTo>
                <a:cubicBezTo>
                  <a:pt x="16316" y="96909"/>
                  <a:pt x="16430" y="96009"/>
                  <a:pt x="16593" y="95117"/>
                </a:cubicBezTo>
                <a:close/>
                <a:moveTo>
                  <a:pt x="23780" y="106777"/>
                </a:moveTo>
                <a:cubicBezTo>
                  <a:pt x="24158" y="106777"/>
                  <a:pt x="24691" y="107214"/>
                  <a:pt x="25348" y="107963"/>
                </a:cubicBezTo>
                <a:cubicBezTo>
                  <a:pt x="25450" y="108079"/>
                  <a:pt x="25611" y="108270"/>
                  <a:pt x="25821" y="108513"/>
                </a:cubicBezTo>
                <a:cubicBezTo>
                  <a:pt x="25529" y="108563"/>
                  <a:pt x="25301" y="108605"/>
                  <a:pt x="25180" y="108629"/>
                </a:cubicBezTo>
                <a:cubicBezTo>
                  <a:pt x="25119" y="108640"/>
                  <a:pt x="25066" y="108677"/>
                  <a:pt x="25032" y="108729"/>
                </a:cubicBezTo>
                <a:cubicBezTo>
                  <a:pt x="24934" y="108886"/>
                  <a:pt x="24701" y="109263"/>
                  <a:pt x="24406" y="109800"/>
                </a:cubicBezTo>
                <a:cubicBezTo>
                  <a:pt x="22736" y="107669"/>
                  <a:pt x="23210" y="107110"/>
                  <a:pt x="23519" y="106866"/>
                </a:cubicBezTo>
                <a:cubicBezTo>
                  <a:pt x="23595" y="106806"/>
                  <a:pt x="23683" y="106777"/>
                  <a:pt x="23780" y="106777"/>
                </a:cubicBezTo>
                <a:close/>
                <a:moveTo>
                  <a:pt x="30021" y="112614"/>
                </a:moveTo>
                <a:cubicBezTo>
                  <a:pt x="30522" y="112995"/>
                  <a:pt x="31037" y="113341"/>
                  <a:pt x="31552" y="113623"/>
                </a:cubicBezTo>
                <a:cubicBezTo>
                  <a:pt x="31359" y="114064"/>
                  <a:pt x="31188" y="114505"/>
                  <a:pt x="31042" y="114936"/>
                </a:cubicBezTo>
                <a:cubicBezTo>
                  <a:pt x="30467" y="114701"/>
                  <a:pt x="29906" y="114433"/>
                  <a:pt x="29361" y="114131"/>
                </a:cubicBezTo>
                <a:cubicBezTo>
                  <a:pt x="29563" y="113635"/>
                  <a:pt x="29783" y="113128"/>
                  <a:pt x="30021" y="112614"/>
                </a:cubicBezTo>
                <a:close/>
                <a:moveTo>
                  <a:pt x="30450" y="117362"/>
                </a:moveTo>
                <a:cubicBezTo>
                  <a:pt x="29947" y="120488"/>
                  <a:pt x="29708" y="124894"/>
                  <a:pt x="28374" y="124894"/>
                </a:cubicBezTo>
                <a:cubicBezTo>
                  <a:pt x="28343" y="124894"/>
                  <a:pt x="28310" y="124892"/>
                  <a:pt x="28278" y="124887"/>
                </a:cubicBezTo>
                <a:cubicBezTo>
                  <a:pt x="27433" y="124757"/>
                  <a:pt x="27115" y="122123"/>
                  <a:pt x="28011" y="118326"/>
                </a:cubicBezTo>
                <a:cubicBezTo>
                  <a:pt x="28849" y="118076"/>
                  <a:pt x="29666" y="117753"/>
                  <a:pt x="30450" y="117362"/>
                </a:cubicBezTo>
                <a:close/>
                <a:moveTo>
                  <a:pt x="20336" y="118655"/>
                </a:moveTo>
                <a:lnTo>
                  <a:pt x="20336" y="118655"/>
                </a:lnTo>
                <a:cubicBezTo>
                  <a:pt x="20915" y="118774"/>
                  <a:pt x="21501" y="118859"/>
                  <a:pt x="22091" y="118913"/>
                </a:cubicBezTo>
                <a:cubicBezTo>
                  <a:pt x="22890" y="123362"/>
                  <a:pt x="23084" y="125654"/>
                  <a:pt x="22125" y="126189"/>
                </a:cubicBezTo>
                <a:cubicBezTo>
                  <a:pt x="22071" y="126220"/>
                  <a:pt x="22007" y="126235"/>
                  <a:pt x="21937" y="126235"/>
                </a:cubicBezTo>
                <a:cubicBezTo>
                  <a:pt x="21141" y="126235"/>
                  <a:pt x="19511" y="124196"/>
                  <a:pt x="20336" y="118655"/>
                </a:cubicBezTo>
                <a:close/>
                <a:moveTo>
                  <a:pt x="16158" y="129259"/>
                </a:moveTo>
                <a:cubicBezTo>
                  <a:pt x="16158" y="129263"/>
                  <a:pt x="16159" y="129267"/>
                  <a:pt x="16159" y="129271"/>
                </a:cubicBezTo>
                <a:lnTo>
                  <a:pt x="16152" y="129266"/>
                </a:lnTo>
                <a:cubicBezTo>
                  <a:pt x="16155" y="129263"/>
                  <a:pt x="16156" y="129261"/>
                  <a:pt x="16158" y="129259"/>
                </a:cubicBezTo>
                <a:close/>
                <a:moveTo>
                  <a:pt x="17274" y="137056"/>
                </a:moveTo>
                <a:cubicBezTo>
                  <a:pt x="17860" y="137056"/>
                  <a:pt x="18033" y="137421"/>
                  <a:pt x="18052" y="137467"/>
                </a:cubicBezTo>
                <a:cubicBezTo>
                  <a:pt x="18054" y="137471"/>
                  <a:pt x="18054" y="137471"/>
                  <a:pt x="18056" y="137477"/>
                </a:cubicBezTo>
                <a:cubicBezTo>
                  <a:pt x="18088" y="137569"/>
                  <a:pt x="18476" y="138902"/>
                  <a:pt x="15512" y="140556"/>
                </a:cubicBezTo>
                <a:cubicBezTo>
                  <a:pt x="15305" y="140673"/>
                  <a:pt x="15107" y="140808"/>
                  <a:pt x="14922" y="140959"/>
                </a:cubicBezTo>
                <a:cubicBezTo>
                  <a:pt x="14886" y="140852"/>
                  <a:pt x="14821" y="140711"/>
                  <a:pt x="14731" y="140658"/>
                </a:cubicBezTo>
                <a:lnTo>
                  <a:pt x="14731" y="140658"/>
                </a:lnTo>
                <a:cubicBezTo>
                  <a:pt x="14735" y="140658"/>
                  <a:pt x="14739" y="140658"/>
                  <a:pt x="14744" y="140658"/>
                </a:cubicBezTo>
                <a:cubicBezTo>
                  <a:pt x="14863" y="140658"/>
                  <a:pt x="14983" y="140601"/>
                  <a:pt x="15047" y="140500"/>
                </a:cubicBezTo>
                <a:cubicBezTo>
                  <a:pt x="15133" y="140365"/>
                  <a:pt x="15110" y="140171"/>
                  <a:pt x="14996" y="140060"/>
                </a:cubicBezTo>
                <a:lnTo>
                  <a:pt x="14996" y="140060"/>
                </a:lnTo>
                <a:cubicBezTo>
                  <a:pt x="15008" y="140061"/>
                  <a:pt x="15019" y="140062"/>
                  <a:pt x="15031" y="140062"/>
                </a:cubicBezTo>
                <a:cubicBezTo>
                  <a:pt x="15168" y="140062"/>
                  <a:pt x="15302" y="139964"/>
                  <a:pt x="15340" y="139830"/>
                </a:cubicBezTo>
                <a:cubicBezTo>
                  <a:pt x="15381" y="139686"/>
                  <a:pt x="15301" y="139517"/>
                  <a:pt x="15163" y="139456"/>
                </a:cubicBezTo>
                <a:lnTo>
                  <a:pt x="15163" y="139456"/>
                </a:lnTo>
                <a:cubicBezTo>
                  <a:pt x="15186" y="139460"/>
                  <a:pt x="15209" y="139462"/>
                  <a:pt x="15231" y="139462"/>
                </a:cubicBezTo>
                <a:cubicBezTo>
                  <a:pt x="15395" y="139462"/>
                  <a:pt x="15558" y="139365"/>
                  <a:pt x="15631" y="139217"/>
                </a:cubicBezTo>
                <a:cubicBezTo>
                  <a:pt x="15715" y="139050"/>
                  <a:pt x="15674" y="138829"/>
                  <a:pt x="15537" y="138701"/>
                </a:cubicBezTo>
                <a:cubicBezTo>
                  <a:pt x="15713" y="138699"/>
                  <a:pt x="15902" y="138625"/>
                  <a:pt x="15989" y="138470"/>
                </a:cubicBezTo>
                <a:cubicBezTo>
                  <a:pt x="16076" y="138316"/>
                  <a:pt x="16015" y="138082"/>
                  <a:pt x="15845" y="138031"/>
                </a:cubicBezTo>
                <a:cubicBezTo>
                  <a:pt x="15975" y="137994"/>
                  <a:pt x="16071" y="137881"/>
                  <a:pt x="16086" y="137745"/>
                </a:cubicBezTo>
                <a:cubicBezTo>
                  <a:pt x="16096" y="137637"/>
                  <a:pt x="16044" y="137530"/>
                  <a:pt x="15959" y="137463"/>
                </a:cubicBezTo>
                <a:cubicBezTo>
                  <a:pt x="16539" y="137158"/>
                  <a:pt x="16964" y="137056"/>
                  <a:pt x="17274" y="137056"/>
                </a:cubicBezTo>
                <a:close/>
                <a:moveTo>
                  <a:pt x="26321" y="138704"/>
                </a:moveTo>
                <a:cubicBezTo>
                  <a:pt x="26767" y="138704"/>
                  <a:pt x="27440" y="139070"/>
                  <a:pt x="28291" y="139702"/>
                </a:cubicBezTo>
                <a:cubicBezTo>
                  <a:pt x="29144" y="140336"/>
                  <a:pt x="32863" y="143315"/>
                  <a:pt x="36334" y="144534"/>
                </a:cubicBezTo>
                <a:lnTo>
                  <a:pt x="36334" y="144536"/>
                </a:lnTo>
                <a:cubicBezTo>
                  <a:pt x="36164" y="144712"/>
                  <a:pt x="35999" y="144892"/>
                  <a:pt x="35843" y="145071"/>
                </a:cubicBezTo>
                <a:cubicBezTo>
                  <a:pt x="35576" y="145378"/>
                  <a:pt x="35323" y="145697"/>
                  <a:pt x="35082" y="146023"/>
                </a:cubicBezTo>
                <a:cubicBezTo>
                  <a:pt x="33433" y="145584"/>
                  <a:pt x="31488" y="144830"/>
                  <a:pt x="29617" y="143535"/>
                </a:cubicBezTo>
                <a:cubicBezTo>
                  <a:pt x="25010" y="140351"/>
                  <a:pt x="25540" y="139321"/>
                  <a:pt x="25898" y="138887"/>
                </a:cubicBezTo>
                <a:cubicBezTo>
                  <a:pt x="26000" y="138763"/>
                  <a:pt x="26143" y="138704"/>
                  <a:pt x="26321" y="138704"/>
                </a:cubicBezTo>
                <a:close/>
                <a:moveTo>
                  <a:pt x="32124" y="151927"/>
                </a:moveTo>
                <a:lnTo>
                  <a:pt x="32124" y="151927"/>
                </a:lnTo>
                <a:cubicBezTo>
                  <a:pt x="30625" y="156170"/>
                  <a:pt x="30521" y="159496"/>
                  <a:pt x="30598" y="161134"/>
                </a:cubicBezTo>
                <a:cubicBezTo>
                  <a:pt x="30594" y="161117"/>
                  <a:pt x="30591" y="161099"/>
                  <a:pt x="30589" y="161082"/>
                </a:cubicBezTo>
                <a:lnTo>
                  <a:pt x="30486" y="161095"/>
                </a:lnTo>
                <a:cubicBezTo>
                  <a:pt x="30504" y="161258"/>
                  <a:pt x="30528" y="161421"/>
                  <a:pt x="30547" y="161584"/>
                </a:cubicBezTo>
                <a:cubicBezTo>
                  <a:pt x="30290" y="160468"/>
                  <a:pt x="29416" y="156684"/>
                  <a:pt x="28512" y="153008"/>
                </a:cubicBezTo>
                <a:cubicBezTo>
                  <a:pt x="29750" y="152770"/>
                  <a:pt x="30960" y="152408"/>
                  <a:pt x="32124" y="151927"/>
                </a:cubicBezTo>
                <a:close/>
                <a:moveTo>
                  <a:pt x="22612" y="153201"/>
                </a:moveTo>
                <a:lnTo>
                  <a:pt x="22612" y="153201"/>
                </a:lnTo>
                <a:cubicBezTo>
                  <a:pt x="23382" y="153296"/>
                  <a:pt x="24158" y="153343"/>
                  <a:pt x="24933" y="153343"/>
                </a:cubicBezTo>
                <a:cubicBezTo>
                  <a:pt x="25266" y="153343"/>
                  <a:pt x="25598" y="153335"/>
                  <a:pt x="25930" y="153317"/>
                </a:cubicBezTo>
                <a:cubicBezTo>
                  <a:pt x="26759" y="155627"/>
                  <a:pt x="28200" y="158454"/>
                  <a:pt x="30580" y="161854"/>
                </a:cubicBezTo>
                <a:cubicBezTo>
                  <a:pt x="30696" y="162814"/>
                  <a:pt x="30826" y="163771"/>
                  <a:pt x="30970" y="164728"/>
                </a:cubicBezTo>
                <a:cubicBezTo>
                  <a:pt x="30951" y="164704"/>
                  <a:pt x="30929" y="164678"/>
                  <a:pt x="30906" y="164649"/>
                </a:cubicBezTo>
                <a:cubicBezTo>
                  <a:pt x="29854" y="163338"/>
                  <a:pt x="25354" y="157664"/>
                  <a:pt x="22612" y="153201"/>
                </a:cubicBezTo>
                <a:close/>
                <a:moveTo>
                  <a:pt x="45426" y="159099"/>
                </a:moveTo>
                <a:cubicBezTo>
                  <a:pt x="45828" y="160607"/>
                  <a:pt x="46257" y="162098"/>
                  <a:pt x="46699" y="163550"/>
                </a:cubicBezTo>
                <a:cubicBezTo>
                  <a:pt x="45855" y="164101"/>
                  <a:pt x="45009" y="164676"/>
                  <a:pt x="44173" y="165274"/>
                </a:cubicBezTo>
                <a:cubicBezTo>
                  <a:pt x="43212" y="164281"/>
                  <a:pt x="42262" y="163620"/>
                  <a:pt x="41575" y="163214"/>
                </a:cubicBezTo>
                <a:cubicBezTo>
                  <a:pt x="42896" y="161836"/>
                  <a:pt x="44199" y="160440"/>
                  <a:pt x="45426" y="159099"/>
                </a:cubicBezTo>
                <a:close/>
                <a:moveTo>
                  <a:pt x="50938" y="164082"/>
                </a:moveTo>
                <a:lnTo>
                  <a:pt x="50938" y="164083"/>
                </a:lnTo>
                <a:cubicBezTo>
                  <a:pt x="51088" y="164690"/>
                  <a:pt x="51261" y="165406"/>
                  <a:pt x="51450" y="166201"/>
                </a:cubicBezTo>
                <a:cubicBezTo>
                  <a:pt x="51184" y="166395"/>
                  <a:pt x="50913" y="166595"/>
                  <a:pt x="50638" y="166800"/>
                </a:cubicBezTo>
                <a:cubicBezTo>
                  <a:pt x="50431" y="166121"/>
                  <a:pt x="50217" y="165490"/>
                  <a:pt x="49995" y="164909"/>
                </a:cubicBezTo>
                <a:cubicBezTo>
                  <a:pt x="50315" y="164629"/>
                  <a:pt x="50630" y="164354"/>
                  <a:pt x="50938" y="164082"/>
                </a:cubicBezTo>
                <a:close/>
                <a:moveTo>
                  <a:pt x="15231" y="150482"/>
                </a:moveTo>
                <a:cubicBezTo>
                  <a:pt x="15936" y="151042"/>
                  <a:pt x="16807" y="151553"/>
                  <a:pt x="17880" y="151985"/>
                </a:cubicBezTo>
                <a:cubicBezTo>
                  <a:pt x="19005" y="152437"/>
                  <a:pt x="20172" y="152779"/>
                  <a:pt x="21363" y="153008"/>
                </a:cubicBezTo>
                <a:cubicBezTo>
                  <a:pt x="21808" y="156047"/>
                  <a:pt x="23660" y="161484"/>
                  <a:pt x="30989" y="164863"/>
                </a:cubicBezTo>
                <a:cubicBezTo>
                  <a:pt x="31031" y="165148"/>
                  <a:pt x="31081" y="165430"/>
                  <a:pt x="31127" y="165714"/>
                </a:cubicBezTo>
                <a:cubicBezTo>
                  <a:pt x="30272" y="166142"/>
                  <a:pt x="29447" y="166598"/>
                  <a:pt x="28703" y="167133"/>
                </a:cubicBezTo>
                <a:cubicBezTo>
                  <a:pt x="25410" y="163527"/>
                  <a:pt x="20256" y="158144"/>
                  <a:pt x="14601" y="153220"/>
                </a:cubicBezTo>
                <a:cubicBezTo>
                  <a:pt x="14565" y="153004"/>
                  <a:pt x="14484" y="152800"/>
                  <a:pt x="14361" y="152620"/>
                </a:cubicBezTo>
                <a:lnTo>
                  <a:pt x="14361" y="152620"/>
                </a:lnTo>
                <a:cubicBezTo>
                  <a:pt x="14390" y="152627"/>
                  <a:pt x="14419" y="152631"/>
                  <a:pt x="14448" y="152631"/>
                </a:cubicBezTo>
                <a:cubicBezTo>
                  <a:pt x="14586" y="152631"/>
                  <a:pt x="14723" y="152550"/>
                  <a:pt x="14782" y="152425"/>
                </a:cubicBezTo>
                <a:cubicBezTo>
                  <a:pt x="14852" y="152273"/>
                  <a:pt x="14800" y="152074"/>
                  <a:pt x="14664" y="151977"/>
                </a:cubicBezTo>
                <a:cubicBezTo>
                  <a:pt x="14839" y="151965"/>
                  <a:pt x="14991" y="151851"/>
                  <a:pt x="15049" y="151687"/>
                </a:cubicBezTo>
                <a:cubicBezTo>
                  <a:pt x="15108" y="151522"/>
                  <a:pt x="15063" y="151337"/>
                  <a:pt x="14935" y="151217"/>
                </a:cubicBezTo>
                <a:lnTo>
                  <a:pt x="14935" y="151217"/>
                </a:lnTo>
                <a:cubicBezTo>
                  <a:pt x="14955" y="151221"/>
                  <a:pt x="14974" y="151223"/>
                  <a:pt x="14994" y="151223"/>
                </a:cubicBezTo>
                <a:cubicBezTo>
                  <a:pt x="15135" y="151223"/>
                  <a:pt x="15274" y="151125"/>
                  <a:pt x="15313" y="150988"/>
                </a:cubicBezTo>
                <a:cubicBezTo>
                  <a:pt x="15358" y="150832"/>
                  <a:pt x="15267" y="150650"/>
                  <a:pt x="15114" y="150593"/>
                </a:cubicBezTo>
                <a:cubicBezTo>
                  <a:pt x="15161" y="150565"/>
                  <a:pt x="15201" y="150528"/>
                  <a:pt x="15231" y="150482"/>
                </a:cubicBezTo>
                <a:close/>
                <a:moveTo>
                  <a:pt x="41200" y="163603"/>
                </a:moveTo>
                <a:cubicBezTo>
                  <a:pt x="41732" y="164385"/>
                  <a:pt x="42289" y="165288"/>
                  <a:pt x="42844" y="166250"/>
                </a:cubicBezTo>
                <a:cubicBezTo>
                  <a:pt x="42196" y="166740"/>
                  <a:pt x="41561" y="167242"/>
                  <a:pt x="40946" y="167755"/>
                </a:cubicBezTo>
                <a:cubicBezTo>
                  <a:pt x="40243" y="166996"/>
                  <a:pt x="39574" y="166384"/>
                  <a:pt x="38949" y="165895"/>
                </a:cubicBezTo>
                <a:cubicBezTo>
                  <a:pt x="39697" y="165149"/>
                  <a:pt x="40451" y="164380"/>
                  <a:pt x="41200" y="163603"/>
                </a:cubicBezTo>
                <a:close/>
                <a:moveTo>
                  <a:pt x="47741" y="166838"/>
                </a:moveTo>
                <a:cubicBezTo>
                  <a:pt x="47936" y="167433"/>
                  <a:pt x="48132" y="168016"/>
                  <a:pt x="48327" y="168586"/>
                </a:cubicBezTo>
                <a:cubicBezTo>
                  <a:pt x="47884" y="168941"/>
                  <a:pt x="47436" y="169307"/>
                  <a:pt x="46983" y="169685"/>
                </a:cubicBezTo>
                <a:cubicBezTo>
                  <a:pt x="46771" y="169138"/>
                  <a:pt x="46523" y="168603"/>
                  <a:pt x="46241" y="168086"/>
                </a:cubicBezTo>
                <a:cubicBezTo>
                  <a:pt x="46749" y="167669"/>
                  <a:pt x="47249" y="167252"/>
                  <a:pt x="47741" y="166838"/>
                </a:cubicBezTo>
                <a:close/>
                <a:moveTo>
                  <a:pt x="38665" y="168832"/>
                </a:moveTo>
                <a:cubicBezTo>
                  <a:pt x="38843" y="168984"/>
                  <a:pt x="39023" y="169137"/>
                  <a:pt x="39203" y="169290"/>
                </a:cubicBezTo>
                <a:cubicBezTo>
                  <a:pt x="38469" y="169976"/>
                  <a:pt x="37781" y="170675"/>
                  <a:pt x="37156" y="171386"/>
                </a:cubicBezTo>
                <a:cubicBezTo>
                  <a:pt x="37724" y="170559"/>
                  <a:pt x="38347" y="169761"/>
                  <a:pt x="38665" y="168832"/>
                </a:cubicBezTo>
                <a:close/>
                <a:moveTo>
                  <a:pt x="44589" y="169427"/>
                </a:moveTo>
                <a:cubicBezTo>
                  <a:pt x="44875" y="169970"/>
                  <a:pt x="45151" y="170507"/>
                  <a:pt x="45415" y="171030"/>
                </a:cubicBezTo>
                <a:cubicBezTo>
                  <a:pt x="45017" y="171380"/>
                  <a:pt x="44619" y="171739"/>
                  <a:pt x="44219" y="172107"/>
                </a:cubicBezTo>
                <a:cubicBezTo>
                  <a:pt x="43867" y="171548"/>
                  <a:pt x="43520" y="171026"/>
                  <a:pt x="43178" y="170541"/>
                </a:cubicBezTo>
                <a:cubicBezTo>
                  <a:pt x="43652" y="170171"/>
                  <a:pt x="44123" y="169801"/>
                  <a:pt x="44589" y="169427"/>
                </a:cubicBezTo>
                <a:close/>
                <a:moveTo>
                  <a:pt x="51997" y="168505"/>
                </a:moveTo>
                <a:lnTo>
                  <a:pt x="51997" y="168505"/>
                </a:lnTo>
                <a:cubicBezTo>
                  <a:pt x="52331" y="169912"/>
                  <a:pt x="52692" y="171430"/>
                  <a:pt x="53056" y="172934"/>
                </a:cubicBezTo>
                <a:cubicBezTo>
                  <a:pt x="52722" y="173087"/>
                  <a:pt x="52390" y="173237"/>
                  <a:pt x="52060" y="173383"/>
                </a:cubicBezTo>
                <a:cubicBezTo>
                  <a:pt x="51847" y="171905"/>
                  <a:pt x="51596" y="170565"/>
                  <a:pt x="51315" y="169348"/>
                </a:cubicBezTo>
                <a:cubicBezTo>
                  <a:pt x="51544" y="169061"/>
                  <a:pt x="51772" y="168778"/>
                  <a:pt x="51997" y="168505"/>
                </a:cubicBezTo>
                <a:close/>
                <a:moveTo>
                  <a:pt x="41875" y="171543"/>
                </a:moveTo>
                <a:cubicBezTo>
                  <a:pt x="42429" y="172005"/>
                  <a:pt x="42956" y="172446"/>
                  <a:pt x="43432" y="172841"/>
                </a:cubicBezTo>
                <a:cubicBezTo>
                  <a:pt x="43243" y="173021"/>
                  <a:pt x="43054" y="173202"/>
                  <a:pt x="42866" y="173385"/>
                </a:cubicBezTo>
                <a:cubicBezTo>
                  <a:pt x="42077" y="173081"/>
                  <a:pt x="41271" y="172820"/>
                  <a:pt x="40452" y="172606"/>
                </a:cubicBezTo>
                <a:cubicBezTo>
                  <a:pt x="40929" y="172257"/>
                  <a:pt x="41403" y="171902"/>
                  <a:pt x="41875" y="171543"/>
                </a:cubicBezTo>
                <a:close/>
                <a:moveTo>
                  <a:pt x="14384" y="154010"/>
                </a:moveTo>
                <a:cubicBezTo>
                  <a:pt x="14931" y="156244"/>
                  <a:pt x="17288" y="161613"/>
                  <a:pt x="27386" y="168279"/>
                </a:cubicBezTo>
                <a:cubicBezTo>
                  <a:pt x="27093" y="168591"/>
                  <a:pt x="26831" y="168930"/>
                  <a:pt x="26602" y="169291"/>
                </a:cubicBezTo>
                <a:cubicBezTo>
                  <a:pt x="26589" y="169310"/>
                  <a:pt x="26579" y="169331"/>
                  <a:pt x="26567" y="169351"/>
                </a:cubicBezTo>
                <a:cubicBezTo>
                  <a:pt x="21904" y="165391"/>
                  <a:pt x="16494" y="160975"/>
                  <a:pt x="15819" y="160246"/>
                </a:cubicBezTo>
                <a:cubicBezTo>
                  <a:pt x="15723" y="160143"/>
                  <a:pt x="15633" y="160034"/>
                  <a:pt x="15547" y="159923"/>
                </a:cubicBezTo>
                <a:cubicBezTo>
                  <a:pt x="13927" y="157853"/>
                  <a:pt x="13839" y="154600"/>
                  <a:pt x="13839" y="154599"/>
                </a:cubicBezTo>
                <a:lnTo>
                  <a:pt x="13839" y="154599"/>
                </a:lnTo>
                <a:cubicBezTo>
                  <a:pt x="13839" y="154600"/>
                  <a:pt x="13413" y="158545"/>
                  <a:pt x="15049" y="160883"/>
                </a:cubicBezTo>
                <a:cubicBezTo>
                  <a:pt x="16153" y="162460"/>
                  <a:pt x="20308" y="167780"/>
                  <a:pt x="25504" y="171702"/>
                </a:cubicBezTo>
                <a:cubicBezTo>
                  <a:pt x="25314" y="172190"/>
                  <a:pt x="25117" y="172675"/>
                  <a:pt x="24877" y="173138"/>
                </a:cubicBezTo>
                <a:cubicBezTo>
                  <a:pt x="24728" y="173419"/>
                  <a:pt x="24566" y="173693"/>
                  <a:pt x="24391" y="173957"/>
                </a:cubicBezTo>
                <a:cubicBezTo>
                  <a:pt x="22731" y="173106"/>
                  <a:pt x="20982" y="172288"/>
                  <a:pt x="19227" y="171597"/>
                </a:cubicBezTo>
                <a:cubicBezTo>
                  <a:pt x="17187" y="170793"/>
                  <a:pt x="15311" y="170106"/>
                  <a:pt x="13627" y="169506"/>
                </a:cubicBezTo>
                <a:cubicBezTo>
                  <a:pt x="13662" y="167539"/>
                  <a:pt x="13693" y="165579"/>
                  <a:pt x="13711" y="163640"/>
                </a:cubicBezTo>
                <a:cubicBezTo>
                  <a:pt x="13743" y="160547"/>
                  <a:pt x="13670" y="157352"/>
                  <a:pt x="13701" y="154259"/>
                </a:cubicBezTo>
                <a:lnTo>
                  <a:pt x="13701" y="154259"/>
                </a:lnTo>
                <a:cubicBezTo>
                  <a:pt x="13745" y="154269"/>
                  <a:pt x="13788" y="154273"/>
                  <a:pt x="13831" y="154273"/>
                </a:cubicBezTo>
                <a:cubicBezTo>
                  <a:pt x="14038" y="154273"/>
                  <a:pt x="14238" y="154168"/>
                  <a:pt x="14384" y="154010"/>
                </a:cubicBezTo>
                <a:close/>
                <a:moveTo>
                  <a:pt x="49426" y="171713"/>
                </a:moveTo>
                <a:cubicBezTo>
                  <a:pt x="49746" y="172598"/>
                  <a:pt x="50055" y="173435"/>
                  <a:pt x="50348" y="174208"/>
                </a:cubicBezTo>
                <a:cubicBezTo>
                  <a:pt x="49619" y="174603"/>
                  <a:pt x="48835" y="175077"/>
                  <a:pt x="48025" y="175601"/>
                </a:cubicBezTo>
                <a:cubicBezTo>
                  <a:pt x="48027" y="174855"/>
                  <a:pt x="47981" y="174110"/>
                  <a:pt x="47892" y="173370"/>
                </a:cubicBezTo>
                <a:cubicBezTo>
                  <a:pt x="48431" y="172825"/>
                  <a:pt x="48945" y="172273"/>
                  <a:pt x="49426" y="171713"/>
                </a:cubicBezTo>
                <a:close/>
                <a:moveTo>
                  <a:pt x="46998" y="174246"/>
                </a:moveTo>
                <a:cubicBezTo>
                  <a:pt x="47305" y="174887"/>
                  <a:pt x="47554" y="175419"/>
                  <a:pt x="47729" y="175796"/>
                </a:cubicBezTo>
                <a:cubicBezTo>
                  <a:pt x="47660" y="175839"/>
                  <a:pt x="47592" y="175885"/>
                  <a:pt x="47523" y="175931"/>
                </a:cubicBezTo>
                <a:lnTo>
                  <a:pt x="47524" y="175932"/>
                </a:lnTo>
                <a:cubicBezTo>
                  <a:pt x="47075" y="175621"/>
                  <a:pt x="46623" y="175314"/>
                  <a:pt x="46169" y="175010"/>
                </a:cubicBezTo>
                <a:cubicBezTo>
                  <a:pt x="46449" y="174758"/>
                  <a:pt x="46725" y="174504"/>
                  <a:pt x="46998" y="174246"/>
                </a:cubicBezTo>
                <a:close/>
                <a:moveTo>
                  <a:pt x="46057" y="175110"/>
                </a:moveTo>
                <a:cubicBezTo>
                  <a:pt x="46484" y="175423"/>
                  <a:pt x="46909" y="175739"/>
                  <a:pt x="47332" y="176058"/>
                </a:cubicBezTo>
                <a:lnTo>
                  <a:pt x="47333" y="176060"/>
                </a:lnTo>
                <a:cubicBezTo>
                  <a:pt x="47008" y="176278"/>
                  <a:pt x="46681" y="176504"/>
                  <a:pt x="46351" y="176736"/>
                </a:cubicBezTo>
                <a:cubicBezTo>
                  <a:pt x="45900" y="176702"/>
                  <a:pt x="45391" y="176681"/>
                  <a:pt x="44815" y="176681"/>
                </a:cubicBezTo>
                <a:cubicBezTo>
                  <a:pt x="44617" y="176681"/>
                  <a:pt x="44411" y="176684"/>
                  <a:pt x="44198" y="176689"/>
                </a:cubicBezTo>
                <a:cubicBezTo>
                  <a:pt x="44825" y="176182"/>
                  <a:pt x="45448" y="175655"/>
                  <a:pt x="46057" y="175110"/>
                </a:cubicBezTo>
                <a:close/>
                <a:moveTo>
                  <a:pt x="68439" y="170174"/>
                </a:moveTo>
                <a:lnTo>
                  <a:pt x="68439" y="170175"/>
                </a:lnTo>
                <a:cubicBezTo>
                  <a:pt x="69063" y="171312"/>
                  <a:pt x="70261" y="173457"/>
                  <a:pt x="71816" y="176032"/>
                </a:cubicBezTo>
                <a:cubicBezTo>
                  <a:pt x="71480" y="176479"/>
                  <a:pt x="71133" y="176936"/>
                  <a:pt x="70774" y="177404"/>
                </a:cubicBezTo>
                <a:cubicBezTo>
                  <a:pt x="69462" y="175679"/>
                  <a:pt x="68349" y="174379"/>
                  <a:pt x="67703" y="173651"/>
                </a:cubicBezTo>
                <a:cubicBezTo>
                  <a:pt x="67983" y="172467"/>
                  <a:pt x="68227" y="171301"/>
                  <a:pt x="68439" y="170174"/>
                </a:cubicBezTo>
                <a:close/>
                <a:moveTo>
                  <a:pt x="38294" y="174148"/>
                </a:moveTo>
                <a:cubicBezTo>
                  <a:pt x="39521" y="174211"/>
                  <a:pt x="40729" y="174292"/>
                  <a:pt x="41849" y="174393"/>
                </a:cubicBezTo>
                <a:cubicBezTo>
                  <a:pt x="40985" y="175267"/>
                  <a:pt x="40134" y="176178"/>
                  <a:pt x="39309" y="177124"/>
                </a:cubicBezTo>
                <a:cubicBezTo>
                  <a:pt x="38357" y="177257"/>
                  <a:pt x="37321" y="177427"/>
                  <a:pt x="36194" y="177637"/>
                </a:cubicBezTo>
                <a:cubicBezTo>
                  <a:pt x="36096" y="176994"/>
                  <a:pt x="35994" y="176352"/>
                  <a:pt x="35944" y="175717"/>
                </a:cubicBezTo>
                <a:cubicBezTo>
                  <a:pt x="36721" y="175218"/>
                  <a:pt x="37505" y="174695"/>
                  <a:pt x="38294" y="174148"/>
                </a:cubicBezTo>
                <a:close/>
                <a:moveTo>
                  <a:pt x="13567" y="172730"/>
                </a:moveTo>
                <a:cubicBezTo>
                  <a:pt x="16246" y="174368"/>
                  <a:pt x="19059" y="175775"/>
                  <a:pt x="21975" y="176937"/>
                </a:cubicBezTo>
                <a:cubicBezTo>
                  <a:pt x="21347" y="177671"/>
                  <a:pt x="20751" y="178421"/>
                  <a:pt x="20289" y="179249"/>
                </a:cubicBezTo>
                <a:cubicBezTo>
                  <a:pt x="19920" y="179203"/>
                  <a:pt x="19548" y="179162"/>
                  <a:pt x="19171" y="179126"/>
                </a:cubicBezTo>
                <a:cubicBezTo>
                  <a:pt x="16873" y="178910"/>
                  <a:pt x="15014" y="178770"/>
                  <a:pt x="13448" y="178671"/>
                </a:cubicBezTo>
                <a:cubicBezTo>
                  <a:pt x="13487" y="176703"/>
                  <a:pt x="13528" y="174717"/>
                  <a:pt x="13567" y="172730"/>
                </a:cubicBezTo>
                <a:close/>
                <a:moveTo>
                  <a:pt x="51529" y="177252"/>
                </a:moveTo>
                <a:cubicBezTo>
                  <a:pt x="51933" y="178264"/>
                  <a:pt x="52253" y="179038"/>
                  <a:pt x="52450" y="179509"/>
                </a:cubicBezTo>
                <a:cubicBezTo>
                  <a:pt x="52456" y="179528"/>
                  <a:pt x="52460" y="179547"/>
                  <a:pt x="52465" y="179565"/>
                </a:cubicBezTo>
                <a:cubicBezTo>
                  <a:pt x="52312" y="179446"/>
                  <a:pt x="52161" y="179323"/>
                  <a:pt x="52008" y="179203"/>
                </a:cubicBezTo>
                <a:cubicBezTo>
                  <a:pt x="51497" y="178811"/>
                  <a:pt x="50981" y="178428"/>
                  <a:pt x="50465" y="178045"/>
                </a:cubicBezTo>
                <a:lnTo>
                  <a:pt x="50465" y="178045"/>
                </a:lnTo>
                <a:cubicBezTo>
                  <a:pt x="50823" y="177781"/>
                  <a:pt x="51177" y="177517"/>
                  <a:pt x="51529" y="177252"/>
                </a:cubicBezTo>
                <a:close/>
                <a:moveTo>
                  <a:pt x="52475" y="179568"/>
                </a:moveTo>
                <a:cubicBezTo>
                  <a:pt x="52476" y="179571"/>
                  <a:pt x="52477" y="179574"/>
                  <a:pt x="52479" y="179577"/>
                </a:cubicBezTo>
                <a:lnTo>
                  <a:pt x="52476" y="179575"/>
                </a:lnTo>
                <a:cubicBezTo>
                  <a:pt x="52476" y="179572"/>
                  <a:pt x="52476" y="179570"/>
                  <a:pt x="52475" y="179568"/>
                </a:cubicBezTo>
                <a:close/>
                <a:moveTo>
                  <a:pt x="58074" y="171975"/>
                </a:moveTo>
                <a:cubicBezTo>
                  <a:pt x="57992" y="174416"/>
                  <a:pt x="58080" y="176844"/>
                  <a:pt x="58229" y="178962"/>
                </a:cubicBezTo>
                <a:cubicBezTo>
                  <a:pt x="57624" y="179243"/>
                  <a:pt x="56955" y="179538"/>
                  <a:pt x="56226" y="179849"/>
                </a:cubicBezTo>
                <a:cubicBezTo>
                  <a:pt x="56285" y="177949"/>
                  <a:pt x="56054" y="175953"/>
                  <a:pt x="55655" y="174001"/>
                </a:cubicBezTo>
                <a:cubicBezTo>
                  <a:pt x="56521" y="173292"/>
                  <a:pt x="57333" y="172609"/>
                  <a:pt x="58074" y="171975"/>
                </a:cubicBezTo>
                <a:close/>
                <a:moveTo>
                  <a:pt x="50146" y="178278"/>
                </a:moveTo>
                <a:cubicBezTo>
                  <a:pt x="50673" y="178703"/>
                  <a:pt x="51194" y="179134"/>
                  <a:pt x="51714" y="179567"/>
                </a:cubicBezTo>
                <a:lnTo>
                  <a:pt x="51714" y="179568"/>
                </a:lnTo>
                <a:cubicBezTo>
                  <a:pt x="51992" y="179798"/>
                  <a:pt x="52266" y="180036"/>
                  <a:pt x="52542" y="180270"/>
                </a:cubicBezTo>
                <a:cubicBezTo>
                  <a:pt x="52239" y="180259"/>
                  <a:pt x="51936" y="180254"/>
                  <a:pt x="51632" y="180254"/>
                </a:cubicBezTo>
                <a:cubicBezTo>
                  <a:pt x="49987" y="180254"/>
                  <a:pt x="48337" y="180405"/>
                  <a:pt x="46714" y="180663"/>
                </a:cubicBezTo>
                <a:cubicBezTo>
                  <a:pt x="47873" y="179900"/>
                  <a:pt x="49024" y="179096"/>
                  <a:pt x="50146" y="178278"/>
                </a:cubicBezTo>
                <a:close/>
                <a:moveTo>
                  <a:pt x="53702" y="175573"/>
                </a:moveTo>
                <a:cubicBezTo>
                  <a:pt x="54158" y="177405"/>
                  <a:pt x="54597" y="179090"/>
                  <a:pt x="54970" y="180368"/>
                </a:cubicBezTo>
                <a:cubicBezTo>
                  <a:pt x="54647" y="180498"/>
                  <a:pt x="54312" y="180631"/>
                  <a:pt x="53967" y="180766"/>
                </a:cubicBezTo>
                <a:cubicBezTo>
                  <a:pt x="53533" y="180414"/>
                  <a:pt x="53097" y="180066"/>
                  <a:pt x="52659" y="179719"/>
                </a:cubicBezTo>
                <a:cubicBezTo>
                  <a:pt x="52602" y="178612"/>
                  <a:pt x="52526" y="177562"/>
                  <a:pt x="52434" y="176563"/>
                </a:cubicBezTo>
                <a:cubicBezTo>
                  <a:pt x="52864" y="176231"/>
                  <a:pt x="53287" y="175902"/>
                  <a:pt x="53702" y="175573"/>
                </a:cubicBezTo>
                <a:close/>
                <a:moveTo>
                  <a:pt x="37393" y="179442"/>
                </a:moveTo>
                <a:cubicBezTo>
                  <a:pt x="37054" y="179876"/>
                  <a:pt x="36724" y="180318"/>
                  <a:pt x="36401" y="180767"/>
                </a:cubicBezTo>
                <a:cubicBezTo>
                  <a:pt x="36426" y="180361"/>
                  <a:pt x="36428" y="179954"/>
                  <a:pt x="36408" y="179548"/>
                </a:cubicBezTo>
                <a:lnTo>
                  <a:pt x="36408" y="179548"/>
                </a:lnTo>
                <a:cubicBezTo>
                  <a:pt x="36730" y="179514"/>
                  <a:pt x="37058" y="179478"/>
                  <a:pt x="37393" y="179442"/>
                </a:cubicBezTo>
                <a:close/>
                <a:moveTo>
                  <a:pt x="87099" y="181697"/>
                </a:moveTo>
                <a:lnTo>
                  <a:pt x="87115" y="181709"/>
                </a:lnTo>
                <a:lnTo>
                  <a:pt x="87084" y="181730"/>
                </a:lnTo>
                <a:cubicBezTo>
                  <a:pt x="87090" y="181719"/>
                  <a:pt x="87094" y="181708"/>
                  <a:pt x="87099" y="181697"/>
                </a:cubicBezTo>
                <a:close/>
                <a:moveTo>
                  <a:pt x="86445" y="181160"/>
                </a:moveTo>
                <a:lnTo>
                  <a:pt x="86445" y="181160"/>
                </a:lnTo>
                <a:cubicBezTo>
                  <a:pt x="86618" y="181305"/>
                  <a:pt x="86782" y="181440"/>
                  <a:pt x="86932" y="181563"/>
                </a:cubicBezTo>
                <a:cubicBezTo>
                  <a:pt x="86855" y="181706"/>
                  <a:pt x="86776" y="181850"/>
                  <a:pt x="86699" y="181992"/>
                </a:cubicBezTo>
                <a:cubicBezTo>
                  <a:pt x="86611" y="181966"/>
                  <a:pt x="86525" y="181936"/>
                  <a:pt x="86438" y="181907"/>
                </a:cubicBezTo>
                <a:cubicBezTo>
                  <a:pt x="86450" y="181688"/>
                  <a:pt x="86454" y="181440"/>
                  <a:pt x="86445" y="181160"/>
                </a:cubicBezTo>
                <a:close/>
                <a:moveTo>
                  <a:pt x="67630" y="173951"/>
                </a:moveTo>
                <a:cubicBezTo>
                  <a:pt x="68144" y="174908"/>
                  <a:pt x="68968" y="176535"/>
                  <a:pt x="69857" y="178619"/>
                </a:cubicBezTo>
                <a:cubicBezTo>
                  <a:pt x="69063" y="179713"/>
                  <a:pt x="68332" y="180855"/>
                  <a:pt x="67670" y="182035"/>
                </a:cubicBezTo>
                <a:cubicBezTo>
                  <a:pt x="67009" y="181420"/>
                  <a:pt x="66363" y="180796"/>
                  <a:pt x="65763" y="180200"/>
                </a:cubicBezTo>
                <a:cubicBezTo>
                  <a:pt x="66515" y="178147"/>
                  <a:pt x="67128" y="176026"/>
                  <a:pt x="67630" y="173951"/>
                </a:cubicBezTo>
                <a:close/>
                <a:moveTo>
                  <a:pt x="87227" y="181798"/>
                </a:moveTo>
                <a:lnTo>
                  <a:pt x="87227" y="181800"/>
                </a:lnTo>
                <a:cubicBezTo>
                  <a:pt x="87544" y="182053"/>
                  <a:pt x="87752" y="182212"/>
                  <a:pt x="87752" y="182212"/>
                </a:cubicBezTo>
                <a:cubicBezTo>
                  <a:pt x="87479" y="182184"/>
                  <a:pt x="87200" y="182127"/>
                  <a:pt x="86924" y="182054"/>
                </a:cubicBezTo>
                <a:cubicBezTo>
                  <a:pt x="86961" y="181978"/>
                  <a:pt x="87000" y="181904"/>
                  <a:pt x="87037" y="181828"/>
                </a:cubicBezTo>
                <a:cubicBezTo>
                  <a:pt x="87102" y="181819"/>
                  <a:pt x="87162" y="181808"/>
                  <a:pt x="87227" y="181798"/>
                </a:cubicBezTo>
                <a:close/>
                <a:moveTo>
                  <a:pt x="43828" y="178601"/>
                </a:moveTo>
                <a:lnTo>
                  <a:pt x="43828" y="178601"/>
                </a:lnTo>
                <a:cubicBezTo>
                  <a:pt x="42186" y="179876"/>
                  <a:pt x="40632" y="181198"/>
                  <a:pt x="39390" y="182374"/>
                </a:cubicBezTo>
                <a:cubicBezTo>
                  <a:pt x="39364" y="182366"/>
                  <a:pt x="39337" y="182363"/>
                  <a:pt x="39310" y="182363"/>
                </a:cubicBezTo>
                <a:cubicBezTo>
                  <a:pt x="39230" y="182363"/>
                  <a:pt x="39150" y="182395"/>
                  <a:pt x="39107" y="182465"/>
                </a:cubicBezTo>
                <a:cubicBezTo>
                  <a:pt x="39092" y="182385"/>
                  <a:pt x="39009" y="182336"/>
                  <a:pt x="38930" y="182336"/>
                </a:cubicBezTo>
                <a:cubicBezTo>
                  <a:pt x="38886" y="182336"/>
                  <a:pt x="38843" y="182351"/>
                  <a:pt x="38813" y="182385"/>
                </a:cubicBezTo>
                <a:cubicBezTo>
                  <a:pt x="38779" y="182425"/>
                  <a:pt x="38762" y="182479"/>
                  <a:pt x="38716" y="182502"/>
                </a:cubicBezTo>
                <a:cubicBezTo>
                  <a:pt x="38702" y="182509"/>
                  <a:pt x="38686" y="182512"/>
                  <a:pt x="38671" y="182512"/>
                </a:cubicBezTo>
                <a:cubicBezTo>
                  <a:pt x="38627" y="182512"/>
                  <a:pt x="38580" y="182489"/>
                  <a:pt x="38535" y="182478"/>
                </a:cubicBezTo>
                <a:cubicBezTo>
                  <a:pt x="38516" y="182473"/>
                  <a:pt x="38496" y="182470"/>
                  <a:pt x="38477" y="182470"/>
                </a:cubicBezTo>
                <a:cubicBezTo>
                  <a:pt x="38312" y="182470"/>
                  <a:pt x="38156" y="182650"/>
                  <a:pt x="38202" y="182816"/>
                </a:cubicBezTo>
                <a:cubicBezTo>
                  <a:pt x="38100" y="182586"/>
                  <a:pt x="37785" y="182461"/>
                  <a:pt x="37489" y="182461"/>
                </a:cubicBezTo>
                <a:cubicBezTo>
                  <a:pt x="37332" y="182461"/>
                  <a:pt x="37181" y="182496"/>
                  <a:pt x="37069" y="182569"/>
                </a:cubicBezTo>
                <a:cubicBezTo>
                  <a:pt x="37046" y="182390"/>
                  <a:pt x="36911" y="182246"/>
                  <a:pt x="36733" y="182216"/>
                </a:cubicBezTo>
                <a:cubicBezTo>
                  <a:pt x="36709" y="182212"/>
                  <a:pt x="36685" y="182210"/>
                  <a:pt x="36662" y="182210"/>
                </a:cubicBezTo>
                <a:cubicBezTo>
                  <a:pt x="36510" y="182210"/>
                  <a:pt x="36368" y="182294"/>
                  <a:pt x="36297" y="182433"/>
                </a:cubicBezTo>
                <a:cubicBezTo>
                  <a:pt x="36271" y="182385"/>
                  <a:pt x="36235" y="182343"/>
                  <a:pt x="36193" y="182309"/>
                </a:cubicBezTo>
                <a:cubicBezTo>
                  <a:pt x="36223" y="182157"/>
                  <a:pt x="36250" y="182005"/>
                  <a:pt x="36275" y="181853"/>
                </a:cubicBezTo>
                <a:cubicBezTo>
                  <a:pt x="37500" y="181310"/>
                  <a:pt x="39235" y="180298"/>
                  <a:pt x="41130" y="178985"/>
                </a:cubicBezTo>
                <a:cubicBezTo>
                  <a:pt x="42005" y="178867"/>
                  <a:pt x="42904" y="178739"/>
                  <a:pt x="43828" y="178601"/>
                </a:cubicBezTo>
                <a:close/>
                <a:moveTo>
                  <a:pt x="55772" y="183117"/>
                </a:moveTo>
                <a:lnTo>
                  <a:pt x="55772" y="183118"/>
                </a:lnTo>
                <a:cubicBezTo>
                  <a:pt x="55871" y="183208"/>
                  <a:pt x="55973" y="183298"/>
                  <a:pt x="56072" y="183389"/>
                </a:cubicBezTo>
                <a:cubicBezTo>
                  <a:pt x="55850" y="183361"/>
                  <a:pt x="55622" y="183342"/>
                  <a:pt x="55392" y="183330"/>
                </a:cubicBezTo>
                <a:cubicBezTo>
                  <a:pt x="55519" y="183260"/>
                  <a:pt x="55648" y="183188"/>
                  <a:pt x="55772" y="183117"/>
                </a:cubicBezTo>
                <a:close/>
                <a:moveTo>
                  <a:pt x="52710" y="180411"/>
                </a:moveTo>
                <a:cubicBezTo>
                  <a:pt x="52935" y="180603"/>
                  <a:pt x="53156" y="180799"/>
                  <a:pt x="53380" y="180993"/>
                </a:cubicBezTo>
                <a:cubicBezTo>
                  <a:pt x="52861" y="181191"/>
                  <a:pt x="52323" y="181392"/>
                  <a:pt x="51754" y="181599"/>
                </a:cubicBezTo>
                <a:cubicBezTo>
                  <a:pt x="49292" y="182493"/>
                  <a:pt x="47245" y="183380"/>
                  <a:pt x="45548" y="184217"/>
                </a:cubicBezTo>
                <a:cubicBezTo>
                  <a:pt x="44922" y="184069"/>
                  <a:pt x="44293" y="183921"/>
                  <a:pt x="43670" y="183777"/>
                </a:cubicBezTo>
                <a:cubicBezTo>
                  <a:pt x="47050" y="182696"/>
                  <a:pt x="50305" y="181533"/>
                  <a:pt x="52710" y="180411"/>
                </a:cubicBezTo>
                <a:close/>
                <a:moveTo>
                  <a:pt x="62634" y="178093"/>
                </a:moveTo>
                <a:cubicBezTo>
                  <a:pt x="62140" y="180273"/>
                  <a:pt x="61817" y="182487"/>
                  <a:pt x="61669" y="184716"/>
                </a:cubicBezTo>
                <a:cubicBezTo>
                  <a:pt x="60785" y="183830"/>
                  <a:pt x="60231" y="183176"/>
                  <a:pt x="59850" y="182725"/>
                </a:cubicBezTo>
                <a:cubicBezTo>
                  <a:pt x="60110" y="181785"/>
                  <a:pt x="60337" y="180857"/>
                  <a:pt x="60532" y="179942"/>
                </a:cubicBezTo>
                <a:cubicBezTo>
                  <a:pt x="61377" y="179272"/>
                  <a:pt x="62071" y="178649"/>
                  <a:pt x="62634" y="178093"/>
                </a:cubicBezTo>
                <a:close/>
                <a:moveTo>
                  <a:pt x="58441" y="181468"/>
                </a:moveTo>
                <a:cubicBezTo>
                  <a:pt x="58599" y="183045"/>
                  <a:pt x="58765" y="184286"/>
                  <a:pt x="58866" y="184977"/>
                </a:cubicBezTo>
                <a:cubicBezTo>
                  <a:pt x="58727" y="184850"/>
                  <a:pt x="58588" y="184722"/>
                  <a:pt x="58449" y="184595"/>
                </a:cubicBezTo>
                <a:cubicBezTo>
                  <a:pt x="57763" y="183977"/>
                  <a:pt x="57067" y="183373"/>
                  <a:pt x="56367" y="182774"/>
                </a:cubicBezTo>
                <a:cubicBezTo>
                  <a:pt x="57118" y="182330"/>
                  <a:pt x="57810" y="181895"/>
                  <a:pt x="58441" y="181468"/>
                </a:cubicBezTo>
                <a:close/>
                <a:moveTo>
                  <a:pt x="56395" y="183683"/>
                </a:moveTo>
                <a:lnTo>
                  <a:pt x="56395" y="183683"/>
                </a:lnTo>
                <a:cubicBezTo>
                  <a:pt x="56913" y="184164"/>
                  <a:pt x="57427" y="184650"/>
                  <a:pt x="57937" y="185140"/>
                </a:cubicBezTo>
                <a:cubicBezTo>
                  <a:pt x="58042" y="185241"/>
                  <a:pt x="58144" y="185346"/>
                  <a:pt x="58249" y="185449"/>
                </a:cubicBezTo>
                <a:cubicBezTo>
                  <a:pt x="58220" y="185446"/>
                  <a:pt x="58191" y="185445"/>
                  <a:pt x="58163" y="185445"/>
                </a:cubicBezTo>
                <a:cubicBezTo>
                  <a:pt x="58021" y="185445"/>
                  <a:pt x="57891" y="185480"/>
                  <a:pt x="57805" y="185556"/>
                </a:cubicBezTo>
                <a:cubicBezTo>
                  <a:pt x="57734" y="185361"/>
                  <a:pt x="57610" y="185129"/>
                  <a:pt x="57409" y="185129"/>
                </a:cubicBezTo>
                <a:cubicBezTo>
                  <a:pt x="57401" y="185129"/>
                  <a:pt x="57393" y="185130"/>
                  <a:pt x="57385" y="185131"/>
                </a:cubicBezTo>
                <a:cubicBezTo>
                  <a:pt x="57335" y="185135"/>
                  <a:pt x="57286" y="185154"/>
                  <a:pt x="57236" y="185154"/>
                </a:cubicBezTo>
                <a:cubicBezTo>
                  <a:pt x="57110" y="185153"/>
                  <a:pt x="57021" y="185035"/>
                  <a:pt x="56917" y="184964"/>
                </a:cubicBezTo>
                <a:cubicBezTo>
                  <a:pt x="56880" y="184939"/>
                  <a:pt x="56830" y="184926"/>
                  <a:pt x="56782" y="184926"/>
                </a:cubicBezTo>
                <a:cubicBezTo>
                  <a:pt x="56698" y="184926"/>
                  <a:pt x="56620" y="184966"/>
                  <a:pt x="56628" y="185047"/>
                </a:cubicBezTo>
                <a:cubicBezTo>
                  <a:pt x="56548" y="184979"/>
                  <a:pt x="56448" y="184908"/>
                  <a:pt x="56350" y="184908"/>
                </a:cubicBezTo>
                <a:cubicBezTo>
                  <a:pt x="56324" y="184908"/>
                  <a:pt x="56298" y="184913"/>
                  <a:pt x="56272" y="184924"/>
                </a:cubicBezTo>
                <a:cubicBezTo>
                  <a:pt x="56232" y="184942"/>
                  <a:pt x="56200" y="184976"/>
                  <a:pt x="56162" y="184999"/>
                </a:cubicBezTo>
                <a:cubicBezTo>
                  <a:pt x="56095" y="185040"/>
                  <a:pt x="56015" y="185049"/>
                  <a:pt x="55938" y="185057"/>
                </a:cubicBezTo>
                <a:lnTo>
                  <a:pt x="54540" y="185204"/>
                </a:lnTo>
                <a:cubicBezTo>
                  <a:pt x="54504" y="185208"/>
                  <a:pt x="54467" y="185210"/>
                  <a:pt x="54431" y="185210"/>
                </a:cubicBezTo>
                <a:cubicBezTo>
                  <a:pt x="54289" y="185210"/>
                  <a:pt x="54143" y="185183"/>
                  <a:pt x="53996" y="185142"/>
                </a:cubicBezTo>
                <a:cubicBezTo>
                  <a:pt x="54827" y="184662"/>
                  <a:pt x="55631" y="184175"/>
                  <a:pt x="56395" y="183683"/>
                </a:cubicBezTo>
                <a:close/>
                <a:moveTo>
                  <a:pt x="59590" y="183625"/>
                </a:moveTo>
                <a:cubicBezTo>
                  <a:pt x="59832" y="184140"/>
                  <a:pt x="60159" y="184760"/>
                  <a:pt x="60601" y="185473"/>
                </a:cubicBezTo>
                <a:cubicBezTo>
                  <a:pt x="60530" y="185449"/>
                  <a:pt x="60459" y="185422"/>
                  <a:pt x="60396" y="185422"/>
                </a:cubicBezTo>
                <a:cubicBezTo>
                  <a:pt x="60356" y="185422"/>
                  <a:pt x="60319" y="185433"/>
                  <a:pt x="60287" y="185462"/>
                </a:cubicBezTo>
                <a:cubicBezTo>
                  <a:pt x="60246" y="185499"/>
                  <a:pt x="60229" y="185558"/>
                  <a:pt x="60185" y="185589"/>
                </a:cubicBezTo>
                <a:cubicBezTo>
                  <a:pt x="60161" y="185607"/>
                  <a:pt x="60135" y="185613"/>
                  <a:pt x="60108" y="185613"/>
                </a:cubicBezTo>
                <a:cubicBezTo>
                  <a:pt x="60028" y="185613"/>
                  <a:pt x="59938" y="185555"/>
                  <a:pt x="59852" y="185537"/>
                </a:cubicBezTo>
                <a:cubicBezTo>
                  <a:pt x="59832" y="185533"/>
                  <a:pt x="59812" y="185531"/>
                  <a:pt x="59792" y="185531"/>
                </a:cubicBezTo>
                <a:cubicBezTo>
                  <a:pt x="59709" y="185531"/>
                  <a:pt x="59626" y="185563"/>
                  <a:pt x="59547" y="185596"/>
                </a:cubicBezTo>
                <a:lnTo>
                  <a:pt x="59535" y="185600"/>
                </a:lnTo>
                <a:cubicBezTo>
                  <a:pt x="59388" y="185463"/>
                  <a:pt x="59243" y="185325"/>
                  <a:pt x="59096" y="185189"/>
                </a:cubicBezTo>
                <a:cubicBezTo>
                  <a:pt x="59115" y="185128"/>
                  <a:pt x="59136" y="185070"/>
                  <a:pt x="59156" y="185010"/>
                </a:cubicBezTo>
                <a:lnTo>
                  <a:pt x="59156" y="185010"/>
                </a:lnTo>
                <a:cubicBezTo>
                  <a:pt x="59154" y="185031"/>
                  <a:pt x="59152" y="185051"/>
                  <a:pt x="59151" y="185072"/>
                </a:cubicBezTo>
                <a:cubicBezTo>
                  <a:pt x="59153" y="185048"/>
                  <a:pt x="59156" y="185024"/>
                  <a:pt x="59159" y="185000"/>
                </a:cubicBezTo>
                <a:cubicBezTo>
                  <a:pt x="59311" y="184539"/>
                  <a:pt x="59456" y="184080"/>
                  <a:pt x="59590" y="183625"/>
                </a:cubicBezTo>
                <a:close/>
                <a:moveTo>
                  <a:pt x="102001" y="185097"/>
                </a:moveTo>
                <a:cubicBezTo>
                  <a:pt x="102058" y="185164"/>
                  <a:pt x="102117" y="185234"/>
                  <a:pt x="102178" y="185307"/>
                </a:cubicBezTo>
                <a:cubicBezTo>
                  <a:pt x="101614" y="185562"/>
                  <a:pt x="101267" y="185726"/>
                  <a:pt x="101267" y="185726"/>
                </a:cubicBezTo>
                <a:cubicBezTo>
                  <a:pt x="101466" y="185538"/>
                  <a:pt x="101716" y="185325"/>
                  <a:pt x="102001" y="185097"/>
                </a:cubicBezTo>
                <a:close/>
                <a:moveTo>
                  <a:pt x="65273" y="181474"/>
                </a:moveTo>
                <a:cubicBezTo>
                  <a:pt x="65729" y="182191"/>
                  <a:pt x="66230" y="182958"/>
                  <a:pt x="66764" y="183755"/>
                </a:cubicBezTo>
                <a:cubicBezTo>
                  <a:pt x="66493" y="184308"/>
                  <a:pt x="66248" y="184841"/>
                  <a:pt x="66026" y="185354"/>
                </a:cubicBezTo>
                <a:cubicBezTo>
                  <a:pt x="66009" y="185354"/>
                  <a:pt x="65992" y="185353"/>
                  <a:pt x="65975" y="185353"/>
                </a:cubicBezTo>
                <a:cubicBezTo>
                  <a:pt x="65805" y="185353"/>
                  <a:pt x="65637" y="185393"/>
                  <a:pt x="65485" y="185470"/>
                </a:cubicBezTo>
                <a:cubicBezTo>
                  <a:pt x="65451" y="185606"/>
                  <a:pt x="65266" y="185615"/>
                  <a:pt x="65126" y="185622"/>
                </a:cubicBezTo>
                <a:cubicBezTo>
                  <a:pt x="64986" y="185628"/>
                  <a:pt x="64806" y="185746"/>
                  <a:pt x="64879" y="185867"/>
                </a:cubicBezTo>
                <a:cubicBezTo>
                  <a:pt x="64864" y="185902"/>
                  <a:pt x="64834" y="185917"/>
                  <a:pt x="64796" y="185917"/>
                </a:cubicBezTo>
                <a:cubicBezTo>
                  <a:pt x="64667" y="185917"/>
                  <a:pt x="64444" y="185746"/>
                  <a:pt x="64355" y="185648"/>
                </a:cubicBezTo>
                <a:cubicBezTo>
                  <a:pt x="64264" y="185546"/>
                  <a:pt x="64140" y="185422"/>
                  <a:pt x="64018" y="185422"/>
                </a:cubicBezTo>
                <a:cubicBezTo>
                  <a:pt x="63989" y="185422"/>
                  <a:pt x="63959" y="185429"/>
                  <a:pt x="63930" y="185446"/>
                </a:cubicBezTo>
                <a:cubicBezTo>
                  <a:pt x="63887" y="185471"/>
                  <a:pt x="63852" y="185516"/>
                  <a:pt x="63802" y="185520"/>
                </a:cubicBezTo>
                <a:cubicBezTo>
                  <a:pt x="63800" y="185520"/>
                  <a:pt x="63798" y="185520"/>
                  <a:pt x="63796" y="185520"/>
                </a:cubicBezTo>
                <a:cubicBezTo>
                  <a:pt x="63715" y="185520"/>
                  <a:pt x="63681" y="185416"/>
                  <a:pt x="63642" y="185343"/>
                </a:cubicBezTo>
                <a:cubicBezTo>
                  <a:pt x="63615" y="185294"/>
                  <a:pt x="63574" y="185252"/>
                  <a:pt x="63523" y="185227"/>
                </a:cubicBezTo>
                <a:cubicBezTo>
                  <a:pt x="64169" y="184035"/>
                  <a:pt x="64751" y="182775"/>
                  <a:pt x="65273" y="181474"/>
                </a:cubicBezTo>
                <a:close/>
                <a:moveTo>
                  <a:pt x="76293" y="171522"/>
                </a:moveTo>
                <a:cubicBezTo>
                  <a:pt x="78152" y="175598"/>
                  <a:pt x="80705" y="180916"/>
                  <a:pt x="82991" y="184698"/>
                </a:cubicBezTo>
                <a:cubicBezTo>
                  <a:pt x="82839" y="186169"/>
                  <a:pt x="82830" y="187253"/>
                  <a:pt x="82830" y="187253"/>
                </a:cubicBezTo>
                <a:cubicBezTo>
                  <a:pt x="82840" y="187275"/>
                  <a:pt x="82852" y="187298"/>
                  <a:pt x="82863" y="187321"/>
                </a:cubicBezTo>
                <a:cubicBezTo>
                  <a:pt x="82771" y="187215"/>
                  <a:pt x="82628" y="187151"/>
                  <a:pt x="82488" y="187151"/>
                </a:cubicBezTo>
                <a:cubicBezTo>
                  <a:pt x="82421" y="187151"/>
                  <a:pt x="82355" y="187165"/>
                  <a:pt x="82294" y="187197"/>
                </a:cubicBezTo>
                <a:cubicBezTo>
                  <a:pt x="82250" y="187027"/>
                  <a:pt x="82073" y="186918"/>
                  <a:pt x="81900" y="186918"/>
                </a:cubicBezTo>
                <a:cubicBezTo>
                  <a:pt x="81825" y="186918"/>
                  <a:pt x="81750" y="186939"/>
                  <a:pt x="81689" y="186985"/>
                </a:cubicBezTo>
                <a:cubicBezTo>
                  <a:pt x="81720" y="186865"/>
                  <a:pt x="81617" y="186729"/>
                  <a:pt x="81492" y="186728"/>
                </a:cubicBezTo>
                <a:cubicBezTo>
                  <a:pt x="81461" y="186728"/>
                  <a:pt x="81430" y="186735"/>
                  <a:pt x="81404" y="186750"/>
                </a:cubicBezTo>
                <a:cubicBezTo>
                  <a:pt x="80147" y="183086"/>
                  <a:pt x="77177" y="179076"/>
                  <a:pt x="74347" y="175825"/>
                </a:cubicBezTo>
                <a:lnTo>
                  <a:pt x="76293" y="171522"/>
                </a:lnTo>
                <a:close/>
                <a:moveTo>
                  <a:pt x="71183" y="181967"/>
                </a:moveTo>
                <a:cubicBezTo>
                  <a:pt x="71947" y="183925"/>
                  <a:pt x="73117" y="185978"/>
                  <a:pt x="74369" y="187831"/>
                </a:cubicBezTo>
                <a:cubicBezTo>
                  <a:pt x="73883" y="187765"/>
                  <a:pt x="73398" y="187681"/>
                  <a:pt x="72914" y="187584"/>
                </a:cubicBezTo>
                <a:lnTo>
                  <a:pt x="72914" y="187585"/>
                </a:lnTo>
                <a:cubicBezTo>
                  <a:pt x="71891" y="186227"/>
                  <a:pt x="70840" y="184975"/>
                  <a:pt x="69901" y="184055"/>
                </a:cubicBezTo>
                <a:cubicBezTo>
                  <a:pt x="70344" y="183367"/>
                  <a:pt x="70772" y="182667"/>
                  <a:pt x="71183" y="181967"/>
                </a:cubicBezTo>
                <a:close/>
                <a:moveTo>
                  <a:pt x="73190" y="178263"/>
                </a:moveTo>
                <a:cubicBezTo>
                  <a:pt x="75169" y="181419"/>
                  <a:pt x="77531" y="184925"/>
                  <a:pt x="79956" y="187932"/>
                </a:cubicBezTo>
                <a:cubicBezTo>
                  <a:pt x="79171" y="188009"/>
                  <a:pt x="78382" y="188047"/>
                  <a:pt x="77594" y="188047"/>
                </a:cubicBezTo>
                <a:cubicBezTo>
                  <a:pt x="77513" y="188047"/>
                  <a:pt x="77432" y="188047"/>
                  <a:pt x="77351" y="188046"/>
                </a:cubicBezTo>
                <a:cubicBezTo>
                  <a:pt x="75869" y="184920"/>
                  <a:pt x="74098" y="182065"/>
                  <a:pt x="72448" y="179700"/>
                </a:cubicBezTo>
                <a:cubicBezTo>
                  <a:pt x="72706" y="179214"/>
                  <a:pt x="72953" y="178736"/>
                  <a:pt x="73190" y="178263"/>
                </a:cubicBezTo>
                <a:close/>
                <a:moveTo>
                  <a:pt x="83817" y="188602"/>
                </a:moveTo>
                <a:cubicBezTo>
                  <a:pt x="83846" y="188632"/>
                  <a:pt x="83875" y="188662"/>
                  <a:pt x="83904" y="188692"/>
                </a:cubicBezTo>
                <a:cubicBezTo>
                  <a:pt x="83860" y="188715"/>
                  <a:pt x="83814" y="188738"/>
                  <a:pt x="83771" y="188760"/>
                </a:cubicBezTo>
                <a:lnTo>
                  <a:pt x="83747" y="188759"/>
                </a:lnTo>
                <a:cubicBezTo>
                  <a:pt x="83780" y="188712"/>
                  <a:pt x="83804" y="188658"/>
                  <a:pt x="83817" y="188602"/>
                </a:cubicBezTo>
                <a:close/>
                <a:moveTo>
                  <a:pt x="122860" y="188795"/>
                </a:moveTo>
                <a:cubicBezTo>
                  <a:pt x="122861" y="188795"/>
                  <a:pt x="123056" y="188806"/>
                  <a:pt x="123366" y="188818"/>
                </a:cubicBezTo>
                <a:cubicBezTo>
                  <a:pt x="123461" y="188956"/>
                  <a:pt x="123555" y="189095"/>
                  <a:pt x="123652" y="189234"/>
                </a:cubicBezTo>
                <a:cubicBezTo>
                  <a:pt x="123371" y="189108"/>
                  <a:pt x="123100" y="188964"/>
                  <a:pt x="122860" y="188795"/>
                </a:cubicBezTo>
                <a:close/>
                <a:moveTo>
                  <a:pt x="125479" y="191798"/>
                </a:moveTo>
                <a:lnTo>
                  <a:pt x="125481" y="191802"/>
                </a:lnTo>
                <a:lnTo>
                  <a:pt x="125476" y="191802"/>
                </a:lnTo>
                <a:cubicBezTo>
                  <a:pt x="125476" y="191800"/>
                  <a:pt x="125477" y="191800"/>
                  <a:pt x="125479" y="191798"/>
                </a:cubicBezTo>
                <a:close/>
                <a:moveTo>
                  <a:pt x="128025" y="187909"/>
                </a:moveTo>
                <a:cubicBezTo>
                  <a:pt x="129068" y="190104"/>
                  <a:pt x="130509" y="192325"/>
                  <a:pt x="131912" y="194173"/>
                </a:cubicBezTo>
                <a:cubicBezTo>
                  <a:pt x="131463" y="194143"/>
                  <a:pt x="131015" y="194115"/>
                  <a:pt x="130571" y="194081"/>
                </a:cubicBezTo>
                <a:cubicBezTo>
                  <a:pt x="130564" y="194072"/>
                  <a:pt x="130559" y="194064"/>
                  <a:pt x="130552" y="194055"/>
                </a:cubicBezTo>
                <a:cubicBezTo>
                  <a:pt x="130641" y="193697"/>
                  <a:pt x="130390" y="193309"/>
                  <a:pt x="130046" y="193174"/>
                </a:cubicBezTo>
                <a:cubicBezTo>
                  <a:pt x="130000" y="193157"/>
                  <a:pt x="129953" y="193143"/>
                  <a:pt x="129905" y="193132"/>
                </a:cubicBezTo>
                <a:cubicBezTo>
                  <a:pt x="128733" y="191492"/>
                  <a:pt x="127473" y="189919"/>
                  <a:pt x="126350" y="188777"/>
                </a:cubicBezTo>
                <a:cubicBezTo>
                  <a:pt x="126982" y="188719"/>
                  <a:pt x="127506" y="188614"/>
                  <a:pt x="127710" y="188431"/>
                </a:cubicBezTo>
                <a:cubicBezTo>
                  <a:pt x="127710" y="188431"/>
                  <a:pt x="127829" y="188236"/>
                  <a:pt x="128025" y="187909"/>
                </a:cubicBezTo>
                <a:close/>
                <a:moveTo>
                  <a:pt x="133228" y="177579"/>
                </a:moveTo>
                <a:cubicBezTo>
                  <a:pt x="134690" y="180728"/>
                  <a:pt x="136453" y="184347"/>
                  <a:pt x="138154" y="187379"/>
                </a:cubicBezTo>
                <a:cubicBezTo>
                  <a:pt x="138620" y="189527"/>
                  <a:pt x="138226" y="191810"/>
                  <a:pt x="138416" y="193986"/>
                </a:cubicBezTo>
                <a:cubicBezTo>
                  <a:pt x="138352" y="194083"/>
                  <a:pt x="138292" y="194180"/>
                  <a:pt x="138229" y="194276"/>
                </a:cubicBezTo>
                <a:cubicBezTo>
                  <a:pt x="138087" y="190303"/>
                  <a:pt x="134834" y="185414"/>
                  <a:pt x="131495" y="181407"/>
                </a:cubicBezTo>
                <a:cubicBezTo>
                  <a:pt x="131518" y="181353"/>
                  <a:pt x="131540" y="181298"/>
                  <a:pt x="131561" y="181245"/>
                </a:cubicBezTo>
                <a:lnTo>
                  <a:pt x="131561" y="181245"/>
                </a:lnTo>
                <a:cubicBezTo>
                  <a:pt x="131543" y="181246"/>
                  <a:pt x="131526" y="181246"/>
                  <a:pt x="131508" y="181246"/>
                </a:cubicBezTo>
                <a:cubicBezTo>
                  <a:pt x="131457" y="181246"/>
                  <a:pt x="131405" y="181244"/>
                  <a:pt x="131355" y="181240"/>
                </a:cubicBezTo>
                <a:cubicBezTo>
                  <a:pt x="131098" y="180933"/>
                  <a:pt x="130841" y="180633"/>
                  <a:pt x="130584" y="180337"/>
                </a:cubicBezTo>
                <a:lnTo>
                  <a:pt x="132157" y="179599"/>
                </a:lnTo>
                <a:cubicBezTo>
                  <a:pt x="132157" y="179599"/>
                  <a:pt x="132615" y="178828"/>
                  <a:pt x="133228" y="177579"/>
                </a:cubicBezTo>
                <a:close/>
                <a:moveTo>
                  <a:pt x="130218" y="184037"/>
                </a:moveTo>
                <a:cubicBezTo>
                  <a:pt x="132532" y="187641"/>
                  <a:pt x="135268" y="191538"/>
                  <a:pt x="137981" y="194552"/>
                </a:cubicBezTo>
                <a:cubicBezTo>
                  <a:pt x="136780" y="194475"/>
                  <a:pt x="135576" y="194401"/>
                  <a:pt x="134367" y="194331"/>
                </a:cubicBezTo>
                <a:cubicBezTo>
                  <a:pt x="132978" y="191030"/>
                  <a:pt x="131201" y="187972"/>
                  <a:pt x="129480" y="185389"/>
                </a:cubicBezTo>
                <a:cubicBezTo>
                  <a:pt x="129725" y="184951"/>
                  <a:pt x="129976" y="184495"/>
                  <a:pt x="130218" y="184037"/>
                </a:cubicBezTo>
                <a:close/>
                <a:moveTo>
                  <a:pt x="46477" y="0"/>
                </a:moveTo>
                <a:cubicBezTo>
                  <a:pt x="45091" y="0"/>
                  <a:pt x="42466" y="110"/>
                  <a:pt x="40102" y="827"/>
                </a:cubicBezTo>
                <a:cubicBezTo>
                  <a:pt x="40102" y="827"/>
                  <a:pt x="40169" y="2747"/>
                  <a:pt x="39550" y="4360"/>
                </a:cubicBezTo>
                <a:cubicBezTo>
                  <a:pt x="39550" y="4360"/>
                  <a:pt x="38998" y="1757"/>
                  <a:pt x="38608" y="1122"/>
                </a:cubicBezTo>
                <a:cubicBezTo>
                  <a:pt x="38608" y="1122"/>
                  <a:pt x="35411" y="1419"/>
                  <a:pt x="34124" y="2007"/>
                </a:cubicBezTo>
                <a:cubicBezTo>
                  <a:pt x="32837" y="2594"/>
                  <a:pt x="29332" y="2787"/>
                  <a:pt x="28702" y="3057"/>
                </a:cubicBezTo>
                <a:cubicBezTo>
                  <a:pt x="28702" y="3057"/>
                  <a:pt x="27883" y="10155"/>
                  <a:pt x="27102" y="12411"/>
                </a:cubicBezTo>
                <a:cubicBezTo>
                  <a:pt x="27102" y="12411"/>
                  <a:pt x="27198" y="6324"/>
                  <a:pt x="26447" y="3978"/>
                </a:cubicBezTo>
                <a:cubicBezTo>
                  <a:pt x="26447" y="3978"/>
                  <a:pt x="24101" y="4729"/>
                  <a:pt x="22132" y="5681"/>
                </a:cubicBezTo>
                <a:cubicBezTo>
                  <a:pt x="21045" y="6207"/>
                  <a:pt x="19797" y="6832"/>
                  <a:pt x="18791" y="7383"/>
                </a:cubicBezTo>
                <a:lnTo>
                  <a:pt x="18793" y="7189"/>
                </a:lnTo>
                <a:lnTo>
                  <a:pt x="0" y="7386"/>
                </a:lnTo>
                <a:lnTo>
                  <a:pt x="0" y="209527"/>
                </a:lnTo>
                <a:lnTo>
                  <a:pt x="174326" y="209526"/>
                </a:lnTo>
                <a:lnTo>
                  <a:pt x="174952" y="197921"/>
                </a:lnTo>
                <a:lnTo>
                  <a:pt x="174952" y="197921"/>
                </a:lnTo>
                <a:cubicBezTo>
                  <a:pt x="173722" y="198048"/>
                  <a:pt x="172488" y="198111"/>
                  <a:pt x="171254" y="198111"/>
                </a:cubicBezTo>
                <a:cubicBezTo>
                  <a:pt x="168585" y="198111"/>
                  <a:pt x="165920" y="197814"/>
                  <a:pt x="163309" y="197224"/>
                </a:cubicBezTo>
                <a:cubicBezTo>
                  <a:pt x="162252" y="196985"/>
                  <a:pt x="161205" y="196698"/>
                  <a:pt x="160140" y="196501"/>
                </a:cubicBezTo>
                <a:cubicBezTo>
                  <a:pt x="158922" y="196276"/>
                  <a:pt x="157686" y="196170"/>
                  <a:pt x="156452" y="196066"/>
                </a:cubicBezTo>
                <a:cubicBezTo>
                  <a:pt x="156263" y="196050"/>
                  <a:pt x="156072" y="196033"/>
                  <a:pt x="155881" y="196017"/>
                </a:cubicBezTo>
                <a:cubicBezTo>
                  <a:pt x="160286" y="194760"/>
                  <a:pt x="162909" y="193257"/>
                  <a:pt x="162910" y="193257"/>
                </a:cubicBezTo>
                <a:lnTo>
                  <a:pt x="162910" y="193257"/>
                </a:lnTo>
                <a:cubicBezTo>
                  <a:pt x="162005" y="193740"/>
                  <a:pt x="159397" y="193748"/>
                  <a:pt x="155468" y="193906"/>
                </a:cubicBezTo>
                <a:cubicBezTo>
                  <a:pt x="156311" y="192735"/>
                  <a:pt x="157300" y="191661"/>
                  <a:pt x="158180" y="190512"/>
                </a:cubicBezTo>
                <a:cubicBezTo>
                  <a:pt x="159477" y="188818"/>
                  <a:pt x="160536" y="186954"/>
                  <a:pt x="161328" y="184973"/>
                </a:cubicBezTo>
                <a:cubicBezTo>
                  <a:pt x="161547" y="183075"/>
                  <a:pt x="161380" y="181156"/>
                  <a:pt x="160709" y="179365"/>
                </a:cubicBezTo>
                <a:cubicBezTo>
                  <a:pt x="159985" y="177431"/>
                  <a:pt x="158687" y="175597"/>
                  <a:pt x="158793" y="173536"/>
                </a:cubicBezTo>
                <a:cubicBezTo>
                  <a:pt x="158882" y="171773"/>
                  <a:pt x="160008" y="170151"/>
                  <a:pt x="159950" y="168387"/>
                </a:cubicBezTo>
                <a:cubicBezTo>
                  <a:pt x="159860" y="165730"/>
                  <a:pt x="157289" y="163843"/>
                  <a:pt x="157233" y="161185"/>
                </a:cubicBezTo>
                <a:cubicBezTo>
                  <a:pt x="155996" y="165846"/>
                  <a:pt x="149819" y="167903"/>
                  <a:pt x="148501" y="172541"/>
                </a:cubicBezTo>
                <a:cubicBezTo>
                  <a:pt x="148116" y="173897"/>
                  <a:pt x="148200" y="175338"/>
                  <a:pt x="147928" y="176719"/>
                </a:cubicBezTo>
                <a:cubicBezTo>
                  <a:pt x="147744" y="177653"/>
                  <a:pt x="147400" y="178546"/>
                  <a:pt x="147013" y="179425"/>
                </a:cubicBezTo>
                <a:cubicBezTo>
                  <a:pt x="146926" y="179570"/>
                  <a:pt x="146841" y="179713"/>
                  <a:pt x="146756" y="179856"/>
                </a:cubicBezTo>
                <a:cubicBezTo>
                  <a:pt x="146249" y="178258"/>
                  <a:pt x="146561" y="176429"/>
                  <a:pt x="145840" y="174911"/>
                </a:cubicBezTo>
                <a:cubicBezTo>
                  <a:pt x="145677" y="174570"/>
                  <a:pt x="145471" y="174267"/>
                  <a:pt x="145241" y="173984"/>
                </a:cubicBezTo>
                <a:cubicBezTo>
                  <a:pt x="145225" y="173868"/>
                  <a:pt x="145213" y="173755"/>
                  <a:pt x="145197" y="173636"/>
                </a:cubicBezTo>
                <a:cubicBezTo>
                  <a:pt x="145026" y="172450"/>
                  <a:pt x="144719" y="171285"/>
                  <a:pt x="144236" y="170189"/>
                </a:cubicBezTo>
                <a:cubicBezTo>
                  <a:pt x="143782" y="169157"/>
                  <a:pt x="143126" y="168040"/>
                  <a:pt x="142318" y="167694"/>
                </a:cubicBezTo>
                <a:lnTo>
                  <a:pt x="142318" y="167694"/>
                </a:lnTo>
                <a:cubicBezTo>
                  <a:pt x="142318" y="167694"/>
                  <a:pt x="142633" y="169536"/>
                  <a:pt x="142998" y="172050"/>
                </a:cubicBezTo>
                <a:cubicBezTo>
                  <a:pt x="141988" y="171308"/>
                  <a:pt x="141003" y="170547"/>
                  <a:pt x="140471" y="169395"/>
                </a:cubicBezTo>
                <a:lnTo>
                  <a:pt x="140471" y="169395"/>
                </a:lnTo>
                <a:cubicBezTo>
                  <a:pt x="140727" y="171066"/>
                  <a:pt x="140296" y="172688"/>
                  <a:pt x="139658" y="174295"/>
                </a:cubicBezTo>
                <a:cubicBezTo>
                  <a:pt x="138853" y="172226"/>
                  <a:pt x="137844" y="169859"/>
                  <a:pt x="136578" y="167144"/>
                </a:cubicBezTo>
                <a:lnTo>
                  <a:pt x="136578" y="167144"/>
                </a:lnTo>
                <a:cubicBezTo>
                  <a:pt x="136578" y="167144"/>
                  <a:pt x="136598" y="167268"/>
                  <a:pt x="136639" y="167495"/>
                </a:cubicBezTo>
                <a:cubicBezTo>
                  <a:pt x="136825" y="168529"/>
                  <a:pt x="137454" y="171816"/>
                  <a:pt x="138710" y="176469"/>
                </a:cubicBezTo>
                <a:cubicBezTo>
                  <a:pt x="138070" y="177877"/>
                  <a:pt x="137436" y="179286"/>
                  <a:pt x="137133" y="180722"/>
                </a:cubicBezTo>
                <a:cubicBezTo>
                  <a:pt x="136176" y="178828"/>
                  <a:pt x="135129" y="177092"/>
                  <a:pt x="134133" y="175596"/>
                </a:cubicBezTo>
                <a:cubicBezTo>
                  <a:pt x="135664" y="171990"/>
                  <a:pt x="137279" y="166674"/>
                  <a:pt x="135698" y="162776"/>
                </a:cubicBezTo>
                <a:cubicBezTo>
                  <a:pt x="135698" y="162776"/>
                  <a:pt x="134313" y="161898"/>
                  <a:pt x="131507" y="161898"/>
                </a:cubicBezTo>
                <a:cubicBezTo>
                  <a:pt x="130788" y="161898"/>
                  <a:pt x="129976" y="161956"/>
                  <a:pt x="129069" y="162100"/>
                </a:cubicBezTo>
                <a:cubicBezTo>
                  <a:pt x="129069" y="162100"/>
                  <a:pt x="128604" y="164597"/>
                  <a:pt x="128538" y="167598"/>
                </a:cubicBezTo>
                <a:cubicBezTo>
                  <a:pt x="128538" y="167598"/>
                  <a:pt x="127804" y="164497"/>
                  <a:pt x="128072" y="162633"/>
                </a:cubicBezTo>
                <a:lnTo>
                  <a:pt x="128072" y="162633"/>
                </a:lnTo>
                <a:cubicBezTo>
                  <a:pt x="128072" y="162633"/>
                  <a:pt x="127097" y="162792"/>
                  <a:pt x="126541" y="163135"/>
                </a:cubicBezTo>
                <a:cubicBezTo>
                  <a:pt x="126541" y="163135"/>
                  <a:pt x="126272" y="167790"/>
                  <a:pt x="126636" y="169851"/>
                </a:cubicBezTo>
                <a:cubicBezTo>
                  <a:pt x="126636" y="169851"/>
                  <a:pt x="125080" y="165198"/>
                  <a:pt x="125170" y="163646"/>
                </a:cubicBezTo>
                <a:lnTo>
                  <a:pt x="125170" y="163646"/>
                </a:lnTo>
                <a:cubicBezTo>
                  <a:pt x="125170" y="163647"/>
                  <a:pt x="121489" y="165098"/>
                  <a:pt x="118830" y="167467"/>
                </a:cubicBezTo>
                <a:cubicBezTo>
                  <a:pt x="118830" y="167467"/>
                  <a:pt x="119697" y="169181"/>
                  <a:pt x="119811" y="170905"/>
                </a:cubicBezTo>
                <a:cubicBezTo>
                  <a:pt x="119811" y="170905"/>
                  <a:pt x="118218" y="168773"/>
                  <a:pt x="117597" y="168361"/>
                </a:cubicBezTo>
                <a:cubicBezTo>
                  <a:pt x="117597" y="168361"/>
                  <a:pt x="114820" y="169972"/>
                  <a:pt x="113899" y="171047"/>
                </a:cubicBezTo>
                <a:cubicBezTo>
                  <a:pt x="112979" y="172121"/>
                  <a:pt x="109877" y="173767"/>
                  <a:pt x="109418" y="174276"/>
                </a:cubicBezTo>
                <a:cubicBezTo>
                  <a:pt x="109418" y="174276"/>
                  <a:pt x="111657" y="181061"/>
                  <a:pt x="111895" y="183438"/>
                </a:cubicBezTo>
                <a:cubicBezTo>
                  <a:pt x="111895" y="183438"/>
                  <a:pt x="111085" y="181613"/>
                  <a:pt x="110079" y="179713"/>
                </a:cubicBezTo>
                <a:cubicBezTo>
                  <a:pt x="110186" y="179648"/>
                  <a:pt x="110246" y="179612"/>
                  <a:pt x="110246" y="179612"/>
                </a:cubicBezTo>
                <a:cubicBezTo>
                  <a:pt x="110227" y="178827"/>
                  <a:pt x="108759" y="175086"/>
                  <a:pt x="108759" y="173467"/>
                </a:cubicBezTo>
                <a:cubicBezTo>
                  <a:pt x="108759" y="171848"/>
                  <a:pt x="107548" y="168379"/>
                  <a:pt x="107548" y="168379"/>
                </a:cubicBezTo>
                <a:cubicBezTo>
                  <a:pt x="107487" y="168371"/>
                  <a:pt x="107414" y="168368"/>
                  <a:pt x="107331" y="168368"/>
                </a:cubicBezTo>
                <a:cubicBezTo>
                  <a:pt x="106284" y="168368"/>
                  <a:pt x="103728" y="168938"/>
                  <a:pt x="103728" y="168938"/>
                </a:cubicBezTo>
                <a:cubicBezTo>
                  <a:pt x="105113" y="167525"/>
                  <a:pt x="107144" y="166682"/>
                  <a:pt x="107144" y="166682"/>
                </a:cubicBezTo>
                <a:cubicBezTo>
                  <a:pt x="106598" y="162642"/>
                  <a:pt x="104483" y="158638"/>
                  <a:pt x="104483" y="158638"/>
                </a:cubicBezTo>
                <a:cubicBezTo>
                  <a:pt x="103404" y="160053"/>
                  <a:pt x="98585" y="162935"/>
                  <a:pt x="98585" y="162935"/>
                </a:cubicBezTo>
                <a:cubicBezTo>
                  <a:pt x="100437" y="161417"/>
                  <a:pt x="103672" y="157172"/>
                  <a:pt x="103672" y="157172"/>
                </a:cubicBezTo>
                <a:cubicBezTo>
                  <a:pt x="103444" y="156459"/>
                  <a:pt x="102715" y="155594"/>
                  <a:pt x="102715" y="155594"/>
                </a:cubicBezTo>
                <a:cubicBezTo>
                  <a:pt x="101560" y="157414"/>
                  <a:pt x="98611" y="159562"/>
                  <a:pt x="98611" y="159562"/>
                </a:cubicBezTo>
                <a:cubicBezTo>
                  <a:pt x="100791" y="156905"/>
                  <a:pt x="102245" y="154389"/>
                  <a:pt x="102245" y="154389"/>
                </a:cubicBezTo>
                <a:cubicBezTo>
                  <a:pt x="98915" y="150462"/>
                  <a:pt x="95985" y="150038"/>
                  <a:pt x="95985" y="150038"/>
                </a:cubicBezTo>
                <a:cubicBezTo>
                  <a:pt x="91023" y="152597"/>
                  <a:pt x="88375" y="160018"/>
                  <a:pt x="87230" y="164247"/>
                </a:cubicBezTo>
                <a:cubicBezTo>
                  <a:pt x="86900" y="163774"/>
                  <a:pt x="86524" y="163389"/>
                  <a:pt x="86107" y="163209"/>
                </a:cubicBezTo>
                <a:lnTo>
                  <a:pt x="86107" y="163209"/>
                </a:lnTo>
                <a:cubicBezTo>
                  <a:pt x="86107" y="163209"/>
                  <a:pt x="86347" y="164615"/>
                  <a:pt x="86650" y="166648"/>
                </a:cubicBezTo>
                <a:cubicBezTo>
                  <a:pt x="86566" y="167058"/>
                  <a:pt x="86524" y="167292"/>
                  <a:pt x="86524" y="167292"/>
                </a:cubicBezTo>
                <a:lnTo>
                  <a:pt x="86851" y="168019"/>
                </a:lnTo>
                <a:cubicBezTo>
                  <a:pt x="86932" y="168584"/>
                  <a:pt x="87015" y="169178"/>
                  <a:pt x="87096" y="169788"/>
                </a:cubicBezTo>
                <a:cubicBezTo>
                  <a:pt x="86345" y="169672"/>
                  <a:pt x="85814" y="169167"/>
                  <a:pt x="85814" y="169167"/>
                </a:cubicBezTo>
                <a:cubicBezTo>
                  <a:pt x="85436" y="170273"/>
                  <a:pt x="85058" y="171837"/>
                  <a:pt x="84734" y="173358"/>
                </a:cubicBezTo>
                <a:cubicBezTo>
                  <a:pt x="83812" y="170583"/>
                  <a:pt x="82427" y="167080"/>
                  <a:pt x="80366" y="162660"/>
                </a:cubicBezTo>
                <a:lnTo>
                  <a:pt x="80366" y="162660"/>
                </a:lnTo>
                <a:cubicBezTo>
                  <a:pt x="80366" y="162660"/>
                  <a:pt x="80386" y="162783"/>
                  <a:pt x="80428" y="163010"/>
                </a:cubicBezTo>
                <a:cubicBezTo>
                  <a:pt x="80677" y="164394"/>
                  <a:pt x="81722" y="169819"/>
                  <a:pt x="83998" y="177153"/>
                </a:cubicBezTo>
                <a:cubicBezTo>
                  <a:pt x="83876" y="177843"/>
                  <a:pt x="83805" y="178278"/>
                  <a:pt x="83805" y="178278"/>
                </a:cubicBezTo>
                <a:cubicBezTo>
                  <a:pt x="83849" y="178605"/>
                  <a:pt x="84262" y="179120"/>
                  <a:pt x="84804" y="179670"/>
                </a:cubicBezTo>
                <a:cubicBezTo>
                  <a:pt x="85002" y="180269"/>
                  <a:pt x="85208" y="180875"/>
                  <a:pt x="85420" y="181492"/>
                </a:cubicBezTo>
                <a:cubicBezTo>
                  <a:pt x="84467" y="181045"/>
                  <a:pt x="83762" y="180560"/>
                  <a:pt x="83762" y="180560"/>
                </a:cubicBezTo>
                <a:cubicBezTo>
                  <a:pt x="83597" y="181110"/>
                  <a:pt x="83461" y="181683"/>
                  <a:pt x="83349" y="182252"/>
                </a:cubicBezTo>
                <a:cubicBezTo>
                  <a:pt x="81906" y="177377"/>
                  <a:pt x="79227" y="172925"/>
                  <a:pt x="77049" y="169840"/>
                </a:cubicBezTo>
                <a:cubicBezTo>
                  <a:pt x="77976" y="167791"/>
                  <a:pt x="78610" y="166387"/>
                  <a:pt x="78610" y="166387"/>
                </a:cubicBezTo>
                <a:lnTo>
                  <a:pt x="78610" y="166387"/>
                </a:lnTo>
                <a:cubicBezTo>
                  <a:pt x="78610" y="166387"/>
                  <a:pt x="77922" y="167470"/>
                  <a:pt x="76664" y="169302"/>
                </a:cubicBezTo>
                <a:cubicBezTo>
                  <a:pt x="74956" y="166944"/>
                  <a:pt x="73644" y="165514"/>
                  <a:pt x="73644" y="165514"/>
                </a:cubicBezTo>
                <a:lnTo>
                  <a:pt x="73644" y="165514"/>
                </a:lnTo>
                <a:cubicBezTo>
                  <a:pt x="73644" y="165514"/>
                  <a:pt x="74513" y="167584"/>
                  <a:pt x="75829" y="170504"/>
                </a:cubicBezTo>
                <a:cubicBezTo>
                  <a:pt x="75048" y="171621"/>
                  <a:pt x="74116" y="172926"/>
                  <a:pt x="73049" y="174373"/>
                </a:cubicBezTo>
                <a:cubicBezTo>
                  <a:pt x="71092" y="172239"/>
                  <a:pt x="69353" y="170578"/>
                  <a:pt x="68507" y="169792"/>
                </a:cubicBezTo>
                <a:cubicBezTo>
                  <a:pt x="69638" y="163625"/>
                  <a:pt x="69817" y="158716"/>
                  <a:pt x="69817" y="158715"/>
                </a:cubicBezTo>
                <a:lnTo>
                  <a:pt x="69817" y="158715"/>
                </a:lnTo>
                <a:cubicBezTo>
                  <a:pt x="68722" y="162773"/>
                  <a:pt x="67568" y="164120"/>
                  <a:pt x="64339" y="172470"/>
                </a:cubicBezTo>
                <a:cubicBezTo>
                  <a:pt x="63849" y="173742"/>
                  <a:pt x="63424" y="175036"/>
                  <a:pt x="63066" y="176352"/>
                </a:cubicBezTo>
                <a:cubicBezTo>
                  <a:pt x="62877" y="176471"/>
                  <a:pt x="62665" y="176603"/>
                  <a:pt x="62429" y="176745"/>
                </a:cubicBezTo>
                <a:lnTo>
                  <a:pt x="62391" y="176705"/>
                </a:lnTo>
                <a:lnTo>
                  <a:pt x="62391" y="176705"/>
                </a:lnTo>
                <a:cubicBezTo>
                  <a:pt x="62391" y="176705"/>
                  <a:pt x="62400" y="176721"/>
                  <a:pt x="62418" y="176753"/>
                </a:cubicBezTo>
                <a:cubicBezTo>
                  <a:pt x="62015" y="176998"/>
                  <a:pt x="61539" y="177274"/>
                  <a:pt x="60973" y="177582"/>
                </a:cubicBezTo>
                <a:cubicBezTo>
                  <a:pt x="61441" y="174697"/>
                  <a:pt x="61652" y="171776"/>
                  <a:pt x="61604" y="168853"/>
                </a:cubicBezTo>
                <a:cubicBezTo>
                  <a:pt x="62240" y="168271"/>
                  <a:pt x="62595" y="167932"/>
                  <a:pt x="62595" y="167932"/>
                </a:cubicBezTo>
                <a:lnTo>
                  <a:pt x="62595" y="167932"/>
                </a:lnTo>
                <a:cubicBezTo>
                  <a:pt x="62595" y="167932"/>
                  <a:pt x="62283" y="168116"/>
                  <a:pt x="61744" y="168421"/>
                </a:cubicBezTo>
                <a:cubicBezTo>
                  <a:pt x="61889" y="168304"/>
                  <a:pt x="62034" y="168187"/>
                  <a:pt x="62178" y="168068"/>
                </a:cubicBezTo>
                <a:lnTo>
                  <a:pt x="62178" y="168068"/>
                </a:lnTo>
                <a:cubicBezTo>
                  <a:pt x="61985" y="168215"/>
                  <a:pt x="61791" y="168356"/>
                  <a:pt x="61597" y="168501"/>
                </a:cubicBezTo>
                <a:cubicBezTo>
                  <a:pt x="61417" y="160635"/>
                  <a:pt x="59449" y="155392"/>
                  <a:pt x="59448" y="155391"/>
                </a:cubicBezTo>
                <a:lnTo>
                  <a:pt x="59448" y="155391"/>
                </a:lnTo>
                <a:cubicBezTo>
                  <a:pt x="59968" y="156910"/>
                  <a:pt x="58892" y="161872"/>
                  <a:pt x="58221" y="169471"/>
                </a:cubicBezTo>
                <a:cubicBezTo>
                  <a:pt x="58193" y="169778"/>
                  <a:pt x="58171" y="170086"/>
                  <a:pt x="58151" y="170393"/>
                </a:cubicBezTo>
                <a:cubicBezTo>
                  <a:pt x="57224" y="170885"/>
                  <a:pt x="56210" y="171408"/>
                  <a:pt x="55165" y="171924"/>
                </a:cubicBezTo>
                <a:cubicBezTo>
                  <a:pt x="54674" y="170061"/>
                  <a:pt x="54072" y="168292"/>
                  <a:pt x="53476" y="166752"/>
                </a:cubicBezTo>
                <a:cubicBezTo>
                  <a:pt x="55268" y="164696"/>
                  <a:pt x="56773" y="163178"/>
                  <a:pt x="57610" y="162366"/>
                </a:cubicBezTo>
                <a:cubicBezTo>
                  <a:pt x="57680" y="162297"/>
                  <a:pt x="57751" y="162230"/>
                  <a:pt x="57822" y="162160"/>
                </a:cubicBezTo>
                <a:cubicBezTo>
                  <a:pt x="58144" y="161851"/>
                  <a:pt x="58325" y="161689"/>
                  <a:pt x="58325" y="161688"/>
                </a:cubicBezTo>
                <a:lnTo>
                  <a:pt x="58325" y="161688"/>
                </a:lnTo>
                <a:cubicBezTo>
                  <a:pt x="58325" y="161689"/>
                  <a:pt x="56075" y="162941"/>
                  <a:pt x="52849" y="165199"/>
                </a:cubicBezTo>
                <a:cubicBezTo>
                  <a:pt x="52524" y="164429"/>
                  <a:pt x="52217" y="163750"/>
                  <a:pt x="51949" y="163183"/>
                </a:cubicBezTo>
                <a:cubicBezTo>
                  <a:pt x="55948" y="159615"/>
                  <a:pt x="58665" y="156915"/>
                  <a:pt x="58665" y="156915"/>
                </a:cubicBezTo>
                <a:lnTo>
                  <a:pt x="58665" y="156915"/>
                </a:lnTo>
                <a:cubicBezTo>
                  <a:pt x="58665" y="156915"/>
                  <a:pt x="58477" y="157001"/>
                  <a:pt x="58137" y="157162"/>
                </a:cubicBezTo>
                <a:lnTo>
                  <a:pt x="58336" y="157004"/>
                </a:lnTo>
                <a:lnTo>
                  <a:pt x="58336" y="157004"/>
                </a:lnTo>
                <a:cubicBezTo>
                  <a:pt x="58255" y="157063"/>
                  <a:pt x="58175" y="157122"/>
                  <a:pt x="58094" y="157181"/>
                </a:cubicBezTo>
                <a:cubicBezTo>
                  <a:pt x="56929" y="157732"/>
                  <a:pt x="54100" y="159114"/>
                  <a:pt x="50760" y="161051"/>
                </a:cubicBezTo>
                <a:cubicBezTo>
                  <a:pt x="49306" y="159232"/>
                  <a:pt x="46637" y="158240"/>
                  <a:pt x="46637" y="158240"/>
                </a:cubicBezTo>
                <a:lnTo>
                  <a:pt x="46637" y="158240"/>
                </a:lnTo>
                <a:cubicBezTo>
                  <a:pt x="46637" y="158240"/>
                  <a:pt x="48972" y="159487"/>
                  <a:pt x="50086" y="161446"/>
                </a:cubicBezTo>
                <a:cubicBezTo>
                  <a:pt x="49660" y="161697"/>
                  <a:pt x="49229" y="161957"/>
                  <a:pt x="48792" y="162223"/>
                </a:cubicBezTo>
                <a:cubicBezTo>
                  <a:pt x="47734" y="160226"/>
                  <a:pt x="46691" y="159090"/>
                  <a:pt x="45985" y="158481"/>
                </a:cubicBezTo>
                <a:cubicBezTo>
                  <a:pt x="50090" y="153970"/>
                  <a:pt x="53235" y="150233"/>
                  <a:pt x="53235" y="150233"/>
                </a:cubicBezTo>
                <a:lnTo>
                  <a:pt x="53235" y="150233"/>
                </a:lnTo>
                <a:cubicBezTo>
                  <a:pt x="53235" y="150234"/>
                  <a:pt x="44704" y="155185"/>
                  <a:pt x="38097" y="163015"/>
                </a:cubicBezTo>
                <a:cubicBezTo>
                  <a:pt x="37992" y="162294"/>
                  <a:pt x="37978" y="161574"/>
                  <a:pt x="38174" y="160850"/>
                </a:cubicBezTo>
                <a:lnTo>
                  <a:pt x="38174" y="160850"/>
                </a:lnTo>
                <a:cubicBezTo>
                  <a:pt x="37298" y="162296"/>
                  <a:pt x="35929" y="163263"/>
                  <a:pt x="34409" y="164087"/>
                </a:cubicBezTo>
                <a:cubicBezTo>
                  <a:pt x="34043" y="164133"/>
                  <a:pt x="33838" y="164255"/>
                  <a:pt x="33827" y="164362"/>
                </a:cubicBezTo>
                <a:cubicBezTo>
                  <a:pt x="33827" y="164367"/>
                  <a:pt x="33835" y="164379"/>
                  <a:pt x="33837" y="164387"/>
                </a:cubicBezTo>
                <a:cubicBezTo>
                  <a:pt x="33688" y="164463"/>
                  <a:pt x="33539" y="164538"/>
                  <a:pt x="33388" y="164613"/>
                </a:cubicBezTo>
                <a:cubicBezTo>
                  <a:pt x="40692" y="154623"/>
                  <a:pt x="45042" y="146516"/>
                  <a:pt x="46001" y="144674"/>
                </a:cubicBezTo>
                <a:cubicBezTo>
                  <a:pt x="46135" y="144415"/>
                  <a:pt x="46207" y="144274"/>
                  <a:pt x="46207" y="144274"/>
                </a:cubicBezTo>
                <a:lnTo>
                  <a:pt x="46207" y="144274"/>
                </a:lnTo>
                <a:cubicBezTo>
                  <a:pt x="34851" y="156760"/>
                  <a:pt x="32173" y="162875"/>
                  <a:pt x="31607" y="165475"/>
                </a:cubicBezTo>
                <a:cubicBezTo>
                  <a:pt x="31540" y="165508"/>
                  <a:pt x="31474" y="165540"/>
                  <a:pt x="31407" y="165573"/>
                </a:cubicBezTo>
                <a:cubicBezTo>
                  <a:pt x="31169" y="164399"/>
                  <a:pt x="30949" y="163220"/>
                  <a:pt x="30748" y="162039"/>
                </a:cubicBezTo>
                <a:cubicBezTo>
                  <a:pt x="31466" y="159165"/>
                  <a:pt x="33618" y="154220"/>
                  <a:pt x="35555" y="150060"/>
                </a:cubicBezTo>
                <a:cubicBezTo>
                  <a:pt x="36815" y="149190"/>
                  <a:pt x="37960" y="148162"/>
                  <a:pt x="38960" y="147001"/>
                </a:cubicBezTo>
                <a:cubicBezTo>
                  <a:pt x="39084" y="146858"/>
                  <a:pt x="38987" y="146632"/>
                  <a:pt x="38797" y="146622"/>
                </a:cubicBezTo>
                <a:cubicBezTo>
                  <a:pt x="38448" y="146605"/>
                  <a:pt x="37918" y="146564"/>
                  <a:pt x="37262" y="146470"/>
                </a:cubicBezTo>
                <a:cubicBezTo>
                  <a:pt x="37528" y="145922"/>
                  <a:pt x="37774" y="145418"/>
                  <a:pt x="37994" y="144970"/>
                </a:cubicBezTo>
                <a:cubicBezTo>
                  <a:pt x="38335" y="145026"/>
                  <a:pt x="38667" y="145056"/>
                  <a:pt x="38988" y="145056"/>
                </a:cubicBezTo>
                <a:cubicBezTo>
                  <a:pt x="39399" y="145056"/>
                  <a:pt x="39792" y="145006"/>
                  <a:pt x="40158" y="144896"/>
                </a:cubicBezTo>
                <a:cubicBezTo>
                  <a:pt x="43354" y="143942"/>
                  <a:pt x="46167" y="138757"/>
                  <a:pt x="47067" y="136946"/>
                </a:cubicBezTo>
                <a:cubicBezTo>
                  <a:pt x="47147" y="136784"/>
                  <a:pt x="47022" y="136614"/>
                  <a:pt x="46864" y="136614"/>
                </a:cubicBezTo>
                <a:cubicBezTo>
                  <a:pt x="46832" y="136614"/>
                  <a:pt x="46799" y="136621"/>
                  <a:pt x="46765" y="136636"/>
                </a:cubicBezTo>
                <a:cubicBezTo>
                  <a:pt x="45794" y="137094"/>
                  <a:pt x="43678" y="137888"/>
                  <a:pt x="40695" y="137888"/>
                </a:cubicBezTo>
                <a:cubicBezTo>
                  <a:pt x="39798" y="137888"/>
                  <a:pt x="38822" y="137816"/>
                  <a:pt x="37776" y="137642"/>
                </a:cubicBezTo>
                <a:cubicBezTo>
                  <a:pt x="31837" y="136655"/>
                  <a:pt x="30563" y="135932"/>
                  <a:pt x="30952" y="135172"/>
                </a:cubicBezTo>
                <a:cubicBezTo>
                  <a:pt x="31134" y="134817"/>
                  <a:pt x="31374" y="134671"/>
                  <a:pt x="31779" y="134671"/>
                </a:cubicBezTo>
                <a:cubicBezTo>
                  <a:pt x="32242" y="134671"/>
                  <a:pt x="32922" y="134861"/>
                  <a:pt x="33981" y="135148"/>
                </a:cubicBezTo>
                <a:cubicBezTo>
                  <a:pt x="35214" y="135482"/>
                  <a:pt x="38495" y="136258"/>
                  <a:pt x="41673" y="136258"/>
                </a:cubicBezTo>
                <a:cubicBezTo>
                  <a:pt x="43613" y="136258"/>
                  <a:pt x="45514" y="135969"/>
                  <a:pt x="46887" y="135114"/>
                </a:cubicBezTo>
                <a:cubicBezTo>
                  <a:pt x="46887" y="135114"/>
                  <a:pt x="48816" y="134451"/>
                  <a:pt x="49710" y="129954"/>
                </a:cubicBezTo>
                <a:cubicBezTo>
                  <a:pt x="49741" y="129801"/>
                  <a:pt x="49620" y="129675"/>
                  <a:pt x="49485" y="129675"/>
                </a:cubicBezTo>
                <a:cubicBezTo>
                  <a:pt x="49446" y="129675"/>
                  <a:pt x="49405" y="129685"/>
                  <a:pt x="49367" y="129709"/>
                </a:cubicBezTo>
                <a:cubicBezTo>
                  <a:pt x="48312" y="130365"/>
                  <a:pt x="45426" y="131886"/>
                  <a:pt x="41376" y="131886"/>
                </a:cubicBezTo>
                <a:cubicBezTo>
                  <a:pt x="40278" y="131886"/>
                  <a:pt x="39094" y="131774"/>
                  <a:pt x="37838" y="131503"/>
                </a:cubicBezTo>
                <a:cubicBezTo>
                  <a:pt x="37838" y="131503"/>
                  <a:pt x="34459" y="131005"/>
                  <a:pt x="35153" y="129921"/>
                </a:cubicBezTo>
                <a:cubicBezTo>
                  <a:pt x="35296" y="129697"/>
                  <a:pt x="35578" y="129612"/>
                  <a:pt x="35971" y="129612"/>
                </a:cubicBezTo>
                <a:cubicBezTo>
                  <a:pt x="37228" y="129612"/>
                  <a:pt x="39615" y="130484"/>
                  <a:pt x="42193" y="130484"/>
                </a:cubicBezTo>
                <a:cubicBezTo>
                  <a:pt x="42714" y="130484"/>
                  <a:pt x="43242" y="130448"/>
                  <a:pt x="43770" y="130362"/>
                </a:cubicBezTo>
                <a:cubicBezTo>
                  <a:pt x="47733" y="129720"/>
                  <a:pt x="49322" y="129026"/>
                  <a:pt x="49867" y="126359"/>
                </a:cubicBezTo>
                <a:cubicBezTo>
                  <a:pt x="50393" y="123786"/>
                  <a:pt x="48551" y="119745"/>
                  <a:pt x="50507" y="118134"/>
                </a:cubicBezTo>
                <a:cubicBezTo>
                  <a:pt x="50619" y="118042"/>
                  <a:pt x="50616" y="117869"/>
                  <a:pt x="50501" y="117781"/>
                </a:cubicBezTo>
                <a:cubicBezTo>
                  <a:pt x="49740" y="117197"/>
                  <a:pt x="47381" y="115312"/>
                  <a:pt x="46286" y="113553"/>
                </a:cubicBezTo>
                <a:cubicBezTo>
                  <a:pt x="45746" y="112685"/>
                  <a:pt x="44895" y="112201"/>
                  <a:pt x="43930" y="112201"/>
                </a:cubicBezTo>
                <a:cubicBezTo>
                  <a:pt x="42544" y="112201"/>
                  <a:pt x="40925" y="113202"/>
                  <a:pt x="39663" y="115506"/>
                </a:cubicBezTo>
                <a:cubicBezTo>
                  <a:pt x="37680" y="119126"/>
                  <a:pt x="36505" y="121983"/>
                  <a:pt x="35457" y="121983"/>
                </a:cubicBezTo>
                <a:cubicBezTo>
                  <a:pt x="35374" y="121983"/>
                  <a:pt x="35292" y="121965"/>
                  <a:pt x="35210" y="121928"/>
                </a:cubicBezTo>
                <a:cubicBezTo>
                  <a:pt x="34126" y="121439"/>
                  <a:pt x="36519" y="114421"/>
                  <a:pt x="42366" y="110784"/>
                </a:cubicBezTo>
                <a:cubicBezTo>
                  <a:pt x="42540" y="110675"/>
                  <a:pt x="42504" y="110412"/>
                  <a:pt x="42303" y="110364"/>
                </a:cubicBezTo>
                <a:cubicBezTo>
                  <a:pt x="41896" y="110269"/>
                  <a:pt x="41288" y="110120"/>
                  <a:pt x="40568" y="109927"/>
                </a:cubicBezTo>
                <a:cubicBezTo>
                  <a:pt x="40879" y="109571"/>
                  <a:pt x="41136" y="109257"/>
                  <a:pt x="41324" y="109020"/>
                </a:cubicBezTo>
                <a:cubicBezTo>
                  <a:pt x="41428" y="108889"/>
                  <a:pt x="41331" y="108706"/>
                  <a:pt x="41177" y="108706"/>
                </a:cubicBezTo>
                <a:cubicBezTo>
                  <a:pt x="41162" y="108706"/>
                  <a:pt x="41147" y="108707"/>
                  <a:pt x="41131" y="108711"/>
                </a:cubicBezTo>
                <a:cubicBezTo>
                  <a:pt x="40626" y="108829"/>
                  <a:pt x="39792" y="108969"/>
                  <a:pt x="38710" y="108969"/>
                </a:cubicBezTo>
                <a:cubicBezTo>
                  <a:pt x="38203" y="108969"/>
                  <a:pt x="37642" y="108938"/>
                  <a:pt x="37034" y="108860"/>
                </a:cubicBezTo>
                <a:cubicBezTo>
                  <a:pt x="36997" y="108847"/>
                  <a:pt x="36962" y="108835"/>
                  <a:pt x="36925" y="108822"/>
                </a:cubicBezTo>
                <a:cubicBezTo>
                  <a:pt x="36701" y="108743"/>
                  <a:pt x="36467" y="108704"/>
                  <a:pt x="36230" y="108704"/>
                </a:cubicBezTo>
                <a:cubicBezTo>
                  <a:pt x="36186" y="108704"/>
                  <a:pt x="36142" y="108705"/>
                  <a:pt x="36098" y="108708"/>
                </a:cubicBezTo>
                <a:cubicBezTo>
                  <a:pt x="35224" y="108530"/>
                  <a:pt x="34368" y="108276"/>
                  <a:pt x="33538" y="107947"/>
                </a:cubicBezTo>
                <a:cubicBezTo>
                  <a:pt x="28816" y="106079"/>
                  <a:pt x="27893" y="105257"/>
                  <a:pt x="28349" y="104699"/>
                </a:cubicBezTo>
                <a:cubicBezTo>
                  <a:pt x="28512" y="104500"/>
                  <a:pt x="28681" y="104407"/>
                  <a:pt x="28902" y="104407"/>
                </a:cubicBezTo>
                <a:cubicBezTo>
                  <a:pt x="29298" y="104407"/>
                  <a:pt x="29860" y="104705"/>
                  <a:pt x="30851" y="105217"/>
                </a:cubicBezTo>
                <a:cubicBezTo>
                  <a:pt x="32116" y="105869"/>
                  <a:pt x="36187" y="107790"/>
                  <a:pt x="39480" y="107790"/>
                </a:cubicBezTo>
                <a:cubicBezTo>
                  <a:pt x="40204" y="107790"/>
                  <a:pt x="40890" y="107697"/>
                  <a:pt x="41500" y="107478"/>
                </a:cubicBezTo>
                <a:cubicBezTo>
                  <a:pt x="41500" y="107478"/>
                  <a:pt x="43209" y="107273"/>
                  <a:pt x="44744" y="103722"/>
                </a:cubicBezTo>
                <a:cubicBezTo>
                  <a:pt x="44802" y="103588"/>
                  <a:pt x="44702" y="103448"/>
                  <a:pt x="44570" y="103448"/>
                </a:cubicBezTo>
                <a:cubicBezTo>
                  <a:pt x="44549" y="103448"/>
                  <a:pt x="44527" y="103452"/>
                  <a:pt x="44504" y="103460"/>
                </a:cubicBezTo>
                <a:cubicBezTo>
                  <a:pt x="43818" y="103706"/>
                  <a:pt x="42327" y="104140"/>
                  <a:pt x="40359" y="104140"/>
                </a:cubicBezTo>
                <a:cubicBezTo>
                  <a:pt x="38730" y="104140"/>
                  <a:pt x="36774" y="103842"/>
                  <a:pt x="34678" y="102895"/>
                </a:cubicBezTo>
                <a:cubicBezTo>
                  <a:pt x="34678" y="102895"/>
                  <a:pt x="31980" y="101885"/>
                  <a:pt x="32744" y="101114"/>
                </a:cubicBezTo>
                <a:cubicBezTo>
                  <a:pt x="32846" y="101011"/>
                  <a:pt x="32985" y="100966"/>
                  <a:pt x="33159" y="100966"/>
                </a:cubicBezTo>
                <a:cubicBezTo>
                  <a:pt x="34287" y="100966"/>
                  <a:pt x="36843" y="102856"/>
                  <a:pt x="39773" y="103007"/>
                </a:cubicBezTo>
                <a:cubicBezTo>
                  <a:pt x="40289" y="103033"/>
                  <a:pt x="40760" y="103049"/>
                  <a:pt x="41191" y="103049"/>
                </a:cubicBezTo>
                <a:cubicBezTo>
                  <a:pt x="43581" y="103049"/>
                  <a:pt x="44730" y="102568"/>
                  <a:pt x="45512" y="100786"/>
                </a:cubicBezTo>
                <a:cubicBezTo>
                  <a:pt x="46401" y="98758"/>
                  <a:pt x="45598" y="95099"/>
                  <a:pt x="47497" y="94116"/>
                </a:cubicBezTo>
                <a:cubicBezTo>
                  <a:pt x="47606" y="94061"/>
                  <a:pt x="47634" y="93917"/>
                  <a:pt x="47555" y="93824"/>
                </a:cubicBezTo>
                <a:cubicBezTo>
                  <a:pt x="47031" y="93207"/>
                  <a:pt x="45420" y="91234"/>
                  <a:pt x="44828" y="89589"/>
                </a:cubicBezTo>
                <a:cubicBezTo>
                  <a:pt x="44473" y="88602"/>
                  <a:pt x="43637" y="88000"/>
                  <a:pt x="42582" y="88000"/>
                </a:cubicBezTo>
                <a:cubicBezTo>
                  <a:pt x="41525" y="88000"/>
                  <a:pt x="40250" y="88603"/>
                  <a:pt x="39021" y="90025"/>
                </a:cubicBezTo>
                <a:cubicBezTo>
                  <a:pt x="38604" y="90507"/>
                  <a:pt x="38215" y="90972"/>
                  <a:pt x="37851" y="91409"/>
                </a:cubicBezTo>
                <a:cubicBezTo>
                  <a:pt x="37645" y="90918"/>
                  <a:pt x="37400" y="90340"/>
                  <a:pt x="37115" y="89692"/>
                </a:cubicBezTo>
                <a:cubicBezTo>
                  <a:pt x="38421" y="88477"/>
                  <a:pt x="40103" y="87319"/>
                  <a:pt x="42083" y="86608"/>
                </a:cubicBezTo>
                <a:cubicBezTo>
                  <a:pt x="42246" y="86550"/>
                  <a:pt x="42264" y="86327"/>
                  <a:pt x="42106" y="86252"/>
                </a:cubicBezTo>
                <a:cubicBezTo>
                  <a:pt x="41321" y="85879"/>
                  <a:pt x="39589" y="85026"/>
                  <a:pt x="37944" y="84025"/>
                </a:cubicBezTo>
                <a:cubicBezTo>
                  <a:pt x="37648" y="83845"/>
                  <a:pt x="37331" y="83763"/>
                  <a:pt x="37002" y="83763"/>
                </a:cubicBezTo>
                <a:cubicBezTo>
                  <a:pt x="36291" y="83763"/>
                  <a:pt x="35523" y="84145"/>
                  <a:pt x="34782" y="84735"/>
                </a:cubicBezTo>
                <a:cubicBezTo>
                  <a:pt x="34521" y="84218"/>
                  <a:pt x="34249" y="83690"/>
                  <a:pt x="33967" y="83153"/>
                </a:cubicBezTo>
                <a:cubicBezTo>
                  <a:pt x="34137" y="82977"/>
                  <a:pt x="34312" y="82803"/>
                  <a:pt x="34489" y="82628"/>
                </a:cubicBezTo>
                <a:cubicBezTo>
                  <a:pt x="34614" y="82507"/>
                  <a:pt x="34532" y="82297"/>
                  <a:pt x="34358" y="82297"/>
                </a:cubicBezTo>
                <a:cubicBezTo>
                  <a:pt x="34358" y="82297"/>
                  <a:pt x="34357" y="82297"/>
                  <a:pt x="34357" y="82297"/>
                </a:cubicBezTo>
                <a:cubicBezTo>
                  <a:pt x="34321" y="82297"/>
                  <a:pt x="34284" y="82297"/>
                  <a:pt x="34245" y="82297"/>
                </a:cubicBezTo>
                <a:cubicBezTo>
                  <a:pt x="34034" y="82297"/>
                  <a:pt x="33778" y="82294"/>
                  <a:pt x="33505" y="82287"/>
                </a:cubicBezTo>
                <a:cubicBezTo>
                  <a:pt x="33276" y="81866"/>
                  <a:pt x="33044" y="81442"/>
                  <a:pt x="32803" y="81017"/>
                </a:cubicBezTo>
                <a:cubicBezTo>
                  <a:pt x="33112" y="79466"/>
                  <a:pt x="33293" y="77856"/>
                  <a:pt x="34113" y="76561"/>
                </a:cubicBezTo>
                <a:cubicBezTo>
                  <a:pt x="39782" y="82661"/>
                  <a:pt x="45583" y="88198"/>
                  <a:pt x="45583" y="88198"/>
                </a:cubicBezTo>
                <a:cubicBezTo>
                  <a:pt x="45583" y="88198"/>
                  <a:pt x="42084" y="81194"/>
                  <a:pt x="36089" y="74656"/>
                </a:cubicBezTo>
                <a:cubicBezTo>
                  <a:pt x="36919" y="74055"/>
                  <a:pt x="37769" y="73476"/>
                  <a:pt x="38328" y="72632"/>
                </a:cubicBezTo>
                <a:cubicBezTo>
                  <a:pt x="38399" y="72525"/>
                  <a:pt x="38459" y="72416"/>
                  <a:pt x="38518" y="72306"/>
                </a:cubicBezTo>
                <a:cubicBezTo>
                  <a:pt x="45164" y="77374"/>
                  <a:pt x="50201" y="80492"/>
                  <a:pt x="51585" y="81327"/>
                </a:cubicBezTo>
                <a:cubicBezTo>
                  <a:pt x="51834" y="81477"/>
                  <a:pt x="51970" y="81556"/>
                  <a:pt x="51970" y="81556"/>
                </a:cubicBezTo>
                <a:cubicBezTo>
                  <a:pt x="46558" y="75976"/>
                  <a:pt x="42380" y="72319"/>
                  <a:pt x="39196" y="69924"/>
                </a:cubicBezTo>
                <a:cubicBezTo>
                  <a:pt x="39325" y="68891"/>
                  <a:pt x="39358" y="67826"/>
                  <a:pt x="39599" y="66832"/>
                </a:cubicBezTo>
                <a:cubicBezTo>
                  <a:pt x="45769" y="69740"/>
                  <a:pt x="53904" y="74542"/>
                  <a:pt x="53904" y="74542"/>
                </a:cubicBezTo>
                <a:cubicBezTo>
                  <a:pt x="53859" y="73434"/>
                  <a:pt x="52836" y="72158"/>
                  <a:pt x="51824" y="71159"/>
                </a:cubicBezTo>
                <a:cubicBezTo>
                  <a:pt x="50749" y="70097"/>
                  <a:pt x="49514" y="69211"/>
                  <a:pt x="48193" y="68476"/>
                </a:cubicBezTo>
                <a:cubicBezTo>
                  <a:pt x="45130" y="66773"/>
                  <a:pt x="42365" y="65874"/>
                  <a:pt x="40166" y="65406"/>
                </a:cubicBezTo>
                <a:cubicBezTo>
                  <a:pt x="40209" y="65333"/>
                  <a:pt x="40248" y="65260"/>
                  <a:pt x="40296" y="65188"/>
                </a:cubicBezTo>
                <a:lnTo>
                  <a:pt x="40296" y="65188"/>
                </a:lnTo>
                <a:cubicBezTo>
                  <a:pt x="40214" y="65256"/>
                  <a:pt x="40131" y="65318"/>
                  <a:pt x="40048" y="65380"/>
                </a:cubicBezTo>
                <a:cubicBezTo>
                  <a:pt x="38349" y="65026"/>
                  <a:pt x="36996" y="64931"/>
                  <a:pt x="36121" y="64916"/>
                </a:cubicBezTo>
                <a:cubicBezTo>
                  <a:pt x="36140" y="64914"/>
                  <a:pt x="36157" y="64912"/>
                  <a:pt x="36175" y="64911"/>
                </a:cubicBezTo>
                <a:lnTo>
                  <a:pt x="36168" y="64808"/>
                </a:lnTo>
                <a:cubicBezTo>
                  <a:pt x="36004" y="64815"/>
                  <a:pt x="35840" y="64828"/>
                  <a:pt x="35676" y="64838"/>
                </a:cubicBezTo>
                <a:cubicBezTo>
                  <a:pt x="38048" y="64447"/>
                  <a:pt x="52310" y="62076"/>
                  <a:pt x="52544" y="61557"/>
                </a:cubicBezTo>
                <a:cubicBezTo>
                  <a:pt x="52676" y="61264"/>
                  <a:pt x="51503" y="60056"/>
                  <a:pt x="48554" y="60056"/>
                </a:cubicBezTo>
                <a:cubicBezTo>
                  <a:pt x="45821" y="60056"/>
                  <a:pt x="41563" y="61093"/>
                  <a:pt x="35404" y="64854"/>
                </a:cubicBezTo>
                <a:cubicBezTo>
                  <a:pt x="34438" y="64910"/>
                  <a:pt x="33474" y="64980"/>
                  <a:pt x="32511" y="65063"/>
                </a:cubicBezTo>
                <a:lnTo>
                  <a:pt x="32593" y="65005"/>
                </a:lnTo>
                <a:cubicBezTo>
                  <a:pt x="33200" y="64577"/>
                  <a:pt x="34697" y="63533"/>
                  <a:pt x="36578" y="62289"/>
                </a:cubicBezTo>
                <a:cubicBezTo>
                  <a:pt x="36663" y="62293"/>
                  <a:pt x="36752" y="62295"/>
                  <a:pt x="36845" y="62295"/>
                </a:cubicBezTo>
                <a:cubicBezTo>
                  <a:pt x="37773" y="62295"/>
                  <a:pt x="39082" y="62082"/>
                  <a:pt x="40843" y="61353"/>
                </a:cubicBezTo>
                <a:cubicBezTo>
                  <a:pt x="41029" y="61276"/>
                  <a:pt x="41038" y="61015"/>
                  <a:pt x="40856" y="60932"/>
                </a:cubicBezTo>
                <a:cubicBezTo>
                  <a:pt x="40445" y="60743"/>
                  <a:pt x="40045" y="60533"/>
                  <a:pt x="39657" y="60303"/>
                </a:cubicBezTo>
                <a:cubicBezTo>
                  <a:pt x="40027" y="60070"/>
                  <a:pt x="40402" y="59838"/>
                  <a:pt x="40780" y="59607"/>
                </a:cubicBezTo>
                <a:cubicBezTo>
                  <a:pt x="41224" y="59793"/>
                  <a:pt x="41666" y="59886"/>
                  <a:pt x="42129" y="59886"/>
                </a:cubicBezTo>
                <a:cubicBezTo>
                  <a:pt x="42681" y="59886"/>
                  <a:pt x="43264" y="59753"/>
                  <a:pt x="43918" y="59486"/>
                </a:cubicBezTo>
                <a:cubicBezTo>
                  <a:pt x="46137" y="58580"/>
                  <a:pt x="48276" y="55354"/>
                  <a:pt x="50478" y="55354"/>
                </a:cubicBezTo>
                <a:cubicBezTo>
                  <a:pt x="50689" y="55354"/>
                  <a:pt x="50900" y="55384"/>
                  <a:pt x="51112" y="55447"/>
                </a:cubicBezTo>
                <a:cubicBezTo>
                  <a:pt x="51134" y="55454"/>
                  <a:pt x="51156" y="55457"/>
                  <a:pt x="51178" y="55457"/>
                </a:cubicBezTo>
                <a:cubicBezTo>
                  <a:pt x="51292" y="55457"/>
                  <a:pt x="51394" y="55368"/>
                  <a:pt x="51402" y="55246"/>
                </a:cubicBezTo>
                <a:cubicBezTo>
                  <a:pt x="51464" y="54289"/>
                  <a:pt x="51721" y="51280"/>
                  <a:pt x="52574" y="49392"/>
                </a:cubicBezTo>
                <a:cubicBezTo>
                  <a:pt x="53530" y="47282"/>
                  <a:pt x="51958" y="44931"/>
                  <a:pt x="48159" y="44931"/>
                </a:cubicBezTo>
                <a:cubicBezTo>
                  <a:pt x="47875" y="44931"/>
                  <a:pt x="47579" y="44944"/>
                  <a:pt x="47271" y="44972"/>
                </a:cubicBezTo>
                <a:cubicBezTo>
                  <a:pt x="44713" y="45197"/>
                  <a:pt x="42575" y="45517"/>
                  <a:pt x="41183" y="45517"/>
                </a:cubicBezTo>
                <a:cubicBezTo>
                  <a:pt x="40160" y="45517"/>
                  <a:pt x="39541" y="45344"/>
                  <a:pt x="39456" y="44834"/>
                </a:cubicBezTo>
                <a:cubicBezTo>
                  <a:pt x="39335" y="44111"/>
                  <a:pt x="42006" y="43110"/>
                  <a:pt x="45541" y="43110"/>
                </a:cubicBezTo>
                <a:cubicBezTo>
                  <a:pt x="47746" y="43110"/>
                  <a:pt x="50288" y="43500"/>
                  <a:pt x="52698" y="44590"/>
                </a:cubicBezTo>
                <a:cubicBezTo>
                  <a:pt x="52731" y="44605"/>
                  <a:pt x="52764" y="44612"/>
                  <a:pt x="52796" y="44612"/>
                </a:cubicBezTo>
                <a:cubicBezTo>
                  <a:pt x="52946" y="44612"/>
                  <a:pt x="53070" y="44464"/>
                  <a:pt x="53011" y="44305"/>
                </a:cubicBezTo>
                <a:cubicBezTo>
                  <a:pt x="52651" y="43339"/>
                  <a:pt x="51880" y="41185"/>
                  <a:pt x="51305" y="38976"/>
                </a:cubicBezTo>
                <a:cubicBezTo>
                  <a:pt x="50911" y="37463"/>
                  <a:pt x="49095" y="36922"/>
                  <a:pt x="47011" y="36922"/>
                </a:cubicBezTo>
                <a:cubicBezTo>
                  <a:pt x="44990" y="36922"/>
                  <a:pt x="42719" y="37430"/>
                  <a:pt x="41249" y="38054"/>
                </a:cubicBezTo>
                <a:cubicBezTo>
                  <a:pt x="38837" y="39079"/>
                  <a:pt x="35457" y="41099"/>
                  <a:pt x="33904" y="41099"/>
                </a:cubicBezTo>
                <a:cubicBezTo>
                  <a:pt x="33535" y="41099"/>
                  <a:pt x="33269" y="40985"/>
                  <a:pt x="33144" y="40717"/>
                </a:cubicBezTo>
                <a:cubicBezTo>
                  <a:pt x="32502" y="39344"/>
                  <a:pt x="39322" y="34977"/>
                  <a:pt x="49518" y="34940"/>
                </a:cubicBezTo>
                <a:cubicBezTo>
                  <a:pt x="49726" y="34939"/>
                  <a:pt x="49829" y="34691"/>
                  <a:pt x="49679" y="34547"/>
                </a:cubicBezTo>
                <a:cubicBezTo>
                  <a:pt x="49066" y="33960"/>
                  <a:pt x="47937" y="32831"/>
                  <a:pt x="47358" y="31943"/>
                </a:cubicBezTo>
                <a:cubicBezTo>
                  <a:pt x="46636" y="30840"/>
                  <a:pt x="45262" y="29432"/>
                  <a:pt x="44940" y="29107"/>
                </a:cubicBezTo>
                <a:cubicBezTo>
                  <a:pt x="44898" y="29065"/>
                  <a:pt x="44842" y="29041"/>
                  <a:pt x="44782" y="29041"/>
                </a:cubicBezTo>
                <a:cubicBezTo>
                  <a:pt x="44780" y="29041"/>
                  <a:pt x="44777" y="29041"/>
                  <a:pt x="44775" y="29041"/>
                </a:cubicBezTo>
                <a:cubicBezTo>
                  <a:pt x="43926" y="29062"/>
                  <a:pt x="37713" y="29323"/>
                  <a:pt x="34680" y="32248"/>
                </a:cubicBezTo>
                <a:cubicBezTo>
                  <a:pt x="31844" y="34980"/>
                  <a:pt x="30114" y="36423"/>
                  <a:pt x="29067" y="36423"/>
                </a:cubicBezTo>
                <a:cubicBezTo>
                  <a:pt x="28910" y="36423"/>
                  <a:pt x="28769" y="36391"/>
                  <a:pt x="28642" y="36326"/>
                </a:cubicBezTo>
                <a:cubicBezTo>
                  <a:pt x="27673" y="35830"/>
                  <a:pt x="28940" y="30686"/>
                  <a:pt x="43267" y="27730"/>
                </a:cubicBezTo>
                <a:cubicBezTo>
                  <a:pt x="43456" y="27691"/>
                  <a:pt x="43519" y="27452"/>
                  <a:pt x="43371" y="27330"/>
                </a:cubicBezTo>
                <a:cubicBezTo>
                  <a:pt x="42383" y="26510"/>
                  <a:pt x="39450" y="24241"/>
                  <a:pt x="35789" y="22927"/>
                </a:cubicBezTo>
                <a:cubicBezTo>
                  <a:pt x="35763" y="22917"/>
                  <a:pt x="35738" y="22912"/>
                  <a:pt x="35711" y="22912"/>
                </a:cubicBezTo>
                <a:cubicBezTo>
                  <a:pt x="35709" y="22912"/>
                  <a:pt x="35706" y="22912"/>
                  <a:pt x="35703" y="22913"/>
                </a:cubicBezTo>
                <a:cubicBezTo>
                  <a:pt x="35683" y="22913"/>
                  <a:pt x="35656" y="22915"/>
                  <a:pt x="35624" y="22917"/>
                </a:cubicBezTo>
                <a:cubicBezTo>
                  <a:pt x="35311" y="22598"/>
                  <a:pt x="35019" y="22246"/>
                  <a:pt x="34803" y="21876"/>
                </a:cubicBezTo>
                <a:lnTo>
                  <a:pt x="34803" y="21876"/>
                </a:lnTo>
                <a:cubicBezTo>
                  <a:pt x="34803" y="21877"/>
                  <a:pt x="38041" y="23607"/>
                  <a:pt x="39164" y="23607"/>
                </a:cubicBezTo>
                <a:cubicBezTo>
                  <a:pt x="39239" y="23607"/>
                  <a:pt x="39304" y="23600"/>
                  <a:pt x="39359" y="23583"/>
                </a:cubicBezTo>
                <a:cubicBezTo>
                  <a:pt x="39359" y="23583"/>
                  <a:pt x="43901" y="20543"/>
                  <a:pt x="45870" y="18679"/>
                </a:cubicBezTo>
                <a:cubicBezTo>
                  <a:pt x="45870" y="18679"/>
                  <a:pt x="44968" y="18318"/>
                  <a:pt x="44705" y="17449"/>
                </a:cubicBezTo>
                <a:lnTo>
                  <a:pt x="47102" y="17434"/>
                </a:lnTo>
                <a:cubicBezTo>
                  <a:pt x="47102" y="17434"/>
                  <a:pt x="57048" y="10618"/>
                  <a:pt x="57380" y="3653"/>
                </a:cubicBezTo>
                <a:cubicBezTo>
                  <a:pt x="57380" y="3653"/>
                  <a:pt x="55979" y="1478"/>
                  <a:pt x="51649" y="258"/>
                </a:cubicBezTo>
                <a:cubicBezTo>
                  <a:pt x="51649" y="258"/>
                  <a:pt x="50178" y="2326"/>
                  <a:pt x="48857" y="5024"/>
                </a:cubicBezTo>
                <a:cubicBezTo>
                  <a:pt x="48857" y="5024"/>
                  <a:pt x="49494" y="1900"/>
                  <a:pt x="50520" y="322"/>
                </a:cubicBezTo>
                <a:cubicBezTo>
                  <a:pt x="50520" y="322"/>
                  <a:pt x="49797" y="119"/>
                  <a:pt x="49181" y="119"/>
                </a:cubicBezTo>
                <a:cubicBezTo>
                  <a:pt x="49091" y="119"/>
                  <a:pt x="49002" y="124"/>
                  <a:pt x="48919" y="134"/>
                </a:cubicBezTo>
                <a:cubicBezTo>
                  <a:pt x="48919" y="134"/>
                  <a:pt x="46721" y="4245"/>
                  <a:pt x="46186" y="6268"/>
                </a:cubicBezTo>
                <a:cubicBezTo>
                  <a:pt x="46186" y="6268"/>
                  <a:pt x="46727" y="1393"/>
                  <a:pt x="47460" y="22"/>
                </a:cubicBezTo>
                <a:cubicBezTo>
                  <a:pt x="47460" y="22"/>
                  <a:pt x="47089" y="0"/>
                  <a:pt x="46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5"/>
          <p:cNvSpPr/>
          <p:nvPr/>
        </p:nvSpPr>
        <p:spPr>
          <a:xfrm rot="-5400000">
            <a:off x="5388008" y="-789935"/>
            <a:ext cx="3553107" cy="4564896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3253105" y="4396114"/>
            <a:ext cx="1427126" cy="139055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/>
          <p:nvPr/>
        </p:nvSpPr>
        <p:spPr>
          <a:xfrm rot="9899979">
            <a:off x="7839783" y="1166794"/>
            <a:ext cx="2203075" cy="1168764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/>
          <p:nvPr/>
        </p:nvSpPr>
        <p:spPr>
          <a:xfrm rot="-3012062">
            <a:off x="-381908" y="2108396"/>
            <a:ext cx="1275611" cy="1108308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323411" y="4809560"/>
            <a:ext cx="704853" cy="1593930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5"/>
          <p:cNvSpPr/>
          <p:nvPr/>
        </p:nvSpPr>
        <p:spPr>
          <a:xfrm rot="-3012062">
            <a:off x="-381908" y="-325929"/>
            <a:ext cx="1275611" cy="1108308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-751770" y="4396114"/>
            <a:ext cx="1427126" cy="139055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5"/>
          <p:cNvSpPr/>
          <p:nvPr/>
        </p:nvSpPr>
        <p:spPr>
          <a:xfrm rot="-5400000">
            <a:off x="1623890" y="4454800"/>
            <a:ext cx="1740417" cy="92331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5"/>
          <p:cNvSpPr/>
          <p:nvPr/>
        </p:nvSpPr>
        <p:spPr>
          <a:xfrm rot="-8546986">
            <a:off x="7735853" y="1030843"/>
            <a:ext cx="1740461" cy="923341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5"/>
          <p:cNvSpPr/>
          <p:nvPr/>
        </p:nvSpPr>
        <p:spPr>
          <a:xfrm rot="9900059">
            <a:off x="6721400" y="-681943"/>
            <a:ext cx="1427117" cy="139054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 rot="3599941">
            <a:off x="8260622" y="-899792"/>
            <a:ext cx="1766826" cy="1535097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1"/>
          </p:nvPr>
        </p:nvSpPr>
        <p:spPr>
          <a:xfrm>
            <a:off x="2955750" y="3082750"/>
            <a:ext cx="323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title" idx="2" hasCustomPrompt="1"/>
          </p:nvPr>
        </p:nvSpPr>
        <p:spPr>
          <a:xfrm>
            <a:off x="3965100" y="1674750"/>
            <a:ext cx="1213800" cy="62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TITLE_ONLY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/>
          <p:nvPr/>
        </p:nvSpPr>
        <p:spPr>
          <a:xfrm rot="10800000" flipH="1">
            <a:off x="-408037" y="-409459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7"/>
          <p:cNvSpPr/>
          <p:nvPr/>
        </p:nvSpPr>
        <p:spPr>
          <a:xfrm rot="-9117405" flipH="1">
            <a:off x="-713237" y="1088590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7"/>
          <p:cNvSpPr/>
          <p:nvPr/>
        </p:nvSpPr>
        <p:spPr>
          <a:xfrm rot="-5400000" flipH="1">
            <a:off x="-377354" y="44804"/>
            <a:ext cx="1226015" cy="106529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/>
          <p:nvPr/>
        </p:nvSpPr>
        <p:spPr>
          <a:xfrm rot="1855389">
            <a:off x="-862231" y="2841048"/>
            <a:ext cx="2497049" cy="132472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7"/>
          <p:cNvSpPr/>
          <p:nvPr/>
        </p:nvSpPr>
        <p:spPr>
          <a:xfrm rot="-2054524">
            <a:off x="-1055764" y="3432929"/>
            <a:ext cx="1830195" cy="1590154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7"/>
          <p:cNvSpPr/>
          <p:nvPr/>
        </p:nvSpPr>
        <p:spPr>
          <a:xfrm rot="1243724">
            <a:off x="-60875" y="4215291"/>
            <a:ext cx="821802" cy="185839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7"/>
          <p:cNvSpPr/>
          <p:nvPr/>
        </p:nvSpPr>
        <p:spPr>
          <a:xfrm rot="2445558">
            <a:off x="-539703" y="1851575"/>
            <a:ext cx="2047575" cy="19951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39093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0D9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7" r:id="rId4"/>
    <p:sldLayoutId id="2147483662" r:id="rId5"/>
    <p:sldLayoutId id="2147483665" r:id="rId6"/>
    <p:sldLayoutId id="2147483669" r:id="rId7"/>
    <p:sldLayoutId id="2147483671" r:id="rId8"/>
    <p:sldLayoutId id="2147483673" r:id="rId9"/>
    <p:sldLayoutId id="2147483678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tmp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3.tmp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m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tmp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5.tmp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wma"/><Relationship Id="rId7" Type="http://schemas.openxmlformats.org/officeDocument/2006/relationships/image" Target="../media/image5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3.wma"/><Relationship Id="rId7" Type="http://schemas.openxmlformats.org/officeDocument/2006/relationships/image" Target="../media/image10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audio" Target="../media/media4.wma"/><Relationship Id="rId7" Type="http://schemas.openxmlformats.org/officeDocument/2006/relationships/image" Target="../media/image15.tmp"/><Relationship Id="rId12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14.tmp"/><Relationship Id="rId11" Type="http://schemas.openxmlformats.org/officeDocument/2006/relationships/image" Target="../media/image19.tmp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8.tm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image" Target="../media/image20.tmp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.png"/><Relationship Id="rId5" Type="http://schemas.openxmlformats.org/officeDocument/2006/relationships/image" Target="../media/image21.tmp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.png"/><Relationship Id="rId5" Type="http://schemas.openxmlformats.org/officeDocument/2006/relationships/image" Target="../media/image22.tmp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openxmlformats.org/officeDocument/2006/relationships/image" Target="../media/image23.tmp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ctrTitle"/>
          </p:nvPr>
        </p:nvSpPr>
        <p:spPr>
          <a:xfrm>
            <a:off x="132943" y="1773112"/>
            <a:ext cx="828092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Jokerman" panose="04090605060D06020702" pitchFamily="82" charset="0"/>
              </a:rPr>
              <a:t>Hello! Welcome</a:t>
            </a:r>
            <a:endParaRPr sz="4800" dirty="0">
              <a:latin typeface="Jokerman" panose="04090605060D06020702" pitchFamily="82" charset="0"/>
            </a:endParaRPr>
          </a:p>
        </p:txBody>
      </p:sp>
      <p:sp>
        <p:nvSpPr>
          <p:cNvPr id="261" name="Google Shape;261;p37"/>
          <p:cNvSpPr/>
          <p:nvPr/>
        </p:nvSpPr>
        <p:spPr>
          <a:xfrm>
            <a:off x="4116300" y="1559625"/>
            <a:ext cx="2731775" cy="141425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Google Shape;262;p37"/>
          <p:cNvSpPr/>
          <p:nvPr/>
        </p:nvSpPr>
        <p:spPr>
          <a:xfrm>
            <a:off x="2411725" y="2887612"/>
            <a:ext cx="3334700" cy="212825"/>
          </a:xfrm>
          <a:custGeom>
            <a:avLst/>
            <a:gdLst/>
            <a:ahLst/>
            <a:cxnLst/>
            <a:rect l="l" t="t" r="r" b="b"/>
            <a:pathLst>
              <a:path w="133388" h="8513" extrusionOk="0">
                <a:moveTo>
                  <a:pt x="133388" y="5238"/>
                </a:moveTo>
                <a:cubicBezTo>
                  <a:pt x="131618" y="-76"/>
                  <a:pt x="122316" y="7322"/>
                  <a:pt x="116715" y="7322"/>
                </a:cubicBezTo>
                <a:cubicBezTo>
                  <a:pt x="112038" y="7322"/>
                  <a:pt x="107946" y="2492"/>
                  <a:pt x="103316" y="3154"/>
                </a:cubicBezTo>
                <a:cubicBezTo>
                  <a:pt x="99265" y="3733"/>
                  <a:pt x="96074" y="8325"/>
                  <a:pt x="92002" y="7918"/>
                </a:cubicBezTo>
                <a:cubicBezTo>
                  <a:pt x="88095" y="7527"/>
                  <a:pt x="84413" y="3401"/>
                  <a:pt x="80688" y="4643"/>
                </a:cubicBezTo>
                <a:cubicBezTo>
                  <a:pt x="78363" y="5418"/>
                  <a:pt x="76886" y="8513"/>
                  <a:pt x="74435" y="8513"/>
                </a:cubicBezTo>
                <a:cubicBezTo>
                  <a:pt x="71190" y="8513"/>
                  <a:pt x="68611" y="5575"/>
                  <a:pt x="65503" y="4643"/>
                </a:cubicBezTo>
                <a:cubicBezTo>
                  <a:pt x="62048" y="3607"/>
                  <a:pt x="58253" y="7121"/>
                  <a:pt x="54784" y="6131"/>
                </a:cubicBezTo>
                <a:cubicBezTo>
                  <a:pt x="52321" y="5428"/>
                  <a:pt x="50962" y="2475"/>
                  <a:pt x="48532" y="1665"/>
                </a:cubicBezTo>
                <a:cubicBezTo>
                  <a:pt x="44526" y="329"/>
                  <a:pt x="41042" y="5810"/>
                  <a:pt x="36920" y="6727"/>
                </a:cubicBezTo>
                <a:cubicBezTo>
                  <a:pt x="34012" y="7374"/>
                  <a:pt x="30725" y="7602"/>
                  <a:pt x="27987" y="6429"/>
                </a:cubicBezTo>
                <a:cubicBezTo>
                  <a:pt x="26819" y="5928"/>
                  <a:pt x="26863" y="3632"/>
                  <a:pt x="25605" y="3452"/>
                </a:cubicBezTo>
                <a:cubicBezTo>
                  <a:pt x="21596" y="2879"/>
                  <a:pt x="17988" y="6359"/>
                  <a:pt x="13993" y="7025"/>
                </a:cubicBezTo>
                <a:cubicBezTo>
                  <a:pt x="10055" y="7682"/>
                  <a:pt x="7927" y="-1166"/>
                  <a:pt x="4168" y="177"/>
                </a:cubicBezTo>
                <a:cubicBezTo>
                  <a:pt x="2037" y="938"/>
                  <a:pt x="0" y="3273"/>
                  <a:pt x="0" y="5536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9" name="Google Shape;2145;p69"/>
          <p:cNvGrpSpPr/>
          <p:nvPr/>
        </p:nvGrpSpPr>
        <p:grpSpPr>
          <a:xfrm>
            <a:off x="721467" y="2975737"/>
            <a:ext cx="1941582" cy="2071844"/>
            <a:chOff x="-3064791" y="3934613"/>
            <a:chExt cx="982644" cy="1163381"/>
          </a:xfrm>
        </p:grpSpPr>
        <p:sp>
          <p:nvSpPr>
            <p:cNvPr id="40" name="Google Shape;2146;p69"/>
            <p:cNvSpPr/>
            <p:nvPr/>
          </p:nvSpPr>
          <p:spPr>
            <a:xfrm>
              <a:off x="-3010762" y="4354861"/>
              <a:ext cx="589452" cy="607431"/>
            </a:xfrm>
            <a:custGeom>
              <a:avLst/>
              <a:gdLst/>
              <a:ahLst/>
              <a:cxnLst/>
              <a:rect l="l" t="t" r="r" b="b"/>
              <a:pathLst>
                <a:path w="38850" h="40035" extrusionOk="0">
                  <a:moveTo>
                    <a:pt x="11109" y="0"/>
                  </a:moveTo>
                  <a:cubicBezTo>
                    <a:pt x="11109" y="0"/>
                    <a:pt x="0" y="40034"/>
                    <a:pt x="19291" y="40034"/>
                  </a:cubicBezTo>
                  <a:cubicBezTo>
                    <a:pt x="19328" y="40034"/>
                    <a:pt x="19366" y="40034"/>
                    <a:pt x="19404" y="40034"/>
                  </a:cubicBezTo>
                  <a:cubicBezTo>
                    <a:pt x="38850" y="39878"/>
                    <a:pt x="36356" y="18057"/>
                    <a:pt x="29264" y="1228"/>
                  </a:cubicBezTo>
                  <a:lnTo>
                    <a:pt x="111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47;p69"/>
            <p:cNvSpPr/>
            <p:nvPr/>
          </p:nvSpPr>
          <p:spPr>
            <a:xfrm>
              <a:off x="-2847521" y="4335501"/>
              <a:ext cx="290842" cy="439411"/>
            </a:xfrm>
            <a:custGeom>
              <a:avLst/>
              <a:gdLst/>
              <a:ahLst/>
              <a:cxnLst/>
              <a:rect l="l" t="t" r="r" b="b"/>
              <a:pathLst>
                <a:path w="19169" h="28961" extrusionOk="0">
                  <a:moveTo>
                    <a:pt x="13513" y="0"/>
                  </a:moveTo>
                  <a:cubicBezTo>
                    <a:pt x="8662" y="0"/>
                    <a:pt x="1402" y="1844"/>
                    <a:pt x="1402" y="1844"/>
                  </a:cubicBezTo>
                  <a:cubicBezTo>
                    <a:pt x="1402" y="1844"/>
                    <a:pt x="1" y="12598"/>
                    <a:pt x="818" y="13999"/>
                  </a:cubicBezTo>
                  <a:cubicBezTo>
                    <a:pt x="979" y="14275"/>
                    <a:pt x="1115" y="14389"/>
                    <a:pt x="1237" y="14389"/>
                  </a:cubicBezTo>
                  <a:cubicBezTo>
                    <a:pt x="1734" y="14389"/>
                    <a:pt x="1989" y="12506"/>
                    <a:pt x="2717" y="12130"/>
                  </a:cubicBezTo>
                  <a:cubicBezTo>
                    <a:pt x="2739" y="12119"/>
                    <a:pt x="2759" y="12113"/>
                    <a:pt x="2779" y="12113"/>
                  </a:cubicBezTo>
                  <a:cubicBezTo>
                    <a:pt x="3579" y="12113"/>
                    <a:pt x="2719" y="21277"/>
                    <a:pt x="3974" y="22531"/>
                  </a:cubicBezTo>
                  <a:cubicBezTo>
                    <a:pt x="4140" y="22698"/>
                    <a:pt x="4289" y="22770"/>
                    <a:pt x="4423" y="22770"/>
                  </a:cubicBezTo>
                  <a:cubicBezTo>
                    <a:pt x="5321" y="22770"/>
                    <a:pt x="5539" y="19493"/>
                    <a:pt x="5844" y="19493"/>
                  </a:cubicBezTo>
                  <a:cubicBezTo>
                    <a:pt x="6194" y="19493"/>
                    <a:pt x="9439" y="28961"/>
                    <a:pt x="10446" y="28961"/>
                  </a:cubicBezTo>
                  <a:cubicBezTo>
                    <a:pt x="11454" y="28961"/>
                    <a:pt x="13558" y="19027"/>
                    <a:pt x="13792" y="18909"/>
                  </a:cubicBezTo>
                  <a:cubicBezTo>
                    <a:pt x="13797" y="18907"/>
                    <a:pt x="13801" y="18906"/>
                    <a:pt x="13805" y="18906"/>
                  </a:cubicBezTo>
                  <a:cubicBezTo>
                    <a:pt x="14043" y="18906"/>
                    <a:pt x="14510" y="21947"/>
                    <a:pt x="15428" y="21947"/>
                  </a:cubicBezTo>
                  <a:cubicBezTo>
                    <a:pt x="16364" y="21947"/>
                    <a:pt x="15760" y="11696"/>
                    <a:pt x="16470" y="11444"/>
                  </a:cubicBezTo>
                  <a:cubicBezTo>
                    <a:pt x="16501" y="11433"/>
                    <a:pt x="16533" y="11428"/>
                    <a:pt x="16564" y="11428"/>
                  </a:cubicBezTo>
                  <a:cubicBezTo>
                    <a:pt x="17211" y="11428"/>
                    <a:pt x="17818" y="13664"/>
                    <a:pt x="18423" y="13664"/>
                  </a:cubicBezTo>
                  <a:cubicBezTo>
                    <a:pt x="18450" y="13664"/>
                    <a:pt x="18478" y="13659"/>
                    <a:pt x="18505" y="13650"/>
                  </a:cubicBezTo>
                  <a:cubicBezTo>
                    <a:pt x="19168" y="13415"/>
                    <a:pt x="19168" y="4450"/>
                    <a:pt x="17649" y="1278"/>
                  </a:cubicBezTo>
                  <a:cubicBezTo>
                    <a:pt x="17196" y="332"/>
                    <a:pt x="15571" y="0"/>
                    <a:pt x="13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48;p69"/>
            <p:cNvSpPr/>
            <p:nvPr/>
          </p:nvSpPr>
          <p:spPr>
            <a:xfrm>
              <a:off x="-2482155" y="4676790"/>
              <a:ext cx="400008" cy="421204"/>
            </a:xfrm>
            <a:custGeom>
              <a:avLst/>
              <a:gdLst/>
              <a:ahLst/>
              <a:cxnLst/>
              <a:rect l="l" t="t" r="r" b="b"/>
              <a:pathLst>
                <a:path w="26364" h="27761" extrusionOk="0">
                  <a:moveTo>
                    <a:pt x="1" y="0"/>
                  </a:moveTo>
                  <a:lnTo>
                    <a:pt x="1" y="6158"/>
                  </a:lnTo>
                  <a:cubicBezTo>
                    <a:pt x="6896" y="7757"/>
                    <a:pt x="7597" y="10987"/>
                    <a:pt x="6479" y="13936"/>
                  </a:cubicBezTo>
                  <a:cubicBezTo>
                    <a:pt x="5362" y="16884"/>
                    <a:pt x="4909" y="21974"/>
                    <a:pt x="9000" y="25247"/>
                  </a:cubicBezTo>
                  <a:cubicBezTo>
                    <a:pt x="11014" y="26857"/>
                    <a:pt x="14018" y="27760"/>
                    <a:pt x="16871" y="27760"/>
                  </a:cubicBezTo>
                  <a:cubicBezTo>
                    <a:pt x="19814" y="27760"/>
                    <a:pt x="22595" y="26799"/>
                    <a:pt x="23960" y="24662"/>
                  </a:cubicBezTo>
                  <a:cubicBezTo>
                    <a:pt x="26364" y="20903"/>
                    <a:pt x="22980" y="18357"/>
                    <a:pt x="20731" y="18357"/>
                  </a:cubicBezTo>
                  <a:cubicBezTo>
                    <a:pt x="20463" y="18357"/>
                    <a:pt x="20211" y="18393"/>
                    <a:pt x="19987" y="18467"/>
                  </a:cubicBezTo>
                  <a:cubicBezTo>
                    <a:pt x="19027" y="18787"/>
                    <a:pt x="17531" y="19205"/>
                    <a:pt x="16088" y="19205"/>
                  </a:cubicBezTo>
                  <a:cubicBezTo>
                    <a:pt x="14370" y="19205"/>
                    <a:pt x="12728" y="18613"/>
                    <a:pt x="12156" y="16559"/>
                  </a:cubicBezTo>
                  <a:cubicBezTo>
                    <a:pt x="11104" y="12779"/>
                    <a:pt x="14143" y="7948"/>
                    <a:pt x="9819" y="4092"/>
                  </a:cubicBezTo>
                  <a:cubicBezTo>
                    <a:pt x="5493" y="2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149;p69"/>
            <p:cNvSpPr/>
            <p:nvPr/>
          </p:nvSpPr>
          <p:spPr>
            <a:xfrm>
              <a:off x="-3031351" y="3998383"/>
              <a:ext cx="652008" cy="395608"/>
            </a:xfrm>
            <a:custGeom>
              <a:avLst/>
              <a:gdLst/>
              <a:ahLst/>
              <a:cxnLst/>
              <a:rect l="l" t="t" r="r" b="b"/>
              <a:pathLst>
                <a:path w="42973" h="26074" extrusionOk="0">
                  <a:moveTo>
                    <a:pt x="21669" y="0"/>
                  </a:moveTo>
                  <a:cubicBezTo>
                    <a:pt x="11529" y="0"/>
                    <a:pt x="1512" y="8347"/>
                    <a:pt x="778" y="10622"/>
                  </a:cubicBezTo>
                  <a:cubicBezTo>
                    <a:pt x="0" y="13036"/>
                    <a:pt x="8610" y="23595"/>
                    <a:pt x="18077" y="25699"/>
                  </a:cubicBezTo>
                  <a:cubicBezTo>
                    <a:pt x="19242" y="25958"/>
                    <a:pt x="20498" y="26073"/>
                    <a:pt x="21804" y="26073"/>
                  </a:cubicBezTo>
                  <a:cubicBezTo>
                    <a:pt x="31108" y="26073"/>
                    <a:pt x="42972" y="20209"/>
                    <a:pt x="42972" y="18569"/>
                  </a:cubicBezTo>
                  <a:cubicBezTo>
                    <a:pt x="42972" y="16699"/>
                    <a:pt x="34324" y="1272"/>
                    <a:pt x="23570" y="102"/>
                  </a:cubicBezTo>
                  <a:cubicBezTo>
                    <a:pt x="22937" y="33"/>
                    <a:pt x="22303" y="0"/>
                    <a:pt x="2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50;p69"/>
            <p:cNvSpPr/>
            <p:nvPr/>
          </p:nvSpPr>
          <p:spPr>
            <a:xfrm>
              <a:off x="-2927738" y="4209372"/>
              <a:ext cx="422751" cy="184619"/>
            </a:xfrm>
            <a:custGeom>
              <a:avLst/>
              <a:gdLst/>
              <a:ahLst/>
              <a:cxnLst/>
              <a:rect l="l" t="t" r="r" b="b"/>
              <a:pathLst>
                <a:path w="27863" h="12168" extrusionOk="0">
                  <a:moveTo>
                    <a:pt x="10950" y="1"/>
                  </a:moveTo>
                  <a:cubicBezTo>
                    <a:pt x="3100" y="1"/>
                    <a:pt x="5" y="5535"/>
                    <a:pt x="1" y="5542"/>
                  </a:cubicBezTo>
                  <a:cubicBezTo>
                    <a:pt x="3103" y="8319"/>
                    <a:pt x="7093" y="10870"/>
                    <a:pt x="11248" y="11793"/>
                  </a:cubicBezTo>
                  <a:cubicBezTo>
                    <a:pt x="12413" y="12052"/>
                    <a:pt x="13668" y="12167"/>
                    <a:pt x="14973" y="12167"/>
                  </a:cubicBezTo>
                  <a:cubicBezTo>
                    <a:pt x="19192" y="12167"/>
                    <a:pt x="23936" y="10961"/>
                    <a:pt x="27862" y="9489"/>
                  </a:cubicBezTo>
                  <a:cubicBezTo>
                    <a:pt x="27855" y="9461"/>
                    <a:pt x="25874" y="2789"/>
                    <a:pt x="15021" y="456"/>
                  </a:cubicBezTo>
                  <a:cubicBezTo>
                    <a:pt x="13542" y="138"/>
                    <a:pt x="12187" y="1"/>
                    <a:pt x="10950" y="1"/>
                  </a:cubicBezTo>
                  <a:close/>
                </a:path>
              </a:pathLst>
            </a:custGeom>
            <a:solidFill>
              <a:srgbClr val="FAF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51;p69"/>
            <p:cNvSpPr/>
            <p:nvPr/>
          </p:nvSpPr>
          <p:spPr>
            <a:xfrm>
              <a:off x="-2802899" y="3998429"/>
              <a:ext cx="201855" cy="248025"/>
            </a:xfrm>
            <a:custGeom>
              <a:avLst/>
              <a:gdLst/>
              <a:ahLst/>
              <a:cxnLst/>
              <a:rect l="l" t="t" r="r" b="b"/>
              <a:pathLst>
                <a:path w="13304" h="16347" extrusionOk="0">
                  <a:moveTo>
                    <a:pt x="6647" y="0"/>
                  </a:moveTo>
                  <a:cubicBezTo>
                    <a:pt x="5765" y="0"/>
                    <a:pt x="4883" y="63"/>
                    <a:pt x="4008" y="179"/>
                  </a:cubicBezTo>
                  <a:cubicBezTo>
                    <a:pt x="3694" y="1241"/>
                    <a:pt x="0" y="13758"/>
                    <a:pt x="448" y="14281"/>
                  </a:cubicBezTo>
                  <a:cubicBezTo>
                    <a:pt x="855" y="14755"/>
                    <a:pt x="9556" y="16347"/>
                    <a:pt x="12138" y="16347"/>
                  </a:cubicBezTo>
                  <a:cubicBezTo>
                    <a:pt x="12527" y="16347"/>
                    <a:pt x="12777" y="16310"/>
                    <a:pt x="12839" y="16229"/>
                  </a:cubicBezTo>
                  <a:cubicBezTo>
                    <a:pt x="13303" y="15610"/>
                    <a:pt x="12843" y="1500"/>
                    <a:pt x="12839" y="1338"/>
                  </a:cubicBezTo>
                  <a:cubicBezTo>
                    <a:pt x="11448" y="704"/>
                    <a:pt x="10002" y="261"/>
                    <a:pt x="8513" y="99"/>
                  </a:cubicBezTo>
                  <a:cubicBezTo>
                    <a:pt x="7892" y="32"/>
                    <a:pt x="7269" y="0"/>
                    <a:pt x="6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52;p69"/>
            <p:cNvSpPr/>
            <p:nvPr/>
          </p:nvSpPr>
          <p:spPr>
            <a:xfrm>
              <a:off x="-2702700" y="3998626"/>
              <a:ext cx="58035" cy="124263"/>
            </a:xfrm>
            <a:custGeom>
              <a:avLst/>
              <a:gdLst/>
              <a:ahLst/>
              <a:cxnLst/>
              <a:rect l="l" t="t" r="r" b="b"/>
              <a:pathLst>
                <a:path w="3825" h="8190" extrusionOk="0">
                  <a:moveTo>
                    <a:pt x="770" y="1"/>
                  </a:moveTo>
                  <a:cubicBezTo>
                    <a:pt x="757" y="1"/>
                    <a:pt x="744" y="1"/>
                    <a:pt x="731" y="1"/>
                  </a:cubicBezTo>
                  <a:cubicBezTo>
                    <a:pt x="731" y="1"/>
                    <a:pt x="0" y="7585"/>
                    <a:pt x="468" y="8160"/>
                  </a:cubicBezTo>
                  <a:cubicBezTo>
                    <a:pt x="484" y="8180"/>
                    <a:pt x="502" y="8189"/>
                    <a:pt x="523" y="8189"/>
                  </a:cubicBezTo>
                  <a:cubicBezTo>
                    <a:pt x="1126" y="8189"/>
                    <a:pt x="3825" y="450"/>
                    <a:pt x="3825" y="450"/>
                  </a:cubicBezTo>
                  <a:cubicBezTo>
                    <a:pt x="3825" y="450"/>
                    <a:pt x="2344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53;p69"/>
            <p:cNvSpPr/>
            <p:nvPr/>
          </p:nvSpPr>
          <p:spPr>
            <a:xfrm>
              <a:off x="-2742072" y="3998626"/>
              <a:ext cx="29905" cy="86483"/>
            </a:xfrm>
            <a:custGeom>
              <a:avLst/>
              <a:gdLst/>
              <a:ahLst/>
              <a:cxnLst/>
              <a:rect l="l" t="t" r="r" b="b"/>
              <a:pathLst>
                <a:path w="1971" h="5700" extrusionOk="0">
                  <a:moveTo>
                    <a:pt x="1970" y="1"/>
                  </a:moveTo>
                  <a:cubicBezTo>
                    <a:pt x="1658" y="11"/>
                    <a:pt x="1" y="166"/>
                    <a:pt x="1" y="166"/>
                  </a:cubicBezTo>
                  <a:cubicBezTo>
                    <a:pt x="1" y="166"/>
                    <a:pt x="253" y="5700"/>
                    <a:pt x="633" y="5700"/>
                  </a:cubicBezTo>
                  <a:cubicBezTo>
                    <a:pt x="638" y="5700"/>
                    <a:pt x="643" y="5698"/>
                    <a:pt x="649" y="5696"/>
                  </a:cubicBezTo>
                  <a:cubicBezTo>
                    <a:pt x="1038" y="5540"/>
                    <a:pt x="1970" y="1"/>
                    <a:pt x="1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54;p69"/>
            <p:cNvSpPr/>
            <p:nvPr/>
          </p:nvSpPr>
          <p:spPr>
            <a:xfrm>
              <a:off x="-2646941" y="4007639"/>
              <a:ext cx="38842" cy="96361"/>
            </a:xfrm>
            <a:custGeom>
              <a:avLst/>
              <a:gdLst/>
              <a:ahLst/>
              <a:cxnLst/>
              <a:rect l="l" t="t" r="r" b="b"/>
              <a:pathLst>
                <a:path w="2560" h="6351" extrusionOk="0">
                  <a:moveTo>
                    <a:pt x="646" y="0"/>
                  </a:moveTo>
                  <a:cubicBezTo>
                    <a:pt x="646" y="0"/>
                    <a:pt x="0" y="6271"/>
                    <a:pt x="150" y="6350"/>
                  </a:cubicBezTo>
                  <a:cubicBezTo>
                    <a:pt x="151" y="6350"/>
                    <a:pt x="152" y="6350"/>
                    <a:pt x="153" y="6350"/>
                  </a:cubicBezTo>
                  <a:cubicBezTo>
                    <a:pt x="329" y="6350"/>
                    <a:pt x="2560" y="731"/>
                    <a:pt x="2560" y="731"/>
                  </a:cubicBezTo>
                  <a:cubicBezTo>
                    <a:pt x="2560" y="731"/>
                    <a:pt x="1144" y="144"/>
                    <a:pt x="6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55;p69"/>
            <p:cNvSpPr/>
            <p:nvPr/>
          </p:nvSpPr>
          <p:spPr>
            <a:xfrm>
              <a:off x="-2842241" y="4103969"/>
              <a:ext cx="38477" cy="50858"/>
            </a:xfrm>
            <a:custGeom>
              <a:avLst/>
              <a:gdLst/>
              <a:ahLst/>
              <a:cxnLst/>
              <a:rect l="l" t="t" r="r" b="b"/>
              <a:pathLst>
                <a:path w="2536" h="3352" extrusionOk="0">
                  <a:moveTo>
                    <a:pt x="1269" y="1"/>
                  </a:moveTo>
                  <a:cubicBezTo>
                    <a:pt x="568" y="1"/>
                    <a:pt x="1" y="751"/>
                    <a:pt x="1" y="1676"/>
                  </a:cubicBezTo>
                  <a:cubicBezTo>
                    <a:pt x="1" y="2601"/>
                    <a:pt x="568" y="3352"/>
                    <a:pt x="1269" y="3352"/>
                  </a:cubicBezTo>
                  <a:cubicBezTo>
                    <a:pt x="1968" y="3352"/>
                    <a:pt x="2536" y="2601"/>
                    <a:pt x="2536" y="1676"/>
                  </a:cubicBezTo>
                  <a:cubicBezTo>
                    <a:pt x="2536" y="751"/>
                    <a:pt x="1968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56;p69"/>
            <p:cNvSpPr/>
            <p:nvPr/>
          </p:nvSpPr>
          <p:spPr>
            <a:xfrm>
              <a:off x="-2585977" y="4136484"/>
              <a:ext cx="38462" cy="50843"/>
            </a:xfrm>
            <a:custGeom>
              <a:avLst/>
              <a:gdLst/>
              <a:ahLst/>
              <a:cxnLst/>
              <a:rect l="l" t="t" r="r" b="b"/>
              <a:pathLst>
                <a:path w="2535" h="3351" extrusionOk="0">
                  <a:moveTo>
                    <a:pt x="1267" y="1"/>
                  </a:moveTo>
                  <a:cubicBezTo>
                    <a:pt x="568" y="1"/>
                    <a:pt x="1" y="750"/>
                    <a:pt x="1" y="1676"/>
                  </a:cubicBezTo>
                  <a:cubicBezTo>
                    <a:pt x="1" y="2601"/>
                    <a:pt x="570" y="3350"/>
                    <a:pt x="1267" y="3350"/>
                  </a:cubicBezTo>
                  <a:cubicBezTo>
                    <a:pt x="1967" y="3350"/>
                    <a:pt x="2534" y="2601"/>
                    <a:pt x="2534" y="1676"/>
                  </a:cubicBezTo>
                  <a:cubicBezTo>
                    <a:pt x="2534" y="750"/>
                    <a:pt x="1968" y="1"/>
                    <a:pt x="1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57;p69"/>
            <p:cNvSpPr/>
            <p:nvPr/>
          </p:nvSpPr>
          <p:spPr>
            <a:xfrm>
              <a:off x="-3064791" y="3934613"/>
              <a:ext cx="225691" cy="161269"/>
            </a:xfrm>
            <a:custGeom>
              <a:avLst/>
              <a:gdLst/>
              <a:ahLst/>
              <a:cxnLst/>
              <a:rect l="l" t="t" r="r" b="b"/>
              <a:pathLst>
                <a:path w="14875" h="10629" extrusionOk="0">
                  <a:moveTo>
                    <a:pt x="9697" y="0"/>
                  </a:moveTo>
                  <a:cubicBezTo>
                    <a:pt x="7165" y="0"/>
                    <a:pt x="4335" y="1479"/>
                    <a:pt x="2934" y="3527"/>
                  </a:cubicBezTo>
                  <a:cubicBezTo>
                    <a:pt x="1" y="7812"/>
                    <a:pt x="7025" y="10628"/>
                    <a:pt x="7025" y="10628"/>
                  </a:cubicBezTo>
                  <a:cubicBezTo>
                    <a:pt x="11458" y="7367"/>
                    <a:pt x="14670" y="6487"/>
                    <a:pt x="14670" y="6487"/>
                  </a:cubicBezTo>
                  <a:cubicBezTo>
                    <a:pt x="14874" y="1767"/>
                    <a:pt x="12464" y="0"/>
                    <a:pt x="9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58;p69"/>
            <p:cNvSpPr/>
            <p:nvPr/>
          </p:nvSpPr>
          <p:spPr>
            <a:xfrm>
              <a:off x="-3003767" y="3976156"/>
              <a:ext cx="143835" cy="102794"/>
            </a:xfrm>
            <a:custGeom>
              <a:avLst/>
              <a:gdLst/>
              <a:ahLst/>
              <a:cxnLst/>
              <a:rect l="l" t="t" r="r" b="b"/>
              <a:pathLst>
                <a:path w="9480" h="6775" extrusionOk="0">
                  <a:moveTo>
                    <a:pt x="6179" y="0"/>
                  </a:moveTo>
                  <a:cubicBezTo>
                    <a:pt x="4565" y="0"/>
                    <a:pt x="2762" y="943"/>
                    <a:pt x="1870" y="2248"/>
                  </a:cubicBezTo>
                  <a:cubicBezTo>
                    <a:pt x="0" y="4980"/>
                    <a:pt x="4477" y="6775"/>
                    <a:pt x="4477" y="6775"/>
                  </a:cubicBezTo>
                  <a:cubicBezTo>
                    <a:pt x="7303" y="4695"/>
                    <a:pt x="9350" y="4135"/>
                    <a:pt x="9350" y="4135"/>
                  </a:cubicBezTo>
                  <a:cubicBezTo>
                    <a:pt x="9479" y="1126"/>
                    <a:pt x="7943" y="0"/>
                    <a:pt x="6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59;p69"/>
            <p:cNvSpPr/>
            <p:nvPr/>
          </p:nvSpPr>
          <p:spPr>
            <a:xfrm>
              <a:off x="-2541128" y="3990509"/>
              <a:ext cx="205557" cy="170205"/>
            </a:xfrm>
            <a:custGeom>
              <a:avLst/>
              <a:gdLst/>
              <a:ahLst/>
              <a:cxnLst/>
              <a:rect l="l" t="t" r="r" b="b"/>
              <a:pathLst>
                <a:path w="13548" h="11218" extrusionOk="0">
                  <a:moveTo>
                    <a:pt x="5025" y="0"/>
                  </a:moveTo>
                  <a:cubicBezTo>
                    <a:pt x="2953" y="0"/>
                    <a:pt x="991" y="1346"/>
                    <a:pt x="1" y="4922"/>
                  </a:cubicBezTo>
                  <a:cubicBezTo>
                    <a:pt x="1" y="4922"/>
                    <a:pt x="2786" y="6749"/>
                    <a:pt x="5997" y="11217"/>
                  </a:cubicBezTo>
                  <a:cubicBezTo>
                    <a:pt x="5997" y="11217"/>
                    <a:pt x="13547" y="10702"/>
                    <a:pt x="12079" y="5723"/>
                  </a:cubicBezTo>
                  <a:cubicBezTo>
                    <a:pt x="11212" y="2785"/>
                    <a:pt x="8005" y="0"/>
                    <a:pt x="5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60;p69"/>
            <p:cNvSpPr/>
            <p:nvPr/>
          </p:nvSpPr>
          <p:spPr>
            <a:xfrm>
              <a:off x="-2524195" y="4029229"/>
              <a:ext cx="131030" cy="108483"/>
            </a:xfrm>
            <a:custGeom>
              <a:avLst/>
              <a:gdLst/>
              <a:ahLst/>
              <a:cxnLst/>
              <a:rect l="l" t="t" r="r" b="b"/>
              <a:pathLst>
                <a:path w="8636" h="7150" extrusionOk="0">
                  <a:moveTo>
                    <a:pt x="3202" y="0"/>
                  </a:moveTo>
                  <a:cubicBezTo>
                    <a:pt x="1882" y="0"/>
                    <a:pt x="631" y="858"/>
                    <a:pt x="0" y="3136"/>
                  </a:cubicBezTo>
                  <a:cubicBezTo>
                    <a:pt x="0" y="3138"/>
                    <a:pt x="1776" y="4303"/>
                    <a:pt x="3822" y="7150"/>
                  </a:cubicBezTo>
                  <a:cubicBezTo>
                    <a:pt x="3822" y="7150"/>
                    <a:pt x="8635" y="6822"/>
                    <a:pt x="7698" y="3648"/>
                  </a:cubicBezTo>
                  <a:cubicBezTo>
                    <a:pt x="7146" y="1775"/>
                    <a:pt x="5102" y="0"/>
                    <a:pt x="3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61;p69"/>
            <p:cNvSpPr/>
            <p:nvPr/>
          </p:nvSpPr>
          <p:spPr>
            <a:xfrm>
              <a:off x="-2804477" y="4198402"/>
              <a:ext cx="188245" cy="67609"/>
            </a:xfrm>
            <a:custGeom>
              <a:avLst/>
              <a:gdLst/>
              <a:ahLst/>
              <a:cxnLst/>
              <a:rect l="l" t="t" r="r" b="b"/>
              <a:pathLst>
                <a:path w="12407" h="4456" extrusionOk="0">
                  <a:moveTo>
                    <a:pt x="5493" y="1"/>
                  </a:moveTo>
                  <a:cubicBezTo>
                    <a:pt x="2748" y="1"/>
                    <a:pt x="1" y="651"/>
                    <a:pt x="478" y="1739"/>
                  </a:cubicBezTo>
                  <a:cubicBezTo>
                    <a:pt x="1008" y="2949"/>
                    <a:pt x="3885" y="4193"/>
                    <a:pt x="6923" y="4417"/>
                  </a:cubicBezTo>
                  <a:cubicBezTo>
                    <a:pt x="7279" y="4443"/>
                    <a:pt x="7627" y="4456"/>
                    <a:pt x="7963" y="4456"/>
                  </a:cubicBezTo>
                  <a:cubicBezTo>
                    <a:pt x="10500" y="4456"/>
                    <a:pt x="12407" y="3740"/>
                    <a:pt x="12383" y="2743"/>
                  </a:cubicBezTo>
                  <a:cubicBezTo>
                    <a:pt x="12357" y="1614"/>
                    <a:pt x="9392" y="186"/>
                    <a:pt x="6389" y="25"/>
                  </a:cubicBezTo>
                  <a:cubicBezTo>
                    <a:pt x="6093" y="9"/>
                    <a:pt x="5793" y="1"/>
                    <a:pt x="5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62;p69"/>
            <p:cNvSpPr/>
            <p:nvPr/>
          </p:nvSpPr>
          <p:spPr>
            <a:xfrm>
              <a:off x="-2774283" y="4260397"/>
              <a:ext cx="71645" cy="69111"/>
            </a:xfrm>
            <a:custGeom>
              <a:avLst/>
              <a:gdLst/>
              <a:ahLst/>
              <a:cxnLst/>
              <a:rect l="l" t="t" r="r" b="b"/>
              <a:pathLst>
                <a:path w="4722" h="4555" extrusionOk="0">
                  <a:moveTo>
                    <a:pt x="4439" y="1"/>
                  </a:moveTo>
                  <a:cubicBezTo>
                    <a:pt x="4292" y="1"/>
                    <a:pt x="4137" y="94"/>
                    <a:pt x="4120" y="281"/>
                  </a:cubicBezTo>
                  <a:lnTo>
                    <a:pt x="4120" y="282"/>
                  </a:lnTo>
                  <a:cubicBezTo>
                    <a:pt x="4033" y="1250"/>
                    <a:pt x="3945" y="2218"/>
                    <a:pt x="3855" y="3185"/>
                  </a:cubicBezTo>
                  <a:cubicBezTo>
                    <a:pt x="3843" y="3328"/>
                    <a:pt x="3830" y="3470"/>
                    <a:pt x="3818" y="3612"/>
                  </a:cubicBezTo>
                  <a:lnTo>
                    <a:pt x="3818" y="3612"/>
                  </a:lnTo>
                  <a:cubicBezTo>
                    <a:pt x="3802" y="3618"/>
                    <a:pt x="3784" y="3626"/>
                    <a:pt x="3763" y="3637"/>
                  </a:cubicBezTo>
                  <a:cubicBezTo>
                    <a:pt x="3295" y="3868"/>
                    <a:pt x="2795" y="3978"/>
                    <a:pt x="2295" y="3978"/>
                  </a:cubicBezTo>
                  <a:cubicBezTo>
                    <a:pt x="1705" y="3978"/>
                    <a:pt x="1116" y="3825"/>
                    <a:pt x="580" y="3541"/>
                  </a:cubicBezTo>
                  <a:cubicBezTo>
                    <a:pt x="532" y="3515"/>
                    <a:pt x="484" y="3504"/>
                    <a:pt x="439" y="3504"/>
                  </a:cubicBezTo>
                  <a:cubicBezTo>
                    <a:pt x="174" y="3504"/>
                    <a:pt x="0" y="3894"/>
                    <a:pt x="285" y="4045"/>
                  </a:cubicBezTo>
                  <a:cubicBezTo>
                    <a:pt x="924" y="4385"/>
                    <a:pt x="1578" y="4554"/>
                    <a:pt x="2254" y="4554"/>
                  </a:cubicBezTo>
                  <a:cubicBezTo>
                    <a:pt x="2602" y="4554"/>
                    <a:pt x="2957" y="4509"/>
                    <a:pt x="3318" y="4419"/>
                  </a:cubicBezTo>
                  <a:cubicBezTo>
                    <a:pt x="3650" y="4336"/>
                    <a:pt x="4350" y="4178"/>
                    <a:pt x="4388" y="3758"/>
                  </a:cubicBezTo>
                  <a:cubicBezTo>
                    <a:pt x="4494" y="2600"/>
                    <a:pt x="4599" y="1440"/>
                    <a:pt x="4705" y="281"/>
                  </a:cubicBezTo>
                  <a:cubicBezTo>
                    <a:pt x="4722" y="94"/>
                    <a:pt x="4585" y="1"/>
                    <a:pt x="4439" y="1"/>
                  </a:cubicBezTo>
                  <a:close/>
                </a:path>
              </a:pathLst>
            </a:custGeom>
            <a:solidFill>
              <a:srgbClr val="675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63;p69"/>
            <p:cNvSpPr/>
            <p:nvPr/>
          </p:nvSpPr>
          <p:spPr>
            <a:xfrm>
              <a:off x="-2717326" y="4313622"/>
              <a:ext cx="68398" cy="24883"/>
            </a:xfrm>
            <a:custGeom>
              <a:avLst/>
              <a:gdLst/>
              <a:ahLst/>
              <a:cxnLst/>
              <a:rect l="l" t="t" r="r" b="b"/>
              <a:pathLst>
                <a:path w="4508" h="1640" extrusionOk="0">
                  <a:moveTo>
                    <a:pt x="356" y="0"/>
                  </a:moveTo>
                  <a:cubicBezTo>
                    <a:pt x="182" y="0"/>
                    <a:pt x="0" y="144"/>
                    <a:pt x="58" y="363"/>
                  </a:cubicBezTo>
                  <a:cubicBezTo>
                    <a:pt x="320" y="1374"/>
                    <a:pt x="1396" y="1639"/>
                    <a:pt x="2463" y="1639"/>
                  </a:cubicBezTo>
                  <a:cubicBezTo>
                    <a:pt x="3085" y="1639"/>
                    <a:pt x="3705" y="1549"/>
                    <a:pt x="4158" y="1463"/>
                  </a:cubicBezTo>
                  <a:cubicBezTo>
                    <a:pt x="4507" y="1398"/>
                    <a:pt x="4388" y="894"/>
                    <a:pt x="4065" y="894"/>
                  </a:cubicBezTo>
                  <a:cubicBezTo>
                    <a:pt x="4045" y="894"/>
                    <a:pt x="4025" y="896"/>
                    <a:pt x="4003" y="900"/>
                  </a:cubicBezTo>
                  <a:cubicBezTo>
                    <a:pt x="3630" y="971"/>
                    <a:pt x="3024" y="1067"/>
                    <a:pt x="2426" y="1067"/>
                  </a:cubicBezTo>
                  <a:cubicBezTo>
                    <a:pt x="1605" y="1067"/>
                    <a:pt x="797" y="886"/>
                    <a:pt x="621" y="209"/>
                  </a:cubicBezTo>
                  <a:cubicBezTo>
                    <a:pt x="583" y="63"/>
                    <a:pt x="471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64;p69"/>
            <p:cNvSpPr/>
            <p:nvPr/>
          </p:nvSpPr>
          <p:spPr>
            <a:xfrm>
              <a:off x="-2518278" y="4183291"/>
              <a:ext cx="121532" cy="53862"/>
            </a:xfrm>
            <a:custGeom>
              <a:avLst/>
              <a:gdLst/>
              <a:ahLst/>
              <a:cxnLst/>
              <a:rect l="l" t="t" r="r" b="b"/>
              <a:pathLst>
                <a:path w="8010" h="3550" extrusionOk="0">
                  <a:moveTo>
                    <a:pt x="5835" y="0"/>
                  </a:moveTo>
                  <a:cubicBezTo>
                    <a:pt x="5835" y="0"/>
                    <a:pt x="1" y="1420"/>
                    <a:pt x="79" y="1720"/>
                  </a:cubicBezTo>
                  <a:cubicBezTo>
                    <a:pt x="156" y="2019"/>
                    <a:pt x="7973" y="3513"/>
                    <a:pt x="8009" y="3550"/>
                  </a:cubicBezTo>
                  <a:lnTo>
                    <a:pt x="8009" y="3550"/>
                  </a:lnTo>
                  <a:cubicBezTo>
                    <a:pt x="7985" y="3511"/>
                    <a:pt x="6266" y="615"/>
                    <a:pt x="5835" y="0"/>
                  </a:cubicBezTo>
                  <a:close/>
                  <a:moveTo>
                    <a:pt x="8009" y="3550"/>
                  </a:moveTo>
                  <a:cubicBezTo>
                    <a:pt x="8009" y="3550"/>
                    <a:pt x="8009" y="3550"/>
                    <a:pt x="8009" y="3550"/>
                  </a:cubicBezTo>
                  <a:cubicBezTo>
                    <a:pt x="8009" y="3550"/>
                    <a:pt x="8009" y="3550"/>
                    <a:pt x="8009" y="3550"/>
                  </a:cubicBezTo>
                  <a:cubicBezTo>
                    <a:pt x="8009" y="3550"/>
                    <a:pt x="8009" y="3550"/>
                    <a:pt x="8009" y="3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65;p69"/>
            <p:cNvSpPr/>
            <p:nvPr/>
          </p:nvSpPr>
          <p:spPr>
            <a:xfrm>
              <a:off x="-2525166" y="4243890"/>
              <a:ext cx="145823" cy="77167"/>
            </a:xfrm>
            <a:custGeom>
              <a:avLst/>
              <a:gdLst/>
              <a:ahLst/>
              <a:cxnLst/>
              <a:rect l="l" t="t" r="r" b="b"/>
              <a:pathLst>
                <a:path w="9611" h="5086" extrusionOk="0">
                  <a:moveTo>
                    <a:pt x="1320" y="1"/>
                  </a:moveTo>
                  <a:cubicBezTo>
                    <a:pt x="903" y="1"/>
                    <a:pt x="619" y="50"/>
                    <a:pt x="532" y="169"/>
                  </a:cubicBezTo>
                  <a:cubicBezTo>
                    <a:pt x="1" y="889"/>
                    <a:pt x="5444" y="5085"/>
                    <a:pt x="6116" y="5085"/>
                  </a:cubicBezTo>
                  <a:cubicBezTo>
                    <a:pt x="6132" y="5085"/>
                    <a:pt x="6144" y="5083"/>
                    <a:pt x="6155" y="5079"/>
                  </a:cubicBezTo>
                  <a:cubicBezTo>
                    <a:pt x="8274" y="3962"/>
                    <a:pt x="9610" y="2937"/>
                    <a:pt x="9610" y="2389"/>
                  </a:cubicBezTo>
                  <a:cubicBezTo>
                    <a:pt x="9610" y="2191"/>
                    <a:pt x="9509" y="1835"/>
                    <a:pt x="9324" y="1369"/>
                  </a:cubicBezTo>
                  <a:cubicBezTo>
                    <a:pt x="9284" y="1360"/>
                    <a:pt x="3498" y="1"/>
                    <a:pt x="1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66;p69"/>
            <p:cNvSpPr/>
            <p:nvPr/>
          </p:nvSpPr>
          <p:spPr>
            <a:xfrm>
              <a:off x="-3020214" y="4122874"/>
              <a:ext cx="148660" cy="56715"/>
            </a:xfrm>
            <a:custGeom>
              <a:avLst/>
              <a:gdLst/>
              <a:ahLst/>
              <a:cxnLst/>
              <a:rect l="l" t="t" r="r" b="b"/>
              <a:pathLst>
                <a:path w="9798" h="3738" extrusionOk="0">
                  <a:moveTo>
                    <a:pt x="1976" y="0"/>
                  </a:moveTo>
                  <a:cubicBezTo>
                    <a:pt x="900" y="1016"/>
                    <a:pt x="217" y="1883"/>
                    <a:pt x="44" y="2417"/>
                  </a:cubicBezTo>
                  <a:cubicBezTo>
                    <a:pt x="13" y="2514"/>
                    <a:pt x="2" y="2628"/>
                    <a:pt x="1" y="2750"/>
                  </a:cubicBezTo>
                  <a:cubicBezTo>
                    <a:pt x="266" y="2727"/>
                    <a:pt x="546" y="2716"/>
                    <a:pt x="836" y="2716"/>
                  </a:cubicBezTo>
                  <a:cubicBezTo>
                    <a:pt x="3663" y="2716"/>
                    <a:pt x="7484" y="3737"/>
                    <a:pt x="9010" y="3737"/>
                  </a:cubicBezTo>
                  <a:cubicBezTo>
                    <a:pt x="9544" y="3737"/>
                    <a:pt x="9798" y="3612"/>
                    <a:pt x="9628" y="3274"/>
                  </a:cubicBezTo>
                  <a:cubicBezTo>
                    <a:pt x="8850" y="1717"/>
                    <a:pt x="1985" y="2"/>
                    <a:pt x="1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67;p69"/>
            <p:cNvSpPr/>
            <p:nvPr/>
          </p:nvSpPr>
          <p:spPr>
            <a:xfrm>
              <a:off x="-3004283" y="4199358"/>
              <a:ext cx="131166" cy="46382"/>
            </a:xfrm>
            <a:custGeom>
              <a:avLst/>
              <a:gdLst/>
              <a:ahLst/>
              <a:cxnLst/>
              <a:rect l="l" t="t" r="r" b="b"/>
              <a:pathLst>
                <a:path w="8645" h="3057" extrusionOk="0">
                  <a:moveTo>
                    <a:pt x="5028" y="1"/>
                  </a:moveTo>
                  <a:cubicBezTo>
                    <a:pt x="3453" y="1"/>
                    <a:pt x="1491" y="203"/>
                    <a:pt x="1" y="393"/>
                  </a:cubicBezTo>
                  <a:cubicBezTo>
                    <a:pt x="502" y="1209"/>
                    <a:pt x="1169" y="2115"/>
                    <a:pt x="1970" y="3057"/>
                  </a:cubicBezTo>
                  <a:cubicBezTo>
                    <a:pt x="4707" y="2000"/>
                    <a:pt x="8645" y="1010"/>
                    <a:pt x="7411" y="337"/>
                  </a:cubicBezTo>
                  <a:cubicBezTo>
                    <a:pt x="6961" y="91"/>
                    <a:pt x="6081" y="1"/>
                    <a:pt x="5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68;p69"/>
            <p:cNvSpPr/>
            <p:nvPr/>
          </p:nvSpPr>
          <p:spPr>
            <a:xfrm>
              <a:off x="-2952029" y="4345136"/>
              <a:ext cx="148888" cy="605322"/>
            </a:xfrm>
            <a:custGeom>
              <a:avLst/>
              <a:gdLst/>
              <a:ahLst/>
              <a:cxnLst/>
              <a:rect l="l" t="t" r="r" b="b"/>
              <a:pathLst>
                <a:path w="9813" h="39896" extrusionOk="0">
                  <a:moveTo>
                    <a:pt x="6142" y="1"/>
                  </a:moveTo>
                  <a:cubicBezTo>
                    <a:pt x="6142" y="1"/>
                    <a:pt x="0" y="10927"/>
                    <a:pt x="347" y="20658"/>
                  </a:cubicBezTo>
                  <a:cubicBezTo>
                    <a:pt x="694" y="30389"/>
                    <a:pt x="1655" y="38650"/>
                    <a:pt x="1017" y="39896"/>
                  </a:cubicBezTo>
                  <a:lnTo>
                    <a:pt x="9772" y="39896"/>
                  </a:lnTo>
                  <a:cubicBezTo>
                    <a:pt x="9772" y="39896"/>
                    <a:pt x="9813" y="27428"/>
                    <a:pt x="9772" y="21973"/>
                  </a:cubicBezTo>
                  <a:cubicBezTo>
                    <a:pt x="9731" y="16520"/>
                    <a:pt x="9772" y="1867"/>
                    <a:pt x="9772" y="1867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69;p69"/>
            <p:cNvSpPr/>
            <p:nvPr/>
          </p:nvSpPr>
          <p:spPr>
            <a:xfrm>
              <a:off x="-2953334" y="4899493"/>
              <a:ext cx="150193" cy="101944"/>
            </a:xfrm>
            <a:custGeom>
              <a:avLst/>
              <a:gdLst/>
              <a:ahLst/>
              <a:cxnLst/>
              <a:rect l="l" t="t" r="r" b="b"/>
              <a:pathLst>
                <a:path w="9899" h="6719" extrusionOk="0">
                  <a:moveTo>
                    <a:pt x="1462" y="0"/>
                  </a:moveTo>
                  <a:cubicBezTo>
                    <a:pt x="705" y="0"/>
                    <a:pt x="0" y="849"/>
                    <a:pt x="0" y="2709"/>
                  </a:cubicBezTo>
                  <a:cubicBezTo>
                    <a:pt x="0" y="4857"/>
                    <a:pt x="218" y="5361"/>
                    <a:pt x="739" y="5863"/>
                  </a:cubicBezTo>
                  <a:cubicBezTo>
                    <a:pt x="1301" y="6406"/>
                    <a:pt x="3061" y="6718"/>
                    <a:pt x="4865" y="6718"/>
                  </a:cubicBezTo>
                  <a:cubicBezTo>
                    <a:pt x="7101" y="6718"/>
                    <a:pt x="9407" y="6238"/>
                    <a:pt x="9582" y="5123"/>
                  </a:cubicBezTo>
                  <a:cubicBezTo>
                    <a:pt x="9898" y="3132"/>
                    <a:pt x="9580" y="550"/>
                    <a:pt x="7952" y="550"/>
                  </a:cubicBezTo>
                  <a:cubicBezTo>
                    <a:pt x="7934" y="550"/>
                    <a:pt x="7916" y="550"/>
                    <a:pt x="7898" y="551"/>
                  </a:cubicBezTo>
                  <a:cubicBezTo>
                    <a:pt x="6222" y="608"/>
                    <a:pt x="6109" y="1902"/>
                    <a:pt x="6109" y="1902"/>
                  </a:cubicBezTo>
                  <a:cubicBezTo>
                    <a:pt x="6109" y="1902"/>
                    <a:pt x="5649" y="60"/>
                    <a:pt x="4402" y="60"/>
                  </a:cubicBezTo>
                  <a:cubicBezTo>
                    <a:pt x="4389" y="60"/>
                    <a:pt x="4376" y="60"/>
                    <a:pt x="4364" y="60"/>
                  </a:cubicBezTo>
                  <a:cubicBezTo>
                    <a:pt x="3088" y="97"/>
                    <a:pt x="2619" y="1834"/>
                    <a:pt x="2619" y="1834"/>
                  </a:cubicBezTo>
                  <a:cubicBezTo>
                    <a:pt x="2619" y="1834"/>
                    <a:pt x="2685" y="357"/>
                    <a:pt x="1813" y="60"/>
                  </a:cubicBezTo>
                  <a:cubicBezTo>
                    <a:pt x="1696" y="21"/>
                    <a:pt x="1578" y="0"/>
                    <a:pt x="1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70;p69"/>
            <p:cNvSpPr/>
            <p:nvPr/>
          </p:nvSpPr>
          <p:spPr>
            <a:xfrm>
              <a:off x="-2617900" y="4365861"/>
              <a:ext cx="169871" cy="584627"/>
            </a:xfrm>
            <a:custGeom>
              <a:avLst/>
              <a:gdLst/>
              <a:ahLst/>
              <a:cxnLst/>
              <a:rect l="l" t="t" r="r" b="b"/>
              <a:pathLst>
                <a:path w="11196" h="38532" extrusionOk="0">
                  <a:moveTo>
                    <a:pt x="5061" y="0"/>
                  </a:moveTo>
                  <a:lnTo>
                    <a:pt x="1" y="1293"/>
                  </a:lnTo>
                  <a:cubicBezTo>
                    <a:pt x="1" y="1293"/>
                    <a:pt x="2006" y="11258"/>
                    <a:pt x="2105" y="18582"/>
                  </a:cubicBezTo>
                  <a:cubicBezTo>
                    <a:pt x="2203" y="25906"/>
                    <a:pt x="2671" y="38531"/>
                    <a:pt x="2671" y="38531"/>
                  </a:cubicBezTo>
                  <a:lnTo>
                    <a:pt x="11195" y="38531"/>
                  </a:lnTo>
                  <a:cubicBezTo>
                    <a:pt x="11195" y="38531"/>
                    <a:pt x="11180" y="9626"/>
                    <a:pt x="5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71;p69"/>
            <p:cNvSpPr/>
            <p:nvPr/>
          </p:nvSpPr>
          <p:spPr>
            <a:xfrm>
              <a:off x="-2592486" y="4899493"/>
              <a:ext cx="150193" cy="101944"/>
            </a:xfrm>
            <a:custGeom>
              <a:avLst/>
              <a:gdLst/>
              <a:ahLst/>
              <a:cxnLst/>
              <a:rect l="l" t="t" r="r" b="b"/>
              <a:pathLst>
                <a:path w="9899" h="6719" extrusionOk="0">
                  <a:moveTo>
                    <a:pt x="8437" y="0"/>
                  </a:moveTo>
                  <a:cubicBezTo>
                    <a:pt x="8320" y="0"/>
                    <a:pt x="8202" y="21"/>
                    <a:pt x="8085" y="60"/>
                  </a:cubicBezTo>
                  <a:cubicBezTo>
                    <a:pt x="7213" y="357"/>
                    <a:pt x="7280" y="1834"/>
                    <a:pt x="7280" y="1834"/>
                  </a:cubicBezTo>
                  <a:cubicBezTo>
                    <a:pt x="7280" y="1834"/>
                    <a:pt x="6809" y="97"/>
                    <a:pt x="5535" y="60"/>
                  </a:cubicBezTo>
                  <a:cubicBezTo>
                    <a:pt x="5522" y="60"/>
                    <a:pt x="5510" y="60"/>
                    <a:pt x="5497" y="60"/>
                  </a:cubicBezTo>
                  <a:cubicBezTo>
                    <a:pt x="4250" y="60"/>
                    <a:pt x="3790" y="1902"/>
                    <a:pt x="3790" y="1902"/>
                  </a:cubicBezTo>
                  <a:cubicBezTo>
                    <a:pt x="3790" y="1902"/>
                    <a:pt x="3676" y="608"/>
                    <a:pt x="2001" y="551"/>
                  </a:cubicBezTo>
                  <a:cubicBezTo>
                    <a:pt x="1983" y="550"/>
                    <a:pt x="1965" y="550"/>
                    <a:pt x="1947" y="550"/>
                  </a:cubicBezTo>
                  <a:cubicBezTo>
                    <a:pt x="318" y="550"/>
                    <a:pt x="0" y="3132"/>
                    <a:pt x="316" y="5123"/>
                  </a:cubicBezTo>
                  <a:cubicBezTo>
                    <a:pt x="492" y="6238"/>
                    <a:pt x="2797" y="6718"/>
                    <a:pt x="5033" y="6718"/>
                  </a:cubicBezTo>
                  <a:cubicBezTo>
                    <a:pt x="6837" y="6718"/>
                    <a:pt x="8597" y="6406"/>
                    <a:pt x="9160" y="5863"/>
                  </a:cubicBezTo>
                  <a:cubicBezTo>
                    <a:pt x="9681" y="5361"/>
                    <a:pt x="9899" y="4857"/>
                    <a:pt x="9899" y="2709"/>
                  </a:cubicBezTo>
                  <a:cubicBezTo>
                    <a:pt x="9899" y="849"/>
                    <a:pt x="9193" y="0"/>
                    <a:pt x="8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72;p69"/>
            <p:cNvSpPr/>
            <p:nvPr/>
          </p:nvSpPr>
          <p:spPr>
            <a:xfrm>
              <a:off x="-2613834" y="4304322"/>
              <a:ext cx="131986" cy="15719"/>
            </a:xfrm>
            <a:custGeom>
              <a:avLst/>
              <a:gdLst/>
              <a:ahLst/>
              <a:cxnLst/>
              <a:rect l="l" t="t" r="r" b="b"/>
              <a:pathLst>
                <a:path w="8699" h="1036" extrusionOk="0">
                  <a:moveTo>
                    <a:pt x="358" y="1"/>
                  </a:moveTo>
                  <a:cubicBezTo>
                    <a:pt x="1" y="1"/>
                    <a:pt x="9" y="565"/>
                    <a:pt x="378" y="586"/>
                  </a:cubicBezTo>
                  <a:lnTo>
                    <a:pt x="8322" y="1035"/>
                  </a:lnTo>
                  <a:cubicBezTo>
                    <a:pt x="8329" y="1036"/>
                    <a:pt x="8336" y="1036"/>
                    <a:pt x="8342" y="1036"/>
                  </a:cubicBezTo>
                  <a:cubicBezTo>
                    <a:pt x="8699" y="1036"/>
                    <a:pt x="8689" y="472"/>
                    <a:pt x="8322" y="451"/>
                  </a:cubicBezTo>
                  <a:lnTo>
                    <a:pt x="378" y="1"/>
                  </a:lnTo>
                  <a:cubicBezTo>
                    <a:pt x="371" y="1"/>
                    <a:pt x="364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73;p69"/>
            <p:cNvSpPr/>
            <p:nvPr/>
          </p:nvSpPr>
          <p:spPr>
            <a:xfrm>
              <a:off x="-2611391" y="4323743"/>
              <a:ext cx="178778" cy="42620"/>
            </a:xfrm>
            <a:custGeom>
              <a:avLst/>
              <a:gdLst/>
              <a:ahLst/>
              <a:cxnLst/>
              <a:rect l="l" t="t" r="r" b="b"/>
              <a:pathLst>
                <a:path w="11783" h="2809" extrusionOk="0">
                  <a:moveTo>
                    <a:pt x="435" y="1"/>
                  </a:moveTo>
                  <a:cubicBezTo>
                    <a:pt x="116" y="1"/>
                    <a:pt x="0" y="502"/>
                    <a:pt x="345" y="572"/>
                  </a:cubicBezTo>
                  <a:lnTo>
                    <a:pt x="11281" y="2802"/>
                  </a:lnTo>
                  <a:cubicBezTo>
                    <a:pt x="11304" y="2807"/>
                    <a:pt x="11326" y="2809"/>
                    <a:pt x="11347" y="2809"/>
                  </a:cubicBezTo>
                  <a:cubicBezTo>
                    <a:pt x="11666" y="2809"/>
                    <a:pt x="11783" y="2308"/>
                    <a:pt x="11437" y="2237"/>
                  </a:cubicBezTo>
                  <a:cubicBezTo>
                    <a:pt x="7792" y="1494"/>
                    <a:pt x="4146" y="751"/>
                    <a:pt x="501" y="8"/>
                  </a:cubicBezTo>
                  <a:cubicBezTo>
                    <a:pt x="478" y="3"/>
                    <a:pt x="456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74;p69"/>
            <p:cNvSpPr/>
            <p:nvPr/>
          </p:nvSpPr>
          <p:spPr>
            <a:xfrm>
              <a:off x="-2614198" y="4341327"/>
              <a:ext cx="164091" cy="74269"/>
            </a:xfrm>
            <a:custGeom>
              <a:avLst/>
              <a:gdLst/>
              <a:ahLst/>
              <a:cxnLst/>
              <a:rect l="l" t="t" r="r" b="b"/>
              <a:pathLst>
                <a:path w="10815" h="4895" extrusionOk="0">
                  <a:moveTo>
                    <a:pt x="470" y="0"/>
                  </a:moveTo>
                  <a:cubicBezTo>
                    <a:pt x="189" y="0"/>
                    <a:pt x="0" y="401"/>
                    <a:pt x="302" y="534"/>
                  </a:cubicBezTo>
                  <a:lnTo>
                    <a:pt x="10219" y="4867"/>
                  </a:lnTo>
                  <a:cubicBezTo>
                    <a:pt x="10262" y="4886"/>
                    <a:pt x="10305" y="4894"/>
                    <a:pt x="10346" y="4894"/>
                  </a:cubicBezTo>
                  <a:cubicBezTo>
                    <a:pt x="10626" y="4894"/>
                    <a:pt x="10815" y="4495"/>
                    <a:pt x="10514" y="4363"/>
                  </a:cubicBezTo>
                  <a:lnTo>
                    <a:pt x="597" y="28"/>
                  </a:lnTo>
                  <a:cubicBezTo>
                    <a:pt x="553" y="9"/>
                    <a:pt x="51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75;p69"/>
            <p:cNvSpPr/>
            <p:nvPr/>
          </p:nvSpPr>
          <p:spPr>
            <a:xfrm>
              <a:off x="-2931501" y="4249367"/>
              <a:ext cx="130104" cy="37840"/>
            </a:xfrm>
            <a:custGeom>
              <a:avLst/>
              <a:gdLst/>
              <a:ahLst/>
              <a:cxnLst/>
              <a:rect l="l" t="t" r="r" b="b"/>
              <a:pathLst>
                <a:path w="8575" h="2494" extrusionOk="0">
                  <a:moveTo>
                    <a:pt x="433" y="1"/>
                  </a:moveTo>
                  <a:cubicBezTo>
                    <a:pt x="124" y="1"/>
                    <a:pt x="1" y="484"/>
                    <a:pt x="339" y="569"/>
                  </a:cubicBezTo>
                  <a:cubicBezTo>
                    <a:pt x="2914" y="1208"/>
                    <a:pt x="5489" y="1846"/>
                    <a:pt x="8063" y="2484"/>
                  </a:cubicBezTo>
                  <a:cubicBezTo>
                    <a:pt x="8090" y="2490"/>
                    <a:pt x="8117" y="2494"/>
                    <a:pt x="8142" y="2494"/>
                  </a:cubicBezTo>
                  <a:cubicBezTo>
                    <a:pt x="8450" y="2494"/>
                    <a:pt x="8575" y="2011"/>
                    <a:pt x="8236" y="1925"/>
                  </a:cubicBezTo>
                  <a:cubicBezTo>
                    <a:pt x="5661" y="1288"/>
                    <a:pt x="3087" y="649"/>
                    <a:pt x="512" y="11"/>
                  </a:cubicBezTo>
                  <a:cubicBezTo>
                    <a:pt x="485" y="4"/>
                    <a:pt x="458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76;p69"/>
            <p:cNvSpPr/>
            <p:nvPr/>
          </p:nvSpPr>
          <p:spPr>
            <a:xfrm>
              <a:off x="-2990734" y="4279272"/>
              <a:ext cx="179779" cy="25611"/>
            </a:xfrm>
            <a:custGeom>
              <a:avLst/>
              <a:gdLst/>
              <a:ahLst/>
              <a:cxnLst/>
              <a:rect l="l" t="t" r="r" b="b"/>
              <a:pathLst>
                <a:path w="11849" h="1688" extrusionOk="0">
                  <a:moveTo>
                    <a:pt x="345" y="1"/>
                  </a:moveTo>
                  <a:cubicBezTo>
                    <a:pt x="5" y="1"/>
                    <a:pt x="1" y="550"/>
                    <a:pt x="363" y="587"/>
                  </a:cubicBezTo>
                  <a:cubicBezTo>
                    <a:pt x="4065" y="953"/>
                    <a:pt x="7766" y="1319"/>
                    <a:pt x="11468" y="1686"/>
                  </a:cubicBezTo>
                  <a:lnTo>
                    <a:pt x="11466" y="1686"/>
                  </a:lnTo>
                  <a:cubicBezTo>
                    <a:pt x="11478" y="1687"/>
                    <a:pt x="11489" y="1687"/>
                    <a:pt x="11499" y="1687"/>
                  </a:cubicBezTo>
                  <a:cubicBezTo>
                    <a:pt x="11842" y="1687"/>
                    <a:pt x="11849" y="1137"/>
                    <a:pt x="11486" y="1100"/>
                  </a:cubicBezTo>
                  <a:lnTo>
                    <a:pt x="379" y="3"/>
                  </a:lnTo>
                  <a:cubicBezTo>
                    <a:pt x="368" y="1"/>
                    <a:pt x="356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77;p69"/>
            <p:cNvSpPr/>
            <p:nvPr/>
          </p:nvSpPr>
          <p:spPr>
            <a:xfrm>
              <a:off x="-2989096" y="4313425"/>
              <a:ext cx="176138" cy="27128"/>
            </a:xfrm>
            <a:custGeom>
              <a:avLst/>
              <a:gdLst/>
              <a:ahLst/>
              <a:cxnLst/>
              <a:rect l="l" t="t" r="r" b="b"/>
              <a:pathLst>
                <a:path w="11609" h="1788" extrusionOk="0">
                  <a:moveTo>
                    <a:pt x="11152" y="0"/>
                  </a:moveTo>
                  <a:cubicBezTo>
                    <a:pt x="11140" y="0"/>
                    <a:pt x="11127" y="1"/>
                    <a:pt x="11115" y="2"/>
                  </a:cubicBezTo>
                  <a:cubicBezTo>
                    <a:pt x="7530" y="406"/>
                    <a:pt x="3946" y="812"/>
                    <a:pt x="361" y="1216"/>
                  </a:cubicBezTo>
                  <a:cubicBezTo>
                    <a:pt x="0" y="1257"/>
                    <a:pt x="114" y="1788"/>
                    <a:pt x="455" y="1788"/>
                  </a:cubicBezTo>
                  <a:cubicBezTo>
                    <a:pt x="468" y="1788"/>
                    <a:pt x="481" y="1787"/>
                    <a:pt x="494" y="1785"/>
                  </a:cubicBezTo>
                  <a:cubicBezTo>
                    <a:pt x="4078" y="1381"/>
                    <a:pt x="7664" y="977"/>
                    <a:pt x="11248" y="571"/>
                  </a:cubicBezTo>
                  <a:cubicBezTo>
                    <a:pt x="11609" y="530"/>
                    <a:pt x="11496" y="0"/>
                    <a:pt x="11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78;p69"/>
            <p:cNvSpPr/>
            <p:nvPr/>
          </p:nvSpPr>
          <p:spPr>
            <a:xfrm>
              <a:off x="-2575751" y="4189178"/>
              <a:ext cx="117329" cy="114522"/>
            </a:xfrm>
            <a:custGeom>
              <a:avLst/>
              <a:gdLst/>
              <a:ahLst/>
              <a:cxnLst/>
              <a:rect l="l" t="t" r="r" b="b"/>
              <a:pathLst>
                <a:path w="7733" h="7548" extrusionOk="0">
                  <a:moveTo>
                    <a:pt x="3863" y="0"/>
                  </a:moveTo>
                  <a:cubicBezTo>
                    <a:pt x="1860" y="0"/>
                    <a:pt x="191" y="1578"/>
                    <a:pt x="97" y="3599"/>
                  </a:cubicBezTo>
                  <a:cubicBezTo>
                    <a:pt x="0" y="5680"/>
                    <a:pt x="1609" y="7447"/>
                    <a:pt x="3692" y="7543"/>
                  </a:cubicBezTo>
                  <a:cubicBezTo>
                    <a:pt x="3751" y="7546"/>
                    <a:pt x="3811" y="7548"/>
                    <a:pt x="3870" y="7548"/>
                  </a:cubicBezTo>
                  <a:cubicBezTo>
                    <a:pt x="5873" y="7548"/>
                    <a:pt x="7542" y="5970"/>
                    <a:pt x="7636" y="3949"/>
                  </a:cubicBezTo>
                  <a:cubicBezTo>
                    <a:pt x="7733" y="1868"/>
                    <a:pt x="6123" y="101"/>
                    <a:pt x="4041" y="4"/>
                  </a:cubicBezTo>
                  <a:cubicBezTo>
                    <a:pt x="3982" y="2"/>
                    <a:pt x="3922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79;p69"/>
            <p:cNvSpPr/>
            <p:nvPr/>
          </p:nvSpPr>
          <p:spPr>
            <a:xfrm>
              <a:off x="-2948540" y="4152111"/>
              <a:ext cx="117344" cy="114522"/>
            </a:xfrm>
            <a:custGeom>
              <a:avLst/>
              <a:gdLst/>
              <a:ahLst/>
              <a:cxnLst/>
              <a:rect l="l" t="t" r="r" b="b"/>
              <a:pathLst>
                <a:path w="7734" h="7548" extrusionOk="0">
                  <a:moveTo>
                    <a:pt x="3866" y="0"/>
                  </a:moveTo>
                  <a:cubicBezTo>
                    <a:pt x="1862" y="0"/>
                    <a:pt x="190" y="1575"/>
                    <a:pt x="97" y="3599"/>
                  </a:cubicBezTo>
                  <a:cubicBezTo>
                    <a:pt x="0" y="5680"/>
                    <a:pt x="1609" y="7448"/>
                    <a:pt x="3692" y="7544"/>
                  </a:cubicBezTo>
                  <a:cubicBezTo>
                    <a:pt x="3752" y="7546"/>
                    <a:pt x="3811" y="7548"/>
                    <a:pt x="3870" y="7548"/>
                  </a:cubicBezTo>
                  <a:cubicBezTo>
                    <a:pt x="5873" y="7548"/>
                    <a:pt x="7542" y="5970"/>
                    <a:pt x="7636" y="3949"/>
                  </a:cubicBezTo>
                  <a:cubicBezTo>
                    <a:pt x="7733" y="1868"/>
                    <a:pt x="6123" y="101"/>
                    <a:pt x="4042" y="5"/>
                  </a:cubicBezTo>
                  <a:cubicBezTo>
                    <a:pt x="3983" y="2"/>
                    <a:pt x="3924" y="0"/>
                    <a:pt x="3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2238;p69"/>
          <p:cNvGrpSpPr/>
          <p:nvPr/>
        </p:nvGrpSpPr>
        <p:grpSpPr>
          <a:xfrm>
            <a:off x="4852716" y="746153"/>
            <a:ext cx="818632" cy="883404"/>
            <a:chOff x="-1987787" y="4182517"/>
            <a:chExt cx="818632" cy="883404"/>
          </a:xfrm>
        </p:grpSpPr>
        <p:sp>
          <p:nvSpPr>
            <p:cNvPr id="133" name="Google Shape;2239;p69"/>
            <p:cNvSpPr/>
            <p:nvPr/>
          </p:nvSpPr>
          <p:spPr>
            <a:xfrm>
              <a:off x="-1685262" y="4921236"/>
              <a:ext cx="72843" cy="144685"/>
            </a:xfrm>
            <a:custGeom>
              <a:avLst/>
              <a:gdLst/>
              <a:ahLst/>
              <a:cxnLst/>
              <a:rect l="l" t="t" r="r" b="b"/>
              <a:pathLst>
                <a:path w="4801" h="9536" extrusionOk="0">
                  <a:moveTo>
                    <a:pt x="4214" y="0"/>
                  </a:moveTo>
                  <a:cubicBezTo>
                    <a:pt x="3798" y="0"/>
                    <a:pt x="3313" y="233"/>
                    <a:pt x="3313" y="580"/>
                  </a:cubicBezTo>
                  <a:lnTo>
                    <a:pt x="3313" y="5755"/>
                  </a:lnTo>
                  <a:cubicBezTo>
                    <a:pt x="3313" y="5806"/>
                    <a:pt x="3317" y="5842"/>
                    <a:pt x="3324" y="5867"/>
                  </a:cubicBezTo>
                  <a:lnTo>
                    <a:pt x="3324" y="5867"/>
                  </a:lnTo>
                  <a:cubicBezTo>
                    <a:pt x="3306" y="5882"/>
                    <a:pt x="3286" y="5902"/>
                    <a:pt x="3263" y="5926"/>
                  </a:cubicBezTo>
                  <a:lnTo>
                    <a:pt x="2149" y="7085"/>
                  </a:lnTo>
                  <a:cubicBezTo>
                    <a:pt x="1564" y="7694"/>
                    <a:pt x="979" y="8304"/>
                    <a:pt x="393" y="8914"/>
                  </a:cubicBezTo>
                  <a:cubicBezTo>
                    <a:pt x="1" y="9322"/>
                    <a:pt x="401" y="9535"/>
                    <a:pt x="863" y="9535"/>
                  </a:cubicBezTo>
                  <a:cubicBezTo>
                    <a:pt x="1146" y="9535"/>
                    <a:pt x="1452" y="9455"/>
                    <a:pt x="1611" y="9289"/>
                  </a:cubicBezTo>
                  <a:cubicBezTo>
                    <a:pt x="2197" y="8679"/>
                    <a:pt x="2781" y="8069"/>
                    <a:pt x="3367" y="7461"/>
                  </a:cubicBezTo>
                  <a:cubicBezTo>
                    <a:pt x="3670" y="7144"/>
                    <a:pt x="4800" y="6336"/>
                    <a:pt x="4800" y="5824"/>
                  </a:cubicBezTo>
                  <a:lnTo>
                    <a:pt x="4800" y="445"/>
                  </a:lnTo>
                  <a:cubicBezTo>
                    <a:pt x="4800" y="132"/>
                    <a:pt x="4527" y="0"/>
                    <a:pt x="4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240;p69"/>
            <p:cNvSpPr/>
            <p:nvPr/>
          </p:nvSpPr>
          <p:spPr>
            <a:xfrm>
              <a:off x="-1635390" y="5004806"/>
              <a:ext cx="68701" cy="60690"/>
            </a:xfrm>
            <a:custGeom>
              <a:avLst/>
              <a:gdLst/>
              <a:ahLst/>
              <a:cxnLst/>
              <a:rect l="l" t="t" r="r" b="b"/>
              <a:pathLst>
                <a:path w="4528" h="4000" extrusionOk="0">
                  <a:moveTo>
                    <a:pt x="1051" y="1"/>
                  </a:moveTo>
                  <a:cubicBezTo>
                    <a:pt x="603" y="1"/>
                    <a:pt x="0" y="264"/>
                    <a:pt x="32" y="609"/>
                  </a:cubicBezTo>
                  <a:cubicBezTo>
                    <a:pt x="132" y="1670"/>
                    <a:pt x="230" y="2731"/>
                    <a:pt x="330" y="3790"/>
                  </a:cubicBezTo>
                  <a:cubicBezTo>
                    <a:pt x="343" y="3937"/>
                    <a:pt x="516" y="4000"/>
                    <a:pt x="739" y="4000"/>
                  </a:cubicBezTo>
                  <a:cubicBezTo>
                    <a:pt x="1187" y="4000"/>
                    <a:pt x="1837" y="3745"/>
                    <a:pt x="1806" y="3395"/>
                  </a:cubicBezTo>
                  <a:lnTo>
                    <a:pt x="1804" y="3395"/>
                  </a:lnTo>
                  <a:lnTo>
                    <a:pt x="1726" y="2555"/>
                  </a:lnTo>
                  <a:lnTo>
                    <a:pt x="1726" y="2555"/>
                  </a:lnTo>
                  <a:cubicBezTo>
                    <a:pt x="2113" y="2994"/>
                    <a:pt x="2500" y="3434"/>
                    <a:pt x="2888" y="3873"/>
                  </a:cubicBezTo>
                  <a:cubicBezTo>
                    <a:pt x="2961" y="3957"/>
                    <a:pt x="3095" y="3992"/>
                    <a:pt x="3252" y="3992"/>
                  </a:cubicBezTo>
                  <a:cubicBezTo>
                    <a:pt x="3765" y="3992"/>
                    <a:pt x="4527" y="3615"/>
                    <a:pt x="4262" y="3313"/>
                  </a:cubicBezTo>
                  <a:cubicBezTo>
                    <a:pt x="3327" y="2254"/>
                    <a:pt x="2393" y="1193"/>
                    <a:pt x="1457" y="132"/>
                  </a:cubicBezTo>
                  <a:cubicBezTo>
                    <a:pt x="1377" y="41"/>
                    <a:pt x="1226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241;p69"/>
            <p:cNvSpPr/>
            <p:nvPr/>
          </p:nvSpPr>
          <p:spPr>
            <a:xfrm>
              <a:off x="-1500188" y="4921236"/>
              <a:ext cx="72828" cy="144685"/>
            </a:xfrm>
            <a:custGeom>
              <a:avLst/>
              <a:gdLst/>
              <a:ahLst/>
              <a:cxnLst/>
              <a:rect l="l" t="t" r="r" b="b"/>
              <a:pathLst>
                <a:path w="4800" h="9536" extrusionOk="0">
                  <a:moveTo>
                    <a:pt x="587" y="0"/>
                  </a:moveTo>
                  <a:cubicBezTo>
                    <a:pt x="274" y="0"/>
                    <a:pt x="1" y="132"/>
                    <a:pt x="1" y="445"/>
                  </a:cubicBezTo>
                  <a:lnTo>
                    <a:pt x="1" y="5824"/>
                  </a:lnTo>
                  <a:cubicBezTo>
                    <a:pt x="1" y="6336"/>
                    <a:pt x="1131" y="7144"/>
                    <a:pt x="1434" y="7461"/>
                  </a:cubicBezTo>
                  <a:cubicBezTo>
                    <a:pt x="2020" y="8069"/>
                    <a:pt x="2604" y="8679"/>
                    <a:pt x="3190" y="9289"/>
                  </a:cubicBezTo>
                  <a:cubicBezTo>
                    <a:pt x="3349" y="9455"/>
                    <a:pt x="3655" y="9535"/>
                    <a:pt x="3938" y="9535"/>
                  </a:cubicBezTo>
                  <a:cubicBezTo>
                    <a:pt x="4399" y="9535"/>
                    <a:pt x="4799" y="9322"/>
                    <a:pt x="4408" y="8914"/>
                  </a:cubicBezTo>
                  <a:cubicBezTo>
                    <a:pt x="3823" y="8304"/>
                    <a:pt x="3238" y="7694"/>
                    <a:pt x="2653" y="7085"/>
                  </a:cubicBezTo>
                  <a:cubicBezTo>
                    <a:pt x="2282" y="6698"/>
                    <a:pt x="1911" y="6312"/>
                    <a:pt x="1540" y="5926"/>
                  </a:cubicBezTo>
                  <a:cubicBezTo>
                    <a:pt x="1516" y="5901"/>
                    <a:pt x="1496" y="5881"/>
                    <a:pt x="1478" y="5866"/>
                  </a:cubicBezTo>
                  <a:lnTo>
                    <a:pt x="1478" y="5866"/>
                  </a:lnTo>
                  <a:cubicBezTo>
                    <a:pt x="1485" y="5841"/>
                    <a:pt x="1489" y="5805"/>
                    <a:pt x="1489" y="5755"/>
                  </a:cubicBezTo>
                  <a:lnTo>
                    <a:pt x="1489" y="580"/>
                  </a:lnTo>
                  <a:cubicBezTo>
                    <a:pt x="1489" y="233"/>
                    <a:pt x="1003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242;p69"/>
            <p:cNvSpPr/>
            <p:nvPr/>
          </p:nvSpPr>
          <p:spPr>
            <a:xfrm>
              <a:off x="-1545918" y="5004806"/>
              <a:ext cx="68716" cy="60690"/>
            </a:xfrm>
            <a:custGeom>
              <a:avLst/>
              <a:gdLst/>
              <a:ahLst/>
              <a:cxnLst/>
              <a:rect l="l" t="t" r="r" b="b"/>
              <a:pathLst>
                <a:path w="4529" h="4000" extrusionOk="0">
                  <a:moveTo>
                    <a:pt x="3478" y="1"/>
                  </a:moveTo>
                  <a:cubicBezTo>
                    <a:pt x="3303" y="1"/>
                    <a:pt x="3152" y="41"/>
                    <a:pt x="3072" y="132"/>
                  </a:cubicBezTo>
                  <a:cubicBezTo>
                    <a:pt x="2137" y="1193"/>
                    <a:pt x="1202" y="2254"/>
                    <a:pt x="266" y="3313"/>
                  </a:cubicBezTo>
                  <a:cubicBezTo>
                    <a:pt x="1" y="3615"/>
                    <a:pt x="763" y="3992"/>
                    <a:pt x="1276" y="3992"/>
                  </a:cubicBezTo>
                  <a:cubicBezTo>
                    <a:pt x="1433" y="3992"/>
                    <a:pt x="1567" y="3957"/>
                    <a:pt x="1640" y="3873"/>
                  </a:cubicBezTo>
                  <a:cubicBezTo>
                    <a:pt x="2028" y="3434"/>
                    <a:pt x="2416" y="2994"/>
                    <a:pt x="2803" y="2555"/>
                  </a:cubicBezTo>
                  <a:lnTo>
                    <a:pt x="2803" y="2555"/>
                  </a:lnTo>
                  <a:cubicBezTo>
                    <a:pt x="2777" y="2835"/>
                    <a:pt x="2751" y="3115"/>
                    <a:pt x="2724" y="3395"/>
                  </a:cubicBezTo>
                  <a:cubicBezTo>
                    <a:pt x="2692" y="3745"/>
                    <a:pt x="3342" y="4000"/>
                    <a:pt x="3790" y="4000"/>
                  </a:cubicBezTo>
                  <a:cubicBezTo>
                    <a:pt x="4013" y="4000"/>
                    <a:pt x="4185" y="3937"/>
                    <a:pt x="4198" y="3790"/>
                  </a:cubicBezTo>
                  <a:cubicBezTo>
                    <a:pt x="4298" y="2731"/>
                    <a:pt x="4398" y="1670"/>
                    <a:pt x="4497" y="609"/>
                  </a:cubicBezTo>
                  <a:cubicBezTo>
                    <a:pt x="4528" y="264"/>
                    <a:pt x="3925" y="1"/>
                    <a:pt x="3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243;p69"/>
            <p:cNvSpPr/>
            <p:nvPr/>
          </p:nvSpPr>
          <p:spPr>
            <a:xfrm>
              <a:off x="-1910968" y="4182517"/>
              <a:ext cx="661248" cy="776453"/>
            </a:xfrm>
            <a:custGeom>
              <a:avLst/>
              <a:gdLst/>
              <a:ahLst/>
              <a:cxnLst/>
              <a:rect l="l" t="t" r="r" b="b"/>
              <a:pathLst>
                <a:path w="43582" h="51175" extrusionOk="0">
                  <a:moveTo>
                    <a:pt x="8037" y="1"/>
                  </a:moveTo>
                  <a:cubicBezTo>
                    <a:pt x="8019" y="1"/>
                    <a:pt x="8002" y="1"/>
                    <a:pt x="7984" y="3"/>
                  </a:cubicBezTo>
                  <a:cubicBezTo>
                    <a:pt x="7984" y="3"/>
                    <a:pt x="3124" y="14840"/>
                    <a:pt x="1557" y="24766"/>
                  </a:cubicBezTo>
                  <a:cubicBezTo>
                    <a:pt x="0" y="34622"/>
                    <a:pt x="6912" y="51174"/>
                    <a:pt x="22540" y="51174"/>
                  </a:cubicBezTo>
                  <a:cubicBezTo>
                    <a:pt x="22650" y="51174"/>
                    <a:pt x="22760" y="51174"/>
                    <a:pt x="22870" y="51172"/>
                  </a:cubicBezTo>
                  <a:cubicBezTo>
                    <a:pt x="38729" y="50936"/>
                    <a:pt x="43582" y="38080"/>
                    <a:pt x="43120" y="28750"/>
                  </a:cubicBezTo>
                  <a:cubicBezTo>
                    <a:pt x="42660" y="19420"/>
                    <a:pt x="36544" y="950"/>
                    <a:pt x="35837" y="284"/>
                  </a:cubicBezTo>
                  <a:cubicBezTo>
                    <a:pt x="35802" y="252"/>
                    <a:pt x="35759" y="236"/>
                    <a:pt x="35707" y="236"/>
                  </a:cubicBezTo>
                  <a:cubicBezTo>
                    <a:pt x="34699" y="236"/>
                    <a:pt x="30594" y="6148"/>
                    <a:pt x="29660" y="6941"/>
                  </a:cubicBezTo>
                  <a:cubicBezTo>
                    <a:pt x="29223" y="7314"/>
                    <a:pt x="26538" y="7382"/>
                    <a:pt x="23505" y="7382"/>
                  </a:cubicBezTo>
                  <a:cubicBezTo>
                    <a:pt x="21738" y="7382"/>
                    <a:pt x="19853" y="7359"/>
                    <a:pt x="18226" y="7359"/>
                  </a:cubicBezTo>
                  <a:cubicBezTo>
                    <a:pt x="16382" y="7359"/>
                    <a:pt x="14867" y="7389"/>
                    <a:pt x="14229" y="7516"/>
                  </a:cubicBezTo>
                  <a:cubicBezTo>
                    <a:pt x="14173" y="7528"/>
                    <a:pt x="14116" y="7533"/>
                    <a:pt x="14060" y="7533"/>
                  </a:cubicBezTo>
                  <a:cubicBezTo>
                    <a:pt x="11965" y="7533"/>
                    <a:pt x="9821" y="1"/>
                    <a:pt x="8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244;p69"/>
            <p:cNvSpPr/>
            <p:nvPr/>
          </p:nvSpPr>
          <p:spPr>
            <a:xfrm>
              <a:off x="-1834028" y="4612657"/>
              <a:ext cx="536940" cy="346312"/>
            </a:xfrm>
            <a:custGeom>
              <a:avLst/>
              <a:gdLst/>
              <a:ahLst/>
              <a:cxnLst/>
              <a:rect l="l" t="t" r="r" b="b"/>
              <a:pathLst>
                <a:path w="35389" h="22825" extrusionOk="0">
                  <a:moveTo>
                    <a:pt x="17275" y="0"/>
                  </a:moveTo>
                  <a:cubicBezTo>
                    <a:pt x="8714" y="0"/>
                    <a:pt x="1466" y="5237"/>
                    <a:pt x="1" y="12457"/>
                  </a:cubicBezTo>
                  <a:cubicBezTo>
                    <a:pt x="3434" y="18239"/>
                    <a:pt x="9244" y="22824"/>
                    <a:pt x="17470" y="22824"/>
                  </a:cubicBezTo>
                  <a:cubicBezTo>
                    <a:pt x="17579" y="22824"/>
                    <a:pt x="17689" y="22824"/>
                    <a:pt x="17799" y="22822"/>
                  </a:cubicBezTo>
                  <a:cubicBezTo>
                    <a:pt x="26994" y="22686"/>
                    <a:pt x="32484" y="18304"/>
                    <a:pt x="35388" y="12828"/>
                  </a:cubicBezTo>
                  <a:cubicBezTo>
                    <a:pt x="33835" y="6117"/>
                    <a:pt x="27263" y="742"/>
                    <a:pt x="18990" y="70"/>
                  </a:cubicBezTo>
                  <a:cubicBezTo>
                    <a:pt x="18414" y="23"/>
                    <a:pt x="17842" y="0"/>
                    <a:pt x="17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245;p69"/>
            <p:cNvSpPr/>
            <p:nvPr/>
          </p:nvSpPr>
          <p:spPr>
            <a:xfrm>
              <a:off x="-1831586" y="4347806"/>
              <a:ext cx="244975" cy="244975"/>
            </a:xfrm>
            <a:custGeom>
              <a:avLst/>
              <a:gdLst/>
              <a:ahLst/>
              <a:cxnLst/>
              <a:rect l="l" t="t" r="r" b="b"/>
              <a:pathLst>
                <a:path w="16146" h="16146" extrusionOk="0">
                  <a:moveTo>
                    <a:pt x="8074" y="1"/>
                  </a:moveTo>
                  <a:cubicBezTo>
                    <a:pt x="3615" y="1"/>
                    <a:pt x="0" y="3615"/>
                    <a:pt x="0" y="8072"/>
                  </a:cubicBezTo>
                  <a:cubicBezTo>
                    <a:pt x="0" y="12531"/>
                    <a:pt x="3615" y="16146"/>
                    <a:pt x="8074" y="16146"/>
                  </a:cubicBezTo>
                  <a:cubicBezTo>
                    <a:pt x="12533" y="16146"/>
                    <a:pt x="16146" y="12531"/>
                    <a:pt x="16146" y="8072"/>
                  </a:cubicBezTo>
                  <a:cubicBezTo>
                    <a:pt x="16146" y="3615"/>
                    <a:pt x="12531" y="1"/>
                    <a:pt x="8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246;p69"/>
            <p:cNvSpPr/>
            <p:nvPr/>
          </p:nvSpPr>
          <p:spPr>
            <a:xfrm>
              <a:off x="-1729717" y="4436262"/>
              <a:ext cx="41254" cy="68064"/>
            </a:xfrm>
            <a:custGeom>
              <a:avLst/>
              <a:gdLst/>
              <a:ahLst/>
              <a:cxnLst/>
              <a:rect l="l" t="t" r="r" b="b"/>
              <a:pathLst>
                <a:path w="2719" h="4486" extrusionOk="0">
                  <a:moveTo>
                    <a:pt x="1360" y="1"/>
                  </a:moveTo>
                  <a:cubicBezTo>
                    <a:pt x="609" y="1"/>
                    <a:pt x="1" y="1004"/>
                    <a:pt x="1" y="2242"/>
                  </a:cubicBezTo>
                  <a:cubicBezTo>
                    <a:pt x="1" y="3480"/>
                    <a:pt x="609" y="4486"/>
                    <a:pt x="1360" y="4486"/>
                  </a:cubicBezTo>
                  <a:cubicBezTo>
                    <a:pt x="2111" y="4486"/>
                    <a:pt x="2719" y="3480"/>
                    <a:pt x="2719" y="2242"/>
                  </a:cubicBezTo>
                  <a:cubicBezTo>
                    <a:pt x="2719" y="1004"/>
                    <a:pt x="2111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247;p69"/>
            <p:cNvSpPr/>
            <p:nvPr/>
          </p:nvSpPr>
          <p:spPr>
            <a:xfrm>
              <a:off x="-1573350" y="4347806"/>
              <a:ext cx="244975" cy="244975"/>
            </a:xfrm>
            <a:custGeom>
              <a:avLst/>
              <a:gdLst/>
              <a:ahLst/>
              <a:cxnLst/>
              <a:rect l="l" t="t" r="r" b="b"/>
              <a:pathLst>
                <a:path w="16146" h="16146" extrusionOk="0">
                  <a:moveTo>
                    <a:pt x="8074" y="1"/>
                  </a:moveTo>
                  <a:cubicBezTo>
                    <a:pt x="3615" y="1"/>
                    <a:pt x="1" y="3615"/>
                    <a:pt x="1" y="8072"/>
                  </a:cubicBezTo>
                  <a:cubicBezTo>
                    <a:pt x="1" y="12531"/>
                    <a:pt x="3615" y="16146"/>
                    <a:pt x="8074" y="16146"/>
                  </a:cubicBezTo>
                  <a:cubicBezTo>
                    <a:pt x="12533" y="16146"/>
                    <a:pt x="16146" y="12531"/>
                    <a:pt x="16146" y="8072"/>
                  </a:cubicBezTo>
                  <a:cubicBezTo>
                    <a:pt x="16146" y="3615"/>
                    <a:pt x="12531" y="1"/>
                    <a:pt x="8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248;p69"/>
            <p:cNvSpPr/>
            <p:nvPr/>
          </p:nvSpPr>
          <p:spPr>
            <a:xfrm>
              <a:off x="-1471482" y="4436262"/>
              <a:ext cx="41269" cy="68064"/>
            </a:xfrm>
            <a:custGeom>
              <a:avLst/>
              <a:gdLst/>
              <a:ahLst/>
              <a:cxnLst/>
              <a:rect l="l" t="t" r="r" b="b"/>
              <a:pathLst>
                <a:path w="2720" h="4486" extrusionOk="0">
                  <a:moveTo>
                    <a:pt x="1360" y="1"/>
                  </a:moveTo>
                  <a:cubicBezTo>
                    <a:pt x="609" y="1"/>
                    <a:pt x="1" y="1004"/>
                    <a:pt x="1" y="2242"/>
                  </a:cubicBezTo>
                  <a:cubicBezTo>
                    <a:pt x="1" y="3480"/>
                    <a:pt x="609" y="4486"/>
                    <a:pt x="1360" y="4486"/>
                  </a:cubicBezTo>
                  <a:cubicBezTo>
                    <a:pt x="2111" y="4486"/>
                    <a:pt x="2719" y="3480"/>
                    <a:pt x="2719" y="2242"/>
                  </a:cubicBezTo>
                  <a:cubicBezTo>
                    <a:pt x="2719" y="1004"/>
                    <a:pt x="2111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249;p69"/>
            <p:cNvSpPr/>
            <p:nvPr/>
          </p:nvSpPr>
          <p:spPr>
            <a:xfrm>
              <a:off x="-1646178" y="4510789"/>
              <a:ext cx="129649" cy="76318"/>
            </a:xfrm>
            <a:custGeom>
              <a:avLst/>
              <a:gdLst/>
              <a:ahLst/>
              <a:cxnLst/>
              <a:rect l="l" t="t" r="r" b="b"/>
              <a:pathLst>
                <a:path w="8545" h="5030" extrusionOk="0">
                  <a:moveTo>
                    <a:pt x="5264" y="1"/>
                  </a:moveTo>
                  <a:cubicBezTo>
                    <a:pt x="4974" y="1"/>
                    <a:pt x="4787" y="5"/>
                    <a:pt x="4787" y="5"/>
                  </a:cubicBezTo>
                  <a:cubicBezTo>
                    <a:pt x="4787" y="5"/>
                    <a:pt x="667" y="421"/>
                    <a:pt x="334" y="919"/>
                  </a:cubicBezTo>
                  <a:cubicBezTo>
                    <a:pt x="1" y="1417"/>
                    <a:pt x="4001" y="4703"/>
                    <a:pt x="4787" y="5013"/>
                  </a:cubicBezTo>
                  <a:cubicBezTo>
                    <a:pt x="4815" y="5024"/>
                    <a:pt x="4845" y="5029"/>
                    <a:pt x="4877" y="5029"/>
                  </a:cubicBezTo>
                  <a:cubicBezTo>
                    <a:pt x="5767" y="5029"/>
                    <a:pt x="8401" y="1064"/>
                    <a:pt x="8480" y="503"/>
                  </a:cubicBezTo>
                  <a:cubicBezTo>
                    <a:pt x="8545" y="51"/>
                    <a:pt x="6277" y="1"/>
                    <a:pt x="5264" y="1"/>
                  </a:cubicBezTo>
                  <a:close/>
                </a:path>
              </a:pathLst>
            </a:custGeom>
            <a:solidFill>
              <a:srgbClr val="F1A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250;p69"/>
            <p:cNvSpPr/>
            <p:nvPr/>
          </p:nvSpPr>
          <p:spPr>
            <a:xfrm>
              <a:off x="-1748243" y="4685409"/>
              <a:ext cx="73329" cy="71311"/>
            </a:xfrm>
            <a:custGeom>
              <a:avLst/>
              <a:gdLst/>
              <a:ahLst/>
              <a:cxnLst/>
              <a:rect l="l" t="t" r="r" b="b"/>
              <a:pathLst>
                <a:path w="4833" h="4700" extrusionOk="0">
                  <a:moveTo>
                    <a:pt x="4771" y="0"/>
                  </a:moveTo>
                  <a:cubicBezTo>
                    <a:pt x="4771" y="1"/>
                    <a:pt x="4497" y="476"/>
                    <a:pt x="4176" y="1186"/>
                  </a:cubicBezTo>
                  <a:cubicBezTo>
                    <a:pt x="4010" y="1540"/>
                    <a:pt x="3830" y="1953"/>
                    <a:pt x="3636" y="2383"/>
                  </a:cubicBezTo>
                  <a:cubicBezTo>
                    <a:pt x="3542" y="2598"/>
                    <a:pt x="3427" y="2810"/>
                    <a:pt x="3324" y="3022"/>
                  </a:cubicBezTo>
                  <a:cubicBezTo>
                    <a:pt x="3223" y="3215"/>
                    <a:pt x="3080" y="3460"/>
                    <a:pt x="3003" y="3550"/>
                  </a:cubicBezTo>
                  <a:cubicBezTo>
                    <a:pt x="2977" y="3574"/>
                    <a:pt x="3005" y="3588"/>
                    <a:pt x="2933" y="3636"/>
                  </a:cubicBezTo>
                  <a:lnTo>
                    <a:pt x="2863" y="3694"/>
                  </a:lnTo>
                  <a:lnTo>
                    <a:pt x="2863" y="3694"/>
                  </a:lnTo>
                  <a:cubicBezTo>
                    <a:pt x="2838" y="3703"/>
                    <a:pt x="2811" y="3707"/>
                    <a:pt x="2784" y="3707"/>
                  </a:cubicBezTo>
                  <a:cubicBezTo>
                    <a:pt x="2781" y="3707"/>
                    <a:pt x="2777" y="3707"/>
                    <a:pt x="2773" y="3707"/>
                  </a:cubicBezTo>
                  <a:cubicBezTo>
                    <a:pt x="2635" y="3697"/>
                    <a:pt x="2420" y="3622"/>
                    <a:pt x="2231" y="3536"/>
                  </a:cubicBezTo>
                  <a:cubicBezTo>
                    <a:pt x="2039" y="3435"/>
                    <a:pt x="1841" y="3341"/>
                    <a:pt x="1655" y="3229"/>
                  </a:cubicBezTo>
                  <a:cubicBezTo>
                    <a:pt x="1468" y="3115"/>
                    <a:pt x="1291" y="3009"/>
                    <a:pt x="1129" y="2911"/>
                  </a:cubicBezTo>
                  <a:lnTo>
                    <a:pt x="321" y="2415"/>
                  </a:lnTo>
                  <a:cubicBezTo>
                    <a:pt x="120" y="2295"/>
                    <a:pt x="0" y="2228"/>
                    <a:pt x="0" y="2228"/>
                  </a:cubicBezTo>
                  <a:lnTo>
                    <a:pt x="0" y="2228"/>
                  </a:lnTo>
                  <a:cubicBezTo>
                    <a:pt x="0" y="2229"/>
                    <a:pt x="224" y="2731"/>
                    <a:pt x="746" y="3350"/>
                  </a:cubicBezTo>
                  <a:cubicBezTo>
                    <a:pt x="1007" y="3662"/>
                    <a:pt x="1335" y="4005"/>
                    <a:pt x="1785" y="4311"/>
                  </a:cubicBezTo>
                  <a:cubicBezTo>
                    <a:pt x="2022" y="4452"/>
                    <a:pt x="2261" y="4620"/>
                    <a:pt x="2637" y="4685"/>
                  </a:cubicBezTo>
                  <a:cubicBezTo>
                    <a:pt x="2704" y="4693"/>
                    <a:pt x="2775" y="4700"/>
                    <a:pt x="2850" y="4700"/>
                  </a:cubicBezTo>
                  <a:cubicBezTo>
                    <a:pt x="2989" y="4700"/>
                    <a:pt x="3140" y="4677"/>
                    <a:pt x="3301" y="4603"/>
                  </a:cubicBezTo>
                  <a:lnTo>
                    <a:pt x="3345" y="4585"/>
                  </a:lnTo>
                  <a:lnTo>
                    <a:pt x="3366" y="4574"/>
                  </a:lnTo>
                  <a:lnTo>
                    <a:pt x="3433" y="4531"/>
                  </a:lnTo>
                  <a:lnTo>
                    <a:pt x="3471" y="4500"/>
                  </a:lnTo>
                  <a:lnTo>
                    <a:pt x="3548" y="4441"/>
                  </a:lnTo>
                  <a:cubicBezTo>
                    <a:pt x="3589" y="4419"/>
                    <a:pt x="3681" y="4313"/>
                    <a:pt x="3745" y="4245"/>
                  </a:cubicBezTo>
                  <a:cubicBezTo>
                    <a:pt x="4001" y="3931"/>
                    <a:pt x="4096" y="3709"/>
                    <a:pt x="4217" y="3442"/>
                  </a:cubicBezTo>
                  <a:cubicBezTo>
                    <a:pt x="4329" y="3188"/>
                    <a:pt x="4403" y="2932"/>
                    <a:pt x="4477" y="2690"/>
                  </a:cubicBezTo>
                  <a:cubicBezTo>
                    <a:pt x="4603" y="2248"/>
                    <a:pt x="4691" y="1797"/>
                    <a:pt x="4739" y="1341"/>
                  </a:cubicBezTo>
                  <a:cubicBezTo>
                    <a:pt x="4833" y="547"/>
                    <a:pt x="4771" y="1"/>
                    <a:pt x="4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251;p69"/>
            <p:cNvSpPr/>
            <p:nvPr/>
          </p:nvSpPr>
          <p:spPr>
            <a:xfrm>
              <a:off x="-1622888" y="4666095"/>
              <a:ext cx="110183" cy="62723"/>
            </a:xfrm>
            <a:custGeom>
              <a:avLst/>
              <a:gdLst/>
              <a:ahLst/>
              <a:cxnLst/>
              <a:rect l="l" t="t" r="r" b="b"/>
              <a:pathLst>
                <a:path w="7262" h="4134" extrusionOk="0">
                  <a:moveTo>
                    <a:pt x="7261" y="1"/>
                  </a:moveTo>
                  <a:cubicBezTo>
                    <a:pt x="7261" y="1"/>
                    <a:pt x="6763" y="458"/>
                    <a:pt x="6078" y="1152"/>
                  </a:cubicBezTo>
                  <a:cubicBezTo>
                    <a:pt x="5731" y="1496"/>
                    <a:pt x="5336" y="1900"/>
                    <a:pt x="4905" y="2300"/>
                  </a:cubicBezTo>
                  <a:cubicBezTo>
                    <a:pt x="4694" y="2506"/>
                    <a:pt x="4458" y="2684"/>
                    <a:pt x="4234" y="2860"/>
                  </a:cubicBezTo>
                  <a:cubicBezTo>
                    <a:pt x="4127" y="2929"/>
                    <a:pt x="3987" y="3022"/>
                    <a:pt x="3941" y="3040"/>
                  </a:cubicBezTo>
                  <a:cubicBezTo>
                    <a:pt x="3925" y="3050"/>
                    <a:pt x="3909" y="3063"/>
                    <a:pt x="3895" y="3075"/>
                  </a:cubicBezTo>
                  <a:lnTo>
                    <a:pt x="3777" y="3105"/>
                  </a:lnTo>
                  <a:lnTo>
                    <a:pt x="3718" y="3119"/>
                  </a:lnTo>
                  <a:lnTo>
                    <a:pt x="3718" y="3119"/>
                  </a:lnTo>
                  <a:lnTo>
                    <a:pt x="3717" y="3119"/>
                  </a:lnTo>
                  <a:lnTo>
                    <a:pt x="3709" y="3115"/>
                  </a:lnTo>
                  <a:cubicBezTo>
                    <a:pt x="3703" y="3112"/>
                    <a:pt x="3698" y="3111"/>
                    <a:pt x="3692" y="3111"/>
                  </a:cubicBezTo>
                  <a:cubicBezTo>
                    <a:pt x="3589" y="3103"/>
                    <a:pt x="3315" y="2981"/>
                    <a:pt x="3093" y="2804"/>
                  </a:cubicBezTo>
                  <a:cubicBezTo>
                    <a:pt x="2854" y="2633"/>
                    <a:pt x="2625" y="2448"/>
                    <a:pt x="2407" y="2251"/>
                  </a:cubicBezTo>
                  <a:cubicBezTo>
                    <a:pt x="2189" y="2050"/>
                    <a:pt x="1977" y="1855"/>
                    <a:pt x="1776" y="1669"/>
                  </a:cubicBezTo>
                  <a:lnTo>
                    <a:pt x="1210" y="1127"/>
                  </a:lnTo>
                  <a:cubicBezTo>
                    <a:pt x="509" y="446"/>
                    <a:pt x="1" y="2"/>
                    <a:pt x="1" y="2"/>
                  </a:cubicBezTo>
                  <a:lnTo>
                    <a:pt x="1" y="2"/>
                  </a:lnTo>
                  <a:cubicBezTo>
                    <a:pt x="1" y="2"/>
                    <a:pt x="229" y="639"/>
                    <a:pt x="758" y="1491"/>
                  </a:cubicBezTo>
                  <a:cubicBezTo>
                    <a:pt x="1054" y="1983"/>
                    <a:pt x="1395" y="2448"/>
                    <a:pt x="1773" y="2881"/>
                  </a:cubicBezTo>
                  <a:cubicBezTo>
                    <a:pt x="1991" y="3117"/>
                    <a:pt x="2212" y="3367"/>
                    <a:pt x="2495" y="3589"/>
                  </a:cubicBezTo>
                  <a:lnTo>
                    <a:pt x="2710" y="3756"/>
                  </a:lnTo>
                  <a:lnTo>
                    <a:pt x="2960" y="3910"/>
                  </a:lnTo>
                  <a:cubicBezTo>
                    <a:pt x="3037" y="3962"/>
                    <a:pt x="3149" y="4002"/>
                    <a:pt x="3255" y="4042"/>
                  </a:cubicBezTo>
                  <a:lnTo>
                    <a:pt x="3414" y="4099"/>
                  </a:lnTo>
                  <a:cubicBezTo>
                    <a:pt x="3479" y="4111"/>
                    <a:pt x="3553" y="4119"/>
                    <a:pt x="3623" y="4125"/>
                  </a:cubicBezTo>
                  <a:lnTo>
                    <a:pt x="3729" y="4131"/>
                  </a:lnTo>
                  <a:lnTo>
                    <a:pt x="3782" y="4133"/>
                  </a:lnTo>
                  <a:lnTo>
                    <a:pt x="3827" y="4133"/>
                  </a:lnTo>
                  <a:cubicBezTo>
                    <a:pt x="3832" y="4132"/>
                    <a:pt x="3834" y="4131"/>
                    <a:pt x="3835" y="4131"/>
                  </a:cubicBezTo>
                  <a:lnTo>
                    <a:pt x="3835" y="4131"/>
                  </a:lnTo>
                  <a:cubicBezTo>
                    <a:pt x="3835" y="4131"/>
                    <a:pt x="3824" y="4134"/>
                    <a:pt x="3826" y="4134"/>
                  </a:cubicBezTo>
                  <a:cubicBezTo>
                    <a:pt x="3827" y="4134"/>
                    <a:pt x="3843" y="4131"/>
                    <a:pt x="3903" y="4120"/>
                  </a:cubicBezTo>
                  <a:lnTo>
                    <a:pt x="4021" y="4089"/>
                  </a:lnTo>
                  <a:lnTo>
                    <a:pt x="4139" y="4055"/>
                  </a:lnTo>
                  <a:lnTo>
                    <a:pt x="4310" y="3980"/>
                  </a:lnTo>
                  <a:cubicBezTo>
                    <a:pt x="4564" y="3866"/>
                    <a:pt x="4678" y="3753"/>
                    <a:pt x="4837" y="3642"/>
                  </a:cubicBezTo>
                  <a:cubicBezTo>
                    <a:pt x="5114" y="3414"/>
                    <a:pt x="5344" y="3162"/>
                    <a:pt x="5553" y="2920"/>
                  </a:cubicBezTo>
                  <a:cubicBezTo>
                    <a:pt x="5767" y="2681"/>
                    <a:pt x="5945" y="2430"/>
                    <a:pt x="6108" y="2192"/>
                  </a:cubicBezTo>
                  <a:cubicBezTo>
                    <a:pt x="6278" y="1959"/>
                    <a:pt x="6417" y="1725"/>
                    <a:pt x="6542" y="1508"/>
                  </a:cubicBezTo>
                  <a:cubicBezTo>
                    <a:pt x="7049" y="644"/>
                    <a:pt x="7261" y="1"/>
                    <a:pt x="7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52;p69"/>
            <p:cNvSpPr/>
            <p:nvPr/>
          </p:nvSpPr>
          <p:spPr>
            <a:xfrm>
              <a:off x="-1473135" y="4693648"/>
              <a:ext cx="76257" cy="52558"/>
            </a:xfrm>
            <a:custGeom>
              <a:avLst/>
              <a:gdLst/>
              <a:ahLst/>
              <a:cxnLst/>
              <a:rect l="l" t="t" r="r" b="b"/>
              <a:pathLst>
                <a:path w="5026" h="3464" extrusionOk="0">
                  <a:moveTo>
                    <a:pt x="1" y="1"/>
                  </a:moveTo>
                  <a:cubicBezTo>
                    <a:pt x="1" y="1"/>
                    <a:pt x="11" y="484"/>
                    <a:pt x="214" y="1153"/>
                  </a:cubicBezTo>
                  <a:cubicBezTo>
                    <a:pt x="325" y="1540"/>
                    <a:pt x="476" y="1915"/>
                    <a:pt x="668" y="2270"/>
                  </a:cubicBezTo>
                  <a:cubicBezTo>
                    <a:pt x="780" y="2468"/>
                    <a:pt x="903" y="2671"/>
                    <a:pt x="1071" y="2869"/>
                  </a:cubicBezTo>
                  <a:cubicBezTo>
                    <a:pt x="1239" y="3064"/>
                    <a:pt x="1436" y="3284"/>
                    <a:pt x="1831" y="3421"/>
                  </a:cubicBezTo>
                  <a:cubicBezTo>
                    <a:pt x="1925" y="3439"/>
                    <a:pt x="2004" y="3464"/>
                    <a:pt x="2102" y="3464"/>
                  </a:cubicBezTo>
                  <a:cubicBezTo>
                    <a:pt x="2128" y="3464"/>
                    <a:pt x="2156" y="3462"/>
                    <a:pt x="2186" y="3458"/>
                  </a:cubicBezTo>
                  <a:cubicBezTo>
                    <a:pt x="2247" y="3449"/>
                    <a:pt x="2285" y="3449"/>
                    <a:pt x="2365" y="3432"/>
                  </a:cubicBezTo>
                  <a:cubicBezTo>
                    <a:pt x="2451" y="3412"/>
                    <a:pt x="2534" y="3390"/>
                    <a:pt x="2618" y="3362"/>
                  </a:cubicBezTo>
                  <a:cubicBezTo>
                    <a:pt x="2693" y="3335"/>
                    <a:pt x="2743" y="3309"/>
                    <a:pt x="2807" y="3284"/>
                  </a:cubicBezTo>
                  <a:cubicBezTo>
                    <a:pt x="3046" y="3178"/>
                    <a:pt x="3243" y="3048"/>
                    <a:pt x="3427" y="2917"/>
                  </a:cubicBezTo>
                  <a:cubicBezTo>
                    <a:pt x="3754" y="2683"/>
                    <a:pt x="4056" y="2413"/>
                    <a:pt x="4325" y="2115"/>
                  </a:cubicBezTo>
                  <a:cubicBezTo>
                    <a:pt x="4802" y="1605"/>
                    <a:pt x="5026" y="1178"/>
                    <a:pt x="5026" y="1178"/>
                  </a:cubicBezTo>
                  <a:lnTo>
                    <a:pt x="5026" y="1178"/>
                  </a:lnTo>
                  <a:cubicBezTo>
                    <a:pt x="5026" y="1178"/>
                    <a:pt x="4576" y="1346"/>
                    <a:pt x="3974" y="1649"/>
                  </a:cubicBezTo>
                  <a:cubicBezTo>
                    <a:pt x="3679" y="1794"/>
                    <a:pt x="3335" y="1962"/>
                    <a:pt x="2966" y="2144"/>
                  </a:cubicBezTo>
                  <a:cubicBezTo>
                    <a:pt x="2787" y="2227"/>
                    <a:pt x="2603" y="2311"/>
                    <a:pt x="2432" y="2371"/>
                  </a:cubicBezTo>
                  <a:cubicBezTo>
                    <a:pt x="2392" y="2383"/>
                    <a:pt x="2341" y="2404"/>
                    <a:pt x="2310" y="2412"/>
                  </a:cubicBezTo>
                  <a:cubicBezTo>
                    <a:pt x="2285" y="2413"/>
                    <a:pt x="2261" y="2421"/>
                    <a:pt x="2238" y="2432"/>
                  </a:cubicBezTo>
                  <a:cubicBezTo>
                    <a:pt x="2213" y="2441"/>
                    <a:pt x="2150" y="2445"/>
                    <a:pt x="2101" y="2450"/>
                  </a:cubicBezTo>
                  <a:lnTo>
                    <a:pt x="2101" y="2450"/>
                  </a:lnTo>
                  <a:cubicBezTo>
                    <a:pt x="2104" y="2448"/>
                    <a:pt x="2104" y="2445"/>
                    <a:pt x="2105" y="2443"/>
                  </a:cubicBezTo>
                  <a:lnTo>
                    <a:pt x="2105" y="2443"/>
                  </a:lnTo>
                  <a:cubicBezTo>
                    <a:pt x="2106" y="2443"/>
                    <a:pt x="2107" y="2444"/>
                    <a:pt x="2108" y="2444"/>
                  </a:cubicBezTo>
                  <a:cubicBezTo>
                    <a:pt x="2106" y="2442"/>
                    <a:pt x="2106" y="2441"/>
                    <a:pt x="2105" y="2441"/>
                  </a:cubicBezTo>
                  <a:lnTo>
                    <a:pt x="2105" y="2441"/>
                  </a:lnTo>
                  <a:cubicBezTo>
                    <a:pt x="2105" y="2441"/>
                    <a:pt x="2105" y="2442"/>
                    <a:pt x="2105" y="2443"/>
                  </a:cubicBezTo>
                  <a:lnTo>
                    <a:pt x="2105" y="2443"/>
                  </a:lnTo>
                  <a:cubicBezTo>
                    <a:pt x="2069" y="2434"/>
                    <a:pt x="1924" y="2338"/>
                    <a:pt x="1803" y="2211"/>
                  </a:cubicBezTo>
                  <a:cubicBezTo>
                    <a:pt x="1675" y="2080"/>
                    <a:pt x="1545" y="1926"/>
                    <a:pt x="1420" y="1775"/>
                  </a:cubicBezTo>
                  <a:cubicBezTo>
                    <a:pt x="1168" y="1451"/>
                    <a:pt x="933" y="1150"/>
                    <a:pt x="733" y="891"/>
                  </a:cubicBezTo>
                  <a:cubicBezTo>
                    <a:pt x="326" y="3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53;p69"/>
            <p:cNvSpPr/>
            <p:nvPr/>
          </p:nvSpPr>
          <p:spPr>
            <a:xfrm>
              <a:off x="-1662336" y="4738498"/>
              <a:ext cx="66380" cy="62769"/>
            </a:xfrm>
            <a:custGeom>
              <a:avLst/>
              <a:gdLst/>
              <a:ahLst/>
              <a:cxnLst/>
              <a:rect l="l" t="t" r="r" b="b"/>
              <a:pathLst>
                <a:path w="4375" h="4137" extrusionOk="0">
                  <a:moveTo>
                    <a:pt x="2541" y="3069"/>
                  </a:moveTo>
                  <a:cubicBezTo>
                    <a:pt x="2541" y="3069"/>
                    <a:pt x="2541" y="3070"/>
                    <a:pt x="2542" y="3070"/>
                  </a:cubicBezTo>
                  <a:lnTo>
                    <a:pt x="2542" y="3070"/>
                  </a:lnTo>
                  <a:cubicBezTo>
                    <a:pt x="2542" y="3069"/>
                    <a:pt x="2542" y="3069"/>
                    <a:pt x="2541" y="3069"/>
                  </a:cubicBezTo>
                  <a:close/>
                  <a:moveTo>
                    <a:pt x="2492" y="3126"/>
                  </a:moveTo>
                  <a:cubicBezTo>
                    <a:pt x="2497" y="3126"/>
                    <a:pt x="2498" y="3132"/>
                    <a:pt x="2489" y="3132"/>
                  </a:cubicBezTo>
                  <a:cubicBezTo>
                    <a:pt x="2489" y="3132"/>
                    <a:pt x="2489" y="3132"/>
                    <a:pt x="2489" y="3132"/>
                  </a:cubicBezTo>
                  <a:lnTo>
                    <a:pt x="2489" y="3132"/>
                  </a:lnTo>
                  <a:lnTo>
                    <a:pt x="2489" y="3131"/>
                  </a:lnTo>
                  <a:lnTo>
                    <a:pt x="2492" y="3126"/>
                  </a:lnTo>
                  <a:close/>
                  <a:moveTo>
                    <a:pt x="2410" y="3160"/>
                  </a:moveTo>
                  <a:cubicBezTo>
                    <a:pt x="2411" y="3160"/>
                    <a:pt x="2393" y="3166"/>
                    <a:pt x="2392" y="3166"/>
                  </a:cubicBezTo>
                  <a:cubicBezTo>
                    <a:pt x="2392" y="3166"/>
                    <a:pt x="2395" y="3165"/>
                    <a:pt x="2403" y="3163"/>
                  </a:cubicBezTo>
                  <a:lnTo>
                    <a:pt x="2403" y="3163"/>
                  </a:lnTo>
                  <a:lnTo>
                    <a:pt x="2402" y="3163"/>
                  </a:lnTo>
                  <a:cubicBezTo>
                    <a:pt x="2408" y="3161"/>
                    <a:pt x="2410" y="3160"/>
                    <a:pt x="2410" y="3160"/>
                  </a:cubicBezTo>
                  <a:close/>
                  <a:moveTo>
                    <a:pt x="4328" y="1"/>
                  </a:moveTo>
                  <a:lnTo>
                    <a:pt x="4328" y="1"/>
                  </a:lnTo>
                  <a:cubicBezTo>
                    <a:pt x="4328" y="1"/>
                    <a:pt x="4043" y="420"/>
                    <a:pt x="3709" y="1051"/>
                  </a:cubicBezTo>
                  <a:cubicBezTo>
                    <a:pt x="3545" y="1362"/>
                    <a:pt x="3351" y="1722"/>
                    <a:pt x="3146" y="2109"/>
                  </a:cubicBezTo>
                  <a:cubicBezTo>
                    <a:pt x="3046" y="2298"/>
                    <a:pt x="2938" y="2488"/>
                    <a:pt x="2831" y="2668"/>
                  </a:cubicBezTo>
                  <a:cubicBezTo>
                    <a:pt x="2779" y="2763"/>
                    <a:pt x="2716" y="2833"/>
                    <a:pt x="2664" y="2922"/>
                  </a:cubicBezTo>
                  <a:lnTo>
                    <a:pt x="2583" y="3022"/>
                  </a:lnTo>
                  <a:lnTo>
                    <a:pt x="2543" y="3070"/>
                  </a:lnTo>
                  <a:cubicBezTo>
                    <a:pt x="2542" y="3070"/>
                    <a:pt x="2542" y="3070"/>
                    <a:pt x="2542" y="3070"/>
                  </a:cubicBezTo>
                  <a:lnTo>
                    <a:pt x="2542" y="3070"/>
                  </a:lnTo>
                  <a:cubicBezTo>
                    <a:pt x="2542" y="3070"/>
                    <a:pt x="2542" y="3070"/>
                    <a:pt x="2542" y="3070"/>
                  </a:cubicBezTo>
                  <a:cubicBezTo>
                    <a:pt x="2542" y="3073"/>
                    <a:pt x="2581" y="3087"/>
                    <a:pt x="2501" y="3117"/>
                  </a:cubicBezTo>
                  <a:lnTo>
                    <a:pt x="2475" y="3129"/>
                  </a:lnTo>
                  <a:lnTo>
                    <a:pt x="2475" y="3129"/>
                  </a:lnTo>
                  <a:cubicBezTo>
                    <a:pt x="2473" y="3128"/>
                    <a:pt x="2470" y="3127"/>
                    <a:pt x="2468" y="3126"/>
                  </a:cubicBezTo>
                  <a:cubicBezTo>
                    <a:pt x="2445" y="3122"/>
                    <a:pt x="2425" y="3128"/>
                    <a:pt x="2384" y="3105"/>
                  </a:cubicBezTo>
                  <a:cubicBezTo>
                    <a:pt x="2248" y="3063"/>
                    <a:pt x="2068" y="2943"/>
                    <a:pt x="1903" y="2839"/>
                  </a:cubicBezTo>
                  <a:cubicBezTo>
                    <a:pt x="1568" y="2607"/>
                    <a:pt x="1251" y="2348"/>
                    <a:pt x="969" y="2133"/>
                  </a:cubicBezTo>
                  <a:cubicBezTo>
                    <a:pt x="417" y="1689"/>
                    <a:pt x="1" y="1401"/>
                    <a:pt x="0" y="1401"/>
                  </a:cubicBezTo>
                  <a:lnTo>
                    <a:pt x="0" y="1401"/>
                  </a:lnTo>
                  <a:cubicBezTo>
                    <a:pt x="0" y="1401"/>
                    <a:pt x="141" y="1890"/>
                    <a:pt x="535" y="2518"/>
                  </a:cubicBezTo>
                  <a:cubicBezTo>
                    <a:pt x="756" y="2889"/>
                    <a:pt x="1024" y="3229"/>
                    <a:pt x="1331" y="3532"/>
                  </a:cubicBezTo>
                  <a:cubicBezTo>
                    <a:pt x="1519" y="3700"/>
                    <a:pt x="1700" y="3876"/>
                    <a:pt x="2000" y="4013"/>
                  </a:cubicBezTo>
                  <a:cubicBezTo>
                    <a:pt x="2062" y="4050"/>
                    <a:pt x="2159" y="4077"/>
                    <a:pt x="2251" y="4103"/>
                  </a:cubicBezTo>
                  <a:cubicBezTo>
                    <a:pt x="2313" y="4125"/>
                    <a:pt x="2394" y="4137"/>
                    <a:pt x="2484" y="4137"/>
                  </a:cubicBezTo>
                  <a:cubicBezTo>
                    <a:pt x="2515" y="4137"/>
                    <a:pt x="2546" y="4136"/>
                    <a:pt x="2578" y="4133"/>
                  </a:cubicBezTo>
                  <a:lnTo>
                    <a:pt x="2669" y="4125"/>
                  </a:lnTo>
                  <a:lnTo>
                    <a:pt x="2713" y="4121"/>
                  </a:lnTo>
                  <a:lnTo>
                    <a:pt x="2808" y="4089"/>
                  </a:lnTo>
                  <a:lnTo>
                    <a:pt x="2813" y="4086"/>
                  </a:lnTo>
                  <a:lnTo>
                    <a:pt x="2823" y="4081"/>
                  </a:lnTo>
                  <a:lnTo>
                    <a:pt x="2905" y="4045"/>
                  </a:lnTo>
                  <a:cubicBezTo>
                    <a:pt x="2940" y="4038"/>
                    <a:pt x="3059" y="3959"/>
                    <a:pt x="3150" y="3886"/>
                  </a:cubicBezTo>
                  <a:cubicBezTo>
                    <a:pt x="3480" y="3586"/>
                    <a:pt x="3559" y="3391"/>
                    <a:pt x="3695" y="3146"/>
                  </a:cubicBezTo>
                  <a:cubicBezTo>
                    <a:pt x="3806" y="2927"/>
                    <a:pt x="3899" y="2698"/>
                    <a:pt x="3977" y="2463"/>
                  </a:cubicBezTo>
                  <a:cubicBezTo>
                    <a:pt x="4111" y="2064"/>
                    <a:pt x="4207" y="1652"/>
                    <a:pt x="4264" y="1234"/>
                  </a:cubicBezTo>
                  <a:cubicBezTo>
                    <a:pt x="4375" y="506"/>
                    <a:pt x="4328" y="1"/>
                    <a:pt x="4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54;p69"/>
            <p:cNvSpPr/>
            <p:nvPr/>
          </p:nvSpPr>
          <p:spPr>
            <a:xfrm>
              <a:off x="-1776236" y="4774229"/>
              <a:ext cx="73814" cy="65272"/>
            </a:xfrm>
            <a:custGeom>
              <a:avLst/>
              <a:gdLst/>
              <a:ahLst/>
              <a:cxnLst/>
              <a:rect l="l" t="t" r="r" b="b"/>
              <a:pathLst>
                <a:path w="4865" h="4302" extrusionOk="0">
                  <a:moveTo>
                    <a:pt x="3164" y="3291"/>
                  </a:moveTo>
                  <a:cubicBezTo>
                    <a:pt x="3163" y="3293"/>
                    <a:pt x="3160" y="3294"/>
                    <a:pt x="3155" y="3294"/>
                  </a:cubicBezTo>
                  <a:cubicBezTo>
                    <a:pt x="3154" y="3294"/>
                    <a:pt x="3152" y="3294"/>
                    <a:pt x="3151" y="3294"/>
                  </a:cubicBezTo>
                  <a:lnTo>
                    <a:pt x="3151" y="3294"/>
                  </a:lnTo>
                  <a:cubicBezTo>
                    <a:pt x="3156" y="3291"/>
                    <a:pt x="3162" y="3292"/>
                    <a:pt x="3164" y="3291"/>
                  </a:cubicBezTo>
                  <a:close/>
                  <a:moveTo>
                    <a:pt x="4772" y="1"/>
                  </a:moveTo>
                  <a:cubicBezTo>
                    <a:pt x="4772" y="1"/>
                    <a:pt x="4526" y="496"/>
                    <a:pt x="4228" y="1222"/>
                  </a:cubicBezTo>
                  <a:cubicBezTo>
                    <a:pt x="4073" y="1583"/>
                    <a:pt x="3904" y="2003"/>
                    <a:pt x="3710" y="2426"/>
                  </a:cubicBezTo>
                  <a:cubicBezTo>
                    <a:pt x="3618" y="2638"/>
                    <a:pt x="3496" y="2837"/>
                    <a:pt x="3389" y="3020"/>
                  </a:cubicBezTo>
                  <a:lnTo>
                    <a:pt x="3301" y="3143"/>
                  </a:lnTo>
                  <a:cubicBezTo>
                    <a:pt x="3271" y="3185"/>
                    <a:pt x="3265" y="3175"/>
                    <a:pt x="3254" y="3201"/>
                  </a:cubicBezTo>
                  <a:cubicBezTo>
                    <a:pt x="3268" y="3213"/>
                    <a:pt x="3197" y="3257"/>
                    <a:pt x="3146" y="3293"/>
                  </a:cubicBezTo>
                  <a:lnTo>
                    <a:pt x="3146" y="3293"/>
                  </a:lnTo>
                  <a:cubicBezTo>
                    <a:pt x="3088" y="3287"/>
                    <a:pt x="2905" y="3234"/>
                    <a:pt x="2758" y="3151"/>
                  </a:cubicBezTo>
                  <a:cubicBezTo>
                    <a:pt x="2554" y="3045"/>
                    <a:pt x="2357" y="2927"/>
                    <a:pt x="2169" y="2796"/>
                  </a:cubicBezTo>
                  <a:cubicBezTo>
                    <a:pt x="1783" y="2533"/>
                    <a:pt x="1420" y="2261"/>
                    <a:pt x="1100" y="2032"/>
                  </a:cubicBezTo>
                  <a:cubicBezTo>
                    <a:pt x="468" y="1566"/>
                    <a:pt x="0" y="1272"/>
                    <a:pt x="0" y="1272"/>
                  </a:cubicBezTo>
                  <a:lnTo>
                    <a:pt x="0" y="1272"/>
                  </a:lnTo>
                  <a:cubicBezTo>
                    <a:pt x="0" y="1272"/>
                    <a:pt x="209" y="1787"/>
                    <a:pt x="687" y="2442"/>
                  </a:cubicBezTo>
                  <a:cubicBezTo>
                    <a:pt x="958" y="2824"/>
                    <a:pt x="1269" y="3176"/>
                    <a:pt x="1611" y="3494"/>
                  </a:cubicBezTo>
                  <a:cubicBezTo>
                    <a:pt x="1806" y="3668"/>
                    <a:pt x="2012" y="3853"/>
                    <a:pt x="2270" y="4007"/>
                  </a:cubicBezTo>
                  <a:cubicBezTo>
                    <a:pt x="2503" y="4133"/>
                    <a:pt x="2742" y="4302"/>
                    <a:pt x="3164" y="4302"/>
                  </a:cubicBezTo>
                  <a:cubicBezTo>
                    <a:pt x="3221" y="4302"/>
                    <a:pt x="3281" y="4299"/>
                    <a:pt x="3345" y="4292"/>
                  </a:cubicBezTo>
                  <a:cubicBezTo>
                    <a:pt x="3409" y="4286"/>
                    <a:pt x="3481" y="4257"/>
                    <a:pt x="3548" y="4231"/>
                  </a:cubicBezTo>
                  <a:lnTo>
                    <a:pt x="3598" y="4210"/>
                  </a:lnTo>
                  <a:lnTo>
                    <a:pt x="3666" y="4169"/>
                  </a:lnTo>
                  <a:lnTo>
                    <a:pt x="3671" y="4166"/>
                  </a:lnTo>
                  <a:lnTo>
                    <a:pt x="3680" y="4159"/>
                  </a:lnTo>
                  <a:lnTo>
                    <a:pt x="3720" y="4130"/>
                  </a:lnTo>
                  <a:cubicBezTo>
                    <a:pt x="3773" y="4088"/>
                    <a:pt x="3817" y="4066"/>
                    <a:pt x="3908" y="3971"/>
                  </a:cubicBezTo>
                  <a:cubicBezTo>
                    <a:pt x="3981" y="3895"/>
                    <a:pt x="4075" y="3795"/>
                    <a:pt x="4114" y="3729"/>
                  </a:cubicBezTo>
                  <a:lnTo>
                    <a:pt x="4238" y="3525"/>
                  </a:lnTo>
                  <a:cubicBezTo>
                    <a:pt x="4385" y="3257"/>
                    <a:pt x="4473" y="2990"/>
                    <a:pt x="4550" y="2739"/>
                  </a:cubicBezTo>
                  <a:cubicBezTo>
                    <a:pt x="4630" y="2489"/>
                    <a:pt x="4676" y="2243"/>
                    <a:pt x="4715" y="2011"/>
                  </a:cubicBezTo>
                  <a:cubicBezTo>
                    <a:pt x="4756" y="1796"/>
                    <a:pt x="4781" y="1578"/>
                    <a:pt x="4797" y="1359"/>
                  </a:cubicBezTo>
                  <a:cubicBezTo>
                    <a:pt x="4865" y="549"/>
                    <a:pt x="4772" y="1"/>
                    <a:pt x="47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55;p69"/>
            <p:cNvSpPr/>
            <p:nvPr/>
          </p:nvSpPr>
          <p:spPr>
            <a:xfrm>
              <a:off x="-1532885" y="4742367"/>
              <a:ext cx="59749" cy="58960"/>
            </a:xfrm>
            <a:custGeom>
              <a:avLst/>
              <a:gdLst/>
              <a:ahLst/>
              <a:cxnLst/>
              <a:rect l="l" t="t" r="r" b="b"/>
              <a:pathLst>
                <a:path w="3938" h="3886" extrusionOk="0">
                  <a:moveTo>
                    <a:pt x="1683" y="2870"/>
                  </a:moveTo>
                  <a:cubicBezTo>
                    <a:pt x="1687" y="2870"/>
                    <a:pt x="1690" y="2870"/>
                    <a:pt x="1693" y="2871"/>
                  </a:cubicBezTo>
                  <a:cubicBezTo>
                    <a:pt x="1706" y="2873"/>
                    <a:pt x="1699" y="2874"/>
                    <a:pt x="1686" y="2875"/>
                  </a:cubicBezTo>
                  <a:lnTo>
                    <a:pt x="1686" y="2875"/>
                  </a:lnTo>
                  <a:cubicBezTo>
                    <a:pt x="1685" y="2874"/>
                    <a:pt x="1685" y="2873"/>
                    <a:pt x="1684" y="2873"/>
                  </a:cubicBezTo>
                  <a:cubicBezTo>
                    <a:pt x="1682" y="2873"/>
                    <a:pt x="1682" y="2874"/>
                    <a:pt x="1681" y="2876"/>
                  </a:cubicBezTo>
                  <a:lnTo>
                    <a:pt x="1681" y="2876"/>
                  </a:lnTo>
                  <a:cubicBezTo>
                    <a:pt x="1682" y="2876"/>
                    <a:pt x="1684" y="2875"/>
                    <a:pt x="1686" y="2875"/>
                  </a:cubicBezTo>
                  <a:lnTo>
                    <a:pt x="1686" y="2875"/>
                  </a:lnTo>
                  <a:cubicBezTo>
                    <a:pt x="1687" y="2878"/>
                    <a:pt x="1687" y="2880"/>
                    <a:pt x="1687" y="2883"/>
                  </a:cubicBezTo>
                  <a:cubicBezTo>
                    <a:pt x="1684" y="2882"/>
                    <a:pt x="1682" y="2880"/>
                    <a:pt x="1679" y="2878"/>
                  </a:cubicBezTo>
                  <a:lnTo>
                    <a:pt x="1679" y="2878"/>
                  </a:lnTo>
                  <a:lnTo>
                    <a:pt x="1680" y="2876"/>
                  </a:lnTo>
                  <a:cubicBezTo>
                    <a:pt x="1681" y="2876"/>
                    <a:pt x="1681" y="2876"/>
                    <a:pt x="1681" y="2876"/>
                  </a:cubicBezTo>
                  <a:lnTo>
                    <a:pt x="1681" y="2876"/>
                  </a:lnTo>
                  <a:cubicBezTo>
                    <a:pt x="1679" y="2876"/>
                    <a:pt x="1677" y="2876"/>
                    <a:pt x="1675" y="2876"/>
                  </a:cubicBezTo>
                  <a:lnTo>
                    <a:pt x="1675" y="2876"/>
                  </a:lnTo>
                  <a:cubicBezTo>
                    <a:pt x="1673" y="2875"/>
                    <a:pt x="1670" y="2873"/>
                    <a:pt x="1668" y="2872"/>
                  </a:cubicBezTo>
                  <a:lnTo>
                    <a:pt x="1668" y="2872"/>
                  </a:lnTo>
                  <a:cubicBezTo>
                    <a:pt x="1673" y="2871"/>
                    <a:pt x="1679" y="2870"/>
                    <a:pt x="1683" y="2870"/>
                  </a:cubicBezTo>
                  <a:close/>
                  <a:moveTo>
                    <a:pt x="3937" y="0"/>
                  </a:moveTo>
                  <a:cubicBezTo>
                    <a:pt x="3937" y="0"/>
                    <a:pt x="3600" y="380"/>
                    <a:pt x="3182" y="963"/>
                  </a:cubicBezTo>
                  <a:cubicBezTo>
                    <a:pt x="2969" y="1250"/>
                    <a:pt x="2732" y="1591"/>
                    <a:pt x="2481" y="1939"/>
                  </a:cubicBezTo>
                  <a:cubicBezTo>
                    <a:pt x="2360" y="2116"/>
                    <a:pt x="2218" y="2284"/>
                    <a:pt x="2089" y="2451"/>
                  </a:cubicBezTo>
                  <a:cubicBezTo>
                    <a:pt x="1956" y="2609"/>
                    <a:pt x="1811" y="2767"/>
                    <a:pt x="1700" y="2843"/>
                  </a:cubicBezTo>
                  <a:cubicBezTo>
                    <a:pt x="1687" y="2852"/>
                    <a:pt x="1674" y="2860"/>
                    <a:pt x="1661" y="2868"/>
                  </a:cubicBezTo>
                  <a:lnTo>
                    <a:pt x="1661" y="2868"/>
                  </a:lnTo>
                  <a:cubicBezTo>
                    <a:pt x="1654" y="2864"/>
                    <a:pt x="1646" y="2861"/>
                    <a:pt x="1638" y="2859"/>
                  </a:cubicBezTo>
                  <a:cubicBezTo>
                    <a:pt x="1503" y="2753"/>
                    <a:pt x="1387" y="2628"/>
                    <a:pt x="1292" y="2487"/>
                  </a:cubicBezTo>
                  <a:cubicBezTo>
                    <a:pt x="1181" y="2323"/>
                    <a:pt x="1064" y="2155"/>
                    <a:pt x="965" y="1986"/>
                  </a:cubicBezTo>
                  <a:cubicBezTo>
                    <a:pt x="863" y="1813"/>
                    <a:pt x="768" y="1650"/>
                    <a:pt x="680" y="1499"/>
                  </a:cubicBezTo>
                  <a:cubicBezTo>
                    <a:pt x="332" y="881"/>
                    <a:pt x="58" y="454"/>
                    <a:pt x="58" y="454"/>
                  </a:cubicBezTo>
                  <a:lnTo>
                    <a:pt x="58" y="454"/>
                  </a:lnTo>
                  <a:cubicBezTo>
                    <a:pt x="58" y="454"/>
                    <a:pt x="0" y="960"/>
                    <a:pt x="131" y="1695"/>
                  </a:cubicBezTo>
                  <a:cubicBezTo>
                    <a:pt x="165" y="1895"/>
                    <a:pt x="211" y="2092"/>
                    <a:pt x="270" y="2286"/>
                  </a:cubicBezTo>
                  <a:cubicBezTo>
                    <a:pt x="332" y="2494"/>
                    <a:pt x="405" y="2717"/>
                    <a:pt x="520" y="2941"/>
                  </a:cubicBezTo>
                  <a:cubicBezTo>
                    <a:pt x="639" y="3165"/>
                    <a:pt x="766" y="3410"/>
                    <a:pt x="1036" y="3642"/>
                  </a:cubicBezTo>
                  <a:cubicBezTo>
                    <a:pt x="1117" y="3699"/>
                    <a:pt x="1201" y="3754"/>
                    <a:pt x="1288" y="3801"/>
                  </a:cubicBezTo>
                  <a:cubicBezTo>
                    <a:pt x="1346" y="3822"/>
                    <a:pt x="1404" y="3840"/>
                    <a:pt x="1463" y="3855"/>
                  </a:cubicBezTo>
                  <a:lnTo>
                    <a:pt x="1553" y="3875"/>
                  </a:lnTo>
                  <a:lnTo>
                    <a:pt x="1599" y="3882"/>
                  </a:lnTo>
                  <a:lnTo>
                    <a:pt x="1609" y="3884"/>
                  </a:lnTo>
                  <a:lnTo>
                    <a:pt x="1615" y="3885"/>
                  </a:lnTo>
                  <a:lnTo>
                    <a:pt x="1688" y="3885"/>
                  </a:lnTo>
                  <a:cubicBezTo>
                    <a:pt x="1727" y="3885"/>
                    <a:pt x="1767" y="3882"/>
                    <a:pt x="1806" y="3875"/>
                  </a:cubicBezTo>
                  <a:cubicBezTo>
                    <a:pt x="1880" y="3864"/>
                    <a:pt x="1953" y="3845"/>
                    <a:pt x="2024" y="3816"/>
                  </a:cubicBezTo>
                  <a:cubicBezTo>
                    <a:pt x="2115" y="3779"/>
                    <a:pt x="2201" y="3733"/>
                    <a:pt x="2283" y="3677"/>
                  </a:cubicBezTo>
                  <a:cubicBezTo>
                    <a:pt x="2558" y="3471"/>
                    <a:pt x="2726" y="3257"/>
                    <a:pt x="2878" y="3042"/>
                  </a:cubicBezTo>
                  <a:cubicBezTo>
                    <a:pt x="3029" y="2830"/>
                    <a:pt x="3141" y="2609"/>
                    <a:pt x="3250" y="2401"/>
                  </a:cubicBezTo>
                  <a:cubicBezTo>
                    <a:pt x="3438" y="2022"/>
                    <a:pt x="3592" y="1626"/>
                    <a:pt x="3707" y="1219"/>
                  </a:cubicBezTo>
                  <a:cubicBezTo>
                    <a:pt x="3918" y="510"/>
                    <a:pt x="3937" y="0"/>
                    <a:pt x="3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56;p69"/>
            <p:cNvSpPr/>
            <p:nvPr/>
          </p:nvSpPr>
          <p:spPr>
            <a:xfrm>
              <a:off x="-1418621" y="4761682"/>
              <a:ext cx="60371" cy="60948"/>
            </a:xfrm>
            <a:custGeom>
              <a:avLst/>
              <a:gdLst/>
              <a:ahLst/>
              <a:cxnLst/>
              <a:rect l="l" t="t" r="r" b="b"/>
              <a:pathLst>
                <a:path w="3979" h="4017" extrusionOk="0">
                  <a:moveTo>
                    <a:pt x="1251" y="2990"/>
                  </a:moveTo>
                  <a:cubicBezTo>
                    <a:pt x="1249" y="2990"/>
                    <a:pt x="1247" y="2990"/>
                    <a:pt x="1245" y="2991"/>
                  </a:cubicBezTo>
                  <a:cubicBezTo>
                    <a:pt x="1241" y="2992"/>
                    <a:pt x="1239" y="2993"/>
                    <a:pt x="1240" y="2993"/>
                  </a:cubicBezTo>
                  <a:cubicBezTo>
                    <a:pt x="1242" y="2993"/>
                    <a:pt x="1245" y="2992"/>
                    <a:pt x="1252" y="2990"/>
                  </a:cubicBezTo>
                  <a:lnTo>
                    <a:pt x="1252" y="2990"/>
                  </a:lnTo>
                  <a:cubicBezTo>
                    <a:pt x="1252" y="2990"/>
                    <a:pt x="1251" y="2990"/>
                    <a:pt x="1251" y="2990"/>
                  </a:cubicBezTo>
                  <a:close/>
                  <a:moveTo>
                    <a:pt x="1250" y="3029"/>
                  </a:moveTo>
                  <a:cubicBezTo>
                    <a:pt x="1251" y="3030"/>
                    <a:pt x="1253" y="3032"/>
                    <a:pt x="1254" y="3035"/>
                  </a:cubicBezTo>
                  <a:cubicBezTo>
                    <a:pt x="1255" y="3036"/>
                    <a:pt x="1255" y="3037"/>
                    <a:pt x="1255" y="3037"/>
                  </a:cubicBezTo>
                  <a:cubicBezTo>
                    <a:pt x="1255" y="3037"/>
                    <a:pt x="1253" y="3033"/>
                    <a:pt x="1250" y="3029"/>
                  </a:cubicBezTo>
                  <a:close/>
                  <a:moveTo>
                    <a:pt x="289" y="0"/>
                  </a:moveTo>
                  <a:cubicBezTo>
                    <a:pt x="289" y="0"/>
                    <a:pt x="114" y="468"/>
                    <a:pt x="46" y="1184"/>
                  </a:cubicBezTo>
                  <a:cubicBezTo>
                    <a:pt x="1" y="1598"/>
                    <a:pt x="1" y="2016"/>
                    <a:pt x="46" y="2431"/>
                  </a:cubicBezTo>
                  <a:cubicBezTo>
                    <a:pt x="77" y="2667"/>
                    <a:pt x="110" y="2906"/>
                    <a:pt x="207" y="3172"/>
                  </a:cubicBezTo>
                  <a:cubicBezTo>
                    <a:pt x="254" y="3322"/>
                    <a:pt x="323" y="3465"/>
                    <a:pt x="413" y="3595"/>
                  </a:cubicBezTo>
                  <a:cubicBezTo>
                    <a:pt x="481" y="3675"/>
                    <a:pt x="523" y="3748"/>
                    <a:pt x="623" y="3826"/>
                  </a:cubicBezTo>
                  <a:cubicBezTo>
                    <a:pt x="679" y="3866"/>
                    <a:pt x="737" y="3902"/>
                    <a:pt x="797" y="3934"/>
                  </a:cubicBezTo>
                  <a:lnTo>
                    <a:pt x="888" y="3978"/>
                  </a:lnTo>
                  <a:lnTo>
                    <a:pt x="992" y="4002"/>
                  </a:lnTo>
                  <a:lnTo>
                    <a:pt x="997" y="4002"/>
                  </a:lnTo>
                  <a:lnTo>
                    <a:pt x="1009" y="4003"/>
                  </a:lnTo>
                  <a:lnTo>
                    <a:pt x="1030" y="4006"/>
                  </a:lnTo>
                  <a:cubicBezTo>
                    <a:pt x="1075" y="4008"/>
                    <a:pt x="1098" y="4017"/>
                    <a:pt x="1156" y="4017"/>
                  </a:cubicBezTo>
                  <a:cubicBezTo>
                    <a:pt x="1184" y="4017"/>
                    <a:pt x="1219" y="4015"/>
                    <a:pt x="1269" y="4009"/>
                  </a:cubicBezTo>
                  <a:cubicBezTo>
                    <a:pt x="1333" y="4002"/>
                    <a:pt x="1396" y="3991"/>
                    <a:pt x="1459" y="3978"/>
                  </a:cubicBezTo>
                  <a:cubicBezTo>
                    <a:pt x="1510" y="3969"/>
                    <a:pt x="1558" y="3953"/>
                    <a:pt x="1605" y="3934"/>
                  </a:cubicBezTo>
                  <a:cubicBezTo>
                    <a:pt x="1742" y="3881"/>
                    <a:pt x="1872" y="3814"/>
                    <a:pt x="1994" y="3732"/>
                  </a:cubicBezTo>
                  <a:cubicBezTo>
                    <a:pt x="2224" y="3590"/>
                    <a:pt x="2406" y="3428"/>
                    <a:pt x="2579" y="3269"/>
                  </a:cubicBezTo>
                  <a:cubicBezTo>
                    <a:pt x="2878" y="2983"/>
                    <a:pt x="3149" y="2667"/>
                    <a:pt x="3384" y="2323"/>
                  </a:cubicBezTo>
                  <a:cubicBezTo>
                    <a:pt x="3803" y="1736"/>
                    <a:pt x="3979" y="1270"/>
                    <a:pt x="3979" y="1270"/>
                  </a:cubicBezTo>
                  <a:lnTo>
                    <a:pt x="3979" y="1270"/>
                  </a:lnTo>
                  <a:cubicBezTo>
                    <a:pt x="3979" y="1270"/>
                    <a:pt x="3544" y="1511"/>
                    <a:pt x="2972" y="1910"/>
                  </a:cubicBezTo>
                  <a:cubicBezTo>
                    <a:pt x="2692" y="2102"/>
                    <a:pt x="2364" y="2326"/>
                    <a:pt x="2012" y="2567"/>
                  </a:cubicBezTo>
                  <a:cubicBezTo>
                    <a:pt x="1841" y="2678"/>
                    <a:pt x="1663" y="2793"/>
                    <a:pt x="1496" y="2880"/>
                  </a:cubicBezTo>
                  <a:cubicBezTo>
                    <a:pt x="1422" y="2921"/>
                    <a:pt x="1343" y="2956"/>
                    <a:pt x="1265" y="2983"/>
                  </a:cubicBezTo>
                  <a:cubicBezTo>
                    <a:pt x="1260" y="2986"/>
                    <a:pt x="1255" y="2988"/>
                    <a:pt x="1252" y="2990"/>
                  </a:cubicBezTo>
                  <a:lnTo>
                    <a:pt x="1252" y="2990"/>
                  </a:lnTo>
                  <a:cubicBezTo>
                    <a:pt x="1256" y="2990"/>
                    <a:pt x="1261" y="2992"/>
                    <a:pt x="1265" y="2995"/>
                  </a:cubicBezTo>
                  <a:cubicBezTo>
                    <a:pt x="1280" y="3005"/>
                    <a:pt x="1276" y="3008"/>
                    <a:pt x="1261" y="3008"/>
                  </a:cubicBezTo>
                  <a:cubicBezTo>
                    <a:pt x="1253" y="3008"/>
                    <a:pt x="1243" y="3007"/>
                    <a:pt x="1231" y="3006"/>
                  </a:cubicBezTo>
                  <a:lnTo>
                    <a:pt x="1231" y="3006"/>
                  </a:lnTo>
                  <a:cubicBezTo>
                    <a:pt x="1205" y="2961"/>
                    <a:pt x="1157" y="2904"/>
                    <a:pt x="1126" y="2817"/>
                  </a:cubicBezTo>
                  <a:cubicBezTo>
                    <a:pt x="1050" y="2656"/>
                    <a:pt x="991" y="2452"/>
                    <a:pt x="932" y="2261"/>
                  </a:cubicBezTo>
                  <a:cubicBezTo>
                    <a:pt x="820" y="1851"/>
                    <a:pt x="717" y="1468"/>
                    <a:pt x="629" y="1141"/>
                  </a:cubicBezTo>
                  <a:cubicBezTo>
                    <a:pt x="455" y="466"/>
                    <a:pt x="289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57;p69"/>
            <p:cNvSpPr/>
            <p:nvPr/>
          </p:nvSpPr>
          <p:spPr>
            <a:xfrm>
              <a:off x="-1675840" y="4822508"/>
              <a:ext cx="71417" cy="72373"/>
            </a:xfrm>
            <a:custGeom>
              <a:avLst/>
              <a:gdLst/>
              <a:ahLst/>
              <a:cxnLst/>
              <a:rect l="l" t="t" r="r" b="b"/>
              <a:pathLst>
                <a:path w="4707" h="4770" extrusionOk="0">
                  <a:moveTo>
                    <a:pt x="3028" y="3748"/>
                  </a:moveTo>
                  <a:cubicBezTo>
                    <a:pt x="3030" y="3748"/>
                    <a:pt x="3032" y="3749"/>
                    <a:pt x="3034" y="3750"/>
                  </a:cubicBezTo>
                  <a:cubicBezTo>
                    <a:pt x="3037" y="3751"/>
                    <a:pt x="3041" y="3756"/>
                    <a:pt x="3040" y="3757"/>
                  </a:cubicBezTo>
                  <a:lnTo>
                    <a:pt x="3023" y="3749"/>
                  </a:lnTo>
                  <a:lnTo>
                    <a:pt x="3023" y="3749"/>
                  </a:lnTo>
                  <a:cubicBezTo>
                    <a:pt x="3025" y="3749"/>
                    <a:pt x="3026" y="3748"/>
                    <a:pt x="3028" y="3748"/>
                  </a:cubicBezTo>
                  <a:close/>
                  <a:moveTo>
                    <a:pt x="2945" y="3768"/>
                  </a:moveTo>
                  <a:lnTo>
                    <a:pt x="2940" y="3769"/>
                  </a:lnTo>
                  <a:lnTo>
                    <a:pt x="2937" y="3769"/>
                  </a:lnTo>
                  <a:lnTo>
                    <a:pt x="2945" y="3768"/>
                  </a:lnTo>
                  <a:close/>
                  <a:moveTo>
                    <a:pt x="4644" y="0"/>
                  </a:moveTo>
                  <a:cubicBezTo>
                    <a:pt x="4644" y="1"/>
                    <a:pt x="4370" y="514"/>
                    <a:pt x="4054" y="1284"/>
                  </a:cubicBezTo>
                  <a:cubicBezTo>
                    <a:pt x="3889" y="1668"/>
                    <a:pt x="3712" y="2118"/>
                    <a:pt x="3521" y="2586"/>
                  </a:cubicBezTo>
                  <a:cubicBezTo>
                    <a:pt x="3429" y="2820"/>
                    <a:pt x="3317" y="3053"/>
                    <a:pt x="3212" y="3280"/>
                  </a:cubicBezTo>
                  <a:cubicBezTo>
                    <a:pt x="3138" y="3440"/>
                    <a:pt x="3033" y="3625"/>
                    <a:pt x="2961" y="3723"/>
                  </a:cubicBezTo>
                  <a:lnTo>
                    <a:pt x="2961" y="3723"/>
                  </a:lnTo>
                  <a:cubicBezTo>
                    <a:pt x="2907" y="3697"/>
                    <a:pt x="2835" y="3656"/>
                    <a:pt x="2769" y="3616"/>
                  </a:cubicBezTo>
                  <a:cubicBezTo>
                    <a:pt x="2577" y="3479"/>
                    <a:pt x="2369" y="3339"/>
                    <a:pt x="2180" y="3174"/>
                  </a:cubicBezTo>
                  <a:lnTo>
                    <a:pt x="1110" y="2274"/>
                  </a:lnTo>
                  <a:cubicBezTo>
                    <a:pt x="474" y="1734"/>
                    <a:pt x="1" y="1399"/>
                    <a:pt x="0" y="1399"/>
                  </a:cubicBezTo>
                  <a:lnTo>
                    <a:pt x="0" y="1399"/>
                  </a:lnTo>
                  <a:cubicBezTo>
                    <a:pt x="1" y="1399"/>
                    <a:pt x="206" y="1944"/>
                    <a:pt x="672" y="2658"/>
                  </a:cubicBezTo>
                  <a:cubicBezTo>
                    <a:pt x="788" y="2837"/>
                    <a:pt x="918" y="3028"/>
                    <a:pt x="1068" y="3223"/>
                  </a:cubicBezTo>
                  <a:cubicBezTo>
                    <a:pt x="1217" y="3418"/>
                    <a:pt x="1373" y="3625"/>
                    <a:pt x="1564" y="3822"/>
                  </a:cubicBezTo>
                  <a:cubicBezTo>
                    <a:pt x="1749" y="4022"/>
                    <a:pt x="1953" y="4229"/>
                    <a:pt x="2198" y="4420"/>
                  </a:cubicBezTo>
                  <a:cubicBezTo>
                    <a:pt x="2337" y="4512"/>
                    <a:pt x="2463" y="4614"/>
                    <a:pt x="2670" y="4692"/>
                  </a:cubicBezTo>
                  <a:cubicBezTo>
                    <a:pt x="2739" y="4736"/>
                    <a:pt x="2941" y="4762"/>
                    <a:pt x="3078" y="4767"/>
                  </a:cubicBezTo>
                  <a:lnTo>
                    <a:pt x="3091" y="4767"/>
                  </a:lnTo>
                  <a:cubicBezTo>
                    <a:pt x="3080" y="4768"/>
                    <a:pt x="3076" y="4769"/>
                    <a:pt x="3076" y="4769"/>
                  </a:cubicBezTo>
                  <a:cubicBezTo>
                    <a:pt x="3077" y="4769"/>
                    <a:pt x="3172" y="4754"/>
                    <a:pt x="3174" y="4754"/>
                  </a:cubicBezTo>
                  <a:lnTo>
                    <a:pt x="3174" y="4754"/>
                  </a:lnTo>
                  <a:cubicBezTo>
                    <a:pt x="3174" y="4754"/>
                    <a:pt x="3174" y="4754"/>
                    <a:pt x="3173" y="4755"/>
                  </a:cubicBezTo>
                  <a:lnTo>
                    <a:pt x="3177" y="4755"/>
                  </a:lnTo>
                  <a:lnTo>
                    <a:pt x="3190" y="4752"/>
                  </a:lnTo>
                  <a:lnTo>
                    <a:pt x="3215" y="4745"/>
                  </a:lnTo>
                  <a:cubicBezTo>
                    <a:pt x="3249" y="4738"/>
                    <a:pt x="3280" y="4727"/>
                    <a:pt x="3312" y="4714"/>
                  </a:cubicBezTo>
                  <a:cubicBezTo>
                    <a:pt x="3367" y="4691"/>
                    <a:pt x="3418" y="4665"/>
                    <a:pt x="3468" y="4633"/>
                  </a:cubicBezTo>
                  <a:cubicBezTo>
                    <a:pt x="3500" y="4614"/>
                    <a:pt x="3529" y="4591"/>
                    <a:pt x="3556" y="4567"/>
                  </a:cubicBezTo>
                  <a:cubicBezTo>
                    <a:pt x="3912" y="4225"/>
                    <a:pt x="3992" y="3957"/>
                    <a:pt x="4117" y="3674"/>
                  </a:cubicBezTo>
                  <a:cubicBezTo>
                    <a:pt x="4232" y="3398"/>
                    <a:pt x="4301" y="3124"/>
                    <a:pt x="4372" y="2864"/>
                  </a:cubicBezTo>
                  <a:cubicBezTo>
                    <a:pt x="4493" y="2392"/>
                    <a:pt x="4574" y="1912"/>
                    <a:pt x="4620" y="1426"/>
                  </a:cubicBezTo>
                  <a:cubicBezTo>
                    <a:pt x="4706" y="580"/>
                    <a:pt x="4644" y="1"/>
                    <a:pt x="4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58;p69"/>
            <p:cNvSpPr/>
            <p:nvPr/>
          </p:nvSpPr>
          <p:spPr>
            <a:xfrm>
              <a:off x="-1537801" y="4815043"/>
              <a:ext cx="91687" cy="71144"/>
            </a:xfrm>
            <a:custGeom>
              <a:avLst/>
              <a:gdLst/>
              <a:ahLst/>
              <a:cxnLst/>
              <a:rect l="l" t="t" r="r" b="b"/>
              <a:pathLst>
                <a:path w="6043" h="4689" extrusionOk="0">
                  <a:moveTo>
                    <a:pt x="2945" y="3675"/>
                  </a:moveTo>
                  <a:cubicBezTo>
                    <a:pt x="2951" y="3675"/>
                    <a:pt x="2959" y="3675"/>
                    <a:pt x="2967" y="3675"/>
                  </a:cubicBezTo>
                  <a:lnTo>
                    <a:pt x="2967" y="3675"/>
                  </a:lnTo>
                  <a:lnTo>
                    <a:pt x="2961" y="3675"/>
                  </a:lnTo>
                  <a:lnTo>
                    <a:pt x="2955" y="3675"/>
                  </a:lnTo>
                  <a:cubicBezTo>
                    <a:pt x="2928" y="3675"/>
                    <a:pt x="2931" y="3675"/>
                    <a:pt x="2945" y="3675"/>
                  </a:cubicBezTo>
                  <a:close/>
                  <a:moveTo>
                    <a:pt x="3040" y="3675"/>
                  </a:moveTo>
                  <a:lnTo>
                    <a:pt x="3040" y="3675"/>
                  </a:lnTo>
                  <a:cubicBezTo>
                    <a:pt x="3041" y="3675"/>
                    <a:pt x="3042" y="3675"/>
                    <a:pt x="3040" y="3675"/>
                  </a:cubicBezTo>
                  <a:lnTo>
                    <a:pt x="3040" y="3675"/>
                  </a:lnTo>
                  <a:close/>
                  <a:moveTo>
                    <a:pt x="1" y="1"/>
                  </a:moveTo>
                  <a:cubicBezTo>
                    <a:pt x="1" y="1"/>
                    <a:pt x="90" y="659"/>
                    <a:pt x="432" y="1576"/>
                  </a:cubicBezTo>
                  <a:cubicBezTo>
                    <a:pt x="623" y="2106"/>
                    <a:pt x="863" y="2616"/>
                    <a:pt x="1149" y="3102"/>
                  </a:cubicBezTo>
                  <a:cubicBezTo>
                    <a:pt x="1317" y="3368"/>
                    <a:pt x="1485" y="3650"/>
                    <a:pt x="1721" y="3913"/>
                  </a:cubicBezTo>
                  <a:cubicBezTo>
                    <a:pt x="1945" y="4176"/>
                    <a:pt x="2221" y="4455"/>
                    <a:pt x="2692" y="4626"/>
                  </a:cubicBezTo>
                  <a:cubicBezTo>
                    <a:pt x="2755" y="4646"/>
                    <a:pt x="2819" y="4661"/>
                    <a:pt x="2882" y="4674"/>
                  </a:cubicBezTo>
                  <a:lnTo>
                    <a:pt x="2931" y="4685"/>
                  </a:lnTo>
                  <a:lnTo>
                    <a:pt x="2937" y="4687"/>
                  </a:lnTo>
                  <a:cubicBezTo>
                    <a:pt x="2924" y="4688"/>
                    <a:pt x="3015" y="4689"/>
                    <a:pt x="3041" y="4689"/>
                  </a:cubicBezTo>
                  <a:cubicBezTo>
                    <a:pt x="3052" y="4689"/>
                    <a:pt x="3052" y="4688"/>
                    <a:pt x="3029" y="4688"/>
                  </a:cubicBezTo>
                  <a:lnTo>
                    <a:pt x="3037" y="4688"/>
                  </a:lnTo>
                  <a:lnTo>
                    <a:pt x="3052" y="4687"/>
                  </a:lnTo>
                  <a:lnTo>
                    <a:pt x="3111" y="4680"/>
                  </a:lnTo>
                  <a:cubicBezTo>
                    <a:pt x="3197" y="4668"/>
                    <a:pt x="3244" y="4682"/>
                    <a:pt x="3405" y="4628"/>
                  </a:cubicBezTo>
                  <a:cubicBezTo>
                    <a:pt x="3530" y="4587"/>
                    <a:pt x="3695" y="4526"/>
                    <a:pt x="3772" y="4470"/>
                  </a:cubicBezTo>
                  <a:lnTo>
                    <a:pt x="4018" y="4298"/>
                  </a:lnTo>
                  <a:cubicBezTo>
                    <a:pt x="4308" y="4060"/>
                    <a:pt x="4528" y="3792"/>
                    <a:pt x="4714" y="3535"/>
                  </a:cubicBezTo>
                  <a:cubicBezTo>
                    <a:pt x="4911" y="3280"/>
                    <a:pt x="5060" y="3017"/>
                    <a:pt x="5195" y="2766"/>
                  </a:cubicBezTo>
                  <a:cubicBezTo>
                    <a:pt x="5325" y="2534"/>
                    <a:pt x="5442" y="2295"/>
                    <a:pt x="5542" y="2048"/>
                  </a:cubicBezTo>
                  <a:cubicBezTo>
                    <a:pt x="5934" y="1146"/>
                    <a:pt x="6043" y="493"/>
                    <a:pt x="6043" y="492"/>
                  </a:cubicBezTo>
                  <a:lnTo>
                    <a:pt x="6043" y="492"/>
                  </a:lnTo>
                  <a:lnTo>
                    <a:pt x="5758" y="839"/>
                  </a:lnTo>
                  <a:cubicBezTo>
                    <a:pt x="5586" y="1060"/>
                    <a:pt x="5337" y="1375"/>
                    <a:pt x="5039" y="1752"/>
                  </a:cubicBezTo>
                  <a:cubicBezTo>
                    <a:pt x="4892" y="1935"/>
                    <a:pt x="4733" y="2133"/>
                    <a:pt x="4564" y="2344"/>
                  </a:cubicBezTo>
                  <a:cubicBezTo>
                    <a:pt x="4396" y="2551"/>
                    <a:pt x="4210" y="2761"/>
                    <a:pt x="4022" y="2966"/>
                  </a:cubicBezTo>
                  <a:cubicBezTo>
                    <a:pt x="3837" y="3178"/>
                    <a:pt x="3621" y="3356"/>
                    <a:pt x="3423" y="3510"/>
                  </a:cubicBezTo>
                  <a:lnTo>
                    <a:pt x="3274" y="3601"/>
                  </a:lnTo>
                  <a:cubicBezTo>
                    <a:pt x="3221" y="3635"/>
                    <a:pt x="3227" y="3612"/>
                    <a:pt x="3209" y="3638"/>
                  </a:cubicBezTo>
                  <a:cubicBezTo>
                    <a:pt x="3227" y="3663"/>
                    <a:pt x="3108" y="3662"/>
                    <a:pt x="3037" y="3669"/>
                  </a:cubicBezTo>
                  <a:lnTo>
                    <a:pt x="3030" y="3670"/>
                  </a:lnTo>
                  <a:lnTo>
                    <a:pt x="3030" y="3670"/>
                  </a:lnTo>
                  <a:lnTo>
                    <a:pt x="3029" y="3669"/>
                  </a:lnTo>
                  <a:cubicBezTo>
                    <a:pt x="3017" y="3663"/>
                    <a:pt x="3003" y="3657"/>
                    <a:pt x="2990" y="3654"/>
                  </a:cubicBezTo>
                  <a:cubicBezTo>
                    <a:pt x="2863" y="3612"/>
                    <a:pt x="2634" y="3454"/>
                    <a:pt x="2448" y="3247"/>
                  </a:cubicBezTo>
                  <a:cubicBezTo>
                    <a:pt x="2250" y="3043"/>
                    <a:pt x="2064" y="2826"/>
                    <a:pt x="1889" y="2601"/>
                  </a:cubicBezTo>
                  <a:cubicBezTo>
                    <a:pt x="1717" y="2368"/>
                    <a:pt x="1550" y="2144"/>
                    <a:pt x="1390" y="1930"/>
                  </a:cubicBezTo>
                  <a:cubicBezTo>
                    <a:pt x="1234" y="1709"/>
                    <a:pt x="1086" y="1500"/>
                    <a:pt x="948" y="1307"/>
                  </a:cubicBezTo>
                  <a:cubicBezTo>
                    <a:pt x="405" y="52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59;p69"/>
            <p:cNvSpPr/>
            <p:nvPr/>
          </p:nvSpPr>
          <p:spPr>
            <a:xfrm>
              <a:off x="-1987787" y="4565198"/>
              <a:ext cx="263926" cy="370649"/>
            </a:xfrm>
            <a:custGeom>
              <a:avLst/>
              <a:gdLst/>
              <a:ahLst/>
              <a:cxnLst/>
              <a:rect l="l" t="t" r="r" b="b"/>
              <a:pathLst>
                <a:path w="17395" h="24429" extrusionOk="0">
                  <a:moveTo>
                    <a:pt x="9432" y="0"/>
                  </a:moveTo>
                  <a:cubicBezTo>
                    <a:pt x="8646" y="0"/>
                    <a:pt x="7803" y="116"/>
                    <a:pt x="6908" y="365"/>
                  </a:cubicBezTo>
                  <a:cubicBezTo>
                    <a:pt x="0" y="2285"/>
                    <a:pt x="4909" y="24429"/>
                    <a:pt x="4909" y="24429"/>
                  </a:cubicBezTo>
                  <a:cubicBezTo>
                    <a:pt x="4913" y="24429"/>
                    <a:pt x="4917" y="24429"/>
                    <a:pt x="4922" y="24429"/>
                  </a:cubicBezTo>
                  <a:cubicBezTo>
                    <a:pt x="7730" y="24429"/>
                    <a:pt x="14633" y="16210"/>
                    <a:pt x="16109" y="10336"/>
                  </a:cubicBezTo>
                  <a:cubicBezTo>
                    <a:pt x="17395" y="5217"/>
                    <a:pt x="14705" y="0"/>
                    <a:pt x="9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60;p69"/>
            <p:cNvSpPr/>
            <p:nvPr/>
          </p:nvSpPr>
          <p:spPr>
            <a:xfrm>
              <a:off x="-1922666" y="4580916"/>
              <a:ext cx="170114" cy="309534"/>
            </a:xfrm>
            <a:custGeom>
              <a:avLst/>
              <a:gdLst/>
              <a:ahLst/>
              <a:cxnLst/>
              <a:rect l="l" t="t" r="r" b="b"/>
              <a:pathLst>
                <a:path w="11212" h="20401" extrusionOk="0">
                  <a:moveTo>
                    <a:pt x="4882" y="0"/>
                  </a:moveTo>
                  <a:cubicBezTo>
                    <a:pt x="3190" y="0"/>
                    <a:pt x="1014" y="973"/>
                    <a:pt x="508" y="3347"/>
                  </a:cubicBezTo>
                  <a:cubicBezTo>
                    <a:pt x="31" y="5580"/>
                    <a:pt x="1" y="20186"/>
                    <a:pt x="1307" y="20388"/>
                  </a:cubicBezTo>
                  <a:cubicBezTo>
                    <a:pt x="1358" y="20396"/>
                    <a:pt x="1411" y="20400"/>
                    <a:pt x="1464" y="20400"/>
                  </a:cubicBezTo>
                  <a:cubicBezTo>
                    <a:pt x="2765" y="20400"/>
                    <a:pt x="4564" y="18044"/>
                    <a:pt x="4628" y="15447"/>
                  </a:cubicBezTo>
                  <a:cubicBezTo>
                    <a:pt x="4628" y="15447"/>
                    <a:pt x="8452" y="15359"/>
                    <a:pt x="7983" y="10126"/>
                  </a:cubicBezTo>
                  <a:cubicBezTo>
                    <a:pt x="7983" y="10126"/>
                    <a:pt x="11212" y="3063"/>
                    <a:pt x="6373" y="331"/>
                  </a:cubicBezTo>
                  <a:cubicBezTo>
                    <a:pt x="5993" y="116"/>
                    <a:pt x="5466" y="0"/>
                    <a:pt x="4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61;p69"/>
            <p:cNvSpPr/>
            <p:nvPr/>
          </p:nvSpPr>
          <p:spPr>
            <a:xfrm>
              <a:off x="-1433095" y="4565198"/>
              <a:ext cx="263941" cy="370649"/>
            </a:xfrm>
            <a:custGeom>
              <a:avLst/>
              <a:gdLst/>
              <a:ahLst/>
              <a:cxnLst/>
              <a:rect l="l" t="t" r="r" b="b"/>
              <a:pathLst>
                <a:path w="17396" h="24429" extrusionOk="0">
                  <a:moveTo>
                    <a:pt x="7964" y="0"/>
                  </a:moveTo>
                  <a:cubicBezTo>
                    <a:pt x="2690" y="0"/>
                    <a:pt x="1" y="5217"/>
                    <a:pt x="1286" y="10336"/>
                  </a:cubicBezTo>
                  <a:cubicBezTo>
                    <a:pt x="2763" y="16210"/>
                    <a:pt x="9665" y="24429"/>
                    <a:pt x="12472" y="24429"/>
                  </a:cubicBezTo>
                  <a:cubicBezTo>
                    <a:pt x="12477" y="24429"/>
                    <a:pt x="12481" y="24429"/>
                    <a:pt x="12485" y="24429"/>
                  </a:cubicBezTo>
                  <a:cubicBezTo>
                    <a:pt x="12485" y="24429"/>
                    <a:pt x="17395" y="2285"/>
                    <a:pt x="10487" y="365"/>
                  </a:cubicBezTo>
                  <a:cubicBezTo>
                    <a:pt x="9592" y="116"/>
                    <a:pt x="8749" y="0"/>
                    <a:pt x="7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262;p69"/>
            <p:cNvSpPr/>
            <p:nvPr/>
          </p:nvSpPr>
          <p:spPr>
            <a:xfrm>
              <a:off x="-1404404" y="4580916"/>
              <a:ext cx="170099" cy="309534"/>
            </a:xfrm>
            <a:custGeom>
              <a:avLst/>
              <a:gdLst/>
              <a:ahLst/>
              <a:cxnLst/>
              <a:rect l="l" t="t" r="r" b="b"/>
              <a:pathLst>
                <a:path w="11211" h="20401" extrusionOk="0">
                  <a:moveTo>
                    <a:pt x="6330" y="0"/>
                  </a:moveTo>
                  <a:cubicBezTo>
                    <a:pt x="5745" y="0"/>
                    <a:pt x="5218" y="116"/>
                    <a:pt x="4838" y="331"/>
                  </a:cubicBezTo>
                  <a:cubicBezTo>
                    <a:pt x="1" y="3063"/>
                    <a:pt x="3229" y="10126"/>
                    <a:pt x="3229" y="10126"/>
                  </a:cubicBezTo>
                  <a:cubicBezTo>
                    <a:pt x="2759" y="15359"/>
                    <a:pt x="6583" y="15447"/>
                    <a:pt x="6583" y="15447"/>
                  </a:cubicBezTo>
                  <a:cubicBezTo>
                    <a:pt x="6649" y="18044"/>
                    <a:pt x="8446" y="20400"/>
                    <a:pt x="9746" y="20400"/>
                  </a:cubicBezTo>
                  <a:cubicBezTo>
                    <a:pt x="9799" y="20400"/>
                    <a:pt x="9851" y="20396"/>
                    <a:pt x="9903" y="20388"/>
                  </a:cubicBezTo>
                  <a:cubicBezTo>
                    <a:pt x="11210" y="20186"/>
                    <a:pt x="11180" y="5580"/>
                    <a:pt x="10703" y="3347"/>
                  </a:cubicBezTo>
                  <a:cubicBezTo>
                    <a:pt x="10197" y="973"/>
                    <a:pt x="8021" y="0"/>
                    <a:pt x="6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263;p69"/>
            <p:cNvSpPr/>
            <p:nvPr/>
          </p:nvSpPr>
          <p:spPr>
            <a:xfrm>
              <a:off x="-1418423" y="4228717"/>
              <a:ext cx="60174" cy="76576"/>
            </a:xfrm>
            <a:custGeom>
              <a:avLst/>
              <a:gdLst/>
              <a:ahLst/>
              <a:cxnLst/>
              <a:rect l="l" t="t" r="r" b="b"/>
              <a:pathLst>
                <a:path w="3966" h="5047" extrusionOk="0">
                  <a:moveTo>
                    <a:pt x="2584" y="0"/>
                  </a:moveTo>
                  <a:cubicBezTo>
                    <a:pt x="1940" y="0"/>
                    <a:pt x="0" y="4176"/>
                    <a:pt x="0" y="4176"/>
                  </a:cubicBezTo>
                  <a:cubicBezTo>
                    <a:pt x="66" y="4170"/>
                    <a:pt x="138" y="4167"/>
                    <a:pt x="213" y="4167"/>
                  </a:cubicBezTo>
                  <a:cubicBezTo>
                    <a:pt x="1489" y="4167"/>
                    <a:pt x="3966" y="5046"/>
                    <a:pt x="3966" y="5046"/>
                  </a:cubicBezTo>
                  <a:cubicBezTo>
                    <a:pt x="3966" y="5046"/>
                    <a:pt x="3224" y="221"/>
                    <a:pt x="2629" y="8"/>
                  </a:cubicBezTo>
                  <a:cubicBezTo>
                    <a:pt x="2615" y="3"/>
                    <a:pt x="2600" y="0"/>
                    <a:pt x="2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264;p69"/>
            <p:cNvSpPr/>
            <p:nvPr/>
          </p:nvSpPr>
          <p:spPr>
            <a:xfrm>
              <a:off x="-1798707" y="4228717"/>
              <a:ext cx="60159" cy="76576"/>
            </a:xfrm>
            <a:custGeom>
              <a:avLst/>
              <a:gdLst/>
              <a:ahLst/>
              <a:cxnLst/>
              <a:rect l="l" t="t" r="r" b="b"/>
              <a:pathLst>
                <a:path w="3965" h="5047" extrusionOk="0">
                  <a:moveTo>
                    <a:pt x="1381" y="0"/>
                  </a:moveTo>
                  <a:cubicBezTo>
                    <a:pt x="1365" y="0"/>
                    <a:pt x="1350" y="3"/>
                    <a:pt x="1336" y="8"/>
                  </a:cubicBezTo>
                  <a:cubicBezTo>
                    <a:pt x="743" y="221"/>
                    <a:pt x="1" y="5046"/>
                    <a:pt x="1" y="5046"/>
                  </a:cubicBezTo>
                  <a:cubicBezTo>
                    <a:pt x="1" y="5046"/>
                    <a:pt x="2476" y="4167"/>
                    <a:pt x="3752" y="4167"/>
                  </a:cubicBezTo>
                  <a:cubicBezTo>
                    <a:pt x="3827" y="4167"/>
                    <a:pt x="3899" y="4170"/>
                    <a:pt x="3965" y="4176"/>
                  </a:cubicBezTo>
                  <a:cubicBezTo>
                    <a:pt x="3965" y="4176"/>
                    <a:pt x="2027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265;p69"/>
            <p:cNvSpPr/>
            <p:nvPr/>
          </p:nvSpPr>
          <p:spPr>
            <a:xfrm>
              <a:off x="-1418514" y="4473981"/>
              <a:ext cx="120530" cy="117010"/>
            </a:xfrm>
            <a:custGeom>
              <a:avLst/>
              <a:gdLst/>
              <a:ahLst/>
              <a:cxnLst/>
              <a:rect l="l" t="t" r="r" b="b"/>
              <a:pathLst>
                <a:path w="7944" h="7712" extrusionOk="0">
                  <a:moveTo>
                    <a:pt x="3968" y="0"/>
                  </a:moveTo>
                  <a:cubicBezTo>
                    <a:pt x="1909" y="0"/>
                    <a:pt x="195" y="1611"/>
                    <a:pt x="98" y="3678"/>
                  </a:cubicBezTo>
                  <a:cubicBezTo>
                    <a:pt x="0" y="5805"/>
                    <a:pt x="1651" y="7609"/>
                    <a:pt x="3792" y="7707"/>
                  </a:cubicBezTo>
                  <a:cubicBezTo>
                    <a:pt x="3853" y="7710"/>
                    <a:pt x="3913" y="7711"/>
                    <a:pt x="3974" y="7711"/>
                  </a:cubicBezTo>
                  <a:cubicBezTo>
                    <a:pt x="6032" y="7711"/>
                    <a:pt x="7746" y="6101"/>
                    <a:pt x="7843" y="4035"/>
                  </a:cubicBezTo>
                  <a:cubicBezTo>
                    <a:pt x="7943" y="1907"/>
                    <a:pt x="6289" y="103"/>
                    <a:pt x="4150" y="5"/>
                  </a:cubicBezTo>
                  <a:cubicBezTo>
                    <a:pt x="4089" y="2"/>
                    <a:pt x="4028" y="0"/>
                    <a:pt x="3968" y="0"/>
                  </a:cubicBezTo>
                  <a:close/>
                </a:path>
              </a:pathLst>
            </a:custGeom>
            <a:solidFill>
              <a:srgbClr val="EB8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266;p69"/>
            <p:cNvSpPr/>
            <p:nvPr/>
          </p:nvSpPr>
          <p:spPr>
            <a:xfrm>
              <a:off x="-1858957" y="4473981"/>
              <a:ext cx="120530" cy="117010"/>
            </a:xfrm>
            <a:custGeom>
              <a:avLst/>
              <a:gdLst/>
              <a:ahLst/>
              <a:cxnLst/>
              <a:rect l="l" t="t" r="r" b="b"/>
              <a:pathLst>
                <a:path w="7944" h="7712" extrusionOk="0">
                  <a:moveTo>
                    <a:pt x="3968" y="0"/>
                  </a:moveTo>
                  <a:cubicBezTo>
                    <a:pt x="1910" y="0"/>
                    <a:pt x="196" y="1611"/>
                    <a:pt x="99" y="3678"/>
                  </a:cubicBezTo>
                  <a:cubicBezTo>
                    <a:pt x="0" y="5805"/>
                    <a:pt x="1652" y="7609"/>
                    <a:pt x="3792" y="7707"/>
                  </a:cubicBezTo>
                  <a:cubicBezTo>
                    <a:pt x="3853" y="7710"/>
                    <a:pt x="3914" y="7711"/>
                    <a:pt x="3974" y="7711"/>
                  </a:cubicBezTo>
                  <a:cubicBezTo>
                    <a:pt x="6032" y="7711"/>
                    <a:pt x="7747" y="6101"/>
                    <a:pt x="7844" y="4035"/>
                  </a:cubicBezTo>
                  <a:cubicBezTo>
                    <a:pt x="7943" y="1907"/>
                    <a:pt x="6289" y="103"/>
                    <a:pt x="4150" y="5"/>
                  </a:cubicBezTo>
                  <a:cubicBezTo>
                    <a:pt x="4089" y="2"/>
                    <a:pt x="4029" y="0"/>
                    <a:pt x="3968" y="0"/>
                  </a:cubicBezTo>
                  <a:close/>
                </a:path>
              </a:pathLst>
            </a:custGeom>
            <a:solidFill>
              <a:srgbClr val="EB8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1" name="160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191" y="2854830"/>
            <a:ext cx="1400604" cy="1686442"/>
          </a:xfrm>
          <a:prstGeom prst="rect">
            <a:avLst/>
          </a:prstGeom>
        </p:spPr>
      </p:pic>
      <p:grpSp>
        <p:nvGrpSpPr>
          <p:cNvPr id="162" name="Google Shape;2180;p69"/>
          <p:cNvGrpSpPr/>
          <p:nvPr/>
        </p:nvGrpSpPr>
        <p:grpSpPr>
          <a:xfrm>
            <a:off x="3971516" y="3924699"/>
            <a:ext cx="1631553" cy="945118"/>
            <a:chOff x="-1054389" y="3934613"/>
            <a:chExt cx="840238" cy="503363"/>
          </a:xfrm>
        </p:grpSpPr>
        <p:sp>
          <p:nvSpPr>
            <p:cNvPr id="163" name="Google Shape;2181;p69"/>
            <p:cNvSpPr/>
            <p:nvPr/>
          </p:nvSpPr>
          <p:spPr>
            <a:xfrm>
              <a:off x="-742883" y="4387194"/>
              <a:ext cx="98955" cy="50782"/>
            </a:xfrm>
            <a:custGeom>
              <a:avLst/>
              <a:gdLst/>
              <a:ahLst/>
              <a:cxnLst/>
              <a:rect l="l" t="t" r="r" b="b"/>
              <a:pathLst>
                <a:path w="6522" h="3347" extrusionOk="0">
                  <a:moveTo>
                    <a:pt x="3923" y="1"/>
                  </a:moveTo>
                  <a:cubicBezTo>
                    <a:pt x="3920" y="1"/>
                    <a:pt x="3925" y="3"/>
                    <a:pt x="3937" y="8"/>
                  </a:cubicBezTo>
                  <a:lnTo>
                    <a:pt x="3937" y="8"/>
                  </a:lnTo>
                  <a:cubicBezTo>
                    <a:pt x="3940" y="6"/>
                    <a:pt x="3942" y="5"/>
                    <a:pt x="3942" y="5"/>
                  </a:cubicBezTo>
                  <a:cubicBezTo>
                    <a:pt x="3931" y="2"/>
                    <a:pt x="3925" y="1"/>
                    <a:pt x="3923" y="1"/>
                  </a:cubicBezTo>
                  <a:close/>
                  <a:moveTo>
                    <a:pt x="3937" y="8"/>
                  </a:moveTo>
                  <a:cubicBezTo>
                    <a:pt x="3783" y="98"/>
                    <a:pt x="0" y="2310"/>
                    <a:pt x="853" y="3105"/>
                  </a:cubicBezTo>
                  <a:cubicBezTo>
                    <a:pt x="1031" y="3271"/>
                    <a:pt x="1320" y="3346"/>
                    <a:pt x="1677" y="3346"/>
                  </a:cubicBezTo>
                  <a:cubicBezTo>
                    <a:pt x="3065" y="3346"/>
                    <a:pt x="5491" y="2210"/>
                    <a:pt x="6521" y="833"/>
                  </a:cubicBezTo>
                  <a:cubicBezTo>
                    <a:pt x="6521" y="833"/>
                    <a:pt x="4147" y="87"/>
                    <a:pt x="393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82;p69"/>
            <p:cNvSpPr/>
            <p:nvPr/>
          </p:nvSpPr>
          <p:spPr>
            <a:xfrm>
              <a:off x="-364739" y="4387194"/>
              <a:ext cx="98955" cy="50782"/>
            </a:xfrm>
            <a:custGeom>
              <a:avLst/>
              <a:gdLst/>
              <a:ahLst/>
              <a:cxnLst/>
              <a:rect l="l" t="t" r="r" b="b"/>
              <a:pathLst>
                <a:path w="6522" h="3347" extrusionOk="0">
                  <a:moveTo>
                    <a:pt x="2598" y="1"/>
                  </a:moveTo>
                  <a:cubicBezTo>
                    <a:pt x="2596" y="1"/>
                    <a:pt x="2590" y="2"/>
                    <a:pt x="2579" y="5"/>
                  </a:cubicBezTo>
                  <a:cubicBezTo>
                    <a:pt x="2579" y="5"/>
                    <a:pt x="2581" y="6"/>
                    <a:pt x="2584" y="8"/>
                  </a:cubicBezTo>
                  <a:lnTo>
                    <a:pt x="2584" y="8"/>
                  </a:lnTo>
                  <a:cubicBezTo>
                    <a:pt x="2596" y="3"/>
                    <a:pt x="2601" y="1"/>
                    <a:pt x="2598" y="1"/>
                  </a:cubicBezTo>
                  <a:close/>
                  <a:moveTo>
                    <a:pt x="2584" y="8"/>
                  </a:moveTo>
                  <a:lnTo>
                    <a:pt x="2584" y="8"/>
                  </a:lnTo>
                  <a:cubicBezTo>
                    <a:pt x="2374" y="87"/>
                    <a:pt x="0" y="833"/>
                    <a:pt x="0" y="833"/>
                  </a:cubicBezTo>
                  <a:cubicBezTo>
                    <a:pt x="1030" y="2210"/>
                    <a:pt x="3456" y="3346"/>
                    <a:pt x="4844" y="3346"/>
                  </a:cubicBezTo>
                  <a:cubicBezTo>
                    <a:pt x="5202" y="3346"/>
                    <a:pt x="5490" y="3271"/>
                    <a:pt x="5669" y="3105"/>
                  </a:cubicBezTo>
                  <a:cubicBezTo>
                    <a:pt x="6521" y="2310"/>
                    <a:pt x="2739" y="98"/>
                    <a:pt x="2584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83;p69"/>
            <p:cNvSpPr/>
            <p:nvPr/>
          </p:nvSpPr>
          <p:spPr>
            <a:xfrm>
              <a:off x="-1019022" y="4161867"/>
              <a:ext cx="317697" cy="228695"/>
            </a:xfrm>
            <a:custGeom>
              <a:avLst/>
              <a:gdLst/>
              <a:ahLst/>
              <a:cxnLst/>
              <a:rect l="l" t="t" r="r" b="b"/>
              <a:pathLst>
                <a:path w="20939" h="15073" extrusionOk="0">
                  <a:moveTo>
                    <a:pt x="13407" y="0"/>
                  </a:moveTo>
                  <a:cubicBezTo>
                    <a:pt x="11454" y="3237"/>
                    <a:pt x="8648" y="4149"/>
                    <a:pt x="6108" y="4149"/>
                  </a:cubicBezTo>
                  <a:cubicBezTo>
                    <a:pt x="2834" y="4149"/>
                    <a:pt x="0" y="2636"/>
                    <a:pt x="0" y="2635"/>
                  </a:cubicBezTo>
                  <a:lnTo>
                    <a:pt x="0" y="2635"/>
                  </a:lnTo>
                  <a:cubicBezTo>
                    <a:pt x="0" y="2636"/>
                    <a:pt x="2069" y="12183"/>
                    <a:pt x="7532" y="14405"/>
                  </a:cubicBezTo>
                  <a:cubicBezTo>
                    <a:pt x="8711" y="14885"/>
                    <a:pt x="9891" y="15073"/>
                    <a:pt x="11015" y="15073"/>
                  </a:cubicBezTo>
                  <a:cubicBezTo>
                    <a:pt x="15098" y="15073"/>
                    <a:pt x="18455" y="12593"/>
                    <a:pt x="18455" y="12593"/>
                  </a:cubicBezTo>
                  <a:cubicBezTo>
                    <a:pt x="20939" y="2552"/>
                    <a:pt x="13407" y="0"/>
                    <a:pt x="13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184;p69"/>
            <p:cNvSpPr/>
            <p:nvPr/>
          </p:nvSpPr>
          <p:spPr>
            <a:xfrm>
              <a:off x="-1054389" y="4168877"/>
              <a:ext cx="62222" cy="55698"/>
            </a:xfrm>
            <a:custGeom>
              <a:avLst/>
              <a:gdLst/>
              <a:ahLst/>
              <a:cxnLst/>
              <a:rect l="l" t="t" r="r" b="b"/>
              <a:pathLst>
                <a:path w="4101" h="3671" extrusionOk="0">
                  <a:moveTo>
                    <a:pt x="1147" y="0"/>
                  </a:moveTo>
                  <a:cubicBezTo>
                    <a:pt x="945" y="0"/>
                    <a:pt x="772" y="32"/>
                    <a:pt x="650" y="100"/>
                  </a:cubicBezTo>
                  <a:cubicBezTo>
                    <a:pt x="53" y="428"/>
                    <a:pt x="0" y="1473"/>
                    <a:pt x="533" y="2431"/>
                  </a:cubicBezTo>
                  <a:cubicBezTo>
                    <a:pt x="957" y="3192"/>
                    <a:pt x="1622" y="3670"/>
                    <a:pt x="2178" y="3670"/>
                  </a:cubicBezTo>
                  <a:cubicBezTo>
                    <a:pt x="2321" y="3670"/>
                    <a:pt x="2458" y="3638"/>
                    <a:pt x="2581" y="3570"/>
                  </a:cubicBezTo>
                  <a:cubicBezTo>
                    <a:pt x="3177" y="3242"/>
                    <a:pt x="4100" y="2198"/>
                    <a:pt x="3566" y="1239"/>
                  </a:cubicBezTo>
                  <a:cubicBezTo>
                    <a:pt x="3143" y="479"/>
                    <a:pt x="1927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185;p69"/>
            <p:cNvSpPr/>
            <p:nvPr/>
          </p:nvSpPr>
          <p:spPr>
            <a:xfrm>
              <a:off x="-846997" y="3934613"/>
              <a:ext cx="632845" cy="483335"/>
            </a:xfrm>
            <a:custGeom>
              <a:avLst/>
              <a:gdLst/>
              <a:ahLst/>
              <a:cxnLst/>
              <a:rect l="l" t="t" r="r" b="b"/>
              <a:pathLst>
                <a:path w="41710" h="31856" extrusionOk="0">
                  <a:moveTo>
                    <a:pt x="17683" y="0"/>
                  </a:moveTo>
                  <a:cubicBezTo>
                    <a:pt x="12026" y="0"/>
                    <a:pt x="7620" y="4692"/>
                    <a:pt x="7620" y="4692"/>
                  </a:cubicBezTo>
                  <a:lnTo>
                    <a:pt x="9186" y="1728"/>
                  </a:lnTo>
                  <a:lnTo>
                    <a:pt x="9186" y="1728"/>
                  </a:lnTo>
                  <a:cubicBezTo>
                    <a:pt x="3062" y="3620"/>
                    <a:pt x="3062" y="10123"/>
                    <a:pt x="3062" y="10123"/>
                  </a:cubicBezTo>
                  <a:lnTo>
                    <a:pt x="2069" y="7819"/>
                  </a:lnTo>
                  <a:cubicBezTo>
                    <a:pt x="0" y="11193"/>
                    <a:pt x="2069" y="14978"/>
                    <a:pt x="2069" y="14978"/>
                  </a:cubicBezTo>
                  <a:cubicBezTo>
                    <a:pt x="8275" y="19999"/>
                    <a:pt x="6599" y="27915"/>
                    <a:pt x="6599" y="27916"/>
                  </a:cubicBezTo>
                  <a:cubicBezTo>
                    <a:pt x="7709" y="30895"/>
                    <a:pt x="14498" y="31855"/>
                    <a:pt x="21313" y="31855"/>
                  </a:cubicBezTo>
                  <a:cubicBezTo>
                    <a:pt x="28086" y="31855"/>
                    <a:pt x="34885" y="30907"/>
                    <a:pt x="36164" y="30050"/>
                  </a:cubicBezTo>
                  <a:cubicBezTo>
                    <a:pt x="38729" y="28332"/>
                    <a:pt x="38813" y="25021"/>
                    <a:pt x="38813" y="25021"/>
                  </a:cubicBezTo>
                  <a:lnTo>
                    <a:pt x="40964" y="26174"/>
                  </a:lnTo>
                  <a:cubicBezTo>
                    <a:pt x="41710" y="23376"/>
                    <a:pt x="37820" y="19342"/>
                    <a:pt x="37820" y="19342"/>
                  </a:cubicBezTo>
                  <a:lnTo>
                    <a:pt x="37820" y="19342"/>
                  </a:lnTo>
                  <a:lnTo>
                    <a:pt x="40136" y="20824"/>
                  </a:lnTo>
                  <a:cubicBezTo>
                    <a:pt x="40467" y="16543"/>
                    <a:pt x="34510" y="11606"/>
                    <a:pt x="34510" y="11606"/>
                  </a:cubicBezTo>
                  <a:lnTo>
                    <a:pt x="34510" y="11606"/>
                  </a:lnTo>
                  <a:lnTo>
                    <a:pt x="37488" y="12181"/>
                  </a:lnTo>
                  <a:cubicBezTo>
                    <a:pt x="35999" y="6337"/>
                    <a:pt x="28054" y="5679"/>
                    <a:pt x="28054" y="5679"/>
                  </a:cubicBezTo>
                  <a:lnTo>
                    <a:pt x="31198" y="5350"/>
                  </a:lnTo>
                  <a:cubicBezTo>
                    <a:pt x="29015" y="1985"/>
                    <a:pt x="24243" y="1412"/>
                    <a:pt x="21244" y="1412"/>
                  </a:cubicBezTo>
                  <a:cubicBezTo>
                    <a:pt x="19696" y="1412"/>
                    <a:pt x="18620" y="1565"/>
                    <a:pt x="18620" y="1565"/>
                  </a:cubicBezTo>
                  <a:lnTo>
                    <a:pt x="20524" y="412"/>
                  </a:lnTo>
                  <a:cubicBezTo>
                    <a:pt x="19553" y="124"/>
                    <a:pt x="18602" y="0"/>
                    <a:pt x="17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186;p69"/>
            <p:cNvSpPr/>
            <p:nvPr/>
          </p:nvSpPr>
          <p:spPr>
            <a:xfrm>
              <a:off x="-865962" y="4216397"/>
              <a:ext cx="28115" cy="46109"/>
            </a:xfrm>
            <a:custGeom>
              <a:avLst/>
              <a:gdLst/>
              <a:ahLst/>
              <a:cxnLst/>
              <a:rect l="l" t="t" r="r" b="b"/>
              <a:pathLst>
                <a:path w="1853" h="3039" extrusionOk="0">
                  <a:moveTo>
                    <a:pt x="925" y="1"/>
                  </a:moveTo>
                  <a:cubicBezTo>
                    <a:pt x="412" y="1"/>
                    <a:pt x="0" y="681"/>
                    <a:pt x="0" y="1519"/>
                  </a:cubicBezTo>
                  <a:cubicBezTo>
                    <a:pt x="0" y="2358"/>
                    <a:pt x="413" y="3039"/>
                    <a:pt x="925" y="3039"/>
                  </a:cubicBezTo>
                  <a:cubicBezTo>
                    <a:pt x="1436" y="3039"/>
                    <a:pt x="1853" y="2358"/>
                    <a:pt x="1853" y="1519"/>
                  </a:cubicBezTo>
                  <a:cubicBezTo>
                    <a:pt x="1853" y="681"/>
                    <a:pt x="1438" y="1"/>
                    <a:pt x="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187;p69"/>
            <p:cNvSpPr/>
            <p:nvPr/>
          </p:nvSpPr>
          <p:spPr>
            <a:xfrm>
              <a:off x="-846450" y="4242767"/>
              <a:ext cx="95298" cy="92522"/>
            </a:xfrm>
            <a:custGeom>
              <a:avLst/>
              <a:gdLst/>
              <a:ahLst/>
              <a:cxnLst/>
              <a:rect l="l" t="t" r="r" b="b"/>
              <a:pathLst>
                <a:path w="6281" h="6098" extrusionOk="0">
                  <a:moveTo>
                    <a:pt x="3136" y="0"/>
                  </a:moveTo>
                  <a:cubicBezTo>
                    <a:pt x="1510" y="0"/>
                    <a:pt x="154" y="1273"/>
                    <a:pt x="78" y="2907"/>
                  </a:cubicBezTo>
                  <a:cubicBezTo>
                    <a:pt x="1" y="4590"/>
                    <a:pt x="1307" y="6015"/>
                    <a:pt x="2997" y="6094"/>
                  </a:cubicBezTo>
                  <a:cubicBezTo>
                    <a:pt x="3045" y="6096"/>
                    <a:pt x="3093" y="6097"/>
                    <a:pt x="3141" y="6097"/>
                  </a:cubicBezTo>
                  <a:cubicBezTo>
                    <a:pt x="4770" y="6097"/>
                    <a:pt x="6125" y="4824"/>
                    <a:pt x="6202" y="3190"/>
                  </a:cubicBezTo>
                  <a:cubicBezTo>
                    <a:pt x="6280" y="1508"/>
                    <a:pt x="4973" y="82"/>
                    <a:pt x="3282" y="4"/>
                  </a:cubicBezTo>
                  <a:cubicBezTo>
                    <a:pt x="3233" y="1"/>
                    <a:pt x="3185" y="0"/>
                    <a:pt x="3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188;p69"/>
            <p:cNvSpPr/>
            <p:nvPr/>
          </p:nvSpPr>
          <p:spPr>
            <a:xfrm>
              <a:off x="-770922" y="4081013"/>
              <a:ext cx="15855" cy="28631"/>
            </a:xfrm>
            <a:custGeom>
              <a:avLst/>
              <a:gdLst/>
              <a:ahLst/>
              <a:cxnLst/>
              <a:rect l="l" t="t" r="r" b="b"/>
              <a:pathLst>
                <a:path w="1045" h="1887" extrusionOk="0">
                  <a:moveTo>
                    <a:pt x="472" y="0"/>
                  </a:moveTo>
                  <a:cubicBezTo>
                    <a:pt x="336" y="0"/>
                    <a:pt x="168" y="74"/>
                    <a:pt x="135" y="201"/>
                  </a:cubicBezTo>
                  <a:lnTo>
                    <a:pt x="137" y="200"/>
                  </a:lnTo>
                  <a:lnTo>
                    <a:pt x="137" y="200"/>
                  </a:lnTo>
                  <a:cubicBezTo>
                    <a:pt x="1" y="742"/>
                    <a:pt x="75" y="1388"/>
                    <a:pt x="453" y="1816"/>
                  </a:cubicBezTo>
                  <a:cubicBezTo>
                    <a:pt x="497" y="1866"/>
                    <a:pt x="564" y="1886"/>
                    <a:pt x="634" y="1886"/>
                  </a:cubicBezTo>
                  <a:cubicBezTo>
                    <a:pt x="825" y="1886"/>
                    <a:pt x="1044" y="1735"/>
                    <a:pt x="915" y="1589"/>
                  </a:cubicBezTo>
                  <a:cubicBezTo>
                    <a:pt x="576" y="1206"/>
                    <a:pt x="530" y="652"/>
                    <a:pt x="650" y="169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189;p69"/>
            <p:cNvSpPr/>
            <p:nvPr/>
          </p:nvSpPr>
          <p:spPr>
            <a:xfrm>
              <a:off x="-731883" y="4042020"/>
              <a:ext cx="13822" cy="21408"/>
            </a:xfrm>
            <a:custGeom>
              <a:avLst/>
              <a:gdLst/>
              <a:ahLst/>
              <a:cxnLst/>
              <a:rect l="l" t="t" r="r" b="b"/>
              <a:pathLst>
                <a:path w="911" h="1411" extrusionOk="0">
                  <a:moveTo>
                    <a:pt x="506" y="0"/>
                  </a:moveTo>
                  <a:cubicBezTo>
                    <a:pt x="418" y="0"/>
                    <a:pt x="338" y="20"/>
                    <a:pt x="303" y="68"/>
                  </a:cubicBezTo>
                  <a:cubicBezTo>
                    <a:pt x="58" y="406"/>
                    <a:pt x="1" y="878"/>
                    <a:pt x="300" y="1285"/>
                  </a:cubicBezTo>
                  <a:cubicBezTo>
                    <a:pt x="361" y="1368"/>
                    <a:pt x="513" y="1410"/>
                    <a:pt x="641" y="1410"/>
                  </a:cubicBezTo>
                  <a:cubicBezTo>
                    <a:pt x="779" y="1410"/>
                    <a:pt x="887" y="1361"/>
                    <a:pt x="814" y="1261"/>
                  </a:cubicBezTo>
                  <a:cubicBezTo>
                    <a:pt x="546" y="896"/>
                    <a:pt x="612" y="496"/>
                    <a:pt x="832" y="195"/>
                  </a:cubicBezTo>
                  <a:cubicBezTo>
                    <a:pt x="911" y="88"/>
                    <a:pt x="691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90;p69"/>
            <p:cNvSpPr/>
            <p:nvPr/>
          </p:nvSpPr>
          <p:spPr>
            <a:xfrm>
              <a:off x="-720458" y="4102543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5" y="1"/>
                  </a:moveTo>
                  <a:cubicBezTo>
                    <a:pt x="417" y="1"/>
                    <a:pt x="336" y="21"/>
                    <a:pt x="301" y="69"/>
                  </a:cubicBezTo>
                  <a:cubicBezTo>
                    <a:pt x="56" y="406"/>
                    <a:pt x="0" y="877"/>
                    <a:pt x="298" y="1284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0" y="496"/>
                    <a:pt x="828" y="196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91;p69"/>
            <p:cNvSpPr/>
            <p:nvPr/>
          </p:nvSpPr>
          <p:spPr>
            <a:xfrm>
              <a:off x="-686684" y="4056130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0" y="0"/>
                  </a:moveTo>
                  <a:cubicBezTo>
                    <a:pt x="334" y="0"/>
                    <a:pt x="166" y="75"/>
                    <a:pt x="135" y="202"/>
                  </a:cubicBezTo>
                  <a:lnTo>
                    <a:pt x="135" y="201"/>
                  </a:lnTo>
                  <a:lnTo>
                    <a:pt x="135" y="201"/>
                  </a:lnTo>
                  <a:cubicBezTo>
                    <a:pt x="0" y="742"/>
                    <a:pt x="73" y="1389"/>
                    <a:pt x="452" y="1817"/>
                  </a:cubicBezTo>
                  <a:cubicBezTo>
                    <a:pt x="495" y="1866"/>
                    <a:pt x="562" y="1887"/>
                    <a:pt x="632" y="1887"/>
                  </a:cubicBezTo>
                  <a:cubicBezTo>
                    <a:pt x="823" y="1887"/>
                    <a:pt x="1043" y="1736"/>
                    <a:pt x="913" y="1589"/>
                  </a:cubicBezTo>
                  <a:cubicBezTo>
                    <a:pt x="574" y="1206"/>
                    <a:pt x="529" y="652"/>
                    <a:pt x="648" y="170"/>
                  </a:cubicBezTo>
                  <a:cubicBezTo>
                    <a:pt x="677" y="53"/>
                    <a:pt x="585" y="0"/>
                    <a:pt x="470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92;p69"/>
            <p:cNvSpPr/>
            <p:nvPr/>
          </p:nvSpPr>
          <p:spPr>
            <a:xfrm>
              <a:off x="-770345" y="4139093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6" y="1"/>
                    <a:pt x="337" y="21"/>
                    <a:pt x="302" y="68"/>
                  </a:cubicBezTo>
                  <a:cubicBezTo>
                    <a:pt x="55" y="407"/>
                    <a:pt x="1" y="878"/>
                    <a:pt x="297" y="1285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4" y="1361"/>
                    <a:pt x="812" y="1261"/>
                  </a:cubicBezTo>
                  <a:cubicBezTo>
                    <a:pt x="544" y="896"/>
                    <a:pt x="611" y="496"/>
                    <a:pt x="828" y="195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93;p69"/>
            <p:cNvSpPr/>
            <p:nvPr/>
          </p:nvSpPr>
          <p:spPr>
            <a:xfrm>
              <a:off x="-669145" y="4011492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6"/>
                    <a:pt x="1" y="877"/>
                    <a:pt x="298" y="1284"/>
                  </a:cubicBezTo>
                  <a:cubicBezTo>
                    <a:pt x="358" y="1367"/>
                    <a:pt x="511" y="1409"/>
                    <a:pt x="638" y="1409"/>
                  </a:cubicBezTo>
                  <a:cubicBezTo>
                    <a:pt x="777" y="1409"/>
                    <a:pt x="885" y="1360"/>
                    <a:pt x="812" y="1260"/>
                  </a:cubicBezTo>
                  <a:cubicBezTo>
                    <a:pt x="544" y="895"/>
                    <a:pt x="609" y="495"/>
                    <a:pt x="830" y="196"/>
                  </a:cubicBezTo>
                  <a:cubicBezTo>
                    <a:pt x="909" y="87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94;p69"/>
            <p:cNvSpPr/>
            <p:nvPr/>
          </p:nvSpPr>
          <p:spPr>
            <a:xfrm>
              <a:off x="-641394" y="4079769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2" y="0"/>
                  </a:moveTo>
                  <a:cubicBezTo>
                    <a:pt x="336" y="0"/>
                    <a:pt x="169" y="74"/>
                    <a:pt x="136" y="202"/>
                  </a:cubicBezTo>
                  <a:cubicBezTo>
                    <a:pt x="0" y="743"/>
                    <a:pt x="74" y="1388"/>
                    <a:pt x="454" y="1817"/>
                  </a:cubicBezTo>
                  <a:cubicBezTo>
                    <a:pt x="498" y="1866"/>
                    <a:pt x="565" y="1887"/>
                    <a:pt x="635" y="1887"/>
                  </a:cubicBezTo>
                  <a:cubicBezTo>
                    <a:pt x="825" y="1887"/>
                    <a:pt x="1044" y="1736"/>
                    <a:pt x="914" y="1589"/>
                  </a:cubicBezTo>
                  <a:cubicBezTo>
                    <a:pt x="574" y="1207"/>
                    <a:pt x="528" y="653"/>
                    <a:pt x="650" y="170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95;p69"/>
            <p:cNvSpPr/>
            <p:nvPr/>
          </p:nvSpPr>
          <p:spPr>
            <a:xfrm>
              <a:off x="-602340" y="4040791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3" y="1410"/>
                    <a:pt x="640" y="1410"/>
                  </a:cubicBezTo>
                  <a:cubicBezTo>
                    <a:pt x="778" y="1410"/>
                    <a:pt x="885" y="1360"/>
                    <a:pt x="812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96;p69"/>
            <p:cNvSpPr/>
            <p:nvPr/>
          </p:nvSpPr>
          <p:spPr>
            <a:xfrm>
              <a:off x="-590945" y="4101314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7" y="0"/>
                    <a:pt x="337" y="20"/>
                    <a:pt x="302" y="68"/>
                  </a:cubicBezTo>
                  <a:cubicBezTo>
                    <a:pt x="57" y="406"/>
                    <a:pt x="1" y="876"/>
                    <a:pt x="299" y="1283"/>
                  </a:cubicBezTo>
                  <a:cubicBezTo>
                    <a:pt x="360" y="1367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59"/>
                  </a:cubicBezTo>
                  <a:cubicBezTo>
                    <a:pt x="545" y="894"/>
                    <a:pt x="611" y="495"/>
                    <a:pt x="830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97;p69"/>
            <p:cNvSpPr/>
            <p:nvPr/>
          </p:nvSpPr>
          <p:spPr>
            <a:xfrm>
              <a:off x="-557156" y="4054886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1" y="1"/>
                  </a:moveTo>
                  <a:cubicBezTo>
                    <a:pt x="335" y="1"/>
                    <a:pt x="167" y="75"/>
                    <a:pt x="135" y="202"/>
                  </a:cubicBezTo>
                  <a:cubicBezTo>
                    <a:pt x="0" y="743"/>
                    <a:pt x="74" y="1389"/>
                    <a:pt x="453" y="1817"/>
                  </a:cubicBezTo>
                  <a:cubicBezTo>
                    <a:pt x="496" y="1866"/>
                    <a:pt x="562" y="1887"/>
                    <a:pt x="632" y="1887"/>
                  </a:cubicBezTo>
                  <a:cubicBezTo>
                    <a:pt x="823" y="1887"/>
                    <a:pt x="1042" y="1736"/>
                    <a:pt x="913" y="1589"/>
                  </a:cubicBezTo>
                  <a:cubicBezTo>
                    <a:pt x="574" y="1206"/>
                    <a:pt x="528" y="652"/>
                    <a:pt x="648" y="171"/>
                  </a:cubicBezTo>
                  <a:cubicBezTo>
                    <a:pt x="678" y="53"/>
                    <a:pt x="585" y="1"/>
                    <a:pt x="471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98;p69"/>
            <p:cNvSpPr/>
            <p:nvPr/>
          </p:nvSpPr>
          <p:spPr>
            <a:xfrm>
              <a:off x="-640817" y="4137864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6" y="1"/>
                  </a:moveTo>
                  <a:cubicBezTo>
                    <a:pt x="417" y="1"/>
                    <a:pt x="337" y="21"/>
                    <a:pt x="303" y="69"/>
                  </a:cubicBezTo>
                  <a:cubicBezTo>
                    <a:pt x="55" y="406"/>
                    <a:pt x="0" y="877"/>
                    <a:pt x="297" y="1284"/>
                  </a:cubicBezTo>
                  <a:cubicBezTo>
                    <a:pt x="358" y="1367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0" y="495"/>
                    <a:pt x="828" y="196"/>
                  </a:cubicBezTo>
                  <a:cubicBezTo>
                    <a:pt x="908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199;p69"/>
            <p:cNvSpPr/>
            <p:nvPr/>
          </p:nvSpPr>
          <p:spPr>
            <a:xfrm>
              <a:off x="-539647" y="4010248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8" y="1410"/>
                    <a:pt x="886" y="1360"/>
                    <a:pt x="814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200;p69"/>
            <p:cNvSpPr/>
            <p:nvPr/>
          </p:nvSpPr>
          <p:spPr>
            <a:xfrm>
              <a:off x="-704891" y="4251157"/>
              <a:ext cx="15840" cy="28615"/>
            </a:xfrm>
            <a:custGeom>
              <a:avLst/>
              <a:gdLst/>
              <a:ahLst/>
              <a:cxnLst/>
              <a:rect l="l" t="t" r="r" b="b"/>
              <a:pathLst>
                <a:path w="1044" h="1886" extrusionOk="0">
                  <a:moveTo>
                    <a:pt x="472" y="0"/>
                  </a:moveTo>
                  <a:cubicBezTo>
                    <a:pt x="336" y="0"/>
                    <a:pt x="168" y="74"/>
                    <a:pt x="136" y="201"/>
                  </a:cubicBezTo>
                  <a:cubicBezTo>
                    <a:pt x="0" y="742"/>
                    <a:pt x="74" y="1388"/>
                    <a:pt x="453" y="1816"/>
                  </a:cubicBezTo>
                  <a:cubicBezTo>
                    <a:pt x="496" y="1865"/>
                    <a:pt x="563" y="1886"/>
                    <a:pt x="634" y="1886"/>
                  </a:cubicBezTo>
                  <a:cubicBezTo>
                    <a:pt x="824" y="1886"/>
                    <a:pt x="1044" y="1735"/>
                    <a:pt x="914" y="1589"/>
                  </a:cubicBezTo>
                  <a:cubicBezTo>
                    <a:pt x="575" y="1206"/>
                    <a:pt x="528" y="652"/>
                    <a:pt x="650" y="169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01;p69"/>
            <p:cNvSpPr/>
            <p:nvPr/>
          </p:nvSpPr>
          <p:spPr>
            <a:xfrm>
              <a:off x="-665837" y="4212179"/>
              <a:ext cx="13807" cy="21378"/>
            </a:xfrm>
            <a:custGeom>
              <a:avLst/>
              <a:gdLst/>
              <a:ahLst/>
              <a:cxnLst/>
              <a:rect l="l" t="t" r="r" b="b"/>
              <a:pathLst>
                <a:path w="910" h="1409" extrusionOk="0">
                  <a:moveTo>
                    <a:pt x="506" y="0"/>
                  </a:moveTo>
                  <a:cubicBezTo>
                    <a:pt x="418" y="0"/>
                    <a:pt x="338" y="20"/>
                    <a:pt x="304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2" y="1409"/>
                    <a:pt x="638" y="1409"/>
                  </a:cubicBezTo>
                  <a:cubicBezTo>
                    <a:pt x="776" y="1409"/>
                    <a:pt x="885" y="1359"/>
                    <a:pt x="812" y="1260"/>
                  </a:cubicBezTo>
                  <a:cubicBezTo>
                    <a:pt x="546" y="895"/>
                    <a:pt x="611" y="495"/>
                    <a:pt x="830" y="194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02;p69"/>
            <p:cNvSpPr/>
            <p:nvPr/>
          </p:nvSpPr>
          <p:spPr>
            <a:xfrm>
              <a:off x="-654442" y="4272687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5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60"/>
                  </a:cubicBezTo>
                  <a:cubicBezTo>
                    <a:pt x="545" y="895"/>
                    <a:pt x="611" y="496"/>
                    <a:pt x="828" y="196"/>
                  </a:cubicBezTo>
                  <a:cubicBezTo>
                    <a:pt x="908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03;p69"/>
            <p:cNvSpPr/>
            <p:nvPr/>
          </p:nvSpPr>
          <p:spPr>
            <a:xfrm>
              <a:off x="-620653" y="4226259"/>
              <a:ext cx="15840" cy="28646"/>
            </a:xfrm>
            <a:custGeom>
              <a:avLst/>
              <a:gdLst/>
              <a:ahLst/>
              <a:cxnLst/>
              <a:rect l="l" t="t" r="r" b="b"/>
              <a:pathLst>
                <a:path w="1044" h="1888" extrusionOk="0">
                  <a:moveTo>
                    <a:pt x="469" y="1"/>
                  </a:moveTo>
                  <a:cubicBezTo>
                    <a:pt x="333" y="1"/>
                    <a:pt x="166" y="75"/>
                    <a:pt x="135" y="203"/>
                  </a:cubicBezTo>
                  <a:lnTo>
                    <a:pt x="135" y="202"/>
                  </a:lnTo>
                  <a:lnTo>
                    <a:pt x="135" y="202"/>
                  </a:lnTo>
                  <a:cubicBezTo>
                    <a:pt x="0" y="743"/>
                    <a:pt x="74" y="1390"/>
                    <a:pt x="451" y="1818"/>
                  </a:cubicBezTo>
                  <a:cubicBezTo>
                    <a:pt x="495" y="1867"/>
                    <a:pt x="561" y="1888"/>
                    <a:pt x="632" y="1888"/>
                  </a:cubicBezTo>
                  <a:cubicBezTo>
                    <a:pt x="823" y="1888"/>
                    <a:pt x="1043" y="1737"/>
                    <a:pt x="913" y="1590"/>
                  </a:cubicBezTo>
                  <a:cubicBezTo>
                    <a:pt x="574" y="1207"/>
                    <a:pt x="527" y="653"/>
                    <a:pt x="648" y="171"/>
                  </a:cubicBezTo>
                  <a:cubicBezTo>
                    <a:pt x="677" y="54"/>
                    <a:pt x="584" y="1"/>
                    <a:pt x="469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04;p69"/>
            <p:cNvSpPr/>
            <p:nvPr/>
          </p:nvSpPr>
          <p:spPr>
            <a:xfrm>
              <a:off x="-704314" y="4309253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6" y="0"/>
                  </a:moveTo>
                  <a:cubicBezTo>
                    <a:pt x="417" y="0"/>
                    <a:pt x="337" y="21"/>
                    <a:pt x="303" y="68"/>
                  </a:cubicBezTo>
                  <a:cubicBezTo>
                    <a:pt x="55" y="406"/>
                    <a:pt x="0" y="875"/>
                    <a:pt x="297" y="1284"/>
                  </a:cubicBezTo>
                  <a:cubicBezTo>
                    <a:pt x="358" y="1367"/>
                    <a:pt x="512" y="1409"/>
                    <a:pt x="639" y="1409"/>
                  </a:cubicBezTo>
                  <a:cubicBezTo>
                    <a:pt x="777" y="1409"/>
                    <a:pt x="885" y="1360"/>
                    <a:pt x="811" y="1260"/>
                  </a:cubicBezTo>
                  <a:cubicBezTo>
                    <a:pt x="545" y="895"/>
                    <a:pt x="610" y="495"/>
                    <a:pt x="828" y="196"/>
                  </a:cubicBezTo>
                  <a:cubicBezTo>
                    <a:pt x="908" y="87"/>
                    <a:pt x="689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05;p69"/>
            <p:cNvSpPr/>
            <p:nvPr/>
          </p:nvSpPr>
          <p:spPr>
            <a:xfrm>
              <a:off x="-603144" y="4181637"/>
              <a:ext cx="13822" cy="21393"/>
            </a:xfrm>
            <a:custGeom>
              <a:avLst/>
              <a:gdLst/>
              <a:ahLst/>
              <a:cxnLst/>
              <a:rect l="l" t="t" r="r" b="b"/>
              <a:pathLst>
                <a:path w="911" h="1410" extrusionOk="0">
                  <a:moveTo>
                    <a:pt x="508" y="1"/>
                  </a:moveTo>
                  <a:cubicBezTo>
                    <a:pt x="419" y="1"/>
                    <a:pt x="339" y="21"/>
                    <a:pt x="304" y="69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3" y="1409"/>
                    <a:pt x="640" y="1409"/>
                  </a:cubicBezTo>
                  <a:cubicBezTo>
                    <a:pt x="778" y="1409"/>
                    <a:pt x="885" y="1360"/>
                    <a:pt x="812" y="1260"/>
                  </a:cubicBezTo>
                  <a:cubicBezTo>
                    <a:pt x="546" y="895"/>
                    <a:pt x="611" y="495"/>
                    <a:pt x="832" y="196"/>
                  </a:cubicBezTo>
                  <a:cubicBezTo>
                    <a:pt x="910" y="87"/>
                    <a:pt x="691" y="1"/>
                    <a:pt x="508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06;p69"/>
            <p:cNvSpPr/>
            <p:nvPr/>
          </p:nvSpPr>
          <p:spPr>
            <a:xfrm>
              <a:off x="-544851" y="4134117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2" y="0"/>
                  </a:moveTo>
                  <a:cubicBezTo>
                    <a:pt x="335" y="0"/>
                    <a:pt x="168" y="75"/>
                    <a:pt x="137" y="202"/>
                  </a:cubicBezTo>
                  <a:cubicBezTo>
                    <a:pt x="0" y="742"/>
                    <a:pt x="76" y="1389"/>
                    <a:pt x="454" y="1817"/>
                  </a:cubicBezTo>
                  <a:cubicBezTo>
                    <a:pt x="498" y="1866"/>
                    <a:pt x="564" y="1887"/>
                    <a:pt x="634" y="1887"/>
                  </a:cubicBezTo>
                  <a:cubicBezTo>
                    <a:pt x="824" y="1887"/>
                    <a:pt x="1044" y="1736"/>
                    <a:pt x="914" y="1590"/>
                  </a:cubicBezTo>
                  <a:cubicBezTo>
                    <a:pt x="575" y="1207"/>
                    <a:pt x="530" y="652"/>
                    <a:pt x="650" y="170"/>
                  </a:cubicBezTo>
                  <a:cubicBezTo>
                    <a:pt x="679" y="53"/>
                    <a:pt x="586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07;p69"/>
            <p:cNvSpPr/>
            <p:nvPr/>
          </p:nvSpPr>
          <p:spPr>
            <a:xfrm>
              <a:off x="-505797" y="4095123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lnTo>
                    <a:pt x="302" y="69"/>
                  </a:lnTo>
                  <a:cubicBezTo>
                    <a:pt x="57" y="406"/>
                    <a:pt x="1" y="877"/>
                    <a:pt x="298" y="1286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6" y="1361"/>
                    <a:pt x="812" y="1260"/>
                  </a:cubicBezTo>
                  <a:cubicBezTo>
                    <a:pt x="546" y="895"/>
                    <a:pt x="611" y="497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08;p69"/>
            <p:cNvSpPr/>
            <p:nvPr/>
          </p:nvSpPr>
          <p:spPr>
            <a:xfrm>
              <a:off x="-494403" y="4155662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5" y="0"/>
                  </a:moveTo>
                  <a:cubicBezTo>
                    <a:pt x="417" y="0"/>
                    <a:pt x="337" y="20"/>
                    <a:pt x="302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8"/>
                    <a:pt x="512" y="1410"/>
                    <a:pt x="640" y="1410"/>
                  </a:cubicBezTo>
                  <a:cubicBezTo>
                    <a:pt x="778" y="1410"/>
                    <a:pt x="885" y="1360"/>
                    <a:pt x="812" y="1260"/>
                  </a:cubicBezTo>
                  <a:cubicBezTo>
                    <a:pt x="545" y="895"/>
                    <a:pt x="611" y="496"/>
                    <a:pt x="829" y="194"/>
                  </a:cubicBezTo>
                  <a:cubicBezTo>
                    <a:pt x="908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09;p69"/>
            <p:cNvSpPr/>
            <p:nvPr/>
          </p:nvSpPr>
          <p:spPr>
            <a:xfrm>
              <a:off x="-460644" y="4109249"/>
              <a:ext cx="15855" cy="28646"/>
            </a:xfrm>
            <a:custGeom>
              <a:avLst/>
              <a:gdLst/>
              <a:ahLst/>
              <a:cxnLst/>
              <a:rect l="l" t="t" r="r" b="b"/>
              <a:pathLst>
                <a:path w="1045" h="1888" extrusionOk="0">
                  <a:moveTo>
                    <a:pt x="472" y="0"/>
                  </a:moveTo>
                  <a:cubicBezTo>
                    <a:pt x="336" y="0"/>
                    <a:pt x="169" y="74"/>
                    <a:pt x="137" y="202"/>
                  </a:cubicBezTo>
                  <a:cubicBezTo>
                    <a:pt x="1" y="744"/>
                    <a:pt x="75" y="1389"/>
                    <a:pt x="453" y="1817"/>
                  </a:cubicBezTo>
                  <a:cubicBezTo>
                    <a:pt x="497" y="1866"/>
                    <a:pt x="564" y="1887"/>
                    <a:pt x="634" y="1887"/>
                  </a:cubicBezTo>
                  <a:cubicBezTo>
                    <a:pt x="825" y="1887"/>
                    <a:pt x="1044" y="1735"/>
                    <a:pt x="915" y="1588"/>
                  </a:cubicBezTo>
                  <a:cubicBezTo>
                    <a:pt x="576" y="1205"/>
                    <a:pt x="530" y="651"/>
                    <a:pt x="650" y="170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10;p69"/>
            <p:cNvSpPr/>
            <p:nvPr/>
          </p:nvSpPr>
          <p:spPr>
            <a:xfrm>
              <a:off x="-544275" y="4192227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8" y="0"/>
                    <a:pt x="337" y="20"/>
                    <a:pt x="303" y="68"/>
                  </a:cubicBezTo>
                  <a:cubicBezTo>
                    <a:pt x="56" y="406"/>
                    <a:pt x="0" y="877"/>
                    <a:pt x="298" y="1284"/>
                  </a:cubicBezTo>
                  <a:cubicBezTo>
                    <a:pt x="359" y="1367"/>
                    <a:pt x="512" y="1409"/>
                    <a:pt x="639" y="1409"/>
                  </a:cubicBezTo>
                  <a:cubicBezTo>
                    <a:pt x="777" y="1409"/>
                    <a:pt x="885" y="1360"/>
                    <a:pt x="813" y="1259"/>
                  </a:cubicBezTo>
                  <a:cubicBezTo>
                    <a:pt x="545" y="895"/>
                    <a:pt x="610" y="495"/>
                    <a:pt x="830" y="194"/>
                  </a:cubicBezTo>
                  <a:cubicBezTo>
                    <a:pt x="908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11;p69"/>
            <p:cNvSpPr/>
            <p:nvPr/>
          </p:nvSpPr>
          <p:spPr>
            <a:xfrm>
              <a:off x="-443074" y="406459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4" y="0"/>
                  </a:moveTo>
                  <a:cubicBezTo>
                    <a:pt x="416" y="0"/>
                    <a:pt x="336" y="20"/>
                    <a:pt x="302" y="68"/>
                  </a:cubicBezTo>
                  <a:cubicBezTo>
                    <a:pt x="55" y="405"/>
                    <a:pt x="0" y="878"/>
                    <a:pt x="297" y="1285"/>
                  </a:cubicBezTo>
                  <a:cubicBezTo>
                    <a:pt x="358" y="1368"/>
                    <a:pt x="511" y="1410"/>
                    <a:pt x="638" y="1410"/>
                  </a:cubicBezTo>
                  <a:cubicBezTo>
                    <a:pt x="776" y="1410"/>
                    <a:pt x="884" y="1361"/>
                    <a:pt x="812" y="1261"/>
                  </a:cubicBezTo>
                  <a:cubicBezTo>
                    <a:pt x="544" y="896"/>
                    <a:pt x="609" y="496"/>
                    <a:pt x="828" y="195"/>
                  </a:cubicBezTo>
                  <a:cubicBezTo>
                    <a:pt x="908" y="88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12;p69"/>
            <p:cNvSpPr/>
            <p:nvPr/>
          </p:nvSpPr>
          <p:spPr>
            <a:xfrm>
              <a:off x="-588260" y="4304261"/>
              <a:ext cx="15855" cy="28631"/>
            </a:xfrm>
            <a:custGeom>
              <a:avLst/>
              <a:gdLst/>
              <a:ahLst/>
              <a:cxnLst/>
              <a:rect l="l" t="t" r="r" b="b"/>
              <a:pathLst>
                <a:path w="1045" h="1887" extrusionOk="0">
                  <a:moveTo>
                    <a:pt x="473" y="1"/>
                  </a:moveTo>
                  <a:cubicBezTo>
                    <a:pt x="337" y="1"/>
                    <a:pt x="170" y="75"/>
                    <a:pt x="138" y="202"/>
                  </a:cubicBezTo>
                  <a:lnTo>
                    <a:pt x="137" y="201"/>
                  </a:lnTo>
                  <a:lnTo>
                    <a:pt x="137" y="201"/>
                  </a:lnTo>
                  <a:cubicBezTo>
                    <a:pt x="1" y="742"/>
                    <a:pt x="76" y="1389"/>
                    <a:pt x="453" y="1817"/>
                  </a:cubicBezTo>
                  <a:cubicBezTo>
                    <a:pt x="497" y="1866"/>
                    <a:pt x="564" y="1887"/>
                    <a:pt x="634" y="1887"/>
                  </a:cubicBezTo>
                  <a:cubicBezTo>
                    <a:pt x="825" y="1887"/>
                    <a:pt x="1044" y="1736"/>
                    <a:pt x="915" y="1590"/>
                  </a:cubicBezTo>
                  <a:cubicBezTo>
                    <a:pt x="574" y="1207"/>
                    <a:pt x="529" y="653"/>
                    <a:pt x="650" y="170"/>
                  </a:cubicBezTo>
                  <a:cubicBezTo>
                    <a:pt x="680" y="53"/>
                    <a:pt x="587" y="1"/>
                    <a:pt x="473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13;p69"/>
            <p:cNvSpPr/>
            <p:nvPr/>
          </p:nvSpPr>
          <p:spPr>
            <a:xfrm>
              <a:off x="-549221" y="4265283"/>
              <a:ext cx="13837" cy="21393"/>
            </a:xfrm>
            <a:custGeom>
              <a:avLst/>
              <a:gdLst/>
              <a:ahLst/>
              <a:cxnLst/>
              <a:rect l="l" t="t" r="r" b="b"/>
              <a:pathLst>
                <a:path w="912" h="1410" extrusionOk="0">
                  <a:moveTo>
                    <a:pt x="507" y="0"/>
                  </a:moveTo>
                  <a:cubicBezTo>
                    <a:pt x="418" y="0"/>
                    <a:pt x="338" y="20"/>
                    <a:pt x="303" y="68"/>
                  </a:cubicBezTo>
                  <a:cubicBezTo>
                    <a:pt x="58" y="405"/>
                    <a:pt x="1" y="876"/>
                    <a:pt x="300" y="1285"/>
                  </a:cubicBezTo>
                  <a:cubicBezTo>
                    <a:pt x="361" y="1368"/>
                    <a:pt x="513" y="1410"/>
                    <a:pt x="640" y="1410"/>
                  </a:cubicBezTo>
                  <a:cubicBezTo>
                    <a:pt x="779" y="1410"/>
                    <a:pt x="887" y="1360"/>
                    <a:pt x="814" y="1261"/>
                  </a:cubicBezTo>
                  <a:cubicBezTo>
                    <a:pt x="547" y="896"/>
                    <a:pt x="612" y="496"/>
                    <a:pt x="832" y="195"/>
                  </a:cubicBezTo>
                  <a:cubicBezTo>
                    <a:pt x="911" y="88"/>
                    <a:pt x="691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14;p69"/>
            <p:cNvSpPr/>
            <p:nvPr/>
          </p:nvSpPr>
          <p:spPr>
            <a:xfrm>
              <a:off x="-537811" y="4325806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5" y="0"/>
                  </a:moveTo>
                  <a:cubicBezTo>
                    <a:pt x="417" y="0"/>
                    <a:pt x="338" y="20"/>
                    <a:pt x="304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2" y="1409"/>
                    <a:pt x="639" y="1409"/>
                  </a:cubicBezTo>
                  <a:cubicBezTo>
                    <a:pt x="778" y="1409"/>
                    <a:pt x="886" y="1359"/>
                    <a:pt x="814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09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15;p69"/>
            <p:cNvSpPr/>
            <p:nvPr/>
          </p:nvSpPr>
          <p:spPr>
            <a:xfrm>
              <a:off x="-504022" y="4279393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1" y="0"/>
                  </a:moveTo>
                  <a:cubicBezTo>
                    <a:pt x="335" y="0"/>
                    <a:pt x="167" y="74"/>
                    <a:pt x="135" y="202"/>
                  </a:cubicBezTo>
                  <a:lnTo>
                    <a:pt x="135" y="200"/>
                  </a:lnTo>
                  <a:lnTo>
                    <a:pt x="135" y="200"/>
                  </a:lnTo>
                  <a:cubicBezTo>
                    <a:pt x="0" y="742"/>
                    <a:pt x="75" y="1389"/>
                    <a:pt x="453" y="1817"/>
                  </a:cubicBezTo>
                  <a:cubicBezTo>
                    <a:pt x="496" y="1866"/>
                    <a:pt x="563" y="1887"/>
                    <a:pt x="633" y="1887"/>
                  </a:cubicBezTo>
                  <a:cubicBezTo>
                    <a:pt x="823" y="1887"/>
                    <a:pt x="1042" y="1736"/>
                    <a:pt x="913" y="1590"/>
                  </a:cubicBezTo>
                  <a:cubicBezTo>
                    <a:pt x="574" y="1205"/>
                    <a:pt x="529" y="651"/>
                    <a:pt x="648" y="170"/>
                  </a:cubicBezTo>
                  <a:cubicBezTo>
                    <a:pt x="678" y="53"/>
                    <a:pt x="586" y="0"/>
                    <a:pt x="471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16;p69"/>
            <p:cNvSpPr/>
            <p:nvPr/>
          </p:nvSpPr>
          <p:spPr>
            <a:xfrm>
              <a:off x="-587714" y="4362357"/>
              <a:ext cx="13837" cy="21393"/>
            </a:xfrm>
            <a:custGeom>
              <a:avLst/>
              <a:gdLst/>
              <a:ahLst/>
              <a:cxnLst/>
              <a:rect l="l" t="t" r="r" b="b"/>
              <a:pathLst>
                <a:path w="912" h="1410" extrusionOk="0">
                  <a:moveTo>
                    <a:pt x="507" y="0"/>
                  </a:moveTo>
                  <a:cubicBezTo>
                    <a:pt x="419" y="0"/>
                    <a:pt x="339" y="20"/>
                    <a:pt x="304" y="68"/>
                  </a:cubicBezTo>
                  <a:cubicBezTo>
                    <a:pt x="57" y="405"/>
                    <a:pt x="1" y="878"/>
                    <a:pt x="299" y="1285"/>
                  </a:cubicBezTo>
                  <a:cubicBezTo>
                    <a:pt x="361" y="1368"/>
                    <a:pt x="513" y="1410"/>
                    <a:pt x="640" y="1410"/>
                  </a:cubicBezTo>
                  <a:cubicBezTo>
                    <a:pt x="779" y="1410"/>
                    <a:pt x="887" y="1360"/>
                    <a:pt x="814" y="1260"/>
                  </a:cubicBezTo>
                  <a:cubicBezTo>
                    <a:pt x="547" y="894"/>
                    <a:pt x="612" y="496"/>
                    <a:pt x="832" y="195"/>
                  </a:cubicBezTo>
                  <a:cubicBezTo>
                    <a:pt x="912" y="87"/>
                    <a:pt x="691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17;p69"/>
            <p:cNvSpPr/>
            <p:nvPr/>
          </p:nvSpPr>
          <p:spPr>
            <a:xfrm>
              <a:off x="-486498" y="4234741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6" y="1"/>
                  </a:moveTo>
                  <a:cubicBezTo>
                    <a:pt x="418" y="1"/>
                    <a:pt x="338" y="21"/>
                    <a:pt x="303" y="68"/>
                  </a:cubicBezTo>
                  <a:cubicBezTo>
                    <a:pt x="56" y="407"/>
                    <a:pt x="0" y="878"/>
                    <a:pt x="298" y="1285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8" y="1410"/>
                    <a:pt x="886" y="1361"/>
                    <a:pt x="813" y="1261"/>
                  </a:cubicBezTo>
                  <a:cubicBezTo>
                    <a:pt x="545" y="896"/>
                    <a:pt x="612" y="496"/>
                    <a:pt x="830" y="195"/>
                  </a:cubicBezTo>
                  <a:cubicBezTo>
                    <a:pt x="910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18;p69"/>
            <p:cNvSpPr/>
            <p:nvPr/>
          </p:nvSpPr>
          <p:spPr>
            <a:xfrm>
              <a:off x="-431361" y="4221283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1" y="1"/>
                  </a:moveTo>
                  <a:cubicBezTo>
                    <a:pt x="335" y="1"/>
                    <a:pt x="167" y="75"/>
                    <a:pt x="135" y="203"/>
                  </a:cubicBezTo>
                  <a:lnTo>
                    <a:pt x="137" y="201"/>
                  </a:lnTo>
                  <a:lnTo>
                    <a:pt x="137" y="201"/>
                  </a:lnTo>
                  <a:cubicBezTo>
                    <a:pt x="0" y="743"/>
                    <a:pt x="75" y="1388"/>
                    <a:pt x="453" y="1816"/>
                  </a:cubicBezTo>
                  <a:cubicBezTo>
                    <a:pt x="497" y="1866"/>
                    <a:pt x="564" y="1887"/>
                    <a:pt x="635" y="1887"/>
                  </a:cubicBezTo>
                  <a:cubicBezTo>
                    <a:pt x="825" y="1887"/>
                    <a:pt x="1043" y="1736"/>
                    <a:pt x="913" y="1589"/>
                  </a:cubicBezTo>
                  <a:cubicBezTo>
                    <a:pt x="574" y="1206"/>
                    <a:pt x="529" y="652"/>
                    <a:pt x="648" y="171"/>
                  </a:cubicBezTo>
                  <a:cubicBezTo>
                    <a:pt x="678" y="53"/>
                    <a:pt x="586" y="1"/>
                    <a:pt x="471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19;p69"/>
            <p:cNvSpPr/>
            <p:nvPr/>
          </p:nvSpPr>
          <p:spPr>
            <a:xfrm>
              <a:off x="-392307" y="4182304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8" y="0"/>
                  </a:moveTo>
                  <a:cubicBezTo>
                    <a:pt x="419" y="0"/>
                    <a:pt x="339" y="21"/>
                    <a:pt x="304" y="68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60"/>
                  </a:cubicBezTo>
                  <a:cubicBezTo>
                    <a:pt x="546" y="895"/>
                    <a:pt x="611" y="495"/>
                    <a:pt x="830" y="196"/>
                  </a:cubicBezTo>
                  <a:cubicBezTo>
                    <a:pt x="910" y="87"/>
                    <a:pt x="691" y="0"/>
                    <a:pt x="508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20;p69"/>
            <p:cNvSpPr/>
            <p:nvPr/>
          </p:nvSpPr>
          <p:spPr>
            <a:xfrm>
              <a:off x="-380913" y="4242812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6"/>
                    <a:pt x="1" y="877"/>
                    <a:pt x="297" y="1286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5"/>
                    <a:pt x="829" y="196"/>
                  </a:cubicBezTo>
                  <a:cubicBezTo>
                    <a:pt x="908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21;p69"/>
            <p:cNvSpPr/>
            <p:nvPr/>
          </p:nvSpPr>
          <p:spPr>
            <a:xfrm>
              <a:off x="-347123" y="4196385"/>
              <a:ext cx="15825" cy="28661"/>
            </a:xfrm>
            <a:custGeom>
              <a:avLst/>
              <a:gdLst/>
              <a:ahLst/>
              <a:cxnLst/>
              <a:rect l="l" t="t" r="r" b="b"/>
              <a:pathLst>
                <a:path w="1043" h="1889" extrusionOk="0">
                  <a:moveTo>
                    <a:pt x="470" y="1"/>
                  </a:moveTo>
                  <a:cubicBezTo>
                    <a:pt x="333" y="1"/>
                    <a:pt x="165" y="75"/>
                    <a:pt x="133" y="203"/>
                  </a:cubicBezTo>
                  <a:lnTo>
                    <a:pt x="135" y="203"/>
                  </a:lnTo>
                  <a:cubicBezTo>
                    <a:pt x="0" y="745"/>
                    <a:pt x="74" y="1390"/>
                    <a:pt x="451" y="1818"/>
                  </a:cubicBezTo>
                  <a:cubicBezTo>
                    <a:pt x="495" y="1867"/>
                    <a:pt x="562" y="1888"/>
                    <a:pt x="632" y="1888"/>
                  </a:cubicBezTo>
                  <a:cubicBezTo>
                    <a:pt x="823" y="1888"/>
                    <a:pt x="1042" y="1736"/>
                    <a:pt x="913" y="1589"/>
                  </a:cubicBezTo>
                  <a:cubicBezTo>
                    <a:pt x="574" y="1206"/>
                    <a:pt x="528" y="652"/>
                    <a:pt x="648" y="171"/>
                  </a:cubicBezTo>
                  <a:cubicBezTo>
                    <a:pt x="678" y="53"/>
                    <a:pt x="585" y="1"/>
                    <a:pt x="470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22;p69"/>
            <p:cNvSpPr/>
            <p:nvPr/>
          </p:nvSpPr>
          <p:spPr>
            <a:xfrm>
              <a:off x="-430785" y="4279378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5" y="0"/>
                  </a:moveTo>
                  <a:cubicBezTo>
                    <a:pt x="417" y="0"/>
                    <a:pt x="336" y="20"/>
                    <a:pt x="301" y="68"/>
                  </a:cubicBezTo>
                  <a:cubicBezTo>
                    <a:pt x="56" y="406"/>
                    <a:pt x="0" y="876"/>
                    <a:pt x="297" y="1284"/>
                  </a:cubicBezTo>
                  <a:cubicBezTo>
                    <a:pt x="359" y="1367"/>
                    <a:pt x="511" y="1409"/>
                    <a:pt x="638" y="1409"/>
                  </a:cubicBezTo>
                  <a:cubicBezTo>
                    <a:pt x="776" y="1409"/>
                    <a:pt x="884" y="1360"/>
                    <a:pt x="811" y="1259"/>
                  </a:cubicBezTo>
                  <a:cubicBezTo>
                    <a:pt x="545" y="895"/>
                    <a:pt x="610" y="495"/>
                    <a:pt x="828" y="195"/>
                  </a:cubicBezTo>
                  <a:cubicBezTo>
                    <a:pt x="908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23;p69"/>
            <p:cNvSpPr/>
            <p:nvPr/>
          </p:nvSpPr>
          <p:spPr>
            <a:xfrm>
              <a:off x="-329614" y="4151762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0"/>
                  </a:moveTo>
                  <a:cubicBezTo>
                    <a:pt x="418" y="0"/>
                    <a:pt x="338" y="21"/>
                    <a:pt x="304" y="68"/>
                  </a:cubicBezTo>
                  <a:cubicBezTo>
                    <a:pt x="55" y="406"/>
                    <a:pt x="1" y="877"/>
                    <a:pt x="299" y="1285"/>
                  </a:cubicBezTo>
                  <a:cubicBezTo>
                    <a:pt x="360" y="1369"/>
                    <a:pt x="512" y="1410"/>
                    <a:pt x="639" y="1410"/>
                  </a:cubicBezTo>
                  <a:cubicBezTo>
                    <a:pt x="777" y="1410"/>
                    <a:pt x="886" y="1361"/>
                    <a:pt x="812" y="1261"/>
                  </a:cubicBezTo>
                  <a:cubicBezTo>
                    <a:pt x="546" y="895"/>
                    <a:pt x="611" y="497"/>
                    <a:pt x="830" y="196"/>
                  </a:cubicBezTo>
                  <a:cubicBezTo>
                    <a:pt x="909" y="87"/>
                    <a:pt x="690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24;p69"/>
            <p:cNvSpPr/>
            <p:nvPr/>
          </p:nvSpPr>
          <p:spPr>
            <a:xfrm>
              <a:off x="-687033" y="4144965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6" y="0"/>
                  </a:moveTo>
                  <a:cubicBezTo>
                    <a:pt x="418" y="0"/>
                    <a:pt x="337" y="21"/>
                    <a:pt x="303" y="68"/>
                  </a:cubicBezTo>
                  <a:cubicBezTo>
                    <a:pt x="55" y="406"/>
                    <a:pt x="1" y="877"/>
                    <a:pt x="297" y="1285"/>
                  </a:cubicBezTo>
                  <a:cubicBezTo>
                    <a:pt x="358" y="1368"/>
                    <a:pt x="511" y="1409"/>
                    <a:pt x="638" y="1409"/>
                  </a:cubicBezTo>
                  <a:cubicBezTo>
                    <a:pt x="777" y="1409"/>
                    <a:pt x="885" y="1360"/>
                    <a:pt x="812" y="1260"/>
                  </a:cubicBezTo>
                  <a:cubicBezTo>
                    <a:pt x="544" y="895"/>
                    <a:pt x="611" y="495"/>
                    <a:pt x="829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25;p69"/>
            <p:cNvSpPr/>
            <p:nvPr/>
          </p:nvSpPr>
          <p:spPr>
            <a:xfrm>
              <a:off x="-731852" y="419298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7" y="1"/>
                    <a:pt x="337" y="21"/>
                    <a:pt x="303" y="68"/>
                  </a:cubicBezTo>
                  <a:cubicBezTo>
                    <a:pt x="55" y="406"/>
                    <a:pt x="0" y="876"/>
                    <a:pt x="298" y="1285"/>
                  </a:cubicBezTo>
                  <a:cubicBezTo>
                    <a:pt x="359" y="1369"/>
                    <a:pt x="511" y="1411"/>
                    <a:pt x="639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4" y="896"/>
                    <a:pt x="610" y="497"/>
                    <a:pt x="830" y="195"/>
                  </a:cubicBezTo>
                  <a:cubicBezTo>
                    <a:pt x="909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26;p69"/>
            <p:cNvSpPr/>
            <p:nvPr/>
          </p:nvSpPr>
          <p:spPr>
            <a:xfrm>
              <a:off x="-629256" y="3976884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6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5" y="406"/>
                    <a:pt x="1" y="878"/>
                    <a:pt x="298" y="1285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7"/>
                    <a:pt x="829" y="196"/>
                  </a:cubicBezTo>
                  <a:cubicBezTo>
                    <a:pt x="909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27;p69"/>
            <p:cNvSpPr/>
            <p:nvPr/>
          </p:nvSpPr>
          <p:spPr>
            <a:xfrm>
              <a:off x="-568399" y="3979175"/>
              <a:ext cx="13822" cy="21393"/>
            </a:xfrm>
            <a:custGeom>
              <a:avLst/>
              <a:gdLst/>
              <a:ahLst/>
              <a:cxnLst/>
              <a:rect l="l" t="t" r="r" b="b"/>
              <a:pathLst>
                <a:path w="911" h="1410" extrusionOk="0">
                  <a:moveTo>
                    <a:pt x="506" y="0"/>
                  </a:moveTo>
                  <a:cubicBezTo>
                    <a:pt x="418" y="0"/>
                    <a:pt x="338" y="20"/>
                    <a:pt x="304" y="67"/>
                  </a:cubicBezTo>
                  <a:cubicBezTo>
                    <a:pt x="57" y="405"/>
                    <a:pt x="1" y="876"/>
                    <a:pt x="299" y="1284"/>
                  </a:cubicBezTo>
                  <a:cubicBezTo>
                    <a:pt x="360" y="1368"/>
                    <a:pt x="513" y="1410"/>
                    <a:pt x="640" y="1410"/>
                  </a:cubicBezTo>
                  <a:cubicBezTo>
                    <a:pt x="778" y="1410"/>
                    <a:pt x="886" y="1360"/>
                    <a:pt x="814" y="1260"/>
                  </a:cubicBezTo>
                  <a:cubicBezTo>
                    <a:pt x="546" y="894"/>
                    <a:pt x="612" y="496"/>
                    <a:pt x="830" y="195"/>
                  </a:cubicBezTo>
                  <a:cubicBezTo>
                    <a:pt x="910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28;p69"/>
            <p:cNvSpPr/>
            <p:nvPr/>
          </p:nvSpPr>
          <p:spPr>
            <a:xfrm>
              <a:off x="-486710" y="3993331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8" y="0"/>
                    <a:pt x="338" y="21"/>
                    <a:pt x="303" y="68"/>
                  </a:cubicBezTo>
                  <a:cubicBezTo>
                    <a:pt x="55" y="406"/>
                    <a:pt x="1" y="877"/>
                    <a:pt x="297" y="1284"/>
                  </a:cubicBezTo>
                  <a:cubicBezTo>
                    <a:pt x="358" y="1368"/>
                    <a:pt x="511" y="1410"/>
                    <a:pt x="638" y="1410"/>
                  </a:cubicBezTo>
                  <a:cubicBezTo>
                    <a:pt x="777" y="1410"/>
                    <a:pt x="885" y="1360"/>
                    <a:pt x="812" y="1259"/>
                  </a:cubicBezTo>
                  <a:cubicBezTo>
                    <a:pt x="546" y="895"/>
                    <a:pt x="611" y="495"/>
                    <a:pt x="830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29;p69"/>
            <p:cNvSpPr/>
            <p:nvPr/>
          </p:nvSpPr>
          <p:spPr>
            <a:xfrm>
              <a:off x="-392307" y="4084609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2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30;p69"/>
            <p:cNvSpPr/>
            <p:nvPr/>
          </p:nvSpPr>
          <p:spPr>
            <a:xfrm>
              <a:off x="-424033" y="4151186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4" y="1"/>
                  </a:moveTo>
                  <a:cubicBezTo>
                    <a:pt x="415" y="1"/>
                    <a:pt x="335" y="21"/>
                    <a:pt x="300" y="69"/>
                  </a:cubicBezTo>
                  <a:cubicBezTo>
                    <a:pt x="55" y="406"/>
                    <a:pt x="0" y="877"/>
                    <a:pt x="297" y="1284"/>
                  </a:cubicBezTo>
                  <a:cubicBezTo>
                    <a:pt x="358" y="1367"/>
                    <a:pt x="511" y="1409"/>
                    <a:pt x="638" y="1409"/>
                  </a:cubicBezTo>
                  <a:cubicBezTo>
                    <a:pt x="776" y="1409"/>
                    <a:pt x="883" y="1360"/>
                    <a:pt x="810" y="1260"/>
                  </a:cubicBezTo>
                  <a:cubicBezTo>
                    <a:pt x="544" y="895"/>
                    <a:pt x="609" y="495"/>
                    <a:pt x="828" y="196"/>
                  </a:cubicBezTo>
                  <a:cubicBezTo>
                    <a:pt x="908" y="87"/>
                    <a:pt x="688" y="1"/>
                    <a:pt x="504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31;p69"/>
            <p:cNvSpPr/>
            <p:nvPr/>
          </p:nvSpPr>
          <p:spPr>
            <a:xfrm>
              <a:off x="-654184" y="4347184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6" y="1"/>
                  </a:moveTo>
                  <a:cubicBezTo>
                    <a:pt x="418" y="1"/>
                    <a:pt x="337" y="21"/>
                    <a:pt x="303" y="69"/>
                  </a:cubicBezTo>
                  <a:cubicBezTo>
                    <a:pt x="55" y="406"/>
                    <a:pt x="0" y="877"/>
                    <a:pt x="298" y="1284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2" y="496"/>
                    <a:pt x="830" y="196"/>
                  </a:cubicBezTo>
                  <a:cubicBezTo>
                    <a:pt x="909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2;p69"/>
            <p:cNvSpPr/>
            <p:nvPr/>
          </p:nvSpPr>
          <p:spPr>
            <a:xfrm>
              <a:off x="-488728" y="4357865"/>
              <a:ext cx="13837" cy="21408"/>
            </a:xfrm>
            <a:custGeom>
              <a:avLst/>
              <a:gdLst/>
              <a:ahLst/>
              <a:cxnLst/>
              <a:rect l="l" t="t" r="r" b="b"/>
              <a:pathLst>
                <a:path w="912" h="1411" extrusionOk="0">
                  <a:moveTo>
                    <a:pt x="507" y="1"/>
                  </a:moveTo>
                  <a:cubicBezTo>
                    <a:pt x="419" y="1"/>
                    <a:pt x="339" y="21"/>
                    <a:pt x="305" y="69"/>
                  </a:cubicBezTo>
                  <a:lnTo>
                    <a:pt x="303" y="69"/>
                  </a:lnTo>
                  <a:cubicBezTo>
                    <a:pt x="58" y="406"/>
                    <a:pt x="0" y="877"/>
                    <a:pt x="299" y="1286"/>
                  </a:cubicBezTo>
                  <a:cubicBezTo>
                    <a:pt x="359" y="1369"/>
                    <a:pt x="512" y="1410"/>
                    <a:pt x="639" y="1410"/>
                  </a:cubicBezTo>
                  <a:cubicBezTo>
                    <a:pt x="777" y="1410"/>
                    <a:pt x="886" y="1361"/>
                    <a:pt x="813" y="1261"/>
                  </a:cubicBezTo>
                  <a:cubicBezTo>
                    <a:pt x="547" y="895"/>
                    <a:pt x="612" y="497"/>
                    <a:pt x="831" y="196"/>
                  </a:cubicBezTo>
                  <a:cubicBezTo>
                    <a:pt x="911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33;p69"/>
            <p:cNvSpPr/>
            <p:nvPr/>
          </p:nvSpPr>
          <p:spPr>
            <a:xfrm>
              <a:off x="-443560" y="4337125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3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1" y="1411"/>
                    <a:pt x="638" y="1411"/>
                  </a:cubicBezTo>
                  <a:cubicBezTo>
                    <a:pt x="777" y="1411"/>
                    <a:pt x="886" y="1361"/>
                    <a:pt x="812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0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34;p69"/>
            <p:cNvSpPr/>
            <p:nvPr/>
          </p:nvSpPr>
          <p:spPr>
            <a:xfrm>
              <a:off x="-377802" y="4299102"/>
              <a:ext cx="13761" cy="21393"/>
            </a:xfrm>
            <a:custGeom>
              <a:avLst/>
              <a:gdLst/>
              <a:ahLst/>
              <a:cxnLst/>
              <a:rect l="l" t="t" r="r" b="b"/>
              <a:pathLst>
                <a:path w="907" h="1410" extrusionOk="0">
                  <a:moveTo>
                    <a:pt x="504" y="0"/>
                  </a:moveTo>
                  <a:cubicBezTo>
                    <a:pt x="416" y="0"/>
                    <a:pt x="336" y="21"/>
                    <a:pt x="301" y="68"/>
                  </a:cubicBezTo>
                  <a:cubicBezTo>
                    <a:pt x="53" y="406"/>
                    <a:pt x="0" y="877"/>
                    <a:pt x="297" y="1285"/>
                  </a:cubicBezTo>
                  <a:cubicBezTo>
                    <a:pt x="357" y="1368"/>
                    <a:pt x="510" y="1409"/>
                    <a:pt x="637" y="1409"/>
                  </a:cubicBezTo>
                  <a:cubicBezTo>
                    <a:pt x="775" y="1409"/>
                    <a:pt x="883" y="1360"/>
                    <a:pt x="810" y="1260"/>
                  </a:cubicBezTo>
                  <a:cubicBezTo>
                    <a:pt x="543" y="895"/>
                    <a:pt x="608" y="495"/>
                    <a:pt x="828" y="196"/>
                  </a:cubicBezTo>
                  <a:cubicBezTo>
                    <a:pt x="907" y="87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35;p69"/>
            <p:cNvSpPr/>
            <p:nvPr/>
          </p:nvSpPr>
          <p:spPr>
            <a:xfrm>
              <a:off x="-341525" y="4348003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4" y="0"/>
                  </a:moveTo>
                  <a:cubicBezTo>
                    <a:pt x="416" y="0"/>
                    <a:pt x="336" y="20"/>
                    <a:pt x="302" y="68"/>
                  </a:cubicBezTo>
                  <a:cubicBezTo>
                    <a:pt x="55" y="405"/>
                    <a:pt x="0" y="876"/>
                    <a:pt x="297" y="1285"/>
                  </a:cubicBezTo>
                  <a:cubicBezTo>
                    <a:pt x="358" y="1368"/>
                    <a:pt x="509" y="1409"/>
                    <a:pt x="636" y="1409"/>
                  </a:cubicBezTo>
                  <a:cubicBezTo>
                    <a:pt x="775" y="1409"/>
                    <a:pt x="884" y="1359"/>
                    <a:pt x="810" y="1259"/>
                  </a:cubicBezTo>
                  <a:cubicBezTo>
                    <a:pt x="544" y="894"/>
                    <a:pt x="610" y="495"/>
                    <a:pt x="828" y="195"/>
                  </a:cubicBezTo>
                  <a:cubicBezTo>
                    <a:pt x="908" y="87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36;p69"/>
            <p:cNvSpPr/>
            <p:nvPr/>
          </p:nvSpPr>
          <p:spPr>
            <a:xfrm>
              <a:off x="-318220" y="4268666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3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2" y="1411"/>
                    <a:pt x="639" y="1411"/>
                  </a:cubicBezTo>
                  <a:cubicBezTo>
                    <a:pt x="777" y="1411"/>
                    <a:pt x="885" y="1361"/>
                    <a:pt x="812" y="1262"/>
                  </a:cubicBezTo>
                  <a:cubicBezTo>
                    <a:pt x="546" y="897"/>
                    <a:pt x="611" y="497"/>
                    <a:pt x="830" y="196"/>
                  </a:cubicBezTo>
                  <a:cubicBezTo>
                    <a:pt x="910" y="88"/>
                    <a:pt x="690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237;p69"/>
            <p:cNvSpPr/>
            <p:nvPr/>
          </p:nvSpPr>
          <p:spPr>
            <a:xfrm>
              <a:off x="-294930" y="419298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6" y="1"/>
                    <a:pt x="337" y="21"/>
                    <a:pt x="302" y="68"/>
                  </a:cubicBezTo>
                  <a:cubicBezTo>
                    <a:pt x="55" y="406"/>
                    <a:pt x="0" y="876"/>
                    <a:pt x="297" y="1285"/>
                  </a:cubicBezTo>
                  <a:cubicBezTo>
                    <a:pt x="359" y="1369"/>
                    <a:pt x="512" y="1411"/>
                    <a:pt x="639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4" y="896"/>
                    <a:pt x="610" y="497"/>
                    <a:pt x="828" y="195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335;p40"/>
          <p:cNvSpPr/>
          <p:nvPr/>
        </p:nvSpPr>
        <p:spPr>
          <a:xfrm rot="15375090">
            <a:off x="6731662" y="4277201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336;p40"/>
          <p:cNvSpPr/>
          <p:nvPr/>
        </p:nvSpPr>
        <p:spPr>
          <a:xfrm rot="11774982">
            <a:off x="6424707" y="3747808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335;p40"/>
          <p:cNvSpPr/>
          <p:nvPr/>
        </p:nvSpPr>
        <p:spPr>
          <a:xfrm rot="12744564">
            <a:off x="7413764" y="4125617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72"/>
    </mc:Choice>
    <mc:Fallback xmlns="">
      <p:transition spd="slow" advTm="22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35696" y="12347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latin typeface="Ink Free" panose="03080402000500000000" pitchFamily="66" charset="0"/>
              </a:rPr>
              <a:t>Point to …</a:t>
            </a:r>
            <a:endParaRPr lang="es-CL" sz="5400" b="1" dirty="0">
              <a:latin typeface="Ink Free" panose="03080402000500000000" pitchFamily="66" charset="0"/>
            </a:endParaRPr>
          </a:p>
        </p:txBody>
      </p:sp>
      <p:pic>
        <p:nvPicPr>
          <p:cNvPr id="4" name="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18" y="1053171"/>
            <a:ext cx="2834920" cy="1953077"/>
          </a:xfrm>
          <a:prstGeom prst="rect">
            <a:avLst/>
          </a:prstGeom>
        </p:spPr>
      </p:pic>
      <p:pic>
        <p:nvPicPr>
          <p:cNvPr id="5" name="2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55" y="3363838"/>
            <a:ext cx="2712885" cy="1380239"/>
          </a:xfrm>
          <a:prstGeom prst="rect">
            <a:avLst/>
          </a:prstGeom>
        </p:spPr>
      </p:pic>
      <p:pic>
        <p:nvPicPr>
          <p:cNvPr id="6" name="3 Imagen" descr="Recorte de pantall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/>
          <a:stretch/>
        </p:blipFill>
        <p:spPr>
          <a:xfrm>
            <a:off x="5724128" y="78022"/>
            <a:ext cx="3289753" cy="1937572"/>
          </a:xfrm>
          <a:prstGeom prst="rect">
            <a:avLst/>
          </a:prstGeom>
        </p:spPr>
      </p:pic>
      <p:pic>
        <p:nvPicPr>
          <p:cNvPr id="7" name="4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99742"/>
            <a:ext cx="3141098" cy="2144266"/>
          </a:xfrm>
          <a:prstGeom prst="rect">
            <a:avLst/>
          </a:prstGeom>
        </p:spPr>
      </p:pic>
      <p:sp>
        <p:nvSpPr>
          <p:cNvPr id="8" name="flecha 1"/>
          <p:cNvSpPr/>
          <p:nvPr/>
        </p:nvSpPr>
        <p:spPr>
          <a:xfrm>
            <a:off x="4860032" y="1158430"/>
            <a:ext cx="1476521" cy="1055754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 2"/>
          <p:cNvSpPr/>
          <p:nvPr/>
        </p:nvSpPr>
        <p:spPr>
          <a:xfrm>
            <a:off x="4782123" y="2698332"/>
            <a:ext cx="1476521" cy="1055754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 3"/>
          <p:cNvSpPr/>
          <p:nvPr/>
        </p:nvSpPr>
        <p:spPr>
          <a:xfrm>
            <a:off x="568872" y="3688323"/>
            <a:ext cx="1476521" cy="1055754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 4"/>
          <p:cNvSpPr/>
          <p:nvPr/>
        </p:nvSpPr>
        <p:spPr>
          <a:xfrm>
            <a:off x="623126" y="1744121"/>
            <a:ext cx="1476521" cy="1055754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26"/>
    </mc:Choice>
    <mc:Fallback xmlns="">
      <p:transition spd="slow" advTm="93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  <p:extLst>
    <p:ext uri="{E180D4A7-C9FB-4DFB-919C-405C955672EB}">
      <p14:showEvtLst xmlns:p14="http://schemas.microsoft.com/office/powerpoint/2010/main">
        <p14:triggerEvt type="onClick" time="32606" objId="7"/>
        <p14:triggerEvt type="onClick" time="37767" objId="7"/>
        <p14:triggerEvt type="onClick" time="53811" objId="4"/>
        <p14:triggerEvt type="onClick" time="57795" objId="4"/>
        <p14:triggerEvt type="onClick" time="70157" objId="5"/>
        <p14:triggerEvt type="onClick" time="75117" objId="5"/>
        <p14:triggerEvt type="onClick" time="86426" objId="6"/>
        <p14:triggerEvt type="onClick" time="91178" objId="6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jirafa"/>
          <p:cNvGrpSpPr/>
          <p:nvPr/>
        </p:nvGrpSpPr>
        <p:grpSpPr>
          <a:xfrm>
            <a:off x="-180528" y="641687"/>
            <a:ext cx="2584978" cy="4352662"/>
            <a:chOff x="-1350344" y="4467032"/>
            <a:chExt cx="1228973" cy="2313154"/>
          </a:xfrm>
        </p:grpSpPr>
        <p:sp>
          <p:nvSpPr>
            <p:cNvPr id="366" name="Google Shape;366;p43"/>
            <p:cNvSpPr/>
            <p:nvPr/>
          </p:nvSpPr>
          <p:spPr>
            <a:xfrm>
              <a:off x="-1321547" y="5881564"/>
              <a:ext cx="285364" cy="478177"/>
            </a:xfrm>
            <a:custGeom>
              <a:avLst/>
              <a:gdLst/>
              <a:ahLst/>
              <a:cxnLst/>
              <a:rect l="l" t="t" r="r" b="b"/>
              <a:pathLst>
                <a:path w="18808" h="31516" extrusionOk="0">
                  <a:moveTo>
                    <a:pt x="17110" y="1"/>
                  </a:moveTo>
                  <a:cubicBezTo>
                    <a:pt x="12932" y="1"/>
                    <a:pt x="8631" y="2343"/>
                    <a:pt x="6517" y="5914"/>
                  </a:cubicBezTo>
                  <a:cubicBezTo>
                    <a:pt x="4041" y="10096"/>
                    <a:pt x="3178" y="15339"/>
                    <a:pt x="2383" y="20069"/>
                  </a:cubicBezTo>
                  <a:cubicBezTo>
                    <a:pt x="2003" y="22336"/>
                    <a:pt x="1696" y="24617"/>
                    <a:pt x="1295" y="26880"/>
                  </a:cubicBezTo>
                  <a:cubicBezTo>
                    <a:pt x="1072" y="28132"/>
                    <a:pt x="917" y="29566"/>
                    <a:pt x="257" y="30680"/>
                  </a:cubicBezTo>
                  <a:cubicBezTo>
                    <a:pt x="1" y="31113"/>
                    <a:pt x="388" y="31516"/>
                    <a:pt x="772" y="31516"/>
                  </a:cubicBezTo>
                  <a:cubicBezTo>
                    <a:pt x="942" y="31516"/>
                    <a:pt x="1112" y="31437"/>
                    <a:pt x="1225" y="31247"/>
                  </a:cubicBezTo>
                  <a:cubicBezTo>
                    <a:pt x="2689" y="28776"/>
                    <a:pt x="2687" y="25183"/>
                    <a:pt x="3128" y="22425"/>
                  </a:cubicBezTo>
                  <a:cubicBezTo>
                    <a:pt x="3882" y="17700"/>
                    <a:pt x="4557" y="12419"/>
                    <a:pt x="6644" y="8062"/>
                  </a:cubicBezTo>
                  <a:cubicBezTo>
                    <a:pt x="8585" y="4007"/>
                    <a:pt x="12587" y="1124"/>
                    <a:pt x="17121" y="1124"/>
                  </a:cubicBezTo>
                  <a:cubicBezTo>
                    <a:pt x="17441" y="1124"/>
                    <a:pt x="17763" y="1138"/>
                    <a:pt x="18088" y="1167"/>
                  </a:cubicBezTo>
                  <a:lnTo>
                    <a:pt x="18088" y="1166"/>
                  </a:lnTo>
                  <a:cubicBezTo>
                    <a:pt x="18108" y="1168"/>
                    <a:pt x="18128" y="1169"/>
                    <a:pt x="18147" y="1169"/>
                  </a:cubicBezTo>
                  <a:cubicBezTo>
                    <a:pt x="18808" y="1169"/>
                    <a:pt x="18782" y="108"/>
                    <a:pt x="18088" y="44"/>
                  </a:cubicBezTo>
                  <a:cubicBezTo>
                    <a:pt x="17764" y="15"/>
                    <a:pt x="17437" y="1"/>
                    <a:pt x="17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3"/>
            <p:cNvSpPr/>
            <p:nvPr/>
          </p:nvSpPr>
          <p:spPr>
            <a:xfrm>
              <a:off x="-1350344" y="6299172"/>
              <a:ext cx="81264" cy="195907"/>
            </a:xfrm>
            <a:custGeom>
              <a:avLst/>
              <a:gdLst/>
              <a:ahLst/>
              <a:cxnLst/>
              <a:rect l="l" t="t" r="r" b="b"/>
              <a:pathLst>
                <a:path w="5356" h="12912" extrusionOk="0">
                  <a:moveTo>
                    <a:pt x="3661" y="1"/>
                  </a:moveTo>
                  <a:cubicBezTo>
                    <a:pt x="715" y="1"/>
                    <a:pt x="1" y="5533"/>
                    <a:pt x="1" y="8032"/>
                  </a:cubicBezTo>
                  <a:cubicBezTo>
                    <a:pt x="1" y="10176"/>
                    <a:pt x="461" y="12911"/>
                    <a:pt x="874" y="12911"/>
                  </a:cubicBezTo>
                  <a:cubicBezTo>
                    <a:pt x="942" y="12911"/>
                    <a:pt x="1009" y="12837"/>
                    <a:pt x="1072" y="12672"/>
                  </a:cubicBezTo>
                  <a:cubicBezTo>
                    <a:pt x="1430" y="11742"/>
                    <a:pt x="1811" y="8748"/>
                    <a:pt x="1949" y="7596"/>
                  </a:cubicBezTo>
                  <a:lnTo>
                    <a:pt x="1949" y="7596"/>
                  </a:lnTo>
                  <a:cubicBezTo>
                    <a:pt x="1905" y="9229"/>
                    <a:pt x="3210" y="11401"/>
                    <a:pt x="3335" y="11401"/>
                  </a:cubicBezTo>
                  <a:cubicBezTo>
                    <a:pt x="3354" y="11401"/>
                    <a:pt x="3346" y="11352"/>
                    <a:pt x="3303" y="11245"/>
                  </a:cubicBezTo>
                  <a:cubicBezTo>
                    <a:pt x="2946" y="10352"/>
                    <a:pt x="4106" y="6694"/>
                    <a:pt x="4731" y="4016"/>
                  </a:cubicBezTo>
                  <a:cubicBezTo>
                    <a:pt x="5356" y="1339"/>
                    <a:pt x="3661" y="1"/>
                    <a:pt x="3661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3"/>
            <p:cNvSpPr/>
            <p:nvPr/>
          </p:nvSpPr>
          <p:spPr>
            <a:xfrm>
              <a:off x="-543182" y="4486543"/>
              <a:ext cx="130074" cy="126008"/>
            </a:xfrm>
            <a:custGeom>
              <a:avLst/>
              <a:gdLst/>
              <a:ahLst/>
              <a:cxnLst/>
              <a:rect l="l" t="t" r="r" b="b"/>
              <a:pathLst>
                <a:path w="8573" h="8305" extrusionOk="0">
                  <a:moveTo>
                    <a:pt x="5057" y="1"/>
                  </a:moveTo>
                  <a:cubicBezTo>
                    <a:pt x="4839" y="1"/>
                    <a:pt x="4603" y="31"/>
                    <a:pt x="4348" y="94"/>
                  </a:cubicBezTo>
                  <a:cubicBezTo>
                    <a:pt x="1" y="1172"/>
                    <a:pt x="3072" y="6384"/>
                    <a:pt x="5804" y="8305"/>
                  </a:cubicBezTo>
                  <a:lnTo>
                    <a:pt x="7613" y="7675"/>
                  </a:lnTo>
                  <a:cubicBezTo>
                    <a:pt x="7613" y="7675"/>
                    <a:pt x="8573" y="1"/>
                    <a:pt x="5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3"/>
            <p:cNvSpPr/>
            <p:nvPr/>
          </p:nvSpPr>
          <p:spPr>
            <a:xfrm>
              <a:off x="-509469" y="4524414"/>
              <a:ext cx="84617" cy="81962"/>
            </a:xfrm>
            <a:custGeom>
              <a:avLst/>
              <a:gdLst/>
              <a:ahLst/>
              <a:cxnLst/>
              <a:rect l="l" t="t" r="r" b="b"/>
              <a:pathLst>
                <a:path w="5577" h="5402" extrusionOk="0">
                  <a:moveTo>
                    <a:pt x="3289" y="0"/>
                  </a:moveTo>
                  <a:cubicBezTo>
                    <a:pt x="3147" y="0"/>
                    <a:pt x="2994" y="19"/>
                    <a:pt x="2828" y="60"/>
                  </a:cubicBezTo>
                  <a:cubicBezTo>
                    <a:pt x="1" y="761"/>
                    <a:pt x="1997" y="4153"/>
                    <a:pt x="3774" y="5402"/>
                  </a:cubicBezTo>
                  <a:lnTo>
                    <a:pt x="4952" y="4993"/>
                  </a:lnTo>
                  <a:cubicBezTo>
                    <a:pt x="4952" y="4993"/>
                    <a:pt x="5577" y="0"/>
                    <a:pt x="3289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3"/>
            <p:cNvSpPr/>
            <p:nvPr/>
          </p:nvSpPr>
          <p:spPr>
            <a:xfrm>
              <a:off x="-694877" y="4663971"/>
              <a:ext cx="159114" cy="1133826"/>
            </a:xfrm>
            <a:custGeom>
              <a:avLst/>
              <a:gdLst/>
              <a:ahLst/>
              <a:cxnLst/>
              <a:rect l="l" t="t" r="r" b="b"/>
              <a:pathLst>
                <a:path w="10487" h="74729" extrusionOk="0">
                  <a:moveTo>
                    <a:pt x="8960" y="0"/>
                  </a:moveTo>
                  <a:cubicBezTo>
                    <a:pt x="8175" y="0"/>
                    <a:pt x="6663" y="257"/>
                    <a:pt x="5874" y="2090"/>
                  </a:cubicBezTo>
                  <a:cubicBezTo>
                    <a:pt x="4780" y="4636"/>
                    <a:pt x="7224" y="6844"/>
                    <a:pt x="7224" y="6844"/>
                  </a:cubicBezTo>
                  <a:cubicBezTo>
                    <a:pt x="7224" y="6844"/>
                    <a:pt x="3982" y="7724"/>
                    <a:pt x="3595" y="9832"/>
                  </a:cubicBezTo>
                  <a:cubicBezTo>
                    <a:pt x="3209" y="11939"/>
                    <a:pt x="6501" y="14479"/>
                    <a:pt x="6501" y="14479"/>
                  </a:cubicBezTo>
                  <a:cubicBezTo>
                    <a:pt x="6501" y="14479"/>
                    <a:pt x="6500" y="14479"/>
                    <a:pt x="6498" y="14479"/>
                  </a:cubicBezTo>
                  <a:cubicBezTo>
                    <a:pt x="6386" y="14479"/>
                    <a:pt x="3546" y="14515"/>
                    <a:pt x="2943" y="18219"/>
                  </a:cubicBezTo>
                  <a:cubicBezTo>
                    <a:pt x="2326" y="21995"/>
                    <a:pt x="6136" y="22175"/>
                    <a:pt x="6136" y="22175"/>
                  </a:cubicBezTo>
                  <a:cubicBezTo>
                    <a:pt x="6136" y="22175"/>
                    <a:pt x="2266" y="23452"/>
                    <a:pt x="2340" y="25821"/>
                  </a:cubicBezTo>
                  <a:cubicBezTo>
                    <a:pt x="2414" y="28188"/>
                    <a:pt x="5658" y="29899"/>
                    <a:pt x="5658" y="29899"/>
                  </a:cubicBezTo>
                  <a:cubicBezTo>
                    <a:pt x="5658" y="29899"/>
                    <a:pt x="1780" y="32077"/>
                    <a:pt x="2065" y="35699"/>
                  </a:cubicBezTo>
                  <a:cubicBezTo>
                    <a:pt x="2349" y="39321"/>
                    <a:pt x="5578" y="39791"/>
                    <a:pt x="5578" y="39791"/>
                  </a:cubicBezTo>
                  <a:cubicBezTo>
                    <a:pt x="5578" y="39791"/>
                    <a:pt x="1397" y="41496"/>
                    <a:pt x="1441" y="43861"/>
                  </a:cubicBezTo>
                  <a:cubicBezTo>
                    <a:pt x="1485" y="46227"/>
                    <a:pt x="5764" y="48355"/>
                    <a:pt x="5764" y="48355"/>
                  </a:cubicBezTo>
                  <a:cubicBezTo>
                    <a:pt x="5764" y="48355"/>
                    <a:pt x="2202" y="50220"/>
                    <a:pt x="2781" y="53637"/>
                  </a:cubicBezTo>
                  <a:cubicBezTo>
                    <a:pt x="3357" y="57057"/>
                    <a:pt x="6393" y="58526"/>
                    <a:pt x="6393" y="58526"/>
                  </a:cubicBezTo>
                  <a:cubicBezTo>
                    <a:pt x="6393" y="58526"/>
                    <a:pt x="2920" y="60736"/>
                    <a:pt x="2728" y="63533"/>
                  </a:cubicBezTo>
                  <a:cubicBezTo>
                    <a:pt x="2534" y="66330"/>
                    <a:pt x="5641" y="68367"/>
                    <a:pt x="5641" y="68367"/>
                  </a:cubicBezTo>
                  <a:cubicBezTo>
                    <a:pt x="5641" y="68367"/>
                    <a:pt x="4693" y="67988"/>
                    <a:pt x="3628" y="67988"/>
                  </a:cubicBezTo>
                  <a:cubicBezTo>
                    <a:pt x="2557" y="67988"/>
                    <a:pt x="1368" y="68373"/>
                    <a:pt x="911" y="69917"/>
                  </a:cubicBezTo>
                  <a:cubicBezTo>
                    <a:pt x="0" y="72997"/>
                    <a:pt x="1868" y="74491"/>
                    <a:pt x="1872" y="74715"/>
                  </a:cubicBezTo>
                  <a:cubicBezTo>
                    <a:pt x="1873" y="74724"/>
                    <a:pt x="1883" y="74728"/>
                    <a:pt x="1902" y="74728"/>
                  </a:cubicBezTo>
                  <a:cubicBezTo>
                    <a:pt x="2408" y="74728"/>
                    <a:pt x="9194" y="71810"/>
                    <a:pt x="9828" y="60701"/>
                  </a:cubicBezTo>
                  <a:cubicBezTo>
                    <a:pt x="10486" y="49166"/>
                    <a:pt x="9460" y="39"/>
                    <a:pt x="9460" y="39"/>
                  </a:cubicBezTo>
                  <a:cubicBezTo>
                    <a:pt x="9460" y="39"/>
                    <a:pt x="9265" y="0"/>
                    <a:pt x="8960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3"/>
            <p:cNvSpPr/>
            <p:nvPr/>
          </p:nvSpPr>
          <p:spPr>
            <a:xfrm>
              <a:off x="-477516" y="4498348"/>
              <a:ext cx="36171" cy="102399"/>
            </a:xfrm>
            <a:custGeom>
              <a:avLst/>
              <a:gdLst/>
              <a:ahLst/>
              <a:cxnLst/>
              <a:rect l="l" t="t" r="r" b="b"/>
              <a:pathLst>
                <a:path w="2384" h="6749" extrusionOk="0">
                  <a:moveTo>
                    <a:pt x="1194" y="1"/>
                  </a:moveTo>
                  <a:cubicBezTo>
                    <a:pt x="1008" y="1"/>
                    <a:pt x="802" y="79"/>
                    <a:pt x="621" y="289"/>
                  </a:cubicBezTo>
                  <a:cubicBezTo>
                    <a:pt x="195" y="778"/>
                    <a:pt x="0" y="6495"/>
                    <a:pt x="0" y="6495"/>
                  </a:cubicBezTo>
                  <a:cubicBezTo>
                    <a:pt x="207" y="6678"/>
                    <a:pt x="474" y="6749"/>
                    <a:pt x="750" y="6749"/>
                  </a:cubicBezTo>
                  <a:cubicBezTo>
                    <a:pt x="1257" y="6749"/>
                    <a:pt x="1792" y="6510"/>
                    <a:pt x="2025" y="6298"/>
                  </a:cubicBezTo>
                  <a:cubicBezTo>
                    <a:pt x="2384" y="5972"/>
                    <a:pt x="1862" y="549"/>
                    <a:pt x="1730" y="289"/>
                  </a:cubicBezTo>
                  <a:cubicBezTo>
                    <a:pt x="1656" y="139"/>
                    <a:pt x="1443" y="1"/>
                    <a:pt x="1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3"/>
            <p:cNvSpPr/>
            <p:nvPr/>
          </p:nvSpPr>
          <p:spPr>
            <a:xfrm>
              <a:off x="-484753" y="4467032"/>
              <a:ext cx="47095" cy="47095"/>
            </a:xfrm>
            <a:custGeom>
              <a:avLst/>
              <a:gdLst/>
              <a:ahLst/>
              <a:cxnLst/>
              <a:rect l="l" t="t" r="r" b="b"/>
              <a:pathLst>
                <a:path w="3104" h="3104" extrusionOk="0">
                  <a:moveTo>
                    <a:pt x="1552" y="1"/>
                  </a:moveTo>
                  <a:cubicBezTo>
                    <a:pt x="695" y="1"/>
                    <a:pt x="0" y="696"/>
                    <a:pt x="0" y="1552"/>
                  </a:cubicBezTo>
                  <a:cubicBezTo>
                    <a:pt x="0" y="2409"/>
                    <a:pt x="695" y="3104"/>
                    <a:pt x="1552" y="3104"/>
                  </a:cubicBezTo>
                  <a:cubicBezTo>
                    <a:pt x="2408" y="3104"/>
                    <a:pt x="3103" y="2409"/>
                    <a:pt x="3103" y="1552"/>
                  </a:cubicBezTo>
                  <a:cubicBezTo>
                    <a:pt x="3103" y="696"/>
                    <a:pt x="2408" y="1"/>
                    <a:pt x="1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3"/>
            <p:cNvSpPr/>
            <p:nvPr/>
          </p:nvSpPr>
          <p:spPr>
            <a:xfrm>
              <a:off x="-435245" y="4503188"/>
              <a:ext cx="53635" cy="97544"/>
            </a:xfrm>
            <a:custGeom>
              <a:avLst/>
              <a:gdLst/>
              <a:ahLst/>
              <a:cxnLst/>
              <a:rect l="l" t="t" r="r" b="b"/>
              <a:pathLst>
                <a:path w="3535" h="6429" extrusionOk="0">
                  <a:moveTo>
                    <a:pt x="2862" y="0"/>
                  </a:moveTo>
                  <a:cubicBezTo>
                    <a:pt x="2729" y="0"/>
                    <a:pt x="2581" y="39"/>
                    <a:pt x="2427" y="135"/>
                  </a:cubicBezTo>
                  <a:cubicBezTo>
                    <a:pt x="1877" y="479"/>
                    <a:pt x="1" y="5881"/>
                    <a:pt x="1" y="5881"/>
                  </a:cubicBezTo>
                  <a:cubicBezTo>
                    <a:pt x="248" y="6290"/>
                    <a:pt x="769" y="6429"/>
                    <a:pt x="1238" y="6429"/>
                  </a:cubicBezTo>
                  <a:cubicBezTo>
                    <a:pt x="1540" y="6429"/>
                    <a:pt x="1821" y="6371"/>
                    <a:pt x="1992" y="6291"/>
                  </a:cubicBezTo>
                  <a:cubicBezTo>
                    <a:pt x="2431" y="6086"/>
                    <a:pt x="3535" y="751"/>
                    <a:pt x="3488" y="463"/>
                  </a:cubicBezTo>
                  <a:cubicBezTo>
                    <a:pt x="3453" y="257"/>
                    <a:pt x="3204" y="0"/>
                    <a:pt x="2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3"/>
            <p:cNvSpPr/>
            <p:nvPr/>
          </p:nvSpPr>
          <p:spPr>
            <a:xfrm>
              <a:off x="-413564" y="4472130"/>
              <a:ext cx="49644" cy="47095"/>
            </a:xfrm>
            <a:custGeom>
              <a:avLst/>
              <a:gdLst/>
              <a:ahLst/>
              <a:cxnLst/>
              <a:rect l="l" t="t" r="r" b="b"/>
              <a:pathLst>
                <a:path w="3272" h="3104" extrusionOk="0">
                  <a:moveTo>
                    <a:pt x="1667" y="0"/>
                  </a:moveTo>
                  <a:cubicBezTo>
                    <a:pt x="1005" y="0"/>
                    <a:pt x="392" y="428"/>
                    <a:pt x="187" y="1094"/>
                  </a:cubicBezTo>
                  <a:cubicBezTo>
                    <a:pt x="0" y="1693"/>
                    <a:pt x="194" y="2346"/>
                    <a:pt x="677" y="2745"/>
                  </a:cubicBezTo>
                  <a:cubicBezTo>
                    <a:pt x="962" y="2982"/>
                    <a:pt x="1313" y="3103"/>
                    <a:pt x="1668" y="3103"/>
                  </a:cubicBezTo>
                  <a:cubicBezTo>
                    <a:pt x="1915" y="3103"/>
                    <a:pt x="2164" y="3044"/>
                    <a:pt x="2392" y="2924"/>
                  </a:cubicBezTo>
                  <a:cubicBezTo>
                    <a:pt x="2947" y="2632"/>
                    <a:pt x="3271" y="2034"/>
                    <a:pt x="3214" y="1409"/>
                  </a:cubicBezTo>
                  <a:cubicBezTo>
                    <a:pt x="3155" y="784"/>
                    <a:pt x="2726" y="255"/>
                    <a:pt x="2127" y="71"/>
                  </a:cubicBezTo>
                  <a:cubicBezTo>
                    <a:pt x="1974" y="23"/>
                    <a:pt x="1819" y="0"/>
                    <a:pt x="1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3"/>
            <p:cNvSpPr/>
            <p:nvPr/>
          </p:nvSpPr>
          <p:spPr>
            <a:xfrm>
              <a:off x="-1242240" y="4584421"/>
              <a:ext cx="1120868" cy="2195764"/>
            </a:xfrm>
            <a:custGeom>
              <a:avLst/>
              <a:gdLst/>
              <a:ahLst/>
              <a:cxnLst/>
              <a:rect l="l" t="t" r="r" b="b"/>
              <a:pathLst>
                <a:path w="73875" h="144720" extrusionOk="0">
                  <a:moveTo>
                    <a:pt x="52583" y="1"/>
                  </a:moveTo>
                  <a:cubicBezTo>
                    <a:pt x="50171" y="1"/>
                    <a:pt x="48059" y="889"/>
                    <a:pt x="46359" y="2953"/>
                  </a:cubicBezTo>
                  <a:cubicBezTo>
                    <a:pt x="40078" y="10580"/>
                    <a:pt x="43067" y="54247"/>
                    <a:pt x="42919" y="67706"/>
                  </a:cubicBezTo>
                  <a:cubicBezTo>
                    <a:pt x="42769" y="81163"/>
                    <a:pt x="34095" y="80417"/>
                    <a:pt x="23627" y="80761"/>
                  </a:cubicBezTo>
                  <a:cubicBezTo>
                    <a:pt x="13161" y="81104"/>
                    <a:pt x="7476" y="85501"/>
                    <a:pt x="3739" y="99274"/>
                  </a:cubicBezTo>
                  <a:cubicBezTo>
                    <a:pt x="0" y="113048"/>
                    <a:pt x="4337" y="144719"/>
                    <a:pt x="4337" y="144719"/>
                  </a:cubicBezTo>
                  <a:lnTo>
                    <a:pt x="8823" y="144719"/>
                  </a:lnTo>
                  <a:cubicBezTo>
                    <a:pt x="8823" y="144719"/>
                    <a:pt x="7626" y="108380"/>
                    <a:pt x="30057" y="108380"/>
                  </a:cubicBezTo>
                  <a:cubicBezTo>
                    <a:pt x="56152" y="108380"/>
                    <a:pt x="52339" y="144719"/>
                    <a:pt x="52339" y="144719"/>
                  </a:cubicBezTo>
                  <a:lnTo>
                    <a:pt x="55780" y="144719"/>
                  </a:lnTo>
                  <a:cubicBezTo>
                    <a:pt x="55780" y="144719"/>
                    <a:pt x="59966" y="112268"/>
                    <a:pt x="60116" y="100753"/>
                  </a:cubicBezTo>
                  <a:cubicBezTo>
                    <a:pt x="60266" y="89238"/>
                    <a:pt x="58771" y="66211"/>
                    <a:pt x="56827" y="56639"/>
                  </a:cubicBezTo>
                  <a:cubicBezTo>
                    <a:pt x="54882" y="47066"/>
                    <a:pt x="53985" y="15965"/>
                    <a:pt x="53985" y="15963"/>
                  </a:cubicBezTo>
                  <a:lnTo>
                    <a:pt x="53985" y="15963"/>
                  </a:lnTo>
                  <a:cubicBezTo>
                    <a:pt x="56228" y="18954"/>
                    <a:pt x="60864" y="18505"/>
                    <a:pt x="63107" y="18804"/>
                  </a:cubicBezTo>
                  <a:cubicBezTo>
                    <a:pt x="65350" y="19103"/>
                    <a:pt x="68043" y="21047"/>
                    <a:pt x="69986" y="21047"/>
                  </a:cubicBezTo>
                  <a:cubicBezTo>
                    <a:pt x="71930" y="21047"/>
                    <a:pt x="73277" y="19850"/>
                    <a:pt x="73575" y="17607"/>
                  </a:cubicBezTo>
                  <a:cubicBezTo>
                    <a:pt x="73875" y="15366"/>
                    <a:pt x="65500" y="4748"/>
                    <a:pt x="59966" y="2055"/>
                  </a:cubicBezTo>
                  <a:cubicBezTo>
                    <a:pt x="57307" y="762"/>
                    <a:pt x="54816" y="1"/>
                    <a:pt x="52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3"/>
            <p:cNvSpPr/>
            <p:nvPr/>
          </p:nvSpPr>
          <p:spPr>
            <a:xfrm>
              <a:off x="-268757" y="4737512"/>
              <a:ext cx="145095" cy="166260"/>
            </a:xfrm>
            <a:custGeom>
              <a:avLst/>
              <a:gdLst/>
              <a:ahLst/>
              <a:cxnLst/>
              <a:rect l="l" t="t" r="r" b="b"/>
              <a:pathLst>
                <a:path w="9563" h="10958" extrusionOk="0">
                  <a:moveTo>
                    <a:pt x="4872" y="1"/>
                  </a:moveTo>
                  <a:cubicBezTo>
                    <a:pt x="2777" y="1003"/>
                    <a:pt x="1032" y="3129"/>
                    <a:pt x="346" y="5864"/>
                  </a:cubicBezTo>
                  <a:cubicBezTo>
                    <a:pt x="90" y="6881"/>
                    <a:pt x="1" y="7935"/>
                    <a:pt x="81" y="8981"/>
                  </a:cubicBezTo>
                  <a:cubicBezTo>
                    <a:pt x="2053" y="9601"/>
                    <a:pt x="4200" y="10957"/>
                    <a:pt x="5825" y="10957"/>
                  </a:cubicBezTo>
                  <a:cubicBezTo>
                    <a:pt x="7769" y="10957"/>
                    <a:pt x="9116" y="9762"/>
                    <a:pt x="9414" y="7519"/>
                  </a:cubicBezTo>
                  <a:cubicBezTo>
                    <a:pt x="9562" y="6406"/>
                    <a:pt x="7581" y="3240"/>
                    <a:pt x="4872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3"/>
            <p:cNvSpPr/>
            <p:nvPr/>
          </p:nvSpPr>
          <p:spPr>
            <a:xfrm>
              <a:off x="-640969" y="4527115"/>
              <a:ext cx="141802" cy="116859"/>
            </a:xfrm>
            <a:custGeom>
              <a:avLst/>
              <a:gdLst/>
              <a:ahLst/>
              <a:cxnLst/>
              <a:rect l="l" t="t" r="r" b="b"/>
              <a:pathLst>
                <a:path w="9346" h="7702" extrusionOk="0">
                  <a:moveTo>
                    <a:pt x="5066" y="0"/>
                  </a:moveTo>
                  <a:cubicBezTo>
                    <a:pt x="4653" y="0"/>
                    <a:pt x="4211" y="137"/>
                    <a:pt x="3738" y="448"/>
                  </a:cubicBezTo>
                  <a:cubicBezTo>
                    <a:pt x="1" y="2917"/>
                    <a:pt x="4636" y="6804"/>
                    <a:pt x="7852" y="7701"/>
                  </a:cubicBezTo>
                  <a:lnTo>
                    <a:pt x="9346" y="6506"/>
                  </a:lnTo>
                  <a:cubicBezTo>
                    <a:pt x="9346" y="6506"/>
                    <a:pt x="7919" y="0"/>
                    <a:pt x="5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3"/>
            <p:cNvSpPr/>
            <p:nvPr/>
          </p:nvSpPr>
          <p:spPr>
            <a:xfrm>
              <a:off x="-598638" y="4561147"/>
              <a:ext cx="92264" cy="76029"/>
            </a:xfrm>
            <a:custGeom>
              <a:avLst/>
              <a:gdLst/>
              <a:ahLst/>
              <a:cxnLst/>
              <a:rect l="l" t="t" r="r" b="b"/>
              <a:pathLst>
                <a:path w="6081" h="5011" extrusionOk="0">
                  <a:moveTo>
                    <a:pt x="3297" y="1"/>
                  </a:moveTo>
                  <a:cubicBezTo>
                    <a:pt x="3029" y="1"/>
                    <a:pt x="2740" y="90"/>
                    <a:pt x="2433" y="293"/>
                  </a:cubicBezTo>
                  <a:cubicBezTo>
                    <a:pt x="1" y="1897"/>
                    <a:pt x="3017" y="4426"/>
                    <a:pt x="5109" y="5010"/>
                  </a:cubicBezTo>
                  <a:lnTo>
                    <a:pt x="6081" y="4232"/>
                  </a:lnTo>
                  <a:cubicBezTo>
                    <a:pt x="6081" y="4232"/>
                    <a:pt x="5153" y="1"/>
                    <a:pt x="3297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3"/>
            <p:cNvSpPr/>
            <p:nvPr/>
          </p:nvSpPr>
          <p:spPr>
            <a:xfrm>
              <a:off x="-196870" y="4827743"/>
              <a:ext cx="50221" cy="26112"/>
            </a:xfrm>
            <a:custGeom>
              <a:avLst/>
              <a:gdLst/>
              <a:ahLst/>
              <a:cxnLst/>
              <a:rect l="l" t="t" r="r" b="b"/>
              <a:pathLst>
                <a:path w="3310" h="1721" extrusionOk="0">
                  <a:moveTo>
                    <a:pt x="710" y="1"/>
                  </a:moveTo>
                  <a:cubicBezTo>
                    <a:pt x="413" y="1"/>
                    <a:pt x="200" y="77"/>
                    <a:pt x="135" y="232"/>
                  </a:cubicBezTo>
                  <a:cubicBezTo>
                    <a:pt x="0" y="556"/>
                    <a:pt x="573" y="1101"/>
                    <a:pt x="1413" y="1448"/>
                  </a:cubicBezTo>
                  <a:cubicBezTo>
                    <a:pt x="1851" y="1629"/>
                    <a:pt x="2276" y="1720"/>
                    <a:pt x="2601" y="1720"/>
                  </a:cubicBezTo>
                  <a:cubicBezTo>
                    <a:pt x="2898" y="1720"/>
                    <a:pt x="3112" y="1644"/>
                    <a:pt x="3176" y="1488"/>
                  </a:cubicBezTo>
                  <a:cubicBezTo>
                    <a:pt x="3309" y="1164"/>
                    <a:pt x="2737" y="621"/>
                    <a:pt x="1897" y="273"/>
                  </a:cubicBezTo>
                  <a:cubicBezTo>
                    <a:pt x="1458" y="92"/>
                    <a:pt x="1034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3"/>
            <p:cNvSpPr/>
            <p:nvPr/>
          </p:nvSpPr>
          <p:spPr>
            <a:xfrm>
              <a:off x="-370322" y="4637161"/>
              <a:ext cx="36338" cy="59992"/>
            </a:xfrm>
            <a:custGeom>
              <a:avLst/>
              <a:gdLst/>
              <a:ahLst/>
              <a:cxnLst/>
              <a:rect l="l" t="t" r="r" b="b"/>
              <a:pathLst>
                <a:path w="2395" h="3954" extrusionOk="0">
                  <a:moveTo>
                    <a:pt x="1198" y="0"/>
                  </a:moveTo>
                  <a:cubicBezTo>
                    <a:pt x="536" y="0"/>
                    <a:pt x="0" y="884"/>
                    <a:pt x="0" y="1977"/>
                  </a:cubicBezTo>
                  <a:cubicBezTo>
                    <a:pt x="0" y="3068"/>
                    <a:pt x="536" y="3954"/>
                    <a:pt x="1198" y="3954"/>
                  </a:cubicBezTo>
                  <a:cubicBezTo>
                    <a:pt x="1859" y="3954"/>
                    <a:pt x="2395" y="3068"/>
                    <a:pt x="2395" y="1977"/>
                  </a:cubicBezTo>
                  <a:cubicBezTo>
                    <a:pt x="2395" y="886"/>
                    <a:pt x="1859" y="0"/>
                    <a:pt x="1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3"/>
            <p:cNvSpPr/>
            <p:nvPr/>
          </p:nvSpPr>
          <p:spPr>
            <a:xfrm>
              <a:off x="-434129" y="4689871"/>
              <a:ext cx="74735" cy="7473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3774" y="0"/>
                  </a:moveTo>
                  <a:cubicBezTo>
                    <a:pt x="1689" y="0"/>
                    <a:pt x="0" y="1689"/>
                    <a:pt x="0" y="3773"/>
                  </a:cubicBezTo>
                  <a:cubicBezTo>
                    <a:pt x="0" y="5858"/>
                    <a:pt x="1689" y="7548"/>
                    <a:pt x="3774" y="7548"/>
                  </a:cubicBezTo>
                  <a:cubicBezTo>
                    <a:pt x="5858" y="7548"/>
                    <a:pt x="7548" y="5858"/>
                    <a:pt x="7548" y="3773"/>
                  </a:cubicBezTo>
                  <a:cubicBezTo>
                    <a:pt x="7548" y="1689"/>
                    <a:pt x="5858" y="0"/>
                    <a:pt x="3774" y="0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3"/>
            <p:cNvSpPr/>
            <p:nvPr/>
          </p:nvSpPr>
          <p:spPr>
            <a:xfrm>
              <a:off x="-562194" y="4783424"/>
              <a:ext cx="50889" cy="82827"/>
            </a:xfrm>
            <a:custGeom>
              <a:avLst/>
              <a:gdLst/>
              <a:ahLst/>
              <a:cxnLst/>
              <a:rect l="l" t="t" r="r" b="b"/>
              <a:pathLst>
                <a:path w="3354" h="5459" extrusionOk="0">
                  <a:moveTo>
                    <a:pt x="1675" y="0"/>
                  </a:moveTo>
                  <a:cubicBezTo>
                    <a:pt x="567" y="0"/>
                    <a:pt x="1" y="1323"/>
                    <a:pt x="1" y="2810"/>
                  </a:cubicBezTo>
                  <a:cubicBezTo>
                    <a:pt x="1" y="4296"/>
                    <a:pt x="567" y="5458"/>
                    <a:pt x="1675" y="5458"/>
                  </a:cubicBezTo>
                  <a:cubicBezTo>
                    <a:pt x="2782" y="5458"/>
                    <a:pt x="3353" y="4296"/>
                    <a:pt x="3353" y="2810"/>
                  </a:cubicBezTo>
                  <a:cubicBezTo>
                    <a:pt x="3353" y="1323"/>
                    <a:pt x="2781" y="0"/>
                    <a:pt x="1675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3"/>
            <p:cNvSpPr/>
            <p:nvPr/>
          </p:nvSpPr>
          <p:spPr>
            <a:xfrm>
              <a:off x="-491262" y="4918019"/>
              <a:ext cx="51055" cy="59491"/>
            </a:xfrm>
            <a:custGeom>
              <a:avLst/>
              <a:gdLst/>
              <a:ahLst/>
              <a:cxnLst/>
              <a:rect l="l" t="t" r="r" b="b"/>
              <a:pathLst>
                <a:path w="3365" h="3921" extrusionOk="0">
                  <a:moveTo>
                    <a:pt x="1804" y="0"/>
                  </a:moveTo>
                  <a:cubicBezTo>
                    <a:pt x="902" y="0"/>
                    <a:pt x="1" y="633"/>
                    <a:pt x="1" y="1842"/>
                  </a:cubicBezTo>
                  <a:cubicBezTo>
                    <a:pt x="1" y="3053"/>
                    <a:pt x="902" y="3920"/>
                    <a:pt x="1804" y="3920"/>
                  </a:cubicBezTo>
                  <a:cubicBezTo>
                    <a:pt x="2706" y="3920"/>
                    <a:pt x="3364" y="3052"/>
                    <a:pt x="3364" y="1842"/>
                  </a:cubicBezTo>
                  <a:cubicBezTo>
                    <a:pt x="3364" y="632"/>
                    <a:pt x="2704" y="0"/>
                    <a:pt x="1804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3"/>
            <p:cNvSpPr/>
            <p:nvPr/>
          </p:nvSpPr>
          <p:spPr>
            <a:xfrm>
              <a:off x="-565987" y="5016473"/>
              <a:ext cx="74725" cy="88031"/>
            </a:xfrm>
            <a:custGeom>
              <a:avLst/>
              <a:gdLst/>
              <a:ahLst/>
              <a:cxnLst/>
              <a:rect l="l" t="t" r="r" b="b"/>
              <a:pathLst>
                <a:path w="4925" h="5802" extrusionOk="0">
                  <a:moveTo>
                    <a:pt x="2459" y="0"/>
                  </a:moveTo>
                  <a:cubicBezTo>
                    <a:pt x="833" y="0"/>
                    <a:pt x="1" y="1406"/>
                    <a:pt x="1" y="2986"/>
                  </a:cubicBezTo>
                  <a:cubicBezTo>
                    <a:pt x="1" y="4565"/>
                    <a:pt x="833" y="5802"/>
                    <a:pt x="2459" y="5802"/>
                  </a:cubicBezTo>
                  <a:cubicBezTo>
                    <a:pt x="4086" y="5802"/>
                    <a:pt x="4924" y="4565"/>
                    <a:pt x="4924" y="2986"/>
                  </a:cubicBezTo>
                  <a:cubicBezTo>
                    <a:pt x="4924" y="1406"/>
                    <a:pt x="4086" y="0"/>
                    <a:pt x="2459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3"/>
            <p:cNvSpPr/>
            <p:nvPr/>
          </p:nvSpPr>
          <p:spPr>
            <a:xfrm>
              <a:off x="-483312" y="5132937"/>
              <a:ext cx="59582" cy="97938"/>
            </a:xfrm>
            <a:custGeom>
              <a:avLst/>
              <a:gdLst/>
              <a:ahLst/>
              <a:cxnLst/>
              <a:rect l="l" t="t" r="r" b="b"/>
              <a:pathLst>
                <a:path w="3927" h="6455" extrusionOk="0">
                  <a:moveTo>
                    <a:pt x="2106" y="1"/>
                  </a:moveTo>
                  <a:cubicBezTo>
                    <a:pt x="1054" y="1"/>
                    <a:pt x="1" y="1042"/>
                    <a:pt x="1" y="3034"/>
                  </a:cubicBezTo>
                  <a:cubicBezTo>
                    <a:pt x="1" y="5026"/>
                    <a:pt x="1053" y="6455"/>
                    <a:pt x="2106" y="6455"/>
                  </a:cubicBezTo>
                  <a:cubicBezTo>
                    <a:pt x="3158" y="6455"/>
                    <a:pt x="3927" y="5026"/>
                    <a:pt x="3927" y="3034"/>
                  </a:cubicBezTo>
                  <a:cubicBezTo>
                    <a:pt x="3927" y="1042"/>
                    <a:pt x="3158" y="1"/>
                    <a:pt x="2106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3"/>
            <p:cNvSpPr/>
            <p:nvPr/>
          </p:nvSpPr>
          <p:spPr>
            <a:xfrm>
              <a:off x="-563316" y="5247065"/>
              <a:ext cx="53134" cy="82781"/>
            </a:xfrm>
            <a:custGeom>
              <a:avLst/>
              <a:gdLst/>
              <a:ahLst/>
              <a:cxnLst/>
              <a:rect l="l" t="t" r="r" b="b"/>
              <a:pathLst>
                <a:path w="3502" h="5456" extrusionOk="0">
                  <a:moveTo>
                    <a:pt x="1674" y="1"/>
                  </a:moveTo>
                  <a:cubicBezTo>
                    <a:pt x="1651" y="1"/>
                    <a:pt x="1627" y="1"/>
                    <a:pt x="1603" y="3"/>
                  </a:cubicBezTo>
                  <a:cubicBezTo>
                    <a:pt x="497" y="59"/>
                    <a:pt x="0" y="1409"/>
                    <a:pt x="76" y="2894"/>
                  </a:cubicBezTo>
                  <a:cubicBezTo>
                    <a:pt x="151" y="4342"/>
                    <a:pt x="747" y="5455"/>
                    <a:pt x="1805" y="5455"/>
                  </a:cubicBezTo>
                  <a:cubicBezTo>
                    <a:pt x="1831" y="5455"/>
                    <a:pt x="1858" y="5454"/>
                    <a:pt x="1885" y="5453"/>
                  </a:cubicBezTo>
                  <a:cubicBezTo>
                    <a:pt x="2991" y="5397"/>
                    <a:pt x="3501" y="4206"/>
                    <a:pt x="3426" y="2721"/>
                  </a:cubicBezTo>
                  <a:cubicBezTo>
                    <a:pt x="3350" y="1268"/>
                    <a:pt x="2737" y="1"/>
                    <a:pt x="1674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3"/>
            <p:cNvSpPr/>
            <p:nvPr/>
          </p:nvSpPr>
          <p:spPr>
            <a:xfrm>
              <a:off x="-477470" y="5359281"/>
              <a:ext cx="64028" cy="72115"/>
            </a:xfrm>
            <a:custGeom>
              <a:avLst/>
              <a:gdLst/>
              <a:ahLst/>
              <a:cxnLst/>
              <a:rect l="l" t="t" r="r" b="b"/>
              <a:pathLst>
                <a:path w="4220" h="4753" extrusionOk="0">
                  <a:moveTo>
                    <a:pt x="2256" y="1"/>
                  </a:moveTo>
                  <a:cubicBezTo>
                    <a:pt x="2218" y="1"/>
                    <a:pt x="2180" y="2"/>
                    <a:pt x="2142" y="4"/>
                  </a:cubicBezTo>
                  <a:cubicBezTo>
                    <a:pt x="1052" y="60"/>
                    <a:pt x="0" y="883"/>
                    <a:pt x="76" y="2347"/>
                  </a:cubicBezTo>
                  <a:cubicBezTo>
                    <a:pt x="149" y="3772"/>
                    <a:pt x="1235" y="4752"/>
                    <a:pt x="2299" y="4752"/>
                  </a:cubicBezTo>
                  <a:cubicBezTo>
                    <a:pt x="2328" y="4752"/>
                    <a:pt x="2358" y="4752"/>
                    <a:pt x="2387" y="4750"/>
                  </a:cubicBezTo>
                  <a:cubicBezTo>
                    <a:pt x="3478" y="4693"/>
                    <a:pt x="4220" y="3601"/>
                    <a:pt x="4144" y="2138"/>
                  </a:cubicBezTo>
                  <a:cubicBezTo>
                    <a:pt x="4071" y="724"/>
                    <a:pt x="3291" y="1"/>
                    <a:pt x="2256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3"/>
            <p:cNvSpPr/>
            <p:nvPr/>
          </p:nvSpPr>
          <p:spPr>
            <a:xfrm>
              <a:off x="-553606" y="5480312"/>
              <a:ext cx="88425" cy="100988"/>
            </a:xfrm>
            <a:custGeom>
              <a:avLst/>
              <a:gdLst/>
              <a:ahLst/>
              <a:cxnLst/>
              <a:rect l="l" t="t" r="r" b="b"/>
              <a:pathLst>
                <a:path w="5828" h="6656" extrusionOk="0">
                  <a:moveTo>
                    <a:pt x="2897" y="0"/>
                  </a:moveTo>
                  <a:cubicBezTo>
                    <a:pt x="2844" y="0"/>
                    <a:pt x="2789" y="2"/>
                    <a:pt x="2734" y="5"/>
                  </a:cubicBezTo>
                  <a:cubicBezTo>
                    <a:pt x="871" y="100"/>
                    <a:pt x="1" y="1760"/>
                    <a:pt x="94" y="3569"/>
                  </a:cubicBezTo>
                  <a:cubicBezTo>
                    <a:pt x="184" y="5319"/>
                    <a:pt x="1146" y="6655"/>
                    <a:pt x="2895" y="6655"/>
                  </a:cubicBezTo>
                  <a:cubicBezTo>
                    <a:pt x="2954" y="6655"/>
                    <a:pt x="3015" y="6654"/>
                    <a:pt x="3076" y="6651"/>
                  </a:cubicBezTo>
                  <a:cubicBezTo>
                    <a:pt x="4939" y="6554"/>
                    <a:pt x="5828" y="5090"/>
                    <a:pt x="5736" y="3278"/>
                  </a:cubicBezTo>
                  <a:cubicBezTo>
                    <a:pt x="5644" y="1522"/>
                    <a:pt x="4658" y="0"/>
                    <a:pt x="2897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3"/>
            <p:cNvSpPr/>
            <p:nvPr/>
          </p:nvSpPr>
          <p:spPr>
            <a:xfrm>
              <a:off x="-456654" y="5643538"/>
              <a:ext cx="74679" cy="116722"/>
            </a:xfrm>
            <a:custGeom>
              <a:avLst/>
              <a:gdLst/>
              <a:ahLst/>
              <a:cxnLst/>
              <a:rect l="l" t="t" r="r" b="b"/>
              <a:pathLst>
                <a:path w="4922" h="7693" extrusionOk="0">
                  <a:moveTo>
                    <a:pt x="2541" y="1"/>
                  </a:moveTo>
                  <a:cubicBezTo>
                    <a:pt x="2508" y="1"/>
                    <a:pt x="2476" y="2"/>
                    <a:pt x="2444" y="3"/>
                  </a:cubicBezTo>
                  <a:cubicBezTo>
                    <a:pt x="1192" y="67"/>
                    <a:pt x="1" y="1373"/>
                    <a:pt x="124" y="3745"/>
                  </a:cubicBezTo>
                  <a:cubicBezTo>
                    <a:pt x="244" y="6073"/>
                    <a:pt x="1536" y="7693"/>
                    <a:pt x="2768" y="7693"/>
                  </a:cubicBezTo>
                  <a:cubicBezTo>
                    <a:pt x="2792" y="7693"/>
                    <a:pt x="2816" y="7692"/>
                    <a:pt x="2840" y="7691"/>
                  </a:cubicBezTo>
                  <a:cubicBezTo>
                    <a:pt x="4094" y="7626"/>
                    <a:pt x="4922" y="5878"/>
                    <a:pt x="4800" y="3504"/>
                  </a:cubicBezTo>
                  <a:cubicBezTo>
                    <a:pt x="4681" y="1194"/>
                    <a:pt x="3747" y="1"/>
                    <a:pt x="2541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3"/>
            <p:cNvSpPr/>
            <p:nvPr/>
          </p:nvSpPr>
          <p:spPr>
            <a:xfrm>
              <a:off x="-661510" y="5760265"/>
              <a:ext cx="125826" cy="147113"/>
            </a:xfrm>
            <a:custGeom>
              <a:avLst/>
              <a:gdLst/>
              <a:ahLst/>
              <a:cxnLst/>
              <a:rect l="l" t="t" r="r" b="b"/>
              <a:pathLst>
                <a:path w="8293" h="9696" extrusionOk="0">
                  <a:moveTo>
                    <a:pt x="4142" y="0"/>
                  </a:moveTo>
                  <a:cubicBezTo>
                    <a:pt x="1459" y="0"/>
                    <a:pt x="61" y="2322"/>
                    <a:pt x="31" y="4944"/>
                  </a:cubicBezTo>
                  <a:cubicBezTo>
                    <a:pt x="1" y="7585"/>
                    <a:pt x="1368" y="9665"/>
                    <a:pt x="4086" y="9695"/>
                  </a:cubicBezTo>
                  <a:cubicBezTo>
                    <a:pt x="4107" y="9695"/>
                    <a:pt x="4127" y="9695"/>
                    <a:pt x="4148" y="9695"/>
                  </a:cubicBezTo>
                  <a:cubicBezTo>
                    <a:pt x="6828" y="9695"/>
                    <a:pt x="8232" y="7657"/>
                    <a:pt x="8262" y="5038"/>
                  </a:cubicBezTo>
                  <a:cubicBezTo>
                    <a:pt x="8292" y="2396"/>
                    <a:pt x="6916" y="31"/>
                    <a:pt x="4196" y="0"/>
                  </a:cubicBezTo>
                  <a:cubicBezTo>
                    <a:pt x="4178" y="0"/>
                    <a:pt x="4160" y="0"/>
                    <a:pt x="4142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3"/>
            <p:cNvSpPr/>
            <p:nvPr/>
          </p:nvSpPr>
          <p:spPr>
            <a:xfrm>
              <a:off x="-474997" y="5890910"/>
              <a:ext cx="102536" cy="166655"/>
            </a:xfrm>
            <a:custGeom>
              <a:avLst/>
              <a:gdLst/>
              <a:ahLst/>
              <a:cxnLst/>
              <a:rect l="l" t="t" r="r" b="b"/>
              <a:pathLst>
                <a:path w="6758" h="10984" extrusionOk="0">
                  <a:moveTo>
                    <a:pt x="3646" y="0"/>
                  </a:moveTo>
                  <a:cubicBezTo>
                    <a:pt x="1868" y="0"/>
                    <a:pt x="78" y="1752"/>
                    <a:pt x="38" y="5121"/>
                  </a:cubicBezTo>
                  <a:cubicBezTo>
                    <a:pt x="1" y="8510"/>
                    <a:pt x="1761" y="10963"/>
                    <a:pt x="3553" y="10983"/>
                  </a:cubicBezTo>
                  <a:cubicBezTo>
                    <a:pt x="3560" y="10983"/>
                    <a:pt x="3567" y="10983"/>
                    <a:pt x="3575" y="10983"/>
                  </a:cubicBezTo>
                  <a:cubicBezTo>
                    <a:pt x="5354" y="10983"/>
                    <a:pt x="6680" y="8573"/>
                    <a:pt x="6718" y="5198"/>
                  </a:cubicBezTo>
                  <a:cubicBezTo>
                    <a:pt x="6757" y="1809"/>
                    <a:pt x="5468" y="22"/>
                    <a:pt x="3679" y="1"/>
                  </a:cubicBezTo>
                  <a:cubicBezTo>
                    <a:pt x="3668" y="0"/>
                    <a:pt x="3657" y="0"/>
                    <a:pt x="3646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3"/>
            <p:cNvSpPr/>
            <p:nvPr/>
          </p:nvSpPr>
          <p:spPr>
            <a:xfrm>
              <a:off x="-492085" y="6188210"/>
              <a:ext cx="93250" cy="146642"/>
            </a:xfrm>
            <a:custGeom>
              <a:avLst/>
              <a:gdLst/>
              <a:ahLst/>
              <a:cxnLst/>
              <a:rect l="l" t="t" r="r" b="b"/>
              <a:pathLst>
                <a:path w="6146" h="9665" extrusionOk="0">
                  <a:moveTo>
                    <a:pt x="2969" y="1"/>
                  </a:moveTo>
                  <a:cubicBezTo>
                    <a:pt x="2936" y="1"/>
                    <a:pt x="2903" y="1"/>
                    <a:pt x="2870" y="3"/>
                  </a:cubicBezTo>
                  <a:cubicBezTo>
                    <a:pt x="909" y="81"/>
                    <a:pt x="0" y="2461"/>
                    <a:pt x="106" y="5093"/>
                  </a:cubicBezTo>
                  <a:cubicBezTo>
                    <a:pt x="209" y="7673"/>
                    <a:pt x="1255" y="9664"/>
                    <a:pt x="3148" y="9664"/>
                  </a:cubicBezTo>
                  <a:cubicBezTo>
                    <a:pt x="3184" y="9664"/>
                    <a:pt x="3220" y="9664"/>
                    <a:pt x="3256" y="9662"/>
                  </a:cubicBezTo>
                  <a:cubicBezTo>
                    <a:pt x="5216" y="9584"/>
                    <a:pt x="6145" y="7486"/>
                    <a:pt x="6041" y="4857"/>
                  </a:cubicBezTo>
                  <a:cubicBezTo>
                    <a:pt x="5938" y="2271"/>
                    <a:pt x="4867" y="1"/>
                    <a:pt x="2969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3"/>
            <p:cNvSpPr/>
            <p:nvPr/>
          </p:nvSpPr>
          <p:spPr>
            <a:xfrm>
              <a:off x="-635108" y="6069140"/>
              <a:ext cx="130074" cy="166911"/>
            </a:xfrm>
            <a:custGeom>
              <a:avLst/>
              <a:gdLst/>
              <a:ahLst/>
              <a:cxnLst/>
              <a:rect l="l" t="t" r="r" b="b"/>
              <a:pathLst>
                <a:path w="10664" h="13684" extrusionOk="0">
                  <a:moveTo>
                    <a:pt x="5728" y="0"/>
                  </a:moveTo>
                  <a:cubicBezTo>
                    <a:pt x="2913" y="0"/>
                    <a:pt x="97" y="2173"/>
                    <a:pt x="49" y="6367"/>
                  </a:cubicBezTo>
                  <a:cubicBezTo>
                    <a:pt x="0" y="10590"/>
                    <a:pt x="2796" y="13652"/>
                    <a:pt x="5631" y="13683"/>
                  </a:cubicBezTo>
                  <a:cubicBezTo>
                    <a:pt x="5646" y="13684"/>
                    <a:pt x="5660" y="13684"/>
                    <a:pt x="5675" y="13684"/>
                  </a:cubicBezTo>
                  <a:cubicBezTo>
                    <a:pt x="8483" y="13684"/>
                    <a:pt x="10568" y="10687"/>
                    <a:pt x="10615" y="6488"/>
                  </a:cubicBezTo>
                  <a:cubicBezTo>
                    <a:pt x="10663" y="2267"/>
                    <a:pt x="8617" y="34"/>
                    <a:pt x="5787" y="1"/>
                  </a:cubicBezTo>
                  <a:cubicBezTo>
                    <a:pt x="5767" y="1"/>
                    <a:pt x="5748" y="0"/>
                    <a:pt x="5728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3"/>
            <p:cNvSpPr/>
            <p:nvPr/>
          </p:nvSpPr>
          <p:spPr>
            <a:xfrm>
              <a:off x="-985023" y="5840618"/>
              <a:ext cx="144958" cy="165486"/>
            </a:xfrm>
            <a:custGeom>
              <a:avLst/>
              <a:gdLst/>
              <a:ahLst/>
              <a:cxnLst/>
              <a:rect l="l" t="t" r="r" b="b"/>
              <a:pathLst>
                <a:path w="9554" h="10907" extrusionOk="0">
                  <a:moveTo>
                    <a:pt x="4747" y="1"/>
                  </a:moveTo>
                  <a:cubicBezTo>
                    <a:pt x="4659" y="1"/>
                    <a:pt x="4571" y="3"/>
                    <a:pt x="4481" y="8"/>
                  </a:cubicBezTo>
                  <a:cubicBezTo>
                    <a:pt x="1427" y="166"/>
                    <a:pt x="1" y="2885"/>
                    <a:pt x="154" y="5851"/>
                  </a:cubicBezTo>
                  <a:cubicBezTo>
                    <a:pt x="302" y="8719"/>
                    <a:pt x="1877" y="10907"/>
                    <a:pt x="4741" y="10907"/>
                  </a:cubicBezTo>
                  <a:cubicBezTo>
                    <a:pt x="4840" y="10907"/>
                    <a:pt x="4940" y="10904"/>
                    <a:pt x="5041" y="10899"/>
                  </a:cubicBezTo>
                  <a:cubicBezTo>
                    <a:pt x="8095" y="10742"/>
                    <a:pt x="9553" y="8341"/>
                    <a:pt x="9400" y="5375"/>
                  </a:cubicBezTo>
                  <a:cubicBezTo>
                    <a:pt x="9252" y="2495"/>
                    <a:pt x="7635" y="1"/>
                    <a:pt x="4747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3"/>
            <p:cNvSpPr/>
            <p:nvPr/>
          </p:nvSpPr>
          <p:spPr>
            <a:xfrm>
              <a:off x="-1064287" y="6117673"/>
              <a:ext cx="159132" cy="118380"/>
            </a:xfrm>
            <a:custGeom>
              <a:avLst/>
              <a:gdLst/>
              <a:ahLst/>
              <a:cxnLst/>
              <a:rect l="l" t="t" r="r" b="b"/>
              <a:pathLst>
                <a:path w="14606" h="10868" extrusionOk="0">
                  <a:moveTo>
                    <a:pt x="7735" y="0"/>
                  </a:moveTo>
                  <a:cubicBezTo>
                    <a:pt x="3887" y="0"/>
                    <a:pt x="77" y="1708"/>
                    <a:pt x="38" y="5018"/>
                  </a:cubicBezTo>
                  <a:cubicBezTo>
                    <a:pt x="1" y="8371"/>
                    <a:pt x="3863" y="10821"/>
                    <a:pt x="7762" y="10867"/>
                  </a:cubicBezTo>
                  <a:cubicBezTo>
                    <a:pt x="7798" y="10867"/>
                    <a:pt x="7833" y="10867"/>
                    <a:pt x="7868" y="10867"/>
                  </a:cubicBezTo>
                  <a:cubicBezTo>
                    <a:pt x="11707" y="10867"/>
                    <a:pt x="14531" y="8507"/>
                    <a:pt x="14569" y="5185"/>
                  </a:cubicBezTo>
                  <a:cubicBezTo>
                    <a:pt x="14605" y="1832"/>
                    <a:pt x="11779" y="45"/>
                    <a:pt x="7886" y="1"/>
                  </a:cubicBezTo>
                  <a:cubicBezTo>
                    <a:pt x="7836" y="0"/>
                    <a:pt x="7785" y="0"/>
                    <a:pt x="7735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3"/>
            <p:cNvSpPr/>
            <p:nvPr/>
          </p:nvSpPr>
          <p:spPr>
            <a:xfrm>
              <a:off x="-850324" y="5948314"/>
              <a:ext cx="189474" cy="151786"/>
            </a:xfrm>
            <a:custGeom>
              <a:avLst/>
              <a:gdLst/>
              <a:ahLst/>
              <a:cxnLst/>
              <a:rect l="l" t="t" r="r" b="b"/>
              <a:pathLst>
                <a:path w="12488" h="10004" extrusionOk="0">
                  <a:moveTo>
                    <a:pt x="5314" y="0"/>
                  </a:moveTo>
                  <a:cubicBezTo>
                    <a:pt x="3874" y="0"/>
                    <a:pt x="2536" y="616"/>
                    <a:pt x="1635" y="2041"/>
                  </a:cubicBezTo>
                  <a:cubicBezTo>
                    <a:pt x="0" y="4624"/>
                    <a:pt x="1399" y="7359"/>
                    <a:pt x="3908" y="8947"/>
                  </a:cubicBezTo>
                  <a:cubicBezTo>
                    <a:pt x="4987" y="9629"/>
                    <a:pt x="6119" y="10003"/>
                    <a:pt x="7189" y="10003"/>
                  </a:cubicBezTo>
                  <a:cubicBezTo>
                    <a:pt x="8609" y="10003"/>
                    <a:pt x="9920" y="9344"/>
                    <a:pt x="10853" y="7869"/>
                  </a:cubicBezTo>
                  <a:cubicBezTo>
                    <a:pt x="12487" y="5284"/>
                    <a:pt x="11369" y="2710"/>
                    <a:pt x="8856" y="1122"/>
                  </a:cubicBezTo>
                  <a:cubicBezTo>
                    <a:pt x="7729" y="409"/>
                    <a:pt x="6488" y="0"/>
                    <a:pt x="5314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3"/>
            <p:cNvSpPr/>
            <p:nvPr/>
          </p:nvSpPr>
          <p:spPr>
            <a:xfrm>
              <a:off x="-1103883" y="5950636"/>
              <a:ext cx="125795" cy="147143"/>
            </a:xfrm>
            <a:custGeom>
              <a:avLst/>
              <a:gdLst/>
              <a:ahLst/>
              <a:cxnLst/>
              <a:rect l="l" t="t" r="r" b="b"/>
              <a:pathLst>
                <a:path w="8291" h="9698" extrusionOk="0">
                  <a:moveTo>
                    <a:pt x="4144" y="1"/>
                  </a:moveTo>
                  <a:cubicBezTo>
                    <a:pt x="1458" y="1"/>
                    <a:pt x="61" y="2322"/>
                    <a:pt x="31" y="4946"/>
                  </a:cubicBezTo>
                  <a:cubicBezTo>
                    <a:pt x="0" y="7586"/>
                    <a:pt x="1366" y="9667"/>
                    <a:pt x="4085" y="9697"/>
                  </a:cubicBezTo>
                  <a:cubicBezTo>
                    <a:pt x="4105" y="9697"/>
                    <a:pt x="4125" y="9697"/>
                    <a:pt x="4145" y="9697"/>
                  </a:cubicBezTo>
                  <a:cubicBezTo>
                    <a:pt x="6826" y="9697"/>
                    <a:pt x="8230" y="7660"/>
                    <a:pt x="8260" y="5038"/>
                  </a:cubicBezTo>
                  <a:cubicBezTo>
                    <a:pt x="8290" y="2399"/>
                    <a:pt x="6914" y="33"/>
                    <a:pt x="4196" y="1"/>
                  </a:cubicBezTo>
                  <a:cubicBezTo>
                    <a:pt x="4179" y="1"/>
                    <a:pt x="4161" y="1"/>
                    <a:pt x="4144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3"/>
            <p:cNvSpPr/>
            <p:nvPr/>
          </p:nvSpPr>
          <p:spPr>
            <a:xfrm>
              <a:off x="-1182447" y="6255944"/>
              <a:ext cx="120379" cy="164606"/>
            </a:xfrm>
            <a:custGeom>
              <a:avLst/>
              <a:gdLst/>
              <a:ahLst/>
              <a:cxnLst/>
              <a:rect l="l" t="t" r="r" b="b"/>
              <a:pathLst>
                <a:path w="7934" h="10849" extrusionOk="0">
                  <a:moveTo>
                    <a:pt x="4702" y="1"/>
                  </a:moveTo>
                  <a:cubicBezTo>
                    <a:pt x="3082" y="1"/>
                    <a:pt x="1324" y="1406"/>
                    <a:pt x="698" y="4374"/>
                  </a:cubicBezTo>
                  <a:cubicBezTo>
                    <a:pt x="1" y="7690"/>
                    <a:pt x="1251" y="10439"/>
                    <a:pt x="3005" y="10807"/>
                  </a:cubicBezTo>
                  <a:cubicBezTo>
                    <a:pt x="3138" y="10835"/>
                    <a:pt x="3271" y="10849"/>
                    <a:pt x="3404" y="10849"/>
                  </a:cubicBezTo>
                  <a:cubicBezTo>
                    <a:pt x="5019" y="10849"/>
                    <a:pt x="6591" y="8813"/>
                    <a:pt x="7235" y="5750"/>
                  </a:cubicBezTo>
                  <a:cubicBezTo>
                    <a:pt x="7933" y="2434"/>
                    <a:pt x="7017" y="428"/>
                    <a:pt x="5266" y="59"/>
                  </a:cubicBezTo>
                  <a:cubicBezTo>
                    <a:pt x="5081" y="20"/>
                    <a:pt x="4892" y="1"/>
                    <a:pt x="4702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base"/>
          <p:cNvGrpSpPr/>
          <p:nvPr/>
        </p:nvGrpSpPr>
        <p:grpSpPr>
          <a:xfrm>
            <a:off x="3595164" y="3970454"/>
            <a:ext cx="3240360" cy="1102462"/>
            <a:chOff x="1547664" y="3629528"/>
            <a:chExt cx="3240360" cy="1102462"/>
          </a:xfrm>
        </p:grpSpPr>
        <p:sp>
          <p:nvSpPr>
            <p:cNvPr id="10" name="9 Trapecio"/>
            <p:cNvSpPr/>
            <p:nvPr/>
          </p:nvSpPr>
          <p:spPr>
            <a:xfrm>
              <a:off x="2051720" y="3629528"/>
              <a:ext cx="2232248" cy="1028848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547664" y="4403711"/>
              <a:ext cx="3240360" cy="328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3" name="ruleta"/>
          <p:cNvGrpSpPr/>
          <p:nvPr/>
        </p:nvGrpSpPr>
        <p:grpSpPr>
          <a:xfrm>
            <a:off x="2167344" y="242147"/>
            <a:ext cx="6096000" cy="4067175"/>
            <a:chOff x="1197160" y="-108604"/>
            <a:chExt cx="6096000" cy="40671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160" y="-108604"/>
              <a:ext cx="6096000" cy="406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1" name="60 Grupo"/>
            <p:cNvGrpSpPr/>
            <p:nvPr/>
          </p:nvGrpSpPr>
          <p:grpSpPr>
            <a:xfrm>
              <a:off x="2817706" y="714524"/>
              <a:ext cx="1224136" cy="895672"/>
              <a:chOff x="2447053" y="1225256"/>
              <a:chExt cx="1224136" cy="895672"/>
            </a:xfrm>
          </p:grpSpPr>
          <p:sp>
            <p:nvSpPr>
              <p:cNvPr id="62" name="61 Rectángulo"/>
              <p:cNvSpPr/>
              <p:nvPr/>
            </p:nvSpPr>
            <p:spPr>
              <a:xfrm rot="2440263">
                <a:off x="2447053" y="1225256"/>
                <a:ext cx="1224136" cy="895672"/>
              </a:xfrm>
              <a:prstGeom prst="rect">
                <a:avLst/>
              </a:prstGeom>
              <a:solidFill>
                <a:srgbClr val="FBFE86"/>
              </a:solidFill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63" name="62 Imagen" descr="Recorte de pantalla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639"/>
              <a:stretch/>
            </p:blipFill>
            <p:spPr>
              <a:xfrm rot="7790487">
                <a:off x="2733090" y="1147762"/>
                <a:ext cx="652059" cy="1050661"/>
              </a:xfrm>
              <a:prstGeom prst="rect">
                <a:avLst/>
              </a:prstGeom>
            </p:spPr>
          </p:pic>
        </p:grpSp>
        <p:grpSp>
          <p:nvGrpSpPr>
            <p:cNvPr id="64" name="63 Grupo"/>
            <p:cNvGrpSpPr/>
            <p:nvPr/>
          </p:nvGrpSpPr>
          <p:grpSpPr>
            <a:xfrm>
              <a:off x="2981936" y="2095233"/>
              <a:ext cx="895672" cy="1224136"/>
              <a:chOff x="2600021" y="2615231"/>
              <a:chExt cx="895672" cy="1224136"/>
            </a:xfrm>
          </p:grpSpPr>
          <p:sp>
            <p:nvSpPr>
              <p:cNvPr id="65" name="64 Rectángulo"/>
              <p:cNvSpPr/>
              <p:nvPr/>
            </p:nvSpPr>
            <p:spPr>
              <a:xfrm rot="18884775">
                <a:off x="2435789" y="2779463"/>
                <a:ext cx="1224136" cy="8956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>
                  <a:ln>
                    <a:solidFill>
                      <a:schemeClr val="tx2">
                        <a:lumMod val="90000"/>
                      </a:schemeClr>
                    </a:solidFill>
                  </a:ln>
                </a:endParaRPr>
              </a:p>
            </p:txBody>
          </p:sp>
          <p:pic>
            <p:nvPicPr>
              <p:cNvPr id="66" name="65 Imagen" descr="Recorte de pantalla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669000">
                <a:off x="2697591" y="2679534"/>
                <a:ext cx="728764" cy="1095528"/>
              </a:xfrm>
              <a:prstGeom prst="rect">
                <a:avLst/>
              </a:prstGeom>
            </p:spPr>
          </p:pic>
        </p:grpSp>
        <p:grpSp>
          <p:nvGrpSpPr>
            <p:cNvPr id="67" name="1 Grupo"/>
            <p:cNvGrpSpPr/>
            <p:nvPr/>
          </p:nvGrpSpPr>
          <p:grpSpPr>
            <a:xfrm rot="18942472">
              <a:off x="4555770" y="2080170"/>
              <a:ext cx="895672" cy="1224136"/>
              <a:chOff x="3437863" y="2176773"/>
              <a:chExt cx="895672" cy="1224136"/>
            </a:xfrm>
          </p:grpSpPr>
          <p:sp>
            <p:nvSpPr>
              <p:cNvPr id="68" name="4 Rectángulo"/>
              <p:cNvSpPr/>
              <p:nvPr/>
            </p:nvSpPr>
            <p:spPr>
              <a:xfrm rot="5400000">
                <a:off x="3273631" y="2341005"/>
                <a:ext cx="1224136" cy="89567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6">
                    <a:lumMod val="40000"/>
                    <a:lumOff val="6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L"/>
              </a:p>
            </p:txBody>
          </p:sp>
          <p:pic>
            <p:nvPicPr>
              <p:cNvPr id="69" name="3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1551" y="2221978"/>
                <a:ext cx="720080" cy="1149444"/>
              </a:xfrm>
              <a:prstGeom prst="rect">
                <a:avLst/>
              </a:prstGeom>
            </p:spPr>
          </p:pic>
        </p:grpSp>
        <p:grpSp>
          <p:nvGrpSpPr>
            <p:cNvPr id="70" name="1 Grupo"/>
            <p:cNvGrpSpPr/>
            <p:nvPr/>
          </p:nvGrpSpPr>
          <p:grpSpPr>
            <a:xfrm rot="13799696">
              <a:off x="4606398" y="527507"/>
              <a:ext cx="895672" cy="1224136"/>
              <a:chOff x="5508444" y="1150728"/>
              <a:chExt cx="895672" cy="1224136"/>
            </a:xfrm>
          </p:grpSpPr>
          <p:sp>
            <p:nvSpPr>
              <p:cNvPr id="71" name="4 Rectángulo"/>
              <p:cNvSpPr/>
              <p:nvPr/>
            </p:nvSpPr>
            <p:spPr>
              <a:xfrm rot="5400000">
                <a:off x="5344212" y="1314960"/>
                <a:ext cx="1224136" cy="895672"/>
              </a:xfrm>
              <a:prstGeom prst="rect">
                <a:avLst/>
              </a:prstGeom>
              <a:solidFill>
                <a:srgbClr val="F6CAF3"/>
              </a:solidFill>
              <a:ln w="38100">
                <a:solidFill>
                  <a:schemeClr val="accent2">
                    <a:lumMod val="40000"/>
                    <a:lumOff val="6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CL"/>
              </a:p>
            </p:txBody>
          </p:sp>
          <p:pic>
            <p:nvPicPr>
              <p:cNvPr id="72" name="3 Imagen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8420" y="1276016"/>
                <a:ext cx="787830" cy="1005846"/>
              </a:xfrm>
              <a:prstGeom prst="rect">
                <a:avLst/>
              </a:prstGeom>
            </p:spPr>
          </p:pic>
        </p:grpSp>
      </p:grpSp>
      <p:sp>
        <p:nvSpPr>
          <p:cNvPr id="14" name="flecha"/>
          <p:cNvSpPr/>
          <p:nvPr/>
        </p:nvSpPr>
        <p:spPr>
          <a:xfrm>
            <a:off x="2140017" y="1392898"/>
            <a:ext cx="1476521" cy="1055754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boton"/>
          <p:cNvSpPr/>
          <p:nvPr/>
        </p:nvSpPr>
        <p:spPr>
          <a:xfrm>
            <a:off x="7236296" y="3213575"/>
            <a:ext cx="1296144" cy="1244288"/>
          </a:xfrm>
          <a:prstGeom prst="ellipse">
            <a:avLst/>
          </a:prstGeom>
          <a:solidFill>
            <a:srgbClr val="CCE93D"/>
          </a:solidFill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2">
                    <a:lumMod val="10000"/>
                  </a:schemeClr>
                </a:solidFill>
                <a:latin typeface="Bodoni MT Black" panose="02070A03080606020203" pitchFamily="18" charset="0"/>
              </a:rPr>
              <a:t>STOP</a:t>
            </a:r>
            <a:endParaRPr lang="es-CL" sz="1800" dirty="0">
              <a:solidFill>
                <a:schemeClr val="tx2">
                  <a:lumMod val="1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41"/>
    </mc:Choice>
    <mc:Fallback xmlns="">
      <p:transition spd="slow" advTm="118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33055" objId="15"/>
        <p14:triggerEvt type="onClick" time="36875" objId="15"/>
        <p14:triggerEvt type="onClick" time="65331" objId="15"/>
        <p14:triggerEvt type="onClick" time="67684" objId="15"/>
        <p14:triggerEvt type="onClick" time="97724" objId="15"/>
        <p14:triggerEvt type="onClick" time="100592" objId="15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69"/>
          <p:cNvSpPr txBox="1">
            <a:spLocks noGrp="1"/>
          </p:cNvSpPr>
          <p:nvPr>
            <p:ph type="title"/>
          </p:nvPr>
        </p:nvSpPr>
        <p:spPr>
          <a:xfrm>
            <a:off x="1948629" y="448949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dirty="0" err="1">
                <a:latin typeface="Ink Free" panose="03080402000500000000" pitchFamily="66" charset="0"/>
              </a:rPr>
              <a:t>Good</a:t>
            </a:r>
            <a:r>
              <a:rPr lang="es-ES" sz="5400" dirty="0">
                <a:latin typeface="Ink Free" panose="03080402000500000000" pitchFamily="66" charset="0"/>
              </a:rPr>
              <a:t> </a:t>
            </a:r>
            <a:r>
              <a:rPr lang="es-ES" sz="5400" dirty="0" err="1">
                <a:latin typeface="Ink Free" panose="03080402000500000000" pitchFamily="66" charset="0"/>
              </a:rPr>
              <a:t>Bye</a:t>
            </a:r>
            <a:r>
              <a:rPr lang="es-ES" sz="5400" dirty="0">
                <a:latin typeface="Ink Free" panose="03080402000500000000" pitchFamily="66" charset="0"/>
              </a:rPr>
              <a:t>!!</a:t>
            </a:r>
            <a:endParaRPr sz="5400" dirty="0">
              <a:latin typeface="Ink Free" panose="03080402000500000000" pitchFamily="66" charset="0"/>
            </a:endParaRPr>
          </a:p>
        </p:txBody>
      </p:sp>
      <p:grpSp>
        <p:nvGrpSpPr>
          <p:cNvPr id="2067" name="Google Shape;2067;p69"/>
          <p:cNvGrpSpPr/>
          <p:nvPr/>
        </p:nvGrpSpPr>
        <p:grpSpPr>
          <a:xfrm>
            <a:off x="491451" y="3000969"/>
            <a:ext cx="2006296" cy="1547394"/>
            <a:chOff x="-4239699" y="-387156"/>
            <a:chExt cx="2006296" cy="1547394"/>
          </a:xfrm>
        </p:grpSpPr>
        <p:sp>
          <p:nvSpPr>
            <p:cNvPr id="2068" name="Google Shape;2068;p69"/>
            <p:cNvSpPr/>
            <p:nvPr/>
          </p:nvSpPr>
          <p:spPr>
            <a:xfrm>
              <a:off x="-3471010" y="719686"/>
              <a:ext cx="345420" cy="440534"/>
            </a:xfrm>
            <a:custGeom>
              <a:avLst/>
              <a:gdLst/>
              <a:ahLst/>
              <a:cxnLst/>
              <a:rect l="l" t="t" r="r" b="b"/>
              <a:pathLst>
                <a:path w="19727" h="25159" extrusionOk="0">
                  <a:moveTo>
                    <a:pt x="13763" y="0"/>
                  </a:moveTo>
                  <a:cubicBezTo>
                    <a:pt x="9513" y="0"/>
                    <a:pt x="3887" y="724"/>
                    <a:pt x="0" y="3965"/>
                  </a:cubicBezTo>
                  <a:cubicBezTo>
                    <a:pt x="0" y="3965"/>
                    <a:pt x="2156" y="22620"/>
                    <a:pt x="1765" y="25158"/>
                  </a:cubicBezTo>
                  <a:lnTo>
                    <a:pt x="12308" y="25158"/>
                  </a:lnTo>
                  <a:cubicBezTo>
                    <a:pt x="12308" y="25158"/>
                    <a:pt x="12308" y="2444"/>
                    <a:pt x="19726" y="471"/>
                  </a:cubicBezTo>
                  <a:cubicBezTo>
                    <a:pt x="19726" y="471"/>
                    <a:pt x="17193" y="0"/>
                    <a:pt x="13763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9"/>
            <p:cNvSpPr/>
            <p:nvPr/>
          </p:nvSpPr>
          <p:spPr>
            <a:xfrm>
              <a:off x="-2694897" y="768609"/>
              <a:ext cx="222219" cy="391611"/>
            </a:xfrm>
            <a:custGeom>
              <a:avLst/>
              <a:gdLst/>
              <a:ahLst/>
              <a:cxnLst/>
              <a:rect l="l" t="t" r="r" b="b"/>
              <a:pathLst>
                <a:path w="12691" h="22365" extrusionOk="0">
                  <a:moveTo>
                    <a:pt x="0" y="0"/>
                  </a:moveTo>
                  <a:cubicBezTo>
                    <a:pt x="0" y="1"/>
                    <a:pt x="2343" y="18851"/>
                    <a:pt x="1953" y="22364"/>
                  </a:cubicBezTo>
                  <a:lnTo>
                    <a:pt x="10933" y="22364"/>
                  </a:lnTo>
                  <a:cubicBezTo>
                    <a:pt x="10933" y="22364"/>
                    <a:pt x="12690" y="11653"/>
                    <a:pt x="11910" y="6900"/>
                  </a:cubicBezTo>
                  <a:cubicBezTo>
                    <a:pt x="11129" y="214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9"/>
            <p:cNvSpPr/>
            <p:nvPr/>
          </p:nvSpPr>
          <p:spPr>
            <a:xfrm>
              <a:off x="-3829825" y="117552"/>
              <a:ext cx="1596422" cy="1042685"/>
            </a:xfrm>
            <a:custGeom>
              <a:avLst/>
              <a:gdLst/>
              <a:ahLst/>
              <a:cxnLst/>
              <a:rect l="l" t="t" r="r" b="b"/>
              <a:pathLst>
                <a:path w="91172" h="59548" extrusionOk="0">
                  <a:moveTo>
                    <a:pt x="34465" y="1"/>
                  </a:moveTo>
                  <a:cubicBezTo>
                    <a:pt x="32556" y="1"/>
                    <a:pt x="31434" y="61"/>
                    <a:pt x="31434" y="61"/>
                  </a:cubicBezTo>
                  <a:cubicBezTo>
                    <a:pt x="31434" y="61"/>
                    <a:pt x="1" y="27032"/>
                    <a:pt x="92" y="29765"/>
                  </a:cubicBezTo>
                  <a:cubicBezTo>
                    <a:pt x="182" y="32497"/>
                    <a:pt x="4882" y="59548"/>
                    <a:pt x="4882" y="59548"/>
                  </a:cubicBezTo>
                  <a:lnTo>
                    <a:pt x="14844" y="59548"/>
                  </a:lnTo>
                  <a:cubicBezTo>
                    <a:pt x="14844" y="59548"/>
                    <a:pt x="15814" y="39723"/>
                    <a:pt x="25101" y="36988"/>
                  </a:cubicBezTo>
                  <a:cubicBezTo>
                    <a:pt x="28338" y="36035"/>
                    <a:pt x="33198" y="35603"/>
                    <a:pt x="38526" y="35603"/>
                  </a:cubicBezTo>
                  <a:cubicBezTo>
                    <a:pt x="48480" y="35603"/>
                    <a:pt x="60072" y="37108"/>
                    <a:pt x="65793" y="39524"/>
                  </a:cubicBezTo>
                  <a:cubicBezTo>
                    <a:pt x="74578" y="43233"/>
                    <a:pt x="79459" y="59546"/>
                    <a:pt x="79459" y="59546"/>
                  </a:cubicBezTo>
                  <a:lnTo>
                    <a:pt x="89806" y="59546"/>
                  </a:lnTo>
                  <a:cubicBezTo>
                    <a:pt x="91172" y="45686"/>
                    <a:pt x="84730" y="16877"/>
                    <a:pt x="69892" y="7840"/>
                  </a:cubicBezTo>
                  <a:cubicBezTo>
                    <a:pt x="58289" y="771"/>
                    <a:pt x="41314" y="1"/>
                    <a:pt x="34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9"/>
            <p:cNvSpPr/>
            <p:nvPr/>
          </p:nvSpPr>
          <p:spPr>
            <a:xfrm>
              <a:off x="-4239699" y="-387156"/>
              <a:ext cx="1228939" cy="1115107"/>
            </a:xfrm>
            <a:custGeom>
              <a:avLst/>
              <a:gdLst/>
              <a:ahLst/>
              <a:cxnLst/>
              <a:rect l="l" t="t" r="r" b="b"/>
              <a:pathLst>
                <a:path w="70185" h="63684" extrusionOk="0">
                  <a:moveTo>
                    <a:pt x="34113" y="1"/>
                  </a:moveTo>
                  <a:cubicBezTo>
                    <a:pt x="33919" y="1"/>
                    <a:pt x="33719" y="6"/>
                    <a:pt x="33513" y="19"/>
                  </a:cubicBezTo>
                  <a:cubicBezTo>
                    <a:pt x="28504" y="312"/>
                    <a:pt x="28465" y="3338"/>
                    <a:pt x="28465" y="3338"/>
                  </a:cubicBezTo>
                  <a:cubicBezTo>
                    <a:pt x="28465" y="3338"/>
                    <a:pt x="27508" y="755"/>
                    <a:pt x="25259" y="755"/>
                  </a:cubicBezTo>
                  <a:cubicBezTo>
                    <a:pt x="24885" y="755"/>
                    <a:pt x="24475" y="827"/>
                    <a:pt x="24027" y="994"/>
                  </a:cubicBezTo>
                  <a:cubicBezTo>
                    <a:pt x="20891" y="2165"/>
                    <a:pt x="21362" y="5486"/>
                    <a:pt x="21362" y="5486"/>
                  </a:cubicBezTo>
                  <a:cubicBezTo>
                    <a:pt x="21362" y="5486"/>
                    <a:pt x="18417" y="3650"/>
                    <a:pt x="15338" y="3650"/>
                  </a:cubicBezTo>
                  <a:cubicBezTo>
                    <a:pt x="13347" y="3650"/>
                    <a:pt x="11299" y="4419"/>
                    <a:pt x="9957" y="6950"/>
                  </a:cubicBezTo>
                  <a:cubicBezTo>
                    <a:pt x="6542" y="13391"/>
                    <a:pt x="11032" y="16808"/>
                    <a:pt x="11032" y="16808"/>
                  </a:cubicBezTo>
                  <a:cubicBezTo>
                    <a:pt x="11032" y="16808"/>
                    <a:pt x="10904" y="16793"/>
                    <a:pt x="10695" y="16793"/>
                  </a:cubicBezTo>
                  <a:cubicBezTo>
                    <a:pt x="9803" y="16793"/>
                    <a:pt x="7424" y="17049"/>
                    <a:pt x="7029" y="19737"/>
                  </a:cubicBezTo>
                  <a:cubicBezTo>
                    <a:pt x="6540" y="23057"/>
                    <a:pt x="9664" y="24129"/>
                    <a:pt x="9664" y="24129"/>
                  </a:cubicBezTo>
                  <a:cubicBezTo>
                    <a:pt x="9664" y="24129"/>
                    <a:pt x="1953" y="24520"/>
                    <a:pt x="976" y="29889"/>
                  </a:cubicBezTo>
                  <a:cubicBezTo>
                    <a:pt x="0" y="35258"/>
                    <a:pt x="8786" y="37806"/>
                    <a:pt x="8786" y="37806"/>
                  </a:cubicBezTo>
                  <a:cubicBezTo>
                    <a:pt x="8786" y="37806"/>
                    <a:pt x="5761" y="39747"/>
                    <a:pt x="6053" y="42480"/>
                  </a:cubicBezTo>
                  <a:cubicBezTo>
                    <a:pt x="6346" y="45213"/>
                    <a:pt x="9861" y="45410"/>
                    <a:pt x="9861" y="45410"/>
                  </a:cubicBezTo>
                  <a:cubicBezTo>
                    <a:pt x="9861" y="45410"/>
                    <a:pt x="5369" y="48922"/>
                    <a:pt x="7908" y="53705"/>
                  </a:cubicBezTo>
                  <a:cubicBezTo>
                    <a:pt x="8919" y="55611"/>
                    <a:pt x="10876" y="56184"/>
                    <a:pt x="12864" y="56184"/>
                  </a:cubicBezTo>
                  <a:cubicBezTo>
                    <a:pt x="15865" y="56184"/>
                    <a:pt x="18938" y="54877"/>
                    <a:pt x="18938" y="54877"/>
                  </a:cubicBezTo>
                  <a:lnTo>
                    <a:pt x="18938" y="54877"/>
                  </a:lnTo>
                  <a:cubicBezTo>
                    <a:pt x="18938" y="54878"/>
                    <a:pt x="18646" y="61711"/>
                    <a:pt x="23331" y="63077"/>
                  </a:cubicBezTo>
                  <a:cubicBezTo>
                    <a:pt x="23844" y="63226"/>
                    <a:pt x="24359" y="63293"/>
                    <a:pt x="24870" y="63293"/>
                  </a:cubicBezTo>
                  <a:cubicBezTo>
                    <a:pt x="29029" y="63293"/>
                    <a:pt x="32907" y="58880"/>
                    <a:pt x="32907" y="58880"/>
                  </a:cubicBezTo>
                  <a:cubicBezTo>
                    <a:pt x="32907" y="58880"/>
                    <a:pt x="34993" y="63683"/>
                    <a:pt x="39419" y="63683"/>
                  </a:cubicBezTo>
                  <a:cubicBezTo>
                    <a:pt x="39586" y="63683"/>
                    <a:pt x="39757" y="63676"/>
                    <a:pt x="39930" y="63662"/>
                  </a:cubicBezTo>
                  <a:cubicBezTo>
                    <a:pt x="44707" y="63273"/>
                    <a:pt x="45294" y="58002"/>
                    <a:pt x="45294" y="58002"/>
                  </a:cubicBezTo>
                  <a:cubicBezTo>
                    <a:pt x="45294" y="58002"/>
                    <a:pt x="48223" y="60762"/>
                    <a:pt x="51128" y="60762"/>
                  </a:cubicBezTo>
                  <a:cubicBezTo>
                    <a:pt x="52048" y="60762"/>
                    <a:pt x="52965" y="60486"/>
                    <a:pt x="53786" y="59758"/>
                  </a:cubicBezTo>
                  <a:cubicBezTo>
                    <a:pt x="57202" y="56732"/>
                    <a:pt x="55543" y="51657"/>
                    <a:pt x="55543" y="51656"/>
                  </a:cubicBezTo>
                  <a:lnTo>
                    <a:pt x="55543" y="51656"/>
                  </a:lnTo>
                  <a:cubicBezTo>
                    <a:pt x="55543" y="51656"/>
                    <a:pt x="56791" y="52093"/>
                    <a:pt x="58259" y="52093"/>
                  </a:cubicBezTo>
                  <a:cubicBezTo>
                    <a:pt x="59972" y="52093"/>
                    <a:pt x="61985" y="51499"/>
                    <a:pt x="62668" y="48923"/>
                  </a:cubicBezTo>
                  <a:cubicBezTo>
                    <a:pt x="63938" y="44140"/>
                    <a:pt x="60034" y="43079"/>
                    <a:pt x="60034" y="43079"/>
                  </a:cubicBezTo>
                  <a:cubicBezTo>
                    <a:pt x="60034" y="43079"/>
                    <a:pt x="70185" y="41602"/>
                    <a:pt x="63352" y="32817"/>
                  </a:cubicBezTo>
                  <a:cubicBezTo>
                    <a:pt x="63352" y="32817"/>
                    <a:pt x="67396" y="29539"/>
                    <a:pt x="65717" y="24589"/>
                  </a:cubicBezTo>
                  <a:cubicBezTo>
                    <a:pt x="64711" y="21626"/>
                    <a:pt x="62837" y="21031"/>
                    <a:pt x="61496" y="21031"/>
                  </a:cubicBezTo>
                  <a:cubicBezTo>
                    <a:pt x="60597" y="21031"/>
                    <a:pt x="59936" y="21298"/>
                    <a:pt x="59936" y="21298"/>
                  </a:cubicBezTo>
                  <a:cubicBezTo>
                    <a:pt x="59936" y="21298"/>
                    <a:pt x="65207" y="17199"/>
                    <a:pt x="62182" y="11733"/>
                  </a:cubicBezTo>
                  <a:cubicBezTo>
                    <a:pt x="60552" y="8789"/>
                    <a:pt x="58724" y="8110"/>
                    <a:pt x="57384" y="8110"/>
                  </a:cubicBezTo>
                  <a:cubicBezTo>
                    <a:pt x="56236" y="8110"/>
                    <a:pt x="55446" y="8608"/>
                    <a:pt x="55446" y="8608"/>
                  </a:cubicBezTo>
                  <a:cubicBezTo>
                    <a:pt x="55446" y="8608"/>
                    <a:pt x="55318" y="3825"/>
                    <a:pt x="48207" y="1775"/>
                  </a:cubicBezTo>
                  <a:cubicBezTo>
                    <a:pt x="46566" y="1302"/>
                    <a:pt x="45241" y="1120"/>
                    <a:pt x="44175" y="1120"/>
                  </a:cubicBezTo>
                  <a:cubicBezTo>
                    <a:pt x="40619" y="1120"/>
                    <a:pt x="39930" y="3141"/>
                    <a:pt x="39930" y="3141"/>
                  </a:cubicBezTo>
                  <a:cubicBezTo>
                    <a:pt x="39930" y="3141"/>
                    <a:pt x="38636" y="1"/>
                    <a:pt x="3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9"/>
            <p:cNvSpPr/>
            <p:nvPr/>
          </p:nvSpPr>
          <p:spPr>
            <a:xfrm>
              <a:off x="-4009267" y="-202566"/>
              <a:ext cx="710206" cy="709190"/>
            </a:xfrm>
            <a:custGeom>
              <a:avLst/>
              <a:gdLst/>
              <a:ahLst/>
              <a:cxnLst/>
              <a:rect l="l" t="t" r="r" b="b"/>
              <a:pathLst>
                <a:path w="40560" h="40502" extrusionOk="0">
                  <a:moveTo>
                    <a:pt x="19509" y="0"/>
                  </a:moveTo>
                  <a:cubicBezTo>
                    <a:pt x="14347" y="0"/>
                    <a:pt x="8144" y="4690"/>
                    <a:pt x="6589" y="8364"/>
                  </a:cubicBezTo>
                  <a:cubicBezTo>
                    <a:pt x="4979" y="12172"/>
                    <a:pt x="2196" y="20957"/>
                    <a:pt x="1758" y="24324"/>
                  </a:cubicBezTo>
                  <a:cubicBezTo>
                    <a:pt x="1320" y="27691"/>
                    <a:pt x="1" y="38381"/>
                    <a:pt x="14936" y="40139"/>
                  </a:cubicBezTo>
                  <a:cubicBezTo>
                    <a:pt x="17002" y="40382"/>
                    <a:pt x="18953" y="40502"/>
                    <a:pt x="20783" y="40502"/>
                  </a:cubicBezTo>
                  <a:cubicBezTo>
                    <a:pt x="32188" y="40502"/>
                    <a:pt x="38924" y="35852"/>
                    <a:pt x="39681" y="27400"/>
                  </a:cubicBezTo>
                  <a:cubicBezTo>
                    <a:pt x="40560" y="17590"/>
                    <a:pt x="35141" y="1046"/>
                    <a:pt x="20061" y="19"/>
                  </a:cubicBezTo>
                  <a:cubicBezTo>
                    <a:pt x="19878" y="6"/>
                    <a:pt x="19694" y="0"/>
                    <a:pt x="19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9"/>
            <p:cNvSpPr/>
            <p:nvPr/>
          </p:nvSpPr>
          <p:spPr>
            <a:xfrm>
              <a:off x="-3974177" y="227690"/>
              <a:ext cx="596251" cy="278917"/>
            </a:xfrm>
            <a:custGeom>
              <a:avLst/>
              <a:gdLst/>
              <a:ahLst/>
              <a:cxnLst/>
              <a:rect l="l" t="t" r="r" b="b"/>
              <a:pathLst>
                <a:path w="34052" h="15929" extrusionOk="0">
                  <a:moveTo>
                    <a:pt x="14416" y="1"/>
                  </a:moveTo>
                  <a:cubicBezTo>
                    <a:pt x="3161" y="1"/>
                    <a:pt x="3" y="6638"/>
                    <a:pt x="0" y="6642"/>
                  </a:cubicBezTo>
                  <a:cubicBezTo>
                    <a:pt x="1064" y="10507"/>
                    <a:pt x="4250" y="14545"/>
                    <a:pt x="12931" y="15567"/>
                  </a:cubicBezTo>
                  <a:cubicBezTo>
                    <a:pt x="14994" y="15809"/>
                    <a:pt x="16943" y="15929"/>
                    <a:pt x="18771" y="15929"/>
                  </a:cubicBezTo>
                  <a:cubicBezTo>
                    <a:pt x="25669" y="15929"/>
                    <a:pt x="30859" y="14229"/>
                    <a:pt x="34051" y="11017"/>
                  </a:cubicBezTo>
                  <a:cubicBezTo>
                    <a:pt x="33989" y="7932"/>
                    <a:pt x="28645" y="729"/>
                    <a:pt x="16055" y="46"/>
                  </a:cubicBezTo>
                  <a:cubicBezTo>
                    <a:pt x="15491" y="16"/>
                    <a:pt x="14945" y="1"/>
                    <a:pt x="14416" y="1"/>
                  </a:cubicBezTo>
                  <a:close/>
                </a:path>
              </a:pathLst>
            </a:custGeom>
            <a:solidFill>
              <a:srgbClr val="F9E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9"/>
            <p:cNvSpPr/>
            <p:nvPr/>
          </p:nvSpPr>
          <p:spPr>
            <a:xfrm>
              <a:off x="-3857280" y="43397"/>
              <a:ext cx="58116" cy="75223"/>
            </a:xfrm>
            <a:custGeom>
              <a:avLst/>
              <a:gdLst/>
              <a:ahLst/>
              <a:cxnLst/>
              <a:rect l="l" t="t" r="r" b="b"/>
              <a:pathLst>
                <a:path w="3319" h="4296" extrusionOk="0">
                  <a:moveTo>
                    <a:pt x="1660" y="0"/>
                  </a:moveTo>
                  <a:cubicBezTo>
                    <a:pt x="743" y="0"/>
                    <a:pt x="0" y="961"/>
                    <a:pt x="0" y="2148"/>
                  </a:cubicBezTo>
                  <a:cubicBezTo>
                    <a:pt x="0" y="3334"/>
                    <a:pt x="742" y="4296"/>
                    <a:pt x="1660" y="4296"/>
                  </a:cubicBezTo>
                  <a:cubicBezTo>
                    <a:pt x="2577" y="4296"/>
                    <a:pt x="3319" y="3334"/>
                    <a:pt x="3319" y="2148"/>
                  </a:cubicBezTo>
                  <a:cubicBezTo>
                    <a:pt x="3319" y="961"/>
                    <a:pt x="2576" y="0"/>
                    <a:pt x="1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9"/>
            <p:cNvSpPr/>
            <p:nvPr/>
          </p:nvSpPr>
          <p:spPr>
            <a:xfrm>
              <a:off x="-3529125" y="43397"/>
              <a:ext cx="58133" cy="75223"/>
            </a:xfrm>
            <a:custGeom>
              <a:avLst/>
              <a:gdLst/>
              <a:ahLst/>
              <a:cxnLst/>
              <a:rect l="l" t="t" r="r" b="b"/>
              <a:pathLst>
                <a:path w="3320" h="4296" extrusionOk="0">
                  <a:moveTo>
                    <a:pt x="1661" y="0"/>
                  </a:moveTo>
                  <a:cubicBezTo>
                    <a:pt x="744" y="0"/>
                    <a:pt x="1" y="961"/>
                    <a:pt x="1" y="2148"/>
                  </a:cubicBezTo>
                  <a:cubicBezTo>
                    <a:pt x="1" y="3334"/>
                    <a:pt x="744" y="4296"/>
                    <a:pt x="1661" y="4296"/>
                  </a:cubicBezTo>
                  <a:cubicBezTo>
                    <a:pt x="2578" y="4296"/>
                    <a:pt x="3319" y="3334"/>
                    <a:pt x="3319" y="2148"/>
                  </a:cubicBezTo>
                  <a:cubicBezTo>
                    <a:pt x="3319" y="961"/>
                    <a:pt x="2578" y="0"/>
                    <a:pt x="1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9"/>
            <p:cNvSpPr/>
            <p:nvPr/>
          </p:nvSpPr>
          <p:spPr>
            <a:xfrm>
              <a:off x="-3785524" y="-202566"/>
              <a:ext cx="220661" cy="455207"/>
            </a:xfrm>
            <a:custGeom>
              <a:avLst/>
              <a:gdLst/>
              <a:ahLst/>
              <a:cxnLst/>
              <a:rect l="l" t="t" r="r" b="b"/>
              <a:pathLst>
                <a:path w="12602" h="25997" extrusionOk="0">
                  <a:moveTo>
                    <a:pt x="6742" y="1"/>
                  </a:moveTo>
                  <a:cubicBezTo>
                    <a:pt x="5357" y="1"/>
                    <a:pt x="3896" y="343"/>
                    <a:pt x="2471" y="908"/>
                  </a:cubicBezTo>
                  <a:cubicBezTo>
                    <a:pt x="2463" y="1064"/>
                    <a:pt x="2058" y="10341"/>
                    <a:pt x="1766" y="14047"/>
                  </a:cubicBezTo>
                  <a:cubicBezTo>
                    <a:pt x="1474" y="17785"/>
                    <a:pt x="0" y="24153"/>
                    <a:pt x="395" y="24776"/>
                  </a:cubicBezTo>
                  <a:cubicBezTo>
                    <a:pt x="694" y="25245"/>
                    <a:pt x="6708" y="25997"/>
                    <a:pt x="9947" y="25997"/>
                  </a:cubicBezTo>
                  <a:cubicBezTo>
                    <a:pt x="11011" y="25997"/>
                    <a:pt x="11776" y="25916"/>
                    <a:pt x="11940" y="25716"/>
                  </a:cubicBezTo>
                  <a:cubicBezTo>
                    <a:pt x="12601" y="24911"/>
                    <a:pt x="12451" y="5139"/>
                    <a:pt x="10966" y="623"/>
                  </a:cubicBezTo>
                  <a:cubicBezTo>
                    <a:pt x="9759" y="306"/>
                    <a:pt x="8526" y="104"/>
                    <a:pt x="7283" y="19"/>
                  </a:cubicBezTo>
                  <a:cubicBezTo>
                    <a:pt x="7104" y="7"/>
                    <a:pt x="6923" y="1"/>
                    <a:pt x="6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9"/>
            <p:cNvSpPr/>
            <p:nvPr/>
          </p:nvSpPr>
          <p:spPr>
            <a:xfrm>
              <a:off x="-3797011" y="211196"/>
              <a:ext cx="241936" cy="63631"/>
            </a:xfrm>
            <a:custGeom>
              <a:avLst/>
              <a:gdLst/>
              <a:ahLst/>
              <a:cxnLst/>
              <a:rect l="l" t="t" r="r" b="b"/>
              <a:pathLst>
                <a:path w="13817" h="3634" extrusionOk="0">
                  <a:moveTo>
                    <a:pt x="6211" y="1"/>
                  </a:moveTo>
                  <a:cubicBezTo>
                    <a:pt x="2761" y="1"/>
                    <a:pt x="56" y="689"/>
                    <a:pt x="29" y="1621"/>
                  </a:cubicBezTo>
                  <a:cubicBezTo>
                    <a:pt x="1" y="2619"/>
                    <a:pt x="3058" y="3515"/>
                    <a:pt x="6858" y="3622"/>
                  </a:cubicBezTo>
                  <a:cubicBezTo>
                    <a:pt x="7110" y="3630"/>
                    <a:pt x="7359" y="3633"/>
                    <a:pt x="7604" y="3633"/>
                  </a:cubicBezTo>
                  <a:cubicBezTo>
                    <a:pt x="11055" y="3633"/>
                    <a:pt x="13761" y="2942"/>
                    <a:pt x="13788" y="2013"/>
                  </a:cubicBezTo>
                  <a:cubicBezTo>
                    <a:pt x="13816" y="1016"/>
                    <a:pt x="10758" y="118"/>
                    <a:pt x="6959" y="11"/>
                  </a:cubicBezTo>
                  <a:cubicBezTo>
                    <a:pt x="6706" y="4"/>
                    <a:pt x="6457" y="1"/>
                    <a:pt x="6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9"/>
            <p:cNvSpPr/>
            <p:nvPr/>
          </p:nvSpPr>
          <p:spPr>
            <a:xfrm>
              <a:off x="-3772812" y="254813"/>
              <a:ext cx="99369" cy="86359"/>
            </a:xfrm>
            <a:custGeom>
              <a:avLst/>
              <a:gdLst/>
              <a:ahLst/>
              <a:cxnLst/>
              <a:rect l="l" t="t" r="r" b="b"/>
              <a:pathLst>
                <a:path w="5675" h="4932" extrusionOk="0">
                  <a:moveTo>
                    <a:pt x="5320" y="0"/>
                  </a:moveTo>
                  <a:cubicBezTo>
                    <a:pt x="5137" y="0"/>
                    <a:pt x="4942" y="118"/>
                    <a:pt x="4920" y="352"/>
                  </a:cubicBezTo>
                  <a:cubicBezTo>
                    <a:pt x="4815" y="1526"/>
                    <a:pt x="4707" y="2699"/>
                    <a:pt x="4602" y="3872"/>
                  </a:cubicBezTo>
                  <a:lnTo>
                    <a:pt x="4602" y="3872"/>
                  </a:lnTo>
                  <a:cubicBezTo>
                    <a:pt x="4379" y="3974"/>
                    <a:pt x="4142" y="4045"/>
                    <a:pt x="3906" y="4107"/>
                  </a:cubicBezTo>
                  <a:cubicBezTo>
                    <a:pt x="3631" y="4181"/>
                    <a:pt x="3362" y="4217"/>
                    <a:pt x="3102" y="4217"/>
                  </a:cubicBezTo>
                  <a:cubicBezTo>
                    <a:pt x="2188" y="4217"/>
                    <a:pt x="1384" y="3770"/>
                    <a:pt x="820" y="2949"/>
                  </a:cubicBezTo>
                  <a:cubicBezTo>
                    <a:pt x="740" y="2832"/>
                    <a:pt x="627" y="2784"/>
                    <a:pt x="514" y="2784"/>
                  </a:cubicBezTo>
                  <a:cubicBezTo>
                    <a:pt x="254" y="2784"/>
                    <a:pt x="0" y="3045"/>
                    <a:pt x="187" y="3319"/>
                  </a:cubicBezTo>
                  <a:cubicBezTo>
                    <a:pt x="929" y="4400"/>
                    <a:pt x="2012" y="4932"/>
                    <a:pt x="3163" y="4932"/>
                  </a:cubicBezTo>
                  <a:cubicBezTo>
                    <a:pt x="3810" y="4932"/>
                    <a:pt x="4479" y="4764"/>
                    <a:pt x="5121" y="4431"/>
                  </a:cubicBezTo>
                  <a:cubicBezTo>
                    <a:pt x="5497" y="4235"/>
                    <a:pt x="5402" y="3113"/>
                    <a:pt x="5431" y="2786"/>
                  </a:cubicBezTo>
                  <a:cubicBezTo>
                    <a:pt x="5505" y="1975"/>
                    <a:pt x="5578" y="1163"/>
                    <a:pt x="5653" y="352"/>
                  </a:cubicBezTo>
                  <a:cubicBezTo>
                    <a:pt x="5675" y="117"/>
                    <a:pt x="5503" y="0"/>
                    <a:pt x="5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9"/>
            <p:cNvSpPr/>
            <p:nvPr/>
          </p:nvSpPr>
          <p:spPr>
            <a:xfrm>
              <a:off x="-3695733" y="315363"/>
              <a:ext cx="111118" cy="33514"/>
            </a:xfrm>
            <a:custGeom>
              <a:avLst/>
              <a:gdLst/>
              <a:ahLst/>
              <a:cxnLst/>
              <a:rect l="l" t="t" r="r" b="b"/>
              <a:pathLst>
                <a:path w="6346" h="1914" extrusionOk="0">
                  <a:moveTo>
                    <a:pt x="5799" y="1"/>
                  </a:moveTo>
                  <a:cubicBezTo>
                    <a:pt x="5717" y="1"/>
                    <a:pt x="5631" y="30"/>
                    <a:pt x="5554" y="100"/>
                  </a:cubicBezTo>
                  <a:lnTo>
                    <a:pt x="5556" y="100"/>
                  </a:lnTo>
                  <a:cubicBezTo>
                    <a:pt x="4795" y="792"/>
                    <a:pt x="3858" y="1189"/>
                    <a:pt x="2924" y="1189"/>
                  </a:cubicBezTo>
                  <a:cubicBezTo>
                    <a:pt x="2185" y="1189"/>
                    <a:pt x="1448" y="940"/>
                    <a:pt x="802" y="392"/>
                  </a:cubicBezTo>
                  <a:cubicBezTo>
                    <a:pt x="726" y="327"/>
                    <a:pt x="642" y="300"/>
                    <a:pt x="560" y="300"/>
                  </a:cubicBezTo>
                  <a:cubicBezTo>
                    <a:pt x="261" y="300"/>
                    <a:pt x="0" y="670"/>
                    <a:pt x="283" y="911"/>
                  </a:cubicBezTo>
                  <a:cubicBezTo>
                    <a:pt x="1090" y="1595"/>
                    <a:pt x="2011" y="1914"/>
                    <a:pt x="2933" y="1914"/>
                  </a:cubicBezTo>
                  <a:cubicBezTo>
                    <a:pt x="4042" y="1914"/>
                    <a:pt x="5154" y="1454"/>
                    <a:pt x="6074" y="618"/>
                  </a:cubicBezTo>
                  <a:cubicBezTo>
                    <a:pt x="6346" y="369"/>
                    <a:pt x="6090" y="1"/>
                    <a:pt x="5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9"/>
            <p:cNvSpPr/>
            <p:nvPr/>
          </p:nvSpPr>
          <p:spPr>
            <a:xfrm>
              <a:off x="-3471010" y="-193320"/>
              <a:ext cx="152232" cy="138101"/>
            </a:xfrm>
            <a:custGeom>
              <a:avLst/>
              <a:gdLst/>
              <a:ahLst/>
              <a:cxnLst/>
              <a:rect l="l" t="t" r="r" b="b"/>
              <a:pathLst>
                <a:path w="8694" h="7887" extrusionOk="0">
                  <a:moveTo>
                    <a:pt x="4280" y="0"/>
                  </a:moveTo>
                  <a:cubicBezTo>
                    <a:pt x="1544" y="0"/>
                    <a:pt x="0" y="5836"/>
                    <a:pt x="0" y="5836"/>
                  </a:cubicBezTo>
                  <a:lnTo>
                    <a:pt x="1765" y="7887"/>
                  </a:lnTo>
                  <a:cubicBezTo>
                    <a:pt x="4791" y="7007"/>
                    <a:pt x="8694" y="2029"/>
                    <a:pt x="5315" y="273"/>
                  </a:cubicBezTo>
                  <a:cubicBezTo>
                    <a:pt x="4953" y="84"/>
                    <a:pt x="4608" y="0"/>
                    <a:pt x="4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9"/>
            <p:cNvSpPr/>
            <p:nvPr/>
          </p:nvSpPr>
          <p:spPr>
            <a:xfrm>
              <a:off x="-3459663" y="-150211"/>
              <a:ext cx="91105" cy="82647"/>
            </a:xfrm>
            <a:custGeom>
              <a:avLst/>
              <a:gdLst/>
              <a:ahLst/>
              <a:cxnLst/>
              <a:rect l="l" t="t" r="r" b="b"/>
              <a:pathLst>
                <a:path w="5203" h="4720" extrusionOk="0">
                  <a:moveTo>
                    <a:pt x="2560" y="0"/>
                  </a:moveTo>
                  <a:cubicBezTo>
                    <a:pt x="923" y="0"/>
                    <a:pt x="0" y="3492"/>
                    <a:pt x="0" y="3492"/>
                  </a:cubicBezTo>
                  <a:lnTo>
                    <a:pt x="1056" y="4719"/>
                  </a:lnTo>
                  <a:cubicBezTo>
                    <a:pt x="2866" y="4194"/>
                    <a:pt x="5203" y="1215"/>
                    <a:pt x="3180" y="163"/>
                  </a:cubicBezTo>
                  <a:cubicBezTo>
                    <a:pt x="2963" y="51"/>
                    <a:pt x="2756" y="0"/>
                    <a:pt x="25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9"/>
            <p:cNvSpPr/>
            <p:nvPr/>
          </p:nvSpPr>
          <p:spPr>
            <a:xfrm>
              <a:off x="-3989288" y="-193320"/>
              <a:ext cx="152232" cy="138101"/>
            </a:xfrm>
            <a:custGeom>
              <a:avLst/>
              <a:gdLst/>
              <a:ahLst/>
              <a:cxnLst/>
              <a:rect l="l" t="t" r="r" b="b"/>
              <a:pathLst>
                <a:path w="8694" h="7887" extrusionOk="0">
                  <a:moveTo>
                    <a:pt x="4415" y="0"/>
                  </a:moveTo>
                  <a:cubicBezTo>
                    <a:pt x="4086" y="0"/>
                    <a:pt x="3741" y="84"/>
                    <a:pt x="3379" y="273"/>
                  </a:cubicBezTo>
                  <a:cubicBezTo>
                    <a:pt x="0" y="2029"/>
                    <a:pt x="3903" y="7007"/>
                    <a:pt x="6930" y="7887"/>
                  </a:cubicBezTo>
                  <a:lnTo>
                    <a:pt x="8694" y="5836"/>
                  </a:lnTo>
                  <a:cubicBezTo>
                    <a:pt x="8694" y="5836"/>
                    <a:pt x="7151" y="0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9"/>
            <p:cNvSpPr/>
            <p:nvPr/>
          </p:nvSpPr>
          <p:spPr>
            <a:xfrm>
              <a:off x="-3939490" y="-150211"/>
              <a:ext cx="91122" cy="82647"/>
            </a:xfrm>
            <a:custGeom>
              <a:avLst/>
              <a:gdLst/>
              <a:ahLst/>
              <a:cxnLst/>
              <a:rect l="l" t="t" r="r" b="b"/>
              <a:pathLst>
                <a:path w="5204" h="4720" extrusionOk="0">
                  <a:moveTo>
                    <a:pt x="2643" y="0"/>
                  </a:moveTo>
                  <a:cubicBezTo>
                    <a:pt x="2447" y="0"/>
                    <a:pt x="2240" y="51"/>
                    <a:pt x="2023" y="163"/>
                  </a:cubicBezTo>
                  <a:cubicBezTo>
                    <a:pt x="1" y="1215"/>
                    <a:pt x="2337" y="4194"/>
                    <a:pt x="4147" y="4719"/>
                  </a:cubicBezTo>
                  <a:lnTo>
                    <a:pt x="5203" y="3492"/>
                  </a:lnTo>
                  <a:cubicBezTo>
                    <a:pt x="5203" y="3492"/>
                    <a:pt x="4280" y="0"/>
                    <a:pt x="26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9"/>
            <p:cNvSpPr/>
            <p:nvPr/>
          </p:nvSpPr>
          <p:spPr>
            <a:xfrm>
              <a:off x="-3755460" y="1084647"/>
              <a:ext cx="192908" cy="75573"/>
            </a:xfrm>
            <a:custGeom>
              <a:avLst/>
              <a:gdLst/>
              <a:ahLst/>
              <a:cxnLst/>
              <a:rect l="l" t="t" r="r" b="b"/>
              <a:pathLst>
                <a:path w="11017" h="4316" extrusionOk="0">
                  <a:moveTo>
                    <a:pt x="5508" y="1"/>
                  </a:moveTo>
                  <a:cubicBezTo>
                    <a:pt x="2244" y="1"/>
                    <a:pt x="1" y="1418"/>
                    <a:pt x="1" y="1418"/>
                  </a:cubicBezTo>
                  <a:lnTo>
                    <a:pt x="635" y="4315"/>
                  </a:lnTo>
                  <a:lnTo>
                    <a:pt x="10597" y="4315"/>
                  </a:lnTo>
                  <a:lnTo>
                    <a:pt x="11017" y="1418"/>
                  </a:lnTo>
                  <a:cubicBezTo>
                    <a:pt x="9027" y="355"/>
                    <a:pt x="7140" y="1"/>
                    <a:pt x="5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9"/>
            <p:cNvSpPr/>
            <p:nvPr/>
          </p:nvSpPr>
          <p:spPr>
            <a:xfrm>
              <a:off x="-3441173" y="1094085"/>
              <a:ext cx="188040" cy="66135"/>
            </a:xfrm>
            <a:custGeom>
              <a:avLst/>
              <a:gdLst/>
              <a:ahLst/>
              <a:cxnLst/>
              <a:rect l="l" t="t" r="r" b="b"/>
              <a:pathLst>
                <a:path w="10739" h="3777" extrusionOk="0">
                  <a:moveTo>
                    <a:pt x="5620" y="1"/>
                  </a:moveTo>
                  <a:cubicBezTo>
                    <a:pt x="4029" y="1"/>
                    <a:pt x="2127" y="212"/>
                    <a:pt x="0" y="847"/>
                  </a:cubicBezTo>
                  <a:lnTo>
                    <a:pt x="61" y="3776"/>
                  </a:lnTo>
                  <a:lnTo>
                    <a:pt x="10604" y="3776"/>
                  </a:lnTo>
                  <a:lnTo>
                    <a:pt x="10739" y="847"/>
                  </a:lnTo>
                  <a:cubicBezTo>
                    <a:pt x="10739" y="847"/>
                    <a:pt x="8802" y="1"/>
                    <a:pt x="5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9"/>
            <p:cNvSpPr/>
            <p:nvPr/>
          </p:nvSpPr>
          <p:spPr>
            <a:xfrm>
              <a:off x="-2660734" y="1102209"/>
              <a:ext cx="167693" cy="58011"/>
            </a:xfrm>
            <a:custGeom>
              <a:avLst/>
              <a:gdLst/>
              <a:ahLst/>
              <a:cxnLst/>
              <a:rect l="l" t="t" r="r" b="b"/>
              <a:pathLst>
                <a:path w="9577" h="3313" extrusionOk="0">
                  <a:moveTo>
                    <a:pt x="4892" y="1"/>
                  </a:moveTo>
                  <a:cubicBezTo>
                    <a:pt x="3473" y="1"/>
                    <a:pt x="1807" y="289"/>
                    <a:pt x="1" y="1155"/>
                  </a:cubicBezTo>
                  <a:lnTo>
                    <a:pt x="2" y="3312"/>
                  </a:lnTo>
                  <a:lnTo>
                    <a:pt x="8982" y="3312"/>
                  </a:lnTo>
                  <a:lnTo>
                    <a:pt x="9576" y="1155"/>
                  </a:lnTo>
                  <a:cubicBezTo>
                    <a:pt x="9576" y="1155"/>
                    <a:pt x="7729" y="1"/>
                    <a:pt x="48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9"/>
            <p:cNvSpPr/>
            <p:nvPr/>
          </p:nvSpPr>
          <p:spPr>
            <a:xfrm>
              <a:off x="-2462451" y="1092386"/>
              <a:ext cx="208264" cy="67834"/>
            </a:xfrm>
            <a:custGeom>
              <a:avLst/>
              <a:gdLst/>
              <a:ahLst/>
              <a:cxnLst/>
              <a:rect l="l" t="t" r="r" b="b"/>
              <a:pathLst>
                <a:path w="11894" h="3874" extrusionOk="0">
                  <a:moveTo>
                    <a:pt x="6980" y="1"/>
                  </a:moveTo>
                  <a:cubicBezTo>
                    <a:pt x="4888" y="1"/>
                    <a:pt x="2384" y="307"/>
                    <a:pt x="1" y="1370"/>
                  </a:cubicBezTo>
                  <a:lnTo>
                    <a:pt x="1368" y="3873"/>
                  </a:lnTo>
                  <a:lnTo>
                    <a:pt x="11715" y="3873"/>
                  </a:lnTo>
                  <a:lnTo>
                    <a:pt x="11894" y="562"/>
                  </a:lnTo>
                  <a:cubicBezTo>
                    <a:pt x="11894" y="562"/>
                    <a:pt x="9815" y="1"/>
                    <a:pt x="6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9"/>
            <p:cNvSpPr/>
            <p:nvPr/>
          </p:nvSpPr>
          <p:spPr>
            <a:xfrm>
              <a:off x="-3509829" y="286489"/>
              <a:ext cx="163316" cy="27228"/>
            </a:xfrm>
            <a:custGeom>
              <a:avLst/>
              <a:gdLst/>
              <a:ahLst/>
              <a:cxnLst/>
              <a:rect l="l" t="t" r="r" b="b"/>
              <a:pathLst>
                <a:path w="9327" h="1555" extrusionOk="0">
                  <a:moveTo>
                    <a:pt x="8788" y="1"/>
                  </a:moveTo>
                  <a:cubicBezTo>
                    <a:pt x="8774" y="1"/>
                    <a:pt x="8760" y="1"/>
                    <a:pt x="8746" y="3"/>
                  </a:cubicBezTo>
                  <a:lnTo>
                    <a:pt x="434" y="868"/>
                  </a:lnTo>
                  <a:cubicBezTo>
                    <a:pt x="1" y="914"/>
                    <a:pt x="128" y="1555"/>
                    <a:pt x="540" y="1555"/>
                  </a:cubicBezTo>
                  <a:cubicBezTo>
                    <a:pt x="554" y="1555"/>
                    <a:pt x="568" y="1554"/>
                    <a:pt x="583" y="1553"/>
                  </a:cubicBezTo>
                  <a:lnTo>
                    <a:pt x="583" y="1551"/>
                  </a:lnTo>
                  <a:cubicBezTo>
                    <a:pt x="3353" y="1263"/>
                    <a:pt x="6123" y="974"/>
                    <a:pt x="8893" y="686"/>
                  </a:cubicBezTo>
                  <a:cubicBezTo>
                    <a:pt x="9326" y="642"/>
                    <a:pt x="9199" y="1"/>
                    <a:pt x="8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9"/>
            <p:cNvSpPr/>
            <p:nvPr/>
          </p:nvSpPr>
          <p:spPr>
            <a:xfrm>
              <a:off x="-3498535" y="345357"/>
              <a:ext cx="187795" cy="21782"/>
            </a:xfrm>
            <a:custGeom>
              <a:avLst/>
              <a:gdLst/>
              <a:ahLst/>
              <a:cxnLst/>
              <a:rect l="l" t="t" r="r" b="b"/>
              <a:pathLst>
                <a:path w="10725" h="1244" extrusionOk="0">
                  <a:moveTo>
                    <a:pt x="459" y="0"/>
                  </a:moveTo>
                  <a:cubicBezTo>
                    <a:pt x="30" y="0"/>
                    <a:pt x="0" y="674"/>
                    <a:pt x="443" y="700"/>
                  </a:cubicBezTo>
                  <a:lnTo>
                    <a:pt x="10243" y="1243"/>
                  </a:lnTo>
                  <a:cubicBezTo>
                    <a:pt x="10251" y="1243"/>
                    <a:pt x="10259" y="1243"/>
                    <a:pt x="10267" y="1243"/>
                  </a:cubicBezTo>
                  <a:cubicBezTo>
                    <a:pt x="10695" y="1243"/>
                    <a:pt x="10724" y="568"/>
                    <a:pt x="10282" y="545"/>
                  </a:cubicBezTo>
                  <a:cubicBezTo>
                    <a:pt x="7015" y="363"/>
                    <a:pt x="3749" y="183"/>
                    <a:pt x="482" y="1"/>
                  </a:cubicBezTo>
                  <a:cubicBezTo>
                    <a:pt x="474" y="0"/>
                    <a:pt x="467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9"/>
            <p:cNvSpPr/>
            <p:nvPr/>
          </p:nvSpPr>
          <p:spPr>
            <a:xfrm>
              <a:off x="-3501827" y="386628"/>
              <a:ext cx="188215" cy="50586"/>
            </a:xfrm>
            <a:custGeom>
              <a:avLst/>
              <a:gdLst/>
              <a:ahLst/>
              <a:cxnLst/>
              <a:rect l="l" t="t" r="r" b="b"/>
              <a:pathLst>
                <a:path w="10749" h="2889" extrusionOk="0">
                  <a:moveTo>
                    <a:pt x="545" y="0"/>
                  </a:moveTo>
                  <a:cubicBezTo>
                    <a:pt x="168" y="0"/>
                    <a:pt x="1" y="580"/>
                    <a:pt x="409" y="672"/>
                  </a:cubicBezTo>
                  <a:cubicBezTo>
                    <a:pt x="3645" y="1409"/>
                    <a:pt x="6881" y="2144"/>
                    <a:pt x="10117" y="2879"/>
                  </a:cubicBezTo>
                  <a:cubicBezTo>
                    <a:pt x="10148" y="2885"/>
                    <a:pt x="10177" y="2889"/>
                    <a:pt x="10205" y="2889"/>
                  </a:cubicBezTo>
                  <a:cubicBezTo>
                    <a:pt x="10582" y="2889"/>
                    <a:pt x="10749" y="2309"/>
                    <a:pt x="10340" y="2216"/>
                  </a:cubicBezTo>
                  <a:cubicBezTo>
                    <a:pt x="7104" y="1480"/>
                    <a:pt x="3868" y="745"/>
                    <a:pt x="632" y="10"/>
                  </a:cubicBezTo>
                  <a:cubicBezTo>
                    <a:pt x="602" y="3"/>
                    <a:pt x="57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9"/>
            <p:cNvSpPr/>
            <p:nvPr/>
          </p:nvSpPr>
          <p:spPr>
            <a:xfrm>
              <a:off x="-4000179" y="251329"/>
              <a:ext cx="161285" cy="43092"/>
            </a:xfrm>
            <a:custGeom>
              <a:avLst/>
              <a:gdLst/>
              <a:ahLst/>
              <a:cxnLst/>
              <a:rect l="l" t="t" r="r" b="b"/>
              <a:pathLst>
                <a:path w="9211" h="2461" extrusionOk="0">
                  <a:moveTo>
                    <a:pt x="551" y="0"/>
                  </a:moveTo>
                  <a:cubicBezTo>
                    <a:pt x="171" y="0"/>
                    <a:pt x="1" y="584"/>
                    <a:pt x="412" y="672"/>
                  </a:cubicBezTo>
                  <a:cubicBezTo>
                    <a:pt x="3134" y="1265"/>
                    <a:pt x="5856" y="1858"/>
                    <a:pt x="8578" y="2451"/>
                  </a:cubicBezTo>
                  <a:cubicBezTo>
                    <a:pt x="8607" y="2458"/>
                    <a:pt x="8635" y="2460"/>
                    <a:pt x="8662" y="2460"/>
                  </a:cubicBezTo>
                  <a:cubicBezTo>
                    <a:pt x="9040" y="2460"/>
                    <a:pt x="9210" y="1877"/>
                    <a:pt x="8800" y="1788"/>
                  </a:cubicBezTo>
                  <a:cubicBezTo>
                    <a:pt x="6079" y="1195"/>
                    <a:pt x="3357" y="602"/>
                    <a:pt x="635" y="10"/>
                  </a:cubicBezTo>
                  <a:cubicBezTo>
                    <a:pt x="606" y="3"/>
                    <a:pt x="578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9"/>
            <p:cNvSpPr/>
            <p:nvPr/>
          </p:nvSpPr>
          <p:spPr>
            <a:xfrm>
              <a:off x="-4043009" y="315205"/>
              <a:ext cx="187795" cy="21765"/>
            </a:xfrm>
            <a:custGeom>
              <a:avLst/>
              <a:gdLst/>
              <a:ahLst/>
              <a:cxnLst/>
              <a:rect l="l" t="t" r="r" b="b"/>
              <a:pathLst>
                <a:path w="10725" h="1243" extrusionOk="0">
                  <a:moveTo>
                    <a:pt x="458" y="1"/>
                  </a:moveTo>
                  <a:cubicBezTo>
                    <a:pt x="30" y="1"/>
                    <a:pt x="0" y="675"/>
                    <a:pt x="443" y="699"/>
                  </a:cubicBezTo>
                  <a:cubicBezTo>
                    <a:pt x="3709" y="880"/>
                    <a:pt x="6976" y="1061"/>
                    <a:pt x="10243" y="1242"/>
                  </a:cubicBezTo>
                  <a:cubicBezTo>
                    <a:pt x="10251" y="1243"/>
                    <a:pt x="10258" y="1243"/>
                    <a:pt x="10266" y="1243"/>
                  </a:cubicBezTo>
                  <a:cubicBezTo>
                    <a:pt x="10695" y="1243"/>
                    <a:pt x="10725" y="568"/>
                    <a:pt x="10282" y="544"/>
                  </a:cubicBezTo>
                  <a:cubicBezTo>
                    <a:pt x="7015" y="363"/>
                    <a:pt x="3748" y="182"/>
                    <a:pt x="482" y="2"/>
                  </a:cubicBezTo>
                  <a:cubicBezTo>
                    <a:pt x="474" y="1"/>
                    <a:pt x="466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9"/>
            <p:cNvSpPr/>
            <p:nvPr/>
          </p:nvSpPr>
          <p:spPr>
            <a:xfrm>
              <a:off x="-4047667" y="365896"/>
              <a:ext cx="190929" cy="31676"/>
            </a:xfrm>
            <a:custGeom>
              <a:avLst/>
              <a:gdLst/>
              <a:ahLst/>
              <a:cxnLst/>
              <a:rect l="l" t="t" r="r" b="b"/>
              <a:pathLst>
                <a:path w="10904" h="1809" extrusionOk="0">
                  <a:moveTo>
                    <a:pt x="10371" y="1"/>
                  </a:moveTo>
                  <a:cubicBezTo>
                    <a:pt x="10356" y="1"/>
                    <a:pt x="10340" y="2"/>
                    <a:pt x="10324" y="4"/>
                  </a:cubicBezTo>
                  <a:cubicBezTo>
                    <a:pt x="7026" y="376"/>
                    <a:pt x="3728" y="750"/>
                    <a:pt x="431" y="1123"/>
                  </a:cubicBezTo>
                  <a:cubicBezTo>
                    <a:pt x="0" y="1172"/>
                    <a:pt x="126" y="1809"/>
                    <a:pt x="534" y="1809"/>
                  </a:cubicBezTo>
                  <a:cubicBezTo>
                    <a:pt x="549" y="1809"/>
                    <a:pt x="564" y="1808"/>
                    <a:pt x="580" y="1806"/>
                  </a:cubicBezTo>
                  <a:cubicBezTo>
                    <a:pt x="3877" y="1433"/>
                    <a:pt x="7175" y="1060"/>
                    <a:pt x="10473" y="686"/>
                  </a:cubicBezTo>
                  <a:cubicBezTo>
                    <a:pt x="10903" y="638"/>
                    <a:pt x="10778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4" name="Google Shape;2094;p69"/>
          <p:cNvGrpSpPr/>
          <p:nvPr/>
        </p:nvGrpSpPr>
        <p:grpSpPr>
          <a:xfrm>
            <a:off x="5958281" y="2992473"/>
            <a:ext cx="2130567" cy="1564424"/>
            <a:chOff x="-3069980" y="5595016"/>
            <a:chExt cx="1614066" cy="1185169"/>
          </a:xfrm>
        </p:grpSpPr>
        <p:sp>
          <p:nvSpPr>
            <p:cNvPr id="2095" name="Google Shape;2095;p69"/>
            <p:cNvSpPr/>
            <p:nvPr/>
          </p:nvSpPr>
          <p:spPr>
            <a:xfrm>
              <a:off x="-1578493" y="6457952"/>
              <a:ext cx="122579" cy="53043"/>
            </a:xfrm>
            <a:custGeom>
              <a:avLst/>
              <a:gdLst/>
              <a:ahLst/>
              <a:cxnLst/>
              <a:rect l="l" t="t" r="r" b="b"/>
              <a:pathLst>
                <a:path w="8079" h="3496" extrusionOk="0">
                  <a:moveTo>
                    <a:pt x="2145" y="0"/>
                  </a:moveTo>
                  <a:cubicBezTo>
                    <a:pt x="1472" y="0"/>
                    <a:pt x="754" y="110"/>
                    <a:pt x="0" y="371"/>
                  </a:cubicBezTo>
                  <a:cubicBezTo>
                    <a:pt x="0" y="371"/>
                    <a:pt x="2215" y="3495"/>
                    <a:pt x="5873" y="3495"/>
                  </a:cubicBezTo>
                  <a:cubicBezTo>
                    <a:pt x="6559" y="3495"/>
                    <a:pt x="7296" y="3385"/>
                    <a:pt x="8078" y="3124"/>
                  </a:cubicBezTo>
                  <a:cubicBezTo>
                    <a:pt x="8078" y="3124"/>
                    <a:pt x="5736" y="0"/>
                    <a:pt x="2145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9"/>
            <p:cNvSpPr/>
            <p:nvPr/>
          </p:nvSpPr>
          <p:spPr>
            <a:xfrm>
              <a:off x="-1681575" y="6359953"/>
              <a:ext cx="138798" cy="119150"/>
            </a:xfrm>
            <a:custGeom>
              <a:avLst/>
              <a:gdLst/>
              <a:ahLst/>
              <a:cxnLst/>
              <a:rect l="l" t="t" r="r" b="b"/>
              <a:pathLst>
                <a:path w="9148" h="7853" extrusionOk="0">
                  <a:moveTo>
                    <a:pt x="854" y="1"/>
                  </a:moveTo>
                  <a:cubicBezTo>
                    <a:pt x="422" y="1"/>
                    <a:pt x="1" y="346"/>
                    <a:pt x="206" y="855"/>
                  </a:cubicBezTo>
                  <a:cubicBezTo>
                    <a:pt x="1527" y="4122"/>
                    <a:pt x="4285" y="7433"/>
                    <a:pt x="7974" y="7847"/>
                  </a:cubicBezTo>
                  <a:cubicBezTo>
                    <a:pt x="8004" y="7851"/>
                    <a:pt x="8035" y="7853"/>
                    <a:pt x="8064" y="7853"/>
                  </a:cubicBezTo>
                  <a:cubicBezTo>
                    <a:pt x="8867" y="7853"/>
                    <a:pt x="9147" y="6606"/>
                    <a:pt x="8299" y="6509"/>
                  </a:cubicBezTo>
                  <a:cubicBezTo>
                    <a:pt x="5095" y="6151"/>
                    <a:pt x="2678" y="3307"/>
                    <a:pt x="1521" y="448"/>
                  </a:cubicBezTo>
                  <a:cubicBezTo>
                    <a:pt x="1395" y="135"/>
                    <a:pt x="1122" y="1"/>
                    <a:pt x="854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9"/>
            <p:cNvSpPr/>
            <p:nvPr/>
          </p:nvSpPr>
          <p:spPr>
            <a:xfrm>
              <a:off x="-3069980" y="5595016"/>
              <a:ext cx="821667" cy="653222"/>
            </a:xfrm>
            <a:custGeom>
              <a:avLst/>
              <a:gdLst/>
              <a:ahLst/>
              <a:cxnLst/>
              <a:rect l="l" t="t" r="r" b="b"/>
              <a:pathLst>
                <a:path w="54155" h="43053" extrusionOk="0">
                  <a:moveTo>
                    <a:pt x="4538" y="0"/>
                  </a:moveTo>
                  <a:cubicBezTo>
                    <a:pt x="3518" y="0"/>
                    <a:pt x="1904" y="297"/>
                    <a:pt x="736" y="1933"/>
                  </a:cubicBezTo>
                  <a:cubicBezTo>
                    <a:pt x="736" y="1933"/>
                    <a:pt x="1" y="25796"/>
                    <a:pt x="17991" y="29836"/>
                  </a:cubicBezTo>
                  <a:cubicBezTo>
                    <a:pt x="17991" y="29836"/>
                    <a:pt x="21846" y="39746"/>
                    <a:pt x="29922" y="42318"/>
                  </a:cubicBezTo>
                  <a:cubicBezTo>
                    <a:pt x="31466" y="42809"/>
                    <a:pt x="33158" y="43052"/>
                    <a:pt x="34898" y="43052"/>
                  </a:cubicBezTo>
                  <a:cubicBezTo>
                    <a:pt x="42261" y="43052"/>
                    <a:pt x="50500" y="38700"/>
                    <a:pt x="52134" y="30385"/>
                  </a:cubicBezTo>
                  <a:cubicBezTo>
                    <a:pt x="54155" y="20106"/>
                    <a:pt x="48830" y="13130"/>
                    <a:pt x="40203" y="11479"/>
                  </a:cubicBezTo>
                  <a:cubicBezTo>
                    <a:pt x="39291" y="11305"/>
                    <a:pt x="38374" y="11226"/>
                    <a:pt x="37458" y="11226"/>
                  </a:cubicBezTo>
                  <a:cubicBezTo>
                    <a:pt x="29706" y="11226"/>
                    <a:pt x="22087" y="16841"/>
                    <a:pt x="19461" y="17169"/>
                  </a:cubicBezTo>
                  <a:cubicBezTo>
                    <a:pt x="19353" y="17182"/>
                    <a:pt x="19235" y="17189"/>
                    <a:pt x="19109" y="17189"/>
                  </a:cubicBezTo>
                  <a:cubicBezTo>
                    <a:pt x="15782" y="17189"/>
                    <a:pt x="6216" y="12476"/>
                    <a:pt x="5509" y="97"/>
                  </a:cubicBezTo>
                  <a:cubicBezTo>
                    <a:pt x="5509" y="97"/>
                    <a:pt x="5120" y="0"/>
                    <a:pt x="4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9"/>
            <p:cNvSpPr/>
            <p:nvPr/>
          </p:nvSpPr>
          <p:spPr>
            <a:xfrm>
              <a:off x="-2618765" y="6077501"/>
              <a:ext cx="1044445" cy="702684"/>
            </a:xfrm>
            <a:custGeom>
              <a:avLst/>
              <a:gdLst/>
              <a:ahLst/>
              <a:cxnLst/>
              <a:rect l="l" t="t" r="r" b="b"/>
              <a:pathLst>
                <a:path w="68838" h="46313" extrusionOk="0">
                  <a:moveTo>
                    <a:pt x="22042" y="0"/>
                  </a:moveTo>
                  <a:lnTo>
                    <a:pt x="4222" y="10333"/>
                  </a:lnTo>
                  <a:cubicBezTo>
                    <a:pt x="4222" y="10333"/>
                    <a:pt x="0" y="29975"/>
                    <a:pt x="11749" y="46312"/>
                  </a:cubicBezTo>
                  <a:lnTo>
                    <a:pt x="18725" y="46312"/>
                  </a:lnTo>
                  <a:cubicBezTo>
                    <a:pt x="18725" y="46312"/>
                    <a:pt x="21478" y="32545"/>
                    <a:pt x="35979" y="32545"/>
                  </a:cubicBezTo>
                  <a:cubicBezTo>
                    <a:pt x="50481" y="32545"/>
                    <a:pt x="53602" y="46312"/>
                    <a:pt x="53602" y="46312"/>
                  </a:cubicBezTo>
                  <a:lnTo>
                    <a:pt x="61495" y="46312"/>
                  </a:lnTo>
                  <a:cubicBezTo>
                    <a:pt x="61495" y="46312"/>
                    <a:pt x="68837" y="27956"/>
                    <a:pt x="61495" y="15657"/>
                  </a:cubicBezTo>
                  <a:cubicBezTo>
                    <a:pt x="54153" y="3359"/>
                    <a:pt x="34541" y="497"/>
                    <a:pt x="220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9"/>
            <p:cNvSpPr/>
            <p:nvPr/>
          </p:nvSpPr>
          <p:spPr>
            <a:xfrm>
              <a:off x="-2631313" y="5896600"/>
              <a:ext cx="41800" cy="68944"/>
            </a:xfrm>
            <a:custGeom>
              <a:avLst/>
              <a:gdLst/>
              <a:ahLst/>
              <a:cxnLst/>
              <a:rect l="l" t="t" r="r" b="b"/>
              <a:pathLst>
                <a:path w="2755" h="4544" extrusionOk="0">
                  <a:moveTo>
                    <a:pt x="1378" y="1"/>
                  </a:moveTo>
                  <a:cubicBezTo>
                    <a:pt x="617" y="1"/>
                    <a:pt x="1" y="1016"/>
                    <a:pt x="1" y="2271"/>
                  </a:cubicBezTo>
                  <a:cubicBezTo>
                    <a:pt x="1" y="3524"/>
                    <a:pt x="617" y="4543"/>
                    <a:pt x="1378" y="4543"/>
                  </a:cubicBezTo>
                  <a:cubicBezTo>
                    <a:pt x="2138" y="4543"/>
                    <a:pt x="2754" y="3524"/>
                    <a:pt x="2754" y="2271"/>
                  </a:cubicBezTo>
                  <a:cubicBezTo>
                    <a:pt x="2754" y="1016"/>
                    <a:pt x="2138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9"/>
            <p:cNvSpPr/>
            <p:nvPr/>
          </p:nvSpPr>
          <p:spPr>
            <a:xfrm>
              <a:off x="-2797027" y="6028176"/>
              <a:ext cx="107239" cy="26082"/>
            </a:xfrm>
            <a:custGeom>
              <a:avLst/>
              <a:gdLst/>
              <a:ahLst/>
              <a:cxnLst/>
              <a:rect l="l" t="t" r="r" b="b"/>
              <a:pathLst>
                <a:path w="7068" h="1719" extrusionOk="0">
                  <a:moveTo>
                    <a:pt x="7068" y="0"/>
                  </a:moveTo>
                  <a:cubicBezTo>
                    <a:pt x="7068" y="0"/>
                    <a:pt x="6962" y="52"/>
                    <a:pt x="6777" y="139"/>
                  </a:cubicBezTo>
                  <a:cubicBezTo>
                    <a:pt x="6688" y="185"/>
                    <a:pt x="6579" y="239"/>
                    <a:pt x="6455" y="301"/>
                  </a:cubicBezTo>
                  <a:cubicBezTo>
                    <a:pt x="6323" y="354"/>
                    <a:pt x="6178" y="412"/>
                    <a:pt x="6023" y="481"/>
                  </a:cubicBezTo>
                  <a:cubicBezTo>
                    <a:pt x="5872" y="556"/>
                    <a:pt x="5689" y="592"/>
                    <a:pt x="5510" y="663"/>
                  </a:cubicBezTo>
                  <a:cubicBezTo>
                    <a:pt x="5330" y="734"/>
                    <a:pt x="5129" y="774"/>
                    <a:pt x="4929" y="834"/>
                  </a:cubicBezTo>
                  <a:cubicBezTo>
                    <a:pt x="4731" y="901"/>
                    <a:pt x="4511" y="926"/>
                    <a:pt x="4299" y="979"/>
                  </a:cubicBezTo>
                  <a:cubicBezTo>
                    <a:pt x="4086" y="1032"/>
                    <a:pt x="3861" y="1052"/>
                    <a:pt x="3640" y="1093"/>
                  </a:cubicBezTo>
                  <a:cubicBezTo>
                    <a:pt x="3419" y="1126"/>
                    <a:pt x="3195" y="1152"/>
                    <a:pt x="2975" y="1176"/>
                  </a:cubicBezTo>
                  <a:cubicBezTo>
                    <a:pt x="2753" y="1187"/>
                    <a:pt x="2536" y="1225"/>
                    <a:pt x="2324" y="1229"/>
                  </a:cubicBezTo>
                  <a:cubicBezTo>
                    <a:pt x="1900" y="1259"/>
                    <a:pt x="1502" y="1267"/>
                    <a:pt x="1157" y="1279"/>
                  </a:cubicBezTo>
                  <a:lnTo>
                    <a:pt x="1" y="1287"/>
                  </a:lnTo>
                  <a:cubicBezTo>
                    <a:pt x="1" y="1287"/>
                    <a:pt x="437" y="1473"/>
                    <a:pt x="1133" y="1592"/>
                  </a:cubicBezTo>
                  <a:cubicBezTo>
                    <a:pt x="1530" y="1663"/>
                    <a:pt x="1931" y="1703"/>
                    <a:pt x="2332" y="1713"/>
                  </a:cubicBezTo>
                  <a:cubicBezTo>
                    <a:pt x="2410" y="1717"/>
                    <a:pt x="2489" y="1718"/>
                    <a:pt x="2569" y="1718"/>
                  </a:cubicBezTo>
                  <a:cubicBezTo>
                    <a:pt x="2942" y="1718"/>
                    <a:pt x="3332" y="1685"/>
                    <a:pt x="3720" y="1638"/>
                  </a:cubicBezTo>
                  <a:cubicBezTo>
                    <a:pt x="3953" y="1591"/>
                    <a:pt x="4189" y="1562"/>
                    <a:pt x="4416" y="1499"/>
                  </a:cubicBezTo>
                  <a:cubicBezTo>
                    <a:pt x="4643" y="1441"/>
                    <a:pt x="4866" y="1380"/>
                    <a:pt x="5074" y="1297"/>
                  </a:cubicBezTo>
                  <a:cubicBezTo>
                    <a:pt x="5285" y="1220"/>
                    <a:pt x="5486" y="1144"/>
                    <a:pt x="5666" y="1044"/>
                  </a:cubicBezTo>
                  <a:cubicBezTo>
                    <a:pt x="5848" y="948"/>
                    <a:pt x="6025" y="870"/>
                    <a:pt x="6169" y="761"/>
                  </a:cubicBezTo>
                  <a:cubicBezTo>
                    <a:pt x="6470" y="568"/>
                    <a:pt x="6698" y="380"/>
                    <a:pt x="6841" y="229"/>
                  </a:cubicBezTo>
                  <a:cubicBezTo>
                    <a:pt x="6986" y="83"/>
                    <a:pt x="7068" y="0"/>
                    <a:pt x="7068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9"/>
            <p:cNvSpPr/>
            <p:nvPr/>
          </p:nvSpPr>
          <p:spPr>
            <a:xfrm>
              <a:off x="-2602045" y="5957168"/>
              <a:ext cx="131621" cy="131591"/>
            </a:xfrm>
            <a:custGeom>
              <a:avLst/>
              <a:gdLst/>
              <a:ahLst/>
              <a:cxnLst/>
              <a:rect l="l" t="t" r="r" b="b"/>
              <a:pathLst>
                <a:path w="8675" h="8673" extrusionOk="0">
                  <a:moveTo>
                    <a:pt x="4337" y="0"/>
                  </a:moveTo>
                  <a:cubicBezTo>
                    <a:pt x="1942" y="0"/>
                    <a:pt x="0" y="1941"/>
                    <a:pt x="0" y="4337"/>
                  </a:cubicBezTo>
                  <a:cubicBezTo>
                    <a:pt x="0" y="6732"/>
                    <a:pt x="1942" y="8673"/>
                    <a:pt x="4337" y="8673"/>
                  </a:cubicBezTo>
                  <a:cubicBezTo>
                    <a:pt x="6732" y="8673"/>
                    <a:pt x="8674" y="6731"/>
                    <a:pt x="8674" y="4337"/>
                  </a:cubicBezTo>
                  <a:cubicBezTo>
                    <a:pt x="8674" y="1942"/>
                    <a:pt x="6731" y="0"/>
                    <a:pt x="4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9"/>
            <p:cNvSpPr/>
            <p:nvPr/>
          </p:nvSpPr>
          <p:spPr>
            <a:xfrm>
              <a:off x="-2490376" y="5831874"/>
              <a:ext cx="546316" cy="591667"/>
            </a:xfrm>
            <a:custGeom>
              <a:avLst/>
              <a:gdLst/>
              <a:ahLst/>
              <a:cxnLst/>
              <a:rect l="l" t="t" r="r" b="b"/>
              <a:pathLst>
                <a:path w="36007" h="38996" extrusionOk="0">
                  <a:moveTo>
                    <a:pt x="17219" y="0"/>
                  </a:moveTo>
                  <a:cubicBezTo>
                    <a:pt x="10472" y="0"/>
                    <a:pt x="5306" y="4265"/>
                    <a:pt x="5306" y="4265"/>
                  </a:cubicBezTo>
                  <a:cubicBezTo>
                    <a:pt x="5168" y="13764"/>
                    <a:pt x="1" y="24063"/>
                    <a:pt x="1" y="24064"/>
                  </a:cubicBezTo>
                  <a:cubicBezTo>
                    <a:pt x="431" y="30260"/>
                    <a:pt x="5090" y="38996"/>
                    <a:pt x="15025" y="38996"/>
                  </a:cubicBezTo>
                  <a:cubicBezTo>
                    <a:pt x="16084" y="38996"/>
                    <a:pt x="17204" y="38896"/>
                    <a:pt x="18384" y="38684"/>
                  </a:cubicBezTo>
                  <a:cubicBezTo>
                    <a:pt x="30637" y="36482"/>
                    <a:pt x="36007" y="8945"/>
                    <a:pt x="25659" y="2475"/>
                  </a:cubicBezTo>
                  <a:cubicBezTo>
                    <a:pt x="22747" y="654"/>
                    <a:pt x="19862" y="0"/>
                    <a:pt x="17219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9"/>
            <p:cNvSpPr/>
            <p:nvPr/>
          </p:nvSpPr>
          <p:spPr>
            <a:xfrm>
              <a:off x="-2435330" y="5900803"/>
              <a:ext cx="419034" cy="453794"/>
            </a:xfrm>
            <a:custGeom>
              <a:avLst/>
              <a:gdLst/>
              <a:ahLst/>
              <a:cxnLst/>
              <a:rect l="l" t="t" r="r" b="b"/>
              <a:pathLst>
                <a:path w="27618" h="29909" extrusionOk="0">
                  <a:moveTo>
                    <a:pt x="13206" y="0"/>
                  </a:moveTo>
                  <a:cubicBezTo>
                    <a:pt x="8031" y="0"/>
                    <a:pt x="4069" y="3272"/>
                    <a:pt x="4069" y="3272"/>
                  </a:cubicBezTo>
                  <a:cubicBezTo>
                    <a:pt x="3963" y="10558"/>
                    <a:pt x="1" y="18457"/>
                    <a:pt x="1" y="18457"/>
                  </a:cubicBezTo>
                  <a:cubicBezTo>
                    <a:pt x="332" y="23210"/>
                    <a:pt x="3905" y="29909"/>
                    <a:pt x="11525" y="29909"/>
                  </a:cubicBezTo>
                  <a:cubicBezTo>
                    <a:pt x="12337" y="29909"/>
                    <a:pt x="13196" y="29832"/>
                    <a:pt x="14101" y="29670"/>
                  </a:cubicBezTo>
                  <a:cubicBezTo>
                    <a:pt x="23499" y="27981"/>
                    <a:pt x="27617" y="6862"/>
                    <a:pt x="19680" y="1899"/>
                  </a:cubicBezTo>
                  <a:cubicBezTo>
                    <a:pt x="17446" y="502"/>
                    <a:pt x="15233" y="0"/>
                    <a:pt x="13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9"/>
            <p:cNvSpPr/>
            <p:nvPr/>
          </p:nvSpPr>
          <p:spPr>
            <a:xfrm>
              <a:off x="-2459378" y="6748111"/>
              <a:ext cx="132137" cy="32075"/>
            </a:xfrm>
            <a:custGeom>
              <a:avLst/>
              <a:gdLst/>
              <a:ahLst/>
              <a:cxnLst/>
              <a:rect l="l" t="t" r="r" b="b"/>
              <a:pathLst>
                <a:path w="8709" h="2114" extrusionOk="0">
                  <a:moveTo>
                    <a:pt x="4358" y="1"/>
                  </a:moveTo>
                  <a:cubicBezTo>
                    <a:pt x="2728" y="1"/>
                    <a:pt x="1172" y="134"/>
                    <a:pt x="1" y="271"/>
                  </a:cubicBezTo>
                  <a:cubicBezTo>
                    <a:pt x="396" y="889"/>
                    <a:pt x="805" y="1505"/>
                    <a:pt x="1244" y="2113"/>
                  </a:cubicBezTo>
                  <a:lnTo>
                    <a:pt x="8220" y="2113"/>
                  </a:lnTo>
                  <a:cubicBezTo>
                    <a:pt x="8220" y="2113"/>
                    <a:pt x="8351" y="1453"/>
                    <a:pt x="8709" y="421"/>
                  </a:cubicBezTo>
                  <a:cubicBezTo>
                    <a:pt x="7352" y="109"/>
                    <a:pt x="5826" y="1"/>
                    <a:pt x="4358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9"/>
            <p:cNvSpPr/>
            <p:nvPr/>
          </p:nvSpPr>
          <p:spPr>
            <a:xfrm>
              <a:off x="-1814046" y="6748141"/>
              <a:ext cx="138768" cy="32044"/>
            </a:xfrm>
            <a:custGeom>
              <a:avLst/>
              <a:gdLst/>
              <a:ahLst/>
              <a:cxnLst/>
              <a:rect l="l" t="t" r="r" b="b"/>
              <a:pathLst>
                <a:path w="9146" h="2112" extrusionOk="0">
                  <a:moveTo>
                    <a:pt x="5129" y="1"/>
                  </a:moveTo>
                  <a:cubicBezTo>
                    <a:pt x="3408" y="1"/>
                    <a:pt x="1623" y="93"/>
                    <a:pt x="1" y="354"/>
                  </a:cubicBezTo>
                  <a:cubicBezTo>
                    <a:pt x="406" y="1421"/>
                    <a:pt x="564" y="2111"/>
                    <a:pt x="564" y="2111"/>
                  </a:cubicBezTo>
                  <a:lnTo>
                    <a:pt x="8456" y="2111"/>
                  </a:lnTo>
                  <a:cubicBezTo>
                    <a:pt x="8456" y="2111"/>
                    <a:pt x="8743" y="1391"/>
                    <a:pt x="9146" y="150"/>
                  </a:cubicBezTo>
                  <a:cubicBezTo>
                    <a:pt x="7939" y="65"/>
                    <a:pt x="6556" y="1"/>
                    <a:pt x="5129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9"/>
            <p:cNvSpPr/>
            <p:nvPr/>
          </p:nvSpPr>
          <p:spPr>
            <a:xfrm>
              <a:off x="-3048193" y="5604453"/>
              <a:ext cx="58520" cy="28995"/>
            </a:xfrm>
            <a:custGeom>
              <a:avLst/>
              <a:gdLst/>
              <a:ahLst/>
              <a:cxnLst/>
              <a:rect l="l" t="t" r="r" b="b"/>
              <a:pathLst>
                <a:path w="3857" h="1911" extrusionOk="0">
                  <a:moveTo>
                    <a:pt x="2738" y="0"/>
                  </a:moveTo>
                  <a:cubicBezTo>
                    <a:pt x="2426" y="0"/>
                    <a:pt x="2065" y="53"/>
                    <a:pt x="1693" y="164"/>
                  </a:cubicBezTo>
                  <a:cubicBezTo>
                    <a:pt x="700" y="459"/>
                    <a:pt x="1" y="1052"/>
                    <a:pt x="131" y="1490"/>
                  </a:cubicBezTo>
                  <a:cubicBezTo>
                    <a:pt x="213" y="1763"/>
                    <a:pt x="599" y="1911"/>
                    <a:pt x="1119" y="1911"/>
                  </a:cubicBezTo>
                  <a:cubicBezTo>
                    <a:pt x="1431" y="1911"/>
                    <a:pt x="1792" y="1858"/>
                    <a:pt x="2164" y="1747"/>
                  </a:cubicBezTo>
                  <a:cubicBezTo>
                    <a:pt x="3157" y="1452"/>
                    <a:pt x="3856" y="858"/>
                    <a:pt x="3726" y="420"/>
                  </a:cubicBezTo>
                  <a:cubicBezTo>
                    <a:pt x="3645" y="147"/>
                    <a:pt x="3258" y="0"/>
                    <a:pt x="2738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9"/>
            <p:cNvSpPr/>
            <p:nvPr/>
          </p:nvSpPr>
          <p:spPr>
            <a:xfrm>
              <a:off x="-3013539" y="5676765"/>
              <a:ext cx="35549" cy="14748"/>
            </a:xfrm>
            <a:custGeom>
              <a:avLst/>
              <a:gdLst/>
              <a:ahLst/>
              <a:cxnLst/>
              <a:rect l="l" t="t" r="r" b="b"/>
              <a:pathLst>
                <a:path w="2343" h="972" extrusionOk="0">
                  <a:moveTo>
                    <a:pt x="2342" y="1"/>
                  </a:moveTo>
                  <a:lnTo>
                    <a:pt x="2342" y="1"/>
                  </a:lnTo>
                  <a:cubicBezTo>
                    <a:pt x="2202" y="10"/>
                    <a:pt x="2064" y="34"/>
                    <a:pt x="1929" y="72"/>
                  </a:cubicBezTo>
                  <a:cubicBezTo>
                    <a:pt x="1814" y="100"/>
                    <a:pt x="1678" y="125"/>
                    <a:pt x="1546" y="173"/>
                  </a:cubicBezTo>
                  <a:cubicBezTo>
                    <a:pt x="1412" y="214"/>
                    <a:pt x="1265" y="258"/>
                    <a:pt x="1124" y="311"/>
                  </a:cubicBezTo>
                  <a:cubicBezTo>
                    <a:pt x="859" y="409"/>
                    <a:pt x="600" y="526"/>
                    <a:pt x="352" y="663"/>
                  </a:cubicBezTo>
                  <a:cubicBezTo>
                    <a:pt x="230" y="732"/>
                    <a:pt x="113" y="809"/>
                    <a:pt x="1" y="895"/>
                  </a:cubicBezTo>
                  <a:cubicBezTo>
                    <a:pt x="137" y="942"/>
                    <a:pt x="279" y="968"/>
                    <a:pt x="423" y="969"/>
                  </a:cubicBezTo>
                  <a:cubicBezTo>
                    <a:pt x="454" y="971"/>
                    <a:pt x="486" y="972"/>
                    <a:pt x="518" y="972"/>
                  </a:cubicBezTo>
                  <a:cubicBezTo>
                    <a:pt x="754" y="972"/>
                    <a:pt x="1041" y="924"/>
                    <a:pt x="1313" y="828"/>
                  </a:cubicBezTo>
                  <a:cubicBezTo>
                    <a:pt x="1465" y="759"/>
                    <a:pt x="1619" y="704"/>
                    <a:pt x="1748" y="612"/>
                  </a:cubicBezTo>
                  <a:cubicBezTo>
                    <a:pt x="1879" y="526"/>
                    <a:pt x="1997" y="441"/>
                    <a:pt x="2085" y="347"/>
                  </a:cubicBezTo>
                  <a:cubicBezTo>
                    <a:pt x="2264" y="159"/>
                    <a:pt x="2342" y="1"/>
                    <a:pt x="234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9"/>
            <p:cNvSpPr/>
            <p:nvPr/>
          </p:nvSpPr>
          <p:spPr>
            <a:xfrm>
              <a:off x="-2995756" y="5724695"/>
              <a:ext cx="35519" cy="14748"/>
            </a:xfrm>
            <a:custGeom>
              <a:avLst/>
              <a:gdLst/>
              <a:ahLst/>
              <a:cxnLst/>
              <a:rect l="l" t="t" r="r" b="b"/>
              <a:pathLst>
                <a:path w="2341" h="972" extrusionOk="0">
                  <a:moveTo>
                    <a:pt x="2340" y="0"/>
                  </a:moveTo>
                  <a:lnTo>
                    <a:pt x="2340" y="0"/>
                  </a:lnTo>
                  <a:cubicBezTo>
                    <a:pt x="2201" y="9"/>
                    <a:pt x="2062" y="34"/>
                    <a:pt x="1927" y="71"/>
                  </a:cubicBezTo>
                  <a:cubicBezTo>
                    <a:pt x="1814" y="99"/>
                    <a:pt x="1676" y="124"/>
                    <a:pt x="1544" y="171"/>
                  </a:cubicBezTo>
                  <a:cubicBezTo>
                    <a:pt x="1410" y="215"/>
                    <a:pt x="1263" y="258"/>
                    <a:pt x="1124" y="311"/>
                  </a:cubicBezTo>
                  <a:cubicBezTo>
                    <a:pt x="857" y="407"/>
                    <a:pt x="598" y="526"/>
                    <a:pt x="350" y="663"/>
                  </a:cubicBezTo>
                  <a:cubicBezTo>
                    <a:pt x="228" y="731"/>
                    <a:pt x="111" y="809"/>
                    <a:pt x="0" y="895"/>
                  </a:cubicBezTo>
                  <a:cubicBezTo>
                    <a:pt x="135" y="942"/>
                    <a:pt x="279" y="967"/>
                    <a:pt x="423" y="969"/>
                  </a:cubicBezTo>
                  <a:cubicBezTo>
                    <a:pt x="453" y="971"/>
                    <a:pt x="485" y="972"/>
                    <a:pt x="517" y="972"/>
                  </a:cubicBezTo>
                  <a:cubicBezTo>
                    <a:pt x="752" y="972"/>
                    <a:pt x="1039" y="924"/>
                    <a:pt x="1311" y="827"/>
                  </a:cubicBezTo>
                  <a:cubicBezTo>
                    <a:pt x="1463" y="759"/>
                    <a:pt x="1618" y="704"/>
                    <a:pt x="1747" y="612"/>
                  </a:cubicBezTo>
                  <a:cubicBezTo>
                    <a:pt x="1877" y="524"/>
                    <a:pt x="1997" y="442"/>
                    <a:pt x="2085" y="347"/>
                  </a:cubicBezTo>
                  <a:cubicBezTo>
                    <a:pt x="2262" y="159"/>
                    <a:pt x="2340" y="0"/>
                    <a:pt x="2340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9"/>
            <p:cNvSpPr/>
            <p:nvPr/>
          </p:nvSpPr>
          <p:spPr>
            <a:xfrm>
              <a:off x="-2968734" y="5773581"/>
              <a:ext cx="34487" cy="16781"/>
            </a:xfrm>
            <a:custGeom>
              <a:avLst/>
              <a:gdLst/>
              <a:ahLst/>
              <a:cxnLst/>
              <a:rect l="l" t="t" r="r" b="b"/>
              <a:pathLst>
                <a:path w="2273" h="1106" extrusionOk="0">
                  <a:moveTo>
                    <a:pt x="2273" y="1"/>
                  </a:moveTo>
                  <a:cubicBezTo>
                    <a:pt x="2135" y="20"/>
                    <a:pt x="1999" y="54"/>
                    <a:pt x="1867" y="102"/>
                  </a:cubicBezTo>
                  <a:cubicBezTo>
                    <a:pt x="1754" y="137"/>
                    <a:pt x="1620" y="172"/>
                    <a:pt x="1490" y="229"/>
                  </a:cubicBezTo>
                  <a:cubicBezTo>
                    <a:pt x="1360" y="281"/>
                    <a:pt x="1216" y="334"/>
                    <a:pt x="1080" y="396"/>
                  </a:cubicBezTo>
                  <a:cubicBezTo>
                    <a:pt x="823" y="512"/>
                    <a:pt x="573" y="649"/>
                    <a:pt x="335" y="801"/>
                  </a:cubicBezTo>
                  <a:cubicBezTo>
                    <a:pt x="217" y="879"/>
                    <a:pt x="107" y="965"/>
                    <a:pt x="1" y="1059"/>
                  </a:cubicBezTo>
                  <a:cubicBezTo>
                    <a:pt x="117" y="1090"/>
                    <a:pt x="236" y="1106"/>
                    <a:pt x="356" y="1106"/>
                  </a:cubicBezTo>
                  <a:cubicBezTo>
                    <a:pt x="380" y="1106"/>
                    <a:pt x="404" y="1105"/>
                    <a:pt x="428" y="1104"/>
                  </a:cubicBezTo>
                  <a:cubicBezTo>
                    <a:pt x="681" y="1100"/>
                    <a:pt x="1003" y="1030"/>
                    <a:pt x="1306" y="900"/>
                  </a:cubicBezTo>
                  <a:cubicBezTo>
                    <a:pt x="1451" y="820"/>
                    <a:pt x="1602" y="754"/>
                    <a:pt x="1725" y="653"/>
                  </a:cubicBezTo>
                  <a:cubicBezTo>
                    <a:pt x="1848" y="558"/>
                    <a:pt x="1961" y="465"/>
                    <a:pt x="2041" y="364"/>
                  </a:cubicBezTo>
                  <a:cubicBezTo>
                    <a:pt x="2206" y="164"/>
                    <a:pt x="2273" y="1"/>
                    <a:pt x="2273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9"/>
            <p:cNvSpPr/>
            <p:nvPr/>
          </p:nvSpPr>
          <p:spPr>
            <a:xfrm>
              <a:off x="-2926995" y="5812787"/>
              <a:ext cx="31104" cy="22000"/>
            </a:xfrm>
            <a:custGeom>
              <a:avLst/>
              <a:gdLst/>
              <a:ahLst/>
              <a:cxnLst/>
              <a:rect l="l" t="t" r="r" b="b"/>
              <a:pathLst>
                <a:path w="2050" h="1450" extrusionOk="0">
                  <a:moveTo>
                    <a:pt x="2049" y="0"/>
                  </a:moveTo>
                  <a:lnTo>
                    <a:pt x="2049" y="0"/>
                  </a:lnTo>
                  <a:cubicBezTo>
                    <a:pt x="1916" y="43"/>
                    <a:pt x="1789" y="100"/>
                    <a:pt x="1668" y="170"/>
                  </a:cubicBezTo>
                  <a:cubicBezTo>
                    <a:pt x="1564" y="226"/>
                    <a:pt x="1438" y="285"/>
                    <a:pt x="1320" y="362"/>
                  </a:cubicBezTo>
                  <a:cubicBezTo>
                    <a:pt x="1200" y="436"/>
                    <a:pt x="1070" y="515"/>
                    <a:pt x="946" y="601"/>
                  </a:cubicBezTo>
                  <a:cubicBezTo>
                    <a:pt x="713" y="760"/>
                    <a:pt x="491" y="937"/>
                    <a:pt x="285" y="1133"/>
                  </a:cubicBezTo>
                  <a:cubicBezTo>
                    <a:pt x="182" y="1229"/>
                    <a:pt x="86" y="1332"/>
                    <a:pt x="0" y="1444"/>
                  </a:cubicBezTo>
                  <a:cubicBezTo>
                    <a:pt x="38" y="1448"/>
                    <a:pt x="77" y="1449"/>
                    <a:pt x="115" y="1449"/>
                  </a:cubicBezTo>
                  <a:cubicBezTo>
                    <a:pt x="221" y="1449"/>
                    <a:pt x="327" y="1437"/>
                    <a:pt x="430" y="1413"/>
                  </a:cubicBezTo>
                  <a:cubicBezTo>
                    <a:pt x="677" y="1364"/>
                    <a:pt x="982" y="1238"/>
                    <a:pt x="1258" y="1055"/>
                  </a:cubicBezTo>
                  <a:cubicBezTo>
                    <a:pt x="1387" y="952"/>
                    <a:pt x="1523" y="860"/>
                    <a:pt x="1626" y="739"/>
                  </a:cubicBezTo>
                  <a:cubicBezTo>
                    <a:pt x="1730" y="622"/>
                    <a:pt x="1825" y="512"/>
                    <a:pt x="1888" y="398"/>
                  </a:cubicBezTo>
                  <a:cubicBezTo>
                    <a:pt x="2012" y="173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9"/>
            <p:cNvSpPr/>
            <p:nvPr/>
          </p:nvSpPr>
          <p:spPr>
            <a:xfrm>
              <a:off x="-2872738" y="5847987"/>
              <a:ext cx="25581" cy="28191"/>
            </a:xfrm>
            <a:custGeom>
              <a:avLst/>
              <a:gdLst/>
              <a:ahLst/>
              <a:cxnLst/>
              <a:rect l="l" t="t" r="r" b="b"/>
              <a:pathLst>
                <a:path w="1686" h="1858" extrusionOk="0">
                  <a:moveTo>
                    <a:pt x="1684" y="1"/>
                  </a:moveTo>
                  <a:lnTo>
                    <a:pt x="1684" y="1"/>
                  </a:lnTo>
                  <a:cubicBezTo>
                    <a:pt x="1563" y="72"/>
                    <a:pt x="1451" y="157"/>
                    <a:pt x="1349" y="252"/>
                  </a:cubicBezTo>
                  <a:cubicBezTo>
                    <a:pt x="1258" y="328"/>
                    <a:pt x="1149" y="412"/>
                    <a:pt x="1051" y="514"/>
                  </a:cubicBezTo>
                  <a:cubicBezTo>
                    <a:pt x="951" y="612"/>
                    <a:pt x="839" y="718"/>
                    <a:pt x="739" y="829"/>
                  </a:cubicBezTo>
                  <a:cubicBezTo>
                    <a:pt x="546" y="1036"/>
                    <a:pt x="368" y="1257"/>
                    <a:pt x="210" y="1492"/>
                  </a:cubicBezTo>
                  <a:cubicBezTo>
                    <a:pt x="131" y="1608"/>
                    <a:pt x="61" y="1731"/>
                    <a:pt x="1" y="1858"/>
                  </a:cubicBezTo>
                  <a:cubicBezTo>
                    <a:pt x="143" y="1838"/>
                    <a:pt x="282" y="1797"/>
                    <a:pt x="412" y="1734"/>
                  </a:cubicBezTo>
                  <a:cubicBezTo>
                    <a:pt x="642" y="1632"/>
                    <a:pt x="915" y="1442"/>
                    <a:pt x="1142" y="1204"/>
                  </a:cubicBezTo>
                  <a:cubicBezTo>
                    <a:pt x="1245" y="1074"/>
                    <a:pt x="1358" y="956"/>
                    <a:pt x="1431" y="815"/>
                  </a:cubicBezTo>
                  <a:cubicBezTo>
                    <a:pt x="1508" y="677"/>
                    <a:pt x="1576" y="549"/>
                    <a:pt x="1613" y="426"/>
                  </a:cubicBezTo>
                  <a:cubicBezTo>
                    <a:pt x="1685" y="178"/>
                    <a:pt x="1684" y="1"/>
                    <a:pt x="1684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69"/>
          <p:cNvGrpSpPr/>
          <p:nvPr/>
        </p:nvGrpSpPr>
        <p:grpSpPr>
          <a:xfrm>
            <a:off x="2704620" y="3366059"/>
            <a:ext cx="3142600" cy="1182309"/>
            <a:chOff x="-3104594" y="3894016"/>
            <a:chExt cx="2353831" cy="885558"/>
          </a:xfrm>
        </p:grpSpPr>
        <p:sp>
          <p:nvSpPr>
            <p:cNvPr id="2113" name="Google Shape;2113;p69"/>
            <p:cNvSpPr/>
            <p:nvPr/>
          </p:nvSpPr>
          <p:spPr>
            <a:xfrm>
              <a:off x="-2376617" y="3894016"/>
              <a:ext cx="1461673" cy="569727"/>
            </a:xfrm>
            <a:custGeom>
              <a:avLst/>
              <a:gdLst/>
              <a:ahLst/>
              <a:cxnLst/>
              <a:rect l="l" t="t" r="r" b="b"/>
              <a:pathLst>
                <a:path w="96337" h="37550" extrusionOk="0">
                  <a:moveTo>
                    <a:pt x="92812" y="1"/>
                  </a:moveTo>
                  <a:lnTo>
                    <a:pt x="92254" y="915"/>
                  </a:lnTo>
                  <a:lnTo>
                    <a:pt x="93295" y="1694"/>
                  </a:lnTo>
                  <a:cubicBezTo>
                    <a:pt x="93295" y="1694"/>
                    <a:pt x="92908" y="2536"/>
                    <a:pt x="92579" y="3031"/>
                  </a:cubicBezTo>
                  <a:cubicBezTo>
                    <a:pt x="92251" y="3524"/>
                    <a:pt x="93728" y="4696"/>
                    <a:pt x="93728" y="4696"/>
                  </a:cubicBezTo>
                  <a:cubicBezTo>
                    <a:pt x="93728" y="4696"/>
                    <a:pt x="93070" y="5967"/>
                    <a:pt x="92625" y="6677"/>
                  </a:cubicBezTo>
                  <a:cubicBezTo>
                    <a:pt x="92180" y="7385"/>
                    <a:pt x="93536" y="8343"/>
                    <a:pt x="93536" y="8343"/>
                  </a:cubicBezTo>
                  <a:cubicBezTo>
                    <a:pt x="93536" y="8343"/>
                    <a:pt x="92416" y="9563"/>
                    <a:pt x="91844" y="10091"/>
                  </a:cubicBezTo>
                  <a:cubicBezTo>
                    <a:pt x="91272" y="10620"/>
                    <a:pt x="92304" y="12639"/>
                    <a:pt x="92304" y="12639"/>
                  </a:cubicBezTo>
                  <a:cubicBezTo>
                    <a:pt x="92304" y="12639"/>
                    <a:pt x="90880" y="12763"/>
                    <a:pt x="90373" y="13382"/>
                  </a:cubicBezTo>
                  <a:cubicBezTo>
                    <a:pt x="89866" y="14001"/>
                    <a:pt x="90264" y="16420"/>
                    <a:pt x="90264" y="16420"/>
                  </a:cubicBezTo>
                  <a:cubicBezTo>
                    <a:pt x="90264" y="16420"/>
                    <a:pt x="88945" y="16442"/>
                    <a:pt x="88254" y="16948"/>
                  </a:cubicBezTo>
                  <a:cubicBezTo>
                    <a:pt x="87562" y="17455"/>
                    <a:pt x="87774" y="19571"/>
                    <a:pt x="87774" y="19571"/>
                  </a:cubicBezTo>
                  <a:cubicBezTo>
                    <a:pt x="87774" y="19571"/>
                    <a:pt x="86982" y="19314"/>
                    <a:pt x="86286" y="19314"/>
                  </a:cubicBezTo>
                  <a:cubicBezTo>
                    <a:pt x="85926" y="19314"/>
                    <a:pt x="85591" y="19383"/>
                    <a:pt x="85405" y="19592"/>
                  </a:cubicBezTo>
                  <a:cubicBezTo>
                    <a:pt x="84859" y="20204"/>
                    <a:pt x="84913" y="22289"/>
                    <a:pt x="84913" y="22289"/>
                  </a:cubicBezTo>
                  <a:cubicBezTo>
                    <a:pt x="84913" y="22289"/>
                    <a:pt x="82773" y="21429"/>
                    <a:pt x="81983" y="21429"/>
                  </a:cubicBezTo>
                  <a:cubicBezTo>
                    <a:pt x="81899" y="21429"/>
                    <a:pt x="81831" y="21439"/>
                    <a:pt x="81782" y="21460"/>
                  </a:cubicBezTo>
                  <a:cubicBezTo>
                    <a:pt x="81268" y="21682"/>
                    <a:pt x="81703" y="24635"/>
                    <a:pt x="81703" y="24635"/>
                  </a:cubicBezTo>
                  <a:cubicBezTo>
                    <a:pt x="81703" y="24635"/>
                    <a:pt x="79940" y="23333"/>
                    <a:pt x="79142" y="23333"/>
                  </a:cubicBezTo>
                  <a:cubicBezTo>
                    <a:pt x="79052" y="23333"/>
                    <a:pt x="78975" y="23350"/>
                    <a:pt x="78913" y="23387"/>
                  </a:cubicBezTo>
                  <a:cubicBezTo>
                    <a:pt x="78305" y="23751"/>
                    <a:pt x="78337" y="26541"/>
                    <a:pt x="78337" y="26541"/>
                  </a:cubicBezTo>
                  <a:cubicBezTo>
                    <a:pt x="78337" y="26541"/>
                    <a:pt x="76139" y="24917"/>
                    <a:pt x="75499" y="24917"/>
                  </a:cubicBezTo>
                  <a:cubicBezTo>
                    <a:pt x="75444" y="24917"/>
                    <a:pt x="75401" y="24929"/>
                    <a:pt x="75372" y="24955"/>
                  </a:cubicBezTo>
                  <a:cubicBezTo>
                    <a:pt x="74996" y="25282"/>
                    <a:pt x="75172" y="28030"/>
                    <a:pt x="75172" y="28030"/>
                  </a:cubicBezTo>
                  <a:cubicBezTo>
                    <a:pt x="75172" y="28030"/>
                    <a:pt x="73273" y="26223"/>
                    <a:pt x="72294" y="26223"/>
                  </a:cubicBezTo>
                  <a:cubicBezTo>
                    <a:pt x="72220" y="26223"/>
                    <a:pt x="72152" y="26233"/>
                    <a:pt x="72090" y="26255"/>
                  </a:cubicBezTo>
                  <a:cubicBezTo>
                    <a:pt x="71202" y="26567"/>
                    <a:pt x="71504" y="29459"/>
                    <a:pt x="71504" y="29459"/>
                  </a:cubicBezTo>
                  <a:cubicBezTo>
                    <a:pt x="71504" y="29459"/>
                    <a:pt x="69515" y="27412"/>
                    <a:pt x="68720" y="27412"/>
                  </a:cubicBezTo>
                  <a:cubicBezTo>
                    <a:pt x="68673" y="27412"/>
                    <a:pt x="68630" y="27419"/>
                    <a:pt x="68592" y="27434"/>
                  </a:cubicBezTo>
                  <a:cubicBezTo>
                    <a:pt x="67911" y="27706"/>
                    <a:pt x="67646" y="30664"/>
                    <a:pt x="67646" y="30664"/>
                  </a:cubicBezTo>
                  <a:cubicBezTo>
                    <a:pt x="67646" y="30664"/>
                    <a:pt x="65738" y="28204"/>
                    <a:pt x="64875" y="28204"/>
                  </a:cubicBezTo>
                  <a:cubicBezTo>
                    <a:pt x="64823" y="28204"/>
                    <a:pt x="64775" y="28213"/>
                    <a:pt x="64731" y="28232"/>
                  </a:cubicBezTo>
                  <a:cubicBezTo>
                    <a:pt x="63961" y="28565"/>
                    <a:pt x="62801" y="31791"/>
                    <a:pt x="62801" y="31791"/>
                  </a:cubicBezTo>
                  <a:cubicBezTo>
                    <a:pt x="62801" y="31791"/>
                    <a:pt x="61111" y="29376"/>
                    <a:pt x="60216" y="29376"/>
                  </a:cubicBezTo>
                  <a:cubicBezTo>
                    <a:pt x="60202" y="29376"/>
                    <a:pt x="60189" y="29376"/>
                    <a:pt x="60175" y="29377"/>
                  </a:cubicBezTo>
                  <a:cubicBezTo>
                    <a:pt x="59290" y="29453"/>
                    <a:pt x="57719" y="32568"/>
                    <a:pt x="57719" y="32568"/>
                  </a:cubicBezTo>
                  <a:cubicBezTo>
                    <a:pt x="57719" y="32568"/>
                    <a:pt x="55787" y="29801"/>
                    <a:pt x="54789" y="29801"/>
                  </a:cubicBezTo>
                  <a:cubicBezTo>
                    <a:pt x="54765" y="29801"/>
                    <a:pt x="54742" y="29802"/>
                    <a:pt x="54719" y="29806"/>
                  </a:cubicBezTo>
                  <a:cubicBezTo>
                    <a:pt x="53746" y="29943"/>
                    <a:pt x="52620" y="32961"/>
                    <a:pt x="52620" y="32961"/>
                  </a:cubicBezTo>
                  <a:cubicBezTo>
                    <a:pt x="52620" y="32961"/>
                    <a:pt x="50096" y="29878"/>
                    <a:pt x="49502" y="29878"/>
                  </a:cubicBezTo>
                  <a:cubicBezTo>
                    <a:pt x="49497" y="29878"/>
                    <a:pt x="49491" y="29878"/>
                    <a:pt x="49486" y="29878"/>
                  </a:cubicBezTo>
                  <a:cubicBezTo>
                    <a:pt x="48923" y="29934"/>
                    <a:pt x="47495" y="32987"/>
                    <a:pt x="47495" y="32987"/>
                  </a:cubicBezTo>
                  <a:cubicBezTo>
                    <a:pt x="47495" y="32987"/>
                    <a:pt x="46406" y="30029"/>
                    <a:pt x="45494" y="30029"/>
                  </a:cubicBezTo>
                  <a:cubicBezTo>
                    <a:pt x="45443" y="30029"/>
                    <a:pt x="45392" y="30039"/>
                    <a:pt x="45342" y="30058"/>
                  </a:cubicBezTo>
                  <a:cubicBezTo>
                    <a:pt x="44404" y="30429"/>
                    <a:pt x="42523" y="32653"/>
                    <a:pt x="42523" y="32653"/>
                  </a:cubicBezTo>
                  <a:cubicBezTo>
                    <a:pt x="42523" y="32653"/>
                    <a:pt x="41352" y="29175"/>
                    <a:pt x="40471" y="29175"/>
                  </a:cubicBezTo>
                  <a:cubicBezTo>
                    <a:pt x="40462" y="29175"/>
                    <a:pt x="40452" y="29175"/>
                    <a:pt x="40443" y="29176"/>
                  </a:cubicBezTo>
                  <a:cubicBezTo>
                    <a:pt x="39559" y="29252"/>
                    <a:pt x="36795" y="31849"/>
                    <a:pt x="36795" y="31849"/>
                  </a:cubicBezTo>
                  <a:cubicBezTo>
                    <a:pt x="36795" y="31849"/>
                    <a:pt x="35751" y="28603"/>
                    <a:pt x="34411" y="28603"/>
                  </a:cubicBezTo>
                  <a:cubicBezTo>
                    <a:pt x="34400" y="28603"/>
                    <a:pt x="34390" y="28603"/>
                    <a:pt x="34380" y="28604"/>
                  </a:cubicBezTo>
                  <a:cubicBezTo>
                    <a:pt x="33025" y="28657"/>
                    <a:pt x="31645" y="31021"/>
                    <a:pt x="31645" y="31021"/>
                  </a:cubicBezTo>
                  <a:cubicBezTo>
                    <a:pt x="31645" y="31021"/>
                    <a:pt x="30195" y="27702"/>
                    <a:pt x="29405" y="27702"/>
                  </a:cubicBezTo>
                  <a:cubicBezTo>
                    <a:pt x="29405" y="27702"/>
                    <a:pt x="29405" y="27702"/>
                    <a:pt x="29404" y="27702"/>
                  </a:cubicBezTo>
                  <a:cubicBezTo>
                    <a:pt x="28613" y="27702"/>
                    <a:pt x="26810" y="30214"/>
                    <a:pt x="26810" y="30214"/>
                  </a:cubicBezTo>
                  <a:cubicBezTo>
                    <a:pt x="26810" y="30214"/>
                    <a:pt x="25693" y="26800"/>
                    <a:pt x="24351" y="26792"/>
                  </a:cubicBezTo>
                  <a:cubicBezTo>
                    <a:pt x="24348" y="26792"/>
                    <a:pt x="24346" y="26792"/>
                    <a:pt x="24343" y="26792"/>
                  </a:cubicBezTo>
                  <a:cubicBezTo>
                    <a:pt x="23000" y="26792"/>
                    <a:pt x="20815" y="29264"/>
                    <a:pt x="20815" y="29264"/>
                  </a:cubicBezTo>
                  <a:cubicBezTo>
                    <a:pt x="20815" y="29264"/>
                    <a:pt x="19124" y="26131"/>
                    <a:pt x="18283" y="26131"/>
                  </a:cubicBezTo>
                  <a:cubicBezTo>
                    <a:pt x="18263" y="26131"/>
                    <a:pt x="18243" y="26133"/>
                    <a:pt x="18224" y="26137"/>
                  </a:cubicBezTo>
                  <a:cubicBezTo>
                    <a:pt x="17403" y="26296"/>
                    <a:pt x="15688" y="28328"/>
                    <a:pt x="15688" y="28328"/>
                  </a:cubicBezTo>
                  <a:cubicBezTo>
                    <a:pt x="15688" y="28328"/>
                    <a:pt x="14040" y="25226"/>
                    <a:pt x="13019" y="25194"/>
                  </a:cubicBezTo>
                  <a:cubicBezTo>
                    <a:pt x="13011" y="25194"/>
                    <a:pt x="13004" y="25193"/>
                    <a:pt x="12996" y="25193"/>
                  </a:cubicBezTo>
                  <a:cubicBezTo>
                    <a:pt x="11969" y="25193"/>
                    <a:pt x="10179" y="27322"/>
                    <a:pt x="10179" y="27322"/>
                  </a:cubicBezTo>
                  <a:cubicBezTo>
                    <a:pt x="10179" y="27322"/>
                    <a:pt x="9206" y="24422"/>
                    <a:pt x="8043" y="24287"/>
                  </a:cubicBezTo>
                  <a:cubicBezTo>
                    <a:pt x="8009" y="24283"/>
                    <a:pt x="7974" y="24281"/>
                    <a:pt x="7939" y="24281"/>
                  </a:cubicBezTo>
                  <a:cubicBezTo>
                    <a:pt x="6772" y="24281"/>
                    <a:pt x="4975" y="26371"/>
                    <a:pt x="4975" y="26371"/>
                  </a:cubicBezTo>
                  <a:cubicBezTo>
                    <a:pt x="4975" y="26371"/>
                    <a:pt x="4128" y="23653"/>
                    <a:pt x="2993" y="23367"/>
                  </a:cubicBezTo>
                  <a:cubicBezTo>
                    <a:pt x="2928" y="23351"/>
                    <a:pt x="2862" y="23343"/>
                    <a:pt x="2793" y="23343"/>
                  </a:cubicBezTo>
                  <a:cubicBezTo>
                    <a:pt x="1654" y="23343"/>
                    <a:pt x="0" y="25463"/>
                    <a:pt x="0" y="25463"/>
                  </a:cubicBezTo>
                  <a:lnTo>
                    <a:pt x="15575" y="35866"/>
                  </a:lnTo>
                  <a:lnTo>
                    <a:pt x="55990" y="37549"/>
                  </a:lnTo>
                  <a:lnTo>
                    <a:pt x="79884" y="33582"/>
                  </a:lnTo>
                  <a:cubicBezTo>
                    <a:pt x="79884" y="33582"/>
                    <a:pt x="93905" y="14817"/>
                    <a:pt x="95121" y="9029"/>
                  </a:cubicBezTo>
                  <a:cubicBezTo>
                    <a:pt x="96336" y="3241"/>
                    <a:pt x="92812" y="1"/>
                    <a:pt x="9281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9"/>
            <p:cNvSpPr/>
            <p:nvPr/>
          </p:nvSpPr>
          <p:spPr>
            <a:xfrm>
              <a:off x="-3016077" y="4405481"/>
              <a:ext cx="441171" cy="58642"/>
            </a:xfrm>
            <a:custGeom>
              <a:avLst/>
              <a:gdLst/>
              <a:ahLst/>
              <a:cxnLst/>
              <a:rect l="l" t="t" r="r" b="b"/>
              <a:pathLst>
                <a:path w="29077" h="3865" extrusionOk="0">
                  <a:moveTo>
                    <a:pt x="3991" y="1"/>
                  </a:moveTo>
                  <a:cubicBezTo>
                    <a:pt x="3976" y="1"/>
                    <a:pt x="3962" y="3"/>
                    <a:pt x="3948" y="8"/>
                  </a:cubicBezTo>
                  <a:cubicBezTo>
                    <a:pt x="3525" y="167"/>
                    <a:pt x="2473" y="2041"/>
                    <a:pt x="2473" y="2041"/>
                  </a:cubicBezTo>
                  <a:cubicBezTo>
                    <a:pt x="2473" y="2041"/>
                    <a:pt x="1471" y="25"/>
                    <a:pt x="1044" y="25"/>
                  </a:cubicBezTo>
                  <a:cubicBezTo>
                    <a:pt x="1036" y="25"/>
                    <a:pt x="1028" y="26"/>
                    <a:pt x="1020" y="28"/>
                  </a:cubicBezTo>
                  <a:cubicBezTo>
                    <a:pt x="609" y="111"/>
                    <a:pt x="1" y="1817"/>
                    <a:pt x="1" y="1817"/>
                  </a:cubicBezTo>
                  <a:cubicBezTo>
                    <a:pt x="5474" y="3343"/>
                    <a:pt x="10401" y="3864"/>
                    <a:pt x="14577" y="3864"/>
                  </a:cubicBezTo>
                  <a:cubicBezTo>
                    <a:pt x="23564" y="3864"/>
                    <a:pt x="29077" y="1452"/>
                    <a:pt x="29077" y="1452"/>
                  </a:cubicBezTo>
                  <a:cubicBezTo>
                    <a:pt x="29077" y="1452"/>
                    <a:pt x="28329" y="744"/>
                    <a:pt x="27660" y="508"/>
                  </a:cubicBezTo>
                  <a:cubicBezTo>
                    <a:pt x="27617" y="492"/>
                    <a:pt x="27573" y="485"/>
                    <a:pt x="27529" y="485"/>
                  </a:cubicBezTo>
                  <a:cubicBezTo>
                    <a:pt x="26882" y="485"/>
                    <a:pt x="26113" y="2000"/>
                    <a:pt x="26113" y="2000"/>
                  </a:cubicBezTo>
                  <a:cubicBezTo>
                    <a:pt x="26113" y="2000"/>
                    <a:pt x="24803" y="780"/>
                    <a:pt x="24359" y="780"/>
                  </a:cubicBezTo>
                  <a:cubicBezTo>
                    <a:pt x="24331" y="780"/>
                    <a:pt x="24307" y="785"/>
                    <a:pt x="24286" y="795"/>
                  </a:cubicBezTo>
                  <a:cubicBezTo>
                    <a:pt x="23938" y="969"/>
                    <a:pt x="22815" y="2356"/>
                    <a:pt x="22815" y="2356"/>
                  </a:cubicBezTo>
                  <a:cubicBezTo>
                    <a:pt x="22815" y="2356"/>
                    <a:pt x="21787" y="1053"/>
                    <a:pt x="21251" y="954"/>
                  </a:cubicBezTo>
                  <a:cubicBezTo>
                    <a:pt x="21236" y="951"/>
                    <a:pt x="21221" y="950"/>
                    <a:pt x="21205" y="950"/>
                  </a:cubicBezTo>
                  <a:cubicBezTo>
                    <a:pt x="20656" y="950"/>
                    <a:pt x="19632" y="2537"/>
                    <a:pt x="19632" y="2537"/>
                  </a:cubicBezTo>
                  <a:cubicBezTo>
                    <a:pt x="19632" y="2537"/>
                    <a:pt x="18644" y="951"/>
                    <a:pt x="18108" y="854"/>
                  </a:cubicBezTo>
                  <a:cubicBezTo>
                    <a:pt x="18094" y="852"/>
                    <a:pt x="18080" y="851"/>
                    <a:pt x="18066" y="851"/>
                  </a:cubicBezTo>
                  <a:cubicBezTo>
                    <a:pt x="17536" y="851"/>
                    <a:pt x="16855" y="2604"/>
                    <a:pt x="16855" y="2604"/>
                  </a:cubicBezTo>
                  <a:cubicBezTo>
                    <a:pt x="16855" y="2604"/>
                    <a:pt x="16212" y="960"/>
                    <a:pt x="15628" y="960"/>
                  </a:cubicBezTo>
                  <a:cubicBezTo>
                    <a:pt x="15575" y="960"/>
                    <a:pt x="15522" y="974"/>
                    <a:pt x="15470" y="1004"/>
                  </a:cubicBezTo>
                  <a:cubicBezTo>
                    <a:pt x="14852" y="1363"/>
                    <a:pt x="14265" y="2604"/>
                    <a:pt x="14265" y="2604"/>
                  </a:cubicBezTo>
                  <a:cubicBezTo>
                    <a:pt x="14265" y="2604"/>
                    <a:pt x="12856" y="608"/>
                    <a:pt x="12486" y="461"/>
                  </a:cubicBezTo>
                  <a:cubicBezTo>
                    <a:pt x="12475" y="456"/>
                    <a:pt x="12462" y="454"/>
                    <a:pt x="12450" y="454"/>
                  </a:cubicBezTo>
                  <a:cubicBezTo>
                    <a:pt x="12073" y="454"/>
                    <a:pt x="11410" y="2543"/>
                    <a:pt x="11410" y="2543"/>
                  </a:cubicBezTo>
                  <a:cubicBezTo>
                    <a:pt x="11410" y="2543"/>
                    <a:pt x="10712" y="640"/>
                    <a:pt x="9930" y="640"/>
                  </a:cubicBezTo>
                  <a:cubicBezTo>
                    <a:pt x="9873" y="640"/>
                    <a:pt x="9816" y="650"/>
                    <a:pt x="9759" y="671"/>
                  </a:cubicBezTo>
                  <a:cubicBezTo>
                    <a:pt x="8911" y="989"/>
                    <a:pt x="8578" y="2433"/>
                    <a:pt x="8578" y="2433"/>
                  </a:cubicBezTo>
                  <a:cubicBezTo>
                    <a:pt x="8578" y="2433"/>
                    <a:pt x="7335" y="172"/>
                    <a:pt x="7007" y="172"/>
                  </a:cubicBezTo>
                  <a:cubicBezTo>
                    <a:pt x="7006" y="172"/>
                    <a:pt x="7004" y="172"/>
                    <a:pt x="7003" y="172"/>
                  </a:cubicBezTo>
                  <a:cubicBezTo>
                    <a:pt x="6683" y="191"/>
                    <a:pt x="5436" y="2257"/>
                    <a:pt x="5436" y="2257"/>
                  </a:cubicBezTo>
                  <a:cubicBezTo>
                    <a:pt x="5436" y="2257"/>
                    <a:pt x="4440" y="1"/>
                    <a:pt x="3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9"/>
            <p:cNvSpPr/>
            <p:nvPr/>
          </p:nvSpPr>
          <p:spPr>
            <a:xfrm>
              <a:off x="-2946557" y="4312337"/>
              <a:ext cx="419762" cy="106890"/>
            </a:xfrm>
            <a:custGeom>
              <a:avLst/>
              <a:gdLst/>
              <a:ahLst/>
              <a:cxnLst/>
              <a:rect l="l" t="t" r="r" b="b"/>
              <a:pathLst>
                <a:path w="27666" h="7045" extrusionOk="0">
                  <a:moveTo>
                    <a:pt x="0" y="1"/>
                  </a:moveTo>
                  <a:cubicBezTo>
                    <a:pt x="0" y="1"/>
                    <a:pt x="317" y="1814"/>
                    <a:pt x="685" y="1961"/>
                  </a:cubicBezTo>
                  <a:cubicBezTo>
                    <a:pt x="704" y="1968"/>
                    <a:pt x="725" y="1972"/>
                    <a:pt x="748" y="1972"/>
                  </a:cubicBezTo>
                  <a:cubicBezTo>
                    <a:pt x="1174" y="1972"/>
                    <a:pt x="2254" y="765"/>
                    <a:pt x="2254" y="765"/>
                  </a:cubicBezTo>
                  <a:cubicBezTo>
                    <a:pt x="2254" y="765"/>
                    <a:pt x="2575" y="1995"/>
                    <a:pt x="2979" y="2381"/>
                  </a:cubicBezTo>
                  <a:cubicBezTo>
                    <a:pt x="3029" y="2429"/>
                    <a:pt x="3088" y="2449"/>
                    <a:pt x="3153" y="2449"/>
                  </a:cubicBezTo>
                  <a:cubicBezTo>
                    <a:pt x="3624" y="2449"/>
                    <a:pt x="4429" y="1378"/>
                    <a:pt x="4429" y="1378"/>
                  </a:cubicBezTo>
                  <a:cubicBezTo>
                    <a:pt x="4429" y="1378"/>
                    <a:pt x="5039" y="3229"/>
                    <a:pt x="5561" y="3403"/>
                  </a:cubicBezTo>
                  <a:cubicBezTo>
                    <a:pt x="5589" y="3412"/>
                    <a:pt x="5617" y="3417"/>
                    <a:pt x="5646" y="3417"/>
                  </a:cubicBezTo>
                  <a:cubicBezTo>
                    <a:pt x="6168" y="3417"/>
                    <a:pt x="6916" y="2015"/>
                    <a:pt x="6916" y="2015"/>
                  </a:cubicBezTo>
                  <a:cubicBezTo>
                    <a:pt x="6916" y="2015"/>
                    <a:pt x="7577" y="3618"/>
                    <a:pt x="8086" y="3868"/>
                  </a:cubicBezTo>
                  <a:cubicBezTo>
                    <a:pt x="8127" y="3888"/>
                    <a:pt x="8171" y="3897"/>
                    <a:pt x="8219" y="3897"/>
                  </a:cubicBezTo>
                  <a:cubicBezTo>
                    <a:pt x="8767" y="3897"/>
                    <a:pt x="9715" y="2690"/>
                    <a:pt x="9715" y="2690"/>
                  </a:cubicBezTo>
                  <a:cubicBezTo>
                    <a:pt x="9715" y="2690"/>
                    <a:pt x="10176" y="4114"/>
                    <a:pt x="10609" y="4338"/>
                  </a:cubicBezTo>
                  <a:cubicBezTo>
                    <a:pt x="10643" y="4356"/>
                    <a:pt x="10682" y="4364"/>
                    <a:pt x="10723" y="4364"/>
                  </a:cubicBezTo>
                  <a:cubicBezTo>
                    <a:pt x="11211" y="4364"/>
                    <a:pt x="12150" y="3252"/>
                    <a:pt x="12150" y="3252"/>
                  </a:cubicBezTo>
                  <a:cubicBezTo>
                    <a:pt x="12150" y="3252"/>
                    <a:pt x="12598" y="4711"/>
                    <a:pt x="13362" y="4852"/>
                  </a:cubicBezTo>
                  <a:cubicBezTo>
                    <a:pt x="13406" y="4860"/>
                    <a:pt x="13450" y="4863"/>
                    <a:pt x="13493" y="4863"/>
                  </a:cubicBezTo>
                  <a:cubicBezTo>
                    <a:pt x="14204" y="4863"/>
                    <a:pt x="14811" y="3847"/>
                    <a:pt x="14811" y="3847"/>
                  </a:cubicBezTo>
                  <a:cubicBezTo>
                    <a:pt x="14811" y="3847"/>
                    <a:pt x="15362" y="5160"/>
                    <a:pt x="16040" y="5340"/>
                  </a:cubicBezTo>
                  <a:cubicBezTo>
                    <a:pt x="16090" y="5354"/>
                    <a:pt x="16140" y="5360"/>
                    <a:pt x="16190" y="5360"/>
                  </a:cubicBezTo>
                  <a:cubicBezTo>
                    <a:pt x="16815" y="5360"/>
                    <a:pt x="17400" y="4382"/>
                    <a:pt x="17400" y="4382"/>
                  </a:cubicBezTo>
                  <a:cubicBezTo>
                    <a:pt x="17400" y="4382"/>
                    <a:pt x="18360" y="5631"/>
                    <a:pt x="19025" y="5887"/>
                  </a:cubicBezTo>
                  <a:cubicBezTo>
                    <a:pt x="19095" y="5914"/>
                    <a:pt x="19166" y="5926"/>
                    <a:pt x="19237" y="5926"/>
                  </a:cubicBezTo>
                  <a:cubicBezTo>
                    <a:pt x="19840" y="5926"/>
                    <a:pt x="20441" y="5054"/>
                    <a:pt x="20441" y="5054"/>
                  </a:cubicBezTo>
                  <a:cubicBezTo>
                    <a:pt x="20441" y="5054"/>
                    <a:pt x="21128" y="6395"/>
                    <a:pt x="21846" y="6412"/>
                  </a:cubicBezTo>
                  <a:cubicBezTo>
                    <a:pt x="21854" y="6412"/>
                    <a:pt x="21863" y="6412"/>
                    <a:pt x="21871" y="6412"/>
                  </a:cubicBezTo>
                  <a:cubicBezTo>
                    <a:pt x="22589" y="6412"/>
                    <a:pt x="23717" y="5732"/>
                    <a:pt x="23717" y="5732"/>
                  </a:cubicBezTo>
                  <a:cubicBezTo>
                    <a:pt x="23717" y="5732"/>
                    <a:pt x="24227" y="6812"/>
                    <a:pt x="25067" y="7008"/>
                  </a:cubicBezTo>
                  <a:cubicBezTo>
                    <a:pt x="25173" y="7033"/>
                    <a:pt x="25294" y="7044"/>
                    <a:pt x="25424" y="7044"/>
                  </a:cubicBezTo>
                  <a:cubicBezTo>
                    <a:pt x="26323" y="7044"/>
                    <a:pt x="27666" y="6526"/>
                    <a:pt x="27666" y="6526"/>
                  </a:cubicBezTo>
                  <a:cubicBezTo>
                    <a:pt x="27666" y="6526"/>
                    <a:pt x="8199" y="9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9"/>
            <p:cNvSpPr/>
            <p:nvPr/>
          </p:nvSpPr>
          <p:spPr>
            <a:xfrm>
              <a:off x="-2972305" y="4297361"/>
              <a:ext cx="25763" cy="34108"/>
            </a:xfrm>
            <a:custGeom>
              <a:avLst/>
              <a:gdLst/>
              <a:ahLst/>
              <a:cxnLst/>
              <a:rect l="l" t="t" r="r" b="b"/>
              <a:pathLst>
                <a:path w="1698" h="2248" extrusionOk="0">
                  <a:moveTo>
                    <a:pt x="98" y="1"/>
                  </a:moveTo>
                  <a:cubicBezTo>
                    <a:pt x="98" y="1"/>
                    <a:pt x="1" y="2018"/>
                    <a:pt x="497" y="2227"/>
                  </a:cubicBezTo>
                  <a:cubicBezTo>
                    <a:pt x="530" y="2241"/>
                    <a:pt x="564" y="2248"/>
                    <a:pt x="599" y="2248"/>
                  </a:cubicBezTo>
                  <a:cubicBezTo>
                    <a:pt x="1083" y="2248"/>
                    <a:pt x="1697" y="988"/>
                    <a:pt x="1697" y="988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9"/>
            <p:cNvSpPr/>
            <p:nvPr/>
          </p:nvSpPr>
          <p:spPr>
            <a:xfrm>
              <a:off x="-3104594" y="3894016"/>
              <a:ext cx="2353831" cy="774693"/>
            </a:xfrm>
            <a:custGeom>
              <a:avLst/>
              <a:gdLst/>
              <a:ahLst/>
              <a:cxnLst/>
              <a:rect l="l" t="t" r="r" b="b"/>
              <a:pathLst>
                <a:path w="155138" h="51059" extrusionOk="0">
                  <a:moveTo>
                    <a:pt x="140795" y="1"/>
                  </a:moveTo>
                  <a:lnTo>
                    <a:pt x="140795" y="1"/>
                  </a:lnTo>
                  <a:cubicBezTo>
                    <a:pt x="144369" y="10559"/>
                    <a:pt x="137273" y="20471"/>
                    <a:pt x="127989" y="25651"/>
                  </a:cubicBezTo>
                  <a:cubicBezTo>
                    <a:pt x="117835" y="31316"/>
                    <a:pt x="106683" y="33021"/>
                    <a:pt x="97665" y="33021"/>
                  </a:cubicBezTo>
                  <a:cubicBezTo>
                    <a:pt x="94077" y="33021"/>
                    <a:pt x="90826" y="32751"/>
                    <a:pt x="88111" y="32353"/>
                  </a:cubicBezTo>
                  <a:cubicBezTo>
                    <a:pt x="74339" y="30335"/>
                    <a:pt x="47252" y="25329"/>
                    <a:pt x="47252" y="25329"/>
                  </a:cubicBezTo>
                  <a:cubicBezTo>
                    <a:pt x="47252" y="25329"/>
                    <a:pt x="49672" y="20832"/>
                    <a:pt x="45471" y="19193"/>
                  </a:cubicBezTo>
                  <a:cubicBezTo>
                    <a:pt x="44826" y="18941"/>
                    <a:pt x="44251" y="18832"/>
                    <a:pt x="43737" y="18832"/>
                  </a:cubicBezTo>
                  <a:cubicBezTo>
                    <a:pt x="40322" y="18832"/>
                    <a:pt x="39644" y="23659"/>
                    <a:pt x="39644" y="23659"/>
                  </a:cubicBezTo>
                  <a:cubicBezTo>
                    <a:pt x="38616" y="23438"/>
                    <a:pt x="34591" y="22483"/>
                    <a:pt x="34591" y="22483"/>
                  </a:cubicBezTo>
                  <a:cubicBezTo>
                    <a:pt x="35672" y="20686"/>
                    <a:pt x="36411" y="16909"/>
                    <a:pt x="31776" y="16267"/>
                  </a:cubicBezTo>
                  <a:cubicBezTo>
                    <a:pt x="31562" y="16237"/>
                    <a:pt x="31359" y="16223"/>
                    <a:pt x="31168" y="16223"/>
                  </a:cubicBezTo>
                  <a:cubicBezTo>
                    <a:pt x="27210" y="16223"/>
                    <a:pt x="27916" y="22239"/>
                    <a:pt x="27916" y="22239"/>
                  </a:cubicBezTo>
                  <a:cubicBezTo>
                    <a:pt x="27889" y="22239"/>
                    <a:pt x="27862" y="22240"/>
                    <a:pt x="27835" y="22240"/>
                  </a:cubicBezTo>
                  <a:cubicBezTo>
                    <a:pt x="21276" y="22240"/>
                    <a:pt x="6767" y="18996"/>
                    <a:pt x="6767" y="18996"/>
                  </a:cubicBezTo>
                  <a:cubicBezTo>
                    <a:pt x="7857" y="17221"/>
                    <a:pt x="7706" y="12818"/>
                    <a:pt x="5398" y="12818"/>
                  </a:cubicBezTo>
                  <a:cubicBezTo>
                    <a:pt x="5032" y="12818"/>
                    <a:pt x="4613" y="12929"/>
                    <a:pt x="4135" y="13178"/>
                  </a:cubicBezTo>
                  <a:cubicBezTo>
                    <a:pt x="0" y="15333"/>
                    <a:pt x="5092" y="19591"/>
                    <a:pt x="5092" y="19591"/>
                  </a:cubicBezTo>
                  <a:cubicBezTo>
                    <a:pt x="5092" y="19591"/>
                    <a:pt x="6307" y="25342"/>
                    <a:pt x="9826" y="27295"/>
                  </a:cubicBezTo>
                  <a:cubicBezTo>
                    <a:pt x="13345" y="29247"/>
                    <a:pt x="38082" y="34097"/>
                    <a:pt x="38082" y="34097"/>
                  </a:cubicBezTo>
                  <a:cubicBezTo>
                    <a:pt x="34456" y="35833"/>
                    <a:pt x="27792" y="36320"/>
                    <a:pt x="21459" y="36320"/>
                  </a:cubicBezTo>
                  <a:cubicBezTo>
                    <a:pt x="13378" y="36320"/>
                    <a:pt x="5835" y="35527"/>
                    <a:pt x="5835" y="35527"/>
                  </a:cubicBezTo>
                  <a:lnTo>
                    <a:pt x="5835" y="35527"/>
                  </a:lnTo>
                  <a:cubicBezTo>
                    <a:pt x="7488" y="39724"/>
                    <a:pt x="19077" y="44207"/>
                    <a:pt x="28162" y="45244"/>
                  </a:cubicBezTo>
                  <a:cubicBezTo>
                    <a:pt x="37248" y="46282"/>
                    <a:pt x="47010" y="46405"/>
                    <a:pt x="58873" y="48960"/>
                  </a:cubicBezTo>
                  <a:cubicBezTo>
                    <a:pt x="65225" y="50327"/>
                    <a:pt x="76882" y="51058"/>
                    <a:pt x="88385" y="51058"/>
                  </a:cubicBezTo>
                  <a:cubicBezTo>
                    <a:pt x="98365" y="51058"/>
                    <a:pt x="108229" y="50508"/>
                    <a:pt x="114412" y="49344"/>
                  </a:cubicBezTo>
                  <a:cubicBezTo>
                    <a:pt x="127721" y="46839"/>
                    <a:pt x="143974" y="45090"/>
                    <a:pt x="149556" y="25822"/>
                  </a:cubicBezTo>
                  <a:cubicBezTo>
                    <a:pt x="155138" y="6555"/>
                    <a:pt x="140796" y="1"/>
                    <a:pt x="1407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9"/>
            <p:cNvSpPr/>
            <p:nvPr/>
          </p:nvSpPr>
          <p:spPr>
            <a:xfrm>
              <a:off x="-2646885" y="4009827"/>
              <a:ext cx="1847555" cy="658866"/>
            </a:xfrm>
            <a:custGeom>
              <a:avLst/>
              <a:gdLst/>
              <a:ahLst/>
              <a:cxnLst/>
              <a:rect l="l" t="t" r="r" b="b"/>
              <a:pathLst>
                <a:path w="121770" h="43425" extrusionOk="0">
                  <a:moveTo>
                    <a:pt x="118311" y="0"/>
                  </a:moveTo>
                  <a:lnTo>
                    <a:pt x="118311" y="0"/>
                  </a:lnTo>
                  <a:cubicBezTo>
                    <a:pt x="121226" y="10287"/>
                    <a:pt x="116907" y="22492"/>
                    <a:pt x="109524" y="28522"/>
                  </a:cubicBezTo>
                  <a:cubicBezTo>
                    <a:pt x="102137" y="34558"/>
                    <a:pt x="87690" y="38698"/>
                    <a:pt x="65436" y="39807"/>
                  </a:cubicBezTo>
                  <a:cubicBezTo>
                    <a:pt x="64621" y="39848"/>
                    <a:pt x="63659" y="39867"/>
                    <a:pt x="62578" y="39867"/>
                  </a:cubicBezTo>
                  <a:cubicBezTo>
                    <a:pt x="50938" y="39867"/>
                    <a:pt x="25494" y="37678"/>
                    <a:pt x="21151" y="37051"/>
                  </a:cubicBezTo>
                  <a:cubicBezTo>
                    <a:pt x="20248" y="36921"/>
                    <a:pt x="18924" y="36868"/>
                    <a:pt x="17372" y="36868"/>
                  </a:cubicBezTo>
                  <a:cubicBezTo>
                    <a:pt x="10779" y="36868"/>
                    <a:pt x="66" y="37820"/>
                    <a:pt x="0" y="37826"/>
                  </a:cubicBezTo>
                  <a:cubicBezTo>
                    <a:pt x="8521" y="38680"/>
                    <a:pt x="17709" y="38958"/>
                    <a:pt x="28705" y="41327"/>
                  </a:cubicBezTo>
                  <a:cubicBezTo>
                    <a:pt x="35056" y="42694"/>
                    <a:pt x="46711" y="43425"/>
                    <a:pt x="58213" y="43425"/>
                  </a:cubicBezTo>
                  <a:cubicBezTo>
                    <a:pt x="68194" y="43425"/>
                    <a:pt x="78060" y="42874"/>
                    <a:pt x="84244" y="41711"/>
                  </a:cubicBezTo>
                  <a:cubicBezTo>
                    <a:pt x="97554" y="39208"/>
                    <a:pt x="113807" y="37455"/>
                    <a:pt x="119389" y="18189"/>
                  </a:cubicBezTo>
                  <a:cubicBezTo>
                    <a:pt x="121770" y="9969"/>
                    <a:pt x="120521" y="4070"/>
                    <a:pt x="118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9"/>
            <p:cNvSpPr/>
            <p:nvPr/>
          </p:nvSpPr>
          <p:spPr>
            <a:xfrm>
              <a:off x="-3038001" y="4117188"/>
              <a:ext cx="28858" cy="41148"/>
            </a:xfrm>
            <a:custGeom>
              <a:avLst/>
              <a:gdLst/>
              <a:ahLst/>
              <a:cxnLst/>
              <a:rect l="l" t="t" r="r" b="b"/>
              <a:pathLst>
                <a:path w="1902" h="2712" extrusionOk="0">
                  <a:moveTo>
                    <a:pt x="954" y="0"/>
                  </a:moveTo>
                  <a:cubicBezTo>
                    <a:pt x="429" y="0"/>
                    <a:pt x="5" y="605"/>
                    <a:pt x="2" y="1353"/>
                  </a:cubicBezTo>
                  <a:cubicBezTo>
                    <a:pt x="0" y="2101"/>
                    <a:pt x="424" y="2710"/>
                    <a:pt x="948" y="2711"/>
                  </a:cubicBezTo>
                  <a:cubicBezTo>
                    <a:pt x="949" y="2711"/>
                    <a:pt x="949" y="2711"/>
                    <a:pt x="950" y="2711"/>
                  </a:cubicBezTo>
                  <a:cubicBezTo>
                    <a:pt x="1471" y="2711"/>
                    <a:pt x="1897" y="2106"/>
                    <a:pt x="1900" y="1358"/>
                  </a:cubicBezTo>
                  <a:cubicBezTo>
                    <a:pt x="1901" y="610"/>
                    <a:pt x="1479" y="2"/>
                    <a:pt x="956" y="0"/>
                  </a:cubicBezTo>
                  <a:cubicBezTo>
                    <a:pt x="955" y="0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9"/>
            <p:cNvSpPr/>
            <p:nvPr/>
          </p:nvSpPr>
          <p:spPr>
            <a:xfrm>
              <a:off x="-2646597" y="4176148"/>
              <a:ext cx="40253" cy="54151"/>
            </a:xfrm>
            <a:custGeom>
              <a:avLst/>
              <a:gdLst/>
              <a:ahLst/>
              <a:cxnLst/>
              <a:rect l="l" t="t" r="r" b="b"/>
              <a:pathLst>
                <a:path w="2653" h="3569" extrusionOk="0">
                  <a:moveTo>
                    <a:pt x="1511" y="1"/>
                  </a:moveTo>
                  <a:cubicBezTo>
                    <a:pt x="923" y="1"/>
                    <a:pt x="344" y="667"/>
                    <a:pt x="179" y="1575"/>
                  </a:cubicBezTo>
                  <a:cubicBezTo>
                    <a:pt x="1" y="2553"/>
                    <a:pt x="369" y="3440"/>
                    <a:pt x="1003" y="3557"/>
                  </a:cubicBezTo>
                  <a:cubicBezTo>
                    <a:pt x="1049" y="3565"/>
                    <a:pt x="1095" y="3569"/>
                    <a:pt x="1141" y="3569"/>
                  </a:cubicBezTo>
                  <a:cubicBezTo>
                    <a:pt x="1730" y="3569"/>
                    <a:pt x="2308" y="2902"/>
                    <a:pt x="2474" y="1995"/>
                  </a:cubicBezTo>
                  <a:cubicBezTo>
                    <a:pt x="2653" y="1015"/>
                    <a:pt x="2283" y="130"/>
                    <a:pt x="1649" y="13"/>
                  </a:cubicBezTo>
                  <a:cubicBezTo>
                    <a:pt x="1603" y="5"/>
                    <a:pt x="1557" y="1"/>
                    <a:pt x="1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69"/>
            <p:cNvSpPr/>
            <p:nvPr/>
          </p:nvSpPr>
          <p:spPr>
            <a:xfrm>
              <a:off x="-2462008" y="4209861"/>
              <a:ext cx="40283" cy="54135"/>
            </a:xfrm>
            <a:custGeom>
              <a:avLst/>
              <a:gdLst/>
              <a:ahLst/>
              <a:cxnLst/>
              <a:rect l="l" t="t" r="r" b="b"/>
              <a:pathLst>
                <a:path w="2655" h="3568" extrusionOk="0">
                  <a:moveTo>
                    <a:pt x="1511" y="1"/>
                  </a:moveTo>
                  <a:cubicBezTo>
                    <a:pt x="923" y="1"/>
                    <a:pt x="345" y="667"/>
                    <a:pt x="179" y="1574"/>
                  </a:cubicBezTo>
                  <a:cubicBezTo>
                    <a:pt x="1" y="2551"/>
                    <a:pt x="370" y="3438"/>
                    <a:pt x="1004" y="3555"/>
                  </a:cubicBezTo>
                  <a:cubicBezTo>
                    <a:pt x="1051" y="3563"/>
                    <a:pt x="1097" y="3568"/>
                    <a:pt x="1144" y="3568"/>
                  </a:cubicBezTo>
                  <a:cubicBezTo>
                    <a:pt x="1732" y="3568"/>
                    <a:pt x="2310" y="2901"/>
                    <a:pt x="2476" y="1993"/>
                  </a:cubicBezTo>
                  <a:cubicBezTo>
                    <a:pt x="2654" y="1015"/>
                    <a:pt x="2285" y="128"/>
                    <a:pt x="1651" y="13"/>
                  </a:cubicBezTo>
                  <a:cubicBezTo>
                    <a:pt x="1604" y="5"/>
                    <a:pt x="1558" y="1"/>
                    <a:pt x="1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69"/>
            <p:cNvSpPr/>
            <p:nvPr/>
          </p:nvSpPr>
          <p:spPr>
            <a:xfrm>
              <a:off x="-2449824" y="4586428"/>
              <a:ext cx="244930" cy="131166"/>
            </a:xfrm>
            <a:custGeom>
              <a:avLst/>
              <a:gdLst/>
              <a:ahLst/>
              <a:cxnLst/>
              <a:rect l="l" t="t" r="r" b="b"/>
              <a:pathLst>
                <a:path w="16143" h="8645" extrusionOk="0">
                  <a:moveTo>
                    <a:pt x="9938" y="0"/>
                  </a:moveTo>
                  <a:cubicBezTo>
                    <a:pt x="9938" y="0"/>
                    <a:pt x="0" y="5119"/>
                    <a:pt x="899" y="6920"/>
                  </a:cubicBezTo>
                  <a:cubicBezTo>
                    <a:pt x="1471" y="8066"/>
                    <a:pt x="2865" y="8644"/>
                    <a:pt x="4450" y="8644"/>
                  </a:cubicBezTo>
                  <a:cubicBezTo>
                    <a:pt x="5356" y="8644"/>
                    <a:pt x="6324" y="8456"/>
                    <a:pt x="7236" y="8076"/>
                  </a:cubicBezTo>
                  <a:cubicBezTo>
                    <a:pt x="9746" y="7034"/>
                    <a:pt x="16142" y="1132"/>
                    <a:pt x="16142" y="1132"/>
                  </a:cubicBezTo>
                  <a:lnTo>
                    <a:pt x="9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69"/>
            <p:cNvSpPr/>
            <p:nvPr/>
          </p:nvSpPr>
          <p:spPr>
            <a:xfrm>
              <a:off x="-2217549" y="4620551"/>
              <a:ext cx="220942" cy="159023"/>
            </a:xfrm>
            <a:custGeom>
              <a:avLst/>
              <a:gdLst/>
              <a:ahLst/>
              <a:cxnLst/>
              <a:rect l="l" t="t" r="r" b="b"/>
              <a:pathLst>
                <a:path w="14562" h="10481" extrusionOk="0">
                  <a:moveTo>
                    <a:pt x="14561" y="0"/>
                  </a:moveTo>
                  <a:lnTo>
                    <a:pt x="8277" y="510"/>
                  </a:lnTo>
                  <a:cubicBezTo>
                    <a:pt x="8277" y="510"/>
                    <a:pt x="1" y="8024"/>
                    <a:pt x="1334" y="9531"/>
                  </a:cubicBezTo>
                  <a:cubicBezTo>
                    <a:pt x="1907" y="10180"/>
                    <a:pt x="2777" y="10480"/>
                    <a:pt x="3754" y="10480"/>
                  </a:cubicBezTo>
                  <a:cubicBezTo>
                    <a:pt x="5047" y="10480"/>
                    <a:pt x="6527" y="9954"/>
                    <a:pt x="7755" y="9010"/>
                  </a:cubicBezTo>
                  <a:cubicBezTo>
                    <a:pt x="9909" y="7355"/>
                    <a:pt x="14561" y="0"/>
                    <a:pt x="145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9"/>
            <p:cNvSpPr/>
            <p:nvPr/>
          </p:nvSpPr>
          <p:spPr>
            <a:xfrm>
              <a:off x="-1167460" y="4543839"/>
              <a:ext cx="215025" cy="97635"/>
            </a:xfrm>
            <a:custGeom>
              <a:avLst/>
              <a:gdLst/>
              <a:ahLst/>
              <a:cxnLst/>
              <a:rect l="l" t="t" r="r" b="b"/>
              <a:pathLst>
                <a:path w="14172" h="6435" extrusionOk="0">
                  <a:moveTo>
                    <a:pt x="5003" y="1"/>
                  </a:moveTo>
                  <a:lnTo>
                    <a:pt x="0" y="1978"/>
                  </a:lnTo>
                  <a:cubicBezTo>
                    <a:pt x="0" y="1978"/>
                    <a:pt x="6333" y="5854"/>
                    <a:pt x="8606" y="6311"/>
                  </a:cubicBezTo>
                  <a:cubicBezTo>
                    <a:pt x="9025" y="6395"/>
                    <a:pt x="9447" y="6435"/>
                    <a:pt x="9861" y="6435"/>
                  </a:cubicBezTo>
                  <a:cubicBezTo>
                    <a:pt x="11692" y="6435"/>
                    <a:pt x="13347" y="5641"/>
                    <a:pt x="13718" y="4289"/>
                  </a:cubicBezTo>
                  <a:cubicBezTo>
                    <a:pt x="14172" y="2633"/>
                    <a:pt x="5003" y="1"/>
                    <a:pt x="5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9"/>
            <p:cNvSpPr/>
            <p:nvPr/>
          </p:nvSpPr>
          <p:spPr>
            <a:xfrm>
              <a:off x="-2440524" y="4292673"/>
              <a:ext cx="129027" cy="119150"/>
            </a:xfrm>
            <a:custGeom>
              <a:avLst/>
              <a:gdLst/>
              <a:ahLst/>
              <a:cxnLst/>
              <a:rect l="l" t="t" r="r" b="b"/>
              <a:pathLst>
                <a:path w="8504" h="7853" extrusionOk="0">
                  <a:moveTo>
                    <a:pt x="4247" y="0"/>
                  </a:moveTo>
                  <a:cubicBezTo>
                    <a:pt x="2387" y="0"/>
                    <a:pt x="736" y="1326"/>
                    <a:pt x="391" y="3222"/>
                  </a:cubicBezTo>
                  <a:cubicBezTo>
                    <a:pt x="0" y="5354"/>
                    <a:pt x="1414" y="7399"/>
                    <a:pt x="3546" y="7788"/>
                  </a:cubicBezTo>
                  <a:cubicBezTo>
                    <a:pt x="3785" y="7832"/>
                    <a:pt x="4022" y="7853"/>
                    <a:pt x="4256" y="7853"/>
                  </a:cubicBezTo>
                  <a:cubicBezTo>
                    <a:pt x="6117" y="7853"/>
                    <a:pt x="7769" y="6527"/>
                    <a:pt x="8114" y="4631"/>
                  </a:cubicBezTo>
                  <a:cubicBezTo>
                    <a:pt x="8503" y="2498"/>
                    <a:pt x="7090" y="454"/>
                    <a:pt x="4957" y="65"/>
                  </a:cubicBezTo>
                  <a:cubicBezTo>
                    <a:pt x="4719" y="21"/>
                    <a:pt x="4481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69"/>
            <p:cNvSpPr/>
            <p:nvPr/>
          </p:nvSpPr>
          <p:spPr>
            <a:xfrm>
              <a:off x="-2162867" y="4364515"/>
              <a:ext cx="64908" cy="54272"/>
            </a:xfrm>
            <a:custGeom>
              <a:avLst/>
              <a:gdLst/>
              <a:ahLst/>
              <a:cxnLst/>
              <a:rect l="l" t="t" r="r" b="b"/>
              <a:pathLst>
                <a:path w="4278" h="3577" extrusionOk="0">
                  <a:moveTo>
                    <a:pt x="2374" y="1377"/>
                  </a:moveTo>
                  <a:cubicBezTo>
                    <a:pt x="2374" y="1377"/>
                    <a:pt x="2381" y="1377"/>
                    <a:pt x="2397" y="1379"/>
                  </a:cubicBezTo>
                  <a:lnTo>
                    <a:pt x="2397" y="1379"/>
                  </a:lnTo>
                  <a:cubicBezTo>
                    <a:pt x="2397" y="1379"/>
                    <a:pt x="2397" y="1379"/>
                    <a:pt x="2397" y="1379"/>
                  </a:cubicBezTo>
                  <a:lnTo>
                    <a:pt x="2397" y="1379"/>
                  </a:lnTo>
                  <a:cubicBezTo>
                    <a:pt x="2383" y="1378"/>
                    <a:pt x="2374" y="1377"/>
                    <a:pt x="2374" y="1377"/>
                  </a:cubicBezTo>
                  <a:close/>
                  <a:moveTo>
                    <a:pt x="2406" y="1380"/>
                  </a:moveTo>
                  <a:lnTo>
                    <a:pt x="2406" y="1380"/>
                  </a:lnTo>
                  <a:cubicBezTo>
                    <a:pt x="2408" y="1380"/>
                    <a:pt x="2409" y="1381"/>
                    <a:pt x="2410" y="1381"/>
                  </a:cubicBezTo>
                  <a:lnTo>
                    <a:pt x="2412" y="1381"/>
                  </a:lnTo>
                  <a:lnTo>
                    <a:pt x="2414" y="1381"/>
                  </a:lnTo>
                  <a:lnTo>
                    <a:pt x="2414" y="1381"/>
                  </a:lnTo>
                  <a:cubicBezTo>
                    <a:pt x="2411" y="1381"/>
                    <a:pt x="2409" y="1381"/>
                    <a:pt x="2407" y="1381"/>
                  </a:cubicBezTo>
                  <a:lnTo>
                    <a:pt x="2407" y="1381"/>
                  </a:lnTo>
                  <a:cubicBezTo>
                    <a:pt x="2406" y="1381"/>
                    <a:pt x="2406" y="1380"/>
                    <a:pt x="2406" y="1380"/>
                  </a:cubicBezTo>
                  <a:close/>
                  <a:moveTo>
                    <a:pt x="2668" y="1385"/>
                  </a:moveTo>
                  <a:cubicBezTo>
                    <a:pt x="2666" y="1386"/>
                    <a:pt x="2665" y="1387"/>
                    <a:pt x="2664" y="1387"/>
                  </a:cubicBezTo>
                  <a:lnTo>
                    <a:pt x="2664" y="1387"/>
                  </a:lnTo>
                  <a:lnTo>
                    <a:pt x="2668" y="1385"/>
                  </a:lnTo>
                  <a:close/>
                  <a:moveTo>
                    <a:pt x="2566" y="0"/>
                  </a:moveTo>
                  <a:cubicBezTo>
                    <a:pt x="2565" y="0"/>
                    <a:pt x="2566" y="0"/>
                    <a:pt x="2568" y="0"/>
                  </a:cubicBezTo>
                  <a:lnTo>
                    <a:pt x="2554" y="0"/>
                  </a:lnTo>
                  <a:lnTo>
                    <a:pt x="2527" y="3"/>
                  </a:lnTo>
                  <a:lnTo>
                    <a:pt x="2415" y="17"/>
                  </a:lnTo>
                  <a:cubicBezTo>
                    <a:pt x="2342" y="29"/>
                    <a:pt x="2271" y="47"/>
                    <a:pt x="2201" y="69"/>
                  </a:cubicBezTo>
                  <a:lnTo>
                    <a:pt x="2076" y="126"/>
                  </a:lnTo>
                  <a:cubicBezTo>
                    <a:pt x="2000" y="158"/>
                    <a:pt x="1926" y="199"/>
                    <a:pt x="1858" y="246"/>
                  </a:cubicBezTo>
                  <a:cubicBezTo>
                    <a:pt x="1729" y="323"/>
                    <a:pt x="1634" y="409"/>
                    <a:pt x="1540" y="489"/>
                  </a:cubicBezTo>
                  <a:cubicBezTo>
                    <a:pt x="1367" y="641"/>
                    <a:pt x="1207" y="807"/>
                    <a:pt x="1060" y="984"/>
                  </a:cubicBezTo>
                  <a:cubicBezTo>
                    <a:pt x="813" y="1285"/>
                    <a:pt x="597" y="1609"/>
                    <a:pt x="415" y="1954"/>
                  </a:cubicBezTo>
                  <a:cubicBezTo>
                    <a:pt x="287" y="2201"/>
                    <a:pt x="176" y="2458"/>
                    <a:pt x="87" y="2723"/>
                  </a:cubicBezTo>
                  <a:cubicBezTo>
                    <a:pt x="52" y="2826"/>
                    <a:pt x="22" y="2932"/>
                    <a:pt x="1" y="3040"/>
                  </a:cubicBezTo>
                  <a:cubicBezTo>
                    <a:pt x="1" y="3040"/>
                    <a:pt x="114" y="2996"/>
                    <a:pt x="297" y="2905"/>
                  </a:cubicBezTo>
                  <a:cubicBezTo>
                    <a:pt x="480" y="2814"/>
                    <a:pt x="732" y="2676"/>
                    <a:pt x="1010" y="2502"/>
                  </a:cubicBezTo>
                  <a:cubicBezTo>
                    <a:pt x="1290" y="2327"/>
                    <a:pt x="1600" y="2110"/>
                    <a:pt x="1912" y="1885"/>
                  </a:cubicBezTo>
                  <a:cubicBezTo>
                    <a:pt x="2062" y="1779"/>
                    <a:pt x="2218" y="1670"/>
                    <a:pt x="2375" y="1559"/>
                  </a:cubicBezTo>
                  <a:cubicBezTo>
                    <a:pt x="2416" y="1530"/>
                    <a:pt x="2458" y="1504"/>
                    <a:pt x="2496" y="1481"/>
                  </a:cubicBezTo>
                  <a:lnTo>
                    <a:pt x="2496" y="1481"/>
                  </a:lnTo>
                  <a:cubicBezTo>
                    <a:pt x="2596" y="1593"/>
                    <a:pt x="2706" y="1741"/>
                    <a:pt x="2813" y="1879"/>
                  </a:cubicBezTo>
                  <a:cubicBezTo>
                    <a:pt x="3037" y="2180"/>
                    <a:pt x="3258" y="2481"/>
                    <a:pt x="3467" y="2737"/>
                  </a:cubicBezTo>
                  <a:cubicBezTo>
                    <a:pt x="3676" y="2993"/>
                    <a:pt x="3868" y="3205"/>
                    <a:pt x="4009" y="3350"/>
                  </a:cubicBezTo>
                  <a:cubicBezTo>
                    <a:pt x="4149" y="3497"/>
                    <a:pt x="4245" y="3577"/>
                    <a:pt x="4245" y="3577"/>
                  </a:cubicBezTo>
                  <a:cubicBezTo>
                    <a:pt x="4260" y="3468"/>
                    <a:pt x="4267" y="3358"/>
                    <a:pt x="4267" y="3249"/>
                  </a:cubicBezTo>
                  <a:cubicBezTo>
                    <a:pt x="4278" y="2573"/>
                    <a:pt x="4152" y="1903"/>
                    <a:pt x="3900" y="1276"/>
                  </a:cubicBezTo>
                  <a:cubicBezTo>
                    <a:pt x="3810" y="1071"/>
                    <a:pt x="3719" y="862"/>
                    <a:pt x="3561" y="638"/>
                  </a:cubicBezTo>
                  <a:cubicBezTo>
                    <a:pt x="3470" y="500"/>
                    <a:pt x="3362" y="376"/>
                    <a:pt x="3238" y="270"/>
                  </a:cubicBezTo>
                  <a:cubicBezTo>
                    <a:pt x="3170" y="217"/>
                    <a:pt x="3099" y="170"/>
                    <a:pt x="3023" y="131"/>
                  </a:cubicBezTo>
                  <a:cubicBezTo>
                    <a:pt x="2984" y="109"/>
                    <a:pt x="2944" y="91"/>
                    <a:pt x="2907" y="75"/>
                  </a:cubicBezTo>
                  <a:lnTo>
                    <a:pt x="2851" y="53"/>
                  </a:lnTo>
                  <a:lnTo>
                    <a:pt x="2831" y="47"/>
                  </a:lnTo>
                  <a:lnTo>
                    <a:pt x="2754" y="25"/>
                  </a:lnTo>
                  <a:lnTo>
                    <a:pt x="2736" y="20"/>
                  </a:lnTo>
                  <a:lnTo>
                    <a:pt x="2736" y="20"/>
                  </a:lnTo>
                  <a:cubicBezTo>
                    <a:pt x="2758" y="23"/>
                    <a:pt x="2767" y="24"/>
                    <a:pt x="2768" y="24"/>
                  </a:cubicBezTo>
                  <a:cubicBezTo>
                    <a:pt x="2770" y="24"/>
                    <a:pt x="2570" y="0"/>
                    <a:pt x="2566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69"/>
            <p:cNvSpPr/>
            <p:nvPr/>
          </p:nvSpPr>
          <p:spPr>
            <a:xfrm>
              <a:off x="-2272822" y="4408090"/>
              <a:ext cx="64847" cy="54287"/>
            </a:xfrm>
            <a:custGeom>
              <a:avLst/>
              <a:gdLst/>
              <a:ahLst/>
              <a:cxnLst/>
              <a:rect l="l" t="t" r="r" b="b"/>
              <a:pathLst>
                <a:path w="4274" h="3578" extrusionOk="0">
                  <a:moveTo>
                    <a:pt x="2734" y="19"/>
                  </a:moveTo>
                  <a:cubicBezTo>
                    <a:pt x="2735" y="19"/>
                    <a:pt x="2736" y="20"/>
                    <a:pt x="2737" y="20"/>
                  </a:cubicBezTo>
                  <a:lnTo>
                    <a:pt x="2737" y="20"/>
                  </a:lnTo>
                  <a:lnTo>
                    <a:pt x="2736" y="19"/>
                  </a:lnTo>
                  <a:close/>
                  <a:moveTo>
                    <a:pt x="2376" y="1376"/>
                  </a:moveTo>
                  <a:cubicBezTo>
                    <a:pt x="2376" y="1376"/>
                    <a:pt x="2383" y="1377"/>
                    <a:pt x="2398" y="1379"/>
                  </a:cubicBezTo>
                  <a:lnTo>
                    <a:pt x="2398" y="1379"/>
                  </a:lnTo>
                  <a:cubicBezTo>
                    <a:pt x="2399" y="1379"/>
                    <a:pt x="2399" y="1379"/>
                    <a:pt x="2399" y="1379"/>
                  </a:cubicBezTo>
                  <a:lnTo>
                    <a:pt x="2399" y="1379"/>
                  </a:lnTo>
                  <a:cubicBezTo>
                    <a:pt x="2385" y="1377"/>
                    <a:pt x="2376" y="1376"/>
                    <a:pt x="2376" y="1376"/>
                  </a:cubicBezTo>
                  <a:close/>
                  <a:moveTo>
                    <a:pt x="2406" y="1379"/>
                  </a:moveTo>
                  <a:lnTo>
                    <a:pt x="2406" y="1379"/>
                  </a:lnTo>
                  <a:cubicBezTo>
                    <a:pt x="2408" y="1380"/>
                    <a:pt x="2410" y="1380"/>
                    <a:pt x="2412" y="1380"/>
                  </a:cubicBezTo>
                  <a:lnTo>
                    <a:pt x="2413" y="1380"/>
                  </a:lnTo>
                  <a:lnTo>
                    <a:pt x="2415" y="1381"/>
                  </a:lnTo>
                  <a:lnTo>
                    <a:pt x="2415" y="1381"/>
                  </a:lnTo>
                  <a:cubicBezTo>
                    <a:pt x="2412" y="1380"/>
                    <a:pt x="2409" y="1380"/>
                    <a:pt x="2406" y="1380"/>
                  </a:cubicBezTo>
                  <a:lnTo>
                    <a:pt x="2406" y="1380"/>
                  </a:lnTo>
                  <a:cubicBezTo>
                    <a:pt x="2406" y="1379"/>
                    <a:pt x="2406" y="1379"/>
                    <a:pt x="2406" y="1379"/>
                  </a:cubicBezTo>
                  <a:close/>
                  <a:moveTo>
                    <a:pt x="2669" y="1385"/>
                  </a:moveTo>
                  <a:cubicBezTo>
                    <a:pt x="2666" y="1386"/>
                    <a:pt x="2663" y="1388"/>
                    <a:pt x="2660" y="1390"/>
                  </a:cubicBezTo>
                  <a:lnTo>
                    <a:pt x="2660" y="1390"/>
                  </a:lnTo>
                  <a:lnTo>
                    <a:pt x="2669" y="1385"/>
                  </a:lnTo>
                  <a:close/>
                  <a:moveTo>
                    <a:pt x="2567" y="1"/>
                  </a:moveTo>
                  <a:cubicBezTo>
                    <a:pt x="2567" y="1"/>
                    <a:pt x="2567" y="1"/>
                    <a:pt x="2569" y="1"/>
                  </a:cubicBezTo>
                  <a:lnTo>
                    <a:pt x="2556" y="1"/>
                  </a:lnTo>
                  <a:lnTo>
                    <a:pt x="2528" y="3"/>
                  </a:lnTo>
                  <a:lnTo>
                    <a:pt x="2416" y="18"/>
                  </a:lnTo>
                  <a:cubicBezTo>
                    <a:pt x="2344" y="30"/>
                    <a:pt x="2272" y="47"/>
                    <a:pt x="2203" y="69"/>
                  </a:cubicBezTo>
                  <a:lnTo>
                    <a:pt x="2077" y="127"/>
                  </a:lnTo>
                  <a:cubicBezTo>
                    <a:pt x="2000" y="160"/>
                    <a:pt x="1927" y="199"/>
                    <a:pt x="1859" y="246"/>
                  </a:cubicBezTo>
                  <a:cubicBezTo>
                    <a:pt x="1731" y="325"/>
                    <a:pt x="1634" y="410"/>
                    <a:pt x="1541" y="490"/>
                  </a:cubicBezTo>
                  <a:cubicBezTo>
                    <a:pt x="1367" y="641"/>
                    <a:pt x="1208" y="808"/>
                    <a:pt x="1062" y="985"/>
                  </a:cubicBezTo>
                  <a:cubicBezTo>
                    <a:pt x="813" y="1286"/>
                    <a:pt x="598" y="1610"/>
                    <a:pt x="417" y="1955"/>
                  </a:cubicBezTo>
                  <a:cubicBezTo>
                    <a:pt x="287" y="2202"/>
                    <a:pt x="178" y="2459"/>
                    <a:pt x="88" y="2724"/>
                  </a:cubicBezTo>
                  <a:cubicBezTo>
                    <a:pt x="52" y="2827"/>
                    <a:pt x="23" y="2933"/>
                    <a:pt x="1" y="3040"/>
                  </a:cubicBezTo>
                  <a:cubicBezTo>
                    <a:pt x="1" y="3040"/>
                    <a:pt x="114" y="2995"/>
                    <a:pt x="299" y="2904"/>
                  </a:cubicBezTo>
                  <a:cubicBezTo>
                    <a:pt x="482" y="2813"/>
                    <a:pt x="732" y="2676"/>
                    <a:pt x="1012" y="2502"/>
                  </a:cubicBezTo>
                  <a:cubicBezTo>
                    <a:pt x="1292" y="2326"/>
                    <a:pt x="1602" y="2110"/>
                    <a:pt x="1914" y="1884"/>
                  </a:cubicBezTo>
                  <a:cubicBezTo>
                    <a:pt x="2064" y="1777"/>
                    <a:pt x="2220" y="1669"/>
                    <a:pt x="2377" y="1557"/>
                  </a:cubicBezTo>
                  <a:cubicBezTo>
                    <a:pt x="2417" y="1529"/>
                    <a:pt x="2458" y="1503"/>
                    <a:pt x="2497" y="1480"/>
                  </a:cubicBezTo>
                  <a:lnTo>
                    <a:pt x="2497" y="1480"/>
                  </a:lnTo>
                  <a:cubicBezTo>
                    <a:pt x="2595" y="1591"/>
                    <a:pt x="2706" y="1739"/>
                    <a:pt x="2813" y="1878"/>
                  </a:cubicBezTo>
                  <a:cubicBezTo>
                    <a:pt x="3037" y="2179"/>
                    <a:pt x="3258" y="2483"/>
                    <a:pt x="3467" y="2738"/>
                  </a:cubicBezTo>
                  <a:cubicBezTo>
                    <a:pt x="3677" y="2992"/>
                    <a:pt x="3868" y="3204"/>
                    <a:pt x="4009" y="3351"/>
                  </a:cubicBezTo>
                  <a:cubicBezTo>
                    <a:pt x="4149" y="3496"/>
                    <a:pt x="4245" y="3578"/>
                    <a:pt x="4245" y="3578"/>
                  </a:cubicBezTo>
                  <a:cubicBezTo>
                    <a:pt x="4260" y="3469"/>
                    <a:pt x="4267" y="3358"/>
                    <a:pt x="4269" y="3249"/>
                  </a:cubicBezTo>
                  <a:cubicBezTo>
                    <a:pt x="4273" y="2969"/>
                    <a:pt x="4254" y="2689"/>
                    <a:pt x="4211" y="2412"/>
                  </a:cubicBezTo>
                  <a:cubicBezTo>
                    <a:pt x="4152" y="2023"/>
                    <a:pt x="4048" y="1642"/>
                    <a:pt x="3901" y="1277"/>
                  </a:cubicBezTo>
                  <a:cubicBezTo>
                    <a:pt x="3810" y="1071"/>
                    <a:pt x="3721" y="862"/>
                    <a:pt x="3561" y="637"/>
                  </a:cubicBezTo>
                  <a:cubicBezTo>
                    <a:pt x="3471" y="501"/>
                    <a:pt x="3364" y="377"/>
                    <a:pt x="3240" y="269"/>
                  </a:cubicBezTo>
                  <a:cubicBezTo>
                    <a:pt x="3172" y="216"/>
                    <a:pt x="3100" y="171"/>
                    <a:pt x="3025" y="130"/>
                  </a:cubicBezTo>
                  <a:cubicBezTo>
                    <a:pt x="2985" y="110"/>
                    <a:pt x="2948" y="92"/>
                    <a:pt x="2910" y="75"/>
                  </a:cubicBezTo>
                  <a:lnTo>
                    <a:pt x="2852" y="53"/>
                  </a:lnTo>
                  <a:lnTo>
                    <a:pt x="2834" y="48"/>
                  </a:lnTo>
                  <a:lnTo>
                    <a:pt x="2755" y="25"/>
                  </a:lnTo>
                  <a:lnTo>
                    <a:pt x="2737" y="20"/>
                  </a:lnTo>
                  <a:lnTo>
                    <a:pt x="2737" y="20"/>
                  </a:lnTo>
                  <a:cubicBezTo>
                    <a:pt x="2756" y="22"/>
                    <a:pt x="2769" y="23"/>
                    <a:pt x="2769" y="23"/>
                  </a:cubicBezTo>
                  <a:cubicBezTo>
                    <a:pt x="2769" y="23"/>
                    <a:pt x="2760" y="22"/>
                    <a:pt x="2737" y="20"/>
                  </a:cubicBezTo>
                  <a:lnTo>
                    <a:pt x="2737" y="20"/>
                  </a:lnTo>
                  <a:lnTo>
                    <a:pt x="2737" y="20"/>
                  </a:lnTo>
                  <a:lnTo>
                    <a:pt x="2737" y="20"/>
                  </a:lnTo>
                  <a:cubicBezTo>
                    <a:pt x="2681" y="13"/>
                    <a:pt x="2571" y="1"/>
                    <a:pt x="2567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69"/>
            <p:cNvSpPr/>
            <p:nvPr/>
          </p:nvSpPr>
          <p:spPr>
            <a:xfrm>
              <a:off x="-2063229" y="4435552"/>
              <a:ext cx="64969" cy="50873"/>
            </a:xfrm>
            <a:custGeom>
              <a:avLst/>
              <a:gdLst/>
              <a:ahLst/>
              <a:cxnLst/>
              <a:rect l="l" t="t" r="r" b="b"/>
              <a:pathLst>
                <a:path w="4282" h="3353" extrusionOk="0">
                  <a:moveTo>
                    <a:pt x="2451" y="1364"/>
                  </a:moveTo>
                  <a:cubicBezTo>
                    <a:pt x="2450" y="1365"/>
                    <a:pt x="2448" y="1366"/>
                    <a:pt x="2446" y="1367"/>
                  </a:cubicBezTo>
                  <a:lnTo>
                    <a:pt x="2446" y="1367"/>
                  </a:lnTo>
                  <a:lnTo>
                    <a:pt x="2451" y="1364"/>
                  </a:lnTo>
                  <a:close/>
                  <a:moveTo>
                    <a:pt x="2366" y="1"/>
                  </a:moveTo>
                  <a:cubicBezTo>
                    <a:pt x="2310" y="1"/>
                    <a:pt x="2165" y="1"/>
                    <a:pt x="2187" y="1"/>
                  </a:cubicBezTo>
                  <a:lnTo>
                    <a:pt x="2173" y="4"/>
                  </a:lnTo>
                  <a:lnTo>
                    <a:pt x="2146" y="10"/>
                  </a:lnTo>
                  <a:lnTo>
                    <a:pt x="2038" y="38"/>
                  </a:lnTo>
                  <a:cubicBezTo>
                    <a:pt x="1967" y="57"/>
                    <a:pt x="1897" y="83"/>
                    <a:pt x="1831" y="113"/>
                  </a:cubicBezTo>
                  <a:lnTo>
                    <a:pt x="1713" y="185"/>
                  </a:lnTo>
                  <a:cubicBezTo>
                    <a:pt x="1642" y="227"/>
                    <a:pt x="1574" y="275"/>
                    <a:pt x="1512" y="331"/>
                  </a:cubicBezTo>
                  <a:cubicBezTo>
                    <a:pt x="1393" y="424"/>
                    <a:pt x="1307" y="521"/>
                    <a:pt x="1224" y="610"/>
                  </a:cubicBezTo>
                  <a:cubicBezTo>
                    <a:pt x="1071" y="782"/>
                    <a:pt x="932" y="966"/>
                    <a:pt x="808" y="1159"/>
                  </a:cubicBezTo>
                  <a:cubicBezTo>
                    <a:pt x="597" y="1486"/>
                    <a:pt x="422" y="1836"/>
                    <a:pt x="284" y="2199"/>
                  </a:cubicBezTo>
                  <a:cubicBezTo>
                    <a:pt x="184" y="2459"/>
                    <a:pt x="107" y="2727"/>
                    <a:pt x="49" y="3001"/>
                  </a:cubicBezTo>
                  <a:cubicBezTo>
                    <a:pt x="27" y="3109"/>
                    <a:pt x="10" y="3218"/>
                    <a:pt x="1" y="3327"/>
                  </a:cubicBezTo>
                  <a:cubicBezTo>
                    <a:pt x="1" y="3327"/>
                    <a:pt x="108" y="3268"/>
                    <a:pt x="279" y="3156"/>
                  </a:cubicBezTo>
                  <a:cubicBezTo>
                    <a:pt x="451" y="3042"/>
                    <a:pt x="684" y="2874"/>
                    <a:pt x="939" y="2668"/>
                  </a:cubicBezTo>
                  <a:cubicBezTo>
                    <a:pt x="1197" y="2462"/>
                    <a:pt x="1477" y="2210"/>
                    <a:pt x="1761" y="1948"/>
                  </a:cubicBezTo>
                  <a:lnTo>
                    <a:pt x="2182" y="1569"/>
                  </a:lnTo>
                  <a:cubicBezTo>
                    <a:pt x="2219" y="1536"/>
                    <a:pt x="2256" y="1506"/>
                    <a:pt x="2292" y="1479"/>
                  </a:cubicBezTo>
                  <a:lnTo>
                    <a:pt x="2292" y="1479"/>
                  </a:lnTo>
                  <a:cubicBezTo>
                    <a:pt x="2403" y="1577"/>
                    <a:pt x="2531" y="1710"/>
                    <a:pt x="2654" y="1837"/>
                  </a:cubicBezTo>
                  <a:cubicBezTo>
                    <a:pt x="2913" y="2108"/>
                    <a:pt x="3170" y="2382"/>
                    <a:pt x="3407" y="2609"/>
                  </a:cubicBezTo>
                  <a:cubicBezTo>
                    <a:pt x="3644" y="2839"/>
                    <a:pt x="3861" y="3024"/>
                    <a:pt x="4018" y="3154"/>
                  </a:cubicBezTo>
                  <a:cubicBezTo>
                    <a:pt x="4175" y="3283"/>
                    <a:pt x="4278" y="3352"/>
                    <a:pt x="4278" y="3352"/>
                  </a:cubicBezTo>
                  <a:cubicBezTo>
                    <a:pt x="4281" y="3242"/>
                    <a:pt x="4275" y="3131"/>
                    <a:pt x="4263" y="3022"/>
                  </a:cubicBezTo>
                  <a:cubicBezTo>
                    <a:pt x="4234" y="2744"/>
                    <a:pt x="4181" y="2469"/>
                    <a:pt x="4106" y="2199"/>
                  </a:cubicBezTo>
                  <a:cubicBezTo>
                    <a:pt x="4001" y="1821"/>
                    <a:pt x="3852" y="1454"/>
                    <a:pt x="3661" y="1109"/>
                  </a:cubicBezTo>
                  <a:cubicBezTo>
                    <a:pt x="3547" y="916"/>
                    <a:pt x="3434" y="719"/>
                    <a:pt x="3248" y="516"/>
                  </a:cubicBezTo>
                  <a:cubicBezTo>
                    <a:pt x="3142" y="390"/>
                    <a:pt x="3021" y="280"/>
                    <a:pt x="2884" y="188"/>
                  </a:cubicBezTo>
                  <a:cubicBezTo>
                    <a:pt x="2810" y="144"/>
                    <a:pt x="2733" y="107"/>
                    <a:pt x="2653" y="76"/>
                  </a:cubicBezTo>
                  <a:cubicBezTo>
                    <a:pt x="2613" y="60"/>
                    <a:pt x="2573" y="47"/>
                    <a:pt x="2533" y="36"/>
                  </a:cubicBezTo>
                  <a:lnTo>
                    <a:pt x="2474" y="21"/>
                  </a:lnTo>
                  <a:lnTo>
                    <a:pt x="2454" y="17"/>
                  </a:lnTo>
                  <a:lnTo>
                    <a:pt x="2374" y="4"/>
                  </a:lnTo>
                  <a:lnTo>
                    <a:pt x="2355" y="1"/>
                  </a:lnTo>
                  <a:lnTo>
                    <a:pt x="2352" y="1"/>
                  </a:lnTo>
                  <a:cubicBezTo>
                    <a:pt x="2399" y="1"/>
                    <a:pt x="2394" y="1"/>
                    <a:pt x="2366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69"/>
            <p:cNvSpPr/>
            <p:nvPr/>
          </p:nvSpPr>
          <p:spPr>
            <a:xfrm>
              <a:off x="-2152899" y="4488929"/>
              <a:ext cx="64953" cy="50843"/>
            </a:xfrm>
            <a:custGeom>
              <a:avLst/>
              <a:gdLst/>
              <a:ahLst/>
              <a:cxnLst/>
              <a:rect l="l" t="t" r="r" b="b"/>
              <a:pathLst>
                <a:path w="4281" h="3351" extrusionOk="0">
                  <a:moveTo>
                    <a:pt x="2356" y="1387"/>
                  </a:moveTo>
                  <a:lnTo>
                    <a:pt x="2356" y="1387"/>
                  </a:lnTo>
                  <a:cubicBezTo>
                    <a:pt x="2359" y="1387"/>
                    <a:pt x="2359" y="1388"/>
                    <a:pt x="2356" y="1388"/>
                  </a:cubicBezTo>
                  <a:lnTo>
                    <a:pt x="2356" y="1388"/>
                  </a:lnTo>
                  <a:lnTo>
                    <a:pt x="2356" y="1387"/>
                  </a:lnTo>
                  <a:close/>
                  <a:moveTo>
                    <a:pt x="2188" y="1"/>
                  </a:moveTo>
                  <a:lnTo>
                    <a:pt x="2172" y="4"/>
                  </a:lnTo>
                  <a:lnTo>
                    <a:pt x="2145" y="8"/>
                  </a:lnTo>
                  <a:lnTo>
                    <a:pt x="2038" y="36"/>
                  </a:lnTo>
                  <a:cubicBezTo>
                    <a:pt x="1967" y="57"/>
                    <a:pt x="1899" y="83"/>
                    <a:pt x="1830" y="113"/>
                  </a:cubicBezTo>
                  <a:lnTo>
                    <a:pt x="1714" y="184"/>
                  </a:lnTo>
                  <a:cubicBezTo>
                    <a:pt x="1641" y="226"/>
                    <a:pt x="1573" y="275"/>
                    <a:pt x="1511" y="331"/>
                  </a:cubicBezTo>
                  <a:cubicBezTo>
                    <a:pt x="1393" y="423"/>
                    <a:pt x="1308" y="520"/>
                    <a:pt x="1223" y="611"/>
                  </a:cubicBezTo>
                  <a:cubicBezTo>
                    <a:pt x="1071" y="782"/>
                    <a:pt x="931" y="965"/>
                    <a:pt x="807" y="1159"/>
                  </a:cubicBezTo>
                  <a:cubicBezTo>
                    <a:pt x="598" y="1487"/>
                    <a:pt x="423" y="1835"/>
                    <a:pt x="284" y="2200"/>
                  </a:cubicBezTo>
                  <a:cubicBezTo>
                    <a:pt x="185" y="2460"/>
                    <a:pt x="106" y="2728"/>
                    <a:pt x="49" y="3001"/>
                  </a:cubicBezTo>
                  <a:cubicBezTo>
                    <a:pt x="26" y="3108"/>
                    <a:pt x="10" y="3217"/>
                    <a:pt x="0" y="3326"/>
                  </a:cubicBezTo>
                  <a:cubicBezTo>
                    <a:pt x="0" y="3326"/>
                    <a:pt x="108" y="3267"/>
                    <a:pt x="279" y="3155"/>
                  </a:cubicBezTo>
                  <a:cubicBezTo>
                    <a:pt x="450" y="3043"/>
                    <a:pt x="683" y="2875"/>
                    <a:pt x="939" y="2669"/>
                  </a:cubicBezTo>
                  <a:cubicBezTo>
                    <a:pt x="1196" y="2462"/>
                    <a:pt x="1478" y="2211"/>
                    <a:pt x="1761" y="1947"/>
                  </a:cubicBezTo>
                  <a:cubicBezTo>
                    <a:pt x="1897" y="1826"/>
                    <a:pt x="2038" y="1698"/>
                    <a:pt x="2182" y="1569"/>
                  </a:cubicBezTo>
                  <a:cubicBezTo>
                    <a:pt x="2219" y="1535"/>
                    <a:pt x="2256" y="1505"/>
                    <a:pt x="2292" y="1478"/>
                  </a:cubicBezTo>
                  <a:lnTo>
                    <a:pt x="2292" y="1478"/>
                  </a:lnTo>
                  <a:cubicBezTo>
                    <a:pt x="2403" y="1576"/>
                    <a:pt x="2533" y="1710"/>
                    <a:pt x="2654" y="1835"/>
                  </a:cubicBezTo>
                  <a:cubicBezTo>
                    <a:pt x="2913" y="2108"/>
                    <a:pt x="3170" y="2382"/>
                    <a:pt x="3408" y="2609"/>
                  </a:cubicBezTo>
                  <a:cubicBezTo>
                    <a:pt x="3645" y="2837"/>
                    <a:pt x="3860" y="3024"/>
                    <a:pt x="4018" y="3154"/>
                  </a:cubicBezTo>
                  <a:cubicBezTo>
                    <a:pt x="4175" y="3282"/>
                    <a:pt x="4279" y="3350"/>
                    <a:pt x="4279" y="3350"/>
                  </a:cubicBezTo>
                  <a:cubicBezTo>
                    <a:pt x="4281" y="3240"/>
                    <a:pt x="4276" y="3131"/>
                    <a:pt x="4264" y="3022"/>
                  </a:cubicBezTo>
                  <a:cubicBezTo>
                    <a:pt x="4192" y="2350"/>
                    <a:pt x="3987" y="1699"/>
                    <a:pt x="3662" y="1109"/>
                  </a:cubicBezTo>
                  <a:cubicBezTo>
                    <a:pt x="3548" y="915"/>
                    <a:pt x="3433" y="718"/>
                    <a:pt x="3247" y="514"/>
                  </a:cubicBezTo>
                  <a:cubicBezTo>
                    <a:pt x="3143" y="388"/>
                    <a:pt x="3020" y="278"/>
                    <a:pt x="2884" y="187"/>
                  </a:cubicBezTo>
                  <a:cubicBezTo>
                    <a:pt x="2810" y="143"/>
                    <a:pt x="2732" y="107"/>
                    <a:pt x="2654" y="77"/>
                  </a:cubicBezTo>
                  <a:cubicBezTo>
                    <a:pt x="2614" y="61"/>
                    <a:pt x="2574" y="48"/>
                    <a:pt x="2533" y="37"/>
                  </a:cubicBezTo>
                  <a:lnTo>
                    <a:pt x="2474" y="21"/>
                  </a:lnTo>
                  <a:lnTo>
                    <a:pt x="2454" y="18"/>
                  </a:lnTo>
                  <a:lnTo>
                    <a:pt x="2375" y="4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9"/>
            <p:cNvSpPr/>
            <p:nvPr/>
          </p:nvSpPr>
          <p:spPr>
            <a:xfrm>
              <a:off x="-2356483" y="4480311"/>
              <a:ext cx="64969" cy="50873"/>
            </a:xfrm>
            <a:custGeom>
              <a:avLst/>
              <a:gdLst/>
              <a:ahLst/>
              <a:cxnLst/>
              <a:rect l="l" t="t" r="r" b="b"/>
              <a:pathLst>
                <a:path w="4282" h="3353" extrusionOk="0">
                  <a:moveTo>
                    <a:pt x="2354" y="1389"/>
                  </a:moveTo>
                  <a:cubicBezTo>
                    <a:pt x="2358" y="1389"/>
                    <a:pt x="2357" y="1389"/>
                    <a:pt x="2354" y="1389"/>
                  </a:cubicBezTo>
                  <a:lnTo>
                    <a:pt x="2354" y="1389"/>
                  </a:lnTo>
                  <a:lnTo>
                    <a:pt x="2354" y="1389"/>
                  </a:lnTo>
                  <a:close/>
                  <a:moveTo>
                    <a:pt x="2365" y="1"/>
                  </a:moveTo>
                  <a:cubicBezTo>
                    <a:pt x="2309" y="1"/>
                    <a:pt x="2164" y="1"/>
                    <a:pt x="2186" y="1"/>
                  </a:cubicBezTo>
                  <a:lnTo>
                    <a:pt x="2173" y="4"/>
                  </a:lnTo>
                  <a:lnTo>
                    <a:pt x="2145" y="9"/>
                  </a:lnTo>
                  <a:lnTo>
                    <a:pt x="2036" y="36"/>
                  </a:lnTo>
                  <a:cubicBezTo>
                    <a:pt x="1967" y="56"/>
                    <a:pt x="1897" y="82"/>
                    <a:pt x="1831" y="112"/>
                  </a:cubicBezTo>
                  <a:lnTo>
                    <a:pt x="1713" y="183"/>
                  </a:lnTo>
                  <a:cubicBezTo>
                    <a:pt x="1641" y="225"/>
                    <a:pt x="1573" y="274"/>
                    <a:pt x="1511" y="328"/>
                  </a:cubicBezTo>
                  <a:cubicBezTo>
                    <a:pt x="1393" y="421"/>
                    <a:pt x="1307" y="517"/>
                    <a:pt x="1224" y="608"/>
                  </a:cubicBezTo>
                  <a:cubicBezTo>
                    <a:pt x="1071" y="781"/>
                    <a:pt x="932" y="964"/>
                    <a:pt x="807" y="1158"/>
                  </a:cubicBezTo>
                  <a:cubicBezTo>
                    <a:pt x="599" y="1486"/>
                    <a:pt x="423" y="1834"/>
                    <a:pt x="284" y="2199"/>
                  </a:cubicBezTo>
                  <a:cubicBezTo>
                    <a:pt x="185" y="2459"/>
                    <a:pt x="107" y="2729"/>
                    <a:pt x="49" y="3001"/>
                  </a:cubicBezTo>
                  <a:cubicBezTo>
                    <a:pt x="26" y="3109"/>
                    <a:pt x="10" y="3216"/>
                    <a:pt x="1" y="3325"/>
                  </a:cubicBezTo>
                  <a:cubicBezTo>
                    <a:pt x="1" y="3325"/>
                    <a:pt x="108" y="3269"/>
                    <a:pt x="279" y="3157"/>
                  </a:cubicBezTo>
                  <a:cubicBezTo>
                    <a:pt x="450" y="3045"/>
                    <a:pt x="682" y="2879"/>
                    <a:pt x="939" y="2671"/>
                  </a:cubicBezTo>
                  <a:cubicBezTo>
                    <a:pt x="1196" y="2464"/>
                    <a:pt x="1476" y="2213"/>
                    <a:pt x="1761" y="1949"/>
                  </a:cubicBezTo>
                  <a:cubicBezTo>
                    <a:pt x="1897" y="1828"/>
                    <a:pt x="2038" y="1700"/>
                    <a:pt x="2180" y="1571"/>
                  </a:cubicBezTo>
                  <a:cubicBezTo>
                    <a:pt x="2218" y="1537"/>
                    <a:pt x="2256" y="1507"/>
                    <a:pt x="2292" y="1479"/>
                  </a:cubicBezTo>
                  <a:lnTo>
                    <a:pt x="2292" y="1479"/>
                  </a:lnTo>
                  <a:cubicBezTo>
                    <a:pt x="2403" y="1578"/>
                    <a:pt x="2533" y="1710"/>
                    <a:pt x="2654" y="1837"/>
                  </a:cubicBezTo>
                  <a:cubicBezTo>
                    <a:pt x="2913" y="2108"/>
                    <a:pt x="3169" y="2382"/>
                    <a:pt x="3406" y="2611"/>
                  </a:cubicBezTo>
                  <a:cubicBezTo>
                    <a:pt x="3645" y="2838"/>
                    <a:pt x="3860" y="3025"/>
                    <a:pt x="4018" y="3154"/>
                  </a:cubicBezTo>
                  <a:cubicBezTo>
                    <a:pt x="4175" y="3283"/>
                    <a:pt x="4280" y="3352"/>
                    <a:pt x="4280" y="3352"/>
                  </a:cubicBezTo>
                  <a:cubicBezTo>
                    <a:pt x="4281" y="3242"/>
                    <a:pt x="4275" y="3133"/>
                    <a:pt x="4263" y="3022"/>
                  </a:cubicBezTo>
                  <a:cubicBezTo>
                    <a:pt x="4234" y="2745"/>
                    <a:pt x="4181" y="2470"/>
                    <a:pt x="4107" y="2199"/>
                  </a:cubicBezTo>
                  <a:cubicBezTo>
                    <a:pt x="4001" y="1821"/>
                    <a:pt x="3851" y="1454"/>
                    <a:pt x="3662" y="1109"/>
                  </a:cubicBezTo>
                  <a:cubicBezTo>
                    <a:pt x="3548" y="916"/>
                    <a:pt x="3433" y="719"/>
                    <a:pt x="3247" y="516"/>
                  </a:cubicBezTo>
                  <a:cubicBezTo>
                    <a:pt x="3143" y="390"/>
                    <a:pt x="3020" y="280"/>
                    <a:pt x="2884" y="188"/>
                  </a:cubicBezTo>
                  <a:cubicBezTo>
                    <a:pt x="2810" y="145"/>
                    <a:pt x="2733" y="107"/>
                    <a:pt x="2654" y="77"/>
                  </a:cubicBezTo>
                  <a:cubicBezTo>
                    <a:pt x="2613" y="62"/>
                    <a:pt x="2572" y="48"/>
                    <a:pt x="2533" y="36"/>
                  </a:cubicBezTo>
                  <a:lnTo>
                    <a:pt x="2474" y="21"/>
                  </a:lnTo>
                  <a:lnTo>
                    <a:pt x="2454" y="18"/>
                  </a:lnTo>
                  <a:lnTo>
                    <a:pt x="2374" y="4"/>
                  </a:lnTo>
                  <a:lnTo>
                    <a:pt x="2353" y="1"/>
                  </a:lnTo>
                  <a:lnTo>
                    <a:pt x="2351" y="1"/>
                  </a:lnTo>
                  <a:cubicBezTo>
                    <a:pt x="2399" y="1"/>
                    <a:pt x="2393" y="1"/>
                    <a:pt x="236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9"/>
            <p:cNvSpPr/>
            <p:nvPr/>
          </p:nvSpPr>
          <p:spPr>
            <a:xfrm>
              <a:off x="-1930697" y="4517969"/>
              <a:ext cx="64969" cy="50873"/>
            </a:xfrm>
            <a:custGeom>
              <a:avLst/>
              <a:gdLst/>
              <a:ahLst/>
              <a:cxnLst/>
              <a:rect l="l" t="t" r="r" b="b"/>
              <a:pathLst>
                <a:path w="4282" h="3353" extrusionOk="0">
                  <a:moveTo>
                    <a:pt x="2353" y="0"/>
                  </a:moveTo>
                  <a:cubicBezTo>
                    <a:pt x="2353" y="0"/>
                    <a:pt x="2354" y="0"/>
                    <a:pt x="2354" y="0"/>
                  </a:cubicBezTo>
                  <a:lnTo>
                    <a:pt x="2354" y="0"/>
                  </a:lnTo>
                  <a:lnTo>
                    <a:pt x="2354" y="0"/>
                  </a:lnTo>
                  <a:close/>
                  <a:moveTo>
                    <a:pt x="2354" y="0"/>
                  </a:moveTo>
                  <a:lnTo>
                    <a:pt x="2355" y="0"/>
                  </a:lnTo>
                  <a:lnTo>
                    <a:pt x="2355" y="0"/>
                  </a:lnTo>
                  <a:cubicBezTo>
                    <a:pt x="2392" y="0"/>
                    <a:pt x="2405" y="0"/>
                    <a:pt x="2354" y="0"/>
                  </a:cubicBezTo>
                  <a:close/>
                  <a:moveTo>
                    <a:pt x="2355" y="0"/>
                  </a:moveTo>
                  <a:lnTo>
                    <a:pt x="2355" y="0"/>
                  </a:lnTo>
                  <a:cubicBezTo>
                    <a:pt x="2294" y="0"/>
                    <a:pt x="2167" y="1"/>
                    <a:pt x="2188" y="3"/>
                  </a:cubicBezTo>
                  <a:lnTo>
                    <a:pt x="2174" y="5"/>
                  </a:lnTo>
                  <a:lnTo>
                    <a:pt x="2147" y="9"/>
                  </a:lnTo>
                  <a:lnTo>
                    <a:pt x="2038" y="36"/>
                  </a:lnTo>
                  <a:cubicBezTo>
                    <a:pt x="1967" y="58"/>
                    <a:pt x="1899" y="83"/>
                    <a:pt x="1831" y="114"/>
                  </a:cubicBezTo>
                  <a:lnTo>
                    <a:pt x="1714" y="185"/>
                  </a:lnTo>
                  <a:cubicBezTo>
                    <a:pt x="1642" y="227"/>
                    <a:pt x="1575" y="276"/>
                    <a:pt x="1511" y="330"/>
                  </a:cubicBezTo>
                  <a:cubicBezTo>
                    <a:pt x="1395" y="424"/>
                    <a:pt x="1309" y="521"/>
                    <a:pt x="1224" y="612"/>
                  </a:cubicBezTo>
                  <a:cubicBezTo>
                    <a:pt x="1071" y="783"/>
                    <a:pt x="932" y="966"/>
                    <a:pt x="808" y="1159"/>
                  </a:cubicBezTo>
                  <a:cubicBezTo>
                    <a:pt x="599" y="1488"/>
                    <a:pt x="423" y="1836"/>
                    <a:pt x="284" y="2201"/>
                  </a:cubicBezTo>
                  <a:cubicBezTo>
                    <a:pt x="185" y="2461"/>
                    <a:pt x="107" y="2729"/>
                    <a:pt x="49" y="3003"/>
                  </a:cubicBezTo>
                  <a:cubicBezTo>
                    <a:pt x="27" y="3110"/>
                    <a:pt x="10" y="3219"/>
                    <a:pt x="1" y="3328"/>
                  </a:cubicBezTo>
                  <a:cubicBezTo>
                    <a:pt x="1" y="3328"/>
                    <a:pt x="110" y="3268"/>
                    <a:pt x="279" y="3156"/>
                  </a:cubicBezTo>
                  <a:cubicBezTo>
                    <a:pt x="450" y="3045"/>
                    <a:pt x="682" y="2879"/>
                    <a:pt x="939" y="2672"/>
                  </a:cubicBezTo>
                  <a:cubicBezTo>
                    <a:pt x="1197" y="2464"/>
                    <a:pt x="1478" y="2211"/>
                    <a:pt x="1761" y="1951"/>
                  </a:cubicBezTo>
                  <a:cubicBezTo>
                    <a:pt x="1897" y="1828"/>
                    <a:pt x="2038" y="1701"/>
                    <a:pt x="2182" y="1573"/>
                  </a:cubicBezTo>
                  <a:cubicBezTo>
                    <a:pt x="2219" y="1538"/>
                    <a:pt x="2257" y="1507"/>
                    <a:pt x="2293" y="1480"/>
                  </a:cubicBezTo>
                  <a:lnTo>
                    <a:pt x="2293" y="1480"/>
                  </a:lnTo>
                  <a:cubicBezTo>
                    <a:pt x="2404" y="1579"/>
                    <a:pt x="2533" y="1712"/>
                    <a:pt x="2654" y="1838"/>
                  </a:cubicBezTo>
                  <a:cubicBezTo>
                    <a:pt x="2914" y="2110"/>
                    <a:pt x="3169" y="2381"/>
                    <a:pt x="3406" y="2611"/>
                  </a:cubicBezTo>
                  <a:cubicBezTo>
                    <a:pt x="3645" y="2840"/>
                    <a:pt x="3860" y="3026"/>
                    <a:pt x="4018" y="3154"/>
                  </a:cubicBezTo>
                  <a:cubicBezTo>
                    <a:pt x="4175" y="3285"/>
                    <a:pt x="4280" y="3353"/>
                    <a:pt x="4280" y="3353"/>
                  </a:cubicBezTo>
                  <a:cubicBezTo>
                    <a:pt x="4281" y="3242"/>
                    <a:pt x="4277" y="3133"/>
                    <a:pt x="4265" y="3024"/>
                  </a:cubicBezTo>
                  <a:cubicBezTo>
                    <a:pt x="4193" y="2352"/>
                    <a:pt x="3989" y="1701"/>
                    <a:pt x="3662" y="1110"/>
                  </a:cubicBezTo>
                  <a:cubicBezTo>
                    <a:pt x="3549" y="916"/>
                    <a:pt x="3434" y="719"/>
                    <a:pt x="3249" y="515"/>
                  </a:cubicBezTo>
                  <a:cubicBezTo>
                    <a:pt x="3144" y="389"/>
                    <a:pt x="3022" y="280"/>
                    <a:pt x="2886" y="188"/>
                  </a:cubicBezTo>
                  <a:cubicBezTo>
                    <a:pt x="2811" y="144"/>
                    <a:pt x="2734" y="106"/>
                    <a:pt x="2654" y="76"/>
                  </a:cubicBezTo>
                  <a:cubicBezTo>
                    <a:pt x="2615" y="61"/>
                    <a:pt x="2574" y="47"/>
                    <a:pt x="2535" y="36"/>
                  </a:cubicBezTo>
                  <a:lnTo>
                    <a:pt x="2475" y="20"/>
                  </a:lnTo>
                  <a:lnTo>
                    <a:pt x="2456" y="17"/>
                  </a:lnTo>
                  <a:lnTo>
                    <a:pt x="2376" y="3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9"/>
            <p:cNvSpPr/>
            <p:nvPr/>
          </p:nvSpPr>
          <p:spPr>
            <a:xfrm>
              <a:off x="-1890869" y="4411625"/>
              <a:ext cx="64953" cy="50873"/>
            </a:xfrm>
            <a:custGeom>
              <a:avLst/>
              <a:gdLst/>
              <a:ahLst/>
              <a:cxnLst/>
              <a:rect l="l" t="t" r="r" b="b"/>
              <a:pathLst>
                <a:path w="4281" h="3353" extrusionOk="0">
                  <a:moveTo>
                    <a:pt x="2365" y="1"/>
                  </a:moveTo>
                  <a:cubicBezTo>
                    <a:pt x="2308" y="1"/>
                    <a:pt x="2164" y="1"/>
                    <a:pt x="2186" y="1"/>
                  </a:cubicBezTo>
                  <a:lnTo>
                    <a:pt x="2172" y="4"/>
                  </a:lnTo>
                  <a:lnTo>
                    <a:pt x="2145" y="10"/>
                  </a:lnTo>
                  <a:lnTo>
                    <a:pt x="2036" y="36"/>
                  </a:lnTo>
                  <a:cubicBezTo>
                    <a:pt x="1965" y="57"/>
                    <a:pt x="1897" y="83"/>
                    <a:pt x="1830" y="113"/>
                  </a:cubicBezTo>
                  <a:lnTo>
                    <a:pt x="1712" y="186"/>
                  </a:lnTo>
                  <a:cubicBezTo>
                    <a:pt x="1640" y="227"/>
                    <a:pt x="1573" y="277"/>
                    <a:pt x="1509" y="331"/>
                  </a:cubicBezTo>
                  <a:cubicBezTo>
                    <a:pt x="1393" y="424"/>
                    <a:pt x="1307" y="520"/>
                    <a:pt x="1223" y="611"/>
                  </a:cubicBezTo>
                  <a:cubicBezTo>
                    <a:pt x="1070" y="782"/>
                    <a:pt x="931" y="965"/>
                    <a:pt x="807" y="1159"/>
                  </a:cubicBezTo>
                  <a:cubicBezTo>
                    <a:pt x="597" y="1488"/>
                    <a:pt x="421" y="1836"/>
                    <a:pt x="283" y="2200"/>
                  </a:cubicBezTo>
                  <a:cubicBezTo>
                    <a:pt x="183" y="2461"/>
                    <a:pt x="106" y="2729"/>
                    <a:pt x="49" y="3001"/>
                  </a:cubicBezTo>
                  <a:cubicBezTo>
                    <a:pt x="26" y="3109"/>
                    <a:pt x="9" y="3218"/>
                    <a:pt x="0" y="3328"/>
                  </a:cubicBezTo>
                  <a:cubicBezTo>
                    <a:pt x="0" y="3328"/>
                    <a:pt x="108" y="3269"/>
                    <a:pt x="279" y="3157"/>
                  </a:cubicBezTo>
                  <a:cubicBezTo>
                    <a:pt x="450" y="3045"/>
                    <a:pt x="683" y="2877"/>
                    <a:pt x="939" y="2671"/>
                  </a:cubicBezTo>
                  <a:cubicBezTo>
                    <a:pt x="1196" y="2464"/>
                    <a:pt x="1476" y="2211"/>
                    <a:pt x="1761" y="1949"/>
                  </a:cubicBezTo>
                  <a:cubicBezTo>
                    <a:pt x="1897" y="1827"/>
                    <a:pt x="2038" y="1699"/>
                    <a:pt x="2180" y="1571"/>
                  </a:cubicBezTo>
                  <a:cubicBezTo>
                    <a:pt x="2218" y="1537"/>
                    <a:pt x="2256" y="1507"/>
                    <a:pt x="2292" y="1479"/>
                  </a:cubicBezTo>
                  <a:lnTo>
                    <a:pt x="2292" y="1479"/>
                  </a:lnTo>
                  <a:cubicBezTo>
                    <a:pt x="2403" y="1578"/>
                    <a:pt x="2532" y="1712"/>
                    <a:pt x="2654" y="1837"/>
                  </a:cubicBezTo>
                  <a:cubicBezTo>
                    <a:pt x="2912" y="2110"/>
                    <a:pt x="3168" y="2382"/>
                    <a:pt x="3407" y="2611"/>
                  </a:cubicBezTo>
                  <a:cubicBezTo>
                    <a:pt x="3645" y="2839"/>
                    <a:pt x="3860" y="3027"/>
                    <a:pt x="4017" y="3156"/>
                  </a:cubicBezTo>
                  <a:cubicBezTo>
                    <a:pt x="4175" y="3284"/>
                    <a:pt x="4279" y="3352"/>
                    <a:pt x="4279" y="3352"/>
                  </a:cubicBezTo>
                  <a:cubicBezTo>
                    <a:pt x="4281" y="3242"/>
                    <a:pt x="4276" y="3131"/>
                    <a:pt x="4263" y="3022"/>
                  </a:cubicBezTo>
                  <a:cubicBezTo>
                    <a:pt x="4234" y="2744"/>
                    <a:pt x="4181" y="2468"/>
                    <a:pt x="4107" y="2199"/>
                  </a:cubicBezTo>
                  <a:cubicBezTo>
                    <a:pt x="4001" y="1821"/>
                    <a:pt x="3851" y="1454"/>
                    <a:pt x="3662" y="1109"/>
                  </a:cubicBezTo>
                  <a:cubicBezTo>
                    <a:pt x="3548" y="915"/>
                    <a:pt x="3433" y="719"/>
                    <a:pt x="3247" y="516"/>
                  </a:cubicBezTo>
                  <a:cubicBezTo>
                    <a:pt x="3142" y="390"/>
                    <a:pt x="3020" y="281"/>
                    <a:pt x="2884" y="189"/>
                  </a:cubicBezTo>
                  <a:cubicBezTo>
                    <a:pt x="2811" y="145"/>
                    <a:pt x="2734" y="107"/>
                    <a:pt x="2654" y="77"/>
                  </a:cubicBezTo>
                  <a:cubicBezTo>
                    <a:pt x="2613" y="62"/>
                    <a:pt x="2572" y="48"/>
                    <a:pt x="2533" y="36"/>
                  </a:cubicBezTo>
                  <a:lnTo>
                    <a:pt x="2473" y="21"/>
                  </a:lnTo>
                  <a:lnTo>
                    <a:pt x="2454" y="18"/>
                  </a:lnTo>
                  <a:lnTo>
                    <a:pt x="2374" y="4"/>
                  </a:lnTo>
                  <a:lnTo>
                    <a:pt x="2354" y="1"/>
                  </a:lnTo>
                  <a:lnTo>
                    <a:pt x="2351" y="1"/>
                  </a:lnTo>
                  <a:cubicBezTo>
                    <a:pt x="2399" y="1"/>
                    <a:pt x="2393" y="1"/>
                    <a:pt x="236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9"/>
            <p:cNvSpPr/>
            <p:nvPr/>
          </p:nvSpPr>
          <p:spPr>
            <a:xfrm>
              <a:off x="-1754575" y="4473453"/>
              <a:ext cx="64953" cy="50858"/>
            </a:xfrm>
            <a:custGeom>
              <a:avLst/>
              <a:gdLst/>
              <a:ahLst/>
              <a:cxnLst/>
              <a:rect l="l" t="t" r="r" b="b"/>
              <a:pathLst>
                <a:path w="4281" h="3352" extrusionOk="0">
                  <a:moveTo>
                    <a:pt x="2352" y="1"/>
                  </a:moveTo>
                  <a:cubicBezTo>
                    <a:pt x="2353" y="1"/>
                    <a:pt x="2353" y="1"/>
                    <a:pt x="2354" y="1"/>
                  </a:cubicBezTo>
                  <a:lnTo>
                    <a:pt x="2354" y="1"/>
                  </a:lnTo>
                  <a:lnTo>
                    <a:pt x="2354" y="1"/>
                  </a:lnTo>
                  <a:close/>
                  <a:moveTo>
                    <a:pt x="2354" y="1"/>
                  </a:moveTo>
                  <a:lnTo>
                    <a:pt x="2357" y="1"/>
                  </a:lnTo>
                  <a:lnTo>
                    <a:pt x="2357" y="1"/>
                  </a:lnTo>
                  <a:cubicBezTo>
                    <a:pt x="2392" y="1"/>
                    <a:pt x="2404" y="1"/>
                    <a:pt x="2354" y="1"/>
                  </a:cubicBezTo>
                  <a:close/>
                  <a:moveTo>
                    <a:pt x="2451" y="1366"/>
                  </a:moveTo>
                  <a:cubicBezTo>
                    <a:pt x="2447" y="1369"/>
                    <a:pt x="2443" y="1372"/>
                    <a:pt x="2439" y="1374"/>
                  </a:cubicBezTo>
                  <a:lnTo>
                    <a:pt x="2439" y="1374"/>
                  </a:lnTo>
                  <a:lnTo>
                    <a:pt x="2451" y="1366"/>
                  </a:lnTo>
                  <a:close/>
                  <a:moveTo>
                    <a:pt x="2357" y="1"/>
                  </a:moveTo>
                  <a:cubicBezTo>
                    <a:pt x="2296" y="2"/>
                    <a:pt x="2166" y="2"/>
                    <a:pt x="2187" y="2"/>
                  </a:cubicBezTo>
                  <a:lnTo>
                    <a:pt x="2174" y="5"/>
                  </a:lnTo>
                  <a:lnTo>
                    <a:pt x="2145" y="11"/>
                  </a:lnTo>
                  <a:lnTo>
                    <a:pt x="2038" y="37"/>
                  </a:lnTo>
                  <a:cubicBezTo>
                    <a:pt x="1966" y="57"/>
                    <a:pt x="1897" y="83"/>
                    <a:pt x="1830" y="113"/>
                  </a:cubicBezTo>
                  <a:lnTo>
                    <a:pt x="1712" y="184"/>
                  </a:lnTo>
                  <a:cubicBezTo>
                    <a:pt x="1641" y="226"/>
                    <a:pt x="1573" y="276"/>
                    <a:pt x="1511" y="331"/>
                  </a:cubicBezTo>
                  <a:cubicBezTo>
                    <a:pt x="1393" y="423"/>
                    <a:pt x="1307" y="520"/>
                    <a:pt x="1223" y="611"/>
                  </a:cubicBezTo>
                  <a:cubicBezTo>
                    <a:pt x="1070" y="782"/>
                    <a:pt x="931" y="965"/>
                    <a:pt x="807" y="1159"/>
                  </a:cubicBezTo>
                  <a:cubicBezTo>
                    <a:pt x="597" y="1487"/>
                    <a:pt x="421" y="1835"/>
                    <a:pt x="283" y="2200"/>
                  </a:cubicBezTo>
                  <a:cubicBezTo>
                    <a:pt x="184" y="2460"/>
                    <a:pt x="106" y="2728"/>
                    <a:pt x="49" y="3002"/>
                  </a:cubicBezTo>
                  <a:cubicBezTo>
                    <a:pt x="26" y="3108"/>
                    <a:pt x="9" y="3217"/>
                    <a:pt x="0" y="3326"/>
                  </a:cubicBezTo>
                  <a:cubicBezTo>
                    <a:pt x="0" y="3326"/>
                    <a:pt x="108" y="3267"/>
                    <a:pt x="279" y="3157"/>
                  </a:cubicBezTo>
                  <a:cubicBezTo>
                    <a:pt x="451" y="3045"/>
                    <a:pt x="681" y="2880"/>
                    <a:pt x="939" y="2672"/>
                  </a:cubicBezTo>
                  <a:cubicBezTo>
                    <a:pt x="1196" y="2465"/>
                    <a:pt x="1478" y="2214"/>
                    <a:pt x="1761" y="1952"/>
                  </a:cubicBezTo>
                  <a:cubicBezTo>
                    <a:pt x="1897" y="1829"/>
                    <a:pt x="2038" y="1701"/>
                    <a:pt x="2181" y="1573"/>
                  </a:cubicBezTo>
                  <a:cubicBezTo>
                    <a:pt x="2219" y="1539"/>
                    <a:pt x="2257" y="1507"/>
                    <a:pt x="2293" y="1480"/>
                  </a:cubicBezTo>
                  <a:lnTo>
                    <a:pt x="2293" y="1480"/>
                  </a:lnTo>
                  <a:cubicBezTo>
                    <a:pt x="2404" y="1579"/>
                    <a:pt x="2533" y="1712"/>
                    <a:pt x="2654" y="1838"/>
                  </a:cubicBezTo>
                  <a:cubicBezTo>
                    <a:pt x="2912" y="2109"/>
                    <a:pt x="3170" y="2382"/>
                    <a:pt x="3407" y="2610"/>
                  </a:cubicBezTo>
                  <a:cubicBezTo>
                    <a:pt x="3645" y="2839"/>
                    <a:pt x="3857" y="3026"/>
                    <a:pt x="4017" y="3155"/>
                  </a:cubicBezTo>
                  <a:cubicBezTo>
                    <a:pt x="4175" y="3284"/>
                    <a:pt x="4279" y="3352"/>
                    <a:pt x="4279" y="3352"/>
                  </a:cubicBezTo>
                  <a:cubicBezTo>
                    <a:pt x="4281" y="3243"/>
                    <a:pt x="4276" y="3132"/>
                    <a:pt x="4263" y="3023"/>
                  </a:cubicBezTo>
                  <a:cubicBezTo>
                    <a:pt x="4191" y="2351"/>
                    <a:pt x="3986" y="1702"/>
                    <a:pt x="3662" y="1110"/>
                  </a:cubicBezTo>
                  <a:cubicBezTo>
                    <a:pt x="3548" y="916"/>
                    <a:pt x="3433" y="720"/>
                    <a:pt x="3247" y="517"/>
                  </a:cubicBezTo>
                  <a:cubicBezTo>
                    <a:pt x="3143" y="390"/>
                    <a:pt x="3020" y="281"/>
                    <a:pt x="2884" y="188"/>
                  </a:cubicBezTo>
                  <a:cubicBezTo>
                    <a:pt x="2810" y="145"/>
                    <a:pt x="2732" y="107"/>
                    <a:pt x="2654" y="76"/>
                  </a:cubicBezTo>
                  <a:cubicBezTo>
                    <a:pt x="2613" y="61"/>
                    <a:pt x="2572" y="48"/>
                    <a:pt x="2533" y="37"/>
                  </a:cubicBezTo>
                  <a:lnTo>
                    <a:pt x="2474" y="20"/>
                  </a:lnTo>
                  <a:lnTo>
                    <a:pt x="2454" y="17"/>
                  </a:lnTo>
                  <a:lnTo>
                    <a:pt x="2374" y="4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9"/>
            <p:cNvSpPr/>
            <p:nvPr/>
          </p:nvSpPr>
          <p:spPr>
            <a:xfrm>
              <a:off x="-1635410" y="4521368"/>
              <a:ext cx="64605" cy="54302"/>
            </a:xfrm>
            <a:custGeom>
              <a:avLst/>
              <a:gdLst/>
              <a:ahLst/>
              <a:cxnLst/>
              <a:rect l="l" t="t" r="r" b="b"/>
              <a:pathLst>
                <a:path w="4258" h="3579" extrusionOk="0">
                  <a:moveTo>
                    <a:pt x="1997" y="1"/>
                  </a:moveTo>
                  <a:cubicBezTo>
                    <a:pt x="1996" y="1"/>
                    <a:pt x="1986" y="2"/>
                    <a:pt x="1962" y="5"/>
                  </a:cubicBezTo>
                  <a:lnTo>
                    <a:pt x="1965" y="5"/>
                  </a:lnTo>
                  <a:cubicBezTo>
                    <a:pt x="1985" y="2"/>
                    <a:pt x="1998" y="1"/>
                    <a:pt x="1997" y="1"/>
                  </a:cubicBezTo>
                  <a:close/>
                  <a:moveTo>
                    <a:pt x="1965" y="5"/>
                  </a:moveTo>
                  <a:cubicBezTo>
                    <a:pt x="1908" y="12"/>
                    <a:pt x="1792" y="26"/>
                    <a:pt x="1796" y="26"/>
                  </a:cubicBezTo>
                  <a:cubicBezTo>
                    <a:pt x="1796" y="26"/>
                    <a:pt x="1797" y="26"/>
                    <a:pt x="1798" y="26"/>
                  </a:cubicBezTo>
                  <a:lnTo>
                    <a:pt x="1798" y="26"/>
                  </a:lnTo>
                  <a:lnTo>
                    <a:pt x="1785" y="29"/>
                  </a:lnTo>
                  <a:lnTo>
                    <a:pt x="1759" y="38"/>
                  </a:lnTo>
                  <a:lnTo>
                    <a:pt x="1653" y="77"/>
                  </a:lnTo>
                  <a:cubicBezTo>
                    <a:pt x="1585" y="105"/>
                    <a:pt x="1520" y="138"/>
                    <a:pt x="1456" y="176"/>
                  </a:cubicBezTo>
                  <a:lnTo>
                    <a:pt x="1349" y="260"/>
                  </a:lnTo>
                  <a:cubicBezTo>
                    <a:pt x="1282" y="312"/>
                    <a:pt x="1220" y="368"/>
                    <a:pt x="1164" y="430"/>
                  </a:cubicBezTo>
                  <a:cubicBezTo>
                    <a:pt x="1057" y="534"/>
                    <a:pt x="983" y="640"/>
                    <a:pt x="911" y="740"/>
                  </a:cubicBezTo>
                  <a:cubicBezTo>
                    <a:pt x="778" y="926"/>
                    <a:pt x="660" y="1125"/>
                    <a:pt x="560" y="1332"/>
                  </a:cubicBezTo>
                  <a:cubicBezTo>
                    <a:pt x="388" y="1682"/>
                    <a:pt x="253" y="2048"/>
                    <a:pt x="158" y="2425"/>
                  </a:cubicBezTo>
                  <a:cubicBezTo>
                    <a:pt x="88" y="2696"/>
                    <a:pt x="41" y="2971"/>
                    <a:pt x="15" y="3248"/>
                  </a:cubicBezTo>
                  <a:cubicBezTo>
                    <a:pt x="5" y="3357"/>
                    <a:pt x="0" y="3468"/>
                    <a:pt x="5" y="3578"/>
                  </a:cubicBezTo>
                  <a:cubicBezTo>
                    <a:pt x="5" y="3578"/>
                    <a:pt x="103" y="3505"/>
                    <a:pt x="262" y="3375"/>
                  </a:cubicBezTo>
                  <a:cubicBezTo>
                    <a:pt x="420" y="3245"/>
                    <a:pt x="630" y="3053"/>
                    <a:pt x="862" y="2818"/>
                  </a:cubicBezTo>
                  <a:cubicBezTo>
                    <a:pt x="1093" y="2584"/>
                    <a:pt x="1344" y="2299"/>
                    <a:pt x="1596" y="2007"/>
                  </a:cubicBezTo>
                  <a:cubicBezTo>
                    <a:pt x="1718" y="1871"/>
                    <a:pt x="1842" y="1729"/>
                    <a:pt x="1971" y="1583"/>
                  </a:cubicBezTo>
                  <a:cubicBezTo>
                    <a:pt x="2003" y="1547"/>
                    <a:pt x="2036" y="1512"/>
                    <a:pt x="2071" y="1478"/>
                  </a:cubicBezTo>
                  <a:lnTo>
                    <a:pt x="2071" y="1478"/>
                  </a:lnTo>
                  <a:cubicBezTo>
                    <a:pt x="2193" y="1564"/>
                    <a:pt x="2336" y="1682"/>
                    <a:pt x="2472" y="1794"/>
                  </a:cubicBezTo>
                  <a:cubicBezTo>
                    <a:pt x="2760" y="2036"/>
                    <a:pt x="3047" y="2278"/>
                    <a:pt x="3307" y="2476"/>
                  </a:cubicBezTo>
                  <a:cubicBezTo>
                    <a:pt x="3569" y="2676"/>
                    <a:pt x="3805" y="2840"/>
                    <a:pt x="3976" y="2949"/>
                  </a:cubicBezTo>
                  <a:cubicBezTo>
                    <a:pt x="4146" y="3057"/>
                    <a:pt x="4258" y="3113"/>
                    <a:pt x="4258" y="3113"/>
                  </a:cubicBezTo>
                  <a:cubicBezTo>
                    <a:pt x="4247" y="3005"/>
                    <a:pt x="4229" y="2897"/>
                    <a:pt x="4205" y="2790"/>
                  </a:cubicBezTo>
                  <a:cubicBezTo>
                    <a:pt x="4144" y="2516"/>
                    <a:pt x="4061" y="2249"/>
                    <a:pt x="3955" y="1989"/>
                  </a:cubicBezTo>
                  <a:cubicBezTo>
                    <a:pt x="3807" y="1624"/>
                    <a:pt x="3618" y="1279"/>
                    <a:pt x="3389" y="958"/>
                  </a:cubicBezTo>
                  <a:cubicBezTo>
                    <a:pt x="3254" y="778"/>
                    <a:pt x="3118" y="595"/>
                    <a:pt x="2911" y="413"/>
                  </a:cubicBezTo>
                  <a:cubicBezTo>
                    <a:pt x="2793" y="301"/>
                    <a:pt x="2658" y="204"/>
                    <a:pt x="2513" y="130"/>
                  </a:cubicBezTo>
                  <a:cubicBezTo>
                    <a:pt x="2434" y="94"/>
                    <a:pt x="2352" y="67"/>
                    <a:pt x="2271" y="44"/>
                  </a:cubicBezTo>
                  <a:cubicBezTo>
                    <a:pt x="2230" y="33"/>
                    <a:pt x="2187" y="24"/>
                    <a:pt x="2147" y="18"/>
                  </a:cubicBezTo>
                  <a:lnTo>
                    <a:pt x="2086" y="9"/>
                  </a:lnTo>
                  <a:lnTo>
                    <a:pt x="2066" y="8"/>
                  </a:lnTo>
                  <a:lnTo>
                    <a:pt x="1985" y="5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9"/>
            <p:cNvSpPr/>
            <p:nvPr/>
          </p:nvSpPr>
          <p:spPr>
            <a:xfrm>
              <a:off x="-1592017" y="4428194"/>
              <a:ext cx="64620" cy="54257"/>
            </a:xfrm>
            <a:custGeom>
              <a:avLst/>
              <a:gdLst/>
              <a:ahLst/>
              <a:cxnLst/>
              <a:rect l="l" t="t" r="r" b="b"/>
              <a:pathLst>
                <a:path w="4259" h="3576" extrusionOk="0">
                  <a:moveTo>
                    <a:pt x="1998" y="0"/>
                  </a:moveTo>
                  <a:cubicBezTo>
                    <a:pt x="1991" y="0"/>
                    <a:pt x="1792" y="23"/>
                    <a:pt x="1797" y="23"/>
                  </a:cubicBezTo>
                  <a:cubicBezTo>
                    <a:pt x="1797" y="23"/>
                    <a:pt x="1798" y="23"/>
                    <a:pt x="1799" y="23"/>
                  </a:cubicBezTo>
                  <a:lnTo>
                    <a:pt x="1799" y="23"/>
                  </a:lnTo>
                  <a:lnTo>
                    <a:pt x="1785" y="28"/>
                  </a:lnTo>
                  <a:lnTo>
                    <a:pt x="1760" y="37"/>
                  </a:lnTo>
                  <a:lnTo>
                    <a:pt x="1655" y="75"/>
                  </a:lnTo>
                  <a:cubicBezTo>
                    <a:pt x="1587" y="103"/>
                    <a:pt x="1521" y="137"/>
                    <a:pt x="1457" y="175"/>
                  </a:cubicBezTo>
                  <a:lnTo>
                    <a:pt x="1350" y="259"/>
                  </a:lnTo>
                  <a:cubicBezTo>
                    <a:pt x="1283" y="309"/>
                    <a:pt x="1221" y="365"/>
                    <a:pt x="1165" y="427"/>
                  </a:cubicBezTo>
                  <a:cubicBezTo>
                    <a:pt x="1059" y="532"/>
                    <a:pt x="983" y="639"/>
                    <a:pt x="912" y="738"/>
                  </a:cubicBezTo>
                  <a:cubicBezTo>
                    <a:pt x="779" y="925"/>
                    <a:pt x="661" y="1124"/>
                    <a:pt x="561" y="1329"/>
                  </a:cubicBezTo>
                  <a:cubicBezTo>
                    <a:pt x="390" y="1679"/>
                    <a:pt x="254" y="2047"/>
                    <a:pt x="158" y="2424"/>
                  </a:cubicBezTo>
                  <a:cubicBezTo>
                    <a:pt x="90" y="2695"/>
                    <a:pt x="42" y="2970"/>
                    <a:pt x="16" y="3247"/>
                  </a:cubicBezTo>
                  <a:cubicBezTo>
                    <a:pt x="5" y="3356"/>
                    <a:pt x="1" y="3467"/>
                    <a:pt x="4" y="3576"/>
                  </a:cubicBezTo>
                  <a:cubicBezTo>
                    <a:pt x="4" y="3576"/>
                    <a:pt x="107" y="3506"/>
                    <a:pt x="263" y="3376"/>
                  </a:cubicBezTo>
                  <a:cubicBezTo>
                    <a:pt x="420" y="3246"/>
                    <a:pt x="632" y="3052"/>
                    <a:pt x="864" y="2817"/>
                  </a:cubicBezTo>
                  <a:cubicBezTo>
                    <a:pt x="1095" y="2583"/>
                    <a:pt x="1346" y="2300"/>
                    <a:pt x="1598" y="2008"/>
                  </a:cubicBezTo>
                  <a:cubicBezTo>
                    <a:pt x="1719" y="1871"/>
                    <a:pt x="1844" y="1729"/>
                    <a:pt x="1973" y="1584"/>
                  </a:cubicBezTo>
                  <a:cubicBezTo>
                    <a:pt x="2006" y="1545"/>
                    <a:pt x="2041" y="1510"/>
                    <a:pt x="2073" y="1479"/>
                  </a:cubicBezTo>
                  <a:lnTo>
                    <a:pt x="2073" y="1479"/>
                  </a:lnTo>
                  <a:cubicBezTo>
                    <a:pt x="2192" y="1563"/>
                    <a:pt x="2337" y="1683"/>
                    <a:pt x="2473" y="1794"/>
                  </a:cubicBezTo>
                  <a:cubicBezTo>
                    <a:pt x="2760" y="2035"/>
                    <a:pt x="3046" y="2277"/>
                    <a:pt x="3308" y="2477"/>
                  </a:cubicBezTo>
                  <a:cubicBezTo>
                    <a:pt x="3570" y="2677"/>
                    <a:pt x="3803" y="2838"/>
                    <a:pt x="3977" y="2947"/>
                  </a:cubicBezTo>
                  <a:cubicBezTo>
                    <a:pt x="4148" y="3058"/>
                    <a:pt x="4259" y="3114"/>
                    <a:pt x="4259" y="3114"/>
                  </a:cubicBezTo>
                  <a:cubicBezTo>
                    <a:pt x="4248" y="3005"/>
                    <a:pt x="4231" y="2896"/>
                    <a:pt x="4206" y="2789"/>
                  </a:cubicBezTo>
                  <a:cubicBezTo>
                    <a:pt x="4059" y="2130"/>
                    <a:pt x="3782" y="1507"/>
                    <a:pt x="3390" y="957"/>
                  </a:cubicBezTo>
                  <a:cubicBezTo>
                    <a:pt x="3257" y="777"/>
                    <a:pt x="3120" y="594"/>
                    <a:pt x="2913" y="414"/>
                  </a:cubicBezTo>
                  <a:cubicBezTo>
                    <a:pt x="2793" y="302"/>
                    <a:pt x="2659" y="206"/>
                    <a:pt x="2513" y="129"/>
                  </a:cubicBezTo>
                  <a:cubicBezTo>
                    <a:pt x="2436" y="94"/>
                    <a:pt x="2355" y="66"/>
                    <a:pt x="2271" y="44"/>
                  </a:cubicBezTo>
                  <a:cubicBezTo>
                    <a:pt x="2230" y="34"/>
                    <a:pt x="2188" y="25"/>
                    <a:pt x="2147" y="19"/>
                  </a:cubicBezTo>
                  <a:lnTo>
                    <a:pt x="2087" y="10"/>
                  </a:lnTo>
                  <a:lnTo>
                    <a:pt x="2067" y="8"/>
                  </a:lnTo>
                  <a:lnTo>
                    <a:pt x="1985" y="5"/>
                  </a:lnTo>
                  <a:lnTo>
                    <a:pt x="1963" y="5"/>
                  </a:lnTo>
                  <a:cubicBezTo>
                    <a:pt x="1990" y="2"/>
                    <a:pt x="2000" y="0"/>
                    <a:pt x="199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9"/>
            <p:cNvSpPr/>
            <p:nvPr/>
          </p:nvSpPr>
          <p:spPr>
            <a:xfrm>
              <a:off x="-1470591" y="4456126"/>
              <a:ext cx="63573" cy="58262"/>
            </a:xfrm>
            <a:custGeom>
              <a:avLst/>
              <a:gdLst/>
              <a:ahLst/>
              <a:cxnLst/>
              <a:rect l="l" t="t" r="r" b="b"/>
              <a:pathLst>
                <a:path w="4190" h="3840" extrusionOk="0">
                  <a:moveTo>
                    <a:pt x="1577" y="0"/>
                  </a:moveTo>
                  <a:lnTo>
                    <a:pt x="1556" y="3"/>
                  </a:lnTo>
                  <a:lnTo>
                    <a:pt x="1476" y="12"/>
                  </a:lnTo>
                  <a:lnTo>
                    <a:pt x="1455" y="14"/>
                  </a:lnTo>
                  <a:lnTo>
                    <a:pt x="1453" y="14"/>
                  </a:lnTo>
                  <a:cubicBezTo>
                    <a:pt x="1477" y="7"/>
                    <a:pt x="1487" y="4"/>
                    <a:pt x="1487" y="4"/>
                  </a:cubicBezTo>
                  <a:lnTo>
                    <a:pt x="1487" y="4"/>
                  </a:lnTo>
                  <a:cubicBezTo>
                    <a:pt x="1486" y="4"/>
                    <a:pt x="1289" y="58"/>
                    <a:pt x="1292" y="58"/>
                  </a:cubicBezTo>
                  <a:cubicBezTo>
                    <a:pt x="1292" y="58"/>
                    <a:pt x="1293" y="58"/>
                    <a:pt x="1294" y="58"/>
                  </a:cubicBezTo>
                  <a:lnTo>
                    <a:pt x="1294" y="58"/>
                  </a:lnTo>
                  <a:lnTo>
                    <a:pt x="1281" y="64"/>
                  </a:lnTo>
                  <a:lnTo>
                    <a:pt x="1256" y="77"/>
                  </a:lnTo>
                  <a:lnTo>
                    <a:pt x="1160" y="132"/>
                  </a:lnTo>
                  <a:cubicBezTo>
                    <a:pt x="1096" y="170"/>
                    <a:pt x="1035" y="212"/>
                    <a:pt x="979" y="259"/>
                  </a:cubicBezTo>
                  <a:lnTo>
                    <a:pt x="884" y="359"/>
                  </a:lnTo>
                  <a:cubicBezTo>
                    <a:pt x="827" y="418"/>
                    <a:pt x="774" y="483"/>
                    <a:pt x="728" y="552"/>
                  </a:cubicBezTo>
                  <a:cubicBezTo>
                    <a:pt x="639" y="674"/>
                    <a:pt x="580" y="789"/>
                    <a:pt x="524" y="898"/>
                  </a:cubicBezTo>
                  <a:cubicBezTo>
                    <a:pt x="410" y="1119"/>
                    <a:pt x="335" y="1330"/>
                    <a:pt x="267" y="1536"/>
                  </a:cubicBezTo>
                  <a:cubicBezTo>
                    <a:pt x="150" y="1907"/>
                    <a:pt x="71" y="2290"/>
                    <a:pt x="32" y="2678"/>
                  </a:cubicBezTo>
                  <a:cubicBezTo>
                    <a:pt x="5" y="2956"/>
                    <a:pt x="0" y="3235"/>
                    <a:pt x="17" y="3513"/>
                  </a:cubicBezTo>
                  <a:cubicBezTo>
                    <a:pt x="23" y="3624"/>
                    <a:pt x="35" y="3732"/>
                    <a:pt x="55" y="3840"/>
                  </a:cubicBezTo>
                  <a:cubicBezTo>
                    <a:pt x="55" y="3840"/>
                    <a:pt x="142" y="3755"/>
                    <a:pt x="279" y="3604"/>
                  </a:cubicBezTo>
                  <a:cubicBezTo>
                    <a:pt x="415" y="3451"/>
                    <a:pt x="593" y="3230"/>
                    <a:pt x="787" y="2962"/>
                  </a:cubicBezTo>
                  <a:cubicBezTo>
                    <a:pt x="981" y="2694"/>
                    <a:pt x="1187" y="2378"/>
                    <a:pt x="1391" y="2051"/>
                  </a:cubicBezTo>
                  <a:cubicBezTo>
                    <a:pt x="1493" y="1897"/>
                    <a:pt x="1594" y="1738"/>
                    <a:pt x="1698" y="1576"/>
                  </a:cubicBezTo>
                  <a:cubicBezTo>
                    <a:pt x="1725" y="1534"/>
                    <a:pt x="1753" y="1494"/>
                    <a:pt x="1783" y="1455"/>
                  </a:cubicBezTo>
                  <a:lnTo>
                    <a:pt x="1783" y="1455"/>
                  </a:lnTo>
                  <a:cubicBezTo>
                    <a:pt x="1915" y="1521"/>
                    <a:pt x="2075" y="1616"/>
                    <a:pt x="2227" y="1707"/>
                  </a:cubicBezTo>
                  <a:cubicBezTo>
                    <a:pt x="2548" y="1901"/>
                    <a:pt x="2865" y="2098"/>
                    <a:pt x="3154" y="2255"/>
                  </a:cubicBezTo>
                  <a:cubicBezTo>
                    <a:pt x="3444" y="2414"/>
                    <a:pt x="3699" y="2540"/>
                    <a:pt x="3887" y="2622"/>
                  </a:cubicBezTo>
                  <a:cubicBezTo>
                    <a:pt x="4072" y="2705"/>
                    <a:pt x="4190" y="2744"/>
                    <a:pt x="4190" y="2744"/>
                  </a:cubicBezTo>
                  <a:cubicBezTo>
                    <a:pt x="4162" y="2637"/>
                    <a:pt x="4129" y="2532"/>
                    <a:pt x="4088" y="2431"/>
                  </a:cubicBezTo>
                  <a:cubicBezTo>
                    <a:pt x="3843" y="1801"/>
                    <a:pt x="3475" y="1228"/>
                    <a:pt x="3008" y="742"/>
                  </a:cubicBezTo>
                  <a:cubicBezTo>
                    <a:pt x="2847" y="584"/>
                    <a:pt x="2685" y="424"/>
                    <a:pt x="2452" y="276"/>
                  </a:cubicBezTo>
                  <a:cubicBezTo>
                    <a:pt x="2317" y="182"/>
                    <a:pt x="2172" y="108"/>
                    <a:pt x="2016" y="56"/>
                  </a:cubicBezTo>
                  <a:cubicBezTo>
                    <a:pt x="1935" y="32"/>
                    <a:pt x="1850" y="17"/>
                    <a:pt x="1763" y="8"/>
                  </a:cubicBezTo>
                  <a:cubicBezTo>
                    <a:pt x="1721" y="3"/>
                    <a:pt x="1679" y="0"/>
                    <a:pt x="163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9"/>
            <p:cNvSpPr/>
            <p:nvPr/>
          </p:nvSpPr>
          <p:spPr>
            <a:xfrm>
              <a:off x="-1334024" y="4488231"/>
              <a:ext cx="62753" cy="61707"/>
            </a:xfrm>
            <a:custGeom>
              <a:avLst/>
              <a:gdLst/>
              <a:ahLst/>
              <a:cxnLst/>
              <a:rect l="l" t="t" r="r" b="b"/>
              <a:pathLst>
                <a:path w="4136" h="4067" extrusionOk="0">
                  <a:moveTo>
                    <a:pt x="1422" y="1388"/>
                  </a:moveTo>
                  <a:lnTo>
                    <a:pt x="1422" y="1388"/>
                  </a:lnTo>
                  <a:cubicBezTo>
                    <a:pt x="1421" y="1389"/>
                    <a:pt x="1419" y="1389"/>
                    <a:pt x="1418" y="1390"/>
                  </a:cubicBezTo>
                  <a:lnTo>
                    <a:pt x="1418" y="1390"/>
                  </a:lnTo>
                  <a:cubicBezTo>
                    <a:pt x="1418" y="1390"/>
                    <a:pt x="1418" y="1390"/>
                    <a:pt x="1417" y="1390"/>
                  </a:cubicBezTo>
                  <a:cubicBezTo>
                    <a:pt x="1417" y="1390"/>
                    <a:pt x="1417" y="1390"/>
                    <a:pt x="1417" y="1390"/>
                  </a:cubicBezTo>
                  <a:lnTo>
                    <a:pt x="1417" y="1390"/>
                  </a:lnTo>
                  <a:cubicBezTo>
                    <a:pt x="1419" y="1389"/>
                    <a:pt x="1420" y="1389"/>
                    <a:pt x="1422" y="1388"/>
                  </a:cubicBezTo>
                  <a:close/>
                  <a:moveTo>
                    <a:pt x="1410" y="1393"/>
                  </a:moveTo>
                  <a:lnTo>
                    <a:pt x="1410" y="1393"/>
                  </a:lnTo>
                  <a:cubicBezTo>
                    <a:pt x="1410" y="1393"/>
                    <a:pt x="1411" y="1393"/>
                    <a:pt x="1411" y="1393"/>
                  </a:cubicBezTo>
                  <a:lnTo>
                    <a:pt x="1411" y="1393"/>
                  </a:lnTo>
                  <a:cubicBezTo>
                    <a:pt x="1397" y="1400"/>
                    <a:pt x="1389" y="1404"/>
                    <a:pt x="1389" y="1404"/>
                  </a:cubicBezTo>
                  <a:cubicBezTo>
                    <a:pt x="1389" y="1404"/>
                    <a:pt x="1395" y="1401"/>
                    <a:pt x="1410" y="1393"/>
                  </a:cubicBezTo>
                  <a:close/>
                  <a:moveTo>
                    <a:pt x="1388" y="0"/>
                  </a:moveTo>
                  <a:cubicBezTo>
                    <a:pt x="1354" y="0"/>
                    <a:pt x="1321" y="2"/>
                    <a:pt x="1287" y="5"/>
                  </a:cubicBezTo>
                  <a:cubicBezTo>
                    <a:pt x="1245" y="6"/>
                    <a:pt x="1202" y="12"/>
                    <a:pt x="1161" y="17"/>
                  </a:cubicBezTo>
                  <a:lnTo>
                    <a:pt x="1101" y="27"/>
                  </a:lnTo>
                  <a:lnTo>
                    <a:pt x="1083" y="33"/>
                  </a:lnTo>
                  <a:lnTo>
                    <a:pt x="1004" y="56"/>
                  </a:lnTo>
                  <a:lnTo>
                    <a:pt x="986" y="62"/>
                  </a:lnTo>
                  <a:lnTo>
                    <a:pt x="983" y="62"/>
                  </a:lnTo>
                  <a:cubicBezTo>
                    <a:pt x="1006" y="51"/>
                    <a:pt x="1015" y="46"/>
                    <a:pt x="1015" y="46"/>
                  </a:cubicBezTo>
                  <a:lnTo>
                    <a:pt x="1015" y="46"/>
                  </a:lnTo>
                  <a:cubicBezTo>
                    <a:pt x="1013" y="46"/>
                    <a:pt x="828" y="132"/>
                    <a:pt x="832" y="132"/>
                  </a:cubicBezTo>
                  <a:cubicBezTo>
                    <a:pt x="832" y="132"/>
                    <a:pt x="833" y="132"/>
                    <a:pt x="834" y="132"/>
                  </a:cubicBezTo>
                  <a:lnTo>
                    <a:pt x="834" y="132"/>
                  </a:lnTo>
                  <a:lnTo>
                    <a:pt x="822" y="139"/>
                  </a:lnTo>
                  <a:lnTo>
                    <a:pt x="800" y="156"/>
                  </a:lnTo>
                  <a:lnTo>
                    <a:pt x="712" y="226"/>
                  </a:lnTo>
                  <a:cubicBezTo>
                    <a:pt x="657" y="274"/>
                    <a:pt x="604" y="325"/>
                    <a:pt x="557" y="381"/>
                  </a:cubicBezTo>
                  <a:lnTo>
                    <a:pt x="482" y="496"/>
                  </a:lnTo>
                  <a:cubicBezTo>
                    <a:pt x="433" y="565"/>
                    <a:pt x="392" y="637"/>
                    <a:pt x="358" y="713"/>
                  </a:cubicBezTo>
                  <a:cubicBezTo>
                    <a:pt x="291" y="846"/>
                    <a:pt x="253" y="972"/>
                    <a:pt x="215" y="1088"/>
                  </a:cubicBezTo>
                  <a:cubicBezTo>
                    <a:pt x="147" y="1308"/>
                    <a:pt x="97" y="1532"/>
                    <a:pt x="67" y="1760"/>
                  </a:cubicBezTo>
                  <a:cubicBezTo>
                    <a:pt x="14" y="2146"/>
                    <a:pt x="0" y="2537"/>
                    <a:pt x="28" y="2924"/>
                  </a:cubicBezTo>
                  <a:cubicBezTo>
                    <a:pt x="47" y="3203"/>
                    <a:pt x="88" y="3480"/>
                    <a:pt x="150" y="3751"/>
                  </a:cubicBezTo>
                  <a:cubicBezTo>
                    <a:pt x="174" y="3858"/>
                    <a:pt x="205" y="3964"/>
                    <a:pt x="243" y="4067"/>
                  </a:cubicBezTo>
                  <a:cubicBezTo>
                    <a:pt x="243" y="4067"/>
                    <a:pt x="315" y="3969"/>
                    <a:pt x="423" y="3795"/>
                  </a:cubicBezTo>
                  <a:cubicBezTo>
                    <a:pt x="532" y="3622"/>
                    <a:pt x="671" y="3372"/>
                    <a:pt x="819" y="3077"/>
                  </a:cubicBezTo>
                  <a:cubicBezTo>
                    <a:pt x="966" y="2782"/>
                    <a:pt x="1116" y="2434"/>
                    <a:pt x="1263" y="2078"/>
                  </a:cubicBezTo>
                  <a:cubicBezTo>
                    <a:pt x="1335" y="1910"/>
                    <a:pt x="1410" y="1736"/>
                    <a:pt x="1485" y="1559"/>
                  </a:cubicBezTo>
                  <a:cubicBezTo>
                    <a:pt x="1504" y="1515"/>
                    <a:pt x="1525" y="1471"/>
                    <a:pt x="1547" y="1427"/>
                  </a:cubicBezTo>
                  <a:lnTo>
                    <a:pt x="1547" y="1427"/>
                  </a:lnTo>
                  <a:cubicBezTo>
                    <a:pt x="1690" y="1470"/>
                    <a:pt x="1863" y="1539"/>
                    <a:pt x="2026" y="1601"/>
                  </a:cubicBezTo>
                  <a:cubicBezTo>
                    <a:pt x="2375" y="1739"/>
                    <a:pt x="2723" y="1880"/>
                    <a:pt x="3034" y="1987"/>
                  </a:cubicBezTo>
                  <a:cubicBezTo>
                    <a:pt x="3344" y="2096"/>
                    <a:pt x="3618" y="2177"/>
                    <a:pt x="3816" y="2226"/>
                  </a:cubicBezTo>
                  <a:cubicBezTo>
                    <a:pt x="4013" y="2278"/>
                    <a:pt x="4135" y="2296"/>
                    <a:pt x="4135" y="2296"/>
                  </a:cubicBezTo>
                  <a:cubicBezTo>
                    <a:pt x="4092" y="2196"/>
                    <a:pt x="4040" y="2098"/>
                    <a:pt x="3984" y="2004"/>
                  </a:cubicBezTo>
                  <a:cubicBezTo>
                    <a:pt x="3840" y="1763"/>
                    <a:pt x="3678" y="1536"/>
                    <a:pt x="3497" y="1323"/>
                  </a:cubicBezTo>
                  <a:cubicBezTo>
                    <a:pt x="3242" y="1023"/>
                    <a:pt x="2953" y="754"/>
                    <a:pt x="2637" y="519"/>
                  </a:cubicBezTo>
                  <a:cubicBezTo>
                    <a:pt x="2452" y="391"/>
                    <a:pt x="2265" y="260"/>
                    <a:pt x="2012" y="153"/>
                  </a:cubicBezTo>
                  <a:cubicBezTo>
                    <a:pt x="1864" y="83"/>
                    <a:pt x="1706" y="35"/>
                    <a:pt x="1544" y="9"/>
                  </a:cubicBezTo>
                  <a:cubicBezTo>
                    <a:pt x="1492" y="4"/>
                    <a:pt x="1440" y="0"/>
                    <a:pt x="138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9"/>
            <p:cNvSpPr/>
            <p:nvPr/>
          </p:nvSpPr>
          <p:spPr>
            <a:xfrm>
              <a:off x="-1320156" y="4379293"/>
              <a:ext cx="62753" cy="61707"/>
            </a:xfrm>
            <a:custGeom>
              <a:avLst/>
              <a:gdLst/>
              <a:ahLst/>
              <a:cxnLst/>
              <a:rect l="l" t="t" r="r" b="b"/>
              <a:pathLst>
                <a:path w="4136" h="4067" extrusionOk="0">
                  <a:moveTo>
                    <a:pt x="1571" y="1319"/>
                  </a:moveTo>
                  <a:lnTo>
                    <a:pt x="1571" y="1319"/>
                  </a:lnTo>
                  <a:cubicBezTo>
                    <a:pt x="1571" y="1319"/>
                    <a:pt x="1570" y="1319"/>
                    <a:pt x="1569" y="1319"/>
                  </a:cubicBezTo>
                  <a:lnTo>
                    <a:pt x="1569" y="1319"/>
                  </a:lnTo>
                  <a:cubicBezTo>
                    <a:pt x="1570" y="1319"/>
                    <a:pt x="1571" y="1319"/>
                    <a:pt x="1571" y="1319"/>
                  </a:cubicBezTo>
                  <a:close/>
                  <a:moveTo>
                    <a:pt x="1422" y="1388"/>
                  </a:moveTo>
                  <a:lnTo>
                    <a:pt x="1422" y="1388"/>
                  </a:lnTo>
                  <a:cubicBezTo>
                    <a:pt x="1421" y="1388"/>
                    <a:pt x="1419" y="1389"/>
                    <a:pt x="1418" y="1390"/>
                  </a:cubicBezTo>
                  <a:lnTo>
                    <a:pt x="1418" y="1390"/>
                  </a:lnTo>
                  <a:cubicBezTo>
                    <a:pt x="1418" y="1390"/>
                    <a:pt x="1417" y="1390"/>
                    <a:pt x="1417" y="1390"/>
                  </a:cubicBezTo>
                  <a:lnTo>
                    <a:pt x="1417" y="1390"/>
                  </a:lnTo>
                  <a:cubicBezTo>
                    <a:pt x="1419" y="1389"/>
                    <a:pt x="1420" y="1388"/>
                    <a:pt x="1422" y="1388"/>
                  </a:cubicBezTo>
                  <a:close/>
                  <a:moveTo>
                    <a:pt x="1411" y="1393"/>
                  </a:moveTo>
                  <a:lnTo>
                    <a:pt x="1411" y="1393"/>
                  </a:lnTo>
                  <a:cubicBezTo>
                    <a:pt x="1411" y="1393"/>
                    <a:pt x="1411" y="1393"/>
                    <a:pt x="1411" y="1393"/>
                  </a:cubicBezTo>
                  <a:lnTo>
                    <a:pt x="1411" y="1393"/>
                  </a:lnTo>
                  <a:cubicBezTo>
                    <a:pt x="1398" y="1399"/>
                    <a:pt x="1390" y="1403"/>
                    <a:pt x="1390" y="1403"/>
                  </a:cubicBezTo>
                  <a:cubicBezTo>
                    <a:pt x="1389" y="1403"/>
                    <a:pt x="1396" y="1400"/>
                    <a:pt x="1411" y="1393"/>
                  </a:cubicBezTo>
                  <a:close/>
                  <a:moveTo>
                    <a:pt x="1392" y="1"/>
                  </a:moveTo>
                  <a:cubicBezTo>
                    <a:pt x="1357" y="1"/>
                    <a:pt x="1323" y="2"/>
                    <a:pt x="1289" y="4"/>
                  </a:cubicBezTo>
                  <a:cubicBezTo>
                    <a:pt x="1246" y="6"/>
                    <a:pt x="1204" y="12"/>
                    <a:pt x="1163" y="18"/>
                  </a:cubicBezTo>
                  <a:lnTo>
                    <a:pt x="1102" y="28"/>
                  </a:lnTo>
                  <a:lnTo>
                    <a:pt x="1083" y="33"/>
                  </a:lnTo>
                  <a:lnTo>
                    <a:pt x="1006" y="56"/>
                  </a:lnTo>
                  <a:lnTo>
                    <a:pt x="986" y="62"/>
                  </a:lnTo>
                  <a:lnTo>
                    <a:pt x="984" y="62"/>
                  </a:lnTo>
                  <a:cubicBezTo>
                    <a:pt x="1007" y="51"/>
                    <a:pt x="1016" y="47"/>
                    <a:pt x="1016" y="47"/>
                  </a:cubicBezTo>
                  <a:lnTo>
                    <a:pt x="1016" y="47"/>
                  </a:lnTo>
                  <a:cubicBezTo>
                    <a:pt x="1015" y="47"/>
                    <a:pt x="830" y="132"/>
                    <a:pt x="832" y="132"/>
                  </a:cubicBezTo>
                  <a:cubicBezTo>
                    <a:pt x="833" y="132"/>
                    <a:pt x="833" y="132"/>
                    <a:pt x="835" y="131"/>
                  </a:cubicBezTo>
                  <a:lnTo>
                    <a:pt x="835" y="131"/>
                  </a:lnTo>
                  <a:lnTo>
                    <a:pt x="822" y="139"/>
                  </a:lnTo>
                  <a:lnTo>
                    <a:pt x="800" y="156"/>
                  </a:lnTo>
                  <a:lnTo>
                    <a:pt x="712" y="225"/>
                  </a:lnTo>
                  <a:cubicBezTo>
                    <a:pt x="657" y="274"/>
                    <a:pt x="606" y="327"/>
                    <a:pt x="558" y="383"/>
                  </a:cubicBezTo>
                  <a:lnTo>
                    <a:pt x="482" y="496"/>
                  </a:lnTo>
                  <a:cubicBezTo>
                    <a:pt x="433" y="564"/>
                    <a:pt x="393" y="637"/>
                    <a:pt x="359" y="713"/>
                  </a:cubicBezTo>
                  <a:cubicBezTo>
                    <a:pt x="291" y="847"/>
                    <a:pt x="253" y="971"/>
                    <a:pt x="216" y="1088"/>
                  </a:cubicBezTo>
                  <a:cubicBezTo>
                    <a:pt x="147" y="1307"/>
                    <a:pt x="99" y="1533"/>
                    <a:pt x="69" y="1760"/>
                  </a:cubicBezTo>
                  <a:cubicBezTo>
                    <a:pt x="14" y="2146"/>
                    <a:pt x="1" y="2536"/>
                    <a:pt x="28" y="2925"/>
                  </a:cubicBezTo>
                  <a:cubicBezTo>
                    <a:pt x="48" y="3202"/>
                    <a:pt x="88" y="3479"/>
                    <a:pt x="150" y="3750"/>
                  </a:cubicBezTo>
                  <a:cubicBezTo>
                    <a:pt x="175" y="3858"/>
                    <a:pt x="205" y="3964"/>
                    <a:pt x="243" y="4067"/>
                  </a:cubicBezTo>
                  <a:cubicBezTo>
                    <a:pt x="243" y="4067"/>
                    <a:pt x="315" y="3968"/>
                    <a:pt x="424" y="3794"/>
                  </a:cubicBezTo>
                  <a:cubicBezTo>
                    <a:pt x="533" y="3622"/>
                    <a:pt x="673" y="3372"/>
                    <a:pt x="819" y="3077"/>
                  </a:cubicBezTo>
                  <a:cubicBezTo>
                    <a:pt x="966" y="2782"/>
                    <a:pt x="1116" y="2435"/>
                    <a:pt x="1264" y="2078"/>
                  </a:cubicBezTo>
                  <a:cubicBezTo>
                    <a:pt x="1337" y="1910"/>
                    <a:pt x="1410" y="1736"/>
                    <a:pt x="1487" y="1559"/>
                  </a:cubicBezTo>
                  <a:cubicBezTo>
                    <a:pt x="1507" y="1512"/>
                    <a:pt x="1529" y="1468"/>
                    <a:pt x="1550" y="1427"/>
                  </a:cubicBezTo>
                  <a:lnTo>
                    <a:pt x="1550" y="1427"/>
                  </a:lnTo>
                  <a:cubicBezTo>
                    <a:pt x="1693" y="1470"/>
                    <a:pt x="1866" y="1539"/>
                    <a:pt x="2027" y="1601"/>
                  </a:cubicBezTo>
                  <a:cubicBezTo>
                    <a:pt x="2377" y="1739"/>
                    <a:pt x="2725" y="1880"/>
                    <a:pt x="3035" y="1987"/>
                  </a:cubicBezTo>
                  <a:cubicBezTo>
                    <a:pt x="3346" y="2096"/>
                    <a:pt x="3620" y="2176"/>
                    <a:pt x="3816" y="2226"/>
                  </a:cubicBezTo>
                  <a:cubicBezTo>
                    <a:pt x="4015" y="2278"/>
                    <a:pt x="4136" y="2296"/>
                    <a:pt x="4136" y="2296"/>
                  </a:cubicBezTo>
                  <a:cubicBezTo>
                    <a:pt x="4092" y="2196"/>
                    <a:pt x="4042" y="2097"/>
                    <a:pt x="3984" y="2004"/>
                  </a:cubicBezTo>
                  <a:cubicBezTo>
                    <a:pt x="3842" y="1763"/>
                    <a:pt x="3679" y="1536"/>
                    <a:pt x="3497" y="1323"/>
                  </a:cubicBezTo>
                  <a:cubicBezTo>
                    <a:pt x="3243" y="1023"/>
                    <a:pt x="2954" y="752"/>
                    <a:pt x="2637" y="519"/>
                  </a:cubicBezTo>
                  <a:cubicBezTo>
                    <a:pt x="2453" y="390"/>
                    <a:pt x="2266" y="260"/>
                    <a:pt x="2012" y="153"/>
                  </a:cubicBezTo>
                  <a:cubicBezTo>
                    <a:pt x="1864" y="84"/>
                    <a:pt x="1706" y="36"/>
                    <a:pt x="1546" y="9"/>
                  </a:cubicBezTo>
                  <a:cubicBezTo>
                    <a:pt x="1494" y="3"/>
                    <a:pt x="1443" y="1"/>
                    <a:pt x="1392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9"/>
            <p:cNvSpPr/>
            <p:nvPr/>
          </p:nvSpPr>
          <p:spPr>
            <a:xfrm>
              <a:off x="-1199337" y="4433929"/>
              <a:ext cx="62784" cy="61722"/>
            </a:xfrm>
            <a:custGeom>
              <a:avLst/>
              <a:gdLst/>
              <a:ahLst/>
              <a:cxnLst/>
              <a:rect l="l" t="t" r="r" b="b"/>
              <a:pathLst>
                <a:path w="4138" h="4068" extrusionOk="0">
                  <a:moveTo>
                    <a:pt x="1015" y="47"/>
                  </a:moveTo>
                  <a:cubicBezTo>
                    <a:pt x="1015" y="47"/>
                    <a:pt x="1006" y="51"/>
                    <a:pt x="983" y="61"/>
                  </a:cubicBezTo>
                  <a:lnTo>
                    <a:pt x="983" y="61"/>
                  </a:lnTo>
                  <a:cubicBezTo>
                    <a:pt x="1002" y="53"/>
                    <a:pt x="1015" y="47"/>
                    <a:pt x="1015" y="47"/>
                  </a:cubicBezTo>
                  <a:close/>
                  <a:moveTo>
                    <a:pt x="1644" y="1259"/>
                  </a:moveTo>
                  <a:cubicBezTo>
                    <a:pt x="1642" y="1263"/>
                    <a:pt x="1640" y="1266"/>
                    <a:pt x="1638" y="1270"/>
                  </a:cubicBezTo>
                  <a:lnTo>
                    <a:pt x="1638" y="1270"/>
                  </a:lnTo>
                  <a:lnTo>
                    <a:pt x="1644" y="1259"/>
                  </a:lnTo>
                  <a:close/>
                  <a:moveTo>
                    <a:pt x="1571" y="1320"/>
                  </a:moveTo>
                  <a:lnTo>
                    <a:pt x="1571" y="1320"/>
                  </a:lnTo>
                  <a:cubicBezTo>
                    <a:pt x="1571" y="1320"/>
                    <a:pt x="1570" y="1320"/>
                    <a:pt x="1569" y="1321"/>
                  </a:cubicBezTo>
                  <a:lnTo>
                    <a:pt x="1569" y="1321"/>
                  </a:lnTo>
                  <a:cubicBezTo>
                    <a:pt x="1570" y="1320"/>
                    <a:pt x="1571" y="1320"/>
                    <a:pt x="1571" y="1320"/>
                  </a:cubicBezTo>
                  <a:close/>
                  <a:moveTo>
                    <a:pt x="1424" y="1389"/>
                  </a:moveTo>
                  <a:lnTo>
                    <a:pt x="1424" y="1389"/>
                  </a:lnTo>
                  <a:cubicBezTo>
                    <a:pt x="1422" y="1389"/>
                    <a:pt x="1421" y="1390"/>
                    <a:pt x="1419" y="1391"/>
                  </a:cubicBezTo>
                  <a:lnTo>
                    <a:pt x="1419" y="1391"/>
                  </a:lnTo>
                  <a:cubicBezTo>
                    <a:pt x="1419" y="1391"/>
                    <a:pt x="1418" y="1391"/>
                    <a:pt x="1418" y="1391"/>
                  </a:cubicBezTo>
                  <a:cubicBezTo>
                    <a:pt x="1418" y="1391"/>
                    <a:pt x="1417" y="1391"/>
                    <a:pt x="1417" y="1391"/>
                  </a:cubicBezTo>
                  <a:lnTo>
                    <a:pt x="1417" y="1391"/>
                  </a:lnTo>
                  <a:cubicBezTo>
                    <a:pt x="1419" y="1390"/>
                    <a:pt x="1420" y="1390"/>
                    <a:pt x="1422" y="1389"/>
                  </a:cubicBezTo>
                  <a:lnTo>
                    <a:pt x="1423" y="1389"/>
                  </a:lnTo>
                  <a:lnTo>
                    <a:pt x="1424" y="1389"/>
                  </a:lnTo>
                  <a:close/>
                  <a:moveTo>
                    <a:pt x="1411" y="1394"/>
                  </a:moveTo>
                  <a:cubicBezTo>
                    <a:pt x="1411" y="1394"/>
                    <a:pt x="1411" y="1394"/>
                    <a:pt x="1412" y="1394"/>
                  </a:cubicBezTo>
                  <a:lnTo>
                    <a:pt x="1412" y="1394"/>
                  </a:lnTo>
                  <a:cubicBezTo>
                    <a:pt x="1398" y="1401"/>
                    <a:pt x="1390" y="1405"/>
                    <a:pt x="1389" y="1405"/>
                  </a:cubicBezTo>
                  <a:cubicBezTo>
                    <a:pt x="1389" y="1405"/>
                    <a:pt x="1395" y="1401"/>
                    <a:pt x="1411" y="1394"/>
                  </a:cubicBezTo>
                  <a:close/>
                  <a:moveTo>
                    <a:pt x="1379" y="1"/>
                  </a:moveTo>
                  <a:cubicBezTo>
                    <a:pt x="1349" y="1"/>
                    <a:pt x="1319" y="2"/>
                    <a:pt x="1289" y="4"/>
                  </a:cubicBezTo>
                  <a:cubicBezTo>
                    <a:pt x="1245" y="7"/>
                    <a:pt x="1202" y="12"/>
                    <a:pt x="1160" y="18"/>
                  </a:cubicBezTo>
                  <a:lnTo>
                    <a:pt x="1101" y="28"/>
                  </a:lnTo>
                  <a:lnTo>
                    <a:pt x="1083" y="34"/>
                  </a:lnTo>
                  <a:lnTo>
                    <a:pt x="1004" y="57"/>
                  </a:lnTo>
                  <a:lnTo>
                    <a:pt x="986" y="61"/>
                  </a:lnTo>
                  <a:lnTo>
                    <a:pt x="983" y="61"/>
                  </a:lnTo>
                  <a:cubicBezTo>
                    <a:pt x="930" y="86"/>
                    <a:pt x="830" y="133"/>
                    <a:pt x="832" y="133"/>
                  </a:cubicBezTo>
                  <a:cubicBezTo>
                    <a:pt x="833" y="133"/>
                    <a:pt x="833" y="133"/>
                    <a:pt x="834" y="133"/>
                  </a:cubicBezTo>
                  <a:lnTo>
                    <a:pt x="834" y="133"/>
                  </a:lnTo>
                  <a:lnTo>
                    <a:pt x="822" y="140"/>
                  </a:lnTo>
                  <a:lnTo>
                    <a:pt x="800" y="157"/>
                  </a:lnTo>
                  <a:lnTo>
                    <a:pt x="712" y="226"/>
                  </a:lnTo>
                  <a:cubicBezTo>
                    <a:pt x="657" y="275"/>
                    <a:pt x="604" y="326"/>
                    <a:pt x="557" y="382"/>
                  </a:cubicBezTo>
                  <a:lnTo>
                    <a:pt x="480" y="497"/>
                  </a:lnTo>
                  <a:cubicBezTo>
                    <a:pt x="433" y="566"/>
                    <a:pt x="391" y="638"/>
                    <a:pt x="358" y="714"/>
                  </a:cubicBezTo>
                  <a:cubicBezTo>
                    <a:pt x="290" y="847"/>
                    <a:pt x="252" y="971"/>
                    <a:pt x="214" y="1089"/>
                  </a:cubicBezTo>
                  <a:cubicBezTo>
                    <a:pt x="146" y="1309"/>
                    <a:pt x="97" y="1533"/>
                    <a:pt x="67" y="1761"/>
                  </a:cubicBezTo>
                  <a:cubicBezTo>
                    <a:pt x="14" y="2146"/>
                    <a:pt x="0" y="2536"/>
                    <a:pt x="26" y="2925"/>
                  </a:cubicBezTo>
                  <a:cubicBezTo>
                    <a:pt x="46" y="3204"/>
                    <a:pt x="87" y="3479"/>
                    <a:pt x="150" y="3752"/>
                  </a:cubicBezTo>
                  <a:cubicBezTo>
                    <a:pt x="175" y="3859"/>
                    <a:pt x="205" y="3963"/>
                    <a:pt x="241" y="4068"/>
                  </a:cubicBezTo>
                  <a:cubicBezTo>
                    <a:pt x="241" y="4068"/>
                    <a:pt x="315" y="3973"/>
                    <a:pt x="424" y="3797"/>
                  </a:cubicBezTo>
                  <a:cubicBezTo>
                    <a:pt x="532" y="3623"/>
                    <a:pt x="671" y="3373"/>
                    <a:pt x="819" y="3078"/>
                  </a:cubicBezTo>
                  <a:cubicBezTo>
                    <a:pt x="966" y="2783"/>
                    <a:pt x="1116" y="2436"/>
                    <a:pt x="1263" y="2079"/>
                  </a:cubicBezTo>
                  <a:cubicBezTo>
                    <a:pt x="1337" y="1911"/>
                    <a:pt x="1410" y="1737"/>
                    <a:pt x="1485" y="1560"/>
                  </a:cubicBezTo>
                  <a:cubicBezTo>
                    <a:pt x="1505" y="1515"/>
                    <a:pt x="1526" y="1471"/>
                    <a:pt x="1548" y="1428"/>
                  </a:cubicBezTo>
                  <a:lnTo>
                    <a:pt x="1548" y="1428"/>
                  </a:lnTo>
                  <a:cubicBezTo>
                    <a:pt x="1690" y="1471"/>
                    <a:pt x="1864" y="1540"/>
                    <a:pt x="2027" y="1602"/>
                  </a:cubicBezTo>
                  <a:cubicBezTo>
                    <a:pt x="2375" y="1742"/>
                    <a:pt x="2723" y="1881"/>
                    <a:pt x="3034" y="1990"/>
                  </a:cubicBezTo>
                  <a:cubicBezTo>
                    <a:pt x="3345" y="2097"/>
                    <a:pt x="3619" y="2177"/>
                    <a:pt x="3816" y="2227"/>
                  </a:cubicBezTo>
                  <a:cubicBezTo>
                    <a:pt x="4013" y="2279"/>
                    <a:pt x="4137" y="2297"/>
                    <a:pt x="4137" y="2297"/>
                  </a:cubicBezTo>
                  <a:cubicBezTo>
                    <a:pt x="4092" y="2197"/>
                    <a:pt x="4042" y="2099"/>
                    <a:pt x="3984" y="2005"/>
                  </a:cubicBezTo>
                  <a:cubicBezTo>
                    <a:pt x="3638" y="1425"/>
                    <a:pt x="3179" y="921"/>
                    <a:pt x="2636" y="520"/>
                  </a:cubicBezTo>
                  <a:cubicBezTo>
                    <a:pt x="2451" y="391"/>
                    <a:pt x="2265" y="261"/>
                    <a:pt x="2012" y="154"/>
                  </a:cubicBezTo>
                  <a:cubicBezTo>
                    <a:pt x="1862" y="84"/>
                    <a:pt x="1705" y="36"/>
                    <a:pt x="1543" y="10"/>
                  </a:cubicBezTo>
                  <a:cubicBezTo>
                    <a:pt x="1488" y="4"/>
                    <a:pt x="1433" y="1"/>
                    <a:pt x="1379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9"/>
            <p:cNvSpPr/>
            <p:nvPr/>
          </p:nvSpPr>
          <p:spPr>
            <a:xfrm>
              <a:off x="-1160526" y="4330468"/>
              <a:ext cx="62769" cy="61707"/>
            </a:xfrm>
            <a:custGeom>
              <a:avLst/>
              <a:gdLst/>
              <a:ahLst/>
              <a:cxnLst/>
              <a:rect l="l" t="t" r="r" b="b"/>
              <a:pathLst>
                <a:path w="4137" h="4067" extrusionOk="0">
                  <a:moveTo>
                    <a:pt x="1015" y="47"/>
                  </a:moveTo>
                  <a:cubicBezTo>
                    <a:pt x="1015" y="47"/>
                    <a:pt x="1006" y="51"/>
                    <a:pt x="983" y="62"/>
                  </a:cubicBezTo>
                  <a:lnTo>
                    <a:pt x="983" y="62"/>
                  </a:lnTo>
                  <a:cubicBezTo>
                    <a:pt x="1002" y="53"/>
                    <a:pt x="1015" y="47"/>
                    <a:pt x="1015" y="47"/>
                  </a:cubicBezTo>
                  <a:close/>
                  <a:moveTo>
                    <a:pt x="1424" y="1389"/>
                  </a:moveTo>
                  <a:cubicBezTo>
                    <a:pt x="1422" y="1390"/>
                    <a:pt x="1421" y="1391"/>
                    <a:pt x="1419" y="1391"/>
                  </a:cubicBezTo>
                  <a:lnTo>
                    <a:pt x="1419" y="1391"/>
                  </a:lnTo>
                  <a:cubicBezTo>
                    <a:pt x="1419" y="1391"/>
                    <a:pt x="1419" y="1391"/>
                    <a:pt x="1419" y="1391"/>
                  </a:cubicBezTo>
                  <a:lnTo>
                    <a:pt x="1419" y="1391"/>
                  </a:lnTo>
                  <a:cubicBezTo>
                    <a:pt x="1420" y="1391"/>
                    <a:pt x="1422" y="1390"/>
                    <a:pt x="1423" y="1389"/>
                  </a:cubicBezTo>
                  <a:close/>
                  <a:moveTo>
                    <a:pt x="1412" y="1395"/>
                  </a:moveTo>
                  <a:lnTo>
                    <a:pt x="1412" y="1395"/>
                  </a:lnTo>
                  <a:cubicBezTo>
                    <a:pt x="1412" y="1395"/>
                    <a:pt x="1412" y="1395"/>
                    <a:pt x="1412" y="1395"/>
                  </a:cubicBezTo>
                  <a:lnTo>
                    <a:pt x="1412" y="1395"/>
                  </a:lnTo>
                  <a:cubicBezTo>
                    <a:pt x="1399" y="1401"/>
                    <a:pt x="1390" y="1405"/>
                    <a:pt x="1390" y="1405"/>
                  </a:cubicBezTo>
                  <a:cubicBezTo>
                    <a:pt x="1390" y="1405"/>
                    <a:pt x="1397" y="1402"/>
                    <a:pt x="1412" y="1395"/>
                  </a:cubicBezTo>
                  <a:close/>
                  <a:moveTo>
                    <a:pt x="1391" y="1"/>
                  </a:moveTo>
                  <a:cubicBezTo>
                    <a:pt x="1357" y="1"/>
                    <a:pt x="1323" y="2"/>
                    <a:pt x="1288" y="4"/>
                  </a:cubicBezTo>
                  <a:cubicBezTo>
                    <a:pt x="1246" y="7"/>
                    <a:pt x="1204" y="12"/>
                    <a:pt x="1161" y="18"/>
                  </a:cubicBezTo>
                  <a:lnTo>
                    <a:pt x="1101" y="29"/>
                  </a:lnTo>
                  <a:lnTo>
                    <a:pt x="1083" y="35"/>
                  </a:lnTo>
                  <a:lnTo>
                    <a:pt x="1004" y="56"/>
                  </a:lnTo>
                  <a:lnTo>
                    <a:pt x="986" y="62"/>
                  </a:lnTo>
                  <a:lnTo>
                    <a:pt x="983" y="62"/>
                  </a:lnTo>
                  <a:cubicBezTo>
                    <a:pt x="930" y="86"/>
                    <a:pt x="832" y="132"/>
                    <a:pt x="832" y="132"/>
                  </a:cubicBezTo>
                  <a:cubicBezTo>
                    <a:pt x="832" y="132"/>
                    <a:pt x="833" y="132"/>
                    <a:pt x="834" y="132"/>
                  </a:cubicBezTo>
                  <a:lnTo>
                    <a:pt x="834" y="132"/>
                  </a:lnTo>
                  <a:lnTo>
                    <a:pt x="822" y="139"/>
                  </a:lnTo>
                  <a:lnTo>
                    <a:pt x="801" y="157"/>
                  </a:lnTo>
                  <a:lnTo>
                    <a:pt x="713" y="225"/>
                  </a:lnTo>
                  <a:cubicBezTo>
                    <a:pt x="657" y="274"/>
                    <a:pt x="606" y="327"/>
                    <a:pt x="557" y="383"/>
                  </a:cubicBezTo>
                  <a:lnTo>
                    <a:pt x="480" y="498"/>
                  </a:lnTo>
                  <a:cubicBezTo>
                    <a:pt x="433" y="566"/>
                    <a:pt x="392" y="639"/>
                    <a:pt x="358" y="713"/>
                  </a:cubicBezTo>
                  <a:cubicBezTo>
                    <a:pt x="291" y="846"/>
                    <a:pt x="253" y="972"/>
                    <a:pt x="215" y="1088"/>
                  </a:cubicBezTo>
                  <a:cubicBezTo>
                    <a:pt x="147" y="1308"/>
                    <a:pt x="97" y="1533"/>
                    <a:pt x="67" y="1760"/>
                  </a:cubicBezTo>
                  <a:cubicBezTo>
                    <a:pt x="14" y="2146"/>
                    <a:pt x="0" y="2537"/>
                    <a:pt x="28" y="2926"/>
                  </a:cubicBezTo>
                  <a:cubicBezTo>
                    <a:pt x="47" y="3204"/>
                    <a:pt x="88" y="3480"/>
                    <a:pt x="150" y="3752"/>
                  </a:cubicBezTo>
                  <a:cubicBezTo>
                    <a:pt x="174" y="3858"/>
                    <a:pt x="205" y="3964"/>
                    <a:pt x="243" y="4067"/>
                  </a:cubicBezTo>
                  <a:cubicBezTo>
                    <a:pt x="243" y="4067"/>
                    <a:pt x="318" y="3970"/>
                    <a:pt x="426" y="3797"/>
                  </a:cubicBezTo>
                  <a:cubicBezTo>
                    <a:pt x="533" y="3623"/>
                    <a:pt x="674" y="3375"/>
                    <a:pt x="821" y="3080"/>
                  </a:cubicBezTo>
                  <a:cubicBezTo>
                    <a:pt x="968" y="2783"/>
                    <a:pt x="1117" y="2437"/>
                    <a:pt x="1264" y="2081"/>
                  </a:cubicBezTo>
                  <a:cubicBezTo>
                    <a:pt x="1337" y="1911"/>
                    <a:pt x="1411" y="1737"/>
                    <a:pt x="1487" y="1560"/>
                  </a:cubicBezTo>
                  <a:cubicBezTo>
                    <a:pt x="1507" y="1513"/>
                    <a:pt x="1529" y="1469"/>
                    <a:pt x="1550" y="1429"/>
                  </a:cubicBezTo>
                  <a:lnTo>
                    <a:pt x="1550" y="1429"/>
                  </a:lnTo>
                  <a:cubicBezTo>
                    <a:pt x="1691" y="1472"/>
                    <a:pt x="1864" y="1539"/>
                    <a:pt x="2027" y="1603"/>
                  </a:cubicBezTo>
                  <a:cubicBezTo>
                    <a:pt x="2377" y="1740"/>
                    <a:pt x="2723" y="1881"/>
                    <a:pt x="3035" y="1989"/>
                  </a:cubicBezTo>
                  <a:cubicBezTo>
                    <a:pt x="3345" y="2098"/>
                    <a:pt x="3621" y="2178"/>
                    <a:pt x="3818" y="2228"/>
                  </a:cubicBezTo>
                  <a:cubicBezTo>
                    <a:pt x="4014" y="2278"/>
                    <a:pt x="4137" y="2297"/>
                    <a:pt x="4137" y="2297"/>
                  </a:cubicBezTo>
                  <a:cubicBezTo>
                    <a:pt x="4093" y="2198"/>
                    <a:pt x="4042" y="2099"/>
                    <a:pt x="3986" y="2005"/>
                  </a:cubicBezTo>
                  <a:cubicBezTo>
                    <a:pt x="3639" y="1426"/>
                    <a:pt x="3180" y="922"/>
                    <a:pt x="2637" y="520"/>
                  </a:cubicBezTo>
                  <a:cubicBezTo>
                    <a:pt x="2454" y="392"/>
                    <a:pt x="2266" y="262"/>
                    <a:pt x="2012" y="154"/>
                  </a:cubicBezTo>
                  <a:cubicBezTo>
                    <a:pt x="1864" y="85"/>
                    <a:pt x="1708" y="36"/>
                    <a:pt x="1546" y="9"/>
                  </a:cubicBezTo>
                  <a:cubicBezTo>
                    <a:pt x="1494" y="3"/>
                    <a:pt x="1443" y="1"/>
                    <a:pt x="139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9"/>
            <p:cNvSpPr/>
            <p:nvPr/>
          </p:nvSpPr>
          <p:spPr>
            <a:xfrm>
              <a:off x="-1038509" y="4352089"/>
              <a:ext cx="62404" cy="65120"/>
            </a:xfrm>
            <a:custGeom>
              <a:avLst/>
              <a:gdLst/>
              <a:ahLst/>
              <a:cxnLst/>
              <a:rect l="l" t="t" r="r" b="b"/>
              <a:pathLst>
                <a:path w="4113" h="4292" extrusionOk="0">
                  <a:moveTo>
                    <a:pt x="1224" y="1"/>
                  </a:moveTo>
                  <a:cubicBezTo>
                    <a:pt x="1115" y="1"/>
                    <a:pt x="1006" y="11"/>
                    <a:pt x="898" y="31"/>
                  </a:cubicBezTo>
                  <a:cubicBezTo>
                    <a:pt x="816" y="51"/>
                    <a:pt x="734" y="79"/>
                    <a:pt x="655" y="113"/>
                  </a:cubicBezTo>
                  <a:cubicBezTo>
                    <a:pt x="616" y="129"/>
                    <a:pt x="578" y="149"/>
                    <a:pt x="540" y="169"/>
                  </a:cubicBezTo>
                  <a:lnTo>
                    <a:pt x="487" y="199"/>
                  </a:lnTo>
                  <a:lnTo>
                    <a:pt x="471" y="211"/>
                  </a:lnTo>
                  <a:lnTo>
                    <a:pt x="404" y="258"/>
                  </a:lnTo>
                  <a:lnTo>
                    <a:pt x="389" y="270"/>
                  </a:lnTo>
                  <a:lnTo>
                    <a:pt x="387" y="272"/>
                  </a:lnTo>
                  <a:cubicBezTo>
                    <a:pt x="405" y="254"/>
                    <a:pt x="413" y="246"/>
                    <a:pt x="412" y="246"/>
                  </a:cubicBezTo>
                  <a:lnTo>
                    <a:pt x="412" y="246"/>
                  </a:lnTo>
                  <a:cubicBezTo>
                    <a:pt x="411" y="246"/>
                    <a:pt x="266" y="389"/>
                    <a:pt x="269" y="389"/>
                  </a:cubicBezTo>
                  <a:cubicBezTo>
                    <a:pt x="269" y="389"/>
                    <a:pt x="270" y="389"/>
                    <a:pt x="271" y="388"/>
                  </a:cubicBezTo>
                  <a:lnTo>
                    <a:pt x="271" y="388"/>
                  </a:lnTo>
                  <a:lnTo>
                    <a:pt x="262" y="399"/>
                  </a:lnTo>
                  <a:lnTo>
                    <a:pt x="247" y="423"/>
                  </a:lnTo>
                  <a:lnTo>
                    <a:pt x="188" y="518"/>
                  </a:lnTo>
                  <a:cubicBezTo>
                    <a:pt x="151" y="582"/>
                    <a:pt x="120" y="648"/>
                    <a:pt x="94" y="718"/>
                  </a:cubicBezTo>
                  <a:lnTo>
                    <a:pt x="61" y="851"/>
                  </a:lnTo>
                  <a:cubicBezTo>
                    <a:pt x="38" y="931"/>
                    <a:pt x="24" y="1013"/>
                    <a:pt x="18" y="1096"/>
                  </a:cubicBezTo>
                  <a:cubicBezTo>
                    <a:pt x="0" y="1245"/>
                    <a:pt x="6" y="1375"/>
                    <a:pt x="11" y="1498"/>
                  </a:cubicBezTo>
                  <a:cubicBezTo>
                    <a:pt x="23" y="1728"/>
                    <a:pt x="51" y="1955"/>
                    <a:pt x="100" y="2180"/>
                  </a:cubicBezTo>
                  <a:cubicBezTo>
                    <a:pt x="180" y="2562"/>
                    <a:pt x="300" y="2932"/>
                    <a:pt x="457" y="3290"/>
                  </a:cubicBezTo>
                  <a:cubicBezTo>
                    <a:pt x="569" y="3544"/>
                    <a:pt x="702" y="3791"/>
                    <a:pt x="854" y="4025"/>
                  </a:cubicBezTo>
                  <a:cubicBezTo>
                    <a:pt x="913" y="4117"/>
                    <a:pt x="976" y="4207"/>
                    <a:pt x="1047" y="4292"/>
                  </a:cubicBezTo>
                  <a:cubicBezTo>
                    <a:pt x="1047" y="4292"/>
                    <a:pt x="1082" y="4172"/>
                    <a:pt x="1126" y="3972"/>
                  </a:cubicBezTo>
                  <a:cubicBezTo>
                    <a:pt x="1168" y="3772"/>
                    <a:pt x="1217" y="3491"/>
                    <a:pt x="1255" y="3164"/>
                  </a:cubicBezTo>
                  <a:cubicBezTo>
                    <a:pt x="1293" y="2836"/>
                    <a:pt x="1315" y="2459"/>
                    <a:pt x="1333" y="2073"/>
                  </a:cubicBezTo>
                  <a:cubicBezTo>
                    <a:pt x="1344" y="1891"/>
                    <a:pt x="1355" y="1702"/>
                    <a:pt x="1367" y="1510"/>
                  </a:cubicBezTo>
                  <a:cubicBezTo>
                    <a:pt x="1370" y="1459"/>
                    <a:pt x="1376" y="1410"/>
                    <a:pt x="1382" y="1365"/>
                  </a:cubicBezTo>
                  <a:lnTo>
                    <a:pt x="1382" y="1365"/>
                  </a:lnTo>
                  <a:cubicBezTo>
                    <a:pt x="1440" y="1362"/>
                    <a:pt x="1505" y="1361"/>
                    <a:pt x="1572" y="1361"/>
                  </a:cubicBezTo>
                  <a:cubicBezTo>
                    <a:pt x="1675" y="1361"/>
                    <a:pt x="1785" y="1363"/>
                    <a:pt x="1892" y="1366"/>
                  </a:cubicBezTo>
                  <a:cubicBezTo>
                    <a:pt x="2221" y="1376"/>
                    <a:pt x="2548" y="1389"/>
                    <a:pt x="2845" y="1389"/>
                  </a:cubicBezTo>
                  <a:cubicBezTo>
                    <a:pt x="2887" y="1389"/>
                    <a:pt x="2929" y="1389"/>
                    <a:pt x="2970" y="1389"/>
                  </a:cubicBezTo>
                  <a:cubicBezTo>
                    <a:pt x="3300" y="1384"/>
                    <a:pt x="3586" y="1366"/>
                    <a:pt x="3788" y="1348"/>
                  </a:cubicBezTo>
                  <a:cubicBezTo>
                    <a:pt x="3990" y="1328"/>
                    <a:pt x="4112" y="1304"/>
                    <a:pt x="4112" y="1304"/>
                  </a:cubicBezTo>
                  <a:cubicBezTo>
                    <a:pt x="4037" y="1225"/>
                    <a:pt x="3955" y="1151"/>
                    <a:pt x="3870" y="1081"/>
                  </a:cubicBezTo>
                  <a:cubicBezTo>
                    <a:pt x="3348" y="653"/>
                    <a:pt x="2746" y="334"/>
                    <a:pt x="2098" y="141"/>
                  </a:cubicBezTo>
                  <a:cubicBezTo>
                    <a:pt x="1881" y="82"/>
                    <a:pt x="1662" y="23"/>
                    <a:pt x="1386" y="8"/>
                  </a:cubicBezTo>
                  <a:cubicBezTo>
                    <a:pt x="1332" y="3"/>
                    <a:pt x="1278" y="1"/>
                    <a:pt x="1224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9"/>
            <p:cNvSpPr/>
            <p:nvPr/>
          </p:nvSpPr>
          <p:spPr>
            <a:xfrm>
              <a:off x="-1049418" y="4232332"/>
              <a:ext cx="57231" cy="60113"/>
            </a:xfrm>
            <a:custGeom>
              <a:avLst/>
              <a:gdLst/>
              <a:ahLst/>
              <a:cxnLst/>
              <a:rect l="l" t="t" r="r" b="b"/>
              <a:pathLst>
                <a:path w="3772" h="3962" extrusionOk="0">
                  <a:moveTo>
                    <a:pt x="1284" y="0"/>
                  </a:moveTo>
                  <a:cubicBezTo>
                    <a:pt x="1236" y="0"/>
                    <a:pt x="1186" y="2"/>
                    <a:pt x="1135" y="5"/>
                  </a:cubicBezTo>
                  <a:cubicBezTo>
                    <a:pt x="984" y="9"/>
                    <a:pt x="834" y="34"/>
                    <a:pt x="690" y="79"/>
                  </a:cubicBezTo>
                  <a:cubicBezTo>
                    <a:pt x="616" y="108"/>
                    <a:pt x="545" y="141"/>
                    <a:pt x="477" y="180"/>
                  </a:cubicBezTo>
                  <a:cubicBezTo>
                    <a:pt x="442" y="202"/>
                    <a:pt x="409" y="223"/>
                    <a:pt x="378" y="246"/>
                  </a:cubicBezTo>
                  <a:lnTo>
                    <a:pt x="333" y="279"/>
                  </a:lnTo>
                  <a:lnTo>
                    <a:pt x="319" y="292"/>
                  </a:lnTo>
                  <a:lnTo>
                    <a:pt x="265" y="342"/>
                  </a:lnTo>
                  <a:lnTo>
                    <a:pt x="253" y="352"/>
                  </a:lnTo>
                  <a:lnTo>
                    <a:pt x="253" y="352"/>
                  </a:lnTo>
                  <a:cubicBezTo>
                    <a:pt x="265" y="337"/>
                    <a:pt x="269" y="330"/>
                    <a:pt x="269" y="330"/>
                  </a:cubicBezTo>
                  <a:lnTo>
                    <a:pt x="269" y="330"/>
                  </a:lnTo>
                  <a:cubicBezTo>
                    <a:pt x="268" y="330"/>
                    <a:pt x="152" y="477"/>
                    <a:pt x="154" y="477"/>
                  </a:cubicBezTo>
                  <a:cubicBezTo>
                    <a:pt x="155" y="477"/>
                    <a:pt x="155" y="477"/>
                    <a:pt x="156" y="476"/>
                  </a:cubicBezTo>
                  <a:lnTo>
                    <a:pt x="156" y="476"/>
                  </a:lnTo>
                  <a:lnTo>
                    <a:pt x="148" y="486"/>
                  </a:lnTo>
                  <a:lnTo>
                    <a:pt x="136" y="510"/>
                  </a:lnTo>
                  <a:lnTo>
                    <a:pt x="94" y="604"/>
                  </a:lnTo>
                  <a:cubicBezTo>
                    <a:pt x="68" y="666"/>
                    <a:pt x="47" y="731"/>
                    <a:pt x="30" y="796"/>
                  </a:cubicBezTo>
                  <a:lnTo>
                    <a:pt x="15" y="924"/>
                  </a:lnTo>
                  <a:cubicBezTo>
                    <a:pt x="5" y="999"/>
                    <a:pt x="0" y="1077"/>
                    <a:pt x="5" y="1154"/>
                  </a:cubicBezTo>
                  <a:cubicBezTo>
                    <a:pt x="5" y="1290"/>
                    <a:pt x="24" y="1408"/>
                    <a:pt x="42" y="1520"/>
                  </a:cubicBezTo>
                  <a:cubicBezTo>
                    <a:pt x="77" y="1729"/>
                    <a:pt x="130" y="1935"/>
                    <a:pt x="200" y="2134"/>
                  </a:cubicBezTo>
                  <a:cubicBezTo>
                    <a:pt x="315" y="2475"/>
                    <a:pt x="466" y="2802"/>
                    <a:pt x="648" y="3111"/>
                  </a:cubicBezTo>
                  <a:cubicBezTo>
                    <a:pt x="780" y="3332"/>
                    <a:pt x="929" y="3542"/>
                    <a:pt x="1093" y="3740"/>
                  </a:cubicBezTo>
                  <a:cubicBezTo>
                    <a:pt x="1158" y="3818"/>
                    <a:pt x="1226" y="3892"/>
                    <a:pt x="1299" y="3961"/>
                  </a:cubicBezTo>
                  <a:cubicBezTo>
                    <a:pt x="1299" y="3961"/>
                    <a:pt x="1317" y="3849"/>
                    <a:pt x="1335" y="3662"/>
                  </a:cubicBezTo>
                  <a:cubicBezTo>
                    <a:pt x="1353" y="3474"/>
                    <a:pt x="1364" y="3211"/>
                    <a:pt x="1362" y="2906"/>
                  </a:cubicBezTo>
                  <a:cubicBezTo>
                    <a:pt x="1361" y="2604"/>
                    <a:pt x="1341" y="2256"/>
                    <a:pt x="1315" y="1900"/>
                  </a:cubicBezTo>
                  <a:cubicBezTo>
                    <a:pt x="1305" y="1732"/>
                    <a:pt x="1293" y="1558"/>
                    <a:pt x="1282" y="1381"/>
                  </a:cubicBezTo>
                  <a:cubicBezTo>
                    <a:pt x="1280" y="1334"/>
                    <a:pt x="1279" y="1289"/>
                    <a:pt x="1280" y="1247"/>
                  </a:cubicBezTo>
                  <a:lnTo>
                    <a:pt x="1280" y="1247"/>
                  </a:lnTo>
                  <a:cubicBezTo>
                    <a:pt x="1415" y="1223"/>
                    <a:pt x="1586" y="1207"/>
                    <a:pt x="1747" y="1192"/>
                  </a:cubicBezTo>
                  <a:cubicBezTo>
                    <a:pt x="2090" y="1161"/>
                    <a:pt x="2437" y="1133"/>
                    <a:pt x="2737" y="1092"/>
                  </a:cubicBezTo>
                  <a:cubicBezTo>
                    <a:pt x="3038" y="1052"/>
                    <a:pt x="3297" y="1004"/>
                    <a:pt x="3480" y="965"/>
                  </a:cubicBezTo>
                  <a:cubicBezTo>
                    <a:pt x="3663" y="924"/>
                    <a:pt x="3772" y="889"/>
                    <a:pt x="3772" y="889"/>
                  </a:cubicBezTo>
                  <a:cubicBezTo>
                    <a:pt x="3693" y="824"/>
                    <a:pt x="3611" y="765"/>
                    <a:pt x="3525" y="710"/>
                  </a:cubicBezTo>
                  <a:cubicBezTo>
                    <a:pt x="3307" y="572"/>
                    <a:pt x="3079" y="451"/>
                    <a:pt x="2841" y="352"/>
                  </a:cubicBezTo>
                  <a:cubicBezTo>
                    <a:pt x="2507" y="211"/>
                    <a:pt x="2158" y="108"/>
                    <a:pt x="1801" y="47"/>
                  </a:cubicBezTo>
                  <a:cubicBezTo>
                    <a:pt x="1637" y="23"/>
                    <a:pt x="1471" y="0"/>
                    <a:pt x="1284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9"/>
            <p:cNvSpPr/>
            <p:nvPr/>
          </p:nvSpPr>
          <p:spPr>
            <a:xfrm>
              <a:off x="-934350" y="4223835"/>
              <a:ext cx="48795" cy="51253"/>
            </a:xfrm>
            <a:custGeom>
              <a:avLst/>
              <a:gdLst/>
              <a:ahLst/>
              <a:cxnLst/>
              <a:rect l="l" t="t" r="r" b="b"/>
              <a:pathLst>
                <a:path w="3216" h="3378" extrusionOk="0">
                  <a:moveTo>
                    <a:pt x="989" y="1080"/>
                  </a:moveTo>
                  <a:cubicBezTo>
                    <a:pt x="988" y="1081"/>
                    <a:pt x="987" y="1082"/>
                    <a:pt x="986" y="1083"/>
                  </a:cubicBezTo>
                  <a:lnTo>
                    <a:pt x="986" y="1083"/>
                  </a:lnTo>
                  <a:cubicBezTo>
                    <a:pt x="986" y="1083"/>
                    <a:pt x="986" y="1083"/>
                    <a:pt x="986" y="1083"/>
                  </a:cubicBezTo>
                  <a:lnTo>
                    <a:pt x="986" y="1083"/>
                  </a:lnTo>
                  <a:cubicBezTo>
                    <a:pt x="987" y="1082"/>
                    <a:pt x="988" y="1081"/>
                    <a:pt x="989" y="1080"/>
                  </a:cubicBezTo>
                  <a:close/>
                  <a:moveTo>
                    <a:pt x="982" y="1089"/>
                  </a:moveTo>
                  <a:cubicBezTo>
                    <a:pt x="976" y="1097"/>
                    <a:pt x="972" y="1102"/>
                    <a:pt x="972" y="1102"/>
                  </a:cubicBezTo>
                  <a:cubicBezTo>
                    <a:pt x="972" y="1102"/>
                    <a:pt x="975" y="1098"/>
                    <a:pt x="982" y="1089"/>
                  </a:cubicBezTo>
                  <a:lnTo>
                    <a:pt x="982" y="1089"/>
                  </a:lnTo>
                  <a:cubicBezTo>
                    <a:pt x="982" y="1089"/>
                    <a:pt x="982" y="1089"/>
                    <a:pt x="982" y="1089"/>
                  </a:cubicBezTo>
                  <a:close/>
                  <a:moveTo>
                    <a:pt x="1095" y="0"/>
                  </a:moveTo>
                  <a:cubicBezTo>
                    <a:pt x="1053" y="0"/>
                    <a:pt x="1011" y="2"/>
                    <a:pt x="966" y="5"/>
                  </a:cubicBezTo>
                  <a:cubicBezTo>
                    <a:pt x="838" y="9"/>
                    <a:pt x="710" y="31"/>
                    <a:pt x="588" y="68"/>
                  </a:cubicBezTo>
                  <a:cubicBezTo>
                    <a:pt x="524" y="93"/>
                    <a:pt x="464" y="121"/>
                    <a:pt x="406" y="156"/>
                  </a:cubicBezTo>
                  <a:cubicBezTo>
                    <a:pt x="377" y="173"/>
                    <a:pt x="349" y="191"/>
                    <a:pt x="323" y="211"/>
                  </a:cubicBezTo>
                  <a:lnTo>
                    <a:pt x="285" y="238"/>
                  </a:lnTo>
                  <a:lnTo>
                    <a:pt x="271" y="250"/>
                  </a:lnTo>
                  <a:lnTo>
                    <a:pt x="225" y="292"/>
                  </a:lnTo>
                  <a:lnTo>
                    <a:pt x="214" y="303"/>
                  </a:lnTo>
                  <a:cubicBezTo>
                    <a:pt x="226" y="288"/>
                    <a:pt x="231" y="282"/>
                    <a:pt x="231" y="282"/>
                  </a:cubicBezTo>
                  <a:lnTo>
                    <a:pt x="231" y="282"/>
                  </a:lnTo>
                  <a:cubicBezTo>
                    <a:pt x="231" y="282"/>
                    <a:pt x="131" y="407"/>
                    <a:pt x="132" y="407"/>
                  </a:cubicBezTo>
                  <a:cubicBezTo>
                    <a:pt x="132" y="407"/>
                    <a:pt x="133" y="407"/>
                    <a:pt x="134" y="406"/>
                  </a:cubicBezTo>
                  <a:lnTo>
                    <a:pt x="134" y="406"/>
                  </a:lnTo>
                  <a:lnTo>
                    <a:pt x="128" y="415"/>
                  </a:lnTo>
                  <a:lnTo>
                    <a:pt x="117" y="435"/>
                  </a:lnTo>
                  <a:lnTo>
                    <a:pt x="81" y="513"/>
                  </a:lnTo>
                  <a:cubicBezTo>
                    <a:pt x="60" y="568"/>
                    <a:pt x="41" y="622"/>
                    <a:pt x="26" y="678"/>
                  </a:cubicBezTo>
                  <a:lnTo>
                    <a:pt x="14" y="786"/>
                  </a:lnTo>
                  <a:cubicBezTo>
                    <a:pt x="5" y="851"/>
                    <a:pt x="1" y="916"/>
                    <a:pt x="4" y="981"/>
                  </a:cubicBezTo>
                  <a:cubicBezTo>
                    <a:pt x="5" y="1087"/>
                    <a:pt x="16" y="1192"/>
                    <a:pt x="37" y="1296"/>
                  </a:cubicBezTo>
                  <a:cubicBezTo>
                    <a:pt x="67" y="1473"/>
                    <a:pt x="111" y="1649"/>
                    <a:pt x="170" y="1820"/>
                  </a:cubicBezTo>
                  <a:cubicBezTo>
                    <a:pt x="270" y="2109"/>
                    <a:pt x="397" y="2387"/>
                    <a:pt x="553" y="2652"/>
                  </a:cubicBezTo>
                  <a:cubicBezTo>
                    <a:pt x="665" y="2840"/>
                    <a:pt x="792" y="3020"/>
                    <a:pt x="931" y="3188"/>
                  </a:cubicBezTo>
                  <a:cubicBezTo>
                    <a:pt x="986" y="3255"/>
                    <a:pt x="1045" y="3318"/>
                    <a:pt x="1107" y="3377"/>
                  </a:cubicBezTo>
                  <a:cubicBezTo>
                    <a:pt x="1122" y="3292"/>
                    <a:pt x="1133" y="3208"/>
                    <a:pt x="1139" y="3123"/>
                  </a:cubicBezTo>
                  <a:cubicBezTo>
                    <a:pt x="1154" y="2962"/>
                    <a:pt x="1164" y="2738"/>
                    <a:pt x="1163" y="2480"/>
                  </a:cubicBezTo>
                  <a:cubicBezTo>
                    <a:pt x="1161" y="2219"/>
                    <a:pt x="1143" y="1924"/>
                    <a:pt x="1121" y="1621"/>
                  </a:cubicBezTo>
                  <a:cubicBezTo>
                    <a:pt x="1113" y="1478"/>
                    <a:pt x="1102" y="1329"/>
                    <a:pt x="1093" y="1178"/>
                  </a:cubicBezTo>
                  <a:cubicBezTo>
                    <a:pt x="1092" y="1138"/>
                    <a:pt x="1092" y="1099"/>
                    <a:pt x="1092" y="1063"/>
                  </a:cubicBezTo>
                  <a:lnTo>
                    <a:pt x="1092" y="1063"/>
                  </a:lnTo>
                  <a:cubicBezTo>
                    <a:pt x="1207" y="1043"/>
                    <a:pt x="1352" y="1030"/>
                    <a:pt x="1490" y="1016"/>
                  </a:cubicBezTo>
                  <a:cubicBezTo>
                    <a:pt x="1784" y="990"/>
                    <a:pt x="2077" y="966"/>
                    <a:pt x="2333" y="931"/>
                  </a:cubicBezTo>
                  <a:cubicBezTo>
                    <a:pt x="2589" y="898"/>
                    <a:pt x="2811" y="857"/>
                    <a:pt x="2967" y="822"/>
                  </a:cubicBezTo>
                  <a:cubicBezTo>
                    <a:pt x="3123" y="789"/>
                    <a:pt x="3215" y="759"/>
                    <a:pt x="3215" y="759"/>
                  </a:cubicBezTo>
                  <a:cubicBezTo>
                    <a:pt x="3149" y="703"/>
                    <a:pt x="3078" y="653"/>
                    <a:pt x="3005" y="607"/>
                  </a:cubicBezTo>
                  <a:cubicBezTo>
                    <a:pt x="2820" y="488"/>
                    <a:pt x="2625" y="386"/>
                    <a:pt x="2421" y="302"/>
                  </a:cubicBezTo>
                  <a:cubicBezTo>
                    <a:pt x="2136" y="180"/>
                    <a:pt x="1838" y="93"/>
                    <a:pt x="1534" y="41"/>
                  </a:cubicBezTo>
                  <a:cubicBezTo>
                    <a:pt x="1396" y="21"/>
                    <a:pt x="1255" y="0"/>
                    <a:pt x="1095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9"/>
            <p:cNvSpPr/>
            <p:nvPr/>
          </p:nvSpPr>
          <p:spPr>
            <a:xfrm>
              <a:off x="-944500" y="4105778"/>
              <a:ext cx="43166" cy="47566"/>
            </a:xfrm>
            <a:custGeom>
              <a:avLst/>
              <a:gdLst/>
              <a:ahLst/>
              <a:cxnLst/>
              <a:rect l="l" t="t" r="r" b="b"/>
              <a:pathLst>
                <a:path w="2845" h="3135" extrusionOk="0">
                  <a:moveTo>
                    <a:pt x="1027" y="958"/>
                  </a:moveTo>
                  <a:cubicBezTo>
                    <a:pt x="1028" y="962"/>
                    <a:pt x="1029" y="965"/>
                    <a:pt x="1030" y="968"/>
                  </a:cubicBezTo>
                  <a:lnTo>
                    <a:pt x="1030" y="968"/>
                  </a:lnTo>
                  <a:lnTo>
                    <a:pt x="1027" y="958"/>
                  </a:lnTo>
                  <a:close/>
                  <a:moveTo>
                    <a:pt x="984" y="1140"/>
                  </a:moveTo>
                  <a:cubicBezTo>
                    <a:pt x="984" y="1141"/>
                    <a:pt x="983" y="1143"/>
                    <a:pt x="983" y="1144"/>
                  </a:cubicBezTo>
                  <a:lnTo>
                    <a:pt x="983" y="1144"/>
                  </a:lnTo>
                  <a:lnTo>
                    <a:pt x="983" y="1143"/>
                  </a:lnTo>
                  <a:lnTo>
                    <a:pt x="984" y="1140"/>
                  </a:lnTo>
                  <a:close/>
                  <a:moveTo>
                    <a:pt x="1775" y="1"/>
                  </a:moveTo>
                  <a:cubicBezTo>
                    <a:pt x="1561" y="1"/>
                    <a:pt x="1348" y="19"/>
                    <a:pt x="1137" y="56"/>
                  </a:cubicBezTo>
                  <a:cubicBezTo>
                    <a:pt x="977" y="88"/>
                    <a:pt x="812" y="121"/>
                    <a:pt x="626" y="201"/>
                  </a:cubicBezTo>
                  <a:cubicBezTo>
                    <a:pt x="514" y="244"/>
                    <a:pt x="409" y="303"/>
                    <a:pt x="312" y="375"/>
                  </a:cubicBezTo>
                  <a:cubicBezTo>
                    <a:pt x="264" y="416"/>
                    <a:pt x="220" y="460"/>
                    <a:pt x="179" y="510"/>
                  </a:cubicBezTo>
                  <a:cubicBezTo>
                    <a:pt x="159" y="533"/>
                    <a:pt x="140" y="559"/>
                    <a:pt x="122" y="584"/>
                  </a:cubicBezTo>
                  <a:lnTo>
                    <a:pt x="96" y="622"/>
                  </a:lnTo>
                  <a:lnTo>
                    <a:pt x="88" y="636"/>
                  </a:lnTo>
                  <a:lnTo>
                    <a:pt x="61" y="687"/>
                  </a:lnTo>
                  <a:lnTo>
                    <a:pt x="57" y="696"/>
                  </a:lnTo>
                  <a:lnTo>
                    <a:pt x="57" y="696"/>
                  </a:lnTo>
                  <a:cubicBezTo>
                    <a:pt x="61" y="683"/>
                    <a:pt x="63" y="678"/>
                    <a:pt x="63" y="678"/>
                  </a:cubicBezTo>
                  <a:lnTo>
                    <a:pt x="63" y="678"/>
                  </a:lnTo>
                  <a:cubicBezTo>
                    <a:pt x="63" y="678"/>
                    <a:pt x="14" y="819"/>
                    <a:pt x="15" y="819"/>
                  </a:cubicBezTo>
                  <a:cubicBezTo>
                    <a:pt x="15" y="819"/>
                    <a:pt x="15" y="818"/>
                    <a:pt x="16" y="817"/>
                  </a:cubicBezTo>
                  <a:lnTo>
                    <a:pt x="16" y="817"/>
                  </a:lnTo>
                  <a:lnTo>
                    <a:pt x="13" y="828"/>
                  </a:lnTo>
                  <a:lnTo>
                    <a:pt x="11" y="848"/>
                  </a:lnTo>
                  <a:lnTo>
                    <a:pt x="4" y="929"/>
                  </a:lnTo>
                  <a:cubicBezTo>
                    <a:pt x="1" y="984"/>
                    <a:pt x="2" y="1038"/>
                    <a:pt x="8" y="1093"/>
                  </a:cubicBezTo>
                  <a:lnTo>
                    <a:pt x="31" y="1191"/>
                  </a:lnTo>
                  <a:cubicBezTo>
                    <a:pt x="41" y="1252"/>
                    <a:pt x="60" y="1309"/>
                    <a:pt x="82" y="1367"/>
                  </a:cubicBezTo>
                  <a:cubicBezTo>
                    <a:pt x="116" y="1459"/>
                    <a:pt x="158" y="1548"/>
                    <a:pt x="209" y="1633"/>
                  </a:cubicBezTo>
                  <a:cubicBezTo>
                    <a:pt x="291" y="1780"/>
                    <a:pt x="385" y="1921"/>
                    <a:pt x="491" y="2054"/>
                  </a:cubicBezTo>
                  <a:cubicBezTo>
                    <a:pt x="670" y="2278"/>
                    <a:pt x="869" y="2484"/>
                    <a:pt x="1089" y="2667"/>
                  </a:cubicBezTo>
                  <a:cubicBezTo>
                    <a:pt x="1248" y="2799"/>
                    <a:pt x="1416" y="2917"/>
                    <a:pt x="1591" y="3023"/>
                  </a:cubicBezTo>
                  <a:cubicBezTo>
                    <a:pt x="1661" y="3064"/>
                    <a:pt x="1732" y="3101"/>
                    <a:pt x="1806" y="3135"/>
                  </a:cubicBezTo>
                  <a:cubicBezTo>
                    <a:pt x="1793" y="3054"/>
                    <a:pt x="1776" y="2976"/>
                    <a:pt x="1755" y="2897"/>
                  </a:cubicBezTo>
                  <a:cubicBezTo>
                    <a:pt x="1717" y="2752"/>
                    <a:pt x="1655" y="2550"/>
                    <a:pt x="1575" y="2322"/>
                  </a:cubicBezTo>
                  <a:cubicBezTo>
                    <a:pt x="1493" y="2095"/>
                    <a:pt x="1384" y="1838"/>
                    <a:pt x="1269" y="1579"/>
                  </a:cubicBezTo>
                  <a:cubicBezTo>
                    <a:pt x="1216" y="1453"/>
                    <a:pt x="1160" y="1326"/>
                    <a:pt x="1105" y="1196"/>
                  </a:cubicBezTo>
                  <a:cubicBezTo>
                    <a:pt x="1092" y="1162"/>
                    <a:pt x="1079" y="1129"/>
                    <a:pt x="1068" y="1096"/>
                  </a:cubicBezTo>
                  <a:lnTo>
                    <a:pt x="1068" y="1096"/>
                  </a:lnTo>
                  <a:cubicBezTo>
                    <a:pt x="1163" y="1043"/>
                    <a:pt x="1287" y="984"/>
                    <a:pt x="1404" y="929"/>
                  </a:cubicBezTo>
                  <a:cubicBezTo>
                    <a:pt x="1655" y="814"/>
                    <a:pt x="1905" y="701"/>
                    <a:pt x="2121" y="590"/>
                  </a:cubicBezTo>
                  <a:cubicBezTo>
                    <a:pt x="2338" y="480"/>
                    <a:pt x="2519" y="375"/>
                    <a:pt x="2646" y="297"/>
                  </a:cubicBezTo>
                  <a:cubicBezTo>
                    <a:pt x="2773" y="218"/>
                    <a:pt x="2845" y="162"/>
                    <a:pt x="2845" y="162"/>
                  </a:cubicBezTo>
                  <a:cubicBezTo>
                    <a:pt x="2769" y="135"/>
                    <a:pt x="2692" y="112"/>
                    <a:pt x="2613" y="94"/>
                  </a:cubicBezTo>
                  <a:cubicBezTo>
                    <a:pt x="2412" y="49"/>
                    <a:pt x="2207" y="18"/>
                    <a:pt x="2003" y="8"/>
                  </a:cubicBezTo>
                  <a:cubicBezTo>
                    <a:pt x="1927" y="3"/>
                    <a:pt x="1851" y="1"/>
                    <a:pt x="177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5" name="Google Shape;2145;p69"/>
          <p:cNvGrpSpPr/>
          <p:nvPr/>
        </p:nvGrpSpPr>
        <p:grpSpPr>
          <a:xfrm>
            <a:off x="4924592" y="1256559"/>
            <a:ext cx="1291195" cy="1528682"/>
            <a:chOff x="-3064791" y="3934613"/>
            <a:chExt cx="982644" cy="1163381"/>
          </a:xfrm>
        </p:grpSpPr>
        <p:sp>
          <p:nvSpPr>
            <p:cNvPr id="2146" name="Google Shape;2146;p69"/>
            <p:cNvSpPr/>
            <p:nvPr/>
          </p:nvSpPr>
          <p:spPr>
            <a:xfrm>
              <a:off x="-3010762" y="4354861"/>
              <a:ext cx="589452" cy="607431"/>
            </a:xfrm>
            <a:custGeom>
              <a:avLst/>
              <a:gdLst/>
              <a:ahLst/>
              <a:cxnLst/>
              <a:rect l="l" t="t" r="r" b="b"/>
              <a:pathLst>
                <a:path w="38850" h="40035" extrusionOk="0">
                  <a:moveTo>
                    <a:pt x="11109" y="0"/>
                  </a:moveTo>
                  <a:cubicBezTo>
                    <a:pt x="11109" y="0"/>
                    <a:pt x="0" y="40034"/>
                    <a:pt x="19291" y="40034"/>
                  </a:cubicBezTo>
                  <a:cubicBezTo>
                    <a:pt x="19328" y="40034"/>
                    <a:pt x="19366" y="40034"/>
                    <a:pt x="19404" y="40034"/>
                  </a:cubicBezTo>
                  <a:cubicBezTo>
                    <a:pt x="38850" y="39878"/>
                    <a:pt x="36356" y="18057"/>
                    <a:pt x="29264" y="1228"/>
                  </a:cubicBezTo>
                  <a:lnTo>
                    <a:pt x="111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9"/>
            <p:cNvSpPr/>
            <p:nvPr/>
          </p:nvSpPr>
          <p:spPr>
            <a:xfrm>
              <a:off x="-2847521" y="4335501"/>
              <a:ext cx="290842" cy="439411"/>
            </a:xfrm>
            <a:custGeom>
              <a:avLst/>
              <a:gdLst/>
              <a:ahLst/>
              <a:cxnLst/>
              <a:rect l="l" t="t" r="r" b="b"/>
              <a:pathLst>
                <a:path w="19169" h="28961" extrusionOk="0">
                  <a:moveTo>
                    <a:pt x="13513" y="0"/>
                  </a:moveTo>
                  <a:cubicBezTo>
                    <a:pt x="8662" y="0"/>
                    <a:pt x="1402" y="1844"/>
                    <a:pt x="1402" y="1844"/>
                  </a:cubicBezTo>
                  <a:cubicBezTo>
                    <a:pt x="1402" y="1844"/>
                    <a:pt x="1" y="12598"/>
                    <a:pt x="818" y="13999"/>
                  </a:cubicBezTo>
                  <a:cubicBezTo>
                    <a:pt x="979" y="14275"/>
                    <a:pt x="1115" y="14389"/>
                    <a:pt x="1237" y="14389"/>
                  </a:cubicBezTo>
                  <a:cubicBezTo>
                    <a:pt x="1734" y="14389"/>
                    <a:pt x="1989" y="12506"/>
                    <a:pt x="2717" y="12130"/>
                  </a:cubicBezTo>
                  <a:cubicBezTo>
                    <a:pt x="2739" y="12119"/>
                    <a:pt x="2759" y="12113"/>
                    <a:pt x="2779" y="12113"/>
                  </a:cubicBezTo>
                  <a:cubicBezTo>
                    <a:pt x="3579" y="12113"/>
                    <a:pt x="2719" y="21277"/>
                    <a:pt x="3974" y="22531"/>
                  </a:cubicBezTo>
                  <a:cubicBezTo>
                    <a:pt x="4140" y="22698"/>
                    <a:pt x="4289" y="22770"/>
                    <a:pt x="4423" y="22770"/>
                  </a:cubicBezTo>
                  <a:cubicBezTo>
                    <a:pt x="5321" y="22770"/>
                    <a:pt x="5539" y="19493"/>
                    <a:pt x="5844" y="19493"/>
                  </a:cubicBezTo>
                  <a:cubicBezTo>
                    <a:pt x="6194" y="19493"/>
                    <a:pt x="9439" y="28961"/>
                    <a:pt x="10446" y="28961"/>
                  </a:cubicBezTo>
                  <a:cubicBezTo>
                    <a:pt x="11454" y="28961"/>
                    <a:pt x="13558" y="19027"/>
                    <a:pt x="13792" y="18909"/>
                  </a:cubicBezTo>
                  <a:cubicBezTo>
                    <a:pt x="13797" y="18907"/>
                    <a:pt x="13801" y="18906"/>
                    <a:pt x="13805" y="18906"/>
                  </a:cubicBezTo>
                  <a:cubicBezTo>
                    <a:pt x="14043" y="18906"/>
                    <a:pt x="14510" y="21947"/>
                    <a:pt x="15428" y="21947"/>
                  </a:cubicBezTo>
                  <a:cubicBezTo>
                    <a:pt x="16364" y="21947"/>
                    <a:pt x="15760" y="11696"/>
                    <a:pt x="16470" y="11444"/>
                  </a:cubicBezTo>
                  <a:cubicBezTo>
                    <a:pt x="16501" y="11433"/>
                    <a:pt x="16533" y="11428"/>
                    <a:pt x="16564" y="11428"/>
                  </a:cubicBezTo>
                  <a:cubicBezTo>
                    <a:pt x="17211" y="11428"/>
                    <a:pt x="17818" y="13664"/>
                    <a:pt x="18423" y="13664"/>
                  </a:cubicBezTo>
                  <a:cubicBezTo>
                    <a:pt x="18450" y="13664"/>
                    <a:pt x="18478" y="13659"/>
                    <a:pt x="18505" y="13650"/>
                  </a:cubicBezTo>
                  <a:cubicBezTo>
                    <a:pt x="19168" y="13415"/>
                    <a:pt x="19168" y="4450"/>
                    <a:pt x="17649" y="1278"/>
                  </a:cubicBezTo>
                  <a:cubicBezTo>
                    <a:pt x="17196" y="332"/>
                    <a:pt x="15571" y="0"/>
                    <a:pt x="13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9"/>
            <p:cNvSpPr/>
            <p:nvPr/>
          </p:nvSpPr>
          <p:spPr>
            <a:xfrm>
              <a:off x="-2482155" y="4676790"/>
              <a:ext cx="400008" cy="421204"/>
            </a:xfrm>
            <a:custGeom>
              <a:avLst/>
              <a:gdLst/>
              <a:ahLst/>
              <a:cxnLst/>
              <a:rect l="l" t="t" r="r" b="b"/>
              <a:pathLst>
                <a:path w="26364" h="27761" extrusionOk="0">
                  <a:moveTo>
                    <a:pt x="1" y="0"/>
                  </a:moveTo>
                  <a:lnTo>
                    <a:pt x="1" y="6158"/>
                  </a:lnTo>
                  <a:cubicBezTo>
                    <a:pt x="6896" y="7757"/>
                    <a:pt x="7597" y="10987"/>
                    <a:pt x="6479" y="13936"/>
                  </a:cubicBezTo>
                  <a:cubicBezTo>
                    <a:pt x="5362" y="16884"/>
                    <a:pt x="4909" y="21974"/>
                    <a:pt x="9000" y="25247"/>
                  </a:cubicBezTo>
                  <a:cubicBezTo>
                    <a:pt x="11014" y="26857"/>
                    <a:pt x="14018" y="27760"/>
                    <a:pt x="16871" y="27760"/>
                  </a:cubicBezTo>
                  <a:cubicBezTo>
                    <a:pt x="19814" y="27760"/>
                    <a:pt x="22595" y="26799"/>
                    <a:pt x="23960" y="24662"/>
                  </a:cubicBezTo>
                  <a:cubicBezTo>
                    <a:pt x="26364" y="20903"/>
                    <a:pt x="22980" y="18357"/>
                    <a:pt x="20731" y="18357"/>
                  </a:cubicBezTo>
                  <a:cubicBezTo>
                    <a:pt x="20463" y="18357"/>
                    <a:pt x="20211" y="18393"/>
                    <a:pt x="19987" y="18467"/>
                  </a:cubicBezTo>
                  <a:cubicBezTo>
                    <a:pt x="19027" y="18787"/>
                    <a:pt x="17531" y="19205"/>
                    <a:pt x="16088" y="19205"/>
                  </a:cubicBezTo>
                  <a:cubicBezTo>
                    <a:pt x="14370" y="19205"/>
                    <a:pt x="12728" y="18613"/>
                    <a:pt x="12156" y="16559"/>
                  </a:cubicBezTo>
                  <a:cubicBezTo>
                    <a:pt x="11104" y="12779"/>
                    <a:pt x="14143" y="7948"/>
                    <a:pt x="9819" y="4092"/>
                  </a:cubicBezTo>
                  <a:cubicBezTo>
                    <a:pt x="5493" y="2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9"/>
            <p:cNvSpPr/>
            <p:nvPr/>
          </p:nvSpPr>
          <p:spPr>
            <a:xfrm>
              <a:off x="-3031351" y="3998383"/>
              <a:ext cx="652008" cy="395608"/>
            </a:xfrm>
            <a:custGeom>
              <a:avLst/>
              <a:gdLst/>
              <a:ahLst/>
              <a:cxnLst/>
              <a:rect l="l" t="t" r="r" b="b"/>
              <a:pathLst>
                <a:path w="42973" h="26074" extrusionOk="0">
                  <a:moveTo>
                    <a:pt x="21669" y="0"/>
                  </a:moveTo>
                  <a:cubicBezTo>
                    <a:pt x="11529" y="0"/>
                    <a:pt x="1512" y="8347"/>
                    <a:pt x="778" y="10622"/>
                  </a:cubicBezTo>
                  <a:cubicBezTo>
                    <a:pt x="0" y="13036"/>
                    <a:pt x="8610" y="23595"/>
                    <a:pt x="18077" y="25699"/>
                  </a:cubicBezTo>
                  <a:cubicBezTo>
                    <a:pt x="19242" y="25958"/>
                    <a:pt x="20498" y="26073"/>
                    <a:pt x="21804" y="26073"/>
                  </a:cubicBezTo>
                  <a:cubicBezTo>
                    <a:pt x="31108" y="26073"/>
                    <a:pt x="42972" y="20209"/>
                    <a:pt x="42972" y="18569"/>
                  </a:cubicBezTo>
                  <a:cubicBezTo>
                    <a:pt x="42972" y="16699"/>
                    <a:pt x="34324" y="1272"/>
                    <a:pt x="23570" y="102"/>
                  </a:cubicBezTo>
                  <a:cubicBezTo>
                    <a:pt x="22937" y="33"/>
                    <a:pt x="22303" y="0"/>
                    <a:pt x="2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9"/>
            <p:cNvSpPr/>
            <p:nvPr/>
          </p:nvSpPr>
          <p:spPr>
            <a:xfrm>
              <a:off x="-2927738" y="4209372"/>
              <a:ext cx="422751" cy="184619"/>
            </a:xfrm>
            <a:custGeom>
              <a:avLst/>
              <a:gdLst/>
              <a:ahLst/>
              <a:cxnLst/>
              <a:rect l="l" t="t" r="r" b="b"/>
              <a:pathLst>
                <a:path w="27863" h="12168" extrusionOk="0">
                  <a:moveTo>
                    <a:pt x="10950" y="1"/>
                  </a:moveTo>
                  <a:cubicBezTo>
                    <a:pt x="3100" y="1"/>
                    <a:pt x="5" y="5535"/>
                    <a:pt x="1" y="5542"/>
                  </a:cubicBezTo>
                  <a:cubicBezTo>
                    <a:pt x="3103" y="8319"/>
                    <a:pt x="7093" y="10870"/>
                    <a:pt x="11248" y="11793"/>
                  </a:cubicBezTo>
                  <a:cubicBezTo>
                    <a:pt x="12413" y="12052"/>
                    <a:pt x="13668" y="12167"/>
                    <a:pt x="14973" y="12167"/>
                  </a:cubicBezTo>
                  <a:cubicBezTo>
                    <a:pt x="19192" y="12167"/>
                    <a:pt x="23936" y="10961"/>
                    <a:pt x="27862" y="9489"/>
                  </a:cubicBezTo>
                  <a:cubicBezTo>
                    <a:pt x="27855" y="9461"/>
                    <a:pt x="25874" y="2789"/>
                    <a:pt x="15021" y="456"/>
                  </a:cubicBezTo>
                  <a:cubicBezTo>
                    <a:pt x="13542" y="138"/>
                    <a:pt x="12187" y="1"/>
                    <a:pt x="10950" y="1"/>
                  </a:cubicBezTo>
                  <a:close/>
                </a:path>
              </a:pathLst>
            </a:custGeom>
            <a:solidFill>
              <a:srgbClr val="FAF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9"/>
            <p:cNvSpPr/>
            <p:nvPr/>
          </p:nvSpPr>
          <p:spPr>
            <a:xfrm>
              <a:off x="-2802899" y="3998429"/>
              <a:ext cx="201855" cy="248025"/>
            </a:xfrm>
            <a:custGeom>
              <a:avLst/>
              <a:gdLst/>
              <a:ahLst/>
              <a:cxnLst/>
              <a:rect l="l" t="t" r="r" b="b"/>
              <a:pathLst>
                <a:path w="13304" h="16347" extrusionOk="0">
                  <a:moveTo>
                    <a:pt x="6647" y="0"/>
                  </a:moveTo>
                  <a:cubicBezTo>
                    <a:pt x="5765" y="0"/>
                    <a:pt x="4883" y="63"/>
                    <a:pt x="4008" y="179"/>
                  </a:cubicBezTo>
                  <a:cubicBezTo>
                    <a:pt x="3694" y="1241"/>
                    <a:pt x="0" y="13758"/>
                    <a:pt x="448" y="14281"/>
                  </a:cubicBezTo>
                  <a:cubicBezTo>
                    <a:pt x="855" y="14755"/>
                    <a:pt x="9556" y="16347"/>
                    <a:pt x="12138" y="16347"/>
                  </a:cubicBezTo>
                  <a:cubicBezTo>
                    <a:pt x="12527" y="16347"/>
                    <a:pt x="12777" y="16310"/>
                    <a:pt x="12839" y="16229"/>
                  </a:cubicBezTo>
                  <a:cubicBezTo>
                    <a:pt x="13303" y="15610"/>
                    <a:pt x="12843" y="1500"/>
                    <a:pt x="12839" y="1338"/>
                  </a:cubicBezTo>
                  <a:cubicBezTo>
                    <a:pt x="11448" y="704"/>
                    <a:pt x="10002" y="261"/>
                    <a:pt x="8513" y="99"/>
                  </a:cubicBezTo>
                  <a:cubicBezTo>
                    <a:pt x="7892" y="32"/>
                    <a:pt x="7269" y="0"/>
                    <a:pt x="6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9"/>
            <p:cNvSpPr/>
            <p:nvPr/>
          </p:nvSpPr>
          <p:spPr>
            <a:xfrm>
              <a:off x="-2702700" y="3998626"/>
              <a:ext cx="58035" cy="124263"/>
            </a:xfrm>
            <a:custGeom>
              <a:avLst/>
              <a:gdLst/>
              <a:ahLst/>
              <a:cxnLst/>
              <a:rect l="l" t="t" r="r" b="b"/>
              <a:pathLst>
                <a:path w="3825" h="8190" extrusionOk="0">
                  <a:moveTo>
                    <a:pt x="770" y="1"/>
                  </a:moveTo>
                  <a:cubicBezTo>
                    <a:pt x="757" y="1"/>
                    <a:pt x="744" y="1"/>
                    <a:pt x="731" y="1"/>
                  </a:cubicBezTo>
                  <a:cubicBezTo>
                    <a:pt x="731" y="1"/>
                    <a:pt x="0" y="7585"/>
                    <a:pt x="468" y="8160"/>
                  </a:cubicBezTo>
                  <a:cubicBezTo>
                    <a:pt x="484" y="8180"/>
                    <a:pt x="502" y="8189"/>
                    <a:pt x="523" y="8189"/>
                  </a:cubicBezTo>
                  <a:cubicBezTo>
                    <a:pt x="1126" y="8189"/>
                    <a:pt x="3825" y="450"/>
                    <a:pt x="3825" y="450"/>
                  </a:cubicBezTo>
                  <a:cubicBezTo>
                    <a:pt x="3825" y="450"/>
                    <a:pt x="2344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9"/>
            <p:cNvSpPr/>
            <p:nvPr/>
          </p:nvSpPr>
          <p:spPr>
            <a:xfrm>
              <a:off x="-2742072" y="3998626"/>
              <a:ext cx="29905" cy="86483"/>
            </a:xfrm>
            <a:custGeom>
              <a:avLst/>
              <a:gdLst/>
              <a:ahLst/>
              <a:cxnLst/>
              <a:rect l="l" t="t" r="r" b="b"/>
              <a:pathLst>
                <a:path w="1971" h="5700" extrusionOk="0">
                  <a:moveTo>
                    <a:pt x="1970" y="1"/>
                  </a:moveTo>
                  <a:cubicBezTo>
                    <a:pt x="1658" y="11"/>
                    <a:pt x="1" y="166"/>
                    <a:pt x="1" y="166"/>
                  </a:cubicBezTo>
                  <a:cubicBezTo>
                    <a:pt x="1" y="166"/>
                    <a:pt x="253" y="5700"/>
                    <a:pt x="633" y="5700"/>
                  </a:cubicBezTo>
                  <a:cubicBezTo>
                    <a:pt x="638" y="5700"/>
                    <a:pt x="643" y="5698"/>
                    <a:pt x="649" y="5696"/>
                  </a:cubicBezTo>
                  <a:cubicBezTo>
                    <a:pt x="1038" y="5540"/>
                    <a:pt x="1970" y="1"/>
                    <a:pt x="1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9"/>
            <p:cNvSpPr/>
            <p:nvPr/>
          </p:nvSpPr>
          <p:spPr>
            <a:xfrm>
              <a:off x="-2646941" y="4007639"/>
              <a:ext cx="38842" cy="96361"/>
            </a:xfrm>
            <a:custGeom>
              <a:avLst/>
              <a:gdLst/>
              <a:ahLst/>
              <a:cxnLst/>
              <a:rect l="l" t="t" r="r" b="b"/>
              <a:pathLst>
                <a:path w="2560" h="6351" extrusionOk="0">
                  <a:moveTo>
                    <a:pt x="646" y="0"/>
                  </a:moveTo>
                  <a:cubicBezTo>
                    <a:pt x="646" y="0"/>
                    <a:pt x="0" y="6271"/>
                    <a:pt x="150" y="6350"/>
                  </a:cubicBezTo>
                  <a:cubicBezTo>
                    <a:pt x="151" y="6350"/>
                    <a:pt x="152" y="6350"/>
                    <a:pt x="153" y="6350"/>
                  </a:cubicBezTo>
                  <a:cubicBezTo>
                    <a:pt x="329" y="6350"/>
                    <a:pt x="2560" y="731"/>
                    <a:pt x="2560" y="731"/>
                  </a:cubicBezTo>
                  <a:cubicBezTo>
                    <a:pt x="2560" y="731"/>
                    <a:pt x="1144" y="144"/>
                    <a:pt x="6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9"/>
            <p:cNvSpPr/>
            <p:nvPr/>
          </p:nvSpPr>
          <p:spPr>
            <a:xfrm>
              <a:off x="-2842241" y="4103969"/>
              <a:ext cx="38477" cy="50858"/>
            </a:xfrm>
            <a:custGeom>
              <a:avLst/>
              <a:gdLst/>
              <a:ahLst/>
              <a:cxnLst/>
              <a:rect l="l" t="t" r="r" b="b"/>
              <a:pathLst>
                <a:path w="2536" h="3352" extrusionOk="0">
                  <a:moveTo>
                    <a:pt x="1269" y="1"/>
                  </a:moveTo>
                  <a:cubicBezTo>
                    <a:pt x="568" y="1"/>
                    <a:pt x="1" y="751"/>
                    <a:pt x="1" y="1676"/>
                  </a:cubicBezTo>
                  <a:cubicBezTo>
                    <a:pt x="1" y="2601"/>
                    <a:pt x="568" y="3352"/>
                    <a:pt x="1269" y="3352"/>
                  </a:cubicBezTo>
                  <a:cubicBezTo>
                    <a:pt x="1968" y="3352"/>
                    <a:pt x="2536" y="2601"/>
                    <a:pt x="2536" y="1676"/>
                  </a:cubicBezTo>
                  <a:cubicBezTo>
                    <a:pt x="2536" y="751"/>
                    <a:pt x="1968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9"/>
            <p:cNvSpPr/>
            <p:nvPr/>
          </p:nvSpPr>
          <p:spPr>
            <a:xfrm>
              <a:off x="-2585977" y="4136484"/>
              <a:ext cx="38462" cy="50843"/>
            </a:xfrm>
            <a:custGeom>
              <a:avLst/>
              <a:gdLst/>
              <a:ahLst/>
              <a:cxnLst/>
              <a:rect l="l" t="t" r="r" b="b"/>
              <a:pathLst>
                <a:path w="2535" h="3351" extrusionOk="0">
                  <a:moveTo>
                    <a:pt x="1267" y="1"/>
                  </a:moveTo>
                  <a:cubicBezTo>
                    <a:pt x="568" y="1"/>
                    <a:pt x="1" y="750"/>
                    <a:pt x="1" y="1676"/>
                  </a:cubicBezTo>
                  <a:cubicBezTo>
                    <a:pt x="1" y="2601"/>
                    <a:pt x="570" y="3350"/>
                    <a:pt x="1267" y="3350"/>
                  </a:cubicBezTo>
                  <a:cubicBezTo>
                    <a:pt x="1967" y="3350"/>
                    <a:pt x="2534" y="2601"/>
                    <a:pt x="2534" y="1676"/>
                  </a:cubicBezTo>
                  <a:cubicBezTo>
                    <a:pt x="2534" y="750"/>
                    <a:pt x="1968" y="1"/>
                    <a:pt x="1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9"/>
            <p:cNvSpPr/>
            <p:nvPr/>
          </p:nvSpPr>
          <p:spPr>
            <a:xfrm>
              <a:off x="-3064791" y="3934613"/>
              <a:ext cx="225691" cy="161269"/>
            </a:xfrm>
            <a:custGeom>
              <a:avLst/>
              <a:gdLst/>
              <a:ahLst/>
              <a:cxnLst/>
              <a:rect l="l" t="t" r="r" b="b"/>
              <a:pathLst>
                <a:path w="14875" h="10629" extrusionOk="0">
                  <a:moveTo>
                    <a:pt x="9697" y="0"/>
                  </a:moveTo>
                  <a:cubicBezTo>
                    <a:pt x="7165" y="0"/>
                    <a:pt x="4335" y="1479"/>
                    <a:pt x="2934" y="3527"/>
                  </a:cubicBezTo>
                  <a:cubicBezTo>
                    <a:pt x="1" y="7812"/>
                    <a:pt x="7025" y="10628"/>
                    <a:pt x="7025" y="10628"/>
                  </a:cubicBezTo>
                  <a:cubicBezTo>
                    <a:pt x="11458" y="7367"/>
                    <a:pt x="14670" y="6487"/>
                    <a:pt x="14670" y="6487"/>
                  </a:cubicBezTo>
                  <a:cubicBezTo>
                    <a:pt x="14874" y="1767"/>
                    <a:pt x="12464" y="0"/>
                    <a:pt x="9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9"/>
            <p:cNvSpPr/>
            <p:nvPr/>
          </p:nvSpPr>
          <p:spPr>
            <a:xfrm>
              <a:off x="-3003767" y="3976156"/>
              <a:ext cx="143835" cy="102794"/>
            </a:xfrm>
            <a:custGeom>
              <a:avLst/>
              <a:gdLst/>
              <a:ahLst/>
              <a:cxnLst/>
              <a:rect l="l" t="t" r="r" b="b"/>
              <a:pathLst>
                <a:path w="9480" h="6775" extrusionOk="0">
                  <a:moveTo>
                    <a:pt x="6179" y="0"/>
                  </a:moveTo>
                  <a:cubicBezTo>
                    <a:pt x="4565" y="0"/>
                    <a:pt x="2762" y="943"/>
                    <a:pt x="1870" y="2248"/>
                  </a:cubicBezTo>
                  <a:cubicBezTo>
                    <a:pt x="0" y="4980"/>
                    <a:pt x="4477" y="6775"/>
                    <a:pt x="4477" y="6775"/>
                  </a:cubicBezTo>
                  <a:cubicBezTo>
                    <a:pt x="7303" y="4695"/>
                    <a:pt x="9350" y="4135"/>
                    <a:pt x="9350" y="4135"/>
                  </a:cubicBezTo>
                  <a:cubicBezTo>
                    <a:pt x="9479" y="1126"/>
                    <a:pt x="7943" y="0"/>
                    <a:pt x="6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9"/>
            <p:cNvSpPr/>
            <p:nvPr/>
          </p:nvSpPr>
          <p:spPr>
            <a:xfrm>
              <a:off x="-2541128" y="3990509"/>
              <a:ext cx="205557" cy="170205"/>
            </a:xfrm>
            <a:custGeom>
              <a:avLst/>
              <a:gdLst/>
              <a:ahLst/>
              <a:cxnLst/>
              <a:rect l="l" t="t" r="r" b="b"/>
              <a:pathLst>
                <a:path w="13548" h="11218" extrusionOk="0">
                  <a:moveTo>
                    <a:pt x="5025" y="0"/>
                  </a:moveTo>
                  <a:cubicBezTo>
                    <a:pt x="2953" y="0"/>
                    <a:pt x="991" y="1346"/>
                    <a:pt x="1" y="4922"/>
                  </a:cubicBezTo>
                  <a:cubicBezTo>
                    <a:pt x="1" y="4922"/>
                    <a:pt x="2786" y="6749"/>
                    <a:pt x="5997" y="11217"/>
                  </a:cubicBezTo>
                  <a:cubicBezTo>
                    <a:pt x="5997" y="11217"/>
                    <a:pt x="13547" y="10702"/>
                    <a:pt x="12079" y="5723"/>
                  </a:cubicBezTo>
                  <a:cubicBezTo>
                    <a:pt x="11212" y="2785"/>
                    <a:pt x="8005" y="0"/>
                    <a:pt x="5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9"/>
            <p:cNvSpPr/>
            <p:nvPr/>
          </p:nvSpPr>
          <p:spPr>
            <a:xfrm>
              <a:off x="-2524195" y="4029229"/>
              <a:ext cx="131030" cy="108483"/>
            </a:xfrm>
            <a:custGeom>
              <a:avLst/>
              <a:gdLst/>
              <a:ahLst/>
              <a:cxnLst/>
              <a:rect l="l" t="t" r="r" b="b"/>
              <a:pathLst>
                <a:path w="8636" h="7150" extrusionOk="0">
                  <a:moveTo>
                    <a:pt x="3202" y="0"/>
                  </a:moveTo>
                  <a:cubicBezTo>
                    <a:pt x="1882" y="0"/>
                    <a:pt x="631" y="858"/>
                    <a:pt x="0" y="3136"/>
                  </a:cubicBezTo>
                  <a:cubicBezTo>
                    <a:pt x="0" y="3138"/>
                    <a:pt x="1776" y="4303"/>
                    <a:pt x="3822" y="7150"/>
                  </a:cubicBezTo>
                  <a:cubicBezTo>
                    <a:pt x="3822" y="7150"/>
                    <a:pt x="8635" y="6822"/>
                    <a:pt x="7698" y="3648"/>
                  </a:cubicBezTo>
                  <a:cubicBezTo>
                    <a:pt x="7146" y="1775"/>
                    <a:pt x="5102" y="0"/>
                    <a:pt x="3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9"/>
            <p:cNvSpPr/>
            <p:nvPr/>
          </p:nvSpPr>
          <p:spPr>
            <a:xfrm>
              <a:off x="-2804477" y="4198402"/>
              <a:ext cx="188245" cy="67609"/>
            </a:xfrm>
            <a:custGeom>
              <a:avLst/>
              <a:gdLst/>
              <a:ahLst/>
              <a:cxnLst/>
              <a:rect l="l" t="t" r="r" b="b"/>
              <a:pathLst>
                <a:path w="12407" h="4456" extrusionOk="0">
                  <a:moveTo>
                    <a:pt x="5493" y="1"/>
                  </a:moveTo>
                  <a:cubicBezTo>
                    <a:pt x="2748" y="1"/>
                    <a:pt x="1" y="651"/>
                    <a:pt x="478" y="1739"/>
                  </a:cubicBezTo>
                  <a:cubicBezTo>
                    <a:pt x="1008" y="2949"/>
                    <a:pt x="3885" y="4193"/>
                    <a:pt x="6923" y="4417"/>
                  </a:cubicBezTo>
                  <a:cubicBezTo>
                    <a:pt x="7279" y="4443"/>
                    <a:pt x="7627" y="4456"/>
                    <a:pt x="7963" y="4456"/>
                  </a:cubicBezTo>
                  <a:cubicBezTo>
                    <a:pt x="10500" y="4456"/>
                    <a:pt x="12407" y="3740"/>
                    <a:pt x="12383" y="2743"/>
                  </a:cubicBezTo>
                  <a:cubicBezTo>
                    <a:pt x="12357" y="1614"/>
                    <a:pt x="9392" y="186"/>
                    <a:pt x="6389" y="25"/>
                  </a:cubicBezTo>
                  <a:cubicBezTo>
                    <a:pt x="6093" y="9"/>
                    <a:pt x="5793" y="1"/>
                    <a:pt x="5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9"/>
            <p:cNvSpPr/>
            <p:nvPr/>
          </p:nvSpPr>
          <p:spPr>
            <a:xfrm>
              <a:off x="-2774283" y="4260397"/>
              <a:ext cx="71645" cy="69111"/>
            </a:xfrm>
            <a:custGeom>
              <a:avLst/>
              <a:gdLst/>
              <a:ahLst/>
              <a:cxnLst/>
              <a:rect l="l" t="t" r="r" b="b"/>
              <a:pathLst>
                <a:path w="4722" h="4555" extrusionOk="0">
                  <a:moveTo>
                    <a:pt x="4439" y="1"/>
                  </a:moveTo>
                  <a:cubicBezTo>
                    <a:pt x="4292" y="1"/>
                    <a:pt x="4137" y="94"/>
                    <a:pt x="4120" y="281"/>
                  </a:cubicBezTo>
                  <a:lnTo>
                    <a:pt x="4120" y="282"/>
                  </a:lnTo>
                  <a:cubicBezTo>
                    <a:pt x="4033" y="1250"/>
                    <a:pt x="3945" y="2218"/>
                    <a:pt x="3855" y="3185"/>
                  </a:cubicBezTo>
                  <a:cubicBezTo>
                    <a:pt x="3843" y="3328"/>
                    <a:pt x="3830" y="3470"/>
                    <a:pt x="3818" y="3612"/>
                  </a:cubicBezTo>
                  <a:lnTo>
                    <a:pt x="3818" y="3612"/>
                  </a:lnTo>
                  <a:cubicBezTo>
                    <a:pt x="3802" y="3618"/>
                    <a:pt x="3784" y="3626"/>
                    <a:pt x="3763" y="3637"/>
                  </a:cubicBezTo>
                  <a:cubicBezTo>
                    <a:pt x="3295" y="3868"/>
                    <a:pt x="2795" y="3978"/>
                    <a:pt x="2295" y="3978"/>
                  </a:cubicBezTo>
                  <a:cubicBezTo>
                    <a:pt x="1705" y="3978"/>
                    <a:pt x="1116" y="3825"/>
                    <a:pt x="580" y="3541"/>
                  </a:cubicBezTo>
                  <a:cubicBezTo>
                    <a:pt x="532" y="3515"/>
                    <a:pt x="484" y="3504"/>
                    <a:pt x="439" y="3504"/>
                  </a:cubicBezTo>
                  <a:cubicBezTo>
                    <a:pt x="174" y="3504"/>
                    <a:pt x="0" y="3894"/>
                    <a:pt x="285" y="4045"/>
                  </a:cubicBezTo>
                  <a:cubicBezTo>
                    <a:pt x="924" y="4385"/>
                    <a:pt x="1578" y="4554"/>
                    <a:pt x="2254" y="4554"/>
                  </a:cubicBezTo>
                  <a:cubicBezTo>
                    <a:pt x="2602" y="4554"/>
                    <a:pt x="2957" y="4509"/>
                    <a:pt x="3318" y="4419"/>
                  </a:cubicBezTo>
                  <a:cubicBezTo>
                    <a:pt x="3650" y="4336"/>
                    <a:pt x="4350" y="4178"/>
                    <a:pt x="4388" y="3758"/>
                  </a:cubicBezTo>
                  <a:cubicBezTo>
                    <a:pt x="4494" y="2600"/>
                    <a:pt x="4599" y="1440"/>
                    <a:pt x="4705" y="281"/>
                  </a:cubicBezTo>
                  <a:cubicBezTo>
                    <a:pt x="4722" y="94"/>
                    <a:pt x="4585" y="1"/>
                    <a:pt x="4439" y="1"/>
                  </a:cubicBezTo>
                  <a:close/>
                </a:path>
              </a:pathLst>
            </a:custGeom>
            <a:solidFill>
              <a:srgbClr val="675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9"/>
            <p:cNvSpPr/>
            <p:nvPr/>
          </p:nvSpPr>
          <p:spPr>
            <a:xfrm>
              <a:off x="-2717326" y="4313622"/>
              <a:ext cx="68398" cy="24883"/>
            </a:xfrm>
            <a:custGeom>
              <a:avLst/>
              <a:gdLst/>
              <a:ahLst/>
              <a:cxnLst/>
              <a:rect l="l" t="t" r="r" b="b"/>
              <a:pathLst>
                <a:path w="4508" h="1640" extrusionOk="0">
                  <a:moveTo>
                    <a:pt x="356" y="0"/>
                  </a:moveTo>
                  <a:cubicBezTo>
                    <a:pt x="182" y="0"/>
                    <a:pt x="0" y="144"/>
                    <a:pt x="58" y="363"/>
                  </a:cubicBezTo>
                  <a:cubicBezTo>
                    <a:pt x="320" y="1374"/>
                    <a:pt x="1396" y="1639"/>
                    <a:pt x="2463" y="1639"/>
                  </a:cubicBezTo>
                  <a:cubicBezTo>
                    <a:pt x="3085" y="1639"/>
                    <a:pt x="3705" y="1549"/>
                    <a:pt x="4158" y="1463"/>
                  </a:cubicBezTo>
                  <a:cubicBezTo>
                    <a:pt x="4507" y="1398"/>
                    <a:pt x="4388" y="894"/>
                    <a:pt x="4065" y="894"/>
                  </a:cubicBezTo>
                  <a:cubicBezTo>
                    <a:pt x="4045" y="894"/>
                    <a:pt x="4025" y="896"/>
                    <a:pt x="4003" y="900"/>
                  </a:cubicBezTo>
                  <a:cubicBezTo>
                    <a:pt x="3630" y="971"/>
                    <a:pt x="3024" y="1067"/>
                    <a:pt x="2426" y="1067"/>
                  </a:cubicBezTo>
                  <a:cubicBezTo>
                    <a:pt x="1605" y="1067"/>
                    <a:pt x="797" y="886"/>
                    <a:pt x="621" y="209"/>
                  </a:cubicBezTo>
                  <a:cubicBezTo>
                    <a:pt x="583" y="63"/>
                    <a:pt x="471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9"/>
            <p:cNvSpPr/>
            <p:nvPr/>
          </p:nvSpPr>
          <p:spPr>
            <a:xfrm>
              <a:off x="-2518278" y="4183291"/>
              <a:ext cx="121532" cy="53862"/>
            </a:xfrm>
            <a:custGeom>
              <a:avLst/>
              <a:gdLst/>
              <a:ahLst/>
              <a:cxnLst/>
              <a:rect l="l" t="t" r="r" b="b"/>
              <a:pathLst>
                <a:path w="8010" h="3550" extrusionOk="0">
                  <a:moveTo>
                    <a:pt x="5835" y="0"/>
                  </a:moveTo>
                  <a:cubicBezTo>
                    <a:pt x="5835" y="0"/>
                    <a:pt x="1" y="1420"/>
                    <a:pt x="79" y="1720"/>
                  </a:cubicBezTo>
                  <a:cubicBezTo>
                    <a:pt x="156" y="2019"/>
                    <a:pt x="7973" y="3513"/>
                    <a:pt x="8009" y="3550"/>
                  </a:cubicBezTo>
                  <a:lnTo>
                    <a:pt x="8009" y="3550"/>
                  </a:lnTo>
                  <a:cubicBezTo>
                    <a:pt x="7985" y="3511"/>
                    <a:pt x="6266" y="615"/>
                    <a:pt x="5835" y="0"/>
                  </a:cubicBezTo>
                  <a:close/>
                  <a:moveTo>
                    <a:pt x="8009" y="3550"/>
                  </a:moveTo>
                  <a:cubicBezTo>
                    <a:pt x="8009" y="3550"/>
                    <a:pt x="8009" y="3550"/>
                    <a:pt x="8009" y="3550"/>
                  </a:cubicBezTo>
                  <a:cubicBezTo>
                    <a:pt x="8009" y="3550"/>
                    <a:pt x="8009" y="3550"/>
                    <a:pt x="8009" y="3550"/>
                  </a:cubicBezTo>
                  <a:cubicBezTo>
                    <a:pt x="8009" y="3550"/>
                    <a:pt x="8009" y="3550"/>
                    <a:pt x="8009" y="3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9"/>
            <p:cNvSpPr/>
            <p:nvPr/>
          </p:nvSpPr>
          <p:spPr>
            <a:xfrm>
              <a:off x="-2525166" y="4243890"/>
              <a:ext cx="145823" cy="77167"/>
            </a:xfrm>
            <a:custGeom>
              <a:avLst/>
              <a:gdLst/>
              <a:ahLst/>
              <a:cxnLst/>
              <a:rect l="l" t="t" r="r" b="b"/>
              <a:pathLst>
                <a:path w="9611" h="5086" extrusionOk="0">
                  <a:moveTo>
                    <a:pt x="1320" y="1"/>
                  </a:moveTo>
                  <a:cubicBezTo>
                    <a:pt x="903" y="1"/>
                    <a:pt x="619" y="50"/>
                    <a:pt x="532" y="169"/>
                  </a:cubicBezTo>
                  <a:cubicBezTo>
                    <a:pt x="1" y="889"/>
                    <a:pt x="5444" y="5085"/>
                    <a:pt x="6116" y="5085"/>
                  </a:cubicBezTo>
                  <a:cubicBezTo>
                    <a:pt x="6132" y="5085"/>
                    <a:pt x="6144" y="5083"/>
                    <a:pt x="6155" y="5079"/>
                  </a:cubicBezTo>
                  <a:cubicBezTo>
                    <a:pt x="8274" y="3962"/>
                    <a:pt x="9610" y="2937"/>
                    <a:pt x="9610" y="2389"/>
                  </a:cubicBezTo>
                  <a:cubicBezTo>
                    <a:pt x="9610" y="2191"/>
                    <a:pt x="9509" y="1835"/>
                    <a:pt x="9324" y="1369"/>
                  </a:cubicBezTo>
                  <a:cubicBezTo>
                    <a:pt x="9284" y="1360"/>
                    <a:pt x="3498" y="1"/>
                    <a:pt x="1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9"/>
            <p:cNvSpPr/>
            <p:nvPr/>
          </p:nvSpPr>
          <p:spPr>
            <a:xfrm>
              <a:off x="-3020214" y="4122874"/>
              <a:ext cx="148660" cy="56715"/>
            </a:xfrm>
            <a:custGeom>
              <a:avLst/>
              <a:gdLst/>
              <a:ahLst/>
              <a:cxnLst/>
              <a:rect l="l" t="t" r="r" b="b"/>
              <a:pathLst>
                <a:path w="9798" h="3738" extrusionOk="0">
                  <a:moveTo>
                    <a:pt x="1976" y="0"/>
                  </a:moveTo>
                  <a:cubicBezTo>
                    <a:pt x="900" y="1016"/>
                    <a:pt x="217" y="1883"/>
                    <a:pt x="44" y="2417"/>
                  </a:cubicBezTo>
                  <a:cubicBezTo>
                    <a:pt x="13" y="2514"/>
                    <a:pt x="2" y="2628"/>
                    <a:pt x="1" y="2750"/>
                  </a:cubicBezTo>
                  <a:cubicBezTo>
                    <a:pt x="266" y="2727"/>
                    <a:pt x="546" y="2716"/>
                    <a:pt x="836" y="2716"/>
                  </a:cubicBezTo>
                  <a:cubicBezTo>
                    <a:pt x="3663" y="2716"/>
                    <a:pt x="7484" y="3737"/>
                    <a:pt x="9010" y="3737"/>
                  </a:cubicBezTo>
                  <a:cubicBezTo>
                    <a:pt x="9544" y="3737"/>
                    <a:pt x="9798" y="3612"/>
                    <a:pt x="9628" y="3274"/>
                  </a:cubicBezTo>
                  <a:cubicBezTo>
                    <a:pt x="8850" y="1717"/>
                    <a:pt x="1985" y="2"/>
                    <a:pt x="1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9"/>
            <p:cNvSpPr/>
            <p:nvPr/>
          </p:nvSpPr>
          <p:spPr>
            <a:xfrm>
              <a:off x="-3004283" y="4199358"/>
              <a:ext cx="131166" cy="46382"/>
            </a:xfrm>
            <a:custGeom>
              <a:avLst/>
              <a:gdLst/>
              <a:ahLst/>
              <a:cxnLst/>
              <a:rect l="l" t="t" r="r" b="b"/>
              <a:pathLst>
                <a:path w="8645" h="3057" extrusionOk="0">
                  <a:moveTo>
                    <a:pt x="5028" y="1"/>
                  </a:moveTo>
                  <a:cubicBezTo>
                    <a:pt x="3453" y="1"/>
                    <a:pt x="1491" y="203"/>
                    <a:pt x="1" y="393"/>
                  </a:cubicBezTo>
                  <a:cubicBezTo>
                    <a:pt x="502" y="1209"/>
                    <a:pt x="1169" y="2115"/>
                    <a:pt x="1970" y="3057"/>
                  </a:cubicBezTo>
                  <a:cubicBezTo>
                    <a:pt x="4707" y="2000"/>
                    <a:pt x="8645" y="1010"/>
                    <a:pt x="7411" y="337"/>
                  </a:cubicBezTo>
                  <a:cubicBezTo>
                    <a:pt x="6961" y="91"/>
                    <a:pt x="6081" y="1"/>
                    <a:pt x="5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9"/>
            <p:cNvSpPr/>
            <p:nvPr/>
          </p:nvSpPr>
          <p:spPr>
            <a:xfrm>
              <a:off x="-2952029" y="4345136"/>
              <a:ext cx="148888" cy="605322"/>
            </a:xfrm>
            <a:custGeom>
              <a:avLst/>
              <a:gdLst/>
              <a:ahLst/>
              <a:cxnLst/>
              <a:rect l="l" t="t" r="r" b="b"/>
              <a:pathLst>
                <a:path w="9813" h="39896" extrusionOk="0">
                  <a:moveTo>
                    <a:pt x="6142" y="1"/>
                  </a:moveTo>
                  <a:cubicBezTo>
                    <a:pt x="6142" y="1"/>
                    <a:pt x="0" y="10927"/>
                    <a:pt x="347" y="20658"/>
                  </a:cubicBezTo>
                  <a:cubicBezTo>
                    <a:pt x="694" y="30389"/>
                    <a:pt x="1655" y="38650"/>
                    <a:pt x="1017" y="39896"/>
                  </a:cubicBezTo>
                  <a:lnTo>
                    <a:pt x="9772" y="39896"/>
                  </a:lnTo>
                  <a:cubicBezTo>
                    <a:pt x="9772" y="39896"/>
                    <a:pt x="9813" y="27428"/>
                    <a:pt x="9772" y="21973"/>
                  </a:cubicBezTo>
                  <a:cubicBezTo>
                    <a:pt x="9731" y="16520"/>
                    <a:pt x="9772" y="1867"/>
                    <a:pt x="9772" y="1867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9"/>
            <p:cNvSpPr/>
            <p:nvPr/>
          </p:nvSpPr>
          <p:spPr>
            <a:xfrm>
              <a:off x="-2953334" y="4899493"/>
              <a:ext cx="150193" cy="101944"/>
            </a:xfrm>
            <a:custGeom>
              <a:avLst/>
              <a:gdLst/>
              <a:ahLst/>
              <a:cxnLst/>
              <a:rect l="l" t="t" r="r" b="b"/>
              <a:pathLst>
                <a:path w="9899" h="6719" extrusionOk="0">
                  <a:moveTo>
                    <a:pt x="1462" y="0"/>
                  </a:moveTo>
                  <a:cubicBezTo>
                    <a:pt x="705" y="0"/>
                    <a:pt x="0" y="849"/>
                    <a:pt x="0" y="2709"/>
                  </a:cubicBezTo>
                  <a:cubicBezTo>
                    <a:pt x="0" y="4857"/>
                    <a:pt x="218" y="5361"/>
                    <a:pt x="739" y="5863"/>
                  </a:cubicBezTo>
                  <a:cubicBezTo>
                    <a:pt x="1301" y="6406"/>
                    <a:pt x="3061" y="6718"/>
                    <a:pt x="4865" y="6718"/>
                  </a:cubicBezTo>
                  <a:cubicBezTo>
                    <a:pt x="7101" y="6718"/>
                    <a:pt x="9407" y="6238"/>
                    <a:pt x="9582" y="5123"/>
                  </a:cubicBezTo>
                  <a:cubicBezTo>
                    <a:pt x="9898" y="3132"/>
                    <a:pt x="9580" y="550"/>
                    <a:pt x="7952" y="550"/>
                  </a:cubicBezTo>
                  <a:cubicBezTo>
                    <a:pt x="7934" y="550"/>
                    <a:pt x="7916" y="550"/>
                    <a:pt x="7898" y="551"/>
                  </a:cubicBezTo>
                  <a:cubicBezTo>
                    <a:pt x="6222" y="608"/>
                    <a:pt x="6109" y="1902"/>
                    <a:pt x="6109" y="1902"/>
                  </a:cubicBezTo>
                  <a:cubicBezTo>
                    <a:pt x="6109" y="1902"/>
                    <a:pt x="5649" y="60"/>
                    <a:pt x="4402" y="60"/>
                  </a:cubicBezTo>
                  <a:cubicBezTo>
                    <a:pt x="4389" y="60"/>
                    <a:pt x="4376" y="60"/>
                    <a:pt x="4364" y="60"/>
                  </a:cubicBezTo>
                  <a:cubicBezTo>
                    <a:pt x="3088" y="97"/>
                    <a:pt x="2619" y="1834"/>
                    <a:pt x="2619" y="1834"/>
                  </a:cubicBezTo>
                  <a:cubicBezTo>
                    <a:pt x="2619" y="1834"/>
                    <a:pt x="2685" y="357"/>
                    <a:pt x="1813" y="60"/>
                  </a:cubicBezTo>
                  <a:cubicBezTo>
                    <a:pt x="1696" y="21"/>
                    <a:pt x="1578" y="0"/>
                    <a:pt x="1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9"/>
            <p:cNvSpPr/>
            <p:nvPr/>
          </p:nvSpPr>
          <p:spPr>
            <a:xfrm>
              <a:off x="-2617900" y="4365861"/>
              <a:ext cx="169871" cy="584627"/>
            </a:xfrm>
            <a:custGeom>
              <a:avLst/>
              <a:gdLst/>
              <a:ahLst/>
              <a:cxnLst/>
              <a:rect l="l" t="t" r="r" b="b"/>
              <a:pathLst>
                <a:path w="11196" h="38532" extrusionOk="0">
                  <a:moveTo>
                    <a:pt x="5061" y="0"/>
                  </a:moveTo>
                  <a:lnTo>
                    <a:pt x="1" y="1293"/>
                  </a:lnTo>
                  <a:cubicBezTo>
                    <a:pt x="1" y="1293"/>
                    <a:pt x="2006" y="11258"/>
                    <a:pt x="2105" y="18582"/>
                  </a:cubicBezTo>
                  <a:cubicBezTo>
                    <a:pt x="2203" y="25906"/>
                    <a:pt x="2671" y="38531"/>
                    <a:pt x="2671" y="38531"/>
                  </a:cubicBezTo>
                  <a:lnTo>
                    <a:pt x="11195" y="38531"/>
                  </a:lnTo>
                  <a:cubicBezTo>
                    <a:pt x="11195" y="38531"/>
                    <a:pt x="11180" y="9626"/>
                    <a:pt x="5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9"/>
            <p:cNvSpPr/>
            <p:nvPr/>
          </p:nvSpPr>
          <p:spPr>
            <a:xfrm>
              <a:off x="-2592486" y="4899493"/>
              <a:ext cx="150193" cy="101944"/>
            </a:xfrm>
            <a:custGeom>
              <a:avLst/>
              <a:gdLst/>
              <a:ahLst/>
              <a:cxnLst/>
              <a:rect l="l" t="t" r="r" b="b"/>
              <a:pathLst>
                <a:path w="9899" h="6719" extrusionOk="0">
                  <a:moveTo>
                    <a:pt x="8437" y="0"/>
                  </a:moveTo>
                  <a:cubicBezTo>
                    <a:pt x="8320" y="0"/>
                    <a:pt x="8202" y="21"/>
                    <a:pt x="8085" y="60"/>
                  </a:cubicBezTo>
                  <a:cubicBezTo>
                    <a:pt x="7213" y="357"/>
                    <a:pt x="7280" y="1834"/>
                    <a:pt x="7280" y="1834"/>
                  </a:cubicBezTo>
                  <a:cubicBezTo>
                    <a:pt x="7280" y="1834"/>
                    <a:pt x="6809" y="97"/>
                    <a:pt x="5535" y="60"/>
                  </a:cubicBezTo>
                  <a:cubicBezTo>
                    <a:pt x="5522" y="60"/>
                    <a:pt x="5510" y="60"/>
                    <a:pt x="5497" y="60"/>
                  </a:cubicBezTo>
                  <a:cubicBezTo>
                    <a:pt x="4250" y="60"/>
                    <a:pt x="3790" y="1902"/>
                    <a:pt x="3790" y="1902"/>
                  </a:cubicBezTo>
                  <a:cubicBezTo>
                    <a:pt x="3790" y="1902"/>
                    <a:pt x="3676" y="608"/>
                    <a:pt x="2001" y="551"/>
                  </a:cubicBezTo>
                  <a:cubicBezTo>
                    <a:pt x="1983" y="550"/>
                    <a:pt x="1965" y="550"/>
                    <a:pt x="1947" y="550"/>
                  </a:cubicBezTo>
                  <a:cubicBezTo>
                    <a:pt x="318" y="550"/>
                    <a:pt x="0" y="3132"/>
                    <a:pt x="316" y="5123"/>
                  </a:cubicBezTo>
                  <a:cubicBezTo>
                    <a:pt x="492" y="6238"/>
                    <a:pt x="2797" y="6718"/>
                    <a:pt x="5033" y="6718"/>
                  </a:cubicBezTo>
                  <a:cubicBezTo>
                    <a:pt x="6837" y="6718"/>
                    <a:pt x="8597" y="6406"/>
                    <a:pt x="9160" y="5863"/>
                  </a:cubicBezTo>
                  <a:cubicBezTo>
                    <a:pt x="9681" y="5361"/>
                    <a:pt x="9899" y="4857"/>
                    <a:pt x="9899" y="2709"/>
                  </a:cubicBezTo>
                  <a:cubicBezTo>
                    <a:pt x="9899" y="849"/>
                    <a:pt x="9193" y="0"/>
                    <a:pt x="8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9"/>
            <p:cNvSpPr/>
            <p:nvPr/>
          </p:nvSpPr>
          <p:spPr>
            <a:xfrm>
              <a:off x="-2613834" y="4304322"/>
              <a:ext cx="131986" cy="15719"/>
            </a:xfrm>
            <a:custGeom>
              <a:avLst/>
              <a:gdLst/>
              <a:ahLst/>
              <a:cxnLst/>
              <a:rect l="l" t="t" r="r" b="b"/>
              <a:pathLst>
                <a:path w="8699" h="1036" extrusionOk="0">
                  <a:moveTo>
                    <a:pt x="358" y="1"/>
                  </a:moveTo>
                  <a:cubicBezTo>
                    <a:pt x="1" y="1"/>
                    <a:pt x="9" y="565"/>
                    <a:pt x="378" y="586"/>
                  </a:cubicBezTo>
                  <a:lnTo>
                    <a:pt x="8322" y="1035"/>
                  </a:lnTo>
                  <a:cubicBezTo>
                    <a:pt x="8329" y="1036"/>
                    <a:pt x="8336" y="1036"/>
                    <a:pt x="8342" y="1036"/>
                  </a:cubicBezTo>
                  <a:cubicBezTo>
                    <a:pt x="8699" y="1036"/>
                    <a:pt x="8689" y="472"/>
                    <a:pt x="8322" y="451"/>
                  </a:cubicBezTo>
                  <a:lnTo>
                    <a:pt x="378" y="1"/>
                  </a:lnTo>
                  <a:cubicBezTo>
                    <a:pt x="371" y="1"/>
                    <a:pt x="364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9"/>
            <p:cNvSpPr/>
            <p:nvPr/>
          </p:nvSpPr>
          <p:spPr>
            <a:xfrm>
              <a:off x="-2611391" y="4323743"/>
              <a:ext cx="178778" cy="42620"/>
            </a:xfrm>
            <a:custGeom>
              <a:avLst/>
              <a:gdLst/>
              <a:ahLst/>
              <a:cxnLst/>
              <a:rect l="l" t="t" r="r" b="b"/>
              <a:pathLst>
                <a:path w="11783" h="2809" extrusionOk="0">
                  <a:moveTo>
                    <a:pt x="435" y="1"/>
                  </a:moveTo>
                  <a:cubicBezTo>
                    <a:pt x="116" y="1"/>
                    <a:pt x="0" y="502"/>
                    <a:pt x="345" y="572"/>
                  </a:cubicBezTo>
                  <a:lnTo>
                    <a:pt x="11281" y="2802"/>
                  </a:lnTo>
                  <a:cubicBezTo>
                    <a:pt x="11304" y="2807"/>
                    <a:pt x="11326" y="2809"/>
                    <a:pt x="11347" y="2809"/>
                  </a:cubicBezTo>
                  <a:cubicBezTo>
                    <a:pt x="11666" y="2809"/>
                    <a:pt x="11783" y="2308"/>
                    <a:pt x="11437" y="2237"/>
                  </a:cubicBezTo>
                  <a:cubicBezTo>
                    <a:pt x="7792" y="1494"/>
                    <a:pt x="4146" y="751"/>
                    <a:pt x="501" y="8"/>
                  </a:cubicBezTo>
                  <a:cubicBezTo>
                    <a:pt x="478" y="3"/>
                    <a:pt x="456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9"/>
            <p:cNvSpPr/>
            <p:nvPr/>
          </p:nvSpPr>
          <p:spPr>
            <a:xfrm>
              <a:off x="-2614198" y="4341327"/>
              <a:ext cx="164091" cy="74269"/>
            </a:xfrm>
            <a:custGeom>
              <a:avLst/>
              <a:gdLst/>
              <a:ahLst/>
              <a:cxnLst/>
              <a:rect l="l" t="t" r="r" b="b"/>
              <a:pathLst>
                <a:path w="10815" h="4895" extrusionOk="0">
                  <a:moveTo>
                    <a:pt x="470" y="0"/>
                  </a:moveTo>
                  <a:cubicBezTo>
                    <a:pt x="189" y="0"/>
                    <a:pt x="0" y="401"/>
                    <a:pt x="302" y="534"/>
                  </a:cubicBezTo>
                  <a:lnTo>
                    <a:pt x="10219" y="4867"/>
                  </a:lnTo>
                  <a:cubicBezTo>
                    <a:pt x="10262" y="4886"/>
                    <a:pt x="10305" y="4894"/>
                    <a:pt x="10346" y="4894"/>
                  </a:cubicBezTo>
                  <a:cubicBezTo>
                    <a:pt x="10626" y="4894"/>
                    <a:pt x="10815" y="4495"/>
                    <a:pt x="10514" y="4363"/>
                  </a:cubicBezTo>
                  <a:lnTo>
                    <a:pt x="597" y="28"/>
                  </a:lnTo>
                  <a:cubicBezTo>
                    <a:pt x="553" y="9"/>
                    <a:pt x="51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9"/>
            <p:cNvSpPr/>
            <p:nvPr/>
          </p:nvSpPr>
          <p:spPr>
            <a:xfrm>
              <a:off x="-2931501" y="4249367"/>
              <a:ext cx="130104" cy="37840"/>
            </a:xfrm>
            <a:custGeom>
              <a:avLst/>
              <a:gdLst/>
              <a:ahLst/>
              <a:cxnLst/>
              <a:rect l="l" t="t" r="r" b="b"/>
              <a:pathLst>
                <a:path w="8575" h="2494" extrusionOk="0">
                  <a:moveTo>
                    <a:pt x="433" y="1"/>
                  </a:moveTo>
                  <a:cubicBezTo>
                    <a:pt x="124" y="1"/>
                    <a:pt x="1" y="484"/>
                    <a:pt x="339" y="569"/>
                  </a:cubicBezTo>
                  <a:cubicBezTo>
                    <a:pt x="2914" y="1208"/>
                    <a:pt x="5489" y="1846"/>
                    <a:pt x="8063" y="2484"/>
                  </a:cubicBezTo>
                  <a:cubicBezTo>
                    <a:pt x="8090" y="2490"/>
                    <a:pt x="8117" y="2494"/>
                    <a:pt x="8142" y="2494"/>
                  </a:cubicBezTo>
                  <a:cubicBezTo>
                    <a:pt x="8450" y="2494"/>
                    <a:pt x="8575" y="2011"/>
                    <a:pt x="8236" y="1925"/>
                  </a:cubicBezTo>
                  <a:cubicBezTo>
                    <a:pt x="5661" y="1288"/>
                    <a:pt x="3087" y="649"/>
                    <a:pt x="512" y="11"/>
                  </a:cubicBezTo>
                  <a:cubicBezTo>
                    <a:pt x="485" y="4"/>
                    <a:pt x="458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9"/>
            <p:cNvSpPr/>
            <p:nvPr/>
          </p:nvSpPr>
          <p:spPr>
            <a:xfrm>
              <a:off x="-2990734" y="4279272"/>
              <a:ext cx="179779" cy="25611"/>
            </a:xfrm>
            <a:custGeom>
              <a:avLst/>
              <a:gdLst/>
              <a:ahLst/>
              <a:cxnLst/>
              <a:rect l="l" t="t" r="r" b="b"/>
              <a:pathLst>
                <a:path w="11849" h="1688" extrusionOk="0">
                  <a:moveTo>
                    <a:pt x="345" y="1"/>
                  </a:moveTo>
                  <a:cubicBezTo>
                    <a:pt x="5" y="1"/>
                    <a:pt x="1" y="550"/>
                    <a:pt x="363" y="587"/>
                  </a:cubicBezTo>
                  <a:cubicBezTo>
                    <a:pt x="4065" y="953"/>
                    <a:pt x="7766" y="1319"/>
                    <a:pt x="11468" y="1686"/>
                  </a:cubicBezTo>
                  <a:lnTo>
                    <a:pt x="11466" y="1686"/>
                  </a:lnTo>
                  <a:cubicBezTo>
                    <a:pt x="11478" y="1687"/>
                    <a:pt x="11489" y="1687"/>
                    <a:pt x="11499" y="1687"/>
                  </a:cubicBezTo>
                  <a:cubicBezTo>
                    <a:pt x="11842" y="1687"/>
                    <a:pt x="11849" y="1137"/>
                    <a:pt x="11486" y="1100"/>
                  </a:cubicBezTo>
                  <a:lnTo>
                    <a:pt x="379" y="3"/>
                  </a:lnTo>
                  <a:cubicBezTo>
                    <a:pt x="368" y="1"/>
                    <a:pt x="356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9"/>
            <p:cNvSpPr/>
            <p:nvPr/>
          </p:nvSpPr>
          <p:spPr>
            <a:xfrm>
              <a:off x="-2989096" y="4313425"/>
              <a:ext cx="176138" cy="27128"/>
            </a:xfrm>
            <a:custGeom>
              <a:avLst/>
              <a:gdLst/>
              <a:ahLst/>
              <a:cxnLst/>
              <a:rect l="l" t="t" r="r" b="b"/>
              <a:pathLst>
                <a:path w="11609" h="1788" extrusionOk="0">
                  <a:moveTo>
                    <a:pt x="11152" y="0"/>
                  </a:moveTo>
                  <a:cubicBezTo>
                    <a:pt x="11140" y="0"/>
                    <a:pt x="11127" y="1"/>
                    <a:pt x="11115" y="2"/>
                  </a:cubicBezTo>
                  <a:cubicBezTo>
                    <a:pt x="7530" y="406"/>
                    <a:pt x="3946" y="812"/>
                    <a:pt x="361" y="1216"/>
                  </a:cubicBezTo>
                  <a:cubicBezTo>
                    <a:pt x="0" y="1257"/>
                    <a:pt x="114" y="1788"/>
                    <a:pt x="455" y="1788"/>
                  </a:cubicBezTo>
                  <a:cubicBezTo>
                    <a:pt x="468" y="1788"/>
                    <a:pt x="481" y="1787"/>
                    <a:pt x="494" y="1785"/>
                  </a:cubicBezTo>
                  <a:cubicBezTo>
                    <a:pt x="4078" y="1381"/>
                    <a:pt x="7664" y="977"/>
                    <a:pt x="11248" y="571"/>
                  </a:cubicBezTo>
                  <a:cubicBezTo>
                    <a:pt x="11609" y="530"/>
                    <a:pt x="11496" y="0"/>
                    <a:pt x="11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9"/>
            <p:cNvSpPr/>
            <p:nvPr/>
          </p:nvSpPr>
          <p:spPr>
            <a:xfrm>
              <a:off x="-2575751" y="4189178"/>
              <a:ext cx="117329" cy="114522"/>
            </a:xfrm>
            <a:custGeom>
              <a:avLst/>
              <a:gdLst/>
              <a:ahLst/>
              <a:cxnLst/>
              <a:rect l="l" t="t" r="r" b="b"/>
              <a:pathLst>
                <a:path w="7733" h="7548" extrusionOk="0">
                  <a:moveTo>
                    <a:pt x="3863" y="0"/>
                  </a:moveTo>
                  <a:cubicBezTo>
                    <a:pt x="1860" y="0"/>
                    <a:pt x="191" y="1578"/>
                    <a:pt x="97" y="3599"/>
                  </a:cubicBezTo>
                  <a:cubicBezTo>
                    <a:pt x="0" y="5680"/>
                    <a:pt x="1609" y="7447"/>
                    <a:pt x="3692" y="7543"/>
                  </a:cubicBezTo>
                  <a:cubicBezTo>
                    <a:pt x="3751" y="7546"/>
                    <a:pt x="3811" y="7548"/>
                    <a:pt x="3870" y="7548"/>
                  </a:cubicBezTo>
                  <a:cubicBezTo>
                    <a:pt x="5873" y="7548"/>
                    <a:pt x="7542" y="5970"/>
                    <a:pt x="7636" y="3949"/>
                  </a:cubicBezTo>
                  <a:cubicBezTo>
                    <a:pt x="7733" y="1868"/>
                    <a:pt x="6123" y="101"/>
                    <a:pt x="4041" y="4"/>
                  </a:cubicBezTo>
                  <a:cubicBezTo>
                    <a:pt x="3982" y="2"/>
                    <a:pt x="3922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9"/>
            <p:cNvSpPr/>
            <p:nvPr/>
          </p:nvSpPr>
          <p:spPr>
            <a:xfrm>
              <a:off x="-2948540" y="4152111"/>
              <a:ext cx="117344" cy="114522"/>
            </a:xfrm>
            <a:custGeom>
              <a:avLst/>
              <a:gdLst/>
              <a:ahLst/>
              <a:cxnLst/>
              <a:rect l="l" t="t" r="r" b="b"/>
              <a:pathLst>
                <a:path w="7734" h="7548" extrusionOk="0">
                  <a:moveTo>
                    <a:pt x="3866" y="0"/>
                  </a:moveTo>
                  <a:cubicBezTo>
                    <a:pt x="1862" y="0"/>
                    <a:pt x="190" y="1575"/>
                    <a:pt x="97" y="3599"/>
                  </a:cubicBezTo>
                  <a:cubicBezTo>
                    <a:pt x="0" y="5680"/>
                    <a:pt x="1609" y="7448"/>
                    <a:pt x="3692" y="7544"/>
                  </a:cubicBezTo>
                  <a:cubicBezTo>
                    <a:pt x="3752" y="7546"/>
                    <a:pt x="3811" y="7548"/>
                    <a:pt x="3870" y="7548"/>
                  </a:cubicBezTo>
                  <a:cubicBezTo>
                    <a:pt x="5873" y="7548"/>
                    <a:pt x="7542" y="5970"/>
                    <a:pt x="7636" y="3949"/>
                  </a:cubicBezTo>
                  <a:cubicBezTo>
                    <a:pt x="7733" y="1868"/>
                    <a:pt x="6123" y="101"/>
                    <a:pt x="4042" y="5"/>
                  </a:cubicBezTo>
                  <a:cubicBezTo>
                    <a:pt x="3983" y="2"/>
                    <a:pt x="3924" y="0"/>
                    <a:pt x="3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69"/>
          <p:cNvGrpSpPr/>
          <p:nvPr/>
        </p:nvGrpSpPr>
        <p:grpSpPr>
          <a:xfrm>
            <a:off x="7695970" y="2848717"/>
            <a:ext cx="1099871" cy="658852"/>
            <a:chOff x="-1054389" y="3934613"/>
            <a:chExt cx="840238" cy="503363"/>
          </a:xfrm>
        </p:grpSpPr>
        <p:sp>
          <p:nvSpPr>
            <p:cNvPr id="2181" name="Google Shape;2181;p69"/>
            <p:cNvSpPr/>
            <p:nvPr/>
          </p:nvSpPr>
          <p:spPr>
            <a:xfrm>
              <a:off x="-742883" y="4387194"/>
              <a:ext cx="98955" cy="50782"/>
            </a:xfrm>
            <a:custGeom>
              <a:avLst/>
              <a:gdLst/>
              <a:ahLst/>
              <a:cxnLst/>
              <a:rect l="l" t="t" r="r" b="b"/>
              <a:pathLst>
                <a:path w="6522" h="3347" extrusionOk="0">
                  <a:moveTo>
                    <a:pt x="3923" y="1"/>
                  </a:moveTo>
                  <a:cubicBezTo>
                    <a:pt x="3920" y="1"/>
                    <a:pt x="3925" y="3"/>
                    <a:pt x="3937" y="8"/>
                  </a:cubicBezTo>
                  <a:lnTo>
                    <a:pt x="3937" y="8"/>
                  </a:lnTo>
                  <a:cubicBezTo>
                    <a:pt x="3940" y="6"/>
                    <a:pt x="3942" y="5"/>
                    <a:pt x="3942" y="5"/>
                  </a:cubicBezTo>
                  <a:cubicBezTo>
                    <a:pt x="3931" y="2"/>
                    <a:pt x="3925" y="1"/>
                    <a:pt x="3923" y="1"/>
                  </a:cubicBezTo>
                  <a:close/>
                  <a:moveTo>
                    <a:pt x="3937" y="8"/>
                  </a:moveTo>
                  <a:cubicBezTo>
                    <a:pt x="3783" y="98"/>
                    <a:pt x="0" y="2310"/>
                    <a:pt x="853" y="3105"/>
                  </a:cubicBezTo>
                  <a:cubicBezTo>
                    <a:pt x="1031" y="3271"/>
                    <a:pt x="1320" y="3346"/>
                    <a:pt x="1677" y="3346"/>
                  </a:cubicBezTo>
                  <a:cubicBezTo>
                    <a:pt x="3065" y="3346"/>
                    <a:pt x="5491" y="2210"/>
                    <a:pt x="6521" y="833"/>
                  </a:cubicBezTo>
                  <a:cubicBezTo>
                    <a:pt x="6521" y="833"/>
                    <a:pt x="4147" y="87"/>
                    <a:pt x="393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9"/>
            <p:cNvSpPr/>
            <p:nvPr/>
          </p:nvSpPr>
          <p:spPr>
            <a:xfrm>
              <a:off x="-364739" y="4387194"/>
              <a:ext cx="98955" cy="50782"/>
            </a:xfrm>
            <a:custGeom>
              <a:avLst/>
              <a:gdLst/>
              <a:ahLst/>
              <a:cxnLst/>
              <a:rect l="l" t="t" r="r" b="b"/>
              <a:pathLst>
                <a:path w="6522" h="3347" extrusionOk="0">
                  <a:moveTo>
                    <a:pt x="2598" y="1"/>
                  </a:moveTo>
                  <a:cubicBezTo>
                    <a:pt x="2596" y="1"/>
                    <a:pt x="2590" y="2"/>
                    <a:pt x="2579" y="5"/>
                  </a:cubicBezTo>
                  <a:cubicBezTo>
                    <a:pt x="2579" y="5"/>
                    <a:pt x="2581" y="6"/>
                    <a:pt x="2584" y="8"/>
                  </a:cubicBezTo>
                  <a:lnTo>
                    <a:pt x="2584" y="8"/>
                  </a:lnTo>
                  <a:cubicBezTo>
                    <a:pt x="2596" y="3"/>
                    <a:pt x="2601" y="1"/>
                    <a:pt x="2598" y="1"/>
                  </a:cubicBezTo>
                  <a:close/>
                  <a:moveTo>
                    <a:pt x="2584" y="8"/>
                  </a:moveTo>
                  <a:lnTo>
                    <a:pt x="2584" y="8"/>
                  </a:lnTo>
                  <a:cubicBezTo>
                    <a:pt x="2374" y="87"/>
                    <a:pt x="0" y="833"/>
                    <a:pt x="0" y="833"/>
                  </a:cubicBezTo>
                  <a:cubicBezTo>
                    <a:pt x="1030" y="2210"/>
                    <a:pt x="3456" y="3346"/>
                    <a:pt x="4844" y="3346"/>
                  </a:cubicBezTo>
                  <a:cubicBezTo>
                    <a:pt x="5202" y="3346"/>
                    <a:pt x="5490" y="3271"/>
                    <a:pt x="5669" y="3105"/>
                  </a:cubicBezTo>
                  <a:cubicBezTo>
                    <a:pt x="6521" y="2310"/>
                    <a:pt x="2739" y="98"/>
                    <a:pt x="2584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9"/>
            <p:cNvSpPr/>
            <p:nvPr/>
          </p:nvSpPr>
          <p:spPr>
            <a:xfrm>
              <a:off x="-1019022" y="4161867"/>
              <a:ext cx="317697" cy="228695"/>
            </a:xfrm>
            <a:custGeom>
              <a:avLst/>
              <a:gdLst/>
              <a:ahLst/>
              <a:cxnLst/>
              <a:rect l="l" t="t" r="r" b="b"/>
              <a:pathLst>
                <a:path w="20939" h="15073" extrusionOk="0">
                  <a:moveTo>
                    <a:pt x="13407" y="0"/>
                  </a:moveTo>
                  <a:cubicBezTo>
                    <a:pt x="11454" y="3237"/>
                    <a:pt x="8648" y="4149"/>
                    <a:pt x="6108" y="4149"/>
                  </a:cubicBezTo>
                  <a:cubicBezTo>
                    <a:pt x="2834" y="4149"/>
                    <a:pt x="0" y="2636"/>
                    <a:pt x="0" y="2635"/>
                  </a:cubicBezTo>
                  <a:lnTo>
                    <a:pt x="0" y="2635"/>
                  </a:lnTo>
                  <a:cubicBezTo>
                    <a:pt x="0" y="2636"/>
                    <a:pt x="2069" y="12183"/>
                    <a:pt x="7532" y="14405"/>
                  </a:cubicBezTo>
                  <a:cubicBezTo>
                    <a:pt x="8711" y="14885"/>
                    <a:pt x="9891" y="15073"/>
                    <a:pt x="11015" y="15073"/>
                  </a:cubicBezTo>
                  <a:cubicBezTo>
                    <a:pt x="15098" y="15073"/>
                    <a:pt x="18455" y="12593"/>
                    <a:pt x="18455" y="12593"/>
                  </a:cubicBezTo>
                  <a:cubicBezTo>
                    <a:pt x="20939" y="2552"/>
                    <a:pt x="13407" y="0"/>
                    <a:pt x="13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9"/>
            <p:cNvSpPr/>
            <p:nvPr/>
          </p:nvSpPr>
          <p:spPr>
            <a:xfrm>
              <a:off x="-1054389" y="4168877"/>
              <a:ext cx="62222" cy="55698"/>
            </a:xfrm>
            <a:custGeom>
              <a:avLst/>
              <a:gdLst/>
              <a:ahLst/>
              <a:cxnLst/>
              <a:rect l="l" t="t" r="r" b="b"/>
              <a:pathLst>
                <a:path w="4101" h="3671" extrusionOk="0">
                  <a:moveTo>
                    <a:pt x="1147" y="0"/>
                  </a:moveTo>
                  <a:cubicBezTo>
                    <a:pt x="945" y="0"/>
                    <a:pt x="772" y="32"/>
                    <a:pt x="650" y="100"/>
                  </a:cubicBezTo>
                  <a:cubicBezTo>
                    <a:pt x="53" y="428"/>
                    <a:pt x="0" y="1473"/>
                    <a:pt x="533" y="2431"/>
                  </a:cubicBezTo>
                  <a:cubicBezTo>
                    <a:pt x="957" y="3192"/>
                    <a:pt x="1622" y="3670"/>
                    <a:pt x="2178" y="3670"/>
                  </a:cubicBezTo>
                  <a:cubicBezTo>
                    <a:pt x="2321" y="3670"/>
                    <a:pt x="2458" y="3638"/>
                    <a:pt x="2581" y="3570"/>
                  </a:cubicBezTo>
                  <a:cubicBezTo>
                    <a:pt x="3177" y="3242"/>
                    <a:pt x="4100" y="2198"/>
                    <a:pt x="3566" y="1239"/>
                  </a:cubicBezTo>
                  <a:cubicBezTo>
                    <a:pt x="3143" y="479"/>
                    <a:pt x="1927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9"/>
            <p:cNvSpPr/>
            <p:nvPr/>
          </p:nvSpPr>
          <p:spPr>
            <a:xfrm>
              <a:off x="-846997" y="3934613"/>
              <a:ext cx="632845" cy="483335"/>
            </a:xfrm>
            <a:custGeom>
              <a:avLst/>
              <a:gdLst/>
              <a:ahLst/>
              <a:cxnLst/>
              <a:rect l="l" t="t" r="r" b="b"/>
              <a:pathLst>
                <a:path w="41710" h="31856" extrusionOk="0">
                  <a:moveTo>
                    <a:pt x="17683" y="0"/>
                  </a:moveTo>
                  <a:cubicBezTo>
                    <a:pt x="12026" y="0"/>
                    <a:pt x="7620" y="4692"/>
                    <a:pt x="7620" y="4692"/>
                  </a:cubicBezTo>
                  <a:lnTo>
                    <a:pt x="9186" y="1728"/>
                  </a:lnTo>
                  <a:lnTo>
                    <a:pt x="9186" y="1728"/>
                  </a:lnTo>
                  <a:cubicBezTo>
                    <a:pt x="3062" y="3620"/>
                    <a:pt x="3062" y="10123"/>
                    <a:pt x="3062" y="10123"/>
                  </a:cubicBezTo>
                  <a:lnTo>
                    <a:pt x="2069" y="7819"/>
                  </a:lnTo>
                  <a:cubicBezTo>
                    <a:pt x="0" y="11193"/>
                    <a:pt x="2069" y="14978"/>
                    <a:pt x="2069" y="14978"/>
                  </a:cubicBezTo>
                  <a:cubicBezTo>
                    <a:pt x="8275" y="19999"/>
                    <a:pt x="6599" y="27915"/>
                    <a:pt x="6599" y="27916"/>
                  </a:cubicBezTo>
                  <a:cubicBezTo>
                    <a:pt x="7709" y="30895"/>
                    <a:pt x="14498" y="31855"/>
                    <a:pt x="21313" y="31855"/>
                  </a:cubicBezTo>
                  <a:cubicBezTo>
                    <a:pt x="28086" y="31855"/>
                    <a:pt x="34885" y="30907"/>
                    <a:pt x="36164" y="30050"/>
                  </a:cubicBezTo>
                  <a:cubicBezTo>
                    <a:pt x="38729" y="28332"/>
                    <a:pt x="38813" y="25021"/>
                    <a:pt x="38813" y="25021"/>
                  </a:cubicBezTo>
                  <a:lnTo>
                    <a:pt x="40964" y="26174"/>
                  </a:lnTo>
                  <a:cubicBezTo>
                    <a:pt x="41710" y="23376"/>
                    <a:pt x="37820" y="19342"/>
                    <a:pt x="37820" y="19342"/>
                  </a:cubicBezTo>
                  <a:lnTo>
                    <a:pt x="37820" y="19342"/>
                  </a:lnTo>
                  <a:lnTo>
                    <a:pt x="40136" y="20824"/>
                  </a:lnTo>
                  <a:cubicBezTo>
                    <a:pt x="40467" y="16543"/>
                    <a:pt x="34510" y="11606"/>
                    <a:pt x="34510" y="11606"/>
                  </a:cubicBezTo>
                  <a:lnTo>
                    <a:pt x="34510" y="11606"/>
                  </a:lnTo>
                  <a:lnTo>
                    <a:pt x="37488" y="12181"/>
                  </a:lnTo>
                  <a:cubicBezTo>
                    <a:pt x="35999" y="6337"/>
                    <a:pt x="28054" y="5679"/>
                    <a:pt x="28054" y="5679"/>
                  </a:cubicBezTo>
                  <a:lnTo>
                    <a:pt x="31198" y="5350"/>
                  </a:lnTo>
                  <a:cubicBezTo>
                    <a:pt x="29015" y="1985"/>
                    <a:pt x="24243" y="1412"/>
                    <a:pt x="21244" y="1412"/>
                  </a:cubicBezTo>
                  <a:cubicBezTo>
                    <a:pt x="19696" y="1412"/>
                    <a:pt x="18620" y="1565"/>
                    <a:pt x="18620" y="1565"/>
                  </a:cubicBezTo>
                  <a:lnTo>
                    <a:pt x="20524" y="412"/>
                  </a:lnTo>
                  <a:cubicBezTo>
                    <a:pt x="19553" y="124"/>
                    <a:pt x="18602" y="0"/>
                    <a:pt x="17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9"/>
            <p:cNvSpPr/>
            <p:nvPr/>
          </p:nvSpPr>
          <p:spPr>
            <a:xfrm>
              <a:off x="-865962" y="4216397"/>
              <a:ext cx="28115" cy="46109"/>
            </a:xfrm>
            <a:custGeom>
              <a:avLst/>
              <a:gdLst/>
              <a:ahLst/>
              <a:cxnLst/>
              <a:rect l="l" t="t" r="r" b="b"/>
              <a:pathLst>
                <a:path w="1853" h="3039" extrusionOk="0">
                  <a:moveTo>
                    <a:pt x="925" y="1"/>
                  </a:moveTo>
                  <a:cubicBezTo>
                    <a:pt x="412" y="1"/>
                    <a:pt x="0" y="681"/>
                    <a:pt x="0" y="1519"/>
                  </a:cubicBezTo>
                  <a:cubicBezTo>
                    <a:pt x="0" y="2358"/>
                    <a:pt x="413" y="3039"/>
                    <a:pt x="925" y="3039"/>
                  </a:cubicBezTo>
                  <a:cubicBezTo>
                    <a:pt x="1436" y="3039"/>
                    <a:pt x="1853" y="2358"/>
                    <a:pt x="1853" y="1519"/>
                  </a:cubicBezTo>
                  <a:cubicBezTo>
                    <a:pt x="1853" y="681"/>
                    <a:pt x="1438" y="1"/>
                    <a:pt x="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9"/>
            <p:cNvSpPr/>
            <p:nvPr/>
          </p:nvSpPr>
          <p:spPr>
            <a:xfrm>
              <a:off x="-846450" y="4242767"/>
              <a:ext cx="95298" cy="92522"/>
            </a:xfrm>
            <a:custGeom>
              <a:avLst/>
              <a:gdLst/>
              <a:ahLst/>
              <a:cxnLst/>
              <a:rect l="l" t="t" r="r" b="b"/>
              <a:pathLst>
                <a:path w="6281" h="6098" extrusionOk="0">
                  <a:moveTo>
                    <a:pt x="3136" y="0"/>
                  </a:moveTo>
                  <a:cubicBezTo>
                    <a:pt x="1510" y="0"/>
                    <a:pt x="154" y="1273"/>
                    <a:pt x="78" y="2907"/>
                  </a:cubicBezTo>
                  <a:cubicBezTo>
                    <a:pt x="1" y="4590"/>
                    <a:pt x="1307" y="6015"/>
                    <a:pt x="2997" y="6094"/>
                  </a:cubicBezTo>
                  <a:cubicBezTo>
                    <a:pt x="3045" y="6096"/>
                    <a:pt x="3093" y="6097"/>
                    <a:pt x="3141" y="6097"/>
                  </a:cubicBezTo>
                  <a:cubicBezTo>
                    <a:pt x="4770" y="6097"/>
                    <a:pt x="6125" y="4824"/>
                    <a:pt x="6202" y="3190"/>
                  </a:cubicBezTo>
                  <a:cubicBezTo>
                    <a:pt x="6280" y="1508"/>
                    <a:pt x="4973" y="82"/>
                    <a:pt x="3282" y="4"/>
                  </a:cubicBezTo>
                  <a:cubicBezTo>
                    <a:pt x="3233" y="1"/>
                    <a:pt x="3185" y="0"/>
                    <a:pt x="3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9"/>
            <p:cNvSpPr/>
            <p:nvPr/>
          </p:nvSpPr>
          <p:spPr>
            <a:xfrm>
              <a:off x="-770922" y="4081013"/>
              <a:ext cx="15855" cy="28631"/>
            </a:xfrm>
            <a:custGeom>
              <a:avLst/>
              <a:gdLst/>
              <a:ahLst/>
              <a:cxnLst/>
              <a:rect l="l" t="t" r="r" b="b"/>
              <a:pathLst>
                <a:path w="1045" h="1887" extrusionOk="0">
                  <a:moveTo>
                    <a:pt x="472" y="0"/>
                  </a:moveTo>
                  <a:cubicBezTo>
                    <a:pt x="336" y="0"/>
                    <a:pt x="168" y="74"/>
                    <a:pt x="135" y="201"/>
                  </a:cubicBezTo>
                  <a:lnTo>
                    <a:pt x="137" y="200"/>
                  </a:lnTo>
                  <a:lnTo>
                    <a:pt x="137" y="200"/>
                  </a:lnTo>
                  <a:cubicBezTo>
                    <a:pt x="1" y="742"/>
                    <a:pt x="75" y="1388"/>
                    <a:pt x="453" y="1816"/>
                  </a:cubicBezTo>
                  <a:cubicBezTo>
                    <a:pt x="497" y="1866"/>
                    <a:pt x="564" y="1886"/>
                    <a:pt x="634" y="1886"/>
                  </a:cubicBezTo>
                  <a:cubicBezTo>
                    <a:pt x="825" y="1886"/>
                    <a:pt x="1044" y="1735"/>
                    <a:pt x="915" y="1589"/>
                  </a:cubicBezTo>
                  <a:cubicBezTo>
                    <a:pt x="576" y="1206"/>
                    <a:pt x="530" y="652"/>
                    <a:pt x="650" y="169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9"/>
            <p:cNvSpPr/>
            <p:nvPr/>
          </p:nvSpPr>
          <p:spPr>
            <a:xfrm>
              <a:off x="-731883" y="4042020"/>
              <a:ext cx="13822" cy="21408"/>
            </a:xfrm>
            <a:custGeom>
              <a:avLst/>
              <a:gdLst/>
              <a:ahLst/>
              <a:cxnLst/>
              <a:rect l="l" t="t" r="r" b="b"/>
              <a:pathLst>
                <a:path w="911" h="1411" extrusionOk="0">
                  <a:moveTo>
                    <a:pt x="506" y="0"/>
                  </a:moveTo>
                  <a:cubicBezTo>
                    <a:pt x="418" y="0"/>
                    <a:pt x="338" y="20"/>
                    <a:pt x="303" y="68"/>
                  </a:cubicBezTo>
                  <a:cubicBezTo>
                    <a:pt x="58" y="406"/>
                    <a:pt x="1" y="878"/>
                    <a:pt x="300" y="1285"/>
                  </a:cubicBezTo>
                  <a:cubicBezTo>
                    <a:pt x="361" y="1368"/>
                    <a:pt x="513" y="1410"/>
                    <a:pt x="641" y="1410"/>
                  </a:cubicBezTo>
                  <a:cubicBezTo>
                    <a:pt x="779" y="1410"/>
                    <a:pt x="887" y="1361"/>
                    <a:pt x="814" y="1261"/>
                  </a:cubicBezTo>
                  <a:cubicBezTo>
                    <a:pt x="546" y="896"/>
                    <a:pt x="612" y="496"/>
                    <a:pt x="832" y="195"/>
                  </a:cubicBezTo>
                  <a:cubicBezTo>
                    <a:pt x="911" y="88"/>
                    <a:pt x="691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9"/>
            <p:cNvSpPr/>
            <p:nvPr/>
          </p:nvSpPr>
          <p:spPr>
            <a:xfrm>
              <a:off x="-720458" y="4102543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5" y="1"/>
                  </a:moveTo>
                  <a:cubicBezTo>
                    <a:pt x="417" y="1"/>
                    <a:pt x="336" y="21"/>
                    <a:pt x="301" y="69"/>
                  </a:cubicBezTo>
                  <a:cubicBezTo>
                    <a:pt x="56" y="406"/>
                    <a:pt x="0" y="877"/>
                    <a:pt x="298" y="1284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0" y="496"/>
                    <a:pt x="828" y="196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9"/>
            <p:cNvSpPr/>
            <p:nvPr/>
          </p:nvSpPr>
          <p:spPr>
            <a:xfrm>
              <a:off x="-686684" y="4056130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0" y="0"/>
                  </a:moveTo>
                  <a:cubicBezTo>
                    <a:pt x="334" y="0"/>
                    <a:pt x="166" y="75"/>
                    <a:pt x="135" y="202"/>
                  </a:cubicBezTo>
                  <a:lnTo>
                    <a:pt x="135" y="201"/>
                  </a:lnTo>
                  <a:lnTo>
                    <a:pt x="135" y="201"/>
                  </a:lnTo>
                  <a:cubicBezTo>
                    <a:pt x="0" y="742"/>
                    <a:pt x="73" y="1389"/>
                    <a:pt x="452" y="1817"/>
                  </a:cubicBezTo>
                  <a:cubicBezTo>
                    <a:pt x="495" y="1866"/>
                    <a:pt x="562" y="1887"/>
                    <a:pt x="632" y="1887"/>
                  </a:cubicBezTo>
                  <a:cubicBezTo>
                    <a:pt x="823" y="1887"/>
                    <a:pt x="1043" y="1736"/>
                    <a:pt x="913" y="1589"/>
                  </a:cubicBezTo>
                  <a:cubicBezTo>
                    <a:pt x="574" y="1206"/>
                    <a:pt x="529" y="652"/>
                    <a:pt x="648" y="170"/>
                  </a:cubicBezTo>
                  <a:cubicBezTo>
                    <a:pt x="677" y="53"/>
                    <a:pt x="585" y="0"/>
                    <a:pt x="470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9"/>
            <p:cNvSpPr/>
            <p:nvPr/>
          </p:nvSpPr>
          <p:spPr>
            <a:xfrm>
              <a:off x="-770345" y="4139093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6" y="1"/>
                    <a:pt x="337" y="21"/>
                    <a:pt x="302" y="68"/>
                  </a:cubicBezTo>
                  <a:cubicBezTo>
                    <a:pt x="55" y="407"/>
                    <a:pt x="1" y="878"/>
                    <a:pt x="297" y="1285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4" y="1361"/>
                    <a:pt x="812" y="1261"/>
                  </a:cubicBezTo>
                  <a:cubicBezTo>
                    <a:pt x="544" y="896"/>
                    <a:pt x="611" y="496"/>
                    <a:pt x="828" y="195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9"/>
            <p:cNvSpPr/>
            <p:nvPr/>
          </p:nvSpPr>
          <p:spPr>
            <a:xfrm>
              <a:off x="-669145" y="4011492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6"/>
                    <a:pt x="1" y="877"/>
                    <a:pt x="298" y="1284"/>
                  </a:cubicBezTo>
                  <a:cubicBezTo>
                    <a:pt x="358" y="1367"/>
                    <a:pt x="511" y="1409"/>
                    <a:pt x="638" y="1409"/>
                  </a:cubicBezTo>
                  <a:cubicBezTo>
                    <a:pt x="777" y="1409"/>
                    <a:pt x="885" y="1360"/>
                    <a:pt x="812" y="1260"/>
                  </a:cubicBezTo>
                  <a:cubicBezTo>
                    <a:pt x="544" y="895"/>
                    <a:pt x="609" y="495"/>
                    <a:pt x="830" y="196"/>
                  </a:cubicBezTo>
                  <a:cubicBezTo>
                    <a:pt x="909" y="87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9"/>
            <p:cNvSpPr/>
            <p:nvPr/>
          </p:nvSpPr>
          <p:spPr>
            <a:xfrm>
              <a:off x="-641394" y="4079769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2" y="0"/>
                  </a:moveTo>
                  <a:cubicBezTo>
                    <a:pt x="336" y="0"/>
                    <a:pt x="169" y="74"/>
                    <a:pt x="136" y="202"/>
                  </a:cubicBezTo>
                  <a:cubicBezTo>
                    <a:pt x="0" y="743"/>
                    <a:pt x="74" y="1388"/>
                    <a:pt x="454" y="1817"/>
                  </a:cubicBezTo>
                  <a:cubicBezTo>
                    <a:pt x="498" y="1866"/>
                    <a:pt x="565" y="1887"/>
                    <a:pt x="635" y="1887"/>
                  </a:cubicBezTo>
                  <a:cubicBezTo>
                    <a:pt x="825" y="1887"/>
                    <a:pt x="1044" y="1736"/>
                    <a:pt x="914" y="1589"/>
                  </a:cubicBezTo>
                  <a:cubicBezTo>
                    <a:pt x="574" y="1207"/>
                    <a:pt x="528" y="653"/>
                    <a:pt x="650" y="170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9"/>
            <p:cNvSpPr/>
            <p:nvPr/>
          </p:nvSpPr>
          <p:spPr>
            <a:xfrm>
              <a:off x="-602340" y="4040791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3" y="1410"/>
                    <a:pt x="640" y="1410"/>
                  </a:cubicBezTo>
                  <a:cubicBezTo>
                    <a:pt x="778" y="1410"/>
                    <a:pt x="885" y="1360"/>
                    <a:pt x="812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9"/>
            <p:cNvSpPr/>
            <p:nvPr/>
          </p:nvSpPr>
          <p:spPr>
            <a:xfrm>
              <a:off x="-590945" y="4101314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7" y="0"/>
                    <a:pt x="337" y="20"/>
                    <a:pt x="302" y="68"/>
                  </a:cubicBezTo>
                  <a:cubicBezTo>
                    <a:pt x="57" y="406"/>
                    <a:pt x="1" y="876"/>
                    <a:pt x="299" y="1283"/>
                  </a:cubicBezTo>
                  <a:cubicBezTo>
                    <a:pt x="360" y="1367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59"/>
                  </a:cubicBezTo>
                  <a:cubicBezTo>
                    <a:pt x="545" y="894"/>
                    <a:pt x="611" y="495"/>
                    <a:pt x="830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9"/>
            <p:cNvSpPr/>
            <p:nvPr/>
          </p:nvSpPr>
          <p:spPr>
            <a:xfrm>
              <a:off x="-557156" y="4054886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1" y="1"/>
                  </a:moveTo>
                  <a:cubicBezTo>
                    <a:pt x="335" y="1"/>
                    <a:pt x="167" y="75"/>
                    <a:pt x="135" y="202"/>
                  </a:cubicBezTo>
                  <a:cubicBezTo>
                    <a:pt x="0" y="743"/>
                    <a:pt x="74" y="1389"/>
                    <a:pt x="453" y="1817"/>
                  </a:cubicBezTo>
                  <a:cubicBezTo>
                    <a:pt x="496" y="1866"/>
                    <a:pt x="562" y="1887"/>
                    <a:pt x="632" y="1887"/>
                  </a:cubicBezTo>
                  <a:cubicBezTo>
                    <a:pt x="823" y="1887"/>
                    <a:pt x="1042" y="1736"/>
                    <a:pt x="913" y="1589"/>
                  </a:cubicBezTo>
                  <a:cubicBezTo>
                    <a:pt x="574" y="1206"/>
                    <a:pt x="528" y="652"/>
                    <a:pt x="648" y="171"/>
                  </a:cubicBezTo>
                  <a:cubicBezTo>
                    <a:pt x="678" y="53"/>
                    <a:pt x="585" y="1"/>
                    <a:pt x="471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9"/>
            <p:cNvSpPr/>
            <p:nvPr/>
          </p:nvSpPr>
          <p:spPr>
            <a:xfrm>
              <a:off x="-640817" y="4137864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6" y="1"/>
                  </a:moveTo>
                  <a:cubicBezTo>
                    <a:pt x="417" y="1"/>
                    <a:pt x="337" y="21"/>
                    <a:pt x="303" y="69"/>
                  </a:cubicBezTo>
                  <a:cubicBezTo>
                    <a:pt x="55" y="406"/>
                    <a:pt x="0" y="877"/>
                    <a:pt x="297" y="1284"/>
                  </a:cubicBezTo>
                  <a:cubicBezTo>
                    <a:pt x="358" y="1367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0" y="495"/>
                    <a:pt x="828" y="196"/>
                  </a:cubicBezTo>
                  <a:cubicBezTo>
                    <a:pt x="908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9"/>
            <p:cNvSpPr/>
            <p:nvPr/>
          </p:nvSpPr>
          <p:spPr>
            <a:xfrm>
              <a:off x="-539647" y="4010248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8" y="1410"/>
                    <a:pt x="886" y="1360"/>
                    <a:pt x="814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9"/>
            <p:cNvSpPr/>
            <p:nvPr/>
          </p:nvSpPr>
          <p:spPr>
            <a:xfrm>
              <a:off x="-704891" y="4251157"/>
              <a:ext cx="15840" cy="28615"/>
            </a:xfrm>
            <a:custGeom>
              <a:avLst/>
              <a:gdLst/>
              <a:ahLst/>
              <a:cxnLst/>
              <a:rect l="l" t="t" r="r" b="b"/>
              <a:pathLst>
                <a:path w="1044" h="1886" extrusionOk="0">
                  <a:moveTo>
                    <a:pt x="472" y="0"/>
                  </a:moveTo>
                  <a:cubicBezTo>
                    <a:pt x="336" y="0"/>
                    <a:pt x="168" y="74"/>
                    <a:pt x="136" y="201"/>
                  </a:cubicBezTo>
                  <a:cubicBezTo>
                    <a:pt x="0" y="742"/>
                    <a:pt x="74" y="1388"/>
                    <a:pt x="453" y="1816"/>
                  </a:cubicBezTo>
                  <a:cubicBezTo>
                    <a:pt x="496" y="1865"/>
                    <a:pt x="563" y="1886"/>
                    <a:pt x="634" y="1886"/>
                  </a:cubicBezTo>
                  <a:cubicBezTo>
                    <a:pt x="824" y="1886"/>
                    <a:pt x="1044" y="1735"/>
                    <a:pt x="914" y="1589"/>
                  </a:cubicBezTo>
                  <a:cubicBezTo>
                    <a:pt x="575" y="1206"/>
                    <a:pt x="528" y="652"/>
                    <a:pt x="650" y="169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9"/>
            <p:cNvSpPr/>
            <p:nvPr/>
          </p:nvSpPr>
          <p:spPr>
            <a:xfrm>
              <a:off x="-665837" y="4212179"/>
              <a:ext cx="13807" cy="21378"/>
            </a:xfrm>
            <a:custGeom>
              <a:avLst/>
              <a:gdLst/>
              <a:ahLst/>
              <a:cxnLst/>
              <a:rect l="l" t="t" r="r" b="b"/>
              <a:pathLst>
                <a:path w="910" h="1409" extrusionOk="0">
                  <a:moveTo>
                    <a:pt x="506" y="0"/>
                  </a:moveTo>
                  <a:cubicBezTo>
                    <a:pt x="418" y="0"/>
                    <a:pt x="338" y="20"/>
                    <a:pt x="304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2" y="1409"/>
                    <a:pt x="638" y="1409"/>
                  </a:cubicBezTo>
                  <a:cubicBezTo>
                    <a:pt x="776" y="1409"/>
                    <a:pt x="885" y="1359"/>
                    <a:pt x="812" y="1260"/>
                  </a:cubicBezTo>
                  <a:cubicBezTo>
                    <a:pt x="546" y="895"/>
                    <a:pt x="611" y="495"/>
                    <a:pt x="830" y="194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9"/>
            <p:cNvSpPr/>
            <p:nvPr/>
          </p:nvSpPr>
          <p:spPr>
            <a:xfrm>
              <a:off x="-654442" y="4272687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5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60"/>
                  </a:cubicBezTo>
                  <a:cubicBezTo>
                    <a:pt x="545" y="895"/>
                    <a:pt x="611" y="496"/>
                    <a:pt x="828" y="196"/>
                  </a:cubicBezTo>
                  <a:cubicBezTo>
                    <a:pt x="908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9"/>
            <p:cNvSpPr/>
            <p:nvPr/>
          </p:nvSpPr>
          <p:spPr>
            <a:xfrm>
              <a:off x="-620653" y="4226259"/>
              <a:ext cx="15840" cy="28646"/>
            </a:xfrm>
            <a:custGeom>
              <a:avLst/>
              <a:gdLst/>
              <a:ahLst/>
              <a:cxnLst/>
              <a:rect l="l" t="t" r="r" b="b"/>
              <a:pathLst>
                <a:path w="1044" h="1888" extrusionOk="0">
                  <a:moveTo>
                    <a:pt x="469" y="1"/>
                  </a:moveTo>
                  <a:cubicBezTo>
                    <a:pt x="333" y="1"/>
                    <a:pt x="166" y="75"/>
                    <a:pt x="135" y="203"/>
                  </a:cubicBezTo>
                  <a:lnTo>
                    <a:pt x="135" y="202"/>
                  </a:lnTo>
                  <a:lnTo>
                    <a:pt x="135" y="202"/>
                  </a:lnTo>
                  <a:cubicBezTo>
                    <a:pt x="0" y="743"/>
                    <a:pt x="74" y="1390"/>
                    <a:pt x="451" y="1818"/>
                  </a:cubicBezTo>
                  <a:cubicBezTo>
                    <a:pt x="495" y="1867"/>
                    <a:pt x="561" y="1888"/>
                    <a:pt x="632" y="1888"/>
                  </a:cubicBezTo>
                  <a:cubicBezTo>
                    <a:pt x="823" y="1888"/>
                    <a:pt x="1043" y="1737"/>
                    <a:pt x="913" y="1590"/>
                  </a:cubicBezTo>
                  <a:cubicBezTo>
                    <a:pt x="574" y="1207"/>
                    <a:pt x="527" y="653"/>
                    <a:pt x="648" y="171"/>
                  </a:cubicBezTo>
                  <a:cubicBezTo>
                    <a:pt x="677" y="54"/>
                    <a:pt x="584" y="1"/>
                    <a:pt x="469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9"/>
            <p:cNvSpPr/>
            <p:nvPr/>
          </p:nvSpPr>
          <p:spPr>
            <a:xfrm>
              <a:off x="-704314" y="4309253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6" y="0"/>
                  </a:moveTo>
                  <a:cubicBezTo>
                    <a:pt x="417" y="0"/>
                    <a:pt x="337" y="21"/>
                    <a:pt x="303" y="68"/>
                  </a:cubicBezTo>
                  <a:cubicBezTo>
                    <a:pt x="55" y="406"/>
                    <a:pt x="0" y="875"/>
                    <a:pt x="297" y="1284"/>
                  </a:cubicBezTo>
                  <a:cubicBezTo>
                    <a:pt x="358" y="1367"/>
                    <a:pt x="512" y="1409"/>
                    <a:pt x="639" y="1409"/>
                  </a:cubicBezTo>
                  <a:cubicBezTo>
                    <a:pt x="777" y="1409"/>
                    <a:pt x="885" y="1360"/>
                    <a:pt x="811" y="1260"/>
                  </a:cubicBezTo>
                  <a:cubicBezTo>
                    <a:pt x="545" y="895"/>
                    <a:pt x="610" y="495"/>
                    <a:pt x="828" y="196"/>
                  </a:cubicBezTo>
                  <a:cubicBezTo>
                    <a:pt x="908" y="87"/>
                    <a:pt x="689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9"/>
            <p:cNvSpPr/>
            <p:nvPr/>
          </p:nvSpPr>
          <p:spPr>
            <a:xfrm>
              <a:off x="-603144" y="4181637"/>
              <a:ext cx="13822" cy="21393"/>
            </a:xfrm>
            <a:custGeom>
              <a:avLst/>
              <a:gdLst/>
              <a:ahLst/>
              <a:cxnLst/>
              <a:rect l="l" t="t" r="r" b="b"/>
              <a:pathLst>
                <a:path w="911" h="1410" extrusionOk="0">
                  <a:moveTo>
                    <a:pt x="508" y="1"/>
                  </a:moveTo>
                  <a:cubicBezTo>
                    <a:pt x="419" y="1"/>
                    <a:pt x="339" y="21"/>
                    <a:pt x="304" y="69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3" y="1409"/>
                    <a:pt x="640" y="1409"/>
                  </a:cubicBezTo>
                  <a:cubicBezTo>
                    <a:pt x="778" y="1409"/>
                    <a:pt x="885" y="1360"/>
                    <a:pt x="812" y="1260"/>
                  </a:cubicBezTo>
                  <a:cubicBezTo>
                    <a:pt x="546" y="895"/>
                    <a:pt x="611" y="495"/>
                    <a:pt x="832" y="196"/>
                  </a:cubicBezTo>
                  <a:cubicBezTo>
                    <a:pt x="910" y="87"/>
                    <a:pt x="691" y="1"/>
                    <a:pt x="508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9"/>
            <p:cNvSpPr/>
            <p:nvPr/>
          </p:nvSpPr>
          <p:spPr>
            <a:xfrm>
              <a:off x="-544851" y="4134117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2" y="0"/>
                  </a:moveTo>
                  <a:cubicBezTo>
                    <a:pt x="335" y="0"/>
                    <a:pt x="168" y="75"/>
                    <a:pt x="137" y="202"/>
                  </a:cubicBezTo>
                  <a:cubicBezTo>
                    <a:pt x="0" y="742"/>
                    <a:pt x="76" y="1389"/>
                    <a:pt x="454" y="1817"/>
                  </a:cubicBezTo>
                  <a:cubicBezTo>
                    <a:pt x="498" y="1866"/>
                    <a:pt x="564" y="1887"/>
                    <a:pt x="634" y="1887"/>
                  </a:cubicBezTo>
                  <a:cubicBezTo>
                    <a:pt x="824" y="1887"/>
                    <a:pt x="1044" y="1736"/>
                    <a:pt x="914" y="1590"/>
                  </a:cubicBezTo>
                  <a:cubicBezTo>
                    <a:pt x="575" y="1207"/>
                    <a:pt x="530" y="652"/>
                    <a:pt x="650" y="170"/>
                  </a:cubicBezTo>
                  <a:cubicBezTo>
                    <a:pt x="679" y="53"/>
                    <a:pt x="586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9"/>
            <p:cNvSpPr/>
            <p:nvPr/>
          </p:nvSpPr>
          <p:spPr>
            <a:xfrm>
              <a:off x="-505797" y="4095123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lnTo>
                    <a:pt x="302" y="69"/>
                  </a:lnTo>
                  <a:cubicBezTo>
                    <a:pt x="57" y="406"/>
                    <a:pt x="1" y="877"/>
                    <a:pt x="298" y="1286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6" y="1361"/>
                    <a:pt x="812" y="1260"/>
                  </a:cubicBezTo>
                  <a:cubicBezTo>
                    <a:pt x="546" y="895"/>
                    <a:pt x="611" y="497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9"/>
            <p:cNvSpPr/>
            <p:nvPr/>
          </p:nvSpPr>
          <p:spPr>
            <a:xfrm>
              <a:off x="-494403" y="4155662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5" y="0"/>
                  </a:moveTo>
                  <a:cubicBezTo>
                    <a:pt x="417" y="0"/>
                    <a:pt x="337" y="20"/>
                    <a:pt x="302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8"/>
                    <a:pt x="512" y="1410"/>
                    <a:pt x="640" y="1410"/>
                  </a:cubicBezTo>
                  <a:cubicBezTo>
                    <a:pt x="778" y="1410"/>
                    <a:pt x="885" y="1360"/>
                    <a:pt x="812" y="1260"/>
                  </a:cubicBezTo>
                  <a:cubicBezTo>
                    <a:pt x="545" y="895"/>
                    <a:pt x="611" y="496"/>
                    <a:pt x="829" y="194"/>
                  </a:cubicBezTo>
                  <a:cubicBezTo>
                    <a:pt x="908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9"/>
            <p:cNvSpPr/>
            <p:nvPr/>
          </p:nvSpPr>
          <p:spPr>
            <a:xfrm>
              <a:off x="-460644" y="4109249"/>
              <a:ext cx="15855" cy="28646"/>
            </a:xfrm>
            <a:custGeom>
              <a:avLst/>
              <a:gdLst/>
              <a:ahLst/>
              <a:cxnLst/>
              <a:rect l="l" t="t" r="r" b="b"/>
              <a:pathLst>
                <a:path w="1045" h="1888" extrusionOk="0">
                  <a:moveTo>
                    <a:pt x="472" y="0"/>
                  </a:moveTo>
                  <a:cubicBezTo>
                    <a:pt x="336" y="0"/>
                    <a:pt x="169" y="74"/>
                    <a:pt x="137" y="202"/>
                  </a:cubicBezTo>
                  <a:cubicBezTo>
                    <a:pt x="1" y="744"/>
                    <a:pt x="75" y="1389"/>
                    <a:pt x="453" y="1817"/>
                  </a:cubicBezTo>
                  <a:cubicBezTo>
                    <a:pt x="497" y="1866"/>
                    <a:pt x="564" y="1887"/>
                    <a:pt x="634" y="1887"/>
                  </a:cubicBezTo>
                  <a:cubicBezTo>
                    <a:pt x="825" y="1887"/>
                    <a:pt x="1044" y="1735"/>
                    <a:pt x="915" y="1588"/>
                  </a:cubicBezTo>
                  <a:cubicBezTo>
                    <a:pt x="576" y="1205"/>
                    <a:pt x="530" y="651"/>
                    <a:pt x="650" y="170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9"/>
            <p:cNvSpPr/>
            <p:nvPr/>
          </p:nvSpPr>
          <p:spPr>
            <a:xfrm>
              <a:off x="-544275" y="4192227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8" y="0"/>
                    <a:pt x="337" y="20"/>
                    <a:pt x="303" y="68"/>
                  </a:cubicBezTo>
                  <a:cubicBezTo>
                    <a:pt x="56" y="406"/>
                    <a:pt x="0" y="877"/>
                    <a:pt x="298" y="1284"/>
                  </a:cubicBezTo>
                  <a:cubicBezTo>
                    <a:pt x="359" y="1367"/>
                    <a:pt x="512" y="1409"/>
                    <a:pt x="639" y="1409"/>
                  </a:cubicBezTo>
                  <a:cubicBezTo>
                    <a:pt x="777" y="1409"/>
                    <a:pt x="885" y="1360"/>
                    <a:pt x="813" y="1259"/>
                  </a:cubicBezTo>
                  <a:cubicBezTo>
                    <a:pt x="545" y="895"/>
                    <a:pt x="610" y="495"/>
                    <a:pt x="830" y="194"/>
                  </a:cubicBezTo>
                  <a:cubicBezTo>
                    <a:pt x="908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9"/>
            <p:cNvSpPr/>
            <p:nvPr/>
          </p:nvSpPr>
          <p:spPr>
            <a:xfrm>
              <a:off x="-443074" y="406459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4" y="0"/>
                  </a:moveTo>
                  <a:cubicBezTo>
                    <a:pt x="416" y="0"/>
                    <a:pt x="336" y="20"/>
                    <a:pt x="302" y="68"/>
                  </a:cubicBezTo>
                  <a:cubicBezTo>
                    <a:pt x="55" y="405"/>
                    <a:pt x="0" y="878"/>
                    <a:pt x="297" y="1285"/>
                  </a:cubicBezTo>
                  <a:cubicBezTo>
                    <a:pt x="358" y="1368"/>
                    <a:pt x="511" y="1410"/>
                    <a:pt x="638" y="1410"/>
                  </a:cubicBezTo>
                  <a:cubicBezTo>
                    <a:pt x="776" y="1410"/>
                    <a:pt x="884" y="1361"/>
                    <a:pt x="812" y="1261"/>
                  </a:cubicBezTo>
                  <a:cubicBezTo>
                    <a:pt x="544" y="896"/>
                    <a:pt x="609" y="496"/>
                    <a:pt x="828" y="195"/>
                  </a:cubicBezTo>
                  <a:cubicBezTo>
                    <a:pt x="908" y="88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9"/>
            <p:cNvSpPr/>
            <p:nvPr/>
          </p:nvSpPr>
          <p:spPr>
            <a:xfrm>
              <a:off x="-588260" y="4304261"/>
              <a:ext cx="15855" cy="28631"/>
            </a:xfrm>
            <a:custGeom>
              <a:avLst/>
              <a:gdLst/>
              <a:ahLst/>
              <a:cxnLst/>
              <a:rect l="l" t="t" r="r" b="b"/>
              <a:pathLst>
                <a:path w="1045" h="1887" extrusionOk="0">
                  <a:moveTo>
                    <a:pt x="473" y="1"/>
                  </a:moveTo>
                  <a:cubicBezTo>
                    <a:pt x="337" y="1"/>
                    <a:pt x="170" y="75"/>
                    <a:pt x="138" y="202"/>
                  </a:cubicBezTo>
                  <a:lnTo>
                    <a:pt x="137" y="201"/>
                  </a:lnTo>
                  <a:lnTo>
                    <a:pt x="137" y="201"/>
                  </a:lnTo>
                  <a:cubicBezTo>
                    <a:pt x="1" y="742"/>
                    <a:pt x="76" y="1389"/>
                    <a:pt x="453" y="1817"/>
                  </a:cubicBezTo>
                  <a:cubicBezTo>
                    <a:pt x="497" y="1866"/>
                    <a:pt x="564" y="1887"/>
                    <a:pt x="634" y="1887"/>
                  </a:cubicBezTo>
                  <a:cubicBezTo>
                    <a:pt x="825" y="1887"/>
                    <a:pt x="1044" y="1736"/>
                    <a:pt x="915" y="1590"/>
                  </a:cubicBezTo>
                  <a:cubicBezTo>
                    <a:pt x="574" y="1207"/>
                    <a:pt x="529" y="653"/>
                    <a:pt x="650" y="170"/>
                  </a:cubicBezTo>
                  <a:cubicBezTo>
                    <a:pt x="680" y="53"/>
                    <a:pt x="587" y="1"/>
                    <a:pt x="473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9"/>
            <p:cNvSpPr/>
            <p:nvPr/>
          </p:nvSpPr>
          <p:spPr>
            <a:xfrm>
              <a:off x="-549221" y="4265283"/>
              <a:ext cx="13837" cy="21393"/>
            </a:xfrm>
            <a:custGeom>
              <a:avLst/>
              <a:gdLst/>
              <a:ahLst/>
              <a:cxnLst/>
              <a:rect l="l" t="t" r="r" b="b"/>
              <a:pathLst>
                <a:path w="912" h="1410" extrusionOk="0">
                  <a:moveTo>
                    <a:pt x="507" y="0"/>
                  </a:moveTo>
                  <a:cubicBezTo>
                    <a:pt x="418" y="0"/>
                    <a:pt x="338" y="20"/>
                    <a:pt x="303" y="68"/>
                  </a:cubicBezTo>
                  <a:cubicBezTo>
                    <a:pt x="58" y="405"/>
                    <a:pt x="1" y="876"/>
                    <a:pt x="300" y="1285"/>
                  </a:cubicBezTo>
                  <a:cubicBezTo>
                    <a:pt x="361" y="1368"/>
                    <a:pt x="513" y="1410"/>
                    <a:pt x="640" y="1410"/>
                  </a:cubicBezTo>
                  <a:cubicBezTo>
                    <a:pt x="779" y="1410"/>
                    <a:pt x="887" y="1360"/>
                    <a:pt x="814" y="1261"/>
                  </a:cubicBezTo>
                  <a:cubicBezTo>
                    <a:pt x="547" y="896"/>
                    <a:pt x="612" y="496"/>
                    <a:pt x="832" y="195"/>
                  </a:cubicBezTo>
                  <a:cubicBezTo>
                    <a:pt x="911" y="88"/>
                    <a:pt x="691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9"/>
            <p:cNvSpPr/>
            <p:nvPr/>
          </p:nvSpPr>
          <p:spPr>
            <a:xfrm>
              <a:off x="-537811" y="4325806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5" y="0"/>
                  </a:moveTo>
                  <a:cubicBezTo>
                    <a:pt x="417" y="0"/>
                    <a:pt x="338" y="20"/>
                    <a:pt x="304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2" y="1409"/>
                    <a:pt x="639" y="1409"/>
                  </a:cubicBezTo>
                  <a:cubicBezTo>
                    <a:pt x="778" y="1409"/>
                    <a:pt x="886" y="1359"/>
                    <a:pt x="814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09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9"/>
            <p:cNvSpPr/>
            <p:nvPr/>
          </p:nvSpPr>
          <p:spPr>
            <a:xfrm>
              <a:off x="-504022" y="4279393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1" y="0"/>
                  </a:moveTo>
                  <a:cubicBezTo>
                    <a:pt x="335" y="0"/>
                    <a:pt x="167" y="74"/>
                    <a:pt x="135" y="202"/>
                  </a:cubicBezTo>
                  <a:lnTo>
                    <a:pt x="135" y="200"/>
                  </a:lnTo>
                  <a:lnTo>
                    <a:pt x="135" y="200"/>
                  </a:lnTo>
                  <a:cubicBezTo>
                    <a:pt x="0" y="742"/>
                    <a:pt x="75" y="1389"/>
                    <a:pt x="453" y="1817"/>
                  </a:cubicBezTo>
                  <a:cubicBezTo>
                    <a:pt x="496" y="1866"/>
                    <a:pt x="563" y="1887"/>
                    <a:pt x="633" y="1887"/>
                  </a:cubicBezTo>
                  <a:cubicBezTo>
                    <a:pt x="823" y="1887"/>
                    <a:pt x="1042" y="1736"/>
                    <a:pt x="913" y="1590"/>
                  </a:cubicBezTo>
                  <a:cubicBezTo>
                    <a:pt x="574" y="1205"/>
                    <a:pt x="529" y="651"/>
                    <a:pt x="648" y="170"/>
                  </a:cubicBezTo>
                  <a:cubicBezTo>
                    <a:pt x="678" y="53"/>
                    <a:pt x="586" y="0"/>
                    <a:pt x="471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9"/>
            <p:cNvSpPr/>
            <p:nvPr/>
          </p:nvSpPr>
          <p:spPr>
            <a:xfrm>
              <a:off x="-587714" y="4362357"/>
              <a:ext cx="13837" cy="21393"/>
            </a:xfrm>
            <a:custGeom>
              <a:avLst/>
              <a:gdLst/>
              <a:ahLst/>
              <a:cxnLst/>
              <a:rect l="l" t="t" r="r" b="b"/>
              <a:pathLst>
                <a:path w="912" h="1410" extrusionOk="0">
                  <a:moveTo>
                    <a:pt x="507" y="0"/>
                  </a:moveTo>
                  <a:cubicBezTo>
                    <a:pt x="419" y="0"/>
                    <a:pt x="339" y="20"/>
                    <a:pt x="304" y="68"/>
                  </a:cubicBezTo>
                  <a:cubicBezTo>
                    <a:pt x="57" y="405"/>
                    <a:pt x="1" y="878"/>
                    <a:pt x="299" y="1285"/>
                  </a:cubicBezTo>
                  <a:cubicBezTo>
                    <a:pt x="361" y="1368"/>
                    <a:pt x="513" y="1410"/>
                    <a:pt x="640" y="1410"/>
                  </a:cubicBezTo>
                  <a:cubicBezTo>
                    <a:pt x="779" y="1410"/>
                    <a:pt x="887" y="1360"/>
                    <a:pt x="814" y="1260"/>
                  </a:cubicBezTo>
                  <a:cubicBezTo>
                    <a:pt x="547" y="894"/>
                    <a:pt x="612" y="496"/>
                    <a:pt x="832" y="195"/>
                  </a:cubicBezTo>
                  <a:cubicBezTo>
                    <a:pt x="912" y="87"/>
                    <a:pt x="691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9"/>
            <p:cNvSpPr/>
            <p:nvPr/>
          </p:nvSpPr>
          <p:spPr>
            <a:xfrm>
              <a:off x="-486498" y="4234741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6" y="1"/>
                  </a:moveTo>
                  <a:cubicBezTo>
                    <a:pt x="418" y="1"/>
                    <a:pt x="338" y="21"/>
                    <a:pt x="303" y="68"/>
                  </a:cubicBezTo>
                  <a:cubicBezTo>
                    <a:pt x="56" y="407"/>
                    <a:pt x="0" y="878"/>
                    <a:pt x="298" y="1285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8" y="1410"/>
                    <a:pt x="886" y="1361"/>
                    <a:pt x="813" y="1261"/>
                  </a:cubicBezTo>
                  <a:cubicBezTo>
                    <a:pt x="545" y="896"/>
                    <a:pt x="612" y="496"/>
                    <a:pt x="830" y="195"/>
                  </a:cubicBezTo>
                  <a:cubicBezTo>
                    <a:pt x="910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9"/>
            <p:cNvSpPr/>
            <p:nvPr/>
          </p:nvSpPr>
          <p:spPr>
            <a:xfrm>
              <a:off x="-431361" y="4221283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1" y="1"/>
                  </a:moveTo>
                  <a:cubicBezTo>
                    <a:pt x="335" y="1"/>
                    <a:pt x="167" y="75"/>
                    <a:pt x="135" y="203"/>
                  </a:cubicBezTo>
                  <a:lnTo>
                    <a:pt x="137" y="201"/>
                  </a:lnTo>
                  <a:lnTo>
                    <a:pt x="137" y="201"/>
                  </a:lnTo>
                  <a:cubicBezTo>
                    <a:pt x="0" y="743"/>
                    <a:pt x="75" y="1388"/>
                    <a:pt x="453" y="1816"/>
                  </a:cubicBezTo>
                  <a:cubicBezTo>
                    <a:pt x="497" y="1866"/>
                    <a:pt x="564" y="1887"/>
                    <a:pt x="635" y="1887"/>
                  </a:cubicBezTo>
                  <a:cubicBezTo>
                    <a:pt x="825" y="1887"/>
                    <a:pt x="1043" y="1736"/>
                    <a:pt x="913" y="1589"/>
                  </a:cubicBezTo>
                  <a:cubicBezTo>
                    <a:pt x="574" y="1206"/>
                    <a:pt x="529" y="652"/>
                    <a:pt x="648" y="171"/>
                  </a:cubicBezTo>
                  <a:cubicBezTo>
                    <a:pt x="678" y="53"/>
                    <a:pt x="586" y="1"/>
                    <a:pt x="471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9"/>
            <p:cNvSpPr/>
            <p:nvPr/>
          </p:nvSpPr>
          <p:spPr>
            <a:xfrm>
              <a:off x="-392307" y="4182304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8" y="0"/>
                  </a:moveTo>
                  <a:cubicBezTo>
                    <a:pt x="419" y="0"/>
                    <a:pt x="339" y="21"/>
                    <a:pt x="304" y="68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60"/>
                  </a:cubicBezTo>
                  <a:cubicBezTo>
                    <a:pt x="546" y="895"/>
                    <a:pt x="611" y="495"/>
                    <a:pt x="830" y="196"/>
                  </a:cubicBezTo>
                  <a:cubicBezTo>
                    <a:pt x="910" y="87"/>
                    <a:pt x="691" y="0"/>
                    <a:pt x="508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9"/>
            <p:cNvSpPr/>
            <p:nvPr/>
          </p:nvSpPr>
          <p:spPr>
            <a:xfrm>
              <a:off x="-380913" y="4242812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6"/>
                    <a:pt x="1" y="877"/>
                    <a:pt x="297" y="1286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5"/>
                    <a:pt x="829" y="196"/>
                  </a:cubicBezTo>
                  <a:cubicBezTo>
                    <a:pt x="908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9"/>
            <p:cNvSpPr/>
            <p:nvPr/>
          </p:nvSpPr>
          <p:spPr>
            <a:xfrm>
              <a:off x="-347123" y="4196385"/>
              <a:ext cx="15825" cy="28661"/>
            </a:xfrm>
            <a:custGeom>
              <a:avLst/>
              <a:gdLst/>
              <a:ahLst/>
              <a:cxnLst/>
              <a:rect l="l" t="t" r="r" b="b"/>
              <a:pathLst>
                <a:path w="1043" h="1889" extrusionOk="0">
                  <a:moveTo>
                    <a:pt x="470" y="1"/>
                  </a:moveTo>
                  <a:cubicBezTo>
                    <a:pt x="333" y="1"/>
                    <a:pt x="165" y="75"/>
                    <a:pt x="133" y="203"/>
                  </a:cubicBezTo>
                  <a:lnTo>
                    <a:pt x="135" y="203"/>
                  </a:lnTo>
                  <a:cubicBezTo>
                    <a:pt x="0" y="745"/>
                    <a:pt x="74" y="1390"/>
                    <a:pt x="451" y="1818"/>
                  </a:cubicBezTo>
                  <a:cubicBezTo>
                    <a:pt x="495" y="1867"/>
                    <a:pt x="562" y="1888"/>
                    <a:pt x="632" y="1888"/>
                  </a:cubicBezTo>
                  <a:cubicBezTo>
                    <a:pt x="823" y="1888"/>
                    <a:pt x="1042" y="1736"/>
                    <a:pt x="913" y="1589"/>
                  </a:cubicBezTo>
                  <a:cubicBezTo>
                    <a:pt x="574" y="1206"/>
                    <a:pt x="528" y="652"/>
                    <a:pt x="648" y="171"/>
                  </a:cubicBezTo>
                  <a:cubicBezTo>
                    <a:pt x="678" y="53"/>
                    <a:pt x="585" y="1"/>
                    <a:pt x="470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9"/>
            <p:cNvSpPr/>
            <p:nvPr/>
          </p:nvSpPr>
          <p:spPr>
            <a:xfrm>
              <a:off x="-430785" y="4279378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5" y="0"/>
                  </a:moveTo>
                  <a:cubicBezTo>
                    <a:pt x="417" y="0"/>
                    <a:pt x="336" y="20"/>
                    <a:pt x="301" y="68"/>
                  </a:cubicBezTo>
                  <a:cubicBezTo>
                    <a:pt x="56" y="406"/>
                    <a:pt x="0" y="876"/>
                    <a:pt x="297" y="1284"/>
                  </a:cubicBezTo>
                  <a:cubicBezTo>
                    <a:pt x="359" y="1367"/>
                    <a:pt x="511" y="1409"/>
                    <a:pt x="638" y="1409"/>
                  </a:cubicBezTo>
                  <a:cubicBezTo>
                    <a:pt x="776" y="1409"/>
                    <a:pt x="884" y="1360"/>
                    <a:pt x="811" y="1259"/>
                  </a:cubicBezTo>
                  <a:cubicBezTo>
                    <a:pt x="545" y="895"/>
                    <a:pt x="610" y="495"/>
                    <a:pt x="828" y="195"/>
                  </a:cubicBezTo>
                  <a:cubicBezTo>
                    <a:pt x="908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9"/>
            <p:cNvSpPr/>
            <p:nvPr/>
          </p:nvSpPr>
          <p:spPr>
            <a:xfrm>
              <a:off x="-329614" y="4151762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0"/>
                  </a:moveTo>
                  <a:cubicBezTo>
                    <a:pt x="418" y="0"/>
                    <a:pt x="338" y="21"/>
                    <a:pt x="304" y="68"/>
                  </a:cubicBezTo>
                  <a:cubicBezTo>
                    <a:pt x="55" y="406"/>
                    <a:pt x="1" y="877"/>
                    <a:pt x="299" y="1285"/>
                  </a:cubicBezTo>
                  <a:cubicBezTo>
                    <a:pt x="360" y="1369"/>
                    <a:pt x="512" y="1410"/>
                    <a:pt x="639" y="1410"/>
                  </a:cubicBezTo>
                  <a:cubicBezTo>
                    <a:pt x="777" y="1410"/>
                    <a:pt x="886" y="1361"/>
                    <a:pt x="812" y="1261"/>
                  </a:cubicBezTo>
                  <a:cubicBezTo>
                    <a:pt x="546" y="895"/>
                    <a:pt x="611" y="497"/>
                    <a:pt x="830" y="196"/>
                  </a:cubicBezTo>
                  <a:cubicBezTo>
                    <a:pt x="909" y="87"/>
                    <a:pt x="690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9"/>
            <p:cNvSpPr/>
            <p:nvPr/>
          </p:nvSpPr>
          <p:spPr>
            <a:xfrm>
              <a:off x="-687033" y="4144965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6" y="0"/>
                  </a:moveTo>
                  <a:cubicBezTo>
                    <a:pt x="418" y="0"/>
                    <a:pt x="337" y="21"/>
                    <a:pt x="303" y="68"/>
                  </a:cubicBezTo>
                  <a:cubicBezTo>
                    <a:pt x="55" y="406"/>
                    <a:pt x="1" y="877"/>
                    <a:pt x="297" y="1285"/>
                  </a:cubicBezTo>
                  <a:cubicBezTo>
                    <a:pt x="358" y="1368"/>
                    <a:pt x="511" y="1409"/>
                    <a:pt x="638" y="1409"/>
                  </a:cubicBezTo>
                  <a:cubicBezTo>
                    <a:pt x="777" y="1409"/>
                    <a:pt x="885" y="1360"/>
                    <a:pt x="812" y="1260"/>
                  </a:cubicBezTo>
                  <a:cubicBezTo>
                    <a:pt x="544" y="895"/>
                    <a:pt x="611" y="495"/>
                    <a:pt x="829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9"/>
            <p:cNvSpPr/>
            <p:nvPr/>
          </p:nvSpPr>
          <p:spPr>
            <a:xfrm>
              <a:off x="-731852" y="419298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7" y="1"/>
                    <a:pt x="337" y="21"/>
                    <a:pt x="303" y="68"/>
                  </a:cubicBezTo>
                  <a:cubicBezTo>
                    <a:pt x="55" y="406"/>
                    <a:pt x="0" y="876"/>
                    <a:pt x="298" y="1285"/>
                  </a:cubicBezTo>
                  <a:cubicBezTo>
                    <a:pt x="359" y="1369"/>
                    <a:pt x="511" y="1411"/>
                    <a:pt x="639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4" y="896"/>
                    <a:pt x="610" y="497"/>
                    <a:pt x="830" y="195"/>
                  </a:cubicBezTo>
                  <a:cubicBezTo>
                    <a:pt x="909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9"/>
            <p:cNvSpPr/>
            <p:nvPr/>
          </p:nvSpPr>
          <p:spPr>
            <a:xfrm>
              <a:off x="-629256" y="3976884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6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5" y="406"/>
                    <a:pt x="1" y="878"/>
                    <a:pt x="298" y="1285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7"/>
                    <a:pt x="829" y="196"/>
                  </a:cubicBezTo>
                  <a:cubicBezTo>
                    <a:pt x="909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9"/>
            <p:cNvSpPr/>
            <p:nvPr/>
          </p:nvSpPr>
          <p:spPr>
            <a:xfrm>
              <a:off x="-568399" y="3979175"/>
              <a:ext cx="13822" cy="21393"/>
            </a:xfrm>
            <a:custGeom>
              <a:avLst/>
              <a:gdLst/>
              <a:ahLst/>
              <a:cxnLst/>
              <a:rect l="l" t="t" r="r" b="b"/>
              <a:pathLst>
                <a:path w="911" h="1410" extrusionOk="0">
                  <a:moveTo>
                    <a:pt x="506" y="0"/>
                  </a:moveTo>
                  <a:cubicBezTo>
                    <a:pt x="418" y="0"/>
                    <a:pt x="338" y="20"/>
                    <a:pt x="304" y="67"/>
                  </a:cubicBezTo>
                  <a:cubicBezTo>
                    <a:pt x="57" y="405"/>
                    <a:pt x="1" y="876"/>
                    <a:pt x="299" y="1284"/>
                  </a:cubicBezTo>
                  <a:cubicBezTo>
                    <a:pt x="360" y="1368"/>
                    <a:pt x="513" y="1410"/>
                    <a:pt x="640" y="1410"/>
                  </a:cubicBezTo>
                  <a:cubicBezTo>
                    <a:pt x="778" y="1410"/>
                    <a:pt x="886" y="1360"/>
                    <a:pt x="814" y="1260"/>
                  </a:cubicBezTo>
                  <a:cubicBezTo>
                    <a:pt x="546" y="894"/>
                    <a:pt x="612" y="496"/>
                    <a:pt x="830" y="195"/>
                  </a:cubicBezTo>
                  <a:cubicBezTo>
                    <a:pt x="910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9"/>
            <p:cNvSpPr/>
            <p:nvPr/>
          </p:nvSpPr>
          <p:spPr>
            <a:xfrm>
              <a:off x="-486710" y="3993331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8" y="0"/>
                    <a:pt x="338" y="21"/>
                    <a:pt x="303" y="68"/>
                  </a:cubicBezTo>
                  <a:cubicBezTo>
                    <a:pt x="55" y="406"/>
                    <a:pt x="1" y="877"/>
                    <a:pt x="297" y="1284"/>
                  </a:cubicBezTo>
                  <a:cubicBezTo>
                    <a:pt x="358" y="1368"/>
                    <a:pt x="511" y="1410"/>
                    <a:pt x="638" y="1410"/>
                  </a:cubicBezTo>
                  <a:cubicBezTo>
                    <a:pt x="777" y="1410"/>
                    <a:pt x="885" y="1360"/>
                    <a:pt x="812" y="1259"/>
                  </a:cubicBezTo>
                  <a:cubicBezTo>
                    <a:pt x="546" y="895"/>
                    <a:pt x="611" y="495"/>
                    <a:pt x="830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9"/>
            <p:cNvSpPr/>
            <p:nvPr/>
          </p:nvSpPr>
          <p:spPr>
            <a:xfrm>
              <a:off x="-392307" y="4084609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2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9"/>
            <p:cNvSpPr/>
            <p:nvPr/>
          </p:nvSpPr>
          <p:spPr>
            <a:xfrm>
              <a:off x="-424033" y="4151186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4" y="1"/>
                  </a:moveTo>
                  <a:cubicBezTo>
                    <a:pt x="415" y="1"/>
                    <a:pt x="335" y="21"/>
                    <a:pt x="300" y="69"/>
                  </a:cubicBezTo>
                  <a:cubicBezTo>
                    <a:pt x="55" y="406"/>
                    <a:pt x="0" y="877"/>
                    <a:pt x="297" y="1284"/>
                  </a:cubicBezTo>
                  <a:cubicBezTo>
                    <a:pt x="358" y="1367"/>
                    <a:pt x="511" y="1409"/>
                    <a:pt x="638" y="1409"/>
                  </a:cubicBezTo>
                  <a:cubicBezTo>
                    <a:pt x="776" y="1409"/>
                    <a:pt x="883" y="1360"/>
                    <a:pt x="810" y="1260"/>
                  </a:cubicBezTo>
                  <a:cubicBezTo>
                    <a:pt x="544" y="895"/>
                    <a:pt x="609" y="495"/>
                    <a:pt x="828" y="196"/>
                  </a:cubicBezTo>
                  <a:cubicBezTo>
                    <a:pt x="908" y="87"/>
                    <a:pt x="688" y="1"/>
                    <a:pt x="504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9"/>
            <p:cNvSpPr/>
            <p:nvPr/>
          </p:nvSpPr>
          <p:spPr>
            <a:xfrm>
              <a:off x="-654184" y="4347184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6" y="1"/>
                  </a:moveTo>
                  <a:cubicBezTo>
                    <a:pt x="418" y="1"/>
                    <a:pt x="337" y="21"/>
                    <a:pt x="303" y="69"/>
                  </a:cubicBezTo>
                  <a:cubicBezTo>
                    <a:pt x="55" y="406"/>
                    <a:pt x="0" y="877"/>
                    <a:pt x="298" y="1284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2" y="496"/>
                    <a:pt x="830" y="196"/>
                  </a:cubicBezTo>
                  <a:cubicBezTo>
                    <a:pt x="909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9"/>
            <p:cNvSpPr/>
            <p:nvPr/>
          </p:nvSpPr>
          <p:spPr>
            <a:xfrm>
              <a:off x="-488728" y="4357865"/>
              <a:ext cx="13837" cy="21408"/>
            </a:xfrm>
            <a:custGeom>
              <a:avLst/>
              <a:gdLst/>
              <a:ahLst/>
              <a:cxnLst/>
              <a:rect l="l" t="t" r="r" b="b"/>
              <a:pathLst>
                <a:path w="912" h="1411" extrusionOk="0">
                  <a:moveTo>
                    <a:pt x="507" y="1"/>
                  </a:moveTo>
                  <a:cubicBezTo>
                    <a:pt x="419" y="1"/>
                    <a:pt x="339" y="21"/>
                    <a:pt x="305" y="69"/>
                  </a:cubicBezTo>
                  <a:lnTo>
                    <a:pt x="303" y="69"/>
                  </a:lnTo>
                  <a:cubicBezTo>
                    <a:pt x="58" y="406"/>
                    <a:pt x="0" y="877"/>
                    <a:pt x="299" y="1286"/>
                  </a:cubicBezTo>
                  <a:cubicBezTo>
                    <a:pt x="359" y="1369"/>
                    <a:pt x="512" y="1410"/>
                    <a:pt x="639" y="1410"/>
                  </a:cubicBezTo>
                  <a:cubicBezTo>
                    <a:pt x="777" y="1410"/>
                    <a:pt x="886" y="1361"/>
                    <a:pt x="813" y="1261"/>
                  </a:cubicBezTo>
                  <a:cubicBezTo>
                    <a:pt x="547" y="895"/>
                    <a:pt x="612" y="497"/>
                    <a:pt x="831" y="196"/>
                  </a:cubicBezTo>
                  <a:cubicBezTo>
                    <a:pt x="911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9"/>
            <p:cNvSpPr/>
            <p:nvPr/>
          </p:nvSpPr>
          <p:spPr>
            <a:xfrm>
              <a:off x="-443560" y="4337125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3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1" y="1411"/>
                    <a:pt x="638" y="1411"/>
                  </a:cubicBezTo>
                  <a:cubicBezTo>
                    <a:pt x="777" y="1411"/>
                    <a:pt x="886" y="1361"/>
                    <a:pt x="812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0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9"/>
            <p:cNvSpPr/>
            <p:nvPr/>
          </p:nvSpPr>
          <p:spPr>
            <a:xfrm>
              <a:off x="-377802" y="4299102"/>
              <a:ext cx="13761" cy="21393"/>
            </a:xfrm>
            <a:custGeom>
              <a:avLst/>
              <a:gdLst/>
              <a:ahLst/>
              <a:cxnLst/>
              <a:rect l="l" t="t" r="r" b="b"/>
              <a:pathLst>
                <a:path w="907" h="1410" extrusionOk="0">
                  <a:moveTo>
                    <a:pt x="504" y="0"/>
                  </a:moveTo>
                  <a:cubicBezTo>
                    <a:pt x="416" y="0"/>
                    <a:pt x="336" y="21"/>
                    <a:pt x="301" y="68"/>
                  </a:cubicBezTo>
                  <a:cubicBezTo>
                    <a:pt x="53" y="406"/>
                    <a:pt x="0" y="877"/>
                    <a:pt x="297" y="1285"/>
                  </a:cubicBezTo>
                  <a:cubicBezTo>
                    <a:pt x="357" y="1368"/>
                    <a:pt x="510" y="1409"/>
                    <a:pt x="637" y="1409"/>
                  </a:cubicBezTo>
                  <a:cubicBezTo>
                    <a:pt x="775" y="1409"/>
                    <a:pt x="883" y="1360"/>
                    <a:pt x="810" y="1260"/>
                  </a:cubicBezTo>
                  <a:cubicBezTo>
                    <a:pt x="543" y="895"/>
                    <a:pt x="608" y="495"/>
                    <a:pt x="828" y="196"/>
                  </a:cubicBezTo>
                  <a:cubicBezTo>
                    <a:pt x="907" y="87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9"/>
            <p:cNvSpPr/>
            <p:nvPr/>
          </p:nvSpPr>
          <p:spPr>
            <a:xfrm>
              <a:off x="-341525" y="4348003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4" y="0"/>
                  </a:moveTo>
                  <a:cubicBezTo>
                    <a:pt x="416" y="0"/>
                    <a:pt x="336" y="20"/>
                    <a:pt x="302" y="68"/>
                  </a:cubicBezTo>
                  <a:cubicBezTo>
                    <a:pt x="55" y="405"/>
                    <a:pt x="0" y="876"/>
                    <a:pt x="297" y="1285"/>
                  </a:cubicBezTo>
                  <a:cubicBezTo>
                    <a:pt x="358" y="1368"/>
                    <a:pt x="509" y="1409"/>
                    <a:pt x="636" y="1409"/>
                  </a:cubicBezTo>
                  <a:cubicBezTo>
                    <a:pt x="775" y="1409"/>
                    <a:pt x="884" y="1359"/>
                    <a:pt x="810" y="1259"/>
                  </a:cubicBezTo>
                  <a:cubicBezTo>
                    <a:pt x="544" y="894"/>
                    <a:pt x="610" y="495"/>
                    <a:pt x="828" y="195"/>
                  </a:cubicBezTo>
                  <a:cubicBezTo>
                    <a:pt x="908" y="87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9"/>
            <p:cNvSpPr/>
            <p:nvPr/>
          </p:nvSpPr>
          <p:spPr>
            <a:xfrm>
              <a:off x="-318220" y="4268666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3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2" y="1411"/>
                    <a:pt x="639" y="1411"/>
                  </a:cubicBezTo>
                  <a:cubicBezTo>
                    <a:pt x="777" y="1411"/>
                    <a:pt x="885" y="1361"/>
                    <a:pt x="812" y="1262"/>
                  </a:cubicBezTo>
                  <a:cubicBezTo>
                    <a:pt x="546" y="897"/>
                    <a:pt x="611" y="497"/>
                    <a:pt x="830" y="196"/>
                  </a:cubicBezTo>
                  <a:cubicBezTo>
                    <a:pt x="910" y="88"/>
                    <a:pt x="690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9"/>
            <p:cNvSpPr/>
            <p:nvPr/>
          </p:nvSpPr>
          <p:spPr>
            <a:xfrm>
              <a:off x="-294930" y="419298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6" y="1"/>
                    <a:pt x="337" y="21"/>
                    <a:pt x="302" y="68"/>
                  </a:cubicBezTo>
                  <a:cubicBezTo>
                    <a:pt x="55" y="406"/>
                    <a:pt x="0" y="876"/>
                    <a:pt x="297" y="1285"/>
                  </a:cubicBezTo>
                  <a:cubicBezTo>
                    <a:pt x="359" y="1369"/>
                    <a:pt x="512" y="1411"/>
                    <a:pt x="639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4" y="896"/>
                    <a:pt x="610" y="497"/>
                    <a:pt x="828" y="195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8" name="Google Shape;2238;p69"/>
          <p:cNvGrpSpPr/>
          <p:nvPr/>
        </p:nvGrpSpPr>
        <p:grpSpPr>
          <a:xfrm>
            <a:off x="4037276" y="2736442"/>
            <a:ext cx="818632" cy="883404"/>
            <a:chOff x="-1987787" y="4182517"/>
            <a:chExt cx="818632" cy="883404"/>
          </a:xfrm>
        </p:grpSpPr>
        <p:sp>
          <p:nvSpPr>
            <p:cNvPr id="2239" name="Google Shape;2239;p69"/>
            <p:cNvSpPr/>
            <p:nvPr/>
          </p:nvSpPr>
          <p:spPr>
            <a:xfrm>
              <a:off x="-1685262" y="4921236"/>
              <a:ext cx="72843" cy="144685"/>
            </a:xfrm>
            <a:custGeom>
              <a:avLst/>
              <a:gdLst/>
              <a:ahLst/>
              <a:cxnLst/>
              <a:rect l="l" t="t" r="r" b="b"/>
              <a:pathLst>
                <a:path w="4801" h="9536" extrusionOk="0">
                  <a:moveTo>
                    <a:pt x="4214" y="0"/>
                  </a:moveTo>
                  <a:cubicBezTo>
                    <a:pt x="3798" y="0"/>
                    <a:pt x="3313" y="233"/>
                    <a:pt x="3313" y="580"/>
                  </a:cubicBezTo>
                  <a:lnTo>
                    <a:pt x="3313" y="5755"/>
                  </a:lnTo>
                  <a:cubicBezTo>
                    <a:pt x="3313" y="5806"/>
                    <a:pt x="3317" y="5842"/>
                    <a:pt x="3324" y="5867"/>
                  </a:cubicBezTo>
                  <a:lnTo>
                    <a:pt x="3324" y="5867"/>
                  </a:lnTo>
                  <a:cubicBezTo>
                    <a:pt x="3306" y="5882"/>
                    <a:pt x="3286" y="5902"/>
                    <a:pt x="3263" y="5926"/>
                  </a:cubicBezTo>
                  <a:lnTo>
                    <a:pt x="2149" y="7085"/>
                  </a:lnTo>
                  <a:cubicBezTo>
                    <a:pt x="1564" y="7694"/>
                    <a:pt x="979" y="8304"/>
                    <a:pt x="393" y="8914"/>
                  </a:cubicBezTo>
                  <a:cubicBezTo>
                    <a:pt x="1" y="9322"/>
                    <a:pt x="401" y="9535"/>
                    <a:pt x="863" y="9535"/>
                  </a:cubicBezTo>
                  <a:cubicBezTo>
                    <a:pt x="1146" y="9535"/>
                    <a:pt x="1452" y="9455"/>
                    <a:pt x="1611" y="9289"/>
                  </a:cubicBezTo>
                  <a:cubicBezTo>
                    <a:pt x="2197" y="8679"/>
                    <a:pt x="2781" y="8069"/>
                    <a:pt x="3367" y="7461"/>
                  </a:cubicBezTo>
                  <a:cubicBezTo>
                    <a:pt x="3670" y="7144"/>
                    <a:pt x="4800" y="6336"/>
                    <a:pt x="4800" y="5824"/>
                  </a:cubicBezTo>
                  <a:lnTo>
                    <a:pt x="4800" y="445"/>
                  </a:lnTo>
                  <a:cubicBezTo>
                    <a:pt x="4800" y="132"/>
                    <a:pt x="4527" y="0"/>
                    <a:pt x="4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9"/>
            <p:cNvSpPr/>
            <p:nvPr/>
          </p:nvSpPr>
          <p:spPr>
            <a:xfrm>
              <a:off x="-1635390" y="5004806"/>
              <a:ext cx="68701" cy="60690"/>
            </a:xfrm>
            <a:custGeom>
              <a:avLst/>
              <a:gdLst/>
              <a:ahLst/>
              <a:cxnLst/>
              <a:rect l="l" t="t" r="r" b="b"/>
              <a:pathLst>
                <a:path w="4528" h="4000" extrusionOk="0">
                  <a:moveTo>
                    <a:pt x="1051" y="1"/>
                  </a:moveTo>
                  <a:cubicBezTo>
                    <a:pt x="603" y="1"/>
                    <a:pt x="0" y="264"/>
                    <a:pt x="32" y="609"/>
                  </a:cubicBezTo>
                  <a:cubicBezTo>
                    <a:pt x="132" y="1670"/>
                    <a:pt x="230" y="2731"/>
                    <a:pt x="330" y="3790"/>
                  </a:cubicBezTo>
                  <a:cubicBezTo>
                    <a:pt x="343" y="3937"/>
                    <a:pt x="516" y="4000"/>
                    <a:pt x="739" y="4000"/>
                  </a:cubicBezTo>
                  <a:cubicBezTo>
                    <a:pt x="1187" y="4000"/>
                    <a:pt x="1837" y="3745"/>
                    <a:pt x="1806" y="3395"/>
                  </a:cubicBezTo>
                  <a:lnTo>
                    <a:pt x="1804" y="3395"/>
                  </a:lnTo>
                  <a:lnTo>
                    <a:pt x="1726" y="2555"/>
                  </a:lnTo>
                  <a:lnTo>
                    <a:pt x="1726" y="2555"/>
                  </a:lnTo>
                  <a:cubicBezTo>
                    <a:pt x="2113" y="2994"/>
                    <a:pt x="2500" y="3434"/>
                    <a:pt x="2888" y="3873"/>
                  </a:cubicBezTo>
                  <a:cubicBezTo>
                    <a:pt x="2961" y="3957"/>
                    <a:pt x="3095" y="3992"/>
                    <a:pt x="3252" y="3992"/>
                  </a:cubicBezTo>
                  <a:cubicBezTo>
                    <a:pt x="3765" y="3992"/>
                    <a:pt x="4527" y="3615"/>
                    <a:pt x="4262" y="3313"/>
                  </a:cubicBezTo>
                  <a:cubicBezTo>
                    <a:pt x="3327" y="2254"/>
                    <a:pt x="2393" y="1193"/>
                    <a:pt x="1457" y="132"/>
                  </a:cubicBezTo>
                  <a:cubicBezTo>
                    <a:pt x="1377" y="41"/>
                    <a:pt x="1226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9"/>
            <p:cNvSpPr/>
            <p:nvPr/>
          </p:nvSpPr>
          <p:spPr>
            <a:xfrm>
              <a:off x="-1500188" y="4921236"/>
              <a:ext cx="72828" cy="144685"/>
            </a:xfrm>
            <a:custGeom>
              <a:avLst/>
              <a:gdLst/>
              <a:ahLst/>
              <a:cxnLst/>
              <a:rect l="l" t="t" r="r" b="b"/>
              <a:pathLst>
                <a:path w="4800" h="9536" extrusionOk="0">
                  <a:moveTo>
                    <a:pt x="587" y="0"/>
                  </a:moveTo>
                  <a:cubicBezTo>
                    <a:pt x="274" y="0"/>
                    <a:pt x="1" y="132"/>
                    <a:pt x="1" y="445"/>
                  </a:cubicBezTo>
                  <a:lnTo>
                    <a:pt x="1" y="5824"/>
                  </a:lnTo>
                  <a:cubicBezTo>
                    <a:pt x="1" y="6336"/>
                    <a:pt x="1131" y="7144"/>
                    <a:pt x="1434" y="7461"/>
                  </a:cubicBezTo>
                  <a:cubicBezTo>
                    <a:pt x="2020" y="8069"/>
                    <a:pt x="2604" y="8679"/>
                    <a:pt x="3190" y="9289"/>
                  </a:cubicBezTo>
                  <a:cubicBezTo>
                    <a:pt x="3349" y="9455"/>
                    <a:pt x="3655" y="9535"/>
                    <a:pt x="3938" y="9535"/>
                  </a:cubicBezTo>
                  <a:cubicBezTo>
                    <a:pt x="4399" y="9535"/>
                    <a:pt x="4799" y="9322"/>
                    <a:pt x="4408" y="8914"/>
                  </a:cubicBezTo>
                  <a:cubicBezTo>
                    <a:pt x="3823" y="8304"/>
                    <a:pt x="3238" y="7694"/>
                    <a:pt x="2653" y="7085"/>
                  </a:cubicBezTo>
                  <a:cubicBezTo>
                    <a:pt x="2282" y="6698"/>
                    <a:pt x="1911" y="6312"/>
                    <a:pt x="1540" y="5926"/>
                  </a:cubicBezTo>
                  <a:cubicBezTo>
                    <a:pt x="1516" y="5901"/>
                    <a:pt x="1496" y="5881"/>
                    <a:pt x="1478" y="5866"/>
                  </a:cubicBezTo>
                  <a:lnTo>
                    <a:pt x="1478" y="5866"/>
                  </a:lnTo>
                  <a:cubicBezTo>
                    <a:pt x="1485" y="5841"/>
                    <a:pt x="1489" y="5805"/>
                    <a:pt x="1489" y="5755"/>
                  </a:cubicBezTo>
                  <a:lnTo>
                    <a:pt x="1489" y="580"/>
                  </a:lnTo>
                  <a:cubicBezTo>
                    <a:pt x="1489" y="233"/>
                    <a:pt x="1003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9"/>
            <p:cNvSpPr/>
            <p:nvPr/>
          </p:nvSpPr>
          <p:spPr>
            <a:xfrm>
              <a:off x="-1545918" y="5004806"/>
              <a:ext cx="68716" cy="60690"/>
            </a:xfrm>
            <a:custGeom>
              <a:avLst/>
              <a:gdLst/>
              <a:ahLst/>
              <a:cxnLst/>
              <a:rect l="l" t="t" r="r" b="b"/>
              <a:pathLst>
                <a:path w="4529" h="4000" extrusionOk="0">
                  <a:moveTo>
                    <a:pt x="3478" y="1"/>
                  </a:moveTo>
                  <a:cubicBezTo>
                    <a:pt x="3303" y="1"/>
                    <a:pt x="3152" y="41"/>
                    <a:pt x="3072" y="132"/>
                  </a:cubicBezTo>
                  <a:cubicBezTo>
                    <a:pt x="2137" y="1193"/>
                    <a:pt x="1202" y="2254"/>
                    <a:pt x="266" y="3313"/>
                  </a:cubicBezTo>
                  <a:cubicBezTo>
                    <a:pt x="1" y="3615"/>
                    <a:pt x="763" y="3992"/>
                    <a:pt x="1276" y="3992"/>
                  </a:cubicBezTo>
                  <a:cubicBezTo>
                    <a:pt x="1433" y="3992"/>
                    <a:pt x="1567" y="3957"/>
                    <a:pt x="1640" y="3873"/>
                  </a:cubicBezTo>
                  <a:cubicBezTo>
                    <a:pt x="2028" y="3434"/>
                    <a:pt x="2416" y="2994"/>
                    <a:pt x="2803" y="2555"/>
                  </a:cubicBezTo>
                  <a:lnTo>
                    <a:pt x="2803" y="2555"/>
                  </a:lnTo>
                  <a:cubicBezTo>
                    <a:pt x="2777" y="2835"/>
                    <a:pt x="2751" y="3115"/>
                    <a:pt x="2724" y="3395"/>
                  </a:cubicBezTo>
                  <a:cubicBezTo>
                    <a:pt x="2692" y="3745"/>
                    <a:pt x="3342" y="4000"/>
                    <a:pt x="3790" y="4000"/>
                  </a:cubicBezTo>
                  <a:cubicBezTo>
                    <a:pt x="4013" y="4000"/>
                    <a:pt x="4185" y="3937"/>
                    <a:pt x="4198" y="3790"/>
                  </a:cubicBezTo>
                  <a:cubicBezTo>
                    <a:pt x="4298" y="2731"/>
                    <a:pt x="4398" y="1670"/>
                    <a:pt x="4497" y="609"/>
                  </a:cubicBezTo>
                  <a:cubicBezTo>
                    <a:pt x="4528" y="264"/>
                    <a:pt x="3925" y="1"/>
                    <a:pt x="3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9"/>
            <p:cNvSpPr/>
            <p:nvPr/>
          </p:nvSpPr>
          <p:spPr>
            <a:xfrm>
              <a:off x="-1910968" y="4182517"/>
              <a:ext cx="661248" cy="776453"/>
            </a:xfrm>
            <a:custGeom>
              <a:avLst/>
              <a:gdLst/>
              <a:ahLst/>
              <a:cxnLst/>
              <a:rect l="l" t="t" r="r" b="b"/>
              <a:pathLst>
                <a:path w="43582" h="51175" extrusionOk="0">
                  <a:moveTo>
                    <a:pt x="8037" y="1"/>
                  </a:moveTo>
                  <a:cubicBezTo>
                    <a:pt x="8019" y="1"/>
                    <a:pt x="8002" y="1"/>
                    <a:pt x="7984" y="3"/>
                  </a:cubicBezTo>
                  <a:cubicBezTo>
                    <a:pt x="7984" y="3"/>
                    <a:pt x="3124" y="14840"/>
                    <a:pt x="1557" y="24766"/>
                  </a:cubicBezTo>
                  <a:cubicBezTo>
                    <a:pt x="0" y="34622"/>
                    <a:pt x="6912" y="51174"/>
                    <a:pt x="22540" y="51174"/>
                  </a:cubicBezTo>
                  <a:cubicBezTo>
                    <a:pt x="22650" y="51174"/>
                    <a:pt x="22760" y="51174"/>
                    <a:pt x="22870" y="51172"/>
                  </a:cubicBezTo>
                  <a:cubicBezTo>
                    <a:pt x="38729" y="50936"/>
                    <a:pt x="43582" y="38080"/>
                    <a:pt x="43120" y="28750"/>
                  </a:cubicBezTo>
                  <a:cubicBezTo>
                    <a:pt x="42660" y="19420"/>
                    <a:pt x="36544" y="950"/>
                    <a:pt x="35837" y="284"/>
                  </a:cubicBezTo>
                  <a:cubicBezTo>
                    <a:pt x="35802" y="252"/>
                    <a:pt x="35759" y="236"/>
                    <a:pt x="35707" y="236"/>
                  </a:cubicBezTo>
                  <a:cubicBezTo>
                    <a:pt x="34699" y="236"/>
                    <a:pt x="30594" y="6148"/>
                    <a:pt x="29660" y="6941"/>
                  </a:cubicBezTo>
                  <a:cubicBezTo>
                    <a:pt x="29223" y="7314"/>
                    <a:pt x="26538" y="7382"/>
                    <a:pt x="23505" y="7382"/>
                  </a:cubicBezTo>
                  <a:cubicBezTo>
                    <a:pt x="21738" y="7382"/>
                    <a:pt x="19853" y="7359"/>
                    <a:pt x="18226" y="7359"/>
                  </a:cubicBezTo>
                  <a:cubicBezTo>
                    <a:pt x="16382" y="7359"/>
                    <a:pt x="14867" y="7389"/>
                    <a:pt x="14229" y="7516"/>
                  </a:cubicBezTo>
                  <a:cubicBezTo>
                    <a:pt x="14173" y="7528"/>
                    <a:pt x="14116" y="7533"/>
                    <a:pt x="14060" y="7533"/>
                  </a:cubicBezTo>
                  <a:cubicBezTo>
                    <a:pt x="11965" y="7533"/>
                    <a:pt x="9821" y="1"/>
                    <a:pt x="8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9"/>
            <p:cNvSpPr/>
            <p:nvPr/>
          </p:nvSpPr>
          <p:spPr>
            <a:xfrm>
              <a:off x="-1834028" y="4612657"/>
              <a:ext cx="536940" cy="346312"/>
            </a:xfrm>
            <a:custGeom>
              <a:avLst/>
              <a:gdLst/>
              <a:ahLst/>
              <a:cxnLst/>
              <a:rect l="l" t="t" r="r" b="b"/>
              <a:pathLst>
                <a:path w="35389" h="22825" extrusionOk="0">
                  <a:moveTo>
                    <a:pt x="17275" y="0"/>
                  </a:moveTo>
                  <a:cubicBezTo>
                    <a:pt x="8714" y="0"/>
                    <a:pt x="1466" y="5237"/>
                    <a:pt x="1" y="12457"/>
                  </a:cubicBezTo>
                  <a:cubicBezTo>
                    <a:pt x="3434" y="18239"/>
                    <a:pt x="9244" y="22824"/>
                    <a:pt x="17470" y="22824"/>
                  </a:cubicBezTo>
                  <a:cubicBezTo>
                    <a:pt x="17579" y="22824"/>
                    <a:pt x="17689" y="22824"/>
                    <a:pt x="17799" y="22822"/>
                  </a:cubicBezTo>
                  <a:cubicBezTo>
                    <a:pt x="26994" y="22686"/>
                    <a:pt x="32484" y="18304"/>
                    <a:pt x="35388" y="12828"/>
                  </a:cubicBezTo>
                  <a:cubicBezTo>
                    <a:pt x="33835" y="6117"/>
                    <a:pt x="27263" y="742"/>
                    <a:pt x="18990" y="70"/>
                  </a:cubicBezTo>
                  <a:cubicBezTo>
                    <a:pt x="18414" y="23"/>
                    <a:pt x="17842" y="0"/>
                    <a:pt x="17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9"/>
            <p:cNvSpPr/>
            <p:nvPr/>
          </p:nvSpPr>
          <p:spPr>
            <a:xfrm>
              <a:off x="-1831586" y="4347806"/>
              <a:ext cx="244975" cy="244975"/>
            </a:xfrm>
            <a:custGeom>
              <a:avLst/>
              <a:gdLst/>
              <a:ahLst/>
              <a:cxnLst/>
              <a:rect l="l" t="t" r="r" b="b"/>
              <a:pathLst>
                <a:path w="16146" h="16146" extrusionOk="0">
                  <a:moveTo>
                    <a:pt x="8074" y="1"/>
                  </a:moveTo>
                  <a:cubicBezTo>
                    <a:pt x="3615" y="1"/>
                    <a:pt x="0" y="3615"/>
                    <a:pt x="0" y="8072"/>
                  </a:cubicBezTo>
                  <a:cubicBezTo>
                    <a:pt x="0" y="12531"/>
                    <a:pt x="3615" y="16146"/>
                    <a:pt x="8074" y="16146"/>
                  </a:cubicBezTo>
                  <a:cubicBezTo>
                    <a:pt x="12533" y="16146"/>
                    <a:pt x="16146" y="12531"/>
                    <a:pt x="16146" y="8072"/>
                  </a:cubicBezTo>
                  <a:cubicBezTo>
                    <a:pt x="16146" y="3615"/>
                    <a:pt x="12531" y="1"/>
                    <a:pt x="8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9"/>
            <p:cNvSpPr/>
            <p:nvPr/>
          </p:nvSpPr>
          <p:spPr>
            <a:xfrm>
              <a:off x="-1729717" y="4436262"/>
              <a:ext cx="41254" cy="68064"/>
            </a:xfrm>
            <a:custGeom>
              <a:avLst/>
              <a:gdLst/>
              <a:ahLst/>
              <a:cxnLst/>
              <a:rect l="l" t="t" r="r" b="b"/>
              <a:pathLst>
                <a:path w="2719" h="4486" extrusionOk="0">
                  <a:moveTo>
                    <a:pt x="1360" y="1"/>
                  </a:moveTo>
                  <a:cubicBezTo>
                    <a:pt x="609" y="1"/>
                    <a:pt x="1" y="1004"/>
                    <a:pt x="1" y="2242"/>
                  </a:cubicBezTo>
                  <a:cubicBezTo>
                    <a:pt x="1" y="3480"/>
                    <a:pt x="609" y="4486"/>
                    <a:pt x="1360" y="4486"/>
                  </a:cubicBezTo>
                  <a:cubicBezTo>
                    <a:pt x="2111" y="4486"/>
                    <a:pt x="2719" y="3480"/>
                    <a:pt x="2719" y="2242"/>
                  </a:cubicBezTo>
                  <a:cubicBezTo>
                    <a:pt x="2719" y="1004"/>
                    <a:pt x="2111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9"/>
            <p:cNvSpPr/>
            <p:nvPr/>
          </p:nvSpPr>
          <p:spPr>
            <a:xfrm>
              <a:off x="-1573350" y="4347806"/>
              <a:ext cx="244975" cy="244975"/>
            </a:xfrm>
            <a:custGeom>
              <a:avLst/>
              <a:gdLst/>
              <a:ahLst/>
              <a:cxnLst/>
              <a:rect l="l" t="t" r="r" b="b"/>
              <a:pathLst>
                <a:path w="16146" h="16146" extrusionOk="0">
                  <a:moveTo>
                    <a:pt x="8074" y="1"/>
                  </a:moveTo>
                  <a:cubicBezTo>
                    <a:pt x="3615" y="1"/>
                    <a:pt x="1" y="3615"/>
                    <a:pt x="1" y="8072"/>
                  </a:cubicBezTo>
                  <a:cubicBezTo>
                    <a:pt x="1" y="12531"/>
                    <a:pt x="3615" y="16146"/>
                    <a:pt x="8074" y="16146"/>
                  </a:cubicBezTo>
                  <a:cubicBezTo>
                    <a:pt x="12533" y="16146"/>
                    <a:pt x="16146" y="12531"/>
                    <a:pt x="16146" y="8072"/>
                  </a:cubicBezTo>
                  <a:cubicBezTo>
                    <a:pt x="16146" y="3615"/>
                    <a:pt x="12531" y="1"/>
                    <a:pt x="8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9"/>
            <p:cNvSpPr/>
            <p:nvPr/>
          </p:nvSpPr>
          <p:spPr>
            <a:xfrm>
              <a:off x="-1471482" y="4436262"/>
              <a:ext cx="41269" cy="68064"/>
            </a:xfrm>
            <a:custGeom>
              <a:avLst/>
              <a:gdLst/>
              <a:ahLst/>
              <a:cxnLst/>
              <a:rect l="l" t="t" r="r" b="b"/>
              <a:pathLst>
                <a:path w="2720" h="4486" extrusionOk="0">
                  <a:moveTo>
                    <a:pt x="1360" y="1"/>
                  </a:moveTo>
                  <a:cubicBezTo>
                    <a:pt x="609" y="1"/>
                    <a:pt x="1" y="1004"/>
                    <a:pt x="1" y="2242"/>
                  </a:cubicBezTo>
                  <a:cubicBezTo>
                    <a:pt x="1" y="3480"/>
                    <a:pt x="609" y="4486"/>
                    <a:pt x="1360" y="4486"/>
                  </a:cubicBezTo>
                  <a:cubicBezTo>
                    <a:pt x="2111" y="4486"/>
                    <a:pt x="2719" y="3480"/>
                    <a:pt x="2719" y="2242"/>
                  </a:cubicBezTo>
                  <a:cubicBezTo>
                    <a:pt x="2719" y="1004"/>
                    <a:pt x="2111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9"/>
            <p:cNvSpPr/>
            <p:nvPr/>
          </p:nvSpPr>
          <p:spPr>
            <a:xfrm>
              <a:off x="-1646178" y="4510789"/>
              <a:ext cx="129649" cy="76318"/>
            </a:xfrm>
            <a:custGeom>
              <a:avLst/>
              <a:gdLst/>
              <a:ahLst/>
              <a:cxnLst/>
              <a:rect l="l" t="t" r="r" b="b"/>
              <a:pathLst>
                <a:path w="8545" h="5030" extrusionOk="0">
                  <a:moveTo>
                    <a:pt x="5264" y="1"/>
                  </a:moveTo>
                  <a:cubicBezTo>
                    <a:pt x="4974" y="1"/>
                    <a:pt x="4787" y="5"/>
                    <a:pt x="4787" y="5"/>
                  </a:cubicBezTo>
                  <a:cubicBezTo>
                    <a:pt x="4787" y="5"/>
                    <a:pt x="667" y="421"/>
                    <a:pt x="334" y="919"/>
                  </a:cubicBezTo>
                  <a:cubicBezTo>
                    <a:pt x="1" y="1417"/>
                    <a:pt x="4001" y="4703"/>
                    <a:pt x="4787" y="5013"/>
                  </a:cubicBezTo>
                  <a:cubicBezTo>
                    <a:pt x="4815" y="5024"/>
                    <a:pt x="4845" y="5029"/>
                    <a:pt x="4877" y="5029"/>
                  </a:cubicBezTo>
                  <a:cubicBezTo>
                    <a:pt x="5767" y="5029"/>
                    <a:pt x="8401" y="1064"/>
                    <a:pt x="8480" y="503"/>
                  </a:cubicBezTo>
                  <a:cubicBezTo>
                    <a:pt x="8545" y="51"/>
                    <a:pt x="6277" y="1"/>
                    <a:pt x="5264" y="1"/>
                  </a:cubicBezTo>
                  <a:close/>
                </a:path>
              </a:pathLst>
            </a:custGeom>
            <a:solidFill>
              <a:srgbClr val="F1A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9"/>
            <p:cNvSpPr/>
            <p:nvPr/>
          </p:nvSpPr>
          <p:spPr>
            <a:xfrm>
              <a:off x="-1748243" y="4685409"/>
              <a:ext cx="73329" cy="71311"/>
            </a:xfrm>
            <a:custGeom>
              <a:avLst/>
              <a:gdLst/>
              <a:ahLst/>
              <a:cxnLst/>
              <a:rect l="l" t="t" r="r" b="b"/>
              <a:pathLst>
                <a:path w="4833" h="4700" extrusionOk="0">
                  <a:moveTo>
                    <a:pt x="4771" y="0"/>
                  </a:moveTo>
                  <a:cubicBezTo>
                    <a:pt x="4771" y="1"/>
                    <a:pt x="4497" y="476"/>
                    <a:pt x="4176" y="1186"/>
                  </a:cubicBezTo>
                  <a:cubicBezTo>
                    <a:pt x="4010" y="1540"/>
                    <a:pt x="3830" y="1953"/>
                    <a:pt x="3636" y="2383"/>
                  </a:cubicBezTo>
                  <a:cubicBezTo>
                    <a:pt x="3542" y="2598"/>
                    <a:pt x="3427" y="2810"/>
                    <a:pt x="3324" y="3022"/>
                  </a:cubicBezTo>
                  <a:cubicBezTo>
                    <a:pt x="3223" y="3215"/>
                    <a:pt x="3080" y="3460"/>
                    <a:pt x="3003" y="3550"/>
                  </a:cubicBezTo>
                  <a:cubicBezTo>
                    <a:pt x="2977" y="3574"/>
                    <a:pt x="3005" y="3588"/>
                    <a:pt x="2933" y="3636"/>
                  </a:cubicBezTo>
                  <a:lnTo>
                    <a:pt x="2863" y="3694"/>
                  </a:lnTo>
                  <a:lnTo>
                    <a:pt x="2863" y="3694"/>
                  </a:lnTo>
                  <a:cubicBezTo>
                    <a:pt x="2838" y="3703"/>
                    <a:pt x="2811" y="3707"/>
                    <a:pt x="2784" y="3707"/>
                  </a:cubicBezTo>
                  <a:cubicBezTo>
                    <a:pt x="2781" y="3707"/>
                    <a:pt x="2777" y="3707"/>
                    <a:pt x="2773" y="3707"/>
                  </a:cubicBezTo>
                  <a:cubicBezTo>
                    <a:pt x="2635" y="3697"/>
                    <a:pt x="2420" y="3622"/>
                    <a:pt x="2231" y="3536"/>
                  </a:cubicBezTo>
                  <a:cubicBezTo>
                    <a:pt x="2039" y="3435"/>
                    <a:pt x="1841" y="3341"/>
                    <a:pt x="1655" y="3229"/>
                  </a:cubicBezTo>
                  <a:cubicBezTo>
                    <a:pt x="1468" y="3115"/>
                    <a:pt x="1291" y="3009"/>
                    <a:pt x="1129" y="2911"/>
                  </a:cubicBezTo>
                  <a:lnTo>
                    <a:pt x="321" y="2415"/>
                  </a:lnTo>
                  <a:cubicBezTo>
                    <a:pt x="120" y="2295"/>
                    <a:pt x="0" y="2228"/>
                    <a:pt x="0" y="2228"/>
                  </a:cubicBezTo>
                  <a:lnTo>
                    <a:pt x="0" y="2228"/>
                  </a:lnTo>
                  <a:cubicBezTo>
                    <a:pt x="0" y="2229"/>
                    <a:pt x="224" y="2731"/>
                    <a:pt x="746" y="3350"/>
                  </a:cubicBezTo>
                  <a:cubicBezTo>
                    <a:pt x="1007" y="3662"/>
                    <a:pt x="1335" y="4005"/>
                    <a:pt x="1785" y="4311"/>
                  </a:cubicBezTo>
                  <a:cubicBezTo>
                    <a:pt x="2022" y="4452"/>
                    <a:pt x="2261" y="4620"/>
                    <a:pt x="2637" y="4685"/>
                  </a:cubicBezTo>
                  <a:cubicBezTo>
                    <a:pt x="2704" y="4693"/>
                    <a:pt x="2775" y="4700"/>
                    <a:pt x="2850" y="4700"/>
                  </a:cubicBezTo>
                  <a:cubicBezTo>
                    <a:pt x="2989" y="4700"/>
                    <a:pt x="3140" y="4677"/>
                    <a:pt x="3301" y="4603"/>
                  </a:cubicBezTo>
                  <a:lnTo>
                    <a:pt x="3345" y="4585"/>
                  </a:lnTo>
                  <a:lnTo>
                    <a:pt x="3366" y="4574"/>
                  </a:lnTo>
                  <a:lnTo>
                    <a:pt x="3433" y="4531"/>
                  </a:lnTo>
                  <a:lnTo>
                    <a:pt x="3471" y="4500"/>
                  </a:lnTo>
                  <a:lnTo>
                    <a:pt x="3548" y="4441"/>
                  </a:lnTo>
                  <a:cubicBezTo>
                    <a:pt x="3589" y="4419"/>
                    <a:pt x="3681" y="4313"/>
                    <a:pt x="3745" y="4245"/>
                  </a:cubicBezTo>
                  <a:cubicBezTo>
                    <a:pt x="4001" y="3931"/>
                    <a:pt x="4096" y="3709"/>
                    <a:pt x="4217" y="3442"/>
                  </a:cubicBezTo>
                  <a:cubicBezTo>
                    <a:pt x="4329" y="3188"/>
                    <a:pt x="4403" y="2932"/>
                    <a:pt x="4477" y="2690"/>
                  </a:cubicBezTo>
                  <a:cubicBezTo>
                    <a:pt x="4603" y="2248"/>
                    <a:pt x="4691" y="1797"/>
                    <a:pt x="4739" y="1341"/>
                  </a:cubicBezTo>
                  <a:cubicBezTo>
                    <a:pt x="4833" y="547"/>
                    <a:pt x="4771" y="1"/>
                    <a:pt x="4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9"/>
            <p:cNvSpPr/>
            <p:nvPr/>
          </p:nvSpPr>
          <p:spPr>
            <a:xfrm>
              <a:off x="-1622888" y="4666095"/>
              <a:ext cx="110183" cy="62723"/>
            </a:xfrm>
            <a:custGeom>
              <a:avLst/>
              <a:gdLst/>
              <a:ahLst/>
              <a:cxnLst/>
              <a:rect l="l" t="t" r="r" b="b"/>
              <a:pathLst>
                <a:path w="7262" h="4134" extrusionOk="0">
                  <a:moveTo>
                    <a:pt x="7261" y="1"/>
                  </a:moveTo>
                  <a:cubicBezTo>
                    <a:pt x="7261" y="1"/>
                    <a:pt x="6763" y="458"/>
                    <a:pt x="6078" y="1152"/>
                  </a:cubicBezTo>
                  <a:cubicBezTo>
                    <a:pt x="5731" y="1496"/>
                    <a:pt x="5336" y="1900"/>
                    <a:pt x="4905" y="2300"/>
                  </a:cubicBezTo>
                  <a:cubicBezTo>
                    <a:pt x="4694" y="2506"/>
                    <a:pt x="4458" y="2684"/>
                    <a:pt x="4234" y="2860"/>
                  </a:cubicBezTo>
                  <a:cubicBezTo>
                    <a:pt x="4127" y="2929"/>
                    <a:pt x="3987" y="3022"/>
                    <a:pt x="3941" y="3040"/>
                  </a:cubicBezTo>
                  <a:cubicBezTo>
                    <a:pt x="3925" y="3050"/>
                    <a:pt x="3909" y="3063"/>
                    <a:pt x="3895" y="3075"/>
                  </a:cubicBezTo>
                  <a:lnTo>
                    <a:pt x="3777" y="3105"/>
                  </a:lnTo>
                  <a:lnTo>
                    <a:pt x="3718" y="3119"/>
                  </a:lnTo>
                  <a:lnTo>
                    <a:pt x="3718" y="3119"/>
                  </a:lnTo>
                  <a:lnTo>
                    <a:pt x="3717" y="3119"/>
                  </a:lnTo>
                  <a:lnTo>
                    <a:pt x="3709" y="3115"/>
                  </a:lnTo>
                  <a:cubicBezTo>
                    <a:pt x="3703" y="3112"/>
                    <a:pt x="3698" y="3111"/>
                    <a:pt x="3692" y="3111"/>
                  </a:cubicBezTo>
                  <a:cubicBezTo>
                    <a:pt x="3589" y="3103"/>
                    <a:pt x="3315" y="2981"/>
                    <a:pt x="3093" y="2804"/>
                  </a:cubicBezTo>
                  <a:cubicBezTo>
                    <a:pt x="2854" y="2633"/>
                    <a:pt x="2625" y="2448"/>
                    <a:pt x="2407" y="2251"/>
                  </a:cubicBezTo>
                  <a:cubicBezTo>
                    <a:pt x="2189" y="2050"/>
                    <a:pt x="1977" y="1855"/>
                    <a:pt x="1776" y="1669"/>
                  </a:cubicBezTo>
                  <a:lnTo>
                    <a:pt x="1210" y="1127"/>
                  </a:lnTo>
                  <a:cubicBezTo>
                    <a:pt x="509" y="446"/>
                    <a:pt x="1" y="2"/>
                    <a:pt x="1" y="2"/>
                  </a:cubicBezTo>
                  <a:lnTo>
                    <a:pt x="1" y="2"/>
                  </a:lnTo>
                  <a:cubicBezTo>
                    <a:pt x="1" y="2"/>
                    <a:pt x="229" y="639"/>
                    <a:pt x="758" y="1491"/>
                  </a:cubicBezTo>
                  <a:cubicBezTo>
                    <a:pt x="1054" y="1983"/>
                    <a:pt x="1395" y="2448"/>
                    <a:pt x="1773" y="2881"/>
                  </a:cubicBezTo>
                  <a:cubicBezTo>
                    <a:pt x="1991" y="3117"/>
                    <a:pt x="2212" y="3367"/>
                    <a:pt x="2495" y="3589"/>
                  </a:cubicBezTo>
                  <a:lnTo>
                    <a:pt x="2710" y="3756"/>
                  </a:lnTo>
                  <a:lnTo>
                    <a:pt x="2960" y="3910"/>
                  </a:lnTo>
                  <a:cubicBezTo>
                    <a:pt x="3037" y="3962"/>
                    <a:pt x="3149" y="4002"/>
                    <a:pt x="3255" y="4042"/>
                  </a:cubicBezTo>
                  <a:lnTo>
                    <a:pt x="3414" y="4099"/>
                  </a:lnTo>
                  <a:cubicBezTo>
                    <a:pt x="3479" y="4111"/>
                    <a:pt x="3553" y="4119"/>
                    <a:pt x="3623" y="4125"/>
                  </a:cubicBezTo>
                  <a:lnTo>
                    <a:pt x="3729" y="4131"/>
                  </a:lnTo>
                  <a:lnTo>
                    <a:pt x="3782" y="4133"/>
                  </a:lnTo>
                  <a:lnTo>
                    <a:pt x="3827" y="4133"/>
                  </a:lnTo>
                  <a:cubicBezTo>
                    <a:pt x="3832" y="4132"/>
                    <a:pt x="3834" y="4131"/>
                    <a:pt x="3835" y="4131"/>
                  </a:cubicBezTo>
                  <a:lnTo>
                    <a:pt x="3835" y="4131"/>
                  </a:lnTo>
                  <a:cubicBezTo>
                    <a:pt x="3835" y="4131"/>
                    <a:pt x="3824" y="4134"/>
                    <a:pt x="3826" y="4134"/>
                  </a:cubicBezTo>
                  <a:cubicBezTo>
                    <a:pt x="3827" y="4134"/>
                    <a:pt x="3843" y="4131"/>
                    <a:pt x="3903" y="4120"/>
                  </a:cubicBezTo>
                  <a:lnTo>
                    <a:pt x="4021" y="4089"/>
                  </a:lnTo>
                  <a:lnTo>
                    <a:pt x="4139" y="4055"/>
                  </a:lnTo>
                  <a:lnTo>
                    <a:pt x="4310" y="3980"/>
                  </a:lnTo>
                  <a:cubicBezTo>
                    <a:pt x="4564" y="3866"/>
                    <a:pt x="4678" y="3753"/>
                    <a:pt x="4837" y="3642"/>
                  </a:cubicBezTo>
                  <a:cubicBezTo>
                    <a:pt x="5114" y="3414"/>
                    <a:pt x="5344" y="3162"/>
                    <a:pt x="5553" y="2920"/>
                  </a:cubicBezTo>
                  <a:cubicBezTo>
                    <a:pt x="5767" y="2681"/>
                    <a:pt x="5945" y="2430"/>
                    <a:pt x="6108" y="2192"/>
                  </a:cubicBezTo>
                  <a:cubicBezTo>
                    <a:pt x="6278" y="1959"/>
                    <a:pt x="6417" y="1725"/>
                    <a:pt x="6542" y="1508"/>
                  </a:cubicBezTo>
                  <a:cubicBezTo>
                    <a:pt x="7049" y="644"/>
                    <a:pt x="7261" y="1"/>
                    <a:pt x="7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9"/>
            <p:cNvSpPr/>
            <p:nvPr/>
          </p:nvSpPr>
          <p:spPr>
            <a:xfrm>
              <a:off x="-1473135" y="4693648"/>
              <a:ext cx="76257" cy="52558"/>
            </a:xfrm>
            <a:custGeom>
              <a:avLst/>
              <a:gdLst/>
              <a:ahLst/>
              <a:cxnLst/>
              <a:rect l="l" t="t" r="r" b="b"/>
              <a:pathLst>
                <a:path w="5026" h="3464" extrusionOk="0">
                  <a:moveTo>
                    <a:pt x="1" y="1"/>
                  </a:moveTo>
                  <a:cubicBezTo>
                    <a:pt x="1" y="1"/>
                    <a:pt x="11" y="484"/>
                    <a:pt x="214" y="1153"/>
                  </a:cubicBezTo>
                  <a:cubicBezTo>
                    <a:pt x="325" y="1540"/>
                    <a:pt x="476" y="1915"/>
                    <a:pt x="668" y="2270"/>
                  </a:cubicBezTo>
                  <a:cubicBezTo>
                    <a:pt x="780" y="2468"/>
                    <a:pt x="903" y="2671"/>
                    <a:pt x="1071" y="2869"/>
                  </a:cubicBezTo>
                  <a:cubicBezTo>
                    <a:pt x="1239" y="3064"/>
                    <a:pt x="1436" y="3284"/>
                    <a:pt x="1831" y="3421"/>
                  </a:cubicBezTo>
                  <a:cubicBezTo>
                    <a:pt x="1925" y="3439"/>
                    <a:pt x="2004" y="3464"/>
                    <a:pt x="2102" y="3464"/>
                  </a:cubicBezTo>
                  <a:cubicBezTo>
                    <a:pt x="2128" y="3464"/>
                    <a:pt x="2156" y="3462"/>
                    <a:pt x="2186" y="3458"/>
                  </a:cubicBezTo>
                  <a:cubicBezTo>
                    <a:pt x="2247" y="3449"/>
                    <a:pt x="2285" y="3449"/>
                    <a:pt x="2365" y="3432"/>
                  </a:cubicBezTo>
                  <a:cubicBezTo>
                    <a:pt x="2451" y="3412"/>
                    <a:pt x="2534" y="3390"/>
                    <a:pt x="2618" y="3362"/>
                  </a:cubicBezTo>
                  <a:cubicBezTo>
                    <a:pt x="2693" y="3335"/>
                    <a:pt x="2743" y="3309"/>
                    <a:pt x="2807" y="3284"/>
                  </a:cubicBezTo>
                  <a:cubicBezTo>
                    <a:pt x="3046" y="3178"/>
                    <a:pt x="3243" y="3048"/>
                    <a:pt x="3427" y="2917"/>
                  </a:cubicBezTo>
                  <a:cubicBezTo>
                    <a:pt x="3754" y="2683"/>
                    <a:pt x="4056" y="2413"/>
                    <a:pt x="4325" y="2115"/>
                  </a:cubicBezTo>
                  <a:cubicBezTo>
                    <a:pt x="4802" y="1605"/>
                    <a:pt x="5026" y="1178"/>
                    <a:pt x="5026" y="1178"/>
                  </a:cubicBezTo>
                  <a:lnTo>
                    <a:pt x="5026" y="1178"/>
                  </a:lnTo>
                  <a:cubicBezTo>
                    <a:pt x="5026" y="1178"/>
                    <a:pt x="4576" y="1346"/>
                    <a:pt x="3974" y="1649"/>
                  </a:cubicBezTo>
                  <a:cubicBezTo>
                    <a:pt x="3679" y="1794"/>
                    <a:pt x="3335" y="1962"/>
                    <a:pt x="2966" y="2144"/>
                  </a:cubicBezTo>
                  <a:cubicBezTo>
                    <a:pt x="2787" y="2227"/>
                    <a:pt x="2603" y="2311"/>
                    <a:pt x="2432" y="2371"/>
                  </a:cubicBezTo>
                  <a:cubicBezTo>
                    <a:pt x="2392" y="2383"/>
                    <a:pt x="2341" y="2404"/>
                    <a:pt x="2310" y="2412"/>
                  </a:cubicBezTo>
                  <a:cubicBezTo>
                    <a:pt x="2285" y="2413"/>
                    <a:pt x="2261" y="2421"/>
                    <a:pt x="2238" y="2432"/>
                  </a:cubicBezTo>
                  <a:cubicBezTo>
                    <a:pt x="2213" y="2441"/>
                    <a:pt x="2150" y="2445"/>
                    <a:pt x="2101" y="2450"/>
                  </a:cubicBezTo>
                  <a:lnTo>
                    <a:pt x="2101" y="2450"/>
                  </a:lnTo>
                  <a:cubicBezTo>
                    <a:pt x="2104" y="2448"/>
                    <a:pt x="2104" y="2445"/>
                    <a:pt x="2105" y="2443"/>
                  </a:cubicBezTo>
                  <a:lnTo>
                    <a:pt x="2105" y="2443"/>
                  </a:lnTo>
                  <a:cubicBezTo>
                    <a:pt x="2106" y="2443"/>
                    <a:pt x="2107" y="2444"/>
                    <a:pt x="2108" y="2444"/>
                  </a:cubicBezTo>
                  <a:cubicBezTo>
                    <a:pt x="2106" y="2442"/>
                    <a:pt x="2106" y="2441"/>
                    <a:pt x="2105" y="2441"/>
                  </a:cubicBezTo>
                  <a:lnTo>
                    <a:pt x="2105" y="2441"/>
                  </a:lnTo>
                  <a:cubicBezTo>
                    <a:pt x="2105" y="2441"/>
                    <a:pt x="2105" y="2442"/>
                    <a:pt x="2105" y="2443"/>
                  </a:cubicBezTo>
                  <a:lnTo>
                    <a:pt x="2105" y="2443"/>
                  </a:lnTo>
                  <a:cubicBezTo>
                    <a:pt x="2069" y="2434"/>
                    <a:pt x="1924" y="2338"/>
                    <a:pt x="1803" y="2211"/>
                  </a:cubicBezTo>
                  <a:cubicBezTo>
                    <a:pt x="1675" y="2080"/>
                    <a:pt x="1545" y="1926"/>
                    <a:pt x="1420" y="1775"/>
                  </a:cubicBezTo>
                  <a:cubicBezTo>
                    <a:pt x="1168" y="1451"/>
                    <a:pt x="933" y="1150"/>
                    <a:pt x="733" y="891"/>
                  </a:cubicBezTo>
                  <a:cubicBezTo>
                    <a:pt x="326" y="3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9"/>
            <p:cNvSpPr/>
            <p:nvPr/>
          </p:nvSpPr>
          <p:spPr>
            <a:xfrm>
              <a:off x="-1662336" y="4738498"/>
              <a:ext cx="66380" cy="62769"/>
            </a:xfrm>
            <a:custGeom>
              <a:avLst/>
              <a:gdLst/>
              <a:ahLst/>
              <a:cxnLst/>
              <a:rect l="l" t="t" r="r" b="b"/>
              <a:pathLst>
                <a:path w="4375" h="4137" extrusionOk="0">
                  <a:moveTo>
                    <a:pt x="2541" y="3069"/>
                  </a:moveTo>
                  <a:cubicBezTo>
                    <a:pt x="2541" y="3069"/>
                    <a:pt x="2541" y="3070"/>
                    <a:pt x="2542" y="3070"/>
                  </a:cubicBezTo>
                  <a:lnTo>
                    <a:pt x="2542" y="3070"/>
                  </a:lnTo>
                  <a:cubicBezTo>
                    <a:pt x="2542" y="3069"/>
                    <a:pt x="2542" y="3069"/>
                    <a:pt x="2541" y="3069"/>
                  </a:cubicBezTo>
                  <a:close/>
                  <a:moveTo>
                    <a:pt x="2492" y="3126"/>
                  </a:moveTo>
                  <a:cubicBezTo>
                    <a:pt x="2497" y="3126"/>
                    <a:pt x="2498" y="3132"/>
                    <a:pt x="2489" y="3132"/>
                  </a:cubicBezTo>
                  <a:cubicBezTo>
                    <a:pt x="2489" y="3132"/>
                    <a:pt x="2489" y="3132"/>
                    <a:pt x="2489" y="3132"/>
                  </a:cubicBezTo>
                  <a:lnTo>
                    <a:pt x="2489" y="3132"/>
                  </a:lnTo>
                  <a:lnTo>
                    <a:pt x="2489" y="3131"/>
                  </a:lnTo>
                  <a:lnTo>
                    <a:pt x="2492" y="3126"/>
                  </a:lnTo>
                  <a:close/>
                  <a:moveTo>
                    <a:pt x="2410" y="3160"/>
                  </a:moveTo>
                  <a:cubicBezTo>
                    <a:pt x="2411" y="3160"/>
                    <a:pt x="2393" y="3166"/>
                    <a:pt x="2392" y="3166"/>
                  </a:cubicBezTo>
                  <a:cubicBezTo>
                    <a:pt x="2392" y="3166"/>
                    <a:pt x="2395" y="3165"/>
                    <a:pt x="2403" y="3163"/>
                  </a:cubicBezTo>
                  <a:lnTo>
                    <a:pt x="2403" y="3163"/>
                  </a:lnTo>
                  <a:lnTo>
                    <a:pt x="2402" y="3163"/>
                  </a:lnTo>
                  <a:cubicBezTo>
                    <a:pt x="2408" y="3161"/>
                    <a:pt x="2410" y="3160"/>
                    <a:pt x="2410" y="3160"/>
                  </a:cubicBezTo>
                  <a:close/>
                  <a:moveTo>
                    <a:pt x="4328" y="1"/>
                  </a:moveTo>
                  <a:lnTo>
                    <a:pt x="4328" y="1"/>
                  </a:lnTo>
                  <a:cubicBezTo>
                    <a:pt x="4328" y="1"/>
                    <a:pt x="4043" y="420"/>
                    <a:pt x="3709" y="1051"/>
                  </a:cubicBezTo>
                  <a:cubicBezTo>
                    <a:pt x="3545" y="1362"/>
                    <a:pt x="3351" y="1722"/>
                    <a:pt x="3146" y="2109"/>
                  </a:cubicBezTo>
                  <a:cubicBezTo>
                    <a:pt x="3046" y="2298"/>
                    <a:pt x="2938" y="2488"/>
                    <a:pt x="2831" y="2668"/>
                  </a:cubicBezTo>
                  <a:cubicBezTo>
                    <a:pt x="2779" y="2763"/>
                    <a:pt x="2716" y="2833"/>
                    <a:pt x="2664" y="2922"/>
                  </a:cubicBezTo>
                  <a:lnTo>
                    <a:pt x="2583" y="3022"/>
                  </a:lnTo>
                  <a:lnTo>
                    <a:pt x="2543" y="3070"/>
                  </a:lnTo>
                  <a:cubicBezTo>
                    <a:pt x="2542" y="3070"/>
                    <a:pt x="2542" y="3070"/>
                    <a:pt x="2542" y="3070"/>
                  </a:cubicBezTo>
                  <a:lnTo>
                    <a:pt x="2542" y="3070"/>
                  </a:lnTo>
                  <a:cubicBezTo>
                    <a:pt x="2542" y="3070"/>
                    <a:pt x="2542" y="3070"/>
                    <a:pt x="2542" y="3070"/>
                  </a:cubicBezTo>
                  <a:cubicBezTo>
                    <a:pt x="2542" y="3073"/>
                    <a:pt x="2581" y="3087"/>
                    <a:pt x="2501" y="3117"/>
                  </a:cubicBezTo>
                  <a:lnTo>
                    <a:pt x="2475" y="3129"/>
                  </a:lnTo>
                  <a:lnTo>
                    <a:pt x="2475" y="3129"/>
                  </a:lnTo>
                  <a:cubicBezTo>
                    <a:pt x="2473" y="3128"/>
                    <a:pt x="2470" y="3127"/>
                    <a:pt x="2468" y="3126"/>
                  </a:cubicBezTo>
                  <a:cubicBezTo>
                    <a:pt x="2445" y="3122"/>
                    <a:pt x="2425" y="3128"/>
                    <a:pt x="2384" y="3105"/>
                  </a:cubicBezTo>
                  <a:cubicBezTo>
                    <a:pt x="2248" y="3063"/>
                    <a:pt x="2068" y="2943"/>
                    <a:pt x="1903" y="2839"/>
                  </a:cubicBezTo>
                  <a:cubicBezTo>
                    <a:pt x="1568" y="2607"/>
                    <a:pt x="1251" y="2348"/>
                    <a:pt x="969" y="2133"/>
                  </a:cubicBezTo>
                  <a:cubicBezTo>
                    <a:pt x="417" y="1689"/>
                    <a:pt x="1" y="1401"/>
                    <a:pt x="0" y="1401"/>
                  </a:cubicBezTo>
                  <a:lnTo>
                    <a:pt x="0" y="1401"/>
                  </a:lnTo>
                  <a:cubicBezTo>
                    <a:pt x="0" y="1401"/>
                    <a:pt x="141" y="1890"/>
                    <a:pt x="535" y="2518"/>
                  </a:cubicBezTo>
                  <a:cubicBezTo>
                    <a:pt x="756" y="2889"/>
                    <a:pt x="1024" y="3229"/>
                    <a:pt x="1331" y="3532"/>
                  </a:cubicBezTo>
                  <a:cubicBezTo>
                    <a:pt x="1519" y="3700"/>
                    <a:pt x="1700" y="3876"/>
                    <a:pt x="2000" y="4013"/>
                  </a:cubicBezTo>
                  <a:cubicBezTo>
                    <a:pt x="2062" y="4050"/>
                    <a:pt x="2159" y="4077"/>
                    <a:pt x="2251" y="4103"/>
                  </a:cubicBezTo>
                  <a:cubicBezTo>
                    <a:pt x="2313" y="4125"/>
                    <a:pt x="2394" y="4137"/>
                    <a:pt x="2484" y="4137"/>
                  </a:cubicBezTo>
                  <a:cubicBezTo>
                    <a:pt x="2515" y="4137"/>
                    <a:pt x="2546" y="4136"/>
                    <a:pt x="2578" y="4133"/>
                  </a:cubicBezTo>
                  <a:lnTo>
                    <a:pt x="2669" y="4125"/>
                  </a:lnTo>
                  <a:lnTo>
                    <a:pt x="2713" y="4121"/>
                  </a:lnTo>
                  <a:lnTo>
                    <a:pt x="2808" y="4089"/>
                  </a:lnTo>
                  <a:lnTo>
                    <a:pt x="2813" y="4086"/>
                  </a:lnTo>
                  <a:lnTo>
                    <a:pt x="2823" y="4081"/>
                  </a:lnTo>
                  <a:lnTo>
                    <a:pt x="2905" y="4045"/>
                  </a:lnTo>
                  <a:cubicBezTo>
                    <a:pt x="2940" y="4038"/>
                    <a:pt x="3059" y="3959"/>
                    <a:pt x="3150" y="3886"/>
                  </a:cubicBezTo>
                  <a:cubicBezTo>
                    <a:pt x="3480" y="3586"/>
                    <a:pt x="3559" y="3391"/>
                    <a:pt x="3695" y="3146"/>
                  </a:cubicBezTo>
                  <a:cubicBezTo>
                    <a:pt x="3806" y="2927"/>
                    <a:pt x="3899" y="2698"/>
                    <a:pt x="3977" y="2463"/>
                  </a:cubicBezTo>
                  <a:cubicBezTo>
                    <a:pt x="4111" y="2064"/>
                    <a:pt x="4207" y="1652"/>
                    <a:pt x="4264" y="1234"/>
                  </a:cubicBezTo>
                  <a:cubicBezTo>
                    <a:pt x="4375" y="506"/>
                    <a:pt x="4328" y="1"/>
                    <a:pt x="4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9"/>
            <p:cNvSpPr/>
            <p:nvPr/>
          </p:nvSpPr>
          <p:spPr>
            <a:xfrm>
              <a:off x="-1776236" y="4774229"/>
              <a:ext cx="73814" cy="65272"/>
            </a:xfrm>
            <a:custGeom>
              <a:avLst/>
              <a:gdLst/>
              <a:ahLst/>
              <a:cxnLst/>
              <a:rect l="l" t="t" r="r" b="b"/>
              <a:pathLst>
                <a:path w="4865" h="4302" extrusionOk="0">
                  <a:moveTo>
                    <a:pt x="3164" y="3291"/>
                  </a:moveTo>
                  <a:cubicBezTo>
                    <a:pt x="3163" y="3293"/>
                    <a:pt x="3160" y="3294"/>
                    <a:pt x="3155" y="3294"/>
                  </a:cubicBezTo>
                  <a:cubicBezTo>
                    <a:pt x="3154" y="3294"/>
                    <a:pt x="3152" y="3294"/>
                    <a:pt x="3151" y="3294"/>
                  </a:cubicBezTo>
                  <a:lnTo>
                    <a:pt x="3151" y="3294"/>
                  </a:lnTo>
                  <a:cubicBezTo>
                    <a:pt x="3156" y="3291"/>
                    <a:pt x="3162" y="3292"/>
                    <a:pt x="3164" y="3291"/>
                  </a:cubicBezTo>
                  <a:close/>
                  <a:moveTo>
                    <a:pt x="4772" y="1"/>
                  </a:moveTo>
                  <a:cubicBezTo>
                    <a:pt x="4772" y="1"/>
                    <a:pt x="4526" y="496"/>
                    <a:pt x="4228" y="1222"/>
                  </a:cubicBezTo>
                  <a:cubicBezTo>
                    <a:pt x="4073" y="1583"/>
                    <a:pt x="3904" y="2003"/>
                    <a:pt x="3710" y="2426"/>
                  </a:cubicBezTo>
                  <a:cubicBezTo>
                    <a:pt x="3618" y="2638"/>
                    <a:pt x="3496" y="2837"/>
                    <a:pt x="3389" y="3020"/>
                  </a:cubicBezTo>
                  <a:lnTo>
                    <a:pt x="3301" y="3143"/>
                  </a:lnTo>
                  <a:cubicBezTo>
                    <a:pt x="3271" y="3185"/>
                    <a:pt x="3265" y="3175"/>
                    <a:pt x="3254" y="3201"/>
                  </a:cubicBezTo>
                  <a:cubicBezTo>
                    <a:pt x="3268" y="3213"/>
                    <a:pt x="3197" y="3257"/>
                    <a:pt x="3146" y="3293"/>
                  </a:cubicBezTo>
                  <a:lnTo>
                    <a:pt x="3146" y="3293"/>
                  </a:lnTo>
                  <a:cubicBezTo>
                    <a:pt x="3088" y="3287"/>
                    <a:pt x="2905" y="3234"/>
                    <a:pt x="2758" y="3151"/>
                  </a:cubicBezTo>
                  <a:cubicBezTo>
                    <a:pt x="2554" y="3045"/>
                    <a:pt x="2357" y="2927"/>
                    <a:pt x="2169" y="2796"/>
                  </a:cubicBezTo>
                  <a:cubicBezTo>
                    <a:pt x="1783" y="2533"/>
                    <a:pt x="1420" y="2261"/>
                    <a:pt x="1100" y="2032"/>
                  </a:cubicBezTo>
                  <a:cubicBezTo>
                    <a:pt x="468" y="1566"/>
                    <a:pt x="0" y="1272"/>
                    <a:pt x="0" y="1272"/>
                  </a:cubicBezTo>
                  <a:lnTo>
                    <a:pt x="0" y="1272"/>
                  </a:lnTo>
                  <a:cubicBezTo>
                    <a:pt x="0" y="1272"/>
                    <a:pt x="209" y="1787"/>
                    <a:pt x="687" y="2442"/>
                  </a:cubicBezTo>
                  <a:cubicBezTo>
                    <a:pt x="958" y="2824"/>
                    <a:pt x="1269" y="3176"/>
                    <a:pt x="1611" y="3494"/>
                  </a:cubicBezTo>
                  <a:cubicBezTo>
                    <a:pt x="1806" y="3668"/>
                    <a:pt x="2012" y="3853"/>
                    <a:pt x="2270" y="4007"/>
                  </a:cubicBezTo>
                  <a:cubicBezTo>
                    <a:pt x="2503" y="4133"/>
                    <a:pt x="2742" y="4302"/>
                    <a:pt x="3164" y="4302"/>
                  </a:cubicBezTo>
                  <a:cubicBezTo>
                    <a:pt x="3221" y="4302"/>
                    <a:pt x="3281" y="4299"/>
                    <a:pt x="3345" y="4292"/>
                  </a:cubicBezTo>
                  <a:cubicBezTo>
                    <a:pt x="3409" y="4286"/>
                    <a:pt x="3481" y="4257"/>
                    <a:pt x="3548" y="4231"/>
                  </a:cubicBezTo>
                  <a:lnTo>
                    <a:pt x="3598" y="4210"/>
                  </a:lnTo>
                  <a:lnTo>
                    <a:pt x="3666" y="4169"/>
                  </a:lnTo>
                  <a:lnTo>
                    <a:pt x="3671" y="4166"/>
                  </a:lnTo>
                  <a:lnTo>
                    <a:pt x="3680" y="4159"/>
                  </a:lnTo>
                  <a:lnTo>
                    <a:pt x="3720" y="4130"/>
                  </a:lnTo>
                  <a:cubicBezTo>
                    <a:pt x="3773" y="4088"/>
                    <a:pt x="3817" y="4066"/>
                    <a:pt x="3908" y="3971"/>
                  </a:cubicBezTo>
                  <a:cubicBezTo>
                    <a:pt x="3981" y="3895"/>
                    <a:pt x="4075" y="3795"/>
                    <a:pt x="4114" y="3729"/>
                  </a:cubicBezTo>
                  <a:lnTo>
                    <a:pt x="4238" y="3525"/>
                  </a:lnTo>
                  <a:cubicBezTo>
                    <a:pt x="4385" y="3257"/>
                    <a:pt x="4473" y="2990"/>
                    <a:pt x="4550" y="2739"/>
                  </a:cubicBezTo>
                  <a:cubicBezTo>
                    <a:pt x="4630" y="2489"/>
                    <a:pt x="4676" y="2243"/>
                    <a:pt x="4715" y="2011"/>
                  </a:cubicBezTo>
                  <a:cubicBezTo>
                    <a:pt x="4756" y="1796"/>
                    <a:pt x="4781" y="1578"/>
                    <a:pt x="4797" y="1359"/>
                  </a:cubicBezTo>
                  <a:cubicBezTo>
                    <a:pt x="4865" y="549"/>
                    <a:pt x="4772" y="1"/>
                    <a:pt x="47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9"/>
            <p:cNvSpPr/>
            <p:nvPr/>
          </p:nvSpPr>
          <p:spPr>
            <a:xfrm>
              <a:off x="-1532885" y="4742367"/>
              <a:ext cx="59749" cy="58960"/>
            </a:xfrm>
            <a:custGeom>
              <a:avLst/>
              <a:gdLst/>
              <a:ahLst/>
              <a:cxnLst/>
              <a:rect l="l" t="t" r="r" b="b"/>
              <a:pathLst>
                <a:path w="3938" h="3886" extrusionOk="0">
                  <a:moveTo>
                    <a:pt x="1683" y="2870"/>
                  </a:moveTo>
                  <a:cubicBezTo>
                    <a:pt x="1687" y="2870"/>
                    <a:pt x="1690" y="2870"/>
                    <a:pt x="1693" y="2871"/>
                  </a:cubicBezTo>
                  <a:cubicBezTo>
                    <a:pt x="1706" y="2873"/>
                    <a:pt x="1699" y="2874"/>
                    <a:pt x="1686" y="2875"/>
                  </a:cubicBezTo>
                  <a:lnTo>
                    <a:pt x="1686" y="2875"/>
                  </a:lnTo>
                  <a:cubicBezTo>
                    <a:pt x="1685" y="2874"/>
                    <a:pt x="1685" y="2873"/>
                    <a:pt x="1684" y="2873"/>
                  </a:cubicBezTo>
                  <a:cubicBezTo>
                    <a:pt x="1682" y="2873"/>
                    <a:pt x="1682" y="2874"/>
                    <a:pt x="1681" y="2876"/>
                  </a:cubicBezTo>
                  <a:lnTo>
                    <a:pt x="1681" y="2876"/>
                  </a:lnTo>
                  <a:cubicBezTo>
                    <a:pt x="1682" y="2876"/>
                    <a:pt x="1684" y="2875"/>
                    <a:pt x="1686" y="2875"/>
                  </a:cubicBezTo>
                  <a:lnTo>
                    <a:pt x="1686" y="2875"/>
                  </a:lnTo>
                  <a:cubicBezTo>
                    <a:pt x="1687" y="2878"/>
                    <a:pt x="1687" y="2880"/>
                    <a:pt x="1687" y="2883"/>
                  </a:cubicBezTo>
                  <a:cubicBezTo>
                    <a:pt x="1684" y="2882"/>
                    <a:pt x="1682" y="2880"/>
                    <a:pt x="1679" y="2878"/>
                  </a:cubicBezTo>
                  <a:lnTo>
                    <a:pt x="1679" y="2878"/>
                  </a:lnTo>
                  <a:lnTo>
                    <a:pt x="1680" y="2876"/>
                  </a:lnTo>
                  <a:cubicBezTo>
                    <a:pt x="1681" y="2876"/>
                    <a:pt x="1681" y="2876"/>
                    <a:pt x="1681" y="2876"/>
                  </a:cubicBezTo>
                  <a:lnTo>
                    <a:pt x="1681" y="2876"/>
                  </a:lnTo>
                  <a:cubicBezTo>
                    <a:pt x="1679" y="2876"/>
                    <a:pt x="1677" y="2876"/>
                    <a:pt x="1675" y="2876"/>
                  </a:cubicBezTo>
                  <a:lnTo>
                    <a:pt x="1675" y="2876"/>
                  </a:lnTo>
                  <a:cubicBezTo>
                    <a:pt x="1673" y="2875"/>
                    <a:pt x="1670" y="2873"/>
                    <a:pt x="1668" y="2872"/>
                  </a:cubicBezTo>
                  <a:lnTo>
                    <a:pt x="1668" y="2872"/>
                  </a:lnTo>
                  <a:cubicBezTo>
                    <a:pt x="1673" y="2871"/>
                    <a:pt x="1679" y="2870"/>
                    <a:pt x="1683" y="2870"/>
                  </a:cubicBezTo>
                  <a:close/>
                  <a:moveTo>
                    <a:pt x="3937" y="0"/>
                  </a:moveTo>
                  <a:cubicBezTo>
                    <a:pt x="3937" y="0"/>
                    <a:pt x="3600" y="380"/>
                    <a:pt x="3182" y="963"/>
                  </a:cubicBezTo>
                  <a:cubicBezTo>
                    <a:pt x="2969" y="1250"/>
                    <a:pt x="2732" y="1591"/>
                    <a:pt x="2481" y="1939"/>
                  </a:cubicBezTo>
                  <a:cubicBezTo>
                    <a:pt x="2360" y="2116"/>
                    <a:pt x="2218" y="2284"/>
                    <a:pt x="2089" y="2451"/>
                  </a:cubicBezTo>
                  <a:cubicBezTo>
                    <a:pt x="1956" y="2609"/>
                    <a:pt x="1811" y="2767"/>
                    <a:pt x="1700" y="2843"/>
                  </a:cubicBezTo>
                  <a:cubicBezTo>
                    <a:pt x="1687" y="2852"/>
                    <a:pt x="1674" y="2860"/>
                    <a:pt x="1661" y="2868"/>
                  </a:cubicBezTo>
                  <a:lnTo>
                    <a:pt x="1661" y="2868"/>
                  </a:lnTo>
                  <a:cubicBezTo>
                    <a:pt x="1654" y="2864"/>
                    <a:pt x="1646" y="2861"/>
                    <a:pt x="1638" y="2859"/>
                  </a:cubicBezTo>
                  <a:cubicBezTo>
                    <a:pt x="1503" y="2753"/>
                    <a:pt x="1387" y="2628"/>
                    <a:pt x="1292" y="2487"/>
                  </a:cubicBezTo>
                  <a:cubicBezTo>
                    <a:pt x="1181" y="2323"/>
                    <a:pt x="1064" y="2155"/>
                    <a:pt x="965" y="1986"/>
                  </a:cubicBezTo>
                  <a:cubicBezTo>
                    <a:pt x="863" y="1813"/>
                    <a:pt x="768" y="1650"/>
                    <a:pt x="680" y="1499"/>
                  </a:cubicBezTo>
                  <a:cubicBezTo>
                    <a:pt x="332" y="881"/>
                    <a:pt x="58" y="454"/>
                    <a:pt x="58" y="454"/>
                  </a:cubicBezTo>
                  <a:lnTo>
                    <a:pt x="58" y="454"/>
                  </a:lnTo>
                  <a:cubicBezTo>
                    <a:pt x="58" y="454"/>
                    <a:pt x="0" y="960"/>
                    <a:pt x="131" y="1695"/>
                  </a:cubicBezTo>
                  <a:cubicBezTo>
                    <a:pt x="165" y="1895"/>
                    <a:pt x="211" y="2092"/>
                    <a:pt x="270" y="2286"/>
                  </a:cubicBezTo>
                  <a:cubicBezTo>
                    <a:pt x="332" y="2494"/>
                    <a:pt x="405" y="2717"/>
                    <a:pt x="520" y="2941"/>
                  </a:cubicBezTo>
                  <a:cubicBezTo>
                    <a:pt x="639" y="3165"/>
                    <a:pt x="766" y="3410"/>
                    <a:pt x="1036" y="3642"/>
                  </a:cubicBezTo>
                  <a:cubicBezTo>
                    <a:pt x="1117" y="3699"/>
                    <a:pt x="1201" y="3754"/>
                    <a:pt x="1288" y="3801"/>
                  </a:cubicBezTo>
                  <a:cubicBezTo>
                    <a:pt x="1346" y="3822"/>
                    <a:pt x="1404" y="3840"/>
                    <a:pt x="1463" y="3855"/>
                  </a:cubicBezTo>
                  <a:lnTo>
                    <a:pt x="1553" y="3875"/>
                  </a:lnTo>
                  <a:lnTo>
                    <a:pt x="1599" y="3882"/>
                  </a:lnTo>
                  <a:lnTo>
                    <a:pt x="1609" y="3884"/>
                  </a:lnTo>
                  <a:lnTo>
                    <a:pt x="1615" y="3885"/>
                  </a:lnTo>
                  <a:lnTo>
                    <a:pt x="1688" y="3885"/>
                  </a:lnTo>
                  <a:cubicBezTo>
                    <a:pt x="1727" y="3885"/>
                    <a:pt x="1767" y="3882"/>
                    <a:pt x="1806" y="3875"/>
                  </a:cubicBezTo>
                  <a:cubicBezTo>
                    <a:pt x="1880" y="3864"/>
                    <a:pt x="1953" y="3845"/>
                    <a:pt x="2024" y="3816"/>
                  </a:cubicBezTo>
                  <a:cubicBezTo>
                    <a:pt x="2115" y="3779"/>
                    <a:pt x="2201" y="3733"/>
                    <a:pt x="2283" y="3677"/>
                  </a:cubicBezTo>
                  <a:cubicBezTo>
                    <a:pt x="2558" y="3471"/>
                    <a:pt x="2726" y="3257"/>
                    <a:pt x="2878" y="3042"/>
                  </a:cubicBezTo>
                  <a:cubicBezTo>
                    <a:pt x="3029" y="2830"/>
                    <a:pt x="3141" y="2609"/>
                    <a:pt x="3250" y="2401"/>
                  </a:cubicBezTo>
                  <a:cubicBezTo>
                    <a:pt x="3438" y="2022"/>
                    <a:pt x="3592" y="1626"/>
                    <a:pt x="3707" y="1219"/>
                  </a:cubicBezTo>
                  <a:cubicBezTo>
                    <a:pt x="3918" y="510"/>
                    <a:pt x="3937" y="0"/>
                    <a:pt x="3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9"/>
            <p:cNvSpPr/>
            <p:nvPr/>
          </p:nvSpPr>
          <p:spPr>
            <a:xfrm>
              <a:off x="-1418621" y="4761682"/>
              <a:ext cx="60371" cy="60948"/>
            </a:xfrm>
            <a:custGeom>
              <a:avLst/>
              <a:gdLst/>
              <a:ahLst/>
              <a:cxnLst/>
              <a:rect l="l" t="t" r="r" b="b"/>
              <a:pathLst>
                <a:path w="3979" h="4017" extrusionOk="0">
                  <a:moveTo>
                    <a:pt x="1251" y="2990"/>
                  </a:moveTo>
                  <a:cubicBezTo>
                    <a:pt x="1249" y="2990"/>
                    <a:pt x="1247" y="2990"/>
                    <a:pt x="1245" y="2991"/>
                  </a:cubicBezTo>
                  <a:cubicBezTo>
                    <a:pt x="1241" y="2992"/>
                    <a:pt x="1239" y="2993"/>
                    <a:pt x="1240" y="2993"/>
                  </a:cubicBezTo>
                  <a:cubicBezTo>
                    <a:pt x="1242" y="2993"/>
                    <a:pt x="1245" y="2992"/>
                    <a:pt x="1252" y="2990"/>
                  </a:cubicBezTo>
                  <a:lnTo>
                    <a:pt x="1252" y="2990"/>
                  </a:lnTo>
                  <a:cubicBezTo>
                    <a:pt x="1252" y="2990"/>
                    <a:pt x="1251" y="2990"/>
                    <a:pt x="1251" y="2990"/>
                  </a:cubicBezTo>
                  <a:close/>
                  <a:moveTo>
                    <a:pt x="1250" y="3029"/>
                  </a:moveTo>
                  <a:cubicBezTo>
                    <a:pt x="1251" y="3030"/>
                    <a:pt x="1253" y="3032"/>
                    <a:pt x="1254" y="3035"/>
                  </a:cubicBezTo>
                  <a:cubicBezTo>
                    <a:pt x="1255" y="3036"/>
                    <a:pt x="1255" y="3037"/>
                    <a:pt x="1255" y="3037"/>
                  </a:cubicBezTo>
                  <a:cubicBezTo>
                    <a:pt x="1255" y="3037"/>
                    <a:pt x="1253" y="3033"/>
                    <a:pt x="1250" y="3029"/>
                  </a:cubicBezTo>
                  <a:close/>
                  <a:moveTo>
                    <a:pt x="289" y="0"/>
                  </a:moveTo>
                  <a:cubicBezTo>
                    <a:pt x="289" y="0"/>
                    <a:pt x="114" y="468"/>
                    <a:pt x="46" y="1184"/>
                  </a:cubicBezTo>
                  <a:cubicBezTo>
                    <a:pt x="1" y="1598"/>
                    <a:pt x="1" y="2016"/>
                    <a:pt x="46" y="2431"/>
                  </a:cubicBezTo>
                  <a:cubicBezTo>
                    <a:pt x="77" y="2667"/>
                    <a:pt x="110" y="2906"/>
                    <a:pt x="207" y="3172"/>
                  </a:cubicBezTo>
                  <a:cubicBezTo>
                    <a:pt x="254" y="3322"/>
                    <a:pt x="323" y="3465"/>
                    <a:pt x="413" y="3595"/>
                  </a:cubicBezTo>
                  <a:cubicBezTo>
                    <a:pt x="481" y="3675"/>
                    <a:pt x="523" y="3748"/>
                    <a:pt x="623" y="3826"/>
                  </a:cubicBezTo>
                  <a:cubicBezTo>
                    <a:pt x="679" y="3866"/>
                    <a:pt x="737" y="3902"/>
                    <a:pt x="797" y="3934"/>
                  </a:cubicBezTo>
                  <a:lnTo>
                    <a:pt x="888" y="3978"/>
                  </a:lnTo>
                  <a:lnTo>
                    <a:pt x="992" y="4002"/>
                  </a:lnTo>
                  <a:lnTo>
                    <a:pt x="997" y="4002"/>
                  </a:lnTo>
                  <a:lnTo>
                    <a:pt x="1009" y="4003"/>
                  </a:lnTo>
                  <a:lnTo>
                    <a:pt x="1030" y="4006"/>
                  </a:lnTo>
                  <a:cubicBezTo>
                    <a:pt x="1075" y="4008"/>
                    <a:pt x="1098" y="4017"/>
                    <a:pt x="1156" y="4017"/>
                  </a:cubicBezTo>
                  <a:cubicBezTo>
                    <a:pt x="1184" y="4017"/>
                    <a:pt x="1219" y="4015"/>
                    <a:pt x="1269" y="4009"/>
                  </a:cubicBezTo>
                  <a:cubicBezTo>
                    <a:pt x="1333" y="4002"/>
                    <a:pt x="1396" y="3991"/>
                    <a:pt x="1459" y="3978"/>
                  </a:cubicBezTo>
                  <a:cubicBezTo>
                    <a:pt x="1510" y="3969"/>
                    <a:pt x="1558" y="3953"/>
                    <a:pt x="1605" y="3934"/>
                  </a:cubicBezTo>
                  <a:cubicBezTo>
                    <a:pt x="1742" y="3881"/>
                    <a:pt x="1872" y="3814"/>
                    <a:pt x="1994" y="3732"/>
                  </a:cubicBezTo>
                  <a:cubicBezTo>
                    <a:pt x="2224" y="3590"/>
                    <a:pt x="2406" y="3428"/>
                    <a:pt x="2579" y="3269"/>
                  </a:cubicBezTo>
                  <a:cubicBezTo>
                    <a:pt x="2878" y="2983"/>
                    <a:pt x="3149" y="2667"/>
                    <a:pt x="3384" y="2323"/>
                  </a:cubicBezTo>
                  <a:cubicBezTo>
                    <a:pt x="3803" y="1736"/>
                    <a:pt x="3979" y="1270"/>
                    <a:pt x="3979" y="1270"/>
                  </a:cubicBezTo>
                  <a:lnTo>
                    <a:pt x="3979" y="1270"/>
                  </a:lnTo>
                  <a:cubicBezTo>
                    <a:pt x="3979" y="1270"/>
                    <a:pt x="3544" y="1511"/>
                    <a:pt x="2972" y="1910"/>
                  </a:cubicBezTo>
                  <a:cubicBezTo>
                    <a:pt x="2692" y="2102"/>
                    <a:pt x="2364" y="2326"/>
                    <a:pt x="2012" y="2567"/>
                  </a:cubicBezTo>
                  <a:cubicBezTo>
                    <a:pt x="1841" y="2678"/>
                    <a:pt x="1663" y="2793"/>
                    <a:pt x="1496" y="2880"/>
                  </a:cubicBezTo>
                  <a:cubicBezTo>
                    <a:pt x="1422" y="2921"/>
                    <a:pt x="1343" y="2956"/>
                    <a:pt x="1265" y="2983"/>
                  </a:cubicBezTo>
                  <a:cubicBezTo>
                    <a:pt x="1260" y="2986"/>
                    <a:pt x="1255" y="2988"/>
                    <a:pt x="1252" y="2990"/>
                  </a:cubicBezTo>
                  <a:lnTo>
                    <a:pt x="1252" y="2990"/>
                  </a:lnTo>
                  <a:cubicBezTo>
                    <a:pt x="1256" y="2990"/>
                    <a:pt x="1261" y="2992"/>
                    <a:pt x="1265" y="2995"/>
                  </a:cubicBezTo>
                  <a:cubicBezTo>
                    <a:pt x="1280" y="3005"/>
                    <a:pt x="1276" y="3008"/>
                    <a:pt x="1261" y="3008"/>
                  </a:cubicBezTo>
                  <a:cubicBezTo>
                    <a:pt x="1253" y="3008"/>
                    <a:pt x="1243" y="3007"/>
                    <a:pt x="1231" y="3006"/>
                  </a:cubicBezTo>
                  <a:lnTo>
                    <a:pt x="1231" y="3006"/>
                  </a:lnTo>
                  <a:cubicBezTo>
                    <a:pt x="1205" y="2961"/>
                    <a:pt x="1157" y="2904"/>
                    <a:pt x="1126" y="2817"/>
                  </a:cubicBezTo>
                  <a:cubicBezTo>
                    <a:pt x="1050" y="2656"/>
                    <a:pt x="991" y="2452"/>
                    <a:pt x="932" y="2261"/>
                  </a:cubicBezTo>
                  <a:cubicBezTo>
                    <a:pt x="820" y="1851"/>
                    <a:pt x="717" y="1468"/>
                    <a:pt x="629" y="1141"/>
                  </a:cubicBezTo>
                  <a:cubicBezTo>
                    <a:pt x="455" y="466"/>
                    <a:pt x="289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9"/>
            <p:cNvSpPr/>
            <p:nvPr/>
          </p:nvSpPr>
          <p:spPr>
            <a:xfrm>
              <a:off x="-1675840" y="4822508"/>
              <a:ext cx="71417" cy="72373"/>
            </a:xfrm>
            <a:custGeom>
              <a:avLst/>
              <a:gdLst/>
              <a:ahLst/>
              <a:cxnLst/>
              <a:rect l="l" t="t" r="r" b="b"/>
              <a:pathLst>
                <a:path w="4707" h="4770" extrusionOk="0">
                  <a:moveTo>
                    <a:pt x="3028" y="3748"/>
                  </a:moveTo>
                  <a:cubicBezTo>
                    <a:pt x="3030" y="3748"/>
                    <a:pt x="3032" y="3749"/>
                    <a:pt x="3034" y="3750"/>
                  </a:cubicBezTo>
                  <a:cubicBezTo>
                    <a:pt x="3037" y="3751"/>
                    <a:pt x="3041" y="3756"/>
                    <a:pt x="3040" y="3757"/>
                  </a:cubicBezTo>
                  <a:lnTo>
                    <a:pt x="3023" y="3749"/>
                  </a:lnTo>
                  <a:lnTo>
                    <a:pt x="3023" y="3749"/>
                  </a:lnTo>
                  <a:cubicBezTo>
                    <a:pt x="3025" y="3749"/>
                    <a:pt x="3026" y="3748"/>
                    <a:pt x="3028" y="3748"/>
                  </a:cubicBezTo>
                  <a:close/>
                  <a:moveTo>
                    <a:pt x="2945" y="3768"/>
                  </a:moveTo>
                  <a:lnTo>
                    <a:pt x="2940" y="3769"/>
                  </a:lnTo>
                  <a:lnTo>
                    <a:pt x="2937" y="3769"/>
                  </a:lnTo>
                  <a:lnTo>
                    <a:pt x="2945" y="3768"/>
                  </a:lnTo>
                  <a:close/>
                  <a:moveTo>
                    <a:pt x="4644" y="0"/>
                  </a:moveTo>
                  <a:cubicBezTo>
                    <a:pt x="4644" y="1"/>
                    <a:pt x="4370" y="514"/>
                    <a:pt x="4054" y="1284"/>
                  </a:cubicBezTo>
                  <a:cubicBezTo>
                    <a:pt x="3889" y="1668"/>
                    <a:pt x="3712" y="2118"/>
                    <a:pt x="3521" y="2586"/>
                  </a:cubicBezTo>
                  <a:cubicBezTo>
                    <a:pt x="3429" y="2820"/>
                    <a:pt x="3317" y="3053"/>
                    <a:pt x="3212" y="3280"/>
                  </a:cubicBezTo>
                  <a:cubicBezTo>
                    <a:pt x="3138" y="3440"/>
                    <a:pt x="3033" y="3625"/>
                    <a:pt x="2961" y="3723"/>
                  </a:cubicBezTo>
                  <a:lnTo>
                    <a:pt x="2961" y="3723"/>
                  </a:lnTo>
                  <a:cubicBezTo>
                    <a:pt x="2907" y="3697"/>
                    <a:pt x="2835" y="3656"/>
                    <a:pt x="2769" y="3616"/>
                  </a:cubicBezTo>
                  <a:cubicBezTo>
                    <a:pt x="2577" y="3479"/>
                    <a:pt x="2369" y="3339"/>
                    <a:pt x="2180" y="3174"/>
                  </a:cubicBezTo>
                  <a:lnTo>
                    <a:pt x="1110" y="2274"/>
                  </a:lnTo>
                  <a:cubicBezTo>
                    <a:pt x="474" y="1734"/>
                    <a:pt x="1" y="1399"/>
                    <a:pt x="0" y="1399"/>
                  </a:cubicBezTo>
                  <a:lnTo>
                    <a:pt x="0" y="1399"/>
                  </a:lnTo>
                  <a:cubicBezTo>
                    <a:pt x="1" y="1399"/>
                    <a:pt x="206" y="1944"/>
                    <a:pt x="672" y="2658"/>
                  </a:cubicBezTo>
                  <a:cubicBezTo>
                    <a:pt x="788" y="2837"/>
                    <a:pt x="918" y="3028"/>
                    <a:pt x="1068" y="3223"/>
                  </a:cubicBezTo>
                  <a:cubicBezTo>
                    <a:pt x="1217" y="3418"/>
                    <a:pt x="1373" y="3625"/>
                    <a:pt x="1564" y="3822"/>
                  </a:cubicBezTo>
                  <a:cubicBezTo>
                    <a:pt x="1749" y="4022"/>
                    <a:pt x="1953" y="4229"/>
                    <a:pt x="2198" y="4420"/>
                  </a:cubicBezTo>
                  <a:cubicBezTo>
                    <a:pt x="2337" y="4512"/>
                    <a:pt x="2463" y="4614"/>
                    <a:pt x="2670" y="4692"/>
                  </a:cubicBezTo>
                  <a:cubicBezTo>
                    <a:pt x="2739" y="4736"/>
                    <a:pt x="2941" y="4762"/>
                    <a:pt x="3078" y="4767"/>
                  </a:cubicBezTo>
                  <a:lnTo>
                    <a:pt x="3091" y="4767"/>
                  </a:lnTo>
                  <a:cubicBezTo>
                    <a:pt x="3080" y="4768"/>
                    <a:pt x="3076" y="4769"/>
                    <a:pt x="3076" y="4769"/>
                  </a:cubicBezTo>
                  <a:cubicBezTo>
                    <a:pt x="3077" y="4769"/>
                    <a:pt x="3172" y="4754"/>
                    <a:pt x="3174" y="4754"/>
                  </a:cubicBezTo>
                  <a:lnTo>
                    <a:pt x="3174" y="4754"/>
                  </a:lnTo>
                  <a:cubicBezTo>
                    <a:pt x="3174" y="4754"/>
                    <a:pt x="3174" y="4754"/>
                    <a:pt x="3173" y="4755"/>
                  </a:cubicBezTo>
                  <a:lnTo>
                    <a:pt x="3177" y="4755"/>
                  </a:lnTo>
                  <a:lnTo>
                    <a:pt x="3190" y="4752"/>
                  </a:lnTo>
                  <a:lnTo>
                    <a:pt x="3215" y="4745"/>
                  </a:lnTo>
                  <a:cubicBezTo>
                    <a:pt x="3249" y="4738"/>
                    <a:pt x="3280" y="4727"/>
                    <a:pt x="3312" y="4714"/>
                  </a:cubicBezTo>
                  <a:cubicBezTo>
                    <a:pt x="3367" y="4691"/>
                    <a:pt x="3418" y="4665"/>
                    <a:pt x="3468" y="4633"/>
                  </a:cubicBezTo>
                  <a:cubicBezTo>
                    <a:pt x="3500" y="4614"/>
                    <a:pt x="3529" y="4591"/>
                    <a:pt x="3556" y="4567"/>
                  </a:cubicBezTo>
                  <a:cubicBezTo>
                    <a:pt x="3912" y="4225"/>
                    <a:pt x="3992" y="3957"/>
                    <a:pt x="4117" y="3674"/>
                  </a:cubicBezTo>
                  <a:cubicBezTo>
                    <a:pt x="4232" y="3398"/>
                    <a:pt x="4301" y="3124"/>
                    <a:pt x="4372" y="2864"/>
                  </a:cubicBezTo>
                  <a:cubicBezTo>
                    <a:pt x="4493" y="2392"/>
                    <a:pt x="4574" y="1912"/>
                    <a:pt x="4620" y="1426"/>
                  </a:cubicBezTo>
                  <a:cubicBezTo>
                    <a:pt x="4706" y="580"/>
                    <a:pt x="4644" y="1"/>
                    <a:pt x="4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9"/>
            <p:cNvSpPr/>
            <p:nvPr/>
          </p:nvSpPr>
          <p:spPr>
            <a:xfrm>
              <a:off x="-1537801" y="4815043"/>
              <a:ext cx="91687" cy="71144"/>
            </a:xfrm>
            <a:custGeom>
              <a:avLst/>
              <a:gdLst/>
              <a:ahLst/>
              <a:cxnLst/>
              <a:rect l="l" t="t" r="r" b="b"/>
              <a:pathLst>
                <a:path w="6043" h="4689" extrusionOk="0">
                  <a:moveTo>
                    <a:pt x="2945" y="3675"/>
                  </a:moveTo>
                  <a:cubicBezTo>
                    <a:pt x="2951" y="3675"/>
                    <a:pt x="2959" y="3675"/>
                    <a:pt x="2967" y="3675"/>
                  </a:cubicBezTo>
                  <a:lnTo>
                    <a:pt x="2967" y="3675"/>
                  </a:lnTo>
                  <a:lnTo>
                    <a:pt x="2961" y="3675"/>
                  </a:lnTo>
                  <a:lnTo>
                    <a:pt x="2955" y="3675"/>
                  </a:lnTo>
                  <a:cubicBezTo>
                    <a:pt x="2928" y="3675"/>
                    <a:pt x="2931" y="3675"/>
                    <a:pt x="2945" y="3675"/>
                  </a:cubicBezTo>
                  <a:close/>
                  <a:moveTo>
                    <a:pt x="3040" y="3675"/>
                  </a:moveTo>
                  <a:lnTo>
                    <a:pt x="3040" y="3675"/>
                  </a:lnTo>
                  <a:cubicBezTo>
                    <a:pt x="3041" y="3675"/>
                    <a:pt x="3042" y="3675"/>
                    <a:pt x="3040" y="3675"/>
                  </a:cubicBezTo>
                  <a:lnTo>
                    <a:pt x="3040" y="3675"/>
                  </a:lnTo>
                  <a:close/>
                  <a:moveTo>
                    <a:pt x="1" y="1"/>
                  </a:moveTo>
                  <a:cubicBezTo>
                    <a:pt x="1" y="1"/>
                    <a:pt x="90" y="659"/>
                    <a:pt x="432" y="1576"/>
                  </a:cubicBezTo>
                  <a:cubicBezTo>
                    <a:pt x="623" y="2106"/>
                    <a:pt x="863" y="2616"/>
                    <a:pt x="1149" y="3102"/>
                  </a:cubicBezTo>
                  <a:cubicBezTo>
                    <a:pt x="1317" y="3368"/>
                    <a:pt x="1485" y="3650"/>
                    <a:pt x="1721" y="3913"/>
                  </a:cubicBezTo>
                  <a:cubicBezTo>
                    <a:pt x="1945" y="4176"/>
                    <a:pt x="2221" y="4455"/>
                    <a:pt x="2692" y="4626"/>
                  </a:cubicBezTo>
                  <a:cubicBezTo>
                    <a:pt x="2755" y="4646"/>
                    <a:pt x="2819" y="4661"/>
                    <a:pt x="2882" y="4674"/>
                  </a:cubicBezTo>
                  <a:lnTo>
                    <a:pt x="2931" y="4685"/>
                  </a:lnTo>
                  <a:lnTo>
                    <a:pt x="2937" y="4687"/>
                  </a:lnTo>
                  <a:cubicBezTo>
                    <a:pt x="2924" y="4688"/>
                    <a:pt x="3015" y="4689"/>
                    <a:pt x="3041" y="4689"/>
                  </a:cubicBezTo>
                  <a:cubicBezTo>
                    <a:pt x="3052" y="4689"/>
                    <a:pt x="3052" y="4688"/>
                    <a:pt x="3029" y="4688"/>
                  </a:cubicBezTo>
                  <a:lnTo>
                    <a:pt x="3037" y="4688"/>
                  </a:lnTo>
                  <a:lnTo>
                    <a:pt x="3052" y="4687"/>
                  </a:lnTo>
                  <a:lnTo>
                    <a:pt x="3111" y="4680"/>
                  </a:lnTo>
                  <a:cubicBezTo>
                    <a:pt x="3197" y="4668"/>
                    <a:pt x="3244" y="4682"/>
                    <a:pt x="3405" y="4628"/>
                  </a:cubicBezTo>
                  <a:cubicBezTo>
                    <a:pt x="3530" y="4587"/>
                    <a:pt x="3695" y="4526"/>
                    <a:pt x="3772" y="4470"/>
                  </a:cubicBezTo>
                  <a:lnTo>
                    <a:pt x="4018" y="4298"/>
                  </a:lnTo>
                  <a:cubicBezTo>
                    <a:pt x="4308" y="4060"/>
                    <a:pt x="4528" y="3792"/>
                    <a:pt x="4714" y="3535"/>
                  </a:cubicBezTo>
                  <a:cubicBezTo>
                    <a:pt x="4911" y="3280"/>
                    <a:pt x="5060" y="3017"/>
                    <a:pt x="5195" y="2766"/>
                  </a:cubicBezTo>
                  <a:cubicBezTo>
                    <a:pt x="5325" y="2534"/>
                    <a:pt x="5442" y="2295"/>
                    <a:pt x="5542" y="2048"/>
                  </a:cubicBezTo>
                  <a:cubicBezTo>
                    <a:pt x="5934" y="1146"/>
                    <a:pt x="6043" y="493"/>
                    <a:pt x="6043" y="492"/>
                  </a:cubicBezTo>
                  <a:lnTo>
                    <a:pt x="6043" y="492"/>
                  </a:lnTo>
                  <a:lnTo>
                    <a:pt x="5758" y="839"/>
                  </a:lnTo>
                  <a:cubicBezTo>
                    <a:pt x="5586" y="1060"/>
                    <a:pt x="5337" y="1375"/>
                    <a:pt x="5039" y="1752"/>
                  </a:cubicBezTo>
                  <a:cubicBezTo>
                    <a:pt x="4892" y="1935"/>
                    <a:pt x="4733" y="2133"/>
                    <a:pt x="4564" y="2344"/>
                  </a:cubicBezTo>
                  <a:cubicBezTo>
                    <a:pt x="4396" y="2551"/>
                    <a:pt x="4210" y="2761"/>
                    <a:pt x="4022" y="2966"/>
                  </a:cubicBezTo>
                  <a:cubicBezTo>
                    <a:pt x="3837" y="3178"/>
                    <a:pt x="3621" y="3356"/>
                    <a:pt x="3423" y="3510"/>
                  </a:cubicBezTo>
                  <a:lnTo>
                    <a:pt x="3274" y="3601"/>
                  </a:lnTo>
                  <a:cubicBezTo>
                    <a:pt x="3221" y="3635"/>
                    <a:pt x="3227" y="3612"/>
                    <a:pt x="3209" y="3638"/>
                  </a:cubicBezTo>
                  <a:cubicBezTo>
                    <a:pt x="3227" y="3663"/>
                    <a:pt x="3108" y="3662"/>
                    <a:pt x="3037" y="3669"/>
                  </a:cubicBezTo>
                  <a:lnTo>
                    <a:pt x="3030" y="3670"/>
                  </a:lnTo>
                  <a:lnTo>
                    <a:pt x="3030" y="3670"/>
                  </a:lnTo>
                  <a:lnTo>
                    <a:pt x="3029" y="3669"/>
                  </a:lnTo>
                  <a:cubicBezTo>
                    <a:pt x="3017" y="3663"/>
                    <a:pt x="3003" y="3657"/>
                    <a:pt x="2990" y="3654"/>
                  </a:cubicBezTo>
                  <a:cubicBezTo>
                    <a:pt x="2863" y="3612"/>
                    <a:pt x="2634" y="3454"/>
                    <a:pt x="2448" y="3247"/>
                  </a:cubicBezTo>
                  <a:cubicBezTo>
                    <a:pt x="2250" y="3043"/>
                    <a:pt x="2064" y="2826"/>
                    <a:pt x="1889" y="2601"/>
                  </a:cubicBezTo>
                  <a:cubicBezTo>
                    <a:pt x="1717" y="2368"/>
                    <a:pt x="1550" y="2144"/>
                    <a:pt x="1390" y="1930"/>
                  </a:cubicBezTo>
                  <a:cubicBezTo>
                    <a:pt x="1234" y="1709"/>
                    <a:pt x="1086" y="1500"/>
                    <a:pt x="948" y="1307"/>
                  </a:cubicBezTo>
                  <a:cubicBezTo>
                    <a:pt x="405" y="52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9"/>
            <p:cNvSpPr/>
            <p:nvPr/>
          </p:nvSpPr>
          <p:spPr>
            <a:xfrm>
              <a:off x="-1987787" y="4565198"/>
              <a:ext cx="263926" cy="370649"/>
            </a:xfrm>
            <a:custGeom>
              <a:avLst/>
              <a:gdLst/>
              <a:ahLst/>
              <a:cxnLst/>
              <a:rect l="l" t="t" r="r" b="b"/>
              <a:pathLst>
                <a:path w="17395" h="24429" extrusionOk="0">
                  <a:moveTo>
                    <a:pt x="9432" y="0"/>
                  </a:moveTo>
                  <a:cubicBezTo>
                    <a:pt x="8646" y="0"/>
                    <a:pt x="7803" y="116"/>
                    <a:pt x="6908" y="365"/>
                  </a:cubicBezTo>
                  <a:cubicBezTo>
                    <a:pt x="0" y="2285"/>
                    <a:pt x="4909" y="24429"/>
                    <a:pt x="4909" y="24429"/>
                  </a:cubicBezTo>
                  <a:cubicBezTo>
                    <a:pt x="4913" y="24429"/>
                    <a:pt x="4917" y="24429"/>
                    <a:pt x="4922" y="24429"/>
                  </a:cubicBezTo>
                  <a:cubicBezTo>
                    <a:pt x="7730" y="24429"/>
                    <a:pt x="14633" y="16210"/>
                    <a:pt x="16109" y="10336"/>
                  </a:cubicBezTo>
                  <a:cubicBezTo>
                    <a:pt x="17395" y="5217"/>
                    <a:pt x="14705" y="0"/>
                    <a:pt x="9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9"/>
            <p:cNvSpPr/>
            <p:nvPr/>
          </p:nvSpPr>
          <p:spPr>
            <a:xfrm>
              <a:off x="-1922666" y="4580916"/>
              <a:ext cx="170114" cy="309534"/>
            </a:xfrm>
            <a:custGeom>
              <a:avLst/>
              <a:gdLst/>
              <a:ahLst/>
              <a:cxnLst/>
              <a:rect l="l" t="t" r="r" b="b"/>
              <a:pathLst>
                <a:path w="11212" h="20401" extrusionOk="0">
                  <a:moveTo>
                    <a:pt x="4882" y="0"/>
                  </a:moveTo>
                  <a:cubicBezTo>
                    <a:pt x="3190" y="0"/>
                    <a:pt x="1014" y="973"/>
                    <a:pt x="508" y="3347"/>
                  </a:cubicBezTo>
                  <a:cubicBezTo>
                    <a:pt x="31" y="5580"/>
                    <a:pt x="1" y="20186"/>
                    <a:pt x="1307" y="20388"/>
                  </a:cubicBezTo>
                  <a:cubicBezTo>
                    <a:pt x="1358" y="20396"/>
                    <a:pt x="1411" y="20400"/>
                    <a:pt x="1464" y="20400"/>
                  </a:cubicBezTo>
                  <a:cubicBezTo>
                    <a:pt x="2765" y="20400"/>
                    <a:pt x="4564" y="18044"/>
                    <a:pt x="4628" y="15447"/>
                  </a:cubicBezTo>
                  <a:cubicBezTo>
                    <a:pt x="4628" y="15447"/>
                    <a:pt x="8452" y="15359"/>
                    <a:pt x="7983" y="10126"/>
                  </a:cubicBezTo>
                  <a:cubicBezTo>
                    <a:pt x="7983" y="10126"/>
                    <a:pt x="11212" y="3063"/>
                    <a:pt x="6373" y="331"/>
                  </a:cubicBezTo>
                  <a:cubicBezTo>
                    <a:pt x="5993" y="116"/>
                    <a:pt x="5466" y="0"/>
                    <a:pt x="4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9"/>
            <p:cNvSpPr/>
            <p:nvPr/>
          </p:nvSpPr>
          <p:spPr>
            <a:xfrm>
              <a:off x="-1433095" y="4565198"/>
              <a:ext cx="263941" cy="370649"/>
            </a:xfrm>
            <a:custGeom>
              <a:avLst/>
              <a:gdLst/>
              <a:ahLst/>
              <a:cxnLst/>
              <a:rect l="l" t="t" r="r" b="b"/>
              <a:pathLst>
                <a:path w="17396" h="24429" extrusionOk="0">
                  <a:moveTo>
                    <a:pt x="7964" y="0"/>
                  </a:moveTo>
                  <a:cubicBezTo>
                    <a:pt x="2690" y="0"/>
                    <a:pt x="1" y="5217"/>
                    <a:pt x="1286" y="10336"/>
                  </a:cubicBezTo>
                  <a:cubicBezTo>
                    <a:pt x="2763" y="16210"/>
                    <a:pt x="9665" y="24429"/>
                    <a:pt x="12472" y="24429"/>
                  </a:cubicBezTo>
                  <a:cubicBezTo>
                    <a:pt x="12477" y="24429"/>
                    <a:pt x="12481" y="24429"/>
                    <a:pt x="12485" y="24429"/>
                  </a:cubicBezTo>
                  <a:cubicBezTo>
                    <a:pt x="12485" y="24429"/>
                    <a:pt x="17395" y="2285"/>
                    <a:pt x="10487" y="365"/>
                  </a:cubicBezTo>
                  <a:cubicBezTo>
                    <a:pt x="9592" y="116"/>
                    <a:pt x="8749" y="0"/>
                    <a:pt x="7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9"/>
            <p:cNvSpPr/>
            <p:nvPr/>
          </p:nvSpPr>
          <p:spPr>
            <a:xfrm>
              <a:off x="-1404404" y="4580916"/>
              <a:ext cx="170099" cy="309534"/>
            </a:xfrm>
            <a:custGeom>
              <a:avLst/>
              <a:gdLst/>
              <a:ahLst/>
              <a:cxnLst/>
              <a:rect l="l" t="t" r="r" b="b"/>
              <a:pathLst>
                <a:path w="11211" h="20401" extrusionOk="0">
                  <a:moveTo>
                    <a:pt x="6330" y="0"/>
                  </a:moveTo>
                  <a:cubicBezTo>
                    <a:pt x="5745" y="0"/>
                    <a:pt x="5218" y="116"/>
                    <a:pt x="4838" y="331"/>
                  </a:cubicBezTo>
                  <a:cubicBezTo>
                    <a:pt x="1" y="3063"/>
                    <a:pt x="3229" y="10126"/>
                    <a:pt x="3229" y="10126"/>
                  </a:cubicBezTo>
                  <a:cubicBezTo>
                    <a:pt x="2759" y="15359"/>
                    <a:pt x="6583" y="15447"/>
                    <a:pt x="6583" y="15447"/>
                  </a:cubicBezTo>
                  <a:cubicBezTo>
                    <a:pt x="6649" y="18044"/>
                    <a:pt x="8446" y="20400"/>
                    <a:pt x="9746" y="20400"/>
                  </a:cubicBezTo>
                  <a:cubicBezTo>
                    <a:pt x="9799" y="20400"/>
                    <a:pt x="9851" y="20396"/>
                    <a:pt x="9903" y="20388"/>
                  </a:cubicBezTo>
                  <a:cubicBezTo>
                    <a:pt x="11210" y="20186"/>
                    <a:pt x="11180" y="5580"/>
                    <a:pt x="10703" y="3347"/>
                  </a:cubicBezTo>
                  <a:cubicBezTo>
                    <a:pt x="10197" y="973"/>
                    <a:pt x="8021" y="0"/>
                    <a:pt x="6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9"/>
            <p:cNvSpPr/>
            <p:nvPr/>
          </p:nvSpPr>
          <p:spPr>
            <a:xfrm>
              <a:off x="-1418423" y="4228717"/>
              <a:ext cx="60174" cy="76576"/>
            </a:xfrm>
            <a:custGeom>
              <a:avLst/>
              <a:gdLst/>
              <a:ahLst/>
              <a:cxnLst/>
              <a:rect l="l" t="t" r="r" b="b"/>
              <a:pathLst>
                <a:path w="3966" h="5047" extrusionOk="0">
                  <a:moveTo>
                    <a:pt x="2584" y="0"/>
                  </a:moveTo>
                  <a:cubicBezTo>
                    <a:pt x="1940" y="0"/>
                    <a:pt x="0" y="4176"/>
                    <a:pt x="0" y="4176"/>
                  </a:cubicBezTo>
                  <a:cubicBezTo>
                    <a:pt x="66" y="4170"/>
                    <a:pt x="138" y="4167"/>
                    <a:pt x="213" y="4167"/>
                  </a:cubicBezTo>
                  <a:cubicBezTo>
                    <a:pt x="1489" y="4167"/>
                    <a:pt x="3966" y="5046"/>
                    <a:pt x="3966" y="5046"/>
                  </a:cubicBezTo>
                  <a:cubicBezTo>
                    <a:pt x="3966" y="5046"/>
                    <a:pt x="3224" y="221"/>
                    <a:pt x="2629" y="8"/>
                  </a:cubicBezTo>
                  <a:cubicBezTo>
                    <a:pt x="2615" y="3"/>
                    <a:pt x="2600" y="0"/>
                    <a:pt x="2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9"/>
            <p:cNvSpPr/>
            <p:nvPr/>
          </p:nvSpPr>
          <p:spPr>
            <a:xfrm>
              <a:off x="-1798707" y="4228717"/>
              <a:ext cx="60159" cy="76576"/>
            </a:xfrm>
            <a:custGeom>
              <a:avLst/>
              <a:gdLst/>
              <a:ahLst/>
              <a:cxnLst/>
              <a:rect l="l" t="t" r="r" b="b"/>
              <a:pathLst>
                <a:path w="3965" h="5047" extrusionOk="0">
                  <a:moveTo>
                    <a:pt x="1381" y="0"/>
                  </a:moveTo>
                  <a:cubicBezTo>
                    <a:pt x="1365" y="0"/>
                    <a:pt x="1350" y="3"/>
                    <a:pt x="1336" y="8"/>
                  </a:cubicBezTo>
                  <a:cubicBezTo>
                    <a:pt x="743" y="221"/>
                    <a:pt x="1" y="5046"/>
                    <a:pt x="1" y="5046"/>
                  </a:cubicBezTo>
                  <a:cubicBezTo>
                    <a:pt x="1" y="5046"/>
                    <a:pt x="2476" y="4167"/>
                    <a:pt x="3752" y="4167"/>
                  </a:cubicBezTo>
                  <a:cubicBezTo>
                    <a:pt x="3827" y="4167"/>
                    <a:pt x="3899" y="4170"/>
                    <a:pt x="3965" y="4176"/>
                  </a:cubicBezTo>
                  <a:cubicBezTo>
                    <a:pt x="3965" y="4176"/>
                    <a:pt x="2027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9"/>
            <p:cNvSpPr/>
            <p:nvPr/>
          </p:nvSpPr>
          <p:spPr>
            <a:xfrm>
              <a:off x="-1418514" y="4473981"/>
              <a:ext cx="120530" cy="117010"/>
            </a:xfrm>
            <a:custGeom>
              <a:avLst/>
              <a:gdLst/>
              <a:ahLst/>
              <a:cxnLst/>
              <a:rect l="l" t="t" r="r" b="b"/>
              <a:pathLst>
                <a:path w="7944" h="7712" extrusionOk="0">
                  <a:moveTo>
                    <a:pt x="3968" y="0"/>
                  </a:moveTo>
                  <a:cubicBezTo>
                    <a:pt x="1909" y="0"/>
                    <a:pt x="195" y="1611"/>
                    <a:pt x="98" y="3678"/>
                  </a:cubicBezTo>
                  <a:cubicBezTo>
                    <a:pt x="0" y="5805"/>
                    <a:pt x="1651" y="7609"/>
                    <a:pt x="3792" y="7707"/>
                  </a:cubicBezTo>
                  <a:cubicBezTo>
                    <a:pt x="3853" y="7710"/>
                    <a:pt x="3913" y="7711"/>
                    <a:pt x="3974" y="7711"/>
                  </a:cubicBezTo>
                  <a:cubicBezTo>
                    <a:pt x="6032" y="7711"/>
                    <a:pt x="7746" y="6101"/>
                    <a:pt x="7843" y="4035"/>
                  </a:cubicBezTo>
                  <a:cubicBezTo>
                    <a:pt x="7943" y="1907"/>
                    <a:pt x="6289" y="103"/>
                    <a:pt x="4150" y="5"/>
                  </a:cubicBezTo>
                  <a:cubicBezTo>
                    <a:pt x="4089" y="2"/>
                    <a:pt x="4028" y="0"/>
                    <a:pt x="3968" y="0"/>
                  </a:cubicBezTo>
                  <a:close/>
                </a:path>
              </a:pathLst>
            </a:custGeom>
            <a:solidFill>
              <a:srgbClr val="EB8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9"/>
            <p:cNvSpPr/>
            <p:nvPr/>
          </p:nvSpPr>
          <p:spPr>
            <a:xfrm>
              <a:off x="-1858957" y="4473981"/>
              <a:ext cx="120530" cy="117010"/>
            </a:xfrm>
            <a:custGeom>
              <a:avLst/>
              <a:gdLst/>
              <a:ahLst/>
              <a:cxnLst/>
              <a:rect l="l" t="t" r="r" b="b"/>
              <a:pathLst>
                <a:path w="7944" h="7712" extrusionOk="0">
                  <a:moveTo>
                    <a:pt x="3968" y="0"/>
                  </a:moveTo>
                  <a:cubicBezTo>
                    <a:pt x="1910" y="0"/>
                    <a:pt x="196" y="1611"/>
                    <a:pt x="99" y="3678"/>
                  </a:cubicBezTo>
                  <a:cubicBezTo>
                    <a:pt x="0" y="5805"/>
                    <a:pt x="1652" y="7609"/>
                    <a:pt x="3792" y="7707"/>
                  </a:cubicBezTo>
                  <a:cubicBezTo>
                    <a:pt x="3853" y="7710"/>
                    <a:pt x="3914" y="7711"/>
                    <a:pt x="3974" y="7711"/>
                  </a:cubicBezTo>
                  <a:cubicBezTo>
                    <a:pt x="6032" y="7711"/>
                    <a:pt x="7747" y="6101"/>
                    <a:pt x="7844" y="4035"/>
                  </a:cubicBezTo>
                  <a:cubicBezTo>
                    <a:pt x="7943" y="1907"/>
                    <a:pt x="6289" y="103"/>
                    <a:pt x="4150" y="5"/>
                  </a:cubicBezTo>
                  <a:cubicBezTo>
                    <a:pt x="4089" y="2"/>
                    <a:pt x="4029" y="0"/>
                    <a:pt x="3968" y="0"/>
                  </a:cubicBezTo>
                  <a:close/>
                </a:path>
              </a:pathLst>
            </a:custGeom>
            <a:solidFill>
              <a:srgbClr val="EB8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7" name="Google Shape;2267;p69"/>
          <p:cNvGrpSpPr/>
          <p:nvPr/>
        </p:nvGrpSpPr>
        <p:grpSpPr>
          <a:xfrm>
            <a:off x="6563871" y="430027"/>
            <a:ext cx="1389783" cy="1564379"/>
            <a:chOff x="-4351844" y="5523523"/>
            <a:chExt cx="1247225" cy="1403911"/>
          </a:xfrm>
        </p:grpSpPr>
        <p:sp>
          <p:nvSpPr>
            <p:cNvPr id="2268" name="Google Shape;2268;p69"/>
            <p:cNvSpPr/>
            <p:nvPr/>
          </p:nvSpPr>
          <p:spPr>
            <a:xfrm>
              <a:off x="-3927181" y="5787995"/>
              <a:ext cx="145110" cy="161936"/>
            </a:xfrm>
            <a:custGeom>
              <a:avLst/>
              <a:gdLst/>
              <a:ahLst/>
              <a:cxnLst/>
              <a:rect l="l" t="t" r="r" b="b"/>
              <a:pathLst>
                <a:path w="9564" h="10673" extrusionOk="0">
                  <a:moveTo>
                    <a:pt x="9291" y="0"/>
                  </a:moveTo>
                  <a:cubicBezTo>
                    <a:pt x="9200" y="0"/>
                    <a:pt x="9108" y="45"/>
                    <a:pt x="9067" y="150"/>
                  </a:cubicBezTo>
                  <a:cubicBezTo>
                    <a:pt x="8181" y="2373"/>
                    <a:pt x="6863" y="4437"/>
                    <a:pt x="5315" y="6255"/>
                  </a:cubicBezTo>
                  <a:cubicBezTo>
                    <a:pt x="3939" y="7873"/>
                    <a:pt x="2282" y="9500"/>
                    <a:pt x="244" y="10225"/>
                  </a:cubicBezTo>
                  <a:cubicBezTo>
                    <a:pt x="0" y="10311"/>
                    <a:pt x="71" y="10672"/>
                    <a:pt x="286" y="10672"/>
                  </a:cubicBezTo>
                  <a:cubicBezTo>
                    <a:pt x="310" y="10672"/>
                    <a:pt x="335" y="10668"/>
                    <a:pt x="362" y="10658"/>
                  </a:cubicBezTo>
                  <a:cubicBezTo>
                    <a:pt x="2480" y="9906"/>
                    <a:pt x="4201" y="8253"/>
                    <a:pt x="5631" y="6573"/>
                  </a:cubicBezTo>
                  <a:cubicBezTo>
                    <a:pt x="7234" y="4692"/>
                    <a:pt x="8584" y="2568"/>
                    <a:pt x="9498" y="269"/>
                  </a:cubicBezTo>
                  <a:cubicBezTo>
                    <a:pt x="9563" y="107"/>
                    <a:pt x="9430" y="0"/>
                    <a:pt x="9291" y="0"/>
                  </a:cubicBezTo>
                  <a:close/>
                </a:path>
              </a:pathLst>
            </a:custGeom>
            <a:solidFill>
              <a:srgbClr val="70B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9"/>
            <p:cNvSpPr/>
            <p:nvPr/>
          </p:nvSpPr>
          <p:spPr>
            <a:xfrm>
              <a:off x="-3747296" y="6352882"/>
              <a:ext cx="509235" cy="393408"/>
            </a:xfrm>
            <a:custGeom>
              <a:avLst/>
              <a:gdLst/>
              <a:ahLst/>
              <a:cxnLst/>
              <a:rect l="l" t="t" r="r" b="b"/>
              <a:pathLst>
                <a:path w="33563" h="25929" extrusionOk="0">
                  <a:moveTo>
                    <a:pt x="30060" y="1"/>
                  </a:moveTo>
                  <a:cubicBezTo>
                    <a:pt x="27646" y="1"/>
                    <a:pt x="25261" y="959"/>
                    <a:pt x="23435" y="2743"/>
                  </a:cubicBezTo>
                  <a:cubicBezTo>
                    <a:pt x="20783" y="5333"/>
                    <a:pt x="20473" y="8665"/>
                    <a:pt x="20172" y="11887"/>
                  </a:cubicBezTo>
                  <a:cubicBezTo>
                    <a:pt x="19940" y="14375"/>
                    <a:pt x="19721" y="16726"/>
                    <a:pt x="18481" y="18718"/>
                  </a:cubicBezTo>
                  <a:cubicBezTo>
                    <a:pt x="16654" y="21652"/>
                    <a:pt x="13727" y="23644"/>
                    <a:pt x="10650" y="24044"/>
                  </a:cubicBezTo>
                  <a:cubicBezTo>
                    <a:pt x="10184" y="24104"/>
                    <a:pt x="9720" y="24134"/>
                    <a:pt x="9263" y="24134"/>
                  </a:cubicBezTo>
                  <a:cubicBezTo>
                    <a:pt x="7170" y="24134"/>
                    <a:pt x="5213" y="23512"/>
                    <a:pt x="3849" y="22382"/>
                  </a:cubicBezTo>
                  <a:cubicBezTo>
                    <a:pt x="2601" y="21345"/>
                    <a:pt x="1918" y="19957"/>
                    <a:pt x="1821" y="18257"/>
                  </a:cubicBezTo>
                  <a:cubicBezTo>
                    <a:pt x="1793" y="17780"/>
                    <a:pt x="1398" y="17411"/>
                    <a:pt x="927" y="17411"/>
                  </a:cubicBezTo>
                  <a:cubicBezTo>
                    <a:pt x="909" y="17411"/>
                    <a:pt x="891" y="17412"/>
                    <a:pt x="874" y="17413"/>
                  </a:cubicBezTo>
                  <a:cubicBezTo>
                    <a:pt x="379" y="17440"/>
                    <a:pt x="0" y="17864"/>
                    <a:pt x="29" y="18359"/>
                  </a:cubicBezTo>
                  <a:cubicBezTo>
                    <a:pt x="153" y="20546"/>
                    <a:pt x="1078" y="22415"/>
                    <a:pt x="2705" y="23764"/>
                  </a:cubicBezTo>
                  <a:cubicBezTo>
                    <a:pt x="4388" y="25159"/>
                    <a:pt x="6766" y="25928"/>
                    <a:pt x="9279" y="25928"/>
                  </a:cubicBezTo>
                  <a:cubicBezTo>
                    <a:pt x="9814" y="25928"/>
                    <a:pt x="10350" y="25893"/>
                    <a:pt x="10881" y="25824"/>
                  </a:cubicBezTo>
                  <a:cubicBezTo>
                    <a:pt x="14485" y="25355"/>
                    <a:pt x="17897" y="23052"/>
                    <a:pt x="20004" y="19665"/>
                  </a:cubicBezTo>
                  <a:cubicBezTo>
                    <a:pt x="21467" y="17315"/>
                    <a:pt x="21717" y="14640"/>
                    <a:pt x="21958" y="12053"/>
                  </a:cubicBezTo>
                  <a:cubicBezTo>
                    <a:pt x="22241" y="9022"/>
                    <a:pt x="22509" y="6157"/>
                    <a:pt x="24687" y="4027"/>
                  </a:cubicBezTo>
                  <a:cubicBezTo>
                    <a:pt x="26173" y="2575"/>
                    <a:pt x="28107" y="1795"/>
                    <a:pt x="30060" y="1795"/>
                  </a:cubicBezTo>
                  <a:cubicBezTo>
                    <a:pt x="30803" y="1795"/>
                    <a:pt x="31548" y="1908"/>
                    <a:pt x="32273" y="2140"/>
                  </a:cubicBezTo>
                  <a:cubicBezTo>
                    <a:pt x="32366" y="2171"/>
                    <a:pt x="32462" y="2185"/>
                    <a:pt x="32555" y="2185"/>
                  </a:cubicBezTo>
                  <a:cubicBezTo>
                    <a:pt x="32935" y="2185"/>
                    <a:pt x="33288" y="1943"/>
                    <a:pt x="33409" y="1561"/>
                  </a:cubicBezTo>
                  <a:cubicBezTo>
                    <a:pt x="33562" y="1085"/>
                    <a:pt x="33296" y="576"/>
                    <a:pt x="32818" y="431"/>
                  </a:cubicBezTo>
                  <a:cubicBezTo>
                    <a:pt x="31914" y="142"/>
                    <a:pt x="30985" y="1"/>
                    <a:pt x="30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9"/>
            <p:cNvSpPr/>
            <p:nvPr/>
          </p:nvSpPr>
          <p:spPr>
            <a:xfrm>
              <a:off x="-3925254" y="6234962"/>
              <a:ext cx="436968" cy="442794"/>
            </a:xfrm>
            <a:custGeom>
              <a:avLst/>
              <a:gdLst/>
              <a:ahLst/>
              <a:cxnLst/>
              <a:rect l="l" t="t" r="r" b="b"/>
              <a:pathLst>
                <a:path w="28800" h="29184" extrusionOk="0">
                  <a:moveTo>
                    <a:pt x="14635" y="1"/>
                  </a:moveTo>
                  <a:cubicBezTo>
                    <a:pt x="11778" y="1"/>
                    <a:pt x="8953" y="920"/>
                    <a:pt x="6557" y="2663"/>
                  </a:cubicBezTo>
                  <a:cubicBezTo>
                    <a:pt x="3497" y="4891"/>
                    <a:pt x="1387" y="8286"/>
                    <a:pt x="694" y="12099"/>
                  </a:cubicBezTo>
                  <a:cubicBezTo>
                    <a:pt x="1" y="15911"/>
                    <a:pt x="779" y="19831"/>
                    <a:pt x="2860" y="22995"/>
                  </a:cubicBezTo>
                  <a:cubicBezTo>
                    <a:pt x="4939" y="26158"/>
                    <a:pt x="8150" y="28307"/>
                    <a:pt x="11785" y="28969"/>
                  </a:cubicBezTo>
                  <a:cubicBezTo>
                    <a:pt x="12575" y="29113"/>
                    <a:pt x="13372" y="29184"/>
                    <a:pt x="14165" y="29184"/>
                  </a:cubicBezTo>
                  <a:cubicBezTo>
                    <a:pt x="17022" y="29184"/>
                    <a:pt x="19848" y="28265"/>
                    <a:pt x="22243" y="26521"/>
                  </a:cubicBezTo>
                  <a:cubicBezTo>
                    <a:pt x="25303" y="24292"/>
                    <a:pt x="27413" y="20899"/>
                    <a:pt x="28106" y="17086"/>
                  </a:cubicBezTo>
                  <a:cubicBezTo>
                    <a:pt x="28799" y="13272"/>
                    <a:pt x="28021" y="9353"/>
                    <a:pt x="25940" y="6190"/>
                  </a:cubicBezTo>
                  <a:cubicBezTo>
                    <a:pt x="23861" y="3025"/>
                    <a:pt x="20650" y="877"/>
                    <a:pt x="17015" y="216"/>
                  </a:cubicBezTo>
                  <a:cubicBezTo>
                    <a:pt x="16225" y="72"/>
                    <a:pt x="15428" y="1"/>
                    <a:pt x="14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9"/>
            <p:cNvSpPr/>
            <p:nvPr/>
          </p:nvSpPr>
          <p:spPr>
            <a:xfrm>
              <a:off x="-3638509" y="5897434"/>
              <a:ext cx="337846" cy="416136"/>
            </a:xfrm>
            <a:custGeom>
              <a:avLst/>
              <a:gdLst/>
              <a:ahLst/>
              <a:cxnLst/>
              <a:rect l="l" t="t" r="r" b="b"/>
              <a:pathLst>
                <a:path w="22267" h="27427" extrusionOk="0">
                  <a:moveTo>
                    <a:pt x="20317" y="0"/>
                  </a:moveTo>
                  <a:cubicBezTo>
                    <a:pt x="19672" y="5487"/>
                    <a:pt x="17362" y="10766"/>
                    <a:pt x="13771" y="14963"/>
                  </a:cubicBezTo>
                  <a:cubicBezTo>
                    <a:pt x="10180" y="19162"/>
                    <a:pt x="5322" y="22260"/>
                    <a:pt x="0" y="23748"/>
                  </a:cubicBezTo>
                  <a:lnTo>
                    <a:pt x="3052" y="27426"/>
                  </a:lnTo>
                  <a:cubicBezTo>
                    <a:pt x="8372" y="25940"/>
                    <a:pt x="13124" y="22466"/>
                    <a:pt x="16715" y="18269"/>
                  </a:cubicBezTo>
                  <a:cubicBezTo>
                    <a:pt x="20306" y="14072"/>
                    <a:pt x="21620" y="7458"/>
                    <a:pt x="22266" y="1971"/>
                  </a:cubicBezTo>
                  <a:lnTo>
                    <a:pt x="20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9"/>
            <p:cNvSpPr/>
            <p:nvPr/>
          </p:nvSpPr>
          <p:spPr>
            <a:xfrm>
              <a:off x="-3335787" y="5875191"/>
              <a:ext cx="61054" cy="62450"/>
            </a:xfrm>
            <a:custGeom>
              <a:avLst/>
              <a:gdLst/>
              <a:ahLst/>
              <a:cxnLst/>
              <a:rect l="l" t="t" r="r" b="b"/>
              <a:pathLst>
                <a:path w="4024" h="4116" extrusionOk="0">
                  <a:moveTo>
                    <a:pt x="1833" y="0"/>
                  </a:moveTo>
                  <a:cubicBezTo>
                    <a:pt x="1547" y="0"/>
                    <a:pt x="892" y="976"/>
                    <a:pt x="952" y="1206"/>
                  </a:cubicBezTo>
                  <a:cubicBezTo>
                    <a:pt x="881" y="938"/>
                    <a:pt x="780" y="239"/>
                    <a:pt x="422" y="204"/>
                  </a:cubicBezTo>
                  <a:cubicBezTo>
                    <a:pt x="411" y="203"/>
                    <a:pt x="401" y="202"/>
                    <a:pt x="390" y="202"/>
                  </a:cubicBezTo>
                  <a:cubicBezTo>
                    <a:pt x="81" y="202"/>
                    <a:pt x="51" y="673"/>
                    <a:pt x="36" y="903"/>
                  </a:cubicBezTo>
                  <a:cubicBezTo>
                    <a:pt x="0" y="1531"/>
                    <a:pt x="126" y="2157"/>
                    <a:pt x="401" y="2723"/>
                  </a:cubicBezTo>
                  <a:lnTo>
                    <a:pt x="1654" y="4115"/>
                  </a:lnTo>
                  <a:cubicBezTo>
                    <a:pt x="2508" y="3408"/>
                    <a:pt x="3472" y="2585"/>
                    <a:pt x="3843" y="1506"/>
                  </a:cubicBezTo>
                  <a:cubicBezTo>
                    <a:pt x="3935" y="1239"/>
                    <a:pt x="4023" y="808"/>
                    <a:pt x="3764" y="602"/>
                  </a:cubicBezTo>
                  <a:cubicBezTo>
                    <a:pt x="3694" y="545"/>
                    <a:pt x="3604" y="527"/>
                    <a:pt x="3511" y="527"/>
                  </a:cubicBezTo>
                  <a:cubicBezTo>
                    <a:pt x="3451" y="527"/>
                    <a:pt x="3390" y="534"/>
                    <a:pt x="3331" y="545"/>
                  </a:cubicBezTo>
                  <a:cubicBezTo>
                    <a:pt x="2838" y="632"/>
                    <a:pt x="2190" y="1292"/>
                    <a:pt x="2190" y="1292"/>
                  </a:cubicBezTo>
                  <a:cubicBezTo>
                    <a:pt x="2190" y="1292"/>
                    <a:pt x="2286" y="98"/>
                    <a:pt x="1857" y="3"/>
                  </a:cubicBezTo>
                  <a:cubicBezTo>
                    <a:pt x="1850" y="1"/>
                    <a:pt x="1842" y="0"/>
                    <a:pt x="1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9"/>
            <p:cNvSpPr/>
            <p:nvPr/>
          </p:nvSpPr>
          <p:spPr>
            <a:xfrm>
              <a:off x="-3609924" y="5523523"/>
              <a:ext cx="505305" cy="496490"/>
            </a:xfrm>
            <a:custGeom>
              <a:avLst/>
              <a:gdLst/>
              <a:ahLst/>
              <a:cxnLst/>
              <a:rect l="l" t="t" r="r" b="b"/>
              <a:pathLst>
                <a:path w="33304" h="32723" extrusionOk="0">
                  <a:moveTo>
                    <a:pt x="1281" y="1"/>
                  </a:moveTo>
                  <a:cubicBezTo>
                    <a:pt x="1086" y="1"/>
                    <a:pt x="888" y="52"/>
                    <a:pt x="709" y="159"/>
                  </a:cubicBezTo>
                  <a:cubicBezTo>
                    <a:pt x="176" y="476"/>
                    <a:pt x="1" y="1164"/>
                    <a:pt x="318" y="1696"/>
                  </a:cubicBezTo>
                  <a:cubicBezTo>
                    <a:pt x="8843" y="16014"/>
                    <a:pt x="21145" y="28157"/>
                    <a:pt x="31658" y="32633"/>
                  </a:cubicBezTo>
                  <a:cubicBezTo>
                    <a:pt x="31798" y="32692"/>
                    <a:pt x="31946" y="32722"/>
                    <a:pt x="32097" y="32722"/>
                  </a:cubicBezTo>
                  <a:cubicBezTo>
                    <a:pt x="32098" y="32722"/>
                    <a:pt x="32099" y="32722"/>
                    <a:pt x="32101" y="32722"/>
                  </a:cubicBezTo>
                  <a:cubicBezTo>
                    <a:pt x="32632" y="32722"/>
                    <a:pt x="33090" y="32347"/>
                    <a:pt x="33198" y="31826"/>
                  </a:cubicBezTo>
                  <a:cubicBezTo>
                    <a:pt x="33304" y="31303"/>
                    <a:pt x="33028" y="30777"/>
                    <a:pt x="32538" y="30568"/>
                  </a:cubicBezTo>
                  <a:cubicBezTo>
                    <a:pt x="22588" y="26335"/>
                    <a:pt x="10415" y="14270"/>
                    <a:pt x="2245" y="548"/>
                  </a:cubicBezTo>
                  <a:cubicBezTo>
                    <a:pt x="2036" y="197"/>
                    <a:pt x="1663" y="1"/>
                    <a:pt x="1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9"/>
            <p:cNvSpPr/>
            <p:nvPr/>
          </p:nvSpPr>
          <p:spPr>
            <a:xfrm>
              <a:off x="-4306463" y="6209168"/>
              <a:ext cx="470879" cy="184331"/>
            </a:xfrm>
            <a:custGeom>
              <a:avLst/>
              <a:gdLst/>
              <a:ahLst/>
              <a:cxnLst/>
              <a:rect l="l" t="t" r="r" b="b"/>
              <a:pathLst>
                <a:path w="31035" h="12149" extrusionOk="0">
                  <a:moveTo>
                    <a:pt x="247" y="1"/>
                  </a:moveTo>
                  <a:lnTo>
                    <a:pt x="0" y="2762"/>
                  </a:lnTo>
                  <a:cubicBezTo>
                    <a:pt x="3058" y="6695"/>
                    <a:pt x="8493" y="10699"/>
                    <a:pt x="13934" y="11651"/>
                  </a:cubicBezTo>
                  <a:cubicBezTo>
                    <a:pt x="15785" y="11975"/>
                    <a:pt x="17686" y="12148"/>
                    <a:pt x="19588" y="12148"/>
                  </a:cubicBezTo>
                  <a:cubicBezTo>
                    <a:pt x="23278" y="12148"/>
                    <a:pt x="26970" y="11495"/>
                    <a:pt x="30302" y="10016"/>
                  </a:cubicBezTo>
                  <a:lnTo>
                    <a:pt x="31035" y="5385"/>
                  </a:lnTo>
                  <a:lnTo>
                    <a:pt x="31035" y="5385"/>
                  </a:lnTo>
                  <a:cubicBezTo>
                    <a:pt x="27453" y="6974"/>
                    <a:pt x="23534" y="7789"/>
                    <a:pt x="19616" y="7789"/>
                  </a:cubicBezTo>
                  <a:cubicBezTo>
                    <a:pt x="18010" y="7789"/>
                    <a:pt x="16405" y="7652"/>
                    <a:pt x="14823" y="7375"/>
                  </a:cubicBezTo>
                  <a:cubicBezTo>
                    <a:pt x="9380" y="6423"/>
                    <a:pt x="4238" y="3821"/>
                    <a:pt x="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9"/>
            <p:cNvSpPr/>
            <p:nvPr/>
          </p:nvSpPr>
          <p:spPr>
            <a:xfrm>
              <a:off x="-4351844" y="6193738"/>
              <a:ext cx="60902" cy="58930"/>
            </a:xfrm>
            <a:custGeom>
              <a:avLst/>
              <a:gdLst/>
              <a:ahLst/>
              <a:cxnLst/>
              <a:rect l="l" t="t" r="r" b="b"/>
              <a:pathLst>
                <a:path w="4014" h="3884" extrusionOk="0">
                  <a:moveTo>
                    <a:pt x="2578" y="1"/>
                  </a:moveTo>
                  <a:cubicBezTo>
                    <a:pt x="2513" y="1"/>
                    <a:pt x="2451" y="24"/>
                    <a:pt x="2394" y="81"/>
                  </a:cubicBezTo>
                  <a:cubicBezTo>
                    <a:pt x="2139" y="335"/>
                    <a:pt x="2507" y="941"/>
                    <a:pt x="2622" y="1191"/>
                  </a:cubicBezTo>
                  <a:cubicBezTo>
                    <a:pt x="2543" y="1020"/>
                    <a:pt x="1808" y="771"/>
                    <a:pt x="1403" y="771"/>
                  </a:cubicBezTo>
                  <a:cubicBezTo>
                    <a:pt x="1286" y="771"/>
                    <a:pt x="1197" y="792"/>
                    <a:pt x="1159" y="841"/>
                  </a:cubicBezTo>
                  <a:cubicBezTo>
                    <a:pt x="889" y="1186"/>
                    <a:pt x="1723" y="2046"/>
                    <a:pt x="1723" y="2046"/>
                  </a:cubicBezTo>
                  <a:cubicBezTo>
                    <a:pt x="1723" y="2046"/>
                    <a:pt x="1548" y="2028"/>
                    <a:pt x="1315" y="2028"/>
                  </a:cubicBezTo>
                  <a:cubicBezTo>
                    <a:pt x="1013" y="2028"/>
                    <a:pt x="613" y="2058"/>
                    <a:pt x="367" y="2197"/>
                  </a:cubicBezTo>
                  <a:cubicBezTo>
                    <a:pt x="235" y="2271"/>
                    <a:pt x="101" y="2371"/>
                    <a:pt x="69" y="2518"/>
                  </a:cubicBezTo>
                  <a:cubicBezTo>
                    <a:pt x="1" y="2842"/>
                    <a:pt x="344" y="3117"/>
                    <a:pt x="583" y="3266"/>
                  </a:cubicBezTo>
                  <a:cubicBezTo>
                    <a:pt x="1557" y="3860"/>
                    <a:pt x="2825" y="3882"/>
                    <a:pt x="3933" y="3883"/>
                  </a:cubicBezTo>
                  <a:lnTo>
                    <a:pt x="4013" y="2011"/>
                  </a:lnTo>
                  <a:cubicBezTo>
                    <a:pt x="3865" y="1399"/>
                    <a:pt x="3564" y="836"/>
                    <a:pt x="3135" y="376"/>
                  </a:cubicBezTo>
                  <a:cubicBezTo>
                    <a:pt x="3012" y="242"/>
                    <a:pt x="2785" y="1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9"/>
            <p:cNvSpPr/>
            <p:nvPr/>
          </p:nvSpPr>
          <p:spPr>
            <a:xfrm>
              <a:off x="-4075462" y="6515031"/>
              <a:ext cx="304027" cy="273894"/>
            </a:xfrm>
            <a:custGeom>
              <a:avLst/>
              <a:gdLst/>
              <a:ahLst/>
              <a:cxnLst/>
              <a:rect l="l" t="t" r="r" b="b"/>
              <a:pathLst>
                <a:path w="20038" h="18052" extrusionOk="0">
                  <a:moveTo>
                    <a:pt x="13865" y="0"/>
                  </a:moveTo>
                  <a:cubicBezTo>
                    <a:pt x="12727" y="0"/>
                    <a:pt x="11609" y="141"/>
                    <a:pt x="10630" y="392"/>
                  </a:cubicBezTo>
                  <a:cubicBezTo>
                    <a:pt x="7932" y="1083"/>
                    <a:pt x="5698" y="2461"/>
                    <a:pt x="3804" y="4571"/>
                  </a:cubicBezTo>
                  <a:cubicBezTo>
                    <a:pt x="1228" y="7440"/>
                    <a:pt x="0" y="12532"/>
                    <a:pt x="672" y="16087"/>
                  </a:cubicBezTo>
                  <a:lnTo>
                    <a:pt x="2981" y="18052"/>
                  </a:lnTo>
                  <a:cubicBezTo>
                    <a:pt x="3896" y="7141"/>
                    <a:pt x="10803" y="4674"/>
                    <a:pt x="15618" y="4674"/>
                  </a:cubicBezTo>
                  <a:cubicBezTo>
                    <a:pt x="17701" y="4674"/>
                    <a:pt x="19392" y="5136"/>
                    <a:pt x="20037" y="5576"/>
                  </a:cubicBezTo>
                  <a:lnTo>
                    <a:pt x="19397" y="1472"/>
                  </a:lnTo>
                  <a:cubicBezTo>
                    <a:pt x="17930" y="436"/>
                    <a:pt x="15867" y="0"/>
                    <a:pt x="13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9"/>
            <p:cNvSpPr/>
            <p:nvPr/>
          </p:nvSpPr>
          <p:spPr>
            <a:xfrm>
              <a:off x="-4109888" y="6758094"/>
              <a:ext cx="106162" cy="69050"/>
            </a:xfrm>
            <a:custGeom>
              <a:avLst/>
              <a:gdLst/>
              <a:ahLst/>
              <a:cxnLst/>
              <a:rect l="l" t="t" r="r" b="b"/>
              <a:pathLst>
                <a:path w="6997" h="4551" extrusionOk="0">
                  <a:moveTo>
                    <a:pt x="2899" y="1"/>
                  </a:moveTo>
                  <a:cubicBezTo>
                    <a:pt x="2899" y="1"/>
                    <a:pt x="1" y="1534"/>
                    <a:pt x="302" y="2433"/>
                  </a:cubicBezTo>
                  <a:cubicBezTo>
                    <a:pt x="335" y="2534"/>
                    <a:pt x="435" y="2573"/>
                    <a:pt x="571" y="2573"/>
                  </a:cubicBezTo>
                  <a:cubicBezTo>
                    <a:pt x="1071" y="2573"/>
                    <a:pt x="2060" y="2038"/>
                    <a:pt x="2061" y="2038"/>
                  </a:cubicBezTo>
                  <a:lnTo>
                    <a:pt x="2061" y="2038"/>
                  </a:lnTo>
                  <a:cubicBezTo>
                    <a:pt x="2061" y="2038"/>
                    <a:pt x="1296" y="4277"/>
                    <a:pt x="2018" y="4337"/>
                  </a:cubicBezTo>
                  <a:cubicBezTo>
                    <a:pt x="2033" y="4338"/>
                    <a:pt x="2048" y="4339"/>
                    <a:pt x="2063" y="4339"/>
                  </a:cubicBezTo>
                  <a:cubicBezTo>
                    <a:pt x="2768" y="4339"/>
                    <a:pt x="3408" y="2976"/>
                    <a:pt x="3408" y="2976"/>
                  </a:cubicBezTo>
                  <a:cubicBezTo>
                    <a:pt x="3408" y="2976"/>
                    <a:pt x="3568" y="4550"/>
                    <a:pt x="4084" y="4550"/>
                  </a:cubicBezTo>
                  <a:cubicBezTo>
                    <a:pt x="4112" y="4550"/>
                    <a:pt x="4142" y="4545"/>
                    <a:pt x="4172" y="4535"/>
                  </a:cubicBezTo>
                  <a:cubicBezTo>
                    <a:pt x="4756" y="4345"/>
                    <a:pt x="4724" y="2680"/>
                    <a:pt x="4724" y="2680"/>
                  </a:cubicBezTo>
                  <a:lnTo>
                    <a:pt x="4724" y="2680"/>
                  </a:lnTo>
                  <a:cubicBezTo>
                    <a:pt x="4725" y="2680"/>
                    <a:pt x="5413" y="3300"/>
                    <a:pt x="6003" y="3300"/>
                  </a:cubicBezTo>
                  <a:cubicBezTo>
                    <a:pt x="6136" y="3300"/>
                    <a:pt x="6263" y="3268"/>
                    <a:pt x="6377" y="3191"/>
                  </a:cubicBezTo>
                  <a:cubicBezTo>
                    <a:pt x="6996" y="2772"/>
                    <a:pt x="4992" y="319"/>
                    <a:pt x="4992" y="319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9"/>
            <p:cNvSpPr/>
            <p:nvPr/>
          </p:nvSpPr>
          <p:spPr>
            <a:xfrm>
              <a:off x="-3767597" y="6548426"/>
              <a:ext cx="204267" cy="329835"/>
            </a:xfrm>
            <a:custGeom>
              <a:avLst/>
              <a:gdLst/>
              <a:ahLst/>
              <a:cxnLst/>
              <a:rect l="l" t="t" r="r" b="b"/>
              <a:pathLst>
                <a:path w="13463" h="21739" extrusionOk="0">
                  <a:moveTo>
                    <a:pt x="10143" y="1"/>
                  </a:moveTo>
                  <a:lnTo>
                    <a:pt x="5752" y="911"/>
                  </a:lnTo>
                  <a:cubicBezTo>
                    <a:pt x="7797" y="2494"/>
                    <a:pt x="12163" y="16125"/>
                    <a:pt x="0" y="20149"/>
                  </a:cubicBezTo>
                  <a:lnTo>
                    <a:pt x="2581" y="21739"/>
                  </a:lnTo>
                  <a:cubicBezTo>
                    <a:pt x="5569" y="21424"/>
                    <a:pt x="9807" y="18584"/>
                    <a:pt x="11743" y="15249"/>
                  </a:cubicBezTo>
                  <a:cubicBezTo>
                    <a:pt x="13165" y="12798"/>
                    <a:pt x="13462" y="9925"/>
                    <a:pt x="13288" y="7143"/>
                  </a:cubicBezTo>
                  <a:cubicBezTo>
                    <a:pt x="13114" y="4361"/>
                    <a:pt x="12397" y="1687"/>
                    <a:pt x="10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9"/>
            <p:cNvSpPr/>
            <p:nvPr/>
          </p:nvSpPr>
          <p:spPr>
            <a:xfrm>
              <a:off x="-3798700" y="6839692"/>
              <a:ext cx="71447" cy="87743"/>
            </a:xfrm>
            <a:custGeom>
              <a:avLst/>
              <a:gdLst/>
              <a:ahLst/>
              <a:cxnLst/>
              <a:rect l="l" t="t" r="r" b="b"/>
              <a:pathLst>
                <a:path w="4709" h="5783" extrusionOk="0">
                  <a:moveTo>
                    <a:pt x="1138" y="1"/>
                  </a:moveTo>
                  <a:cubicBezTo>
                    <a:pt x="855" y="1"/>
                    <a:pt x="650" y="66"/>
                    <a:pt x="600" y="237"/>
                  </a:cubicBezTo>
                  <a:cubicBezTo>
                    <a:pt x="393" y="954"/>
                    <a:pt x="1596" y="1652"/>
                    <a:pt x="1596" y="1652"/>
                  </a:cubicBezTo>
                  <a:cubicBezTo>
                    <a:pt x="1596" y="1652"/>
                    <a:pt x="4" y="2133"/>
                    <a:pt x="1" y="2749"/>
                  </a:cubicBezTo>
                  <a:cubicBezTo>
                    <a:pt x="0" y="3029"/>
                    <a:pt x="356" y="3106"/>
                    <a:pt x="744" y="3106"/>
                  </a:cubicBezTo>
                  <a:cubicBezTo>
                    <a:pt x="1209" y="3106"/>
                    <a:pt x="1720" y="2996"/>
                    <a:pt x="1720" y="2996"/>
                  </a:cubicBezTo>
                  <a:lnTo>
                    <a:pt x="1720" y="2996"/>
                  </a:lnTo>
                  <a:cubicBezTo>
                    <a:pt x="1720" y="2996"/>
                    <a:pt x="575" y="4069"/>
                    <a:pt x="855" y="4736"/>
                  </a:cubicBezTo>
                  <a:cubicBezTo>
                    <a:pt x="908" y="4864"/>
                    <a:pt x="1020" y="4916"/>
                    <a:pt x="1167" y="4916"/>
                  </a:cubicBezTo>
                  <a:cubicBezTo>
                    <a:pt x="1789" y="4916"/>
                    <a:pt x="3028" y="3989"/>
                    <a:pt x="3028" y="3989"/>
                  </a:cubicBezTo>
                  <a:lnTo>
                    <a:pt x="3028" y="3989"/>
                  </a:lnTo>
                  <a:cubicBezTo>
                    <a:pt x="3028" y="3989"/>
                    <a:pt x="2700" y="5778"/>
                    <a:pt x="3195" y="5782"/>
                  </a:cubicBezTo>
                  <a:cubicBezTo>
                    <a:pt x="3196" y="5782"/>
                    <a:pt x="3197" y="5782"/>
                    <a:pt x="3199" y="5782"/>
                  </a:cubicBezTo>
                  <a:cubicBezTo>
                    <a:pt x="4145" y="5782"/>
                    <a:pt x="4708" y="2561"/>
                    <a:pt x="4708" y="2561"/>
                  </a:cubicBezTo>
                  <a:lnTo>
                    <a:pt x="3761" y="669"/>
                  </a:lnTo>
                  <a:cubicBezTo>
                    <a:pt x="3761" y="669"/>
                    <a:pt x="2046" y="1"/>
                    <a:pt x="1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9"/>
            <p:cNvSpPr/>
            <p:nvPr/>
          </p:nvSpPr>
          <p:spPr>
            <a:xfrm>
              <a:off x="-3889766" y="6504182"/>
              <a:ext cx="29040" cy="36793"/>
            </a:xfrm>
            <a:custGeom>
              <a:avLst/>
              <a:gdLst/>
              <a:ahLst/>
              <a:cxnLst/>
              <a:rect l="l" t="t" r="r" b="b"/>
              <a:pathLst>
                <a:path w="1914" h="2425" extrusionOk="0">
                  <a:moveTo>
                    <a:pt x="713" y="1"/>
                  </a:moveTo>
                  <a:cubicBezTo>
                    <a:pt x="658" y="1"/>
                    <a:pt x="603" y="9"/>
                    <a:pt x="551" y="27"/>
                  </a:cubicBezTo>
                  <a:cubicBezTo>
                    <a:pt x="147" y="165"/>
                    <a:pt x="0" y="808"/>
                    <a:pt x="224" y="1464"/>
                  </a:cubicBezTo>
                  <a:cubicBezTo>
                    <a:pt x="419" y="2033"/>
                    <a:pt x="831" y="2424"/>
                    <a:pt x="1201" y="2424"/>
                  </a:cubicBezTo>
                  <a:cubicBezTo>
                    <a:pt x="1256" y="2424"/>
                    <a:pt x="1310" y="2416"/>
                    <a:pt x="1362" y="2398"/>
                  </a:cubicBezTo>
                  <a:cubicBezTo>
                    <a:pt x="1768" y="2258"/>
                    <a:pt x="1913" y="1617"/>
                    <a:pt x="1689" y="961"/>
                  </a:cubicBezTo>
                  <a:cubicBezTo>
                    <a:pt x="1494" y="392"/>
                    <a:pt x="1083" y="1"/>
                    <a:pt x="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9"/>
            <p:cNvSpPr/>
            <p:nvPr/>
          </p:nvSpPr>
          <p:spPr>
            <a:xfrm>
              <a:off x="-3869677" y="6557438"/>
              <a:ext cx="21621" cy="27402"/>
            </a:xfrm>
            <a:custGeom>
              <a:avLst/>
              <a:gdLst/>
              <a:ahLst/>
              <a:cxnLst/>
              <a:rect l="l" t="t" r="r" b="b"/>
              <a:pathLst>
                <a:path w="1425" h="1806" extrusionOk="0">
                  <a:moveTo>
                    <a:pt x="529" y="0"/>
                  </a:moveTo>
                  <a:cubicBezTo>
                    <a:pt x="488" y="0"/>
                    <a:pt x="448" y="7"/>
                    <a:pt x="409" y="20"/>
                  </a:cubicBezTo>
                  <a:cubicBezTo>
                    <a:pt x="108" y="124"/>
                    <a:pt x="1" y="603"/>
                    <a:pt x="167" y="1090"/>
                  </a:cubicBezTo>
                  <a:cubicBezTo>
                    <a:pt x="312" y="1515"/>
                    <a:pt x="619" y="1806"/>
                    <a:pt x="895" y="1806"/>
                  </a:cubicBezTo>
                  <a:cubicBezTo>
                    <a:pt x="936" y="1806"/>
                    <a:pt x="976" y="1799"/>
                    <a:pt x="1015" y="1786"/>
                  </a:cubicBezTo>
                  <a:cubicBezTo>
                    <a:pt x="1316" y="1683"/>
                    <a:pt x="1425" y="1203"/>
                    <a:pt x="1258" y="716"/>
                  </a:cubicBezTo>
                  <a:cubicBezTo>
                    <a:pt x="1112" y="292"/>
                    <a:pt x="805" y="0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9"/>
            <p:cNvSpPr/>
            <p:nvPr/>
          </p:nvSpPr>
          <p:spPr>
            <a:xfrm>
              <a:off x="-3840425" y="6571730"/>
              <a:ext cx="29844" cy="30664"/>
            </a:xfrm>
            <a:custGeom>
              <a:avLst/>
              <a:gdLst/>
              <a:ahLst/>
              <a:cxnLst/>
              <a:rect l="l" t="t" r="r" b="b"/>
              <a:pathLst>
                <a:path w="1967" h="2021" extrusionOk="0">
                  <a:moveTo>
                    <a:pt x="607" y="0"/>
                  </a:moveTo>
                  <a:cubicBezTo>
                    <a:pt x="498" y="0"/>
                    <a:pt x="399" y="29"/>
                    <a:pt x="316" y="89"/>
                  </a:cubicBezTo>
                  <a:cubicBezTo>
                    <a:pt x="1" y="317"/>
                    <a:pt x="46" y="915"/>
                    <a:pt x="414" y="1424"/>
                  </a:cubicBezTo>
                  <a:cubicBezTo>
                    <a:pt x="686" y="1799"/>
                    <a:pt x="1059" y="2020"/>
                    <a:pt x="1362" y="2020"/>
                  </a:cubicBezTo>
                  <a:cubicBezTo>
                    <a:pt x="1470" y="2020"/>
                    <a:pt x="1569" y="1992"/>
                    <a:pt x="1652" y="1932"/>
                  </a:cubicBezTo>
                  <a:cubicBezTo>
                    <a:pt x="1967" y="1704"/>
                    <a:pt x="1923" y="1106"/>
                    <a:pt x="1554" y="597"/>
                  </a:cubicBezTo>
                  <a:cubicBezTo>
                    <a:pt x="1282" y="223"/>
                    <a:pt x="910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9"/>
            <p:cNvSpPr/>
            <p:nvPr/>
          </p:nvSpPr>
          <p:spPr>
            <a:xfrm>
              <a:off x="-3846645" y="6533693"/>
              <a:ext cx="10818" cy="13701"/>
            </a:xfrm>
            <a:custGeom>
              <a:avLst/>
              <a:gdLst/>
              <a:ahLst/>
              <a:cxnLst/>
              <a:rect l="l" t="t" r="r" b="b"/>
              <a:pathLst>
                <a:path w="713" h="903" extrusionOk="0">
                  <a:moveTo>
                    <a:pt x="267" y="0"/>
                  </a:moveTo>
                  <a:cubicBezTo>
                    <a:pt x="246" y="0"/>
                    <a:pt x="225" y="4"/>
                    <a:pt x="205" y="11"/>
                  </a:cubicBezTo>
                  <a:cubicBezTo>
                    <a:pt x="55" y="62"/>
                    <a:pt x="1" y="301"/>
                    <a:pt x="84" y="545"/>
                  </a:cubicBezTo>
                  <a:cubicBezTo>
                    <a:pt x="156" y="757"/>
                    <a:pt x="309" y="903"/>
                    <a:pt x="448" y="903"/>
                  </a:cubicBezTo>
                  <a:cubicBezTo>
                    <a:pt x="468" y="903"/>
                    <a:pt x="488" y="900"/>
                    <a:pt x="508" y="893"/>
                  </a:cubicBezTo>
                  <a:cubicBezTo>
                    <a:pt x="658" y="842"/>
                    <a:pt x="712" y="601"/>
                    <a:pt x="629" y="357"/>
                  </a:cubicBezTo>
                  <a:cubicBezTo>
                    <a:pt x="557" y="146"/>
                    <a:pt x="404" y="0"/>
                    <a:pt x="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9"/>
            <p:cNvSpPr/>
            <p:nvPr/>
          </p:nvSpPr>
          <p:spPr>
            <a:xfrm>
              <a:off x="-3921582" y="6235751"/>
              <a:ext cx="318213" cy="110456"/>
            </a:xfrm>
            <a:custGeom>
              <a:avLst/>
              <a:gdLst/>
              <a:ahLst/>
              <a:cxnLst/>
              <a:rect l="l" t="t" r="r" b="b"/>
              <a:pathLst>
                <a:path w="20973" h="7280" extrusionOk="0">
                  <a:moveTo>
                    <a:pt x="14391" y="0"/>
                  </a:moveTo>
                  <a:cubicBezTo>
                    <a:pt x="10696" y="0"/>
                    <a:pt x="7212" y="1542"/>
                    <a:pt x="4620" y="4126"/>
                  </a:cubicBezTo>
                  <a:cubicBezTo>
                    <a:pt x="3123" y="4716"/>
                    <a:pt x="1577" y="5177"/>
                    <a:pt x="1" y="5502"/>
                  </a:cubicBezTo>
                  <a:cubicBezTo>
                    <a:pt x="2449" y="6664"/>
                    <a:pt x="5174" y="7280"/>
                    <a:pt x="7968" y="7280"/>
                  </a:cubicBezTo>
                  <a:cubicBezTo>
                    <a:pt x="10766" y="7280"/>
                    <a:pt x="13632" y="6662"/>
                    <a:pt x="16357" y="5358"/>
                  </a:cubicBezTo>
                  <a:cubicBezTo>
                    <a:pt x="18239" y="4458"/>
                    <a:pt x="19721" y="3141"/>
                    <a:pt x="20973" y="1733"/>
                  </a:cubicBezTo>
                  <a:cubicBezTo>
                    <a:pt x="19606" y="902"/>
                    <a:pt x="18439" y="518"/>
                    <a:pt x="16783" y="217"/>
                  </a:cubicBezTo>
                  <a:cubicBezTo>
                    <a:pt x="15981" y="71"/>
                    <a:pt x="15181" y="0"/>
                    <a:pt x="14391" y="0"/>
                  </a:cubicBezTo>
                  <a:close/>
                </a:path>
              </a:pathLst>
            </a:custGeom>
            <a:solidFill>
              <a:srgbClr val="956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9"/>
            <p:cNvSpPr/>
            <p:nvPr/>
          </p:nvSpPr>
          <p:spPr>
            <a:xfrm>
              <a:off x="-4252935" y="5993233"/>
              <a:ext cx="309534" cy="311461"/>
            </a:xfrm>
            <a:custGeom>
              <a:avLst/>
              <a:gdLst/>
              <a:ahLst/>
              <a:cxnLst/>
              <a:rect l="l" t="t" r="r" b="b"/>
              <a:pathLst>
                <a:path w="20401" h="20528" extrusionOk="0">
                  <a:moveTo>
                    <a:pt x="9728" y="0"/>
                  </a:moveTo>
                  <a:cubicBezTo>
                    <a:pt x="8345" y="0"/>
                    <a:pt x="6978" y="303"/>
                    <a:pt x="5720" y="905"/>
                  </a:cubicBezTo>
                  <a:cubicBezTo>
                    <a:pt x="3386" y="2022"/>
                    <a:pt x="1620" y="4078"/>
                    <a:pt x="810" y="6624"/>
                  </a:cubicBezTo>
                  <a:cubicBezTo>
                    <a:pt x="1" y="9169"/>
                    <a:pt x="214" y="11993"/>
                    <a:pt x="1402" y="14475"/>
                  </a:cubicBezTo>
                  <a:cubicBezTo>
                    <a:pt x="2590" y="16959"/>
                    <a:pt x="4656" y="18895"/>
                    <a:pt x="7148" y="19860"/>
                  </a:cubicBezTo>
                  <a:cubicBezTo>
                    <a:pt x="8297" y="20306"/>
                    <a:pt x="9493" y="20528"/>
                    <a:pt x="10677" y="20528"/>
                  </a:cubicBezTo>
                  <a:cubicBezTo>
                    <a:pt x="12059" y="20528"/>
                    <a:pt x="13425" y="20226"/>
                    <a:pt x="14681" y="19624"/>
                  </a:cubicBezTo>
                  <a:cubicBezTo>
                    <a:pt x="17015" y="18507"/>
                    <a:pt x="18781" y="16449"/>
                    <a:pt x="19591" y="13905"/>
                  </a:cubicBezTo>
                  <a:cubicBezTo>
                    <a:pt x="20400" y="11359"/>
                    <a:pt x="20189" y="8534"/>
                    <a:pt x="19000" y="6052"/>
                  </a:cubicBezTo>
                  <a:cubicBezTo>
                    <a:pt x="17811" y="3570"/>
                    <a:pt x="15745" y="1633"/>
                    <a:pt x="13255" y="667"/>
                  </a:cubicBezTo>
                  <a:cubicBezTo>
                    <a:pt x="12106" y="222"/>
                    <a:pt x="10911" y="0"/>
                    <a:pt x="9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9"/>
            <p:cNvSpPr/>
            <p:nvPr/>
          </p:nvSpPr>
          <p:spPr>
            <a:xfrm>
              <a:off x="-3685316" y="5721524"/>
              <a:ext cx="309534" cy="311491"/>
            </a:xfrm>
            <a:custGeom>
              <a:avLst/>
              <a:gdLst/>
              <a:ahLst/>
              <a:cxnLst/>
              <a:rect l="l" t="t" r="r" b="b"/>
              <a:pathLst>
                <a:path w="20401" h="20530" extrusionOk="0">
                  <a:moveTo>
                    <a:pt x="9724" y="0"/>
                  </a:moveTo>
                  <a:cubicBezTo>
                    <a:pt x="8342" y="0"/>
                    <a:pt x="6976" y="303"/>
                    <a:pt x="5719" y="904"/>
                  </a:cubicBezTo>
                  <a:cubicBezTo>
                    <a:pt x="3385" y="2021"/>
                    <a:pt x="1620" y="4080"/>
                    <a:pt x="810" y="6624"/>
                  </a:cubicBezTo>
                  <a:cubicBezTo>
                    <a:pt x="0" y="9170"/>
                    <a:pt x="212" y="11994"/>
                    <a:pt x="1401" y="14476"/>
                  </a:cubicBezTo>
                  <a:cubicBezTo>
                    <a:pt x="2589" y="16958"/>
                    <a:pt x="4656" y="18896"/>
                    <a:pt x="7146" y="19861"/>
                  </a:cubicBezTo>
                  <a:cubicBezTo>
                    <a:pt x="8295" y="20307"/>
                    <a:pt x="9491" y="20529"/>
                    <a:pt x="10676" y="20529"/>
                  </a:cubicBezTo>
                  <a:cubicBezTo>
                    <a:pt x="12058" y="20529"/>
                    <a:pt x="13424" y="20227"/>
                    <a:pt x="14681" y="19625"/>
                  </a:cubicBezTo>
                  <a:cubicBezTo>
                    <a:pt x="17015" y="18507"/>
                    <a:pt x="18779" y="16450"/>
                    <a:pt x="19589" y="13904"/>
                  </a:cubicBezTo>
                  <a:cubicBezTo>
                    <a:pt x="20400" y="11360"/>
                    <a:pt x="20187" y="8535"/>
                    <a:pt x="18999" y="6053"/>
                  </a:cubicBezTo>
                  <a:cubicBezTo>
                    <a:pt x="17811" y="3569"/>
                    <a:pt x="15743" y="1634"/>
                    <a:pt x="13253" y="668"/>
                  </a:cubicBezTo>
                  <a:cubicBezTo>
                    <a:pt x="12104" y="222"/>
                    <a:pt x="10908" y="0"/>
                    <a:pt x="9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9"/>
            <p:cNvSpPr/>
            <p:nvPr/>
          </p:nvSpPr>
          <p:spPr>
            <a:xfrm>
              <a:off x="-4179742" y="6052194"/>
              <a:ext cx="200262" cy="175743"/>
            </a:xfrm>
            <a:custGeom>
              <a:avLst/>
              <a:gdLst/>
              <a:ahLst/>
              <a:cxnLst/>
              <a:rect l="l" t="t" r="r" b="b"/>
              <a:pathLst>
                <a:path w="13199" h="11583" extrusionOk="0">
                  <a:moveTo>
                    <a:pt x="7431" y="0"/>
                  </a:moveTo>
                  <a:cubicBezTo>
                    <a:pt x="6367" y="0"/>
                    <a:pt x="5254" y="242"/>
                    <a:pt x="4188" y="753"/>
                  </a:cubicBezTo>
                  <a:cubicBezTo>
                    <a:pt x="2607" y="1509"/>
                    <a:pt x="1346" y="2766"/>
                    <a:pt x="680" y="4246"/>
                  </a:cubicBezTo>
                  <a:cubicBezTo>
                    <a:pt x="15" y="5726"/>
                    <a:pt x="0" y="7308"/>
                    <a:pt x="641" y="8644"/>
                  </a:cubicBezTo>
                  <a:cubicBezTo>
                    <a:pt x="1281" y="9981"/>
                    <a:pt x="2522" y="10963"/>
                    <a:pt x="4092" y="11373"/>
                  </a:cubicBezTo>
                  <a:cubicBezTo>
                    <a:pt x="4630" y="11513"/>
                    <a:pt x="5192" y="11583"/>
                    <a:pt x="5762" y="11583"/>
                  </a:cubicBezTo>
                  <a:cubicBezTo>
                    <a:pt x="6854" y="11583"/>
                    <a:pt x="7974" y="11329"/>
                    <a:pt x="9012" y="10831"/>
                  </a:cubicBezTo>
                  <a:cubicBezTo>
                    <a:pt x="10592" y="10075"/>
                    <a:pt x="11855" y="8818"/>
                    <a:pt x="12519" y="7338"/>
                  </a:cubicBezTo>
                  <a:cubicBezTo>
                    <a:pt x="13185" y="5858"/>
                    <a:pt x="13199" y="4276"/>
                    <a:pt x="12560" y="2940"/>
                  </a:cubicBezTo>
                  <a:cubicBezTo>
                    <a:pt x="11658" y="1057"/>
                    <a:pt x="9652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9"/>
            <p:cNvSpPr/>
            <p:nvPr/>
          </p:nvSpPr>
          <p:spPr>
            <a:xfrm>
              <a:off x="-3649221" y="5798252"/>
              <a:ext cx="200277" cy="175728"/>
            </a:xfrm>
            <a:custGeom>
              <a:avLst/>
              <a:gdLst/>
              <a:ahLst/>
              <a:cxnLst/>
              <a:rect l="l" t="t" r="r" b="b"/>
              <a:pathLst>
                <a:path w="13200" h="11582" extrusionOk="0">
                  <a:moveTo>
                    <a:pt x="7431" y="0"/>
                  </a:moveTo>
                  <a:cubicBezTo>
                    <a:pt x="6367" y="0"/>
                    <a:pt x="5253" y="242"/>
                    <a:pt x="4187" y="753"/>
                  </a:cubicBezTo>
                  <a:cubicBezTo>
                    <a:pt x="2607" y="1509"/>
                    <a:pt x="1345" y="2766"/>
                    <a:pt x="680" y="4246"/>
                  </a:cubicBezTo>
                  <a:cubicBezTo>
                    <a:pt x="14" y="5725"/>
                    <a:pt x="1" y="7308"/>
                    <a:pt x="641" y="8644"/>
                  </a:cubicBezTo>
                  <a:cubicBezTo>
                    <a:pt x="1280" y="9981"/>
                    <a:pt x="2521" y="10962"/>
                    <a:pt x="4092" y="11372"/>
                  </a:cubicBezTo>
                  <a:cubicBezTo>
                    <a:pt x="4630" y="11512"/>
                    <a:pt x="5192" y="11582"/>
                    <a:pt x="5762" y="11582"/>
                  </a:cubicBezTo>
                  <a:cubicBezTo>
                    <a:pt x="6853" y="11582"/>
                    <a:pt x="7973" y="11327"/>
                    <a:pt x="9013" y="10830"/>
                  </a:cubicBezTo>
                  <a:cubicBezTo>
                    <a:pt x="10593" y="10075"/>
                    <a:pt x="11854" y="8817"/>
                    <a:pt x="12520" y="7338"/>
                  </a:cubicBezTo>
                  <a:cubicBezTo>
                    <a:pt x="13184" y="5858"/>
                    <a:pt x="13199" y="4275"/>
                    <a:pt x="12559" y="2938"/>
                  </a:cubicBezTo>
                  <a:cubicBezTo>
                    <a:pt x="11658" y="1057"/>
                    <a:pt x="9653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9"/>
            <p:cNvSpPr/>
            <p:nvPr/>
          </p:nvSpPr>
          <p:spPr>
            <a:xfrm>
              <a:off x="-4060350" y="5779423"/>
              <a:ext cx="578072" cy="543342"/>
            </a:xfrm>
            <a:custGeom>
              <a:avLst/>
              <a:gdLst/>
              <a:ahLst/>
              <a:cxnLst/>
              <a:rect l="l" t="t" r="r" b="b"/>
              <a:pathLst>
                <a:path w="38100" h="35811" extrusionOk="0">
                  <a:moveTo>
                    <a:pt x="19809" y="1"/>
                  </a:moveTo>
                  <a:cubicBezTo>
                    <a:pt x="16942" y="1"/>
                    <a:pt x="14060" y="646"/>
                    <a:pt x="11399" y="1921"/>
                  </a:cubicBezTo>
                  <a:cubicBezTo>
                    <a:pt x="6930" y="4060"/>
                    <a:pt x="3450" y="7795"/>
                    <a:pt x="1726" y="12305"/>
                  </a:cubicBezTo>
                  <a:cubicBezTo>
                    <a:pt x="0" y="16816"/>
                    <a:pt x="171" y="21732"/>
                    <a:pt x="2201" y="25971"/>
                  </a:cubicBezTo>
                  <a:cubicBezTo>
                    <a:pt x="4231" y="30211"/>
                    <a:pt x="7953" y="33427"/>
                    <a:pt x="12548" y="34912"/>
                  </a:cubicBezTo>
                  <a:cubicBezTo>
                    <a:pt x="14406" y="35513"/>
                    <a:pt x="16345" y="35810"/>
                    <a:pt x="18292" y="35810"/>
                  </a:cubicBezTo>
                  <a:cubicBezTo>
                    <a:pt x="21159" y="35810"/>
                    <a:pt x="24041" y="35165"/>
                    <a:pt x="26703" y="33890"/>
                  </a:cubicBezTo>
                  <a:cubicBezTo>
                    <a:pt x="31171" y="31752"/>
                    <a:pt x="34651" y="28016"/>
                    <a:pt x="36376" y="23506"/>
                  </a:cubicBezTo>
                  <a:cubicBezTo>
                    <a:pt x="38100" y="18995"/>
                    <a:pt x="37929" y="14079"/>
                    <a:pt x="35899" y="9840"/>
                  </a:cubicBezTo>
                  <a:cubicBezTo>
                    <a:pt x="33870" y="5600"/>
                    <a:pt x="30149" y="2384"/>
                    <a:pt x="25554" y="899"/>
                  </a:cubicBezTo>
                  <a:cubicBezTo>
                    <a:pt x="23695" y="299"/>
                    <a:pt x="21755" y="1"/>
                    <a:pt x="19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9"/>
            <p:cNvSpPr/>
            <p:nvPr/>
          </p:nvSpPr>
          <p:spPr>
            <a:xfrm>
              <a:off x="-3995351" y="5866057"/>
              <a:ext cx="469179" cy="385275"/>
            </a:xfrm>
            <a:custGeom>
              <a:avLst/>
              <a:gdLst/>
              <a:ahLst/>
              <a:cxnLst/>
              <a:rect l="l" t="t" r="r" b="b"/>
              <a:pathLst>
                <a:path w="30923" h="25393" extrusionOk="0">
                  <a:moveTo>
                    <a:pt x="15929" y="0"/>
                  </a:moveTo>
                  <a:cubicBezTo>
                    <a:pt x="13561" y="0"/>
                    <a:pt x="11506" y="925"/>
                    <a:pt x="10463" y="3222"/>
                  </a:cubicBezTo>
                  <a:cubicBezTo>
                    <a:pt x="9837" y="3061"/>
                    <a:pt x="9244" y="2985"/>
                    <a:pt x="8685" y="2985"/>
                  </a:cubicBezTo>
                  <a:cubicBezTo>
                    <a:pt x="1825" y="2985"/>
                    <a:pt x="1" y="14382"/>
                    <a:pt x="2500" y="19606"/>
                  </a:cubicBezTo>
                  <a:cubicBezTo>
                    <a:pt x="4283" y="23330"/>
                    <a:pt x="8345" y="25393"/>
                    <a:pt x="12941" y="25393"/>
                  </a:cubicBezTo>
                  <a:cubicBezTo>
                    <a:pt x="15317" y="25393"/>
                    <a:pt x="17836" y="24842"/>
                    <a:pt x="20256" y="23684"/>
                  </a:cubicBezTo>
                  <a:cubicBezTo>
                    <a:pt x="27358" y="20284"/>
                    <a:pt x="30922" y="12949"/>
                    <a:pt x="28217" y="7299"/>
                  </a:cubicBezTo>
                  <a:cubicBezTo>
                    <a:pt x="26427" y="3557"/>
                    <a:pt x="20575" y="0"/>
                    <a:pt x="15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9"/>
            <p:cNvSpPr/>
            <p:nvPr/>
          </p:nvSpPr>
          <p:spPr>
            <a:xfrm>
              <a:off x="-3792358" y="6039206"/>
              <a:ext cx="66759" cy="45502"/>
            </a:xfrm>
            <a:custGeom>
              <a:avLst/>
              <a:gdLst/>
              <a:ahLst/>
              <a:cxnLst/>
              <a:rect l="l" t="t" r="r" b="b"/>
              <a:pathLst>
                <a:path w="4400" h="2999" extrusionOk="0">
                  <a:moveTo>
                    <a:pt x="3354" y="1"/>
                  </a:moveTo>
                  <a:cubicBezTo>
                    <a:pt x="2946" y="1"/>
                    <a:pt x="2421" y="178"/>
                    <a:pt x="1850" y="452"/>
                  </a:cubicBezTo>
                  <a:cubicBezTo>
                    <a:pt x="806" y="953"/>
                    <a:pt x="1" y="1584"/>
                    <a:pt x="308" y="2226"/>
                  </a:cubicBezTo>
                  <a:cubicBezTo>
                    <a:pt x="518" y="2668"/>
                    <a:pt x="1201" y="2998"/>
                    <a:pt x="1947" y="2998"/>
                  </a:cubicBezTo>
                  <a:cubicBezTo>
                    <a:pt x="2285" y="2998"/>
                    <a:pt x="2637" y="2930"/>
                    <a:pt x="2963" y="2774"/>
                  </a:cubicBezTo>
                  <a:cubicBezTo>
                    <a:pt x="4007" y="2274"/>
                    <a:pt x="4399" y="1056"/>
                    <a:pt x="4092" y="414"/>
                  </a:cubicBezTo>
                  <a:cubicBezTo>
                    <a:pt x="3953" y="123"/>
                    <a:pt x="3693" y="1"/>
                    <a:pt x="3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9"/>
            <p:cNvSpPr/>
            <p:nvPr/>
          </p:nvSpPr>
          <p:spPr>
            <a:xfrm>
              <a:off x="-3761619" y="6062117"/>
              <a:ext cx="51420" cy="104842"/>
            </a:xfrm>
            <a:custGeom>
              <a:avLst/>
              <a:gdLst/>
              <a:ahLst/>
              <a:cxnLst/>
              <a:rect l="l" t="t" r="r" b="b"/>
              <a:pathLst>
                <a:path w="3389" h="6910" extrusionOk="0">
                  <a:moveTo>
                    <a:pt x="318" y="0"/>
                  </a:moveTo>
                  <a:cubicBezTo>
                    <a:pt x="156" y="0"/>
                    <a:pt x="0" y="160"/>
                    <a:pt x="118" y="326"/>
                  </a:cubicBezTo>
                  <a:cubicBezTo>
                    <a:pt x="1495" y="2245"/>
                    <a:pt x="2450" y="4433"/>
                    <a:pt x="2921" y="6748"/>
                  </a:cubicBezTo>
                  <a:cubicBezTo>
                    <a:pt x="2944" y="6861"/>
                    <a:pt x="3027" y="6909"/>
                    <a:pt x="3114" y="6909"/>
                  </a:cubicBezTo>
                  <a:cubicBezTo>
                    <a:pt x="3246" y="6909"/>
                    <a:pt x="3389" y="6799"/>
                    <a:pt x="3354" y="6630"/>
                  </a:cubicBezTo>
                  <a:cubicBezTo>
                    <a:pt x="2876" y="4276"/>
                    <a:pt x="1905" y="2049"/>
                    <a:pt x="505" y="99"/>
                  </a:cubicBezTo>
                  <a:cubicBezTo>
                    <a:pt x="456" y="29"/>
                    <a:pt x="38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9"/>
            <p:cNvSpPr/>
            <p:nvPr/>
          </p:nvSpPr>
          <p:spPr>
            <a:xfrm>
              <a:off x="-3806848" y="6096771"/>
              <a:ext cx="148220" cy="78988"/>
            </a:xfrm>
            <a:custGeom>
              <a:avLst/>
              <a:gdLst/>
              <a:ahLst/>
              <a:cxnLst/>
              <a:rect l="l" t="t" r="r" b="b"/>
              <a:pathLst>
                <a:path w="9769" h="5206" extrusionOk="0">
                  <a:moveTo>
                    <a:pt x="9284" y="1"/>
                  </a:moveTo>
                  <a:cubicBezTo>
                    <a:pt x="9172" y="1"/>
                    <a:pt x="9066" y="72"/>
                    <a:pt x="9078" y="217"/>
                  </a:cubicBezTo>
                  <a:cubicBezTo>
                    <a:pt x="9298" y="3021"/>
                    <a:pt x="6529" y="4762"/>
                    <a:pt x="3883" y="4762"/>
                  </a:cubicBezTo>
                  <a:cubicBezTo>
                    <a:pt x="2599" y="4762"/>
                    <a:pt x="1343" y="4352"/>
                    <a:pt x="473" y="3454"/>
                  </a:cubicBezTo>
                  <a:cubicBezTo>
                    <a:pt x="427" y="3406"/>
                    <a:pt x="374" y="3386"/>
                    <a:pt x="323" y="3386"/>
                  </a:cubicBezTo>
                  <a:cubicBezTo>
                    <a:pt x="153" y="3386"/>
                    <a:pt x="0" y="3611"/>
                    <a:pt x="155" y="3770"/>
                  </a:cubicBezTo>
                  <a:cubicBezTo>
                    <a:pt x="1110" y="4756"/>
                    <a:pt x="2478" y="5205"/>
                    <a:pt x="3877" y="5205"/>
                  </a:cubicBezTo>
                  <a:cubicBezTo>
                    <a:pt x="6760" y="5205"/>
                    <a:pt x="9769" y="3293"/>
                    <a:pt x="9527" y="217"/>
                  </a:cubicBezTo>
                  <a:cubicBezTo>
                    <a:pt x="9516" y="73"/>
                    <a:pt x="9397" y="1"/>
                    <a:pt x="9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9"/>
            <p:cNvSpPr/>
            <p:nvPr/>
          </p:nvSpPr>
          <p:spPr>
            <a:xfrm>
              <a:off x="-3894287" y="5988940"/>
              <a:ext cx="41254" cy="68064"/>
            </a:xfrm>
            <a:custGeom>
              <a:avLst/>
              <a:gdLst/>
              <a:ahLst/>
              <a:cxnLst/>
              <a:rect l="l" t="t" r="r" b="b"/>
              <a:pathLst>
                <a:path w="2719" h="4486" extrusionOk="0">
                  <a:moveTo>
                    <a:pt x="1359" y="1"/>
                  </a:moveTo>
                  <a:cubicBezTo>
                    <a:pt x="607" y="1"/>
                    <a:pt x="0" y="1004"/>
                    <a:pt x="0" y="2243"/>
                  </a:cubicBezTo>
                  <a:cubicBezTo>
                    <a:pt x="0" y="3481"/>
                    <a:pt x="608" y="4486"/>
                    <a:pt x="1359" y="4486"/>
                  </a:cubicBezTo>
                  <a:cubicBezTo>
                    <a:pt x="2110" y="4486"/>
                    <a:pt x="2718" y="3481"/>
                    <a:pt x="2718" y="2243"/>
                  </a:cubicBezTo>
                  <a:cubicBezTo>
                    <a:pt x="2718" y="1004"/>
                    <a:pt x="2110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9"/>
            <p:cNvSpPr/>
            <p:nvPr/>
          </p:nvSpPr>
          <p:spPr>
            <a:xfrm>
              <a:off x="-3734642" y="5937763"/>
              <a:ext cx="41254" cy="68049"/>
            </a:xfrm>
            <a:custGeom>
              <a:avLst/>
              <a:gdLst/>
              <a:ahLst/>
              <a:cxnLst/>
              <a:rect l="l" t="t" r="r" b="b"/>
              <a:pathLst>
                <a:path w="2719" h="4485" extrusionOk="0">
                  <a:moveTo>
                    <a:pt x="1360" y="0"/>
                  </a:moveTo>
                  <a:cubicBezTo>
                    <a:pt x="609" y="0"/>
                    <a:pt x="0" y="1004"/>
                    <a:pt x="0" y="2242"/>
                  </a:cubicBezTo>
                  <a:cubicBezTo>
                    <a:pt x="0" y="3480"/>
                    <a:pt x="609" y="4485"/>
                    <a:pt x="1360" y="4485"/>
                  </a:cubicBezTo>
                  <a:cubicBezTo>
                    <a:pt x="2110" y="4485"/>
                    <a:pt x="2719" y="3480"/>
                    <a:pt x="2719" y="2242"/>
                  </a:cubicBezTo>
                  <a:cubicBezTo>
                    <a:pt x="2719" y="1004"/>
                    <a:pt x="2110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9"/>
            <p:cNvSpPr/>
            <p:nvPr/>
          </p:nvSpPr>
          <p:spPr>
            <a:xfrm>
              <a:off x="-3695770" y="5965710"/>
              <a:ext cx="114522" cy="114537"/>
            </a:xfrm>
            <a:custGeom>
              <a:avLst/>
              <a:gdLst/>
              <a:ahLst/>
              <a:cxnLst/>
              <a:rect l="l" t="t" r="r" b="b"/>
              <a:pathLst>
                <a:path w="7548" h="7549" extrusionOk="0">
                  <a:moveTo>
                    <a:pt x="3773" y="0"/>
                  </a:moveTo>
                  <a:cubicBezTo>
                    <a:pt x="1690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7" y="5858"/>
                    <a:pt x="7547" y="3774"/>
                  </a:cubicBezTo>
                  <a:cubicBezTo>
                    <a:pt x="7547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9"/>
            <p:cNvSpPr/>
            <p:nvPr/>
          </p:nvSpPr>
          <p:spPr>
            <a:xfrm>
              <a:off x="-3930929" y="6057201"/>
              <a:ext cx="114522" cy="114537"/>
            </a:xfrm>
            <a:custGeom>
              <a:avLst/>
              <a:gdLst/>
              <a:ahLst/>
              <a:cxnLst/>
              <a:rect l="l" t="t" r="r" b="b"/>
              <a:pathLst>
                <a:path w="7548" h="7549" extrusionOk="0">
                  <a:moveTo>
                    <a:pt x="3773" y="0"/>
                  </a:moveTo>
                  <a:cubicBezTo>
                    <a:pt x="1688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8" y="5858"/>
                    <a:pt x="7548" y="3774"/>
                  </a:cubicBezTo>
                  <a:cubicBezTo>
                    <a:pt x="7548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8" name="Google Shape;2298;p69"/>
          <p:cNvGrpSpPr/>
          <p:nvPr/>
        </p:nvGrpSpPr>
        <p:grpSpPr>
          <a:xfrm>
            <a:off x="563257" y="1444292"/>
            <a:ext cx="1847641" cy="1292146"/>
            <a:chOff x="-8695425" y="-387150"/>
            <a:chExt cx="2756850" cy="1928000"/>
          </a:xfrm>
        </p:grpSpPr>
        <p:sp>
          <p:nvSpPr>
            <p:cNvPr id="2299" name="Google Shape;2299;p69"/>
            <p:cNvSpPr/>
            <p:nvPr/>
          </p:nvSpPr>
          <p:spPr>
            <a:xfrm>
              <a:off x="-7572425" y="794950"/>
              <a:ext cx="249650" cy="685425"/>
            </a:xfrm>
            <a:custGeom>
              <a:avLst/>
              <a:gdLst/>
              <a:ahLst/>
              <a:cxnLst/>
              <a:rect l="l" t="t" r="r" b="b"/>
              <a:pathLst>
                <a:path w="9986" h="27417" extrusionOk="0">
                  <a:moveTo>
                    <a:pt x="1613" y="1"/>
                  </a:moveTo>
                  <a:cubicBezTo>
                    <a:pt x="1613" y="1"/>
                    <a:pt x="1739" y="21114"/>
                    <a:pt x="870" y="23722"/>
                  </a:cubicBezTo>
                  <a:cubicBezTo>
                    <a:pt x="0" y="26330"/>
                    <a:pt x="0" y="27416"/>
                    <a:pt x="0" y="27416"/>
                  </a:cubicBezTo>
                  <a:lnTo>
                    <a:pt x="5650" y="27416"/>
                  </a:lnTo>
                  <a:lnTo>
                    <a:pt x="9986" y="9828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9"/>
            <p:cNvSpPr/>
            <p:nvPr/>
          </p:nvSpPr>
          <p:spPr>
            <a:xfrm>
              <a:off x="-6866900" y="810075"/>
              <a:ext cx="378000" cy="644550"/>
            </a:xfrm>
            <a:custGeom>
              <a:avLst/>
              <a:gdLst/>
              <a:ahLst/>
              <a:cxnLst/>
              <a:rect l="l" t="t" r="r" b="b"/>
              <a:pathLst>
                <a:path w="15120" h="25782" extrusionOk="0">
                  <a:moveTo>
                    <a:pt x="15120" y="1"/>
                  </a:moveTo>
                  <a:lnTo>
                    <a:pt x="1" y="606"/>
                  </a:lnTo>
                  <a:lnTo>
                    <a:pt x="3025" y="10886"/>
                  </a:lnTo>
                  <a:lnTo>
                    <a:pt x="2949" y="22453"/>
                  </a:lnTo>
                  <a:lnTo>
                    <a:pt x="1922" y="25782"/>
                  </a:lnTo>
                  <a:lnTo>
                    <a:pt x="10994" y="25782"/>
                  </a:lnTo>
                  <a:lnTo>
                    <a:pt x="15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9"/>
            <p:cNvSpPr/>
            <p:nvPr/>
          </p:nvSpPr>
          <p:spPr>
            <a:xfrm>
              <a:off x="-8570300" y="-387150"/>
              <a:ext cx="332650" cy="755975"/>
            </a:xfrm>
            <a:custGeom>
              <a:avLst/>
              <a:gdLst/>
              <a:ahLst/>
              <a:cxnLst/>
              <a:rect l="l" t="t" r="r" b="b"/>
              <a:pathLst>
                <a:path w="13306" h="30239" extrusionOk="0">
                  <a:moveTo>
                    <a:pt x="10887" y="0"/>
                  </a:moveTo>
                  <a:lnTo>
                    <a:pt x="10887" y="0"/>
                  </a:lnTo>
                  <a:cubicBezTo>
                    <a:pt x="0" y="4233"/>
                    <a:pt x="605" y="27215"/>
                    <a:pt x="605" y="27215"/>
                  </a:cubicBezTo>
                  <a:lnTo>
                    <a:pt x="13306" y="30238"/>
                  </a:lnTo>
                  <a:cubicBezTo>
                    <a:pt x="7258" y="25400"/>
                    <a:pt x="10887" y="0"/>
                    <a:pt x="10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9"/>
            <p:cNvSpPr/>
            <p:nvPr/>
          </p:nvSpPr>
          <p:spPr>
            <a:xfrm>
              <a:off x="-8186875" y="-220100"/>
              <a:ext cx="225850" cy="513300"/>
            </a:xfrm>
            <a:custGeom>
              <a:avLst/>
              <a:gdLst/>
              <a:ahLst/>
              <a:cxnLst/>
              <a:rect l="l" t="t" r="r" b="b"/>
              <a:pathLst>
                <a:path w="9034" h="20532" extrusionOk="0">
                  <a:moveTo>
                    <a:pt x="7391" y="1"/>
                  </a:moveTo>
                  <a:lnTo>
                    <a:pt x="7391" y="1"/>
                  </a:lnTo>
                  <a:cubicBezTo>
                    <a:pt x="0" y="2876"/>
                    <a:pt x="411" y="18479"/>
                    <a:pt x="411" y="18479"/>
                  </a:cubicBezTo>
                  <a:lnTo>
                    <a:pt x="9033" y="20532"/>
                  </a:lnTo>
                  <a:cubicBezTo>
                    <a:pt x="4927" y="17247"/>
                    <a:pt x="7391" y="1"/>
                    <a:pt x="7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9"/>
            <p:cNvSpPr/>
            <p:nvPr/>
          </p:nvSpPr>
          <p:spPr>
            <a:xfrm>
              <a:off x="-7668200" y="121850"/>
              <a:ext cx="1723575" cy="1150725"/>
            </a:xfrm>
            <a:custGeom>
              <a:avLst/>
              <a:gdLst/>
              <a:ahLst/>
              <a:cxnLst/>
              <a:rect l="l" t="t" r="r" b="b"/>
              <a:pathLst>
                <a:path w="68943" h="46029" extrusionOk="0">
                  <a:moveTo>
                    <a:pt x="4234" y="0"/>
                  </a:moveTo>
                  <a:lnTo>
                    <a:pt x="1" y="23587"/>
                  </a:lnTo>
                  <a:cubicBezTo>
                    <a:pt x="1" y="23587"/>
                    <a:pt x="6956" y="44753"/>
                    <a:pt x="34774" y="45962"/>
                  </a:cubicBezTo>
                  <a:cubicBezTo>
                    <a:pt x="35803" y="46006"/>
                    <a:pt x="36798" y="46028"/>
                    <a:pt x="37760" y="46028"/>
                  </a:cubicBezTo>
                  <a:cubicBezTo>
                    <a:pt x="62835" y="46028"/>
                    <a:pt x="65919" y="31382"/>
                    <a:pt x="65919" y="29634"/>
                  </a:cubicBezTo>
                  <a:cubicBezTo>
                    <a:pt x="68943" y="15725"/>
                    <a:pt x="66121" y="8870"/>
                    <a:pt x="59670" y="5242"/>
                  </a:cubicBezTo>
                  <a:cubicBezTo>
                    <a:pt x="53220" y="1613"/>
                    <a:pt x="4234" y="0"/>
                    <a:pt x="4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9"/>
            <p:cNvSpPr/>
            <p:nvPr/>
          </p:nvSpPr>
          <p:spPr>
            <a:xfrm>
              <a:off x="-8695425" y="-101375"/>
              <a:ext cx="1448975" cy="876325"/>
            </a:xfrm>
            <a:custGeom>
              <a:avLst/>
              <a:gdLst/>
              <a:ahLst/>
              <a:cxnLst/>
              <a:rect l="l" t="t" r="r" b="b"/>
              <a:pathLst>
                <a:path w="57959" h="35053" extrusionOk="0">
                  <a:moveTo>
                    <a:pt x="55412" y="1"/>
                  </a:moveTo>
                  <a:cubicBezTo>
                    <a:pt x="55412" y="1"/>
                    <a:pt x="49175" y="10"/>
                    <a:pt x="46898" y="3526"/>
                  </a:cubicBezTo>
                  <a:cubicBezTo>
                    <a:pt x="45743" y="5311"/>
                    <a:pt x="45209" y="7252"/>
                    <a:pt x="45277" y="8936"/>
                  </a:cubicBezTo>
                  <a:lnTo>
                    <a:pt x="5560" y="15431"/>
                  </a:lnTo>
                  <a:cubicBezTo>
                    <a:pt x="5560" y="15431"/>
                    <a:pt x="1" y="25175"/>
                    <a:pt x="8735" y="32516"/>
                  </a:cubicBezTo>
                  <a:cubicBezTo>
                    <a:pt x="10455" y="33961"/>
                    <a:pt x="14984" y="34228"/>
                    <a:pt x="20192" y="34228"/>
                  </a:cubicBezTo>
                  <a:cubicBezTo>
                    <a:pt x="23235" y="34228"/>
                    <a:pt x="26509" y="34137"/>
                    <a:pt x="29590" y="34137"/>
                  </a:cubicBezTo>
                  <a:cubicBezTo>
                    <a:pt x="32780" y="34137"/>
                    <a:pt x="35762" y="34234"/>
                    <a:pt x="38066" y="34631"/>
                  </a:cubicBezTo>
                  <a:cubicBezTo>
                    <a:pt x="39729" y="34918"/>
                    <a:pt x="41224" y="35053"/>
                    <a:pt x="42566" y="35053"/>
                  </a:cubicBezTo>
                  <a:cubicBezTo>
                    <a:pt x="55372" y="35053"/>
                    <a:pt x="54252" y="22799"/>
                    <a:pt x="52882" y="13768"/>
                  </a:cubicBezTo>
                  <a:cubicBezTo>
                    <a:pt x="55032" y="13712"/>
                    <a:pt x="54034" y="11758"/>
                    <a:pt x="55682" y="9212"/>
                  </a:cubicBezTo>
                  <a:cubicBezTo>
                    <a:pt x="57959" y="5695"/>
                    <a:pt x="55412" y="1"/>
                    <a:pt x="55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9"/>
            <p:cNvSpPr/>
            <p:nvPr/>
          </p:nvSpPr>
          <p:spPr>
            <a:xfrm>
              <a:off x="-8429175" y="328650"/>
              <a:ext cx="48450" cy="80325"/>
            </a:xfrm>
            <a:custGeom>
              <a:avLst/>
              <a:gdLst/>
              <a:ahLst/>
              <a:cxnLst/>
              <a:rect l="l" t="t" r="r" b="b"/>
              <a:pathLst>
                <a:path w="1938" h="3213" extrusionOk="0">
                  <a:moveTo>
                    <a:pt x="969" y="0"/>
                  </a:moveTo>
                  <a:cubicBezTo>
                    <a:pt x="434" y="0"/>
                    <a:pt x="1" y="719"/>
                    <a:pt x="1" y="1606"/>
                  </a:cubicBezTo>
                  <a:cubicBezTo>
                    <a:pt x="1" y="2493"/>
                    <a:pt x="434" y="3212"/>
                    <a:pt x="969" y="3212"/>
                  </a:cubicBezTo>
                  <a:cubicBezTo>
                    <a:pt x="1504" y="3212"/>
                    <a:pt x="1938" y="2493"/>
                    <a:pt x="1938" y="1606"/>
                  </a:cubicBezTo>
                  <a:cubicBezTo>
                    <a:pt x="1938" y="719"/>
                    <a:pt x="15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9"/>
            <p:cNvSpPr/>
            <p:nvPr/>
          </p:nvSpPr>
          <p:spPr>
            <a:xfrm>
              <a:off x="-8519900" y="327675"/>
              <a:ext cx="48475" cy="80325"/>
            </a:xfrm>
            <a:custGeom>
              <a:avLst/>
              <a:gdLst/>
              <a:ahLst/>
              <a:cxnLst/>
              <a:rect l="l" t="t" r="r" b="b"/>
              <a:pathLst>
                <a:path w="1939" h="3213" extrusionOk="0">
                  <a:moveTo>
                    <a:pt x="970" y="1"/>
                  </a:moveTo>
                  <a:cubicBezTo>
                    <a:pt x="435" y="1"/>
                    <a:pt x="1" y="719"/>
                    <a:pt x="1" y="1607"/>
                  </a:cubicBezTo>
                  <a:cubicBezTo>
                    <a:pt x="1" y="2493"/>
                    <a:pt x="435" y="3213"/>
                    <a:pt x="970" y="3213"/>
                  </a:cubicBezTo>
                  <a:cubicBezTo>
                    <a:pt x="1505" y="3213"/>
                    <a:pt x="1938" y="2493"/>
                    <a:pt x="1938" y="1607"/>
                  </a:cubicBezTo>
                  <a:cubicBezTo>
                    <a:pt x="1938" y="719"/>
                    <a:pt x="1505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9"/>
            <p:cNvSpPr/>
            <p:nvPr/>
          </p:nvSpPr>
          <p:spPr>
            <a:xfrm>
              <a:off x="-6421925" y="818000"/>
              <a:ext cx="483350" cy="715150"/>
            </a:xfrm>
            <a:custGeom>
              <a:avLst/>
              <a:gdLst/>
              <a:ahLst/>
              <a:cxnLst/>
              <a:rect l="l" t="t" r="r" b="b"/>
              <a:pathLst>
                <a:path w="19334" h="28606" extrusionOk="0">
                  <a:moveTo>
                    <a:pt x="14330" y="0"/>
                  </a:moveTo>
                  <a:lnTo>
                    <a:pt x="0" y="4862"/>
                  </a:lnTo>
                  <a:lnTo>
                    <a:pt x="5813" y="13866"/>
                  </a:lnTo>
                  <a:lnTo>
                    <a:pt x="10701" y="24253"/>
                  </a:lnTo>
                  <a:lnTo>
                    <a:pt x="10633" y="28605"/>
                  </a:lnTo>
                  <a:lnTo>
                    <a:pt x="19334" y="26036"/>
                  </a:lnTo>
                  <a:lnTo>
                    <a:pt x="143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9"/>
            <p:cNvSpPr/>
            <p:nvPr/>
          </p:nvSpPr>
          <p:spPr>
            <a:xfrm>
              <a:off x="-7475300" y="-24900"/>
              <a:ext cx="129650" cy="187100"/>
            </a:xfrm>
            <a:custGeom>
              <a:avLst/>
              <a:gdLst/>
              <a:ahLst/>
              <a:cxnLst/>
              <a:rect l="l" t="t" r="r" b="b"/>
              <a:pathLst>
                <a:path w="5186" h="7484" extrusionOk="0">
                  <a:moveTo>
                    <a:pt x="4798" y="0"/>
                  </a:moveTo>
                  <a:cubicBezTo>
                    <a:pt x="4083" y="0"/>
                    <a:pt x="3346" y="237"/>
                    <a:pt x="2726" y="656"/>
                  </a:cubicBezTo>
                  <a:cubicBezTo>
                    <a:pt x="1983" y="1148"/>
                    <a:pt x="1439" y="1865"/>
                    <a:pt x="1023" y="2610"/>
                  </a:cubicBezTo>
                  <a:cubicBezTo>
                    <a:pt x="607" y="3362"/>
                    <a:pt x="340" y="4173"/>
                    <a:pt x="198" y="4995"/>
                  </a:cubicBezTo>
                  <a:cubicBezTo>
                    <a:pt x="50" y="5815"/>
                    <a:pt x="0" y="6654"/>
                    <a:pt x="147" y="7483"/>
                  </a:cubicBezTo>
                  <a:lnTo>
                    <a:pt x="1046" y="5239"/>
                  </a:lnTo>
                  <a:cubicBezTo>
                    <a:pt x="1346" y="4516"/>
                    <a:pt x="1651" y="3809"/>
                    <a:pt x="2018" y="3153"/>
                  </a:cubicBezTo>
                  <a:cubicBezTo>
                    <a:pt x="2386" y="2500"/>
                    <a:pt x="2781" y="1871"/>
                    <a:pt x="3292" y="1340"/>
                  </a:cubicBezTo>
                  <a:cubicBezTo>
                    <a:pt x="3810" y="815"/>
                    <a:pt x="4423" y="395"/>
                    <a:pt x="5186" y="24"/>
                  </a:cubicBezTo>
                  <a:cubicBezTo>
                    <a:pt x="5058" y="8"/>
                    <a:pt x="4928" y="0"/>
                    <a:pt x="4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9"/>
            <p:cNvSpPr/>
            <p:nvPr/>
          </p:nvSpPr>
          <p:spPr>
            <a:xfrm>
              <a:off x="-7254950" y="1101125"/>
              <a:ext cx="249675" cy="439725"/>
            </a:xfrm>
            <a:custGeom>
              <a:avLst/>
              <a:gdLst/>
              <a:ahLst/>
              <a:cxnLst/>
              <a:rect l="l" t="t" r="r" b="b"/>
              <a:pathLst>
                <a:path w="9987" h="17589" extrusionOk="0">
                  <a:moveTo>
                    <a:pt x="9986" y="0"/>
                  </a:moveTo>
                  <a:lnTo>
                    <a:pt x="423" y="2608"/>
                  </a:lnTo>
                  <a:cubicBezTo>
                    <a:pt x="423" y="2608"/>
                    <a:pt x="1739" y="11286"/>
                    <a:pt x="870" y="13893"/>
                  </a:cubicBezTo>
                  <a:cubicBezTo>
                    <a:pt x="1" y="16502"/>
                    <a:pt x="1" y="17589"/>
                    <a:pt x="1" y="17589"/>
                  </a:cubicBezTo>
                  <a:lnTo>
                    <a:pt x="5652" y="17589"/>
                  </a:lnTo>
                  <a:lnTo>
                    <a:pt x="9986" y="0"/>
                  </a:lnTo>
                  <a:close/>
                </a:path>
              </a:pathLst>
            </a:custGeom>
            <a:solidFill>
              <a:srgbClr val="958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9"/>
            <p:cNvSpPr/>
            <p:nvPr/>
          </p:nvSpPr>
          <p:spPr>
            <a:xfrm>
              <a:off x="-7254950" y="1101125"/>
              <a:ext cx="249675" cy="439725"/>
            </a:xfrm>
            <a:custGeom>
              <a:avLst/>
              <a:gdLst/>
              <a:ahLst/>
              <a:cxnLst/>
              <a:rect l="l" t="t" r="r" b="b"/>
              <a:pathLst>
                <a:path w="9987" h="17589" extrusionOk="0">
                  <a:moveTo>
                    <a:pt x="9986" y="0"/>
                  </a:moveTo>
                  <a:lnTo>
                    <a:pt x="423" y="2608"/>
                  </a:lnTo>
                  <a:cubicBezTo>
                    <a:pt x="423" y="2608"/>
                    <a:pt x="1739" y="11286"/>
                    <a:pt x="870" y="13893"/>
                  </a:cubicBezTo>
                  <a:cubicBezTo>
                    <a:pt x="1" y="16502"/>
                    <a:pt x="1" y="17589"/>
                    <a:pt x="1" y="17589"/>
                  </a:cubicBezTo>
                  <a:lnTo>
                    <a:pt x="5652" y="17589"/>
                  </a:lnTo>
                  <a:lnTo>
                    <a:pt x="9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9"/>
            <p:cNvSpPr/>
            <p:nvPr/>
          </p:nvSpPr>
          <p:spPr>
            <a:xfrm>
              <a:off x="-7254950" y="810075"/>
              <a:ext cx="83175" cy="353425"/>
            </a:xfrm>
            <a:custGeom>
              <a:avLst/>
              <a:gdLst/>
              <a:ahLst/>
              <a:cxnLst/>
              <a:rect l="l" t="t" r="r" b="b"/>
              <a:pathLst>
                <a:path w="3327" h="14137" extrusionOk="0">
                  <a:moveTo>
                    <a:pt x="3326" y="0"/>
                  </a:moveTo>
                  <a:lnTo>
                    <a:pt x="3326" y="0"/>
                  </a:lnTo>
                  <a:cubicBezTo>
                    <a:pt x="2725" y="214"/>
                    <a:pt x="2255" y="724"/>
                    <a:pt x="1893" y="1251"/>
                  </a:cubicBezTo>
                  <a:cubicBezTo>
                    <a:pt x="1537" y="1792"/>
                    <a:pt x="1266" y="2379"/>
                    <a:pt x="1049" y="2978"/>
                  </a:cubicBezTo>
                  <a:cubicBezTo>
                    <a:pt x="613" y="4178"/>
                    <a:pt x="380" y="5424"/>
                    <a:pt x="215" y="6667"/>
                  </a:cubicBezTo>
                  <a:cubicBezTo>
                    <a:pt x="71" y="7913"/>
                    <a:pt x="1" y="9162"/>
                    <a:pt x="28" y="10410"/>
                  </a:cubicBezTo>
                  <a:cubicBezTo>
                    <a:pt x="49" y="11656"/>
                    <a:pt x="140" y="12904"/>
                    <a:pt x="379" y="14136"/>
                  </a:cubicBezTo>
                  <a:cubicBezTo>
                    <a:pt x="560" y="12897"/>
                    <a:pt x="688" y="11669"/>
                    <a:pt x="816" y="10443"/>
                  </a:cubicBezTo>
                  <a:cubicBezTo>
                    <a:pt x="949" y="9220"/>
                    <a:pt x="1061" y="8000"/>
                    <a:pt x="1221" y="6791"/>
                  </a:cubicBezTo>
                  <a:cubicBezTo>
                    <a:pt x="1289" y="6184"/>
                    <a:pt x="1373" y="5582"/>
                    <a:pt x="1473" y="4985"/>
                  </a:cubicBezTo>
                  <a:cubicBezTo>
                    <a:pt x="1560" y="4385"/>
                    <a:pt x="1679" y="3791"/>
                    <a:pt x="1809" y="3203"/>
                  </a:cubicBezTo>
                  <a:cubicBezTo>
                    <a:pt x="1948" y="2620"/>
                    <a:pt x="2103" y="2039"/>
                    <a:pt x="2331" y="1488"/>
                  </a:cubicBezTo>
                  <a:cubicBezTo>
                    <a:pt x="2554" y="937"/>
                    <a:pt x="2847" y="410"/>
                    <a:pt x="3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9"/>
            <p:cNvSpPr/>
            <p:nvPr/>
          </p:nvSpPr>
          <p:spPr>
            <a:xfrm>
              <a:off x="-7037600" y="1003363"/>
              <a:ext cx="82325" cy="238150"/>
            </a:xfrm>
            <a:custGeom>
              <a:avLst/>
              <a:gdLst/>
              <a:ahLst/>
              <a:cxnLst/>
              <a:rect l="l" t="t" r="r" b="b"/>
              <a:pathLst>
                <a:path w="3293" h="9526" extrusionOk="0">
                  <a:moveTo>
                    <a:pt x="3100" y="0"/>
                  </a:moveTo>
                  <a:cubicBezTo>
                    <a:pt x="2868" y="824"/>
                    <a:pt x="2527" y="1568"/>
                    <a:pt x="2234" y="2346"/>
                  </a:cubicBezTo>
                  <a:cubicBezTo>
                    <a:pt x="1931" y="3117"/>
                    <a:pt x="1623" y="3889"/>
                    <a:pt x="1349" y="4673"/>
                  </a:cubicBezTo>
                  <a:cubicBezTo>
                    <a:pt x="1069" y="5455"/>
                    <a:pt x="810" y="6247"/>
                    <a:pt x="576" y="7052"/>
                  </a:cubicBezTo>
                  <a:cubicBezTo>
                    <a:pt x="342" y="7857"/>
                    <a:pt x="131" y="8672"/>
                    <a:pt x="1" y="9525"/>
                  </a:cubicBezTo>
                  <a:cubicBezTo>
                    <a:pt x="518" y="8834"/>
                    <a:pt x="937" y="8096"/>
                    <a:pt x="1312" y="7339"/>
                  </a:cubicBezTo>
                  <a:cubicBezTo>
                    <a:pt x="1685" y="6583"/>
                    <a:pt x="2021" y="5809"/>
                    <a:pt x="2305" y="5014"/>
                  </a:cubicBezTo>
                  <a:cubicBezTo>
                    <a:pt x="2587" y="4219"/>
                    <a:pt x="2826" y="3405"/>
                    <a:pt x="2995" y="2569"/>
                  </a:cubicBezTo>
                  <a:cubicBezTo>
                    <a:pt x="3150" y="1740"/>
                    <a:pt x="3292" y="856"/>
                    <a:pt x="3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9"/>
            <p:cNvSpPr/>
            <p:nvPr/>
          </p:nvSpPr>
          <p:spPr>
            <a:xfrm>
              <a:off x="-6488900" y="865400"/>
              <a:ext cx="208125" cy="294850"/>
            </a:xfrm>
            <a:custGeom>
              <a:avLst/>
              <a:gdLst/>
              <a:ahLst/>
              <a:cxnLst/>
              <a:rect l="l" t="t" r="r" b="b"/>
              <a:pathLst>
                <a:path w="8325" h="11794" extrusionOk="0">
                  <a:moveTo>
                    <a:pt x="237" y="0"/>
                  </a:moveTo>
                  <a:cubicBezTo>
                    <a:pt x="183" y="319"/>
                    <a:pt x="137" y="641"/>
                    <a:pt x="98" y="968"/>
                  </a:cubicBezTo>
                  <a:cubicBezTo>
                    <a:pt x="69" y="1293"/>
                    <a:pt x="1" y="1623"/>
                    <a:pt x="24" y="1951"/>
                  </a:cubicBezTo>
                  <a:cubicBezTo>
                    <a:pt x="56" y="2606"/>
                    <a:pt x="43" y="3280"/>
                    <a:pt x="212" y="3928"/>
                  </a:cubicBezTo>
                  <a:cubicBezTo>
                    <a:pt x="285" y="4253"/>
                    <a:pt x="317" y="4592"/>
                    <a:pt x="442" y="4904"/>
                  </a:cubicBezTo>
                  <a:lnTo>
                    <a:pt x="783" y="5854"/>
                  </a:lnTo>
                  <a:cubicBezTo>
                    <a:pt x="901" y="6170"/>
                    <a:pt x="1088" y="6454"/>
                    <a:pt x="1239" y="6755"/>
                  </a:cubicBezTo>
                  <a:cubicBezTo>
                    <a:pt x="1321" y="6903"/>
                    <a:pt x="1393" y="7055"/>
                    <a:pt x="1483" y="7198"/>
                  </a:cubicBezTo>
                  <a:lnTo>
                    <a:pt x="1771" y="7614"/>
                  </a:lnTo>
                  <a:cubicBezTo>
                    <a:pt x="2550" y="8713"/>
                    <a:pt x="3539" y="9661"/>
                    <a:pt x="4668" y="10367"/>
                  </a:cubicBezTo>
                  <a:cubicBezTo>
                    <a:pt x="5791" y="11071"/>
                    <a:pt x="7031" y="11596"/>
                    <a:pt x="8325" y="11794"/>
                  </a:cubicBezTo>
                  <a:cubicBezTo>
                    <a:pt x="7193" y="11213"/>
                    <a:pt x="6120" y="10520"/>
                    <a:pt x="5126" y="9727"/>
                  </a:cubicBezTo>
                  <a:cubicBezTo>
                    <a:pt x="4159" y="8936"/>
                    <a:pt x="3293" y="8041"/>
                    <a:pt x="2601" y="7031"/>
                  </a:cubicBezTo>
                  <a:cubicBezTo>
                    <a:pt x="1894" y="6034"/>
                    <a:pt x="1331" y="4926"/>
                    <a:pt x="979" y="3734"/>
                  </a:cubicBezTo>
                  <a:cubicBezTo>
                    <a:pt x="755" y="3150"/>
                    <a:pt x="666" y="2529"/>
                    <a:pt x="520" y="1909"/>
                  </a:cubicBezTo>
                  <a:cubicBezTo>
                    <a:pt x="425" y="1602"/>
                    <a:pt x="434" y="1283"/>
                    <a:pt x="380" y="965"/>
                  </a:cubicBezTo>
                  <a:cubicBezTo>
                    <a:pt x="339" y="646"/>
                    <a:pt x="291" y="326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9"/>
            <p:cNvSpPr/>
            <p:nvPr/>
          </p:nvSpPr>
          <p:spPr>
            <a:xfrm>
              <a:off x="-8232775" y="623225"/>
              <a:ext cx="435325" cy="138750"/>
            </a:xfrm>
            <a:custGeom>
              <a:avLst/>
              <a:gdLst/>
              <a:ahLst/>
              <a:cxnLst/>
              <a:rect l="l" t="t" r="r" b="b"/>
              <a:pathLst>
                <a:path w="17413" h="5550" extrusionOk="0">
                  <a:moveTo>
                    <a:pt x="16839" y="0"/>
                  </a:moveTo>
                  <a:cubicBezTo>
                    <a:pt x="16635" y="0"/>
                    <a:pt x="16443" y="124"/>
                    <a:pt x="16365" y="325"/>
                  </a:cubicBezTo>
                  <a:cubicBezTo>
                    <a:pt x="15824" y="1734"/>
                    <a:pt x="12865" y="2949"/>
                    <a:pt x="8033" y="3747"/>
                  </a:cubicBezTo>
                  <a:cubicBezTo>
                    <a:pt x="4215" y="4378"/>
                    <a:pt x="526" y="4535"/>
                    <a:pt x="489" y="4536"/>
                  </a:cubicBezTo>
                  <a:cubicBezTo>
                    <a:pt x="215" y="4550"/>
                    <a:pt x="1" y="4778"/>
                    <a:pt x="7" y="5052"/>
                  </a:cubicBezTo>
                  <a:cubicBezTo>
                    <a:pt x="11" y="5327"/>
                    <a:pt x="235" y="5548"/>
                    <a:pt x="509" y="5550"/>
                  </a:cubicBezTo>
                  <a:lnTo>
                    <a:pt x="531" y="5550"/>
                  </a:lnTo>
                  <a:cubicBezTo>
                    <a:pt x="567" y="5548"/>
                    <a:pt x="4310" y="5390"/>
                    <a:pt x="8190" y="4749"/>
                  </a:cubicBezTo>
                  <a:cubicBezTo>
                    <a:pt x="13547" y="3865"/>
                    <a:pt x="16616" y="2500"/>
                    <a:pt x="17312" y="690"/>
                  </a:cubicBezTo>
                  <a:cubicBezTo>
                    <a:pt x="17413" y="427"/>
                    <a:pt x="17282" y="135"/>
                    <a:pt x="17020" y="34"/>
                  </a:cubicBezTo>
                  <a:cubicBezTo>
                    <a:pt x="16960" y="11"/>
                    <a:pt x="16899" y="0"/>
                    <a:pt x="16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9"/>
            <p:cNvSpPr/>
            <p:nvPr/>
          </p:nvSpPr>
          <p:spPr>
            <a:xfrm>
              <a:off x="-7627875" y="394000"/>
              <a:ext cx="302275" cy="390450"/>
            </a:xfrm>
            <a:custGeom>
              <a:avLst/>
              <a:gdLst/>
              <a:ahLst/>
              <a:cxnLst/>
              <a:rect l="l" t="t" r="r" b="b"/>
              <a:pathLst>
                <a:path w="12091" h="15618" extrusionOk="0">
                  <a:moveTo>
                    <a:pt x="11693" y="0"/>
                  </a:moveTo>
                  <a:cubicBezTo>
                    <a:pt x="11647" y="1873"/>
                    <a:pt x="11447" y="3718"/>
                    <a:pt x="11068" y="5508"/>
                  </a:cubicBezTo>
                  <a:cubicBezTo>
                    <a:pt x="10673" y="7291"/>
                    <a:pt x="10080" y="9027"/>
                    <a:pt x="9134" y="10540"/>
                  </a:cubicBezTo>
                  <a:cubicBezTo>
                    <a:pt x="8677" y="11306"/>
                    <a:pt x="8105" y="11992"/>
                    <a:pt x="7457" y="12593"/>
                  </a:cubicBezTo>
                  <a:cubicBezTo>
                    <a:pt x="6814" y="13198"/>
                    <a:pt x="6086" y="13721"/>
                    <a:pt x="5286" y="14124"/>
                  </a:cubicBezTo>
                  <a:cubicBezTo>
                    <a:pt x="3688" y="14942"/>
                    <a:pt x="1864" y="15328"/>
                    <a:pt x="0" y="15522"/>
                  </a:cubicBezTo>
                  <a:cubicBezTo>
                    <a:pt x="509" y="15584"/>
                    <a:pt x="1025" y="15618"/>
                    <a:pt x="1544" y="15618"/>
                  </a:cubicBezTo>
                  <a:cubicBezTo>
                    <a:pt x="2919" y="15618"/>
                    <a:pt x="4312" y="15385"/>
                    <a:pt x="5619" y="14842"/>
                  </a:cubicBezTo>
                  <a:cubicBezTo>
                    <a:pt x="7423" y="14108"/>
                    <a:pt x="8970" y="12735"/>
                    <a:pt x="9994" y="11075"/>
                  </a:cubicBezTo>
                  <a:cubicBezTo>
                    <a:pt x="11013" y="9407"/>
                    <a:pt x="11595" y="7530"/>
                    <a:pt x="11844" y="5644"/>
                  </a:cubicBezTo>
                  <a:cubicBezTo>
                    <a:pt x="12090" y="3758"/>
                    <a:pt x="12065" y="1843"/>
                    <a:pt x="11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9"/>
            <p:cNvSpPr/>
            <p:nvPr/>
          </p:nvSpPr>
          <p:spPr>
            <a:xfrm>
              <a:off x="-7756950" y="348925"/>
              <a:ext cx="190650" cy="190650"/>
            </a:xfrm>
            <a:custGeom>
              <a:avLst/>
              <a:gdLst/>
              <a:ahLst/>
              <a:cxnLst/>
              <a:rect l="l" t="t" r="r" b="b"/>
              <a:pathLst>
                <a:path w="7626" h="7626" extrusionOk="0">
                  <a:moveTo>
                    <a:pt x="3813" y="1"/>
                  </a:moveTo>
                  <a:cubicBezTo>
                    <a:pt x="1707" y="1"/>
                    <a:pt x="0" y="1708"/>
                    <a:pt x="0" y="3813"/>
                  </a:cubicBezTo>
                  <a:cubicBezTo>
                    <a:pt x="0" y="5919"/>
                    <a:pt x="1707" y="7626"/>
                    <a:pt x="3813" y="7626"/>
                  </a:cubicBezTo>
                  <a:cubicBezTo>
                    <a:pt x="5918" y="7626"/>
                    <a:pt x="7625" y="5919"/>
                    <a:pt x="7625" y="3813"/>
                  </a:cubicBezTo>
                  <a:cubicBezTo>
                    <a:pt x="7625" y="1708"/>
                    <a:pt x="5918" y="1"/>
                    <a:pt x="3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9"/>
            <p:cNvSpPr/>
            <p:nvPr/>
          </p:nvSpPr>
          <p:spPr>
            <a:xfrm>
              <a:off x="-7720400" y="220425"/>
              <a:ext cx="76875" cy="99500"/>
            </a:xfrm>
            <a:custGeom>
              <a:avLst/>
              <a:gdLst/>
              <a:ahLst/>
              <a:cxnLst/>
              <a:rect l="l" t="t" r="r" b="b"/>
              <a:pathLst>
                <a:path w="3075" h="3980" extrusionOk="0">
                  <a:moveTo>
                    <a:pt x="1538" y="0"/>
                  </a:moveTo>
                  <a:cubicBezTo>
                    <a:pt x="688" y="0"/>
                    <a:pt x="0" y="890"/>
                    <a:pt x="0" y="1990"/>
                  </a:cubicBezTo>
                  <a:cubicBezTo>
                    <a:pt x="0" y="3089"/>
                    <a:pt x="688" y="3980"/>
                    <a:pt x="1538" y="3980"/>
                  </a:cubicBezTo>
                  <a:cubicBezTo>
                    <a:pt x="2387" y="3980"/>
                    <a:pt x="3075" y="3089"/>
                    <a:pt x="3075" y="1990"/>
                  </a:cubicBezTo>
                  <a:cubicBezTo>
                    <a:pt x="3075" y="890"/>
                    <a:pt x="2387" y="0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8" name="Google Shape;2318;p69"/>
          <p:cNvGrpSpPr/>
          <p:nvPr/>
        </p:nvGrpSpPr>
        <p:grpSpPr>
          <a:xfrm>
            <a:off x="6632309" y="2077187"/>
            <a:ext cx="782498" cy="989141"/>
            <a:chOff x="-4184437" y="1511978"/>
            <a:chExt cx="1357795" cy="1716365"/>
          </a:xfrm>
        </p:grpSpPr>
        <p:sp>
          <p:nvSpPr>
            <p:cNvPr id="2319" name="Google Shape;2319;p69"/>
            <p:cNvSpPr/>
            <p:nvPr/>
          </p:nvSpPr>
          <p:spPr>
            <a:xfrm>
              <a:off x="-3769923" y="3118241"/>
              <a:ext cx="192155" cy="110103"/>
            </a:xfrm>
            <a:custGeom>
              <a:avLst/>
              <a:gdLst/>
              <a:ahLst/>
              <a:cxnLst/>
              <a:rect l="l" t="t" r="r" b="b"/>
              <a:pathLst>
                <a:path w="10974" h="6288" extrusionOk="0">
                  <a:moveTo>
                    <a:pt x="4011" y="1"/>
                  </a:moveTo>
                  <a:cubicBezTo>
                    <a:pt x="4011" y="1"/>
                    <a:pt x="1" y="3330"/>
                    <a:pt x="908" y="3936"/>
                  </a:cubicBezTo>
                  <a:cubicBezTo>
                    <a:pt x="1087" y="4055"/>
                    <a:pt x="1340" y="4103"/>
                    <a:pt x="1630" y="4103"/>
                  </a:cubicBezTo>
                  <a:cubicBezTo>
                    <a:pt x="2812" y="4103"/>
                    <a:pt x="4616" y="3309"/>
                    <a:pt x="4617" y="3309"/>
                  </a:cubicBezTo>
                  <a:lnTo>
                    <a:pt x="4617" y="3309"/>
                  </a:lnTo>
                  <a:cubicBezTo>
                    <a:pt x="4617" y="3309"/>
                    <a:pt x="3936" y="5373"/>
                    <a:pt x="5222" y="5449"/>
                  </a:cubicBezTo>
                  <a:cubicBezTo>
                    <a:pt x="5249" y="5451"/>
                    <a:pt x="5275" y="5452"/>
                    <a:pt x="5301" y="5452"/>
                  </a:cubicBezTo>
                  <a:cubicBezTo>
                    <a:pt x="6540" y="5452"/>
                    <a:pt x="7265" y="3708"/>
                    <a:pt x="7265" y="3708"/>
                  </a:cubicBezTo>
                  <a:cubicBezTo>
                    <a:pt x="7265" y="3708"/>
                    <a:pt x="8483" y="6287"/>
                    <a:pt x="9664" y="6287"/>
                  </a:cubicBezTo>
                  <a:cubicBezTo>
                    <a:pt x="9697" y="6287"/>
                    <a:pt x="9730" y="6285"/>
                    <a:pt x="9763" y="6281"/>
                  </a:cubicBezTo>
                  <a:cubicBezTo>
                    <a:pt x="10973" y="6130"/>
                    <a:pt x="9763" y="1211"/>
                    <a:pt x="9763" y="1211"/>
                  </a:cubicBez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9"/>
            <p:cNvSpPr/>
            <p:nvPr/>
          </p:nvSpPr>
          <p:spPr>
            <a:xfrm>
              <a:off x="-3446198" y="3118241"/>
              <a:ext cx="192172" cy="110103"/>
            </a:xfrm>
            <a:custGeom>
              <a:avLst/>
              <a:gdLst/>
              <a:ahLst/>
              <a:cxnLst/>
              <a:rect l="l" t="t" r="r" b="b"/>
              <a:pathLst>
                <a:path w="10975" h="6288" extrusionOk="0">
                  <a:moveTo>
                    <a:pt x="6963" y="1"/>
                  </a:moveTo>
                  <a:lnTo>
                    <a:pt x="1211" y="1211"/>
                  </a:lnTo>
                  <a:cubicBezTo>
                    <a:pt x="1211" y="1211"/>
                    <a:pt x="1" y="6130"/>
                    <a:pt x="1211" y="6281"/>
                  </a:cubicBezTo>
                  <a:cubicBezTo>
                    <a:pt x="1244" y="6285"/>
                    <a:pt x="1277" y="6287"/>
                    <a:pt x="1310" y="6287"/>
                  </a:cubicBezTo>
                  <a:cubicBezTo>
                    <a:pt x="2491" y="6287"/>
                    <a:pt x="3709" y="3708"/>
                    <a:pt x="3709" y="3708"/>
                  </a:cubicBezTo>
                  <a:cubicBezTo>
                    <a:pt x="3709" y="3708"/>
                    <a:pt x="4435" y="5452"/>
                    <a:pt x="5675" y="5452"/>
                  </a:cubicBezTo>
                  <a:cubicBezTo>
                    <a:pt x="5701" y="5452"/>
                    <a:pt x="5727" y="5451"/>
                    <a:pt x="5753" y="5449"/>
                  </a:cubicBezTo>
                  <a:cubicBezTo>
                    <a:pt x="7039" y="5373"/>
                    <a:pt x="6359" y="3309"/>
                    <a:pt x="6359" y="3309"/>
                  </a:cubicBezTo>
                  <a:lnTo>
                    <a:pt x="6359" y="3309"/>
                  </a:lnTo>
                  <a:cubicBezTo>
                    <a:pt x="6359" y="3309"/>
                    <a:pt x="8162" y="4103"/>
                    <a:pt x="9344" y="4103"/>
                  </a:cubicBezTo>
                  <a:cubicBezTo>
                    <a:pt x="9634" y="4103"/>
                    <a:pt x="9887" y="4055"/>
                    <a:pt x="10066" y="3936"/>
                  </a:cubicBezTo>
                  <a:cubicBezTo>
                    <a:pt x="10974" y="3330"/>
                    <a:pt x="6963" y="1"/>
                    <a:pt x="6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9"/>
            <p:cNvSpPr/>
            <p:nvPr/>
          </p:nvSpPr>
          <p:spPr>
            <a:xfrm>
              <a:off x="-4182756" y="1511978"/>
              <a:ext cx="1341564" cy="1644854"/>
            </a:xfrm>
            <a:custGeom>
              <a:avLst/>
              <a:gdLst/>
              <a:ahLst/>
              <a:cxnLst/>
              <a:rect l="l" t="t" r="r" b="b"/>
              <a:pathLst>
                <a:path w="76617" h="93938" extrusionOk="0">
                  <a:moveTo>
                    <a:pt x="38057" y="0"/>
                  </a:moveTo>
                  <a:cubicBezTo>
                    <a:pt x="35871" y="0"/>
                    <a:pt x="20009" y="682"/>
                    <a:pt x="13906" y="20208"/>
                  </a:cubicBezTo>
                  <a:cubicBezTo>
                    <a:pt x="7347" y="41199"/>
                    <a:pt x="1" y="93937"/>
                    <a:pt x="38309" y="93937"/>
                  </a:cubicBezTo>
                  <a:cubicBezTo>
                    <a:pt x="76617" y="93937"/>
                    <a:pt x="69270" y="41199"/>
                    <a:pt x="62710" y="20208"/>
                  </a:cubicBezTo>
                  <a:cubicBezTo>
                    <a:pt x="56608" y="682"/>
                    <a:pt x="40745" y="0"/>
                    <a:pt x="38559" y="0"/>
                  </a:cubicBezTo>
                  <a:cubicBezTo>
                    <a:pt x="38395" y="0"/>
                    <a:pt x="38308" y="4"/>
                    <a:pt x="38308" y="4"/>
                  </a:cubicBezTo>
                  <a:cubicBezTo>
                    <a:pt x="38308" y="4"/>
                    <a:pt x="38221" y="0"/>
                    <a:pt x="3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9"/>
            <p:cNvSpPr/>
            <p:nvPr/>
          </p:nvSpPr>
          <p:spPr>
            <a:xfrm>
              <a:off x="-4121559" y="1511978"/>
              <a:ext cx="1219134" cy="1504967"/>
            </a:xfrm>
            <a:custGeom>
              <a:avLst/>
              <a:gdLst/>
              <a:ahLst/>
              <a:cxnLst/>
              <a:rect l="l" t="t" r="r" b="b"/>
              <a:pathLst>
                <a:path w="69625" h="85949" extrusionOk="0">
                  <a:moveTo>
                    <a:pt x="35065" y="0"/>
                  </a:moveTo>
                  <a:cubicBezTo>
                    <a:pt x="34901" y="0"/>
                    <a:pt x="34814" y="4"/>
                    <a:pt x="34814" y="4"/>
                  </a:cubicBezTo>
                  <a:cubicBezTo>
                    <a:pt x="34814" y="4"/>
                    <a:pt x="34727" y="0"/>
                    <a:pt x="34563" y="0"/>
                  </a:cubicBezTo>
                  <a:cubicBezTo>
                    <a:pt x="32377" y="0"/>
                    <a:pt x="16514" y="682"/>
                    <a:pt x="10411" y="20208"/>
                  </a:cubicBezTo>
                  <a:cubicBezTo>
                    <a:pt x="5429" y="36148"/>
                    <a:pt x="0" y="70389"/>
                    <a:pt x="14449" y="85948"/>
                  </a:cubicBezTo>
                  <a:cubicBezTo>
                    <a:pt x="2746" y="66153"/>
                    <a:pt x="12079" y="15818"/>
                    <a:pt x="21431" y="11024"/>
                  </a:cubicBezTo>
                  <a:cubicBezTo>
                    <a:pt x="23600" y="9913"/>
                    <a:pt x="25482" y="9486"/>
                    <a:pt x="27095" y="9486"/>
                  </a:cubicBezTo>
                  <a:cubicBezTo>
                    <a:pt x="32421" y="9486"/>
                    <a:pt x="34799" y="14146"/>
                    <a:pt x="34812" y="14171"/>
                  </a:cubicBezTo>
                  <a:lnTo>
                    <a:pt x="34812" y="14173"/>
                  </a:lnTo>
                  <a:lnTo>
                    <a:pt x="34813" y="14173"/>
                  </a:lnTo>
                  <a:lnTo>
                    <a:pt x="34813" y="14170"/>
                  </a:lnTo>
                  <a:cubicBezTo>
                    <a:pt x="34826" y="14145"/>
                    <a:pt x="37204" y="9485"/>
                    <a:pt x="42530" y="9485"/>
                  </a:cubicBezTo>
                  <a:cubicBezTo>
                    <a:pt x="44142" y="9485"/>
                    <a:pt x="46025" y="9912"/>
                    <a:pt x="48193" y="11024"/>
                  </a:cubicBezTo>
                  <a:cubicBezTo>
                    <a:pt x="57546" y="15818"/>
                    <a:pt x="66880" y="66153"/>
                    <a:pt x="55174" y="85948"/>
                  </a:cubicBezTo>
                  <a:lnTo>
                    <a:pt x="55176" y="85948"/>
                  </a:lnTo>
                  <a:cubicBezTo>
                    <a:pt x="69624" y="70391"/>
                    <a:pt x="64197" y="36146"/>
                    <a:pt x="59215" y="20207"/>
                  </a:cubicBezTo>
                  <a:cubicBezTo>
                    <a:pt x="53113" y="682"/>
                    <a:pt x="37251" y="0"/>
                    <a:pt x="3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9"/>
            <p:cNvSpPr/>
            <p:nvPr/>
          </p:nvSpPr>
          <p:spPr>
            <a:xfrm>
              <a:off x="-3704593" y="1829978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4" y="1"/>
                  </a:moveTo>
                  <a:cubicBezTo>
                    <a:pt x="772" y="1"/>
                    <a:pt x="0" y="999"/>
                    <a:pt x="0" y="2231"/>
                  </a:cubicBezTo>
                  <a:cubicBezTo>
                    <a:pt x="0" y="3463"/>
                    <a:pt x="771" y="4461"/>
                    <a:pt x="1724" y="4461"/>
                  </a:cubicBezTo>
                  <a:cubicBezTo>
                    <a:pt x="2676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9"/>
            <p:cNvSpPr/>
            <p:nvPr/>
          </p:nvSpPr>
          <p:spPr>
            <a:xfrm>
              <a:off x="-3380255" y="1829978"/>
              <a:ext cx="60374" cy="78130"/>
            </a:xfrm>
            <a:custGeom>
              <a:avLst/>
              <a:gdLst/>
              <a:ahLst/>
              <a:cxnLst/>
              <a:rect l="l" t="t" r="r" b="b"/>
              <a:pathLst>
                <a:path w="3448" h="4462" extrusionOk="0">
                  <a:moveTo>
                    <a:pt x="1723" y="1"/>
                  </a:moveTo>
                  <a:cubicBezTo>
                    <a:pt x="771" y="1"/>
                    <a:pt x="1" y="999"/>
                    <a:pt x="1" y="2231"/>
                  </a:cubicBezTo>
                  <a:cubicBezTo>
                    <a:pt x="1" y="3463"/>
                    <a:pt x="770" y="4461"/>
                    <a:pt x="1723" y="4461"/>
                  </a:cubicBezTo>
                  <a:cubicBezTo>
                    <a:pt x="2677" y="4461"/>
                    <a:pt x="3447" y="3463"/>
                    <a:pt x="3447" y="2231"/>
                  </a:cubicBezTo>
                  <a:cubicBezTo>
                    <a:pt x="3447" y="999"/>
                    <a:pt x="267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9"/>
            <p:cNvSpPr/>
            <p:nvPr/>
          </p:nvSpPr>
          <p:spPr>
            <a:xfrm>
              <a:off x="-3604611" y="1919366"/>
              <a:ext cx="183032" cy="106846"/>
            </a:xfrm>
            <a:custGeom>
              <a:avLst/>
              <a:gdLst/>
              <a:ahLst/>
              <a:cxnLst/>
              <a:rect l="l" t="t" r="r" b="b"/>
              <a:pathLst>
                <a:path w="10453" h="6102" extrusionOk="0">
                  <a:moveTo>
                    <a:pt x="5865" y="0"/>
                  </a:moveTo>
                  <a:cubicBezTo>
                    <a:pt x="5865" y="0"/>
                    <a:pt x="847" y="334"/>
                    <a:pt x="424" y="927"/>
                  </a:cubicBezTo>
                  <a:cubicBezTo>
                    <a:pt x="0" y="1519"/>
                    <a:pt x="4721" y="5669"/>
                    <a:pt x="5659" y="6078"/>
                  </a:cubicBezTo>
                  <a:cubicBezTo>
                    <a:pt x="5696" y="6094"/>
                    <a:pt x="5736" y="6102"/>
                    <a:pt x="5781" y="6102"/>
                  </a:cubicBezTo>
                  <a:cubicBezTo>
                    <a:pt x="6873" y="6102"/>
                    <a:pt x="10208" y="1433"/>
                    <a:pt x="10328" y="757"/>
                  </a:cubicBezTo>
                  <a:cubicBezTo>
                    <a:pt x="10452" y="53"/>
                    <a:pt x="5865" y="0"/>
                    <a:pt x="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9"/>
            <p:cNvSpPr/>
            <p:nvPr/>
          </p:nvSpPr>
          <p:spPr>
            <a:xfrm>
              <a:off x="-4184437" y="1995307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2828" y="0"/>
                  </a:moveTo>
                  <a:cubicBezTo>
                    <a:pt x="3498" y="8162"/>
                    <a:pt x="0" y="35373"/>
                    <a:pt x="3110" y="37317"/>
                  </a:cubicBezTo>
                  <a:cubicBezTo>
                    <a:pt x="3354" y="37469"/>
                    <a:pt x="3650" y="37540"/>
                    <a:pt x="3990" y="37540"/>
                  </a:cubicBezTo>
                  <a:cubicBezTo>
                    <a:pt x="7993" y="37540"/>
                    <a:pt x="18095" y="27714"/>
                    <a:pt x="20602" y="24489"/>
                  </a:cubicBezTo>
                  <a:cubicBezTo>
                    <a:pt x="23322" y="20992"/>
                    <a:pt x="12828" y="0"/>
                    <a:pt x="1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9"/>
            <p:cNvSpPr/>
            <p:nvPr/>
          </p:nvSpPr>
          <p:spPr>
            <a:xfrm>
              <a:off x="-3235027" y="1995307"/>
              <a:ext cx="408386" cy="657343"/>
            </a:xfrm>
            <a:custGeom>
              <a:avLst/>
              <a:gdLst/>
              <a:ahLst/>
              <a:cxnLst/>
              <a:rect l="l" t="t" r="r" b="b"/>
              <a:pathLst>
                <a:path w="23323" h="37541" extrusionOk="0">
                  <a:moveTo>
                    <a:pt x="10495" y="0"/>
                  </a:moveTo>
                  <a:cubicBezTo>
                    <a:pt x="10495" y="0"/>
                    <a:pt x="0" y="20991"/>
                    <a:pt x="2721" y="24489"/>
                  </a:cubicBezTo>
                  <a:cubicBezTo>
                    <a:pt x="5228" y="27713"/>
                    <a:pt x="15331" y="37540"/>
                    <a:pt x="19333" y="37540"/>
                  </a:cubicBezTo>
                  <a:cubicBezTo>
                    <a:pt x="19673" y="37540"/>
                    <a:pt x="19969" y="37469"/>
                    <a:pt x="20213" y="37317"/>
                  </a:cubicBezTo>
                  <a:cubicBezTo>
                    <a:pt x="23322" y="35373"/>
                    <a:pt x="19825" y="8162"/>
                    <a:pt x="10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9"/>
            <p:cNvSpPr/>
            <p:nvPr/>
          </p:nvSpPr>
          <p:spPr>
            <a:xfrm>
              <a:off x="-3398064" y="1919364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9"/>
            <p:cNvSpPr/>
            <p:nvPr/>
          </p:nvSpPr>
          <p:spPr>
            <a:xfrm>
              <a:off x="-3774176" y="1919364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2" y="0"/>
                  </a:moveTo>
                  <a:cubicBezTo>
                    <a:pt x="2061" y="0"/>
                    <a:pt x="0" y="2060"/>
                    <a:pt x="0" y="4601"/>
                  </a:cubicBezTo>
                  <a:cubicBezTo>
                    <a:pt x="0" y="7143"/>
                    <a:pt x="2061" y="9204"/>
                    <a:pt x="4602" y="9204"/>
                  </a:cubicBezTo>
                  <a:cubicBezTo>
                    <a:pt x="7143" y="9204"/>
                    <a:pt x="9204" y="7143"/>
                    <a:pt x="9204" y="4601"/>
                  </a:cubicBezTo>
                  <a:cubicBezTo>
                    <a:pt x="9204" y="2060"/>
                    <a:pt x="7144" y="0"/>
                    <a:pt x="4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69"/>
          <p:cNvGrpSpPr/>
          <p:nvPr/>
        </p:nvGrpSpPr>
        <p:grpSpPr>
          <a:xfrm>
            <a:off x="2655276" y="1557744"/>
            <a:ext cx="1921225" cy="1065267"/>
            <a:chOff x="-2272328" y="2015776"/>
            <a:chExt cx="2150946" cy="1192641"/>
          </a:xfrm>
        </p:grpSpPr>
        <p:sp>
          <p:nvSpPr>
            <p:cNvPr id="2331" name="Google Shape;2331;p69"/>
            <p:cNvSpPr/>
            <p:nvPr/>
          </p:nvSpPr>
          <p:spPr>
            <a:xfrm>
              <a:off x="-2211393" y="2706283"/>
              <a:ext cx="293958" cy="459813"/>
            </a:xfrm>
            <a:custGeom>
              <a:avLst/>
              <a:gdLst/>
              <a:ahLst/>
              <a:cxnLst/>
              <a:rect l="l" t="t" r="r" b="b"/>
              <a:pathLst>
                <a:path w="16788" h="26260" extrusionOk="0">
                  <a:moveTo>
                    <a:pt x="2721" y="0"/>
                  </a:moveTo>
                  <a:lnTo>
                    <a:pt x="2721" y="0"/>
                  </a:lnTo>
                  <a:cubicBezTo>
                    <a:pt x="2721" y="0"/>
                    <a:pt x="0" y="21457"/>
                    <a:pt x="13410" y="26259"/>
                  </a:cubicBezTo>
                  <a:cubicBezTo>
                    <a:pt x="13410" y="26259"/>
                    <a:pt x="12006" y="15727"/>
                    <a:pt x="16788" y="9257"/>
                  </a:cubicBezTo>
                  <a:cubicBezTo>
                    <a:pt x="16788" y="9257"/>
                    <a:pt x="10235" y="71"/>
                    <a:pt x="2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9"/>
            <p:cNvSpPr/>
            <p:nvPr/>
          </p:nvSpPr>
          <p:spPr>
            <a:xfrm>
              <a:off x="-2272328" y="2015776"/>
              <a:ext cx="2150946" cy="1150319"/>
            </a:xfrm>
            <a:custGeom>
              <a:avLst/>
              <a:gdLst/>
              <a:ahLst/>
              <a:cxnLst/>
              <a:rect l="l" t="t" r="r" b="b"/>
              <a:pathLst>
                <a:path w="122841" h="65695" extrusionOk="0">
                  <a:moveTo>
                    <a:pt x="28628" y="0"/>
                  </a:moveTo>
                  <a:cubicBezTo>
                    <a:pt x="20473" y="0"/>
                    <a:pt x="11850" y="3452"/>
                    <a:pt x="7472" y="12315"/>
                  </a:cubicBezTo>
                  <a:cubicBezTo>
                    <a:pt x="0" y="27442"/>
                    <a:pt x="5373" y="42311"/>
                    <a:pt x="11664" y="49859"/>
                  </a:cubicBezTo>
                  <a:cubicBezTo>
                    <a:pt x="19864" y="59699"/>
                    <a:pt x="36784" y="63723"/>
                    <a:pt x="46108" y="64984"/>
                  </a:cubicBezTo>
                  <a:cubicBezTo>
                    <a:pt x="49713" y="65472"/>
                    <a:pt x="53048" y="65695"/>
                    <a:pt x="56140" y="65695"/>
                  </a:cubicBezTo>
                  <a:cubicBezTo>
                    <a:pt x="85412" y="65695"/>
                    <a:pt x="92955" y="45709"/>
                    <a:pt x="101691" y="40929"/>
                  </a:cubicBezTo>
                  <a:cubicBezTo>
                    <a:pt x="103623" y="39872"/>
                    <a:pt x="105511" y="39449"/>
                    <a:pt x="107296" y="39449"/>
                  </a:cubicBezTo>
                  <a:cubicBezTo>
                    <a:pt x="114435" y="39449"/>
                    <a:pt x="119917" y="46214"/>
                    <a:pt x="119917" y="46214"/>
                  </a:cubicBezTo>
                  <a:cubicBezTo>
                    <a:pt x="122840" y="28840"/>
                    <a:pt x="107582" y="28352"/>
                    <a:pt x="105858" y="28352"/>
                  </a:cubicBezTo>
                  <a:cubicBezTo>
                    <a:pt x="105756" y="28352"/>
                    <a:pt x="105701" y="28354"/>
                    <a:pt x="105701" y="28354"/>
                  </a:cubicBezTo>
                  <a:cubicBezTo>
                    <a:pt x="103435" y="19560"/>
                    <a:pt x="98237" y="17350"/>
                    <a:pt x="93585" y="17350"/>
                  </a:cubicBezTo>
                  <a:cubicBezTo>
                    <a:pt x="88886" y="17350"/>
                    <a:pt x="84743" y="19605"/>
                    <a:pt x="84743" y="19605"/>
                  </a:cubicBezTo>
                  <a:cubicBezTo>
                    <a:pt x="92216" y="21064"/>
                    <a:pt x="96405" y="27442"/>
                    <a:pt x="94766" y="34551"/>
                  </a:cubicBezTo>
                  <a:cubicBezTo>
                    <a:pt x="93400" y="40471"/>
                    <a:pt x="88240" y="46013"/>
                    <a:pt x="80023" y="46013"/>
                  </a:cubicBezTo>
                  <a:cubicBezTo>
                    <a:pt x="78376" y="46013"/>
                    <a:pt x="76606" y="45790"/>
                    <a:pt x="74719" y="45303"/>
                  </a:cubicBezTo>
                  <a:cubicBezTo>
                    <a:pt x="63421" y="42386"/>
                    <a:pt x="56814" y="14533"/>
                    <a:pt x="43556" y="4480"/>
                  </a:cubicBezTo>
                  <a:cubicBezTo>
                    <a:pt x="39922" y="1724"/>
                    <a:pt x="34392" y="0"/>
                    <a:pt x="28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9"/>
            <p:cNvSpPr/>
            <p:nvPr/>
          </p:nvSpPr>
          <p:spPr>
            <a:xfrm>
              <a:off x="-2127012" y="2801713"/>
              <a:ext cx="1360404" cy="364383"/>
            </a:xfrm>
            <a:custGeom>
              <a:avLst/>
              <a:gdLst/>
              <a:ahLst/>
              <a:cxnLst/>
              <a:rect l="l" t="t" r="r" b="b"/>
              <a:pathLst>
                <a:path w="77693" h="20810" extrusionOk="0">
                  <a:moveTo>
                    <a:pt x="1" y="0"/>
                  </a:moveTo>
                  <a:cubicBezTo>
                    <a:pt x="1038" y="1884"/>
                    <a:pt x="2185" y="3559"/>
                    <a:pt x="3364" y="4974"/>
                  </a:cubicBezTo>
                  <a:cubicBezTo>
                    <a:pt x="11565" y="14814"/>
                    <a:pt x="28485" y="18838"/>
                    <a:pt x="37808" y="20099"/>
                  </a:cubicBezTo>
                  <a:cubicBezTo>
                    <a:pt x="41412" y="20587"/>
                    <a:pt x="44747" y="20810"/>
                    <a:pt x="47839" y="20810"/>
                  </a:cubicBezTo>
                  <a:cubicBezTo>
                    <a:pt x="62022" y="20810"/>
                    <a:pt x="71104" y="16117"/>
                    <a:pt x="77692" y="10736"/>
                  </a:cubicBezTo>
                  <a:lnTo>
                    <a:pt x="77692" y="10736"/>
                  </a:lnTo>
                  <a:cubicBezTo>
                    <a:pt x="74202" y="11896"/>
                    <a:pt x="70195" y="12372"/>
                    <a:pt x="65951" y="12372"/>
                  </a:cubicBezTo>
                  <a:cubicBezTo>
                    <a:pt x="49776" y="12372"/>
                    <a:pt x="30150" y="5461"/>
                    <a:pt x="22500" y="3151"/>
                  </a:cubicBezTo>
                  <a:cubicBezTo>
                    <a:pt x="12841" y="2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9"/>
            <p:cNvSpPr/>
            <p:nvPr/>
          </p:nvSpPr>
          <p:spPr>
            <a:xfrm>
              <a:off x="-2087264" y="2359060"/>
              <a:ext cx="54281" cy="70233"/>
            </a:xfrm>
            <a:custGeom>
              <a:avLst/>
              <a:gdLst/>
              <a:ahLst/>
              <a:cxnLst/>
              <a:rect l="l" t="t" r="r" b="b"/>
              <a:pathLst>
                <a:path w="3100" h="4011" extrusionOk="0">
                  <a:moveTo>
                    <a:pt x="1549" y="0"/>
                  </a:moveTo>
                  <a:cubicBezTo>
                    <a:pt x="694" y="0"/>
                    <a:pt x="1" y="898"/>
                    <a:pt x="1" y="2005"/>
                  </a:cubicBezTo>
                  <a:cubicBezTo>
                    <a:pt x="1" y="3112"/>
                    <a:pt x="695" y="4011"/>
                    <a:pt x="1549" y="4011"/>
                  </a:cubicBezTo>
                  <a:cubicBezTo>
                    <a:pt x="2404" y="4011"/>
                    <a:pt x="3099" y="3112"/>
                    <a:pt x="3099" y="2005"/>
                  </a:cubicBezTo>
                  <a:cubicBezTo>
                    <a:pt x="3099" y="897"/>
                    <a:pt x="2405" y="0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9"/>
            <p:cNvSpPr/>
            <p:nvPr/>
          </p:nvSpPr>
          <p:spPr>
            <a:xfrm>
              <a:off x="-1627750" y="2359060"/>
              <a:ext cx="54281" cy="70233"/>
            </a:xfrm>
            <a:custGeom>
              <a:avLst/>
              <a:gdLst/>
              <a:ahLst/>
              <a:cxnLst/>
              <a:rect l="l" t="t" r="r" b="b"/>
              <a:pathLst>
                <a:path w="3100" h="4011" extrusionOk="0">
                  <a:moveTo>
                    <a:pt x="1549" y="0"/>
                  </a:moveTo>
                  <a:cubicBezTo>
                    <a:pt x="694" y="0"/>
                    <a:pt x="1" y="898"/>
                    <a:pt x="1" y="2005"/>
                  </a:cubicBezTo>
                  <a:cubicBezTo>
                    <a:pt x="1" y="3112"/>
                    <a:pt x="695" y="4011"/>
                    <a:pt x="1549" y="4011"/>
                  </a:cubicBezTo>
                  <a:cubicBezTo>
                    <a:pt x="2405" y="4011"/>
                    <a:pt x="3099" y="3112"/>
                    <a:pt x="3099" y="2005"/>
                  </a:cubicBezTo>
                  <a:cubicBezTo>
                    <a:pt x="3099" y="897"/>
                    <a:pt x="2406" y="0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9"/>
            <p:cNvSpPr/>
            <p:nvPr/>
          </p:nvSpPr>
          <p:spPr>
            <a:xfrm>
              <a:off x="-1315003" y="2845768"/>
              <a:ext cx="354210" cy="362650"/>
            </a:xfrm>
            <a:custGeom>
              <a:avLst/>
              <a:gdLst/>
              <a:ahLst/>
              <a:cxnLst/>
              <a:rect l="l" t="t" r="r" b="b"/>
              <a:pathLst>
                <a:path w="20229" h="20711" extrusionOk="0">
                  <a:moveTo>
                    <a:pt x="4383" y="1"/>
                  </a:moveTo>
                  <a:cubicBezTo>
                    <a:pt x="2879" y="1"/>
                    <a:pt x="1385" y="234"/>
                    <a:pt x="1" y="816"/>
                  </a:cubicBezTo>
                  <a:cubicBezTo>
                    <a:pt x="1" y="816"/>
                    <a:pt x="5759" y="20710"/>
                    <a:pt x="19325" y="20710"/>
                  </a:cubicBezTo>
                  <a:cubicBezTo>
                    <a:pt x="19622" y="20710"/>
                    <a:pt x="19924" y="20701"/>
                    <a:pt x="20228" y="20681"/>
                  </a:cubicBezTo>
                  <a:cubicBezTo>
                    <a:pt x="20228" y="20681"/>
                    <a:pt x="14762" y="11570"/>
                    <a:pt x="16583" y="3732"/>
                  </a:cubicBezTo>
                  <a:lnTo>
                    <a:pt x="16583" y="3732"/>
                  </a:lnTo>
                  <a:cubicBezTo>
                    <a:pt x="16583" y="3732"/>
                    <a:pt x="16583" y="3732"/>
                    <a:pt x="16583" y="3732"/>
                  </a:cubicBezTo>
                  <a:cubicBezTo>
                    <a:pt x="16582" y="3732"/>
                    <a:pt x="10401" y="1"/>
                    <a:pt x="4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9"/>
            <p:cNvSpPr/>
            <p:nvPr/>
          </p:nvSpPr>
          <p:spPr>
            <a:xfrm>
              <a:off x="-1816105" y="2053510"/>
              <a:ext cx="103309" cy="34460"/>
            </a:xfrm>
            <a:custGeom>
              <a:avLst/>
              <a:gdLst/>
              <a:ahLst/>
              <a:cxnLst/>
              <a:rect l="l" t="t" r="r" b="b"/>
              <a:pathLst>
                <a:path w="5900" h="1968" extrusionOk="0">
                  <a:moveTo>
                    <a:pt x="2950" y="1"/>
                  </a:moveTo>
                  <a:cubicBezTo>
                    <a:pt x="1320" y="1"/>
                    <a:pt x="0" y="442"/>
                    <a:pt x="0" y="985"/>
                  </a:cubicBezTo>
                  <a:cubicBezTo>
                    <a:pt x="0" y="1527"/>
                    <a:pt x="1320" y="1967"/>
                    <a:pt x="2950" y="1967"/>
                  </a:cubicBezTo>
                  <a:cubicBezTo>
                    <a:pt x="4580" y="1967"/>
                    <a:pt x="5900" y="1527"/>
                    <a:pt x="5900" y="985"/>
                  </a:cubicBezTo>
                  <a:cubicBezTo>
                    <a:pt x="5900" y="441"/>
                    <a:pt x="4580" y="1"/>
                    <a:pt x="2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9"/>
            <p:cNvSpPr/>
            <p:nvPr/>
          </p:nvSpPr>
          <p:spPr>
            <a:xfrm>
              <a:off x="-2123160" y="2440954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1" y="0"/>
                  </a:moveTo>
                  <a:cubicBezTo>
                    <a:pt x="2060" y="0"/>
                    <a:pt x="1" y="2060"/>
                    <a:pt x="1" y="4602"/>
                  </a:cubicBezTo>
                  <a:cubicBezTo>
                    <a:pt x="1" y="7144"/>
                    <a:pt x="2061" y="9204"/>
                    <a:pt x="4601" y="9204"/>
                  </a:cubicBezTo>
                  <a:cubicBezTo>
                    <a:pt x="7143" y="9204"/>
                    <a:pt x="9205" y="7144"/>
                    <a:pt x="9205" y="4602"/>
                  </a:cubicBezTo>
                  <a:cubicBezTo>
                    <a:pt x="9205" y="2060"/>
                    <a:pt x="7143" y="0"/>
                    <a:pt x="4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9"/>
            <p:cNvSpPr/>
            <p:nvPr/>
          </p:nvSpPr>
          <p:spPr>
            <a:xfrm>
              <a:off x="-1743736" y="2440954"/>
              <a:ext cx="161145" cy="161180"/>
            </a:xfrm>
            <a:custGeom>
              <a:avLst/>
              <a:gdLst/>
              <a:ahLst/>
              <a:cxnLst/>
              <a:rect l="l" t="t" r="r" b="b"/>
              <a:pathLst>
                <a:path w="9203" h="9205" extrusionOk="0">
                  <a:moveTo>
                    <a:pt x="4601" y="0"/>
                  </a:moveTo>
                  <a:cubicBezTo>
                    <a:pt x="2059" y="0"/>
                    <a:pt x="0" y="2060"/>
                    <a:pt x="0" y="4602"/>
                  </a:cubicBezTo>
                  <a:cubicBezTo>
                    <a:pt x="0" y="7144"/>
                    <a:pt x="2060" y="9204"/>
                    <a:pt x="4601" y="9204"/>
                  </a:cubicBezTo>
                  <a:cubicBezTo>
                    <a:pt x="7141" y="9204"/>
                    <a:pt x="9203" y="7144"/>
                    <a:pt x="9203" y="4602"/>
                  </a:cubicBezTo>
                  <a:cubicBezTo>
                    <a:pt x="9203" y="2060"/>
                    <a:pt x="7143" y="0"/>
                    <a:pt x="4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9"/>
            <p:cNvSpPr/>
            <p:nvPr/>
          </p:nvSpPr>
          <p:spPr>
            <a:xfrm>
              <a:off x="-1915229" y="2496548"/>
              <a:ext cx="156907" cy="51970"/>
            </a:xfrm>
            <a:custGeom>
              <a:avLst/>
              <a:gdLst/>
              <a:ahLst/>
              <a:cxnLst/>
              <a:rect l="l" t="t" r="r" b="b"/>
              <a:pathLst>
                <a:path w="8961" h="2968" extrusionOk="0">
                  <a:moveTo>
                    <a:pt x="8477" y="0"/>
                  </a:moveTo>
                  <a:cubicBezTo>
                    <a:pt x="8399" y="0"/>
                    <a:pt x="8319" y="32"/>
                    <a:pt x="8249" y="109"/>
                  </a:cubicBezTo>
                  <a:cubicBezTo>
                    <a:pt x="7147" y="1322"/>
                    <a:pt x="5841" y="2272"/>
                    <a:pt x="4369" y="2272"/>
                  </a:cubicBezTo>
                  <a:cubicBezTo>
                    <a:pt x="3803" y="2272"/>
                    <a:pt x="3212" y="2132"/>
                    <a:pt x="2599" y="1811"/>
                  </a:cubicBezTo>
                  <a:cubicBezTo>
                    <a:pt x="1898" y="1442"/>
                    <a:pt x="1225" y="832"/>
                    <a:pt x="768" y="178"/>
                  </a:cubicBezTo>
                  <a:cubicBezTo>
                    <a:pt x="693" y="70"/>
                    <a:pt x="587" y="26"/>
                    <a:pt x="482" y="26"/>
                  </a:cubicBezTo>
                  <a:cubicBezTo>
                    <a:pt x="238" y="26"/>
                    <a:pt x="1" y="268"/>
                    <a:pt x="178" y="522"/>
                  </a:cubicBezTo>
                  <a:lnTo>
                    <a:pt x="178" y="523"/>
                  </a:lnTo>
                  <a:cubicBezTo>
                    <a:pt x="822" y="1442"/>
                    <a:pt x="1791" y="2292"/>
                    <a:pt x="2850" y="2684"/>
                  </a:cubicBezTo>
                  <a:cubicBezTo>
                    <a:pt x="3375" y="2880"/>
                    <a:pt x="3883" y="2968"/>
                    <a:pt x="4372" y="2968"/>
                  </a:cubicBezTo>
                  <a:cubicBezTo>
                    <a:pt x="6059" y="2968"/>
                    <a:pt x="7526" y="1920"/>
                    <a:pt x="8732" y="590"/>
                  </a:cubicBezTo>
                  <a:cubicBezTo>
                    <a:pt x="8960" y="342"/>
                    <a:pt x="8731" y="0"/>
                    <a:pt x="8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2"/>
    </mc:Choice>
    <mc:Fallback xmlns="">
      <p:transition spd="slow" advTm="12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DFB5C00-6040-4666-9765-4391ECB26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27842" y="-1"/>
            <a:ext cx="4816159" cy="5143501"/>
            <a:chOff x="5770456" y="-12663"/>
            <a:chExt cx="6421545" cy="685800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AF136B-F25D-4A62-92D1-409DE6B3A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6158" y="12665"/>
              <a:ext cx="6015842" cy="6832673"/>
            </a:xfrm>
            <a:custGeom>
              <a:avLst/>
              <a:gdLst>
                <a:gd name="connsiteX0" fmla="*/ 6015842 w 6015842"/>
                <a:gd name="connsiteY0" fmla="*/ 6607627 h 6832673"/>
                <a:gd name="connsiteX1" fmla="*/ 6015842 w 6015842"/>
                <a:gd name="connsiteY1" fmla="*/ 6832673 h 6832673"/>
                <a:gd name="connsiteX2" fmla="*/ 5735634 w 6015842"/>
                <a:gd name="connsiteY2" fmla="*/ 6832673 h 6832673"/>
                <a:gd name="connsiteX3" fmla="*/ 5818530 w 6015842"/>
                <a:gd name="connsiteY3" fmla="*/ 6767255 h 6832673"/>
                <a:gd name="connsiteX4" fmla="*/ 4633062 w 6015842"/>
                <a:gd name="connsiteY4" fmla="*/ 499 h 6832673"/>
                <a:gd name="connsiteX5" fmla="*/ 4830740 w 6015842"/>
                <a:gd name="connsiteY5" fmla="*/ 7861 h 6832673"/>
                <a:gd name="connsiteX6" fmla="*/ 5614049 w 6015842"/>
                <a:gd name="connsiteY6" fmla="*/ 130835 h 6832673"/>
                <a:gd name="connsiteX7" fmla="*/ 5900717 w 6015842"/>
                <a:gd name="connsiteY7" fmla="*/ 218147 h 6832673"/>
                <a:gd name="connsiteX8" fmla="*/ 6015842 w 6015842"/>
                <a:gd name="connsiteY8" fmla="*/ 264101 h 6832673"/>
                <a:gd name="connsiteX9" fmla="*/ 6015842 w 6015842"/>
                <a:gd name="connsiteY9" fmla="*/ 662291 h 6832673"/>
                <a:gd name="connsiteX10" fmla="*/ 5865183 w 6015842"/>
                <a:gd name="connsiteY10" fmla="*/ 601873 h 6832673"/>
                <a:gd name="connsiteX11" fmla="*/ 5522516 w 6015842"/>
                <a:gd name="connsiteY11" fmla="*/ 496937 h 6832673"/>
                <a:gd name="connsiteX12" fmla="*/ 4809762 w 6015842"/>
                <a:gd name="connsiteY12" fmla="*/ 394287 h 6832673"/>
                <a:gd name="connsiteX13" fmla="*/ 4087181 w 6015842"/>
                <a:gd name="connsiteY13" fmla="*/ 420838 h 6832673"/>
                <a:gd name="connsiteX14" fmla="*/ 3378242 w 6015842"/>
                <a:gd name="connsiteY14" fmla="*/ 571551 h 6832673"/>
                <a:gd name="connsiteX15" fmla="*/ 1488325 w 6015842"/>
                <a:gd name="connsiteY15" fmla="*/ 1639596 h 6832673"/>
                <a:gd name="connsiteX16" fmla="*/ 993256 w 6015842"/>
                <a:gd name="connsiteY16" fmla="*/ 2176884 h 6832673"/>
                <a:gd name="connsiteX17" fmla="*/ 601602 w 6015842"/>
                <a:gd name="connsiteY17" fmla="*/ 2794422 h 6832673"/>
                <a:gd name="connsiteX18" fmla="*/ 335805 w 6015842"/>
                <a:gd name="connsiteY18" fmla="*/ 3476785 h 6832673"/>
                <a:gd name="connsiteX19" fmla="*/ 238991 w 6015842"/>
                <a:gd name="connsiteY19" fmla="*/ 4205577 h 6832673"/>
                <a:gd name="connsiteX20" fmla="*/ 279770 w 6015842"/>
                <a:gd name="connsiteY20" fmla="*/ 4561593 h 6832673"/>
                <a:gd name="connsiteX21" fmla="*/ 400346 w 6015842"/>
                <a:gd name="connsiteY21" fmla="*/ 4894912 h 6832673"/>
                <a:gd name="connsiteX22" fmla="*/ 484398 w 6015842"/>
                <a:gd name="connsiteY22" fmla="*/ 5051706 h 6832673"/>
                <a:gd name="connsiteX23" fmla="*/ 580920 w 6015842"/>
                <a:gd name="connsiteY23" fmla="*/ 5203606 h 6832673"/>
                <a:gd name="connsiteX24" fmla="*/ 803883 w 6015842"/>
                <a:gd name="connsiteY24" fmla="*/ 5497171 h 6832673"/>
                <a:gd name="connsiteX25" fmla="*/ 1045184 w 6015842"/>
                <a:gd name="connsiteY25" fmla="*/ 5792959 h 6832673"/>
                <a:gd name="connsiteX26" fmla="*/ 1165173 w 6015842"/>
                <a:gd name="connsiteY26" fmla="*/ 5947381 h 6832673"/>
                <a:gd name="connsiteX27" fmla="*/ 1222822 w 6015842"/>
                <a:gd name="connsiteY27" fmla="*/ 6023035 h 6832673"/>
                <a:gd name="connsiteX28" fmla="*/ 1279296 w 6015842"/>
                <a:gd name="connsiteY28" fmla="*/ 6095720 h 6832673"/>
                <a:gd name="connsiteX29" fmla="*/ 1764538 w 6015842"/>
                <a:gd name="connsiteY29" fmla="*/ 6631821 h 6832673"/>
                <a:gd name="connsiteX30" fmla="*/ 1979400 w 6015842"/>
                <a:gd name="connsiteY30" fmla="*/ 6832673 h 6832673"/>
                <a:gd name="connsiteX31" fmla="*/ 1213789 w 6015842"/>
                <a:gd name="connsiteY31" fmla="*/ 6832673 h 6832673"/>
                <a:gd name="connsiteX32" fmla="*/ 1117208 w 6015842"/>
                <a:gd name="connsiteY32" fmla="*/ 6706732 h 6832673"/>
                <a:gd name="connsiteX33" fmla="*/ 894535 w 6015842"/>
                <a:gd name="connsiteY33" fmla="*/ 6375343 h 6832673"/>
                <a:gd name="connsiteX34" fmla="*/ 842461 w 6015842"/>
                <a:gd name="connsiteY34" fmla="*/ 6291085 h 6832673"/>
                <a:gd name="connsiteX35" fmla="*/ 792736 w 6015842"/>
                <a:gd name="connsiteY35" fmla="*/ 6209052 h 6832673"/>
                <a:gd name="connsiteX36" fmla="*/ 694454 w 6015842"/>
                <a:gd name="connsiteY36" fmla="*/ 6050330 h 6832673"/>
                <a:gd name="connsiteX37" fmla="*/ 490706 w 6015842"/>
                <a:gd name="connsiteY37" fmla="*/ 5724130 h 6832673"/>
                <a:gd name="connsiteX38" fmla="*/ 292239 w 6015842"/>
                <a:gd name="connsiteY38" fmla="*/ 5381020 h 6832673"/>
                <a:gd name="connsiteX39" fmla="*/ 202759 w 6015842"/>
                <a:gd name="connsiteY39" fmla="*/ 5199305 h 6832673"/>
                <a:gd name="connsiteX40" fmla="*/ 126628 w 6015842"/>
                <a:gd name="connsiteY40" fmla="*/ 5010171 h 6832673"/>
                <a:gd name="connsiteX41" fmla="*/ 67953 w 6015842"/>
                <a:gd name="connsiteY41" fmla="*/ 4812881 h 6832673"/>
                <a:gd name="connsiteX42" fmla="*/ 46243 w 6015842"/>
                <a:gd name="connsiteY42" fmla="*/ 4712306 h 6832673"/>
                <a:gd name="connsiteX43" fmla="*/ 36709 w 6015842"/>
                <a:gd name="connsiteY43" fmla="*/ 4661870 h 6832673"/>
                <a:gd name="connsiteX44" fmla="*/ 28789 w 6015842"/>
                <a:gd name="connsiteY44" fmla="*/ 4611286 h 6832673"/>
                <a:gd name="connsiteX45" fmla="*/ 38 w 6015842"/>
                <a:gd name="connsiteY45" fmla="*/ 4205577 h 6832673"/>
                <a:gd name="connsiteX46" fmla="*/ 81448 w 6015842"/>
                <a:gd name="connsiteY46" fmla="*/ 3416115 h 6832673"/>
                <a:gd name="connsiteX47" fmla="*/ 326122 w 6015842"/>
                <a:gd name="connsiteY47" fmla="*/ 2659581 h 6832673"/>
                <a:gd name="connsiteX48" fmla="*/ 1243505 w 6015842"/>
                <a:gd name="connsiteY48" fmla="*/ 1374811 h 6832673"/>
                <a:gd name="connsiteX49" fmla="*/ 1851817 w 6015842"/>
                <a:gd name="connsiteY49" fmla="*/ 871494 h 6832673"/>
                <a:gd name="connsiteX50" fmla="*/ 4040976 w 6015842"/>
                <a:gd name="connsiteY50" fmla="*/ 31151 h 6832673"/>
                <a:gd name="connsiteX51" fmla="*/ 4633062 w 6015842"/>
                <a:gd name="connsiteY51" fmla="*/ 499 h 683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15842" h="6832673">
                  <a:moveTo>
                    <a:pt x="6015842" y="6607627"/>
                  </a:moveTo>
                  <a:lnTo>
                    <a:pt x="6015842" y="6832673"/>
                  </a:lnTo>
                  <a:lnTo>
                    <a:pt x="5735634" y="6832673"/>
                  </a:lnTo>
                  <a:lnTo>
                    <a:pt x="5818530" y="6767255"/>
                  </a:lnTo>
                  <a:close/>
                  <a:moveTo>
                    <a:pt x="4633062" y="499"/>
                  </a:moveTo>
                  <a:cubicBezTo>
                    <a:pt x="4698976" y="1486"/>
                    <a:pt x="4764884" y="3940"/>
                    <a:pt x="4830740" y="7861"/>
                  </a:cubicBezTo>
                  <a:cubicBezTo>
                    <a:pt x="5095128" y="23382"/>
                    <a:pt x="5357448" y="64564"/>
                    <a:pt x="5614049" y="130835"/>
                  </a:cubicBezTo>
                  <a:cubicBezTo>
                    <a:pt x="5710834" y="155913"/>
                    <a:pt x="5806471" y="185048"/>
                    <a:pt x="5900717" y="218147"/>
                  </a:cubicBezTo>
                  <a:lnTo>
                    <a:pt x="6015842" y="264101"/>
                  </a:lnTo>
                  <a:lnTo>
                    <a:pt x="6015842" y="662291"/>
                  </a:lnTo>
                  <a:lnTo>
                    <a:pt x="5865183" y="601873"/>
                  </a:lnTo>
                  <a:cubicBezTo>
                    <a:pt x="5753061" y="560521"/>
                    <a:pt x="5638663" y="525479"/>
                    <a:pt x="5522516" y="496937"/>
                  </a:cubicBezTo>
                  <a:cubicBezTo>
                    <a:pt x="5288740" y="439663"/>
                    <a:pt x="5050052" y="405286"/>
                    <a:pt x="4809762" y="394287"/>
                  </a:cubicBezTo>
                  <a:cubicBezTo>
                    <a:pt x="4568594" y="381810"/>
                    <a:pt x="4326810" y="390696"/>
                    <a:pt x="4087181" y="420838"/>
                  </a:cubicBezTo>
                  <a:cubicBezTo>
                    <a:pt x="3847216" y="451509"/>
                    <a:pt x="3610112" y="501913"/>
                    <a:pt x="3378242" y="571551"/>
                  </a:cubicBezTo>
                  <a:cubicBezTo>
                    <a:pt x="2679220" y="784970"/>
                    <a:pt x="2034383" y="1149380"/>
                    <a:pt x="1488325" y="1639596"/>
                  </a:cubicBezTo>
                  <a:cubicBezTo>
                    <a:pt x="1308517" y="1804150"/>
                    <a:pt x="1142887" y="1983894"/>
                    <a:pt x="993256" y="2176884"/>
                  </a:cubicBezTo>
                  <a:cubicBezTo>
                    <a:pt x="843445" y="2369563"/>
                    <a:pt x="712290" y="2576362"/>
                    <a:pt x="601602" y="2794422"/>
                  </a:cubicBezTo>
                  <a:cubicBezTo>
                    <a:pt x="489834" y="3011933"/>
                    <a:pt x="400757" y="3240628"/>
                    <a:pt x="335805" y="3476785"/>
                  </a:cubicBezTo>
                  <a:cubicBezTo>
                    <a:pt x="271624" y="3714276"/>
                    <a:pt x="239065" y="3959377"/>
                    <a:pt x="238991" y="4205577"/>
                  </a:cubicBezTo>
                  <a:cubicBezTo>
                    <a:pt x="239262" y="4325420"/>
                    <a:pt x="252943" y="4444849"/>
                    <a:pt x="279770" y="4561593"/>
                  </a:cubicBezTo>
                  <a:cubicBezTo>
                    <a:pt x="307988" y="4676763"/>
                    <a:pt x="348413" y="4788524"/>
                    <a:pt x="400346" y="4894912"/>
                  </a:cubicBezTo>
                  <a:cubicBezTo>
                    <a:pt x="426018" y="4948165"/>
                    <a:pt x="454327" y="5000381"/>
                    <a:pt x="484398" y="5051706"/>
                  </a:cubicBezTo>
                  <a:cubicBezTo>
                    <a:pt x="514468" y="5103033"/>
                    <a:pt x="547181" y="5153617"/>
                    <a:pt x="580920" y="5203606"/>
                  </a:cubicBezTo>
                  <a:cubicBezTo>
                    <a:pt x="649275" y="5303291"/>
                    <a:pt x="725259" y="5400008"/>
                    <a:pt x="803883" y="5497171"/>
                  </a:cubicBezTo>
                  <a:cubicBezTo>
                    <a:pt x="882508" y="5594333"/>
                    <a:pt x="965240" y="5691644"/>
                    <a:pt x="1045184" y="5792959"/>
                  </a:cubicBezTo>
                  <a:cubicBezTo>
                    <a:pt x="1085571" y="5843395"/>
                    <a:pt x="1125568" y="5894870"/>
                    <a:pt x="1165173" y="5947381"/>
                  </a:cubicBezTo>
                  <a:lnTo>
                    <a:pt x="1222822" y="6023035"/>
                  </a:lnTo>
                  <a:cubicBezTo>
                    <a:pt x="1241744" y="6047215"/>
                    <a:pt x="1259787" y="6072135"/>
                    <a:pt x="1279296" y="6095720"/>
                  </a:cubicBezTo>
                  <a:cubicBezTo>
                    <a:pt x="1430649" y="6283772"/>
                    <a:pt x="1592663" y="6462773"/>
                    <a:pt x="1764538" y="6631821"/>
                  </a:cubicBezTo>
                  <a:lnTo>
                    <a:pt x="1979400" y="6832673"/>
                  </a:lnTo>
                  <a:lnTo>
                    <a:pt x="1213789" y="6832673"/>
                  </a:lnTo>
                  <a:lnTo>
                    <a:pt x="1117208" y="6706732"/>
                  </a:lnTo>
                  <a:cubicBezTo>
                    <a:pt x="1038730" y="6598297"/>
                    <a:pt x="964066" y="6487930"/>
                    <a:pt x="894535" y="6375343"/>
                  </a:cubicBezTo>
                  <a:cubicBezTo>
                    <a:pt x="876640" y="6347454"/>
                    <a:pt x="859771" y="6319121"/>
                    <a:pt x="842461" y="6291085"/>
                  </a:cubicBezTo>
                  <a:lnTo>
                    <a:pt x="792736" y="6209052"/>
                  </a:lnTo>
                  <a:cubicBezTo>
                    <a:pt x="760903" y="6156245"/>
                    <a:pt x="727753" y="6103584"/>
                    <a:pt x="694454" y="6050330"/>
                  </a:cubicBezTo>
                  <a:lnTo>
                    <a:pt x="490706" y="5724130"/>
                  </a:lnTo>
                  <a:cubicBezTo>
                    <a:pt x="422643" y="5613617"/>
                    <a:pt x="355167" y="5499692"/>
                    <a:pt x="292239" y="5381020"/>
                  </a:cubicBezTo>
                  <a:cubicBezTo>
                    <a:pt x="260847" y="5321686"/>
                    <a:pt x="230631" y="5261310"/>
                    <a:pt x="202759" y="5199305"/>
                  </a:cubicBezTo>
                  <a:cubicBezTo>
                    <a:pt x="174889" y="5137299"/>
                    <a:pt x="149511" y="5074254"/>
                    <a:pt x="126628" y="5010171"/>
                  </a:cubicBezTo>
                  <a:cubicBezTo>
                    <a:pt x="103745" y="4946089"/>
                    <a:pt x="84529" y="4879485"/>
                    <a:pt x="67953" y="4812881"/>
                  </a:cubicBezTo>
                  <a:cubicBezTo>
                    <a:pt x="60179" y="4779355"/>
                    <a:pt x="52551" y="4745979"/>
                    <a:pt x="46243" y="4712306"/>
                  </a:cubicBezTo>
                  <a:lnTo>
                    <a:pt x="36709" y="4661870"/>
                  </a:lnTo>
                  <a:lnTo>
                    <a:pt x="28789" y="4611286"/>
                  </a:lnTo>
                  <a:cubicBezTo>
                    <a:pt x="8927" y="4476995"/>
                    <a:pt x="-684" y="4341352"/>
                    <a:pt x="38" y="4205577"/>
                  </a:cubicBezTo>
                  <a:cubicBezTo>
                    <a:pt x="735" y="3940316"/>
                    <a:pt x="28012" y="3675812"/>
                    <a:pt x="81448" y="3416115"/>
                  </a:cubicBezTo>
                  <a:cubicBezTo>
                    <a:pt x="134458" y="3155392"/>
                    <a:pt x="216542" y="2901597"/>
                    <a:pt x="326122" y="2659581"/>
                  </a:cubicBezTo>
                  <a:cubicBezTo>
                    <a:pt x="546153" y="2175993"/>
                    <a:pt x="866666" y="1743286"/>
                    <a:pt x="1243505" y="1374811"/>
                  </a:cubicBezTo>
                  <a:cubicBezTo>
                    <a:pt x="1432510" y="1190706"/>
                    <a:pt x="1635952" y="1022387"/>
                    <a:pt x="1851817" y="871494"/>
                  </a:cubicBezTo>
                  <a:cubicBezTo>
                    <a:pt x="2502124" y="413640"/>
                    <a:pt x="3254043" y="125004"/>
                    <a:pt x="4040976" y="31151"/>
                  </a:cubicBezTo>
                  <a:cubicBezTo>
                    <a:pt x="4237529" y="7767"/>
                    <a:pt x="4435320" y="-2463"/>
                    <a:pt x="4633062" y="49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4A545AB-98A3-4EA5-8D41-F52106038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97958" y="32887"/>
              <a:ext cx="5994043" cy="6812451"/>
            </a:xfrm>
            <a:custGeom>
              <a:avLst/>
              <a:gdLst>
                <a:gd name="connsiteX0" fmla="*/ 5994043 w 5994043"/>
                <a:gd name="connsiteY0" fmla="*/ 6088971 h 6812451"/>
                <a:gd name="connsiteX1" fmla="*/ 5994043 w 5994043"/>
                <a:gd name="connsiteY1" fmla="*/ 6812451 h 6812451"/>
                <a:gd name="connsiteX2" fmla="*/ 4989355 w 5994043"/>
                <a:gd name="connsiteY2" fmla="*/ 6812451 h 6812451"/>
                <a:gd name="connsiteX3" fmla="*/ 5129829 w 5994043"/>
                <a:gd name="connsiteY3" fmla="*/ 6731039 h 6812451"/>
                <a:gd name="connsiteX4" fmla="*/ 5840791 w 5994043"/>
                <a:gd name="connsiteY4" fmla="*/ 6209052 h 6812451"/>
                <a:gd name="connsiteX5" fmla="*/ 4646021 w 5994043"/>
                <a:gd name="connsiteY5" fmla="*/ 0 h 6812451"/>
                <a:gd name="connsiteX6" fmla="*/ 5834943 w 5994043"/>
                <a:gd name="connsiteY6" fmla="*/ 187955 h 6812451"/>
                <a:gd name="connsiteX7" fmla="*/ 5994043 w 5994043"/>
                <a:gd name="connsiteY7" fmla="*/ 246737 h 6812451"/>
                <a:gd name="connsiteX8" fmla="*/ 5994043 w 5994043"/>
                <a:gd name="connsiteY8" fmla="*/ 1234190 h 6812451"/>
                <a:gd name="connsiteX9" fmla="*/ 5813213 w 5994043"/>
                <a:gd name="connsiteY9" fmla="*/ 1136134 h 6812451"/>
                <a:gd name="connsiteX10" fmla="*/ 4645435 w 5994043"/>
                <a:gd name="connsiteY10" fmla="*/ 890335 h 6812451"/>
                <a:gd name="connsiteX11" fmla="*/ 3262616 w 5994043"/>
                <a:gd name="connsiteY11" fmla="*/ 1158830 h 6812451"/>
                <a:gd name="connsiteX12" fmla="*/ 2030445 w 5994043"/>
                <a:gd name="connsiteY12" fmla="*/ 1900528 h 6812451"/>
                <a:gd name="connsiteX13" fmla="*/ 1183473 w 5994043"/>
                <a:gd name="connsiteY13" fmla="*/ 2961898 h 6812451"/>
                <a:gd name="connsiteX14" fmla="*/ 880124 w 5994043"/>
                <a:gd name="connsiteY14" fmla="*/ 4180805 h 6812451"/>
                <a:gd name="connsiteX15" fmla="*/ 1381647 w 5994043"/>
                <a:gd name="connsiteY15" fmla="*/ 5288309 h 6812451"/>
                <a:gd name="connsiteX16" fmla="*/ 1651257 w 5994043"/>
                <a:gd name="connsiteY16" fmla="*/ 5671767 h 6812451"/>
                <a:gd name="connsiteX17" fmla="*/ 2679827 w 5994043"/>
                <a:gd name="connsiteY17" fmla="*/ 6733581 h 6812451"/>
                <a:gd name="connsiteX18" fmla="*/ 2818128 w 5994043"/>
                <a:gd name="connsiteY18" fmla="*/ 6812451 h 6812451"/>
                <a:gd name="connsiteX19" fmla="*/ 1420330 w 5994043"/>
                <a:gd name="connsiteY19" fmla="*/ 6812451 h 6812451"/>
                <a:gd name="connsiteX20" fmla="*/ 1286880 w 5994043"/>
                <a:gd name="connsiteY20" fmla="*/ 6661555 h 6812451"/>
                <a:gd name="connsiteX21" fmla="*/ 922515 w 5994043"/>
                <a:gd name="connsiteY21" fmla="*/ 6171671 h 6812451"/>
                <a:gd name="connsiteX22" fmla="*/ 0 w 5994043"/>
                <a:gd name="connsiteY22" fmla="*/ 4180805 h 6812451"/>
                <a:gd name="connsiteX23" fmla="*/ 4645435 w 5994043"/>
                <a:gd name="connsiteY23" fmla="*/ 298 h 68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94043" h="6812451">
                  <a:moveTo>
                    <a:pt x="5994043" y="6088971"/>
                  </a:moveTo>
                  <a:lnTo>
                    <a:pt x="5994043" y="6812451"/>
                  </a:lnTo>
                  <a:lnTo>
                    <a:pt x="4989355" y="6812451"/>
                  </a:lnTo>
                  <a:lnTo>
                    <a:pt x="5129829" y="6731039"/>
                  </a:lnTo>
                  <a:cubicBezTo>
                    <a:pt x="5358317" y="6586623"/>
                    <a:pt x="5590395" y="6406975"/>
                    <a:pt x="5840791" y="6209052"/>
                  </a:cubicBezTo>
                  <a:close/>
                  <a:moveTo>
                    <a:pt x="4646021" y="0"/>
                  </a:moveTo>
                  <a:cubicBezTo>
                    <a:pt x="5075935" y="0"/>
                    <a:pt x="5473199" y="65804"/>
                    <a:pt x="5834943" y="187955"/>
                  </a:cubicBezTo>
                  <a:lnTo>
                    <a:pt x="5994043" y="246737"/>
                  </a:lnTo>
                  <a:lnTo>
                    <a:pt x="5994043" y="1234190"/>
                  </a:lnTo>
                  <a:lnTo>
                    <a:pt x="5813213" y="1136134"/>
                  </a:lnTo>
                  <a:cubicBezTo>
                    <a:pt x="5466151" y="973109"/>
                    <a:pt x="5073323" y="890335"/>
                    <a:pt x="4645435" y="890335"/>
                  </a:cubicBezTo>
                  <a:cubicBezTo>
                    <a:pt x="4193787" y="890335"/>
                    <a:pt x="3715146" y="983493"/>
                    <a:pt x="3262616" y="1158830"/>
                  </a:cubicBezTo>
                  <a:cubicBezTo>
                    <a:pt x="2813519" y="1334122"/>
                    <a:pt x="2396942" y="1584891"/>
                    <a:pt x="2030445" y="1900528"/>
                  </a:cubicBezTo>
                  <a:cubicBezTo>
                    <a:pt x="1672528" y="2210706"/>
                    <a:pt x="1379593" y="2577698"/>
                    <a:pt x="1183473" y="2961898"/>
                  </a:cubicBezTo>
                  <a:cubicBezTo>
                    <a:pt x="982804" y="3356334"/>
                    <a:pt x="880124" y="3766345"/>
                    <a:pt x="880124" y="4180805"/>
                  </a:cubicBezTo>
                  <a:cubicBezTo>
                    <a:pt x="880124" y="4577020"/>
                    <a:pt x="1033705" y="4806798"/>
                    <a:pt x="1381647" y="5288309"/>
                  </a:cubicBezTo>
                  <a:cubicBezTo>
                    <a:pt x="1468632" y="5408909"/>
                    <a:pt x="1558551" y="5533662"/>
                    <a:pt x="1651257" y="5671767"/>
                  </a:cubicBezTo>
                  <a:cubicBezTo>
                    <a:pt x="1979104" y="6160396"/>
                    <a:pt x="2315457" y="6507809"/>
                    <a:pt x="2679827" y="6733581"/>
                  </a:cubicBezTo>
                  <a:lnTo>
                    <a:pt x="2818128" y="6812451"/>
                  </a:lnTo>
                  <a:lnTo>
                    <a:pt x="1420330" y="6812451"/>
                  </a:lnTo>
                  <a:lnTo>
                    <a:pt x="1286880" y="6661555"/>
                  </a:lnTo>
                  <a:cubicBezTo>
                    <a:pt x="1160113" y="6509154"/>
                    <a:pt x="1039064" y="6345506"/>
                    <a:pt x="922515" y="6171671"/>
                  </a:cubicBezTo>
                  <a:cubicBezTo>
                    <a:pt x="474827" y="5504440"/>
                    <a:pt x="0" y="5046663"/>
                    <a:pt x="0" y="4180805"/>
                  </a:cubicBezTo>
                  <a:cubicBezTo>
                    <a:pt x="0" y="1872047"/>
                    <a:pt x="2339074" y="298"/>
                    <a:pt x="4645435" y="29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85B985B-4E1C-4D7F-A82E-CE87F95EF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8976" y="32887"/>
              <a:ext cx="6013025" cy="6812451"/>
            </a:xfrm>
            <a:custGeom>
              <a:avLst/>
              <a:gdLst>
                <a:gd name="connsiteX0" fmla="*/ 6013025 w 6013025"/>
                <a:gd name="connsiteY0" fmla="*/ 6261711 h 6812451"/>
                <a:gd name="connsiteX1" fmla="*/ 6013025 w 6013025"/>
                <a:gd name="connsiteY1" fmla="*/ 6812451 h 6812451"/>
                <a:gd name="connsiteX2" fmla="*/ 5273640 w 6013025"/>
                <a:gd name="connsiteY2" fmla="*/ 6812451 h 6812451"/>
                <a:gd name="connsiteX3" fmla="*/ 5321464 w 6013025"/>
                <a:gd name="connsiteY3" fmla="*/ 6781445 h 6812451"/>
                <a:gd name="connsiteX4" fmla="*/ 5931296 w 6013025"/>
                <a:gd name="connsiteY4" fmla="*/ 6325796 h 6812451"/>
                <a:gd name="connsiteX5" fmla="*/ 4646022 w 6013025"/>
                <a:gd name="connsiteY5" fmla="*/ 0 h 6812451"/>
                <a:gd name="connsiteX6" fmla="*/ 6012842 w 6013025"/>
                <a:gd name="connsiteY6" fmla="*/ 253682 h 6812451"/>
                <a:gd name="connsiteX7" fmla="*/ 6013025 w 6013025"/>
                <a:gd name="connsiteY7" fmla="*/ 253762 h 6812451"/>
                <a:gd name="connsiteX8" fmla="*/ 6013025 w 6013025"/>
                <a:gd name="connsiteY8" fmla="*/ 1076411 h 6812451"/>
                <a:gd name="connsiteX9" fmla="*/ 5874968 w 6013025"/>
                <a:gd name="connsiteY9" fmla="*/ 1001590 h 6812451"/>
                <a:gd name="connsiteX10" fmla="*/ 4645435 w 6013025"/>
                <a:gd name="connsiteY10" fmla="*/ 741995 h 6812451"/>
                <a:gd name="connsiteX11" fmla="*/ 3209956 w 6013025"/>
                <a:gd name="connsiteY11" fmla="*/ 1021170 h 6812451"/>
                <a:gd name="connsiteX12" fmla="*/ 1935097 w 6013025"/>
                <a:gd name="connsiteY12" fmla="*/ 1787938 h 6812451"/>
                <a:gd name="connsiteX13" fmla="*/ 1053214 w 6013025"/>
                <a:gd name="connsiteY13" fmla="*/ 2893811 h 6812451"/>
                <a:gd name="connsiteX14" fmla="*/ 733436 w 6013025"/>
                <a:gd name="connsiteY14" fmla="*/ 4180805 h 6812451"/>
                <a:gd name="connsiteX15" fmla="*/ 1262683 w 6013025"/>
                <a:gd name="connsiteY15" fmla="*/ 5375977 h 6812451"/>
                <a:gd name="connsiteX16" fmla="*/ 1529361 w 6013025"/>
                <a:gd name="connsiteY16" fmla="*/ 5755283 h 6812451"/>
                <a:gd name="connsiteX17" fmla="*/ 2477042 w 6013025"/>
                <a:gd name="connsiteY17" fmla="*/ 6776885 h 6812451"/>
                <a:gd name="connsiteX18" fmla="*/ 2533056 w 6013025"/>
                <a:gd name="connsiteY18" fmla="*/ 6812451 h 6812451"/>
                <a:gd name="connsiteX19" fmla="*/ 1420329 w 6013025"/>
                <a:gd name="connsiteY19" fmla="*/ 6812451 h 6812451"/>
                <a:gd name="connsiteX20" fmla="*/ 1286880 w 6013025"/>
                <a:gd name="connsiteY20" fmla="*/ 6661555 h 6812451"/>
                <a:gd name="connsiteX21" fmla="*/ 922515 w 6013025"/>
                <a:gd name="connsiteY21" fmla="*/ 6171671 h 6812451"/>
                <a:gd name="connsiteX22" fmla="*/ 0 w 6013025"/>
                <a:gd name="connsiteY22" fmla="*/ 4180805 h 6812451"/>
                <a:gd name="connsiteX23" fmla="*/ 4645435 w 6013025"/>
                <a:gd name="connsiteY23" fmla="*/ 298 h 68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13025" h="6812451">
                  <a:moveTo>
                    <a:pt x="6013025" y="6261711"/>
                  </a:moveTo>
                  <a:lnTo>
                    <a:pt x="6013025" y="6812451"/>
                  </a:lnTo>
                  <a:lnTo>
                    <a:pt x="5273640" y="6812451"/>
                  </a:lnTo>
                  <a:lnTo>
                    <a:pt x="5321464" y="6781445"/>
                  </a:lnTo>
                  <a:cubicBezTo>
                    <a:pt x="5513938" y="6651587"/>
                    <a:pt x="5713420" y="6497963"/>
                    <a:pt x="5931296" y="6325796"/>
                  </a:cubicBezTo>
                  <a:close/>
                  <a:moveTo>
                    <a:pt x="4646022" y="0"/>
                  </a:moveTo>
                  <a:cubicBezTo>
                    <a:pt x="5147587" y="0"/>
                    <a:pt x="5604713" y="89566"/>
                    <a:pt x="6012842" y="253682"/>
                  </a:cubicBezTo>
                  <a:lnTo>
                    <a:pt x="6013025" y="253762"/>
                  </a:lnTo>
                  <a:lnTo>
                    <a:pt x="6013025" y="1076411"/>
                  </a:lnTo>
                  <a:lnTo>
                    <a:pt x="5874968" y="1001590"/>
                  </a:lnTo>
                  <a:cubicBezTo>
                    <a:pt x="5508543" y="829367"/>
                    <a:pt x="5094739" y="741995"/>
                    <a:pt x="4645435" y="741995"/>
                  </a:cubicBezTo>
                  <a:cubicBezTo>
                    <a:pt x="4168703" y="741995"/>
                    <a:pt x="3685809" y="835895"/>
                    <a:pt x="3209956" y="1021170"/>
                  </a:cubicBezTo>
                  <a:cubicBezTo>
                    <a:pt x="2745309" y="1202264"/>
                    <a:pt x="2314283" y="1461517"/>
                    <a:pt x="1935097" y="1787938"/>
                  </a:cubicBezTo>
                  <a:cubicBezTo>
                    <a:pt x="1557525" y="2115028"/>
                    <a:pt x="1260777" y="2487212"/>
                    <a:pt x="1053214" y="2893811"/>
                  </a:cubicBezTo>
                  <a:cubicBezTo>
                    <a:pt x="840958" y="3309458"/>
                    <a:pt x="733436" y="3742460"/>
                    <a:pt x="733436" y="4180805"/>
                  </a:cubicBezTo>
                  <a:cubicBezTo>
                    <a:pt x="733436" y="4622561"/>
                    <a:pt x="905208" y="4880374"/>
                    <a:pt x="1262683" y="5375977"/>
                  </a:cubicBezTo>
                  <a:cubicBezTo>
                    <a:pt x="1348936" y="5495539"/>
                    <a:pt x="1438122" y="5619106"/>
                    <a:pt x="1529361" y="5755283"/>
                  </a:cubicBezTo>
                  <a:cubicBezTo>
                    <a:pt x="1828942" y="6201779"/>
                    <a:pt x="2138082" y="6538284"/>
                    <a:pt x="2477042" y="6776885"/>
                  </a:cubicBezTo>
                  <a:lnTo>
                    <a:pt x="2533056" y="6812451"/>
                  </a:lnTo>
                  <a:lnTo>
                    <a:pt x="1420329" y="6812451"/>
                  </a:lnTo>
                  <a:lnTo>
                    <a:pt x="1286880" y="6661555"/>
                  </a:lnTo>
                  <a:cubicBezTo>
                    <a:pt x="1160113" y="6509154"/>
                    <a:pt x="1039064" y="6345506"/>
                    <a:pt x="922515" y="6171671"/>
                  </a:cubicBezTo>
                  <a:cubicBezTo>
                    <a:pt x="474827" y="5504440"/>
                    <a:pt x="0" y="5046663"/>
                    <a:pt x="0" y="4180805"/>
                  </a:cubicBezTo>
                  <a:cubicBezTo>
                    <a:pt x="0" y="1872047"/>
                    <a:pt x="2339075" y="298"/>
                    <a:pt x="4645435" y="29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3BF9A0-E8BD-4AE9-9312-413ACFE3A1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5112" y="-12663"/>
              <a:ext cx="6156889" cy="6858000"/>
            </a:xfrm>
            <a:custGeom>
              <a:avLst/>
              <a:gdLst>
                <a:gd name="connsiteX0" fmla="*/ 2697511 w 6156889"/>
                <a:gd name="connsiteY0" fmla="*/ 0 h 6858000"/>
                <a:gd name="connsiteX1" fmla="*/ 6012777 w 6156889"/>
                <a:gd name="connsiteY1" fmla="*/ 0 h 6858000"/>
                <a:gd name="connsiteX2" fmla="*/ 6130331 w 6156889"/>
                <a:gd name="connsiteY2" fmla="*/ 54136 h 6858000"/>
                <a:gd name="connsiteX3" fmla="*/ 6156889 w 6156889"/>
                <a:gd name="connsiteY3" fmla="*/ 68258 h 6858000"/>
                <a:gd name="connsiteX4" fmla="*/ 6156889 w 6156889"/>
                <a:gd name="connsiteY4" fmla="*/ 430986 h 6858000"/>
                <a:gd name="connsiteX5" fmla="*/ 5996798 w 6156889"/>
                <a:gd name="connsiteY5" fmla="*/ 361212 h 6858000"/>
                <a:gd name="connsiteX6" fmla="*/ 5637513 w 6156889"/>
                <a:gd name="connsiteY6" fmla="*/ 243549 h 6858000"/>
                <a:gd name="connsiteX7" fmla="*/ 5269544 w 6156889"/>
                <a:gd name="connsiteY7" fmla="*/ 169380 h 6858000"/>
                <a:gd name="connsiteX8" fmla="*/ 4898545 w 6156889"/>
                <a:gd name="connsiteY8" fmla="*/ 136002 h 6858000"/>
                <a:gd name="connsiteX9" fmla="*/ 4736575 w 6156889"/>
                <a:gd name="connsiteY9" fmla="*/ 132591 h 6858000"/>
                <a:gd name="connsiteX10" fmla="*/ 4152501 w 6156889"/>
                <a:gd name="connsiteY10" fmla="*/ 177093 h 6858000"/>
                <a:gd name="connsiteX11" fmla="*/ 3785688 w 6156889"/>
                <a:gd name="connsiteY11" fmla="*/ 251263 h 6858000"/>
                <a:gd name="connsiteX12" fmla="*/ 3424793 w 6156889"/>
                <a:gd name="connsiteY12" fmla="*/ 356583 h 6858000"/>
                <a:gd name="connsiteX13" fmla="*/ 3073425 w 6156889"/>
                <a:gd name="connsiteY13" fmla="*/ 490979 h 6858000"/>
                <a:gd name="connsiteX14" fmla="*/ 2732162 w 6156889"/>
                <a:gd name="connsiteY14" fmla="*/ 653411 h 6858000"/>
                <a:gd name="connsiteX15" fmla="*/ 2083562 w 6156889"/>
                <a:gd name="connsiteY15" fmla="*/ 1054373 h 6858000"/>
                <a:gd name="connsiteX16" fmla="*/ 1930543 w 6156889"/>
                <a:gd name="connsiteY16" fmla="*/ 1169336 h 6858000"/>
                <a:gd name="connsiteX17" fmla="*/ 1867890 w 6156889"/>
                <a:gd name="connsiteY17" fmla="*/ 1218733 h 6858000"/>
                <a:gd name="connsiteX18" fmla="*/ 1855187 w 6156889"/>
                <a:gd name="connsiteY18" fmla="*/ 1228968 h 6858000"/>
                <a:gd name="connsiteX19" fmla="*/ 1781565 w 6156889"/>
                <a:gd name="connsiteY19" fmla="*/ 1289343 h 6858000"/>
                <a:gd name="connsiteX20" fmla="*/ 1495015 w 6156889"/>
                <a:gd name="connsiteY20" fmla="*/ 1547751 h 6858000"/>
                <a:gd name="connsiteX21" fmla="*/ 984708 w 6156889"/>
                <a:gd name="connsiteY21" fmla="*/ 2132951 h 6858000"/>
                <a:gd name="connsiteX22" fmla="*/ 767305 w 6156889"/>
                <a:gd name="connsiteY22" fmla="*/ 2459299 h 6858000"/>
                <a:gd name="connsiteX23" fmla="*/ 582382 w 6156889"/>
                <a:gd name="connsiteY23" fmla="*/ 2806859 h 6858000"/>
                <a:gd name="connsiteX24" fmla="*/ 541818 w 6156889"/>
                <a:gd name="connsiteY24" fmla="*/ 2895863 h 6858000"/>
                <a:gd name="connsiteX25" fmla="*/ 521896 w 6156889"/>
                <a:gd name="connsiteY25" fmla="*/ 2940364 h 6858000"/>
                <a:gd name="connsiteX26" fmla="*/ 503130 w 6156889"/>
                <a:gd name="connsiteY26" fmla="*/ 2985756 h 6858000"/>
                <a:gd name="connsiteX27" fmla="*/ 500243 w 6156889"/>
                <a:gd name="connsiteY27" fmla="*/ 2992728 h 6858000"/>
                <a:gd name="connsiteX28" fmla="*/ 467329 w 6156889"/>
                <a:gd name="connsiteY28" fmla="*/ 3077133 h 6858000"/>
                <a:gd name="connsiteX29" fmla="*/ 454626 w 6156889"/>
                <a:gd name="connsiteY29" fmla="*/ 3111399 h 6858000"/>
                <a:gd name="connsiteX30" fmla="*/ 433548 w 6156889"/>
                <a:gd name="connsiteY30" fmla="*/ 3170735 h 6858000"/>
                <a:gd name="connsiteX31" fmla="*/ 433548 w 6156889"/>
                <a:gd name="connsiteY31" fmla="*/ 3171477 h 6858000"/>
                <a:gd name="connsiteX32" fmla="*/ 323692 w 6156889"/>
                <a:gd name="connsiteY32" fmla="*/ 3552414 h 6858000"/>
                <a:gd name="connsiteX33" fmla="*/ 234768 w 6156889"/>
                <a:gd name="connsiteY33" fmla="*/ 4341877 h 6858000"/>
                <a:gd name="connsiteX34" fmla="*/ 273600 w 6156889"/>
                <a:gd name="connsiteY34" fmla="*/ 4733940 h 6858000"/>
                <a:gd name="connsiteX35" fmla="*/ 386489 w 6156889"/>
                <a:gd name="connsiteY35" fmla="*/ 5105974 h 6858000"/>
                <a:gd name="connsiteX36" fmla="*/ 413628 w 6156889"/>
                <a:gd name="connsiteY36" fmla="*/ 5168870 h 6858000"/>
                <a:gd name="connsiteX37" fmla="*/ 425176 w 6156889"/>
                <a:gd name="connsiteY37" fmla="*/ 5194384 h 6858000"/>
                <a:gd name="connsiteX38" fmla="*/ 435570 w 6156889"/>
                <a:gd name="connsiteY38" fmla="*/ 5215745 h 6858000"/>
                <a:gd name="connsiteX39" fmla="*/ 468194 w 6156889"/>
                <a:gd name="connsiteY39" fmla="*/ 5280867 h 6858000"/>
                <a:gd name="connsiteX40" fmla="*/ 564915 w 6156889"/>
                <a:gd name="connsiteY40" fmla="*/ 5450715 h 6858000"/>
                <a:gd name="connsiteX41" fmla="*/ 672174 w 6156889"/>
                <a:gd name="connsiteY41" fmla="*/ 5615521 h 6858000"/>
                <a:gd name="connsiteX42" fmla="*/ 787660 w 6156889"/>
                <a:gd name="connsiteY42" fmla="*/ 5777360 h 6858000"/>
                <a:gd name="connsiteX43" fmla="*/ 933894 w 6156889"/>
                <a:gd name="connsiteY43" fmla="*/ 5971536 h 6858000"/>
                <a:gd name="connsiteX44" fmla="*/ 1030614 w 6156889"/>
                <a:gd name="connsiteY44" fmla="*/ 6098961 h 6858000"/>
                <a:gd name="connsiteX45" fmla="*/ 1152885 w 6156889"/>
                <a:gd name="connsiteY45" fmla="*/ 6263172 h 6858000"/>
                <a:gd name="connsiteX46" fmla="*/ 1215248 w 6156889"/>
                <a:gd name="connsiteY46" fmla="*/ 6350397 h 6858000"/>
                <a:gd name="connsiteX47" fmla="*/ 1271259 w 6156889"/>
                <a:gd name="connsiteY47" fmla="*/ 6428720 h 6858000"/>
                <a:gd name="connsiteX48" fmla="*/ 1369279 w 6156889"/>
                <a:gd name="connsiteY48" fmla="*/ 6561483 h 6858000"/>
                <a:gd name="connsiteX49" fmla="*/ 1388190 w 6156889"/>
                <a:gd name="connsiteY49" fmla="*/ 6586701 h 6858000"/>
                <a:gd name="connsiteX50" fmla="*/ 1397717 w 6156889"/>
                <a:gd name="connsiteY50" fmla="*/ 6598865 h 6858000"/>
                <a:gd name="connsiteX51" fmla="*/ 1510605 w 6156889"/>
                <a:gd name="connsiteY51" fmla="*/ 6739342 h 6858000"/>
                <a:gd name="connsiteX52" fmla="*/ 1613307 w 6156889"/>
                <a:gd name="connsiteY52" fmla="*/ 6858000 h 6858000"/>
                <a:gd name="connsiteX53" fmla="*/ 916995 w 6156889"/>
                <a:gd name="connsiteY53" fmla="*/ 6858000 h 6858000"/>
                <a:gd name="connsiteX54" fmla="*/ 818055 w 6156889"/>
                <a:gd name="connsiteY54" fmla="*/ 6724213 h 6858000"/>
                <a:gd name="connsiteX55" fmla="*/ 590467 w 6156889"/>
                <a:gd name="connsiteY55" fmla="*/ 6365824 h 6858000"/>
                <a:gd name="connsiteX56" fmla="*/ 1 w 6156889"/>
                <a:gd name="connsiteY56" fmla="*/ 4123180 h 6858000"/>
                <a:gd name="connsiteX57" fmla="*/ 2644788 w 6156889"/>
                <a:gd name="connsiteY57" fmla="*/ 2137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156889" h="6858000">
                  <a:moveTo>
                    <a:pt x="2697511" y="0"/>
                  </a:moveTo>
                  <a:lnTo>
                    <a:pt x="6012777" y="0"/>
                  </a:lnTo>
                  <a:lnTo>
                    <a:pt x="6130331" y="54136"/>
                  </a:lnTo>
                  <a:lnTo>
                    <a:pt x="6156889" y="68258"/>
                  </a:lnTo>
                  <a:lnTo>
                    <a:pt x="6156889" y="430986"/>
                  </a:lnTo>
                  <a:lnTo>
                    <a:pt x="5996798" y="361212"/>
                  </a:lnTo>
                  <a:cubicBezTo>
                    <a:pt x="5879619" y="314469"/>
                    <a:pt x="5759632" y="275159"/>
                    <a:pt x="5637513" y="243549"/>
                  </a:cubicBezTo>
                  <a:cubicBezTo>
                    <a:pt x="5516267" y="211953"/>
                    <a:pt x="5393420" y="187194"/>
                    <a:pt x="5269544" y="169380"/>
                  </a:cubicBezTo>
                  <a:cubicBezTo>
                    <a:pt x="5146509" y="151850"/>
                    <a:pt x="5022677" y="140710"/>
                    <a:pt x="4898545" y="136002"/>
                  </a:cubicBezTo>
                  <a:cubicBezTo>
                    <a:pt x="4844843" y="133778"/>
                    <a:pt x="4790421" y="132591"/>
                    <a:pt x="4736575" y="132591"/>
                  </a:cubicBezTo>
                  <a:cubicBezTo>
                    <a:pt x="4541085" y="132750"/>
                    <a:pt x="4345869" y="147625"/>
                    <a:pt x="4152501" y="177093"/>
                  </a:cubicBezTo>
                  <a:cubicBezTo>
                    <a:pt x="4025611" y="197711"/>
                    <a:pt x="3902184" y="222484"/>
                    <a:pt x="3785688" y="251263"/>
                  </a:cubicBezTo>
                  <a:cubicBezTo>
                    <a:pt x="3659662" y="282414"/>
                    <a:pt x="3538548" y="318163"/>
                    <a:pt x="3424793" y="356583"/>
                  </a:cubicBezTo>
                  <a:cubicBezTo>
                    <a:pt x="3306130" y="396636"/>
                    <a:pt x="3188333" y="441582"/>
                    <a:pt x="3073425" y="490979"/>
                  </a:cubicBezTo>
                  <a:cubicBezTo>
                    <a:pt x="2958516" y="540376"/>
                    <a:pt x="2843751" y="595114"/>
                    <a:pt x="2732162" y="653411"/>
                  </a:cubicBezTo>
                  <a:cubicBezTo>
                    <a:pt x="2507123" y="771357"/>
                    <a:pt x="2290398" y="905336"/>
                    <a:pt x="2083562" y="1054373"/>
                  </a:cubicBezTo>
                  <a:cubicBezTo>
                    <a:pt x="2041265" y="1085080"/>
                    <a:pt x="1985686" y="1125874"/>
                    <a:pt x="1930543" y="1169336"/>
                  </a:cubicBezTo>
                  <a:cubicBezTo>
                    <a:pt x="1909611" y="1185209"/>
                    <a:pt x="1888390" y="1202268"/>
                    <a:pt x="1867890" y="1218733"/>
                  </a:cubicBezTo>
                  <a:lnTo>
                    <a:pt x="1855187" y="1228968"/>
                  </a:lnTo>
                  <a:cubicBezTo>
                    <a:pt x="1828481" y="1249736"/>
                    <a:pt x="1803074" y="1271097"/>
                    <a:pt x="1781565" y="1289343"/>
                  </a:cubicBezTo>
                  <a:cubicBezTo>
                    <a:pt x="1674740" y="1379238"/>
                    <a:pt x="1581630" y="1463791"/>
                    <a:pt x="1495015" y="1547751"/>
                  </a:cubicBezTo>
                  <a:cubicBezTo>
                    <a:pt x="1309115" y="1727642"/>
                    <a:pt x="1138401" y="1923407"/>
                    <a:pt x="984708" y="2132951"/>
                  </a:cubicBezTo>
                  <a:cubicBezTo>
                    <a:pt x="906322" y="2240646"/>
                    <a:pt x="833132" y="2350417"/>
                    <a:pt x="767305" y="2459299"/>
                  </a:cubicBezTo>
                  <a:cubicBezTo>
                    <a:pt x="693682" y="2584350"/>
                    <a:pt x="633197" y="2697681"/>
                    <a:pt x="582382" y="2806859"/>
                  </a:cubicBezTo>
                  <a:cubicBezTo>
                    <a:pt x="567369" y="2837564"/>
                    <a:pt x="553511" y="2868864"/>
                    <a:pt x="541818" y="2895863"/>
                  </a:cubicBezTo>
                  <a:lnTo>
                    <a:pt x="521896" y="2940364"/>
                  </a:lnTo>
                  <a:lnTo>
                    <a:pt x="503130" y="2985756"/>
                  </a:lnTo>
                  <a:lnTo>
                    <a:pt x="500243" y="2992728"/>
                  </a:lnTo>
                  <a:cubicBezTo>
                    <a:pt x="488550" y="3021655"/>
                    <a:pt x="477433" y="3049097"/>
                    <a:pt x="467329" y="3077133"/>
                  </a:cubicBezTo>
                  <a:cubicBezTo>
                    <a:pt x="463143" y="3088555"/>
                    <a:pt x="458955" y="3099978"/>
                    <a:pt x="454626" y="3111399"/>
                  </a:cubicBezTo>
                  <a:cubicBezTo>
                    <a:pt x="447119" y="3132315"/>
                    <a:pt x="439900" y="3151302"/>
                    <a:pt x="433548" y="3170735"/>
                  </a:cubicBezTo>
                  <a:lnTo>
                    <a:pt x="433548" y="3171477"/>
                  </a:lnTo>
                  <a:cubicBezTo>
                    <a:pt x="389714" y="3296142"/>
                    <a:pt x="353032" y="3423342"/>
                    <a:pt x="323692" y="3552414"/>
                  </a:cubicBezTo>
                  <a:cubicBezTo>
                    <a:pt x="264660" y="3811192"/>
                    <a:pt x="234820" y="4076083"/>
                    <a:pt x="234768" y="4341877"/>
                  </a:cubicBezTo>
                  <a:cubicBezTo>
                    <a:pt x="235675" y="4473528"/>
                    <a:pt x="248676" y="4604795"/>
                    <a:pt x="273600" y="4733940"/>
                  </a:cubicBezTo>
                  <a:cubicBezTo>
                    <a:pt x="298849" y="4861570"/>
                    <a:pt x="336674" y="4986220"/>
                    <a:pt x="386489" y="5105974"/>
                  </a:cubicBezTo>
                  <a:cubicBezTo>
                    <a:pt x="394716" y="5126742"/>
                    <a:pt x="403955" y="5147213"/>
                    <a:pt x="413628" y="5168870"/>
                  </a:cubicBezTo>
                  <a:cubicBezTo>
                    <a:pt x="417526" y="5177327"/>
                    <a:pt x="421423" y="5185781"/>
                    <a:pt x="425176" y="5194384"/>
                  </a:cubicBezTo>
                  <a:lnTo>
                    <a:pt x="435570" y="5215745"/>
                  </a:lnTo>
                  <a:cubicBezTo>
                    <a:pt x="446542" y="5238442"/>
                    <a:pt x="456936" y="5259803"/>
                    <a:pt x="468194" y="5280867"/>
                  </a:cubicBezTo>
                  <a:cubicBezTo>
                    <a:pt x="494035" y="5332043"/>
                    <a:pt x="523773" y="5383816"/>
                    <a:pt x="564915" y="5450715"/>
                  </a:cubicBezTo>
                  <a:cubicBezTo>
                    <a:pt x="597108" y="5503526"/>
                    <a:pt x="631176" y="5554998"/>
                    <a:pt x="672174" y="5615521"/>
                  </a:cubicBezTo>
                  <a:cubicBezTo>
                    <a:pt x="710284" y="5671296"/>
                    <a:pt x="750127" y="5726035"/>
                    <a:pt x="787660" y="5777360"/>
                  </a:cubicBezTo>
                  <a:cubicBezTo>
                    <a:pt x="835442" y="5842333"/>
                    <a:pt x="885534" y="5908046"/>
                    <a:pt x="933894" y="5971536"/>
                  </a:cubicBezTo>
                  <a:cubicBezTo>
                    <a:pt x="965654" y="6013219"/>
                    <a:pt x="996978" y="6054311"/>
                    <a:pt x="1030614" y="6098961"/>
                  </a:cubicBezTo>
                  <a:cubicBezTo>
                    <a:pt x="1064250" y="6143611"/>
                    <a:pt x="1108567" y="6202502"/>
                    <a:pt x="1152885" y="6263172"/>
                  </a:cubicBezTo>
                  <a:cubicBezTo>
                    <a:pt x="1173816" y="6291949"/>
                    <a:pt x="1195904" y="6322954"/>
                    <a:pt x="1215248" y="6350397"/>
                  </a:cubicBezTo>
                  <a:cubicBezTo>
                    <a:pt x="1234593" y="6377839"/>
                    <a:pt x="1252925" y="6403651"/>
                    <a:pt x="1271259" y="6428720"/>
                  </a:cubicBezTo>
                  <a:cubicBezTo>
                    <a:pt x="1302873" y="6473517"/>
                    <a:pt x="1336653" y="6518317"/>
                    <a:pt x="1369279" y="6561483"/>
                  </a:cubicBezTo>
                  <a:lnTo>
                    <a:pt x="1388190" y="6586701"/>
                  </a:lnTo>
                  <a:lnTo>
                    <a:pt x="1397717" y="6598865"/>
                  </a:lnTo>
                  <a:cubicBezTo>
                    <a:pt x="1434238" y="6645443"/>
                    <a:pt x="1472061" y="6693653"/>
                    <a:pt x="1510605" y="6739342"/>
                  </a:cubicBezTo>
                  <a:lnTo>
                    <a:pt x="1613307" y="6858000"/>
                  </a:lnTo>
                  <a:lnTo>
                    <a:pt x="916995" y="6858000"/>
                  </a:lnTo>
                  <a:lnTo>
                    <a:pt x="818055" y="6724213"/>
                  </a:lnTo>
                  <a:cubicBezTo>
                    <a:pt x="736876" y="6608833"/>
                    <a:pt x="660902" y="6489255"/>
                    <a:pt x="590467" y="6365824"/>
                  </a:cubicBezTo>
                  <a:cubicBezTo>
                    <a:pt x="203909" y="5685167"/>
                    <a:pt x="149" y="4911263"/>
                    <a:pt x="1" y="4123180"/>
                  </a:cubicBezTo>
                  <a:cubicBezTo>
                    <a:pt x="-341" y="2279490"/>
                    <a:pt x="1090234" y="697390"/>
                    <a:pt x="2644788" y="21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71C69F-3D46-48FF-B803-2C3641CA3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0456" y="-12663"/>
              <a:ext cx="6421544" cy="6858000"/>
            </a:xfrm>
            <a:custGeom>
              <a:avLst/>
              <a:gdLst>
                <a:gd name="connsiteX0" fmla="*/ 6209767 w 6421544"/>
                <a:gd name="connsiteY0" fmla="*/ 0 h 6858000"/>
                <a:gd name="connsiteX1" fmla="*/ 6421544 w 6421544"/>
                <a:gd name="connsiteY1" fmla="*/ 0 h 6858000"/>
                <a:gd name="connsiteX2" fmla="*/ 6421544 w 6421544"/>
                <a:gd name="connsiteY2" fmla="*/ 85748 h 6858000"/>
                <a:gd name="connsiteX3" fmla="*/ 6399563 w 6421544"/>
                <a:gd name="connsiteY3" fmla="*/ 75695 h 6858000"/>
                <a:gd name="connsiteX4" fmla="*/ 0 w 6421544"/>
                <a:gd name="connsiteY4" fmla="*/ 0 h 6858000"/>
                <a:gd name="connsiteX5" fmla="*/ 3188107 w 6421544"/>
                <a:gd name="connsiteY5" fmla="*/ 0 h 6858000"/>
                <a:gd name="connsiteX6" fmla="*/ 2888485 w 6421544"/>
                <a:gd name="connsiteY6" fmla="*/ 124347 h 6858000"/>
                <a:gd name="connsiteX7" fmla="*/ 329300 w 6421544"/>
                <a:gd name="connsiteY7" fmla="*/ 4148123 h 6858000"/>
                <a:gd name="connsiteX8" fmla="*/ 1105238 w 6421544"/>
                <a:gd name="connsiteY8" fmla="*/ 6663148 h 6858000"/>
                <a:gd name="connsiteX9" fmla="*/ 1251097 w 6421544"/>
                <a:gd name="connsiteY9" fmla="*/ 6858000 h 6858000"/>
                <a:gd name="connsiteX10" fmla="*/ 0 w 6421544"/>
                <a:gd name="connsiteY1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1544" h="6858000">
                  <a:moveTo>
                    <a:pt x="6209767" y="0"/>
                  </a:moveTo>
                  <a:lnTo>
                    <a:pt x="6421544" y="0"/>
                  </a:lnTo>
                  <a:lnTo>
                    <a:pt x="6421544" y="85748"/>
                  </a:lnTo>
                  <a:lnTo>
                    <a:pt x="6399563" y="75695"/>
                  </a:lnTo>
                  <a:close/>
                  <a:moveTo>
                    <a:pt x="0" y="0"/>
                  </a:moveTo>
                  <a:lnTo>
                    <a:pt x="3188107" y="0"/>
                  </a:lnTo>
                  <a:lnTo>
                    <a:pt x="2888485" y="124347"/>
                  </a:lnTo>
                  <a:cubicBezTo>
                    <a:pt x="1378729" y="820423"/>
                    <a:pt x="329300" y="2360309"/>
                    <a:pt x="329300" y="4148123"/>
                  </a:cubicBezTo>
                  <a:cubicBezTo>
                    <a:pt x="329300" y="5082555"/>
                    <a:pt x="615984" y="5949257"/>
                    <a:pt x="1105238" y="6663148"/>
                  </a:cubicBezTo>
                  <a:lnTo>
                    <a:pt x="1251097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056A7CF8-3B84-9644-95D7-F1086406AAA9}"/>
              </a:ext>
            </a:extLst>
          </p:cNvPr>
          <p:cNvSpPr/>
          <p:nvPr/>
        </p:nvSpPr>
        <p:spPr>
          <a:xfrm>
            <a:off x="2066774" y="254843"/>
            <a:ext cx="5010452" cy="877359"/>
          </a:xfrm>
          <a:custGeom>
            <a:avLst/>
            <a:gdLst>
              <a:gd name="connsiteX0" fmla="*/ 0 w 6680603"/>
              <a:gd name="connsiteY0" fmla="*/ 194973 h 1169812"/>
              <a:gd name="connsiteX1" fmla="*/ 194973 w 6680603"/>
              <a:gd name="connsiteY1" fmla="*/ 0 h 1169812"/>
              <a:gd name="connsiteX2" fmla="*/ 766851 w 6680603"/>
              <a:gd name="connsiteY2" fmla="*/ 0 h 1169812"/>
              <a:gd name="connsiteX3" fmla="*/ 1401635 w 6680603"/>
              <a:gd name="connsiteY3" fmla="*/ 0 h 1169812"/>
              <a:gd name="connsiteX4" fmla="*/ 1847700 w 6680603"/>
              <a:gd name="connsiteY4" fmla="*/ 0 h 1169812"/>
              <a:gd name="connsiteX5" fmla="*/ 2230858 w 6680603"/>
              <a:gd name="connsiteY5" fmla="*/ 0 h 1169812"/>
              <a:gd name="connsiteX6" fmla="*/ 2676923 w 6680603"/>
              <a:gd name="connsiteY6" fmla="*/ 0 h 1169812"/>
              <a:gd name="connsiteX7" fmla="*/ 3185894 w 6680603"/>
              <a:gd name="connsiteY7" fmla="*/ 0 h 1169812"/>
              <a:gd name="connsiteX8" fmla="*/ 3757772 w 6680603"/>
              <a:gd name="connsiteY8" fmla="*/ 0 h 1169812"/>
              <a:gd name="connsiteX9" fmla="*/ 4203837 w 6680603"/>
              <a:gd name="connsiteY9" fmla="*/ 0 h 1169812"/>
              <a:gd name="connsiteX10" fmla="*/ 4901528 w 6680603"/>
              <a:gd name="connsiteY10" fmla="*/ 0 h 1169812"/>
              <a:gd name="connsiteX11" fmla="*/ 5473406 w 6680603"/>
              <a:gd name="connsiteY11" fmla="*/ 0 h 1169812"/>
              <a:gd name="connsiteX12" fmla="*/ 6485630 w 6680603"/>
              <a:gd name="connsiteY12" fmla="*/ 0 h 1169812"/>
              <a:gd name="connsiteX13" fmla="*/ 6680603 w 6680603"/>
              <a:gd name="connsiteY13" fmla="*/ 194973 h 1169812"/>
              <a:gd name="connsiteX14" fmla="*/ 6680603 w 6680603"/>
              <a:gd name="connsiteY14" fmla="*/ 600503 h 1169812"/>
              <a:gd name="connsiteX15" fmla="*/ 6680603 w 6680603"/>
              <a:gd name="connsiteY15" fmla="*/ 974839 h 1169812"/>
              <a:gd name="connsiteX16" fmla="*/ 6485630 w 6680603"/>
              <a:gd name="connsiteY16" fmla="*/ 1169812 h 1169812"/>
              <a:gd name="connsiteX17" fmla="*/ 5850846 w 6680603"/>
              <a:gd name="connsiteY17" fmla="*/ 1169812 h 1169812"/>
              <a:gd name="connsiteX18" fmla="*/ 5278968 w 6680603"/>
              <a:gd name="connsiteY18" fmla="*/ 1169812 h 1169812"/>
              <a:gd name="connsiteX19" fmla="*/ 4581277 w 6680603"/>
              <a:gd name="connsiteY19" fmla="*/ 1169812 h 1169812"/>
              <a:gd name="connsiteX20" fmla="*/ 4072305 w 6680603"/>
              <a:gd name="connsiteY20" fmla="*/ 1169812 h 1169812"/>
              <a:gd name="connsiteX21" fmla="*/ 3626240 w 6680603"/>
              <a:gd name="connsiteY21" fmla="*/ 1169812 h 1169812"/>
              <a:gd name="connsiteX22" fmla="*/ 3054363 w 6680603"/>
              <a:gd name="connsiteY22" fmla="*/ 1169812 h 1169812"/>
              <a:gd name="connsiteX23" fmla="*/ 2419578 w 6680603"/>
              <a:gd name="connsiteY23" fmla="*/ 1169812 h 1169812"/>
              <a:gd name="connsiteX24" fmla="*/ 1721887 w 6680603"/>
              <a:gd name="connsiteY24" fmla="*/ 1169812 h 1169812"/>
              <a:gd name="connsiteX25" fmla="*/ 1087103 w 6680603"/>
              <a:gd name="connsiteY25" fmla="*/ 1169812 h 1169812"/>
              <a:gd name="connsiteX26" fmla="*/ 194973 w 6680603"/>
              <a:gd name="connsiteY26" fmla="*/ 1169812 h 1169812"/>
              <a:gd name="connsiteX27" fmla="*/ 0 w 6680603"/>
              <a:gd name="connsiteY27" fmla="*/ 974839 h 1169812"/>
              <a:gd name="connsiteX28" fmla="*/ 0 w 6680603"/>
              <a:gd name="connsiteY28" fmla="*/ 584906 h 1169812"/>
              <a:gd name="connsiteX29" fmla="*/ 0 w 6680603"/>
              <a:gd name="connsiteY29" fmla="*/ 194973 h 116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80603" h="1169812" fill="none" extrusionOk="0">
                <a:moveTo>
                  <a:pt x="0" y="194973"/>
                </a:moveTo>
                <a:cubicBezTo>
                  <a:pt x="2355" y="89476"/>
                  <a:pt x="92468" y="-3095"/>
                  <a:pt x="194973" y="0"/>
                </a:cubicBezTo>
                <a:cubicBezTo>
                  <a:pt x="335061" y="-54807"/>
                  <a:pt x="497283" y="60429"/>
                  <a:pt x="766851" y="0"/>
                </a:cubicBezTo>
                <a:cubicBezTo>
                  <a:pt x="1036419" y="-60429"/>
                  <a:pt x="1202191" y="2101"/>
                  <a:pt x="1401635" y="0"/>
                </a:cubicBezTo>
                <a:cubicBezTo>
                  <a:pt x="1601079" y="-2101"/>
                  <a:pt x="1756327" y="36126"/>
                  <a:pt x="1847700" y="0"/>
                </a:cubicBezTo>
                <a:cubicBezTo>
                  <a:pt x="1939074" y="-36126"/>
                  <a:pt x="2151698" y="11234"/>
                  <a:pt x="2230858" y="0"/>
                </a:cubicBezTo>
                <a:cubicBezTo>
                  <a:pt x="2310018" y="-11234"/>
                  <a:pt x="2504572" y="9343"/>
                  <a:pt x="2676923" y="0"/>
                </a:cubicBezTo>
                <a:cubicBezTo>
                  <a:pt x="2849274" y="-9343"/>
                  <a:pt x="3025967" y="58089"/>
                  <a:pt x="3185894" y="0"/>
                </a:cubicBezTo>
                <a:cubicBezTo>
                  <a:pt x="3345821" y="-58089"/>
                  <a:pt x="3490560" y="55956"/>
                  <a:pt x="3757772" y="0"/>
                </a:cubicBezTo>
                <a:cubicBezTo>
                  <a:pt x="4024984" y="-55956"/>
                  <a:pt x="4079924" y="12473"/>
                  <a:pt x="4203837" y="0"/>
                </a:cubicBezTo>
                <a:cubicBezTo>
                  <a:pt x="4327751" y="-12473"/>
                  <a:pt x="4577384" y="66360"/>
                  <a:pt x="4901528" y="0"/>
                </a:cubicBezTo>
                <a:cubicBezTo>
                  <a:pt x="5225672" y="-66360"/>
                  <a:pt x="5298494" y="5704"/>
                  <a:pt x="5473406" y="0"/>
                </a:cubicBezTo>
                <a:cubicBezTo>
                  <a:pt x="5648318" y="-5704"/>
                  <a:pt x="6073541" y="16752"/>
                  <a:pt x="6485630" y="0"/>
                </a:cubicBezTo>
                <a:cubicBezTo>
                  <a:pt x="6574260" y="-21797"/>
                  <a:pt x="6694634" y="72110"/>
                  <a:pt x="6680603" y="194973"/>
                </a:cubicBezTo>
                <a:cubicBezTo>
                  <a:pt x="6719431" y="342642"/>
                  <a:pt x="6676886" y="502276"/>
                  <a:pt x="6680603" y="600503"/>
                </a:cubicBezTo>
                <a:cubicBezTo>
                  <a:pt x="6684320" y="698730"/>
                  <a:pt x="6636627" y="803628"/>
                  <a:pt x="6680603" y="974839"/>
                </a:cubicBezTo>
                <a:cubicBezTo>
                  <a:pt x="6681555" y="1072893"/>
                  <a:pt x="6596376" y="1160750"/>
                  <a:pt x="6485630" y="1169812"/>
                </a:cubicBezTo>
                <a:cubicBezTo>
                  <a:pt x="6221033" y="1227722"/>
                  <a:pt x="6114040" y="1146418"/>
                  <a:pt x="5850846" y="1169812"/>
                </a:cubicBezTo>
                <a:cubicBezTo>
                  <a:pt x="5587652" y="1193206"/>
                  <a:pt x="5473413" y="1152792"/>
                  <a:pt x="5278968" y="1169812"/>
                </a:cubicBezTo>
                <a:cubicBezTo>
                  <a:pt x="5084523" y="1186832"/>
                  <a:pt x="4774523" y="1119941"/>
                  <a:pt x="4581277" y="1169812"/>
                </a:cubicBezTo>
                <a:cubicBezTo>
                  <a:pt x="4388031" y="1219683"/>
                  <a:pt x="4316819" y="1167977"/>
                  <a:pt x="4072305" y="1169812"/>
                </a:cubicBezTo>
                <a:cubicBezTo>
                  <a:pt x="3827791" y="1171647"/>
                  <a:pt x="3717997" y="1142656"/>
                  <a:pt x="3626240" y="1169812"/>
                </a:cubicBezTo>
                <a:cubicBezTo>
                  <a:pt x="3534483" y="1196968"/>
                  <a:pt x="3312370" y="1132751"/>
                  <a:pt x="3054363" y="1169812"/>
                </a:cubicBezTo>
                <a:cubicBezTo>
                  <a:pt x="2796356" y="1206873"/>
                  <a:pt x="2597923" y="1163580"/>
                  <a:pt x="2419578" y="1169812"/>
                </a:cubicBezTo>
                <a:cubicBezTo>
                  <a:pt x="2241233" y="1176044"/>
                  <a:pt x="2028596" y="1100394"/>
                  <a:pt x="1721887" y="1169812"/>
                </a:cubicBezTo>
                <a:cubicBezTo>
                  <a:pt x="1415178" y="1239230"/>
                  <a:pt x="1351817" y="1141730"/>
                  <a:pt x="1087103" y="1169812"/>
                </a:cubicBezTo>
                <a:cubicBezTo>
                  <a:pt x="822389" y="1197894"/>
                  <a:pt x="540246" y="1064288"/>
                  <a:pt x="194973" y="1169812"/>
                </a:cubicBezTo>
                <a:cubicBezTo>
                  <a:pt x="84530" y="1169548"/>
                  <a:pt x="-20394" y="1091453"/>
                  <a:pt x="0" y="974839"/>
                </a:cubicBezTo>
                <a:cubicBezTo>
                  <a:pt x="-25681" y="817088"/>
                  <a:pt x="11985" y="765396"/>
                  <a:pt x="0" y="584906"/>
                </a:cubicBezTo>
                <a:cubicBezTo>
                  <a:pt x="-11985" y="404416"/>
                  <a:pt x="9817" y="278461"/>
                  <a:pt x="0" y="194973"/>
                </a:cubicBezTo>
                <a:close/>
              </a:path>
              <a:path w="6680603" h="1169812" stroke="0" extrusionOk="0">
                <a:moveTo>
                  <a:pt x="0" y="194973"/>
                </a:moveTo>
                <a:cubicBezTo>
                  <a:pt x="-20605" y="74582"/>
                  <a:pt x="69381" y="6722"/>
                  <a:pt x="194973" y="0"/>
                </a:cubicBezTo>
                <a:cubicBezTo>
                  <a:pt x="360896" y="-31134"/>
                  <a:pt x="572430" y="33608"/>
                  <a:pt x="892664" y="0"/>
                </a:cubicBezTo>
                <a:cubicBezTo>
                  <a:pt x="1212898" y="-33608"/>
                  <a:pt x="1299665" y="59582"/>
                  <a:pt x="1401635" y="0"/>
                </a:cubicBezTo>
                <a:cubicBezTo>
                  <a:pt x="1503605" y="-59582"/>
                  <a:pt x="1742661" y="47035"/>
                  <a:pt x="1847700" y="0"/>
                </a:cubicBezTo>
                <a:cubicBezTo>
                  <a:pt x="1952739" y="-47035"/>
                  <a:pt x="2267752" y="16684"/>
                  <a:pt x="2482485" y="0"/>
                </a:cubicBezTo>
                <a:cubicBezTo>
                  <a:pt x="2697219" y="-16684"/>
                  <a:pt x="2875386" y="54669"/>
                  <a:pt x="2991456" y="0"/>
                </a:cubicBezTo>
                <a:cubicBezTo>
                  <a:pt x="3107526" y="-54669"/>
                  <a:pt x="3364060" y="78061"/>
                  <a:pt x="3689147" y="0"/>
                </a:cubicBezTo>
                <a:cubicBezTo>
                  <a:pt x="4014234" y="-78061"/>
                  <a:pt x="3988312" y="23714"/>
                  <a:pt x="4135212" y="0"/>
                </a:cubicBezTo>
                <a:cubicBezTo>
                  <a:pt x="4282113" y="-23714"/>
                  <a:pt x="4592727" y="50442"/>
                  <a:pt x="4832903" y="0"/>
                </a:cubicBezTo>
                <a:cubicBezTo>
                  <a:pt x="5073079" y="-50442"/>
                  <a:pt x="5032190" y="22953"/>
                  <a:pt x="5216061" y="0"/>
                </a:cubicBezTo>
                <a:cubicBezTo>
                  <a:pt x="5399932" y="-22953"/>
                  <a:pt x="5576501" y="60940"/>
                  <a:pt x="5787939" y="0"/>
                </a:cubicBezTo>
                <a:cubicBezTo>
                  <a:pt x="5999377" y="-60940"/>
                  <a:pt x="6150487" y="56543"/>
                  <a:pt x="6485630" y="0"/>
                </a:cubicBezTo>
                <a:cubicBezTo>
                  <a:pt x="6611557" y="-18030"/>
                  <a:pt x="6700495" y="74466"/>
                  <a:pt x="6680603" y="194973"/>
                </a:cubicBezTo>
                <a:cubicBezTo>
                  <a:pt x="6707978" y="364650"/>
                  <a:pt x="6648866" y="399606"/>
                  <a:pt x="6680603" y="584906"/>
                </a:cubicBezTo>
                <a:cubicBezTo>
                  <a:pt x="6712340" y="770206"/>
                  <a:pt x="6647538" y="896633"/>
                  <a:pt x="6680603" y="974839"/>
                </a:cubicBezTo>
                <a:cubicBezTo>
                  <a:pt x="6657221" y="1060490"/>
                  <a:pt x="6586700" y="1159930"/>
                  <a:pt x="6485630" y="1169812"/>
                </a:cubicBezTo>
                <a:cubicBezTo>
                  <a:pt x="6184381" y="1241511"/>
                  <a:pt x="5989599" y="1104982"/>
                  <a:pt x="5850846" y="1169812"/>
                </a:cubicBezTo>
                <a:cubicBezTo>
                  <a:pt x="5712093" y="1234642"/>
                  <a:pt x="5619535" y="1166617"/>
                  <a:pt x="5467687" y="1169812"/>
                </a:cubicBezTo>
                <a:cubicBezTo>
                  <a:pt x="5315839" y="1173007"/>
                  <a:pt x="5226101" y="1132664"/>
                  <a:pt x="5021623" y="1169812"/>
                </a:cubicBezTo>
                <a:cubicBezTo>
                  <a:pt x="4817145" y="1206960"/>
                  <a:pt x="4532737" y="1129908"/>
                  <a:pt x="4323932" y="1169812"/>
                </a:cubicBezTo>
                <a:cubicBezTo>
                  <a:pt x="4115127" y="1209716"/>
                  <a:pt x="4017042" y="1157345"/>
                  <a:pt x="3752054" y="1169812"/>
                </a:cubicBezTo>
                <a:cubicBezTo>
                  <a:pt x="3487066" y="1182279"/>
                  <a:pt x="3464871" y="1168778"/>
                  <a:pt x="3305989" y="1169812"/>
                </a:cubicBezTo>
                <a:cubicBezTo>
                  <a:pt x="3147108" y="1170846"/>
                  <a:pt x="2887266" y="1105266"/>
                  <a:pt x="2734111" y="1169812"/>
                </a:cubicBezTo>
                <a:cubicBezTo>
                  <a:pt x="2580956" y="1234358"/>
                  <a:pt x="2435144" y="1163160"/>
                  <a:pt x="2350953" y="1169812"/>
                </a:cubicBezTo>
                <a:cubicBezTo>
                  <a:pt x="2266762" y="1176464"/>
                  <a:pt x="2156723" y="1169031"/>
                  <a:pt x="1967795" y="1169812"/>
                </a:cubicBezTo>
                <a:cubicBezTo>
                  <a:pt x="1778867" y="1170593"/>
                  <a:pt x="1637453" y="1134422"/>
                  <a:pt x="1395917" y="1169812"/>
                </a:cubicBezTo>
                <a:cubicBezTo>
                  <a:pt x="1154381" y="1205202"/>
                  <a:pt x="1063953" y="1134169"/>
                  <a:pt x="949852" y="1169812"/>
                </a:cubicBezTo>
                <a:cubicBezTo>
                  <a:pt x="835752" y="1205455"/>
                  <a:pt x="469186" y="1101726"/>
                  <a:pt x="194973" y="1169812"/>
                </a:cubicBezTo>
                <a:cubicBezTo>
                  <a:pt x="105751" y="1165763"/>
                  <a:pt x="22079" y="1100709"/>
                  <a:pt x="0" y="974839"/>
                </a:cubicBezTo>
                <a:cubicBezTo>
                  <a:pt x="-1168" y="799227"/>
                  <a:pt x="43084" y="735813"/>
                  <a:pt x="0" y="569309"/>
                </a:cubicBezTo>
                <a:cubicBezTo>
                  <a:pt x="-43084" y="402805"/>
                  <a:pt x="12700" y="333563"/>
                  <a:pt x="0" y="194973"/>
                </a:cubicBezTo>
                <a:close/>
              </a:path>
            </a:pathLst>
          </a:custGeom>
          <a:solidFill>
            <a:schemeClr val="bg1"/>
          </a:solidFill>
          <a:ln w="180975">
            <a:solidFill>
              <a:srgbClr val="7A81FF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CL" sz="4100" dirty="0" err="1">
                <a:latin typeface="Gill Sans Ultra Bold Condensed" panose="020B0A06020104020203" pitchFamily="34" charset="0"/>
              </a:rPr>
              <a:t>How</a:t>
            </a:r>
            <a:r>
              <a:rPr lang="es-CL" sz="4100" dirty="0">
                <a:latin typeface="Gill Sans Ultra Bold Condensed" panose="020B0A06020104020203" pitchFamily="34" charset="0"/>
              </a:rPr>
              <a:t> are </a:t>
            </a:r>
            <a:r>
              <a:rPr lang="es-CL" sz="4100" dirty="0" err="1">
                <a:latin typeface="Gill Sans Ultra Bold Condensed" panose="020B0A06020104020203" pitchFamily="34" charset="0"/>
              </a:rPr>
              <a:t>you</a:t>
            </a:r>
            <a:r>
              <a:rPr lang="es-CL" sz="4100" dirty="0">
                <a:latin typeface="Gill Sans Ultra Bold Condensed" panose="020B0A06020104020203" pitchFamily="34" charset="0"/>
              </a:rPr>
              <a:t> </a:t>
            </a:r>
            <a:r>
              <a:rPr lang="es-CL" sz="4100" dirty="0" err="1">
                <a:latin typeface="Gill Sans Ultra Bold Condensed" panose="020B0A06020104020203" pitchFamily="34" charset="0"/>
              </a:rPr>
              <a:t>today</a:t>
            </a:r>
            <a:r>
              <a:rPr lang="es-CL" sz="4100" dirty="0">
                <a:latin typeface="Gill Sans Ultra Bold Condensed" panose="020B0A06020104020203" pitchFamily="34" charset="0"/>
              </a:rPr>
              <a:t>?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816" y="986318"/>
            <a:ext cx="1397739" cy="1718196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690" y="985441"/>
            <a:ext cx="1073825" cy="171649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316" y="961756"/>
            <a:ext cx="1070463" cy="165683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440" y="3319431"/>
            <a:ext cx="1212876" cy="134282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9690" y="3329782"/>
            <a:ext cx="851262" cy="136202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8003" y="3319432"/>
            <a:ext cx="912858" cy="1342827"/>
          </a:xfrm>
          <a:prstGeom prst="rect">
            <a:avLst/>
          </a:prstGeom>
        </p:spPr>
      </p:pic>
      <p:sp>
        <p:nvSpPr>
          <p:cNvPr id="33" name="Flecha derecha 32"/>
          <p:cNvSpPr/>
          <p:nvPr/>
        </p:nvSpPr>
        <p:spPr>
          <a:xfrm>
            <a:off x="310198" y="3502306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78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26"/>
    </mc:Choice>
    <mc:Fallback xmlns="">
      <p:transition spd="slow" advTm="55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61"/>
          <p:cNvSpPr/>
          <p:nvPr/>
        </p:nvSpPr>
        <p:spPr>
          <a:xfrm rot="16200000" flipH="1">
            <a:off x="4411927" y="411428"/>
            <a:ext cx="4142144" cy="5322001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930;p59"/>
          <p:cNvGrpSpPr/>
          <p:nvPr/>
        </p:nvGrpSpPr>
        <p:grpSpPr>
          <a:xfrm>
            <a:off x="2403497" y="4091145"/>
            <a:ext cx="2436591" cy="999266"/>
            <a:chOff x="-2913176" y="1363021"/>
            <a:chExt cx="1341809" cy="550287"/>
          </a:xfrm>
        </p:grpSpPr>
        <p:sp>
          <p:nvSpPr>
            <p:cNvPr id="11" name="Google Shape;931;p59"/>
            <p:cNvSpPr/>
            <p:nvPr/>
          </p:nvSpPr>
          <p:spPr>
            <a:xfrm>
              <a:off x="-2109852" y="1381897"/>
              <a:ext cx="538485" cy="388547"/>
            </a:xfrm>
            <a:custGeom>
              <a:avLst/>
              <a:gdLst/>
              <a:ahLst/>
              <a:cxnLst/>
              <a:rect l="l" t="t" r="r" b="b"/>
              <a:pathLst>
                <a:path w="30753" h="22190" extrusionOk="0">
                  <a:moveTo>
                    <a:pt x="22537" y="0"/>
                  </a:moveTo>
                  <a:cubicBezTo>
                    <a:pt x="21052" y="0"/>
                    <a:pt x="19597" y="572"/>
                    <a:pt x="18330" y="1838"/>
                  </a:cubicBezTo>
                  <a:cubicBezTo>
                    <a:pt x="14424" y="5745"/>
                    <a:pt x="16127" y="11253"/>
                    <a:pt x="16127" y="11253"/>
                  </a:cubicBezTo>
                  <a:cubicBezTo>
                    <a:pt x="14014" y="13806"/>
                    <a:pt x="10277" y="13961"/>
                    <a:pt x="9403" y="13961"/>
                  </a:cubicBezTo>
                  <a:cubicBezTo>
                    <a:pt x="9282" y="13961"/>
                    <a:pt x="9216" y="13958"/>
                    <a:pt x="9216" y="13958"/>
                  </a:cubicBezTo>
                  <a:lnTo>
                    <a:pt x="0" y="21070"/>
                  </a:lnTo>
                  <a:cubicBezTo>
                    <a:pt x="2912" y="21858"/>
                    <a:pt x="5509" y="22189"/>
                    <a:pt x="7817" y="22189"/>
                  </a:cubicBezTo>
                  <a:cubicBezTo>
                    <a:pt x="19876" y="22189"/>
                    <a:pt x="24040" y="13156"/>
                    <a:pt x="24040" y="13156"/>
                  </a:cubicBezTo>
                  <a:cubicBezTo>
                    <a:pt x="29449" y="12856"/>
                    <a:pt x="30752" y="6345"/>
                    <a:pt x="30752" y="6345"/>
                  </a:cubicBezTo>
                  <a:cubicBezTo>
                    <a:pt x="28857" y="2486"/>
                    <a:pt x="25634" y="0"/>
                    <a:pt x="22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32;p59"/>
            <p:cNvSpPr/>
            <p:nvPr/>
          </p:nvSpPr>
          <p:spPr>
            <a:xfrm>
              <a:off x="-2269456" y="1770426"/>
              <a:ext cx="196445" cy="142882"/>
            </a:xfrm>
            <a:custGeom>
              <a:avLst/>
              <a:gdLst/>
              <a:ahLst/>
              <a:cxnLst/>
              <a:rect l="l" t="t" r="r" b="b"/>
              <a:pathLst>
                <a:path w="11219" h="8160" extrusionOk="0">
                  <a:moveTo>
                    <a:pt x="7413" y="1"/>
                  </a:moveTo>
                  <a:lnTo>
                    <a:pt x="0" y="1710"/>
                  </a:lnTo>
                  <a:cubicBezTo>
                    <a:pt x="0" y="1710"/>
                    <a:pt x="799" y="6294"/>
                    <a:pt x="2103" y="7496"/>
                  </a:cubicBezTo>
                  <a:cubicBezTo>
                    <a:pt x="2634" y="7986"/>
                    <a:pt x="4080" y="8159"/>
                    <a:pt x="5640" y="8159"/>
                  </a:cubicBezTo>
                  <a:cubicBezTo>
                    <a:pt x="7909" y="8159"/>
                    <a:pt x="10421" y="7792"/>
                    <a:pt x="10717" y="7496"/>
                  </a:cubicBezTo>
                  <a:cubicBezTo>
                    <a:pt x="11219" y="6995"/>
                    <a:pt x="7413" y="1"/>
                    <a:pt x="7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33;p59"/>
            <p:cNvSpPr/>
            <p:nvPr/>
          </p:nvSpPr>
          <p:spPr>
            <a:xfrm>
              <a:off x="-2749265" y="1770426"/>
              <a:ext cx="196462" cy="142882"/>
            </a:xfrm>
            <a:custGeom>
              <a:avLst/>
              <a:gdLst/>
              <a:ahLst/>
              <a:cxnLst/>
              <a:rect l="l" t="t" r="r" b="b"/>
              <a:pathLst>
                <a:path w="11220" h="8160" extrusionOk="0">
                  <a:moveTo>
                    <a:pt x="3807" y="1"/>
                  </a:moveTo>
                  <a:cubicBezTo>
                    <a:pt x="3807" y="1"/>
                    <a:pt x="1" y="6995"/>
                    <a:pt x="501" y="7496"/>
                  </a:cubicBezTo>
                  <a:cubicBezTo>
                    <a:pt x="798" y="7792"/>
                    <a:pt x="3310" y="8159"/>
                    <a:pt x="5579" y="8159"/>
                  </a:cubicBezTo>
                  <a:cubicBezTo>
                    <a:pt x="7140" y="8159"/>
                    <a:pt x="8586" y="7986"/>
                    <a:pt x="9117" y="7496"/>
                  </a:cubicBezTo>
                  <a:cubicBezTo>
                    <a:pt x="10420" y="6294"/>
                    <a:pt x="11220" y="1710"/>
                    <a:pt x="11220" y="1710"/>
                  </a:cubicBezTo>
                  <a:lnTo>
                    <a:pt x="38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34;p59"/>
            <p:cNvSpPr/>
            <p:nvPr/>
          </p:nvSpPr>
          <p:spPr>
            <a:xfrm>
              <a:off x="-2913176" y="1749046"/>
              <a:ext cx="192960" cy="95429"/>
            </a:xfrm>
            <a:custGeom>
              <a:avLst/>
              <a:gdLst/>
              <a:ahLst/>
              <a:cxnLst/>
              <a:rect l="l" t="t" r="r" b="b"/>
              <a:pathLst>
                <a:path w="11020" h="5450" extrusionOk="0">
                  <a:moveTo>
                    <a:pt x="7613" y="1"/>
                  </a:moveTo>
                  <a:cubicBezTo>
                    <a:pt x="7613" y="1"/>
                    <a:pt x="4508" y="4890"/>
                    <a:pt x="0" y="5301"/>
                  </a:cubicBezTo>
                  <a:cubicBezTo>
                    <a:pt x="0" y="5301"/>
                    <a:pt x="850" y="5449"/>
                    <a:pt x="2107" y="5449"/>
                  </a:cubicBezTo>
                  <a:cubicBezTo>
                    <a:pt x="4635" y="5449"/>
                    <a:pt x="8811" y="4847"/>
                    <a:pt x="11019" y="1222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35;p59"/>
            <p:cNvSpPr/>
            <p:nvPr/>
          </p:nvSpPr>
          <p:spPr>
            <a:xfrm>
              <a:off x="-2861714" y="1595309"/>
              <a:ext cx="960038" cy="283119"/>
            </a:xfrm>
            <a:custGeom>
              <a:avLst/>
              <a:gdLst/>
              <a:ahLst/>
              <a:cxnLst/>
              <a:rect l="l" t="t" r="r" b="b"/>
              <a:pathLst>
                <a:path w="54828" h="16169" extrusionOk="0">
                  <a:moveTo>
                    <a:pt x="52622" y="1"/>
                  </a:moveTo>
                  <a:lnTo>
                    <a:pt x="3740" y="6412"/>
                  </a:lnTo>
                  <a:cubicBezTo>
                    <a:pt x="1" y="10685"/>
                    <a:pt x="6276" y="10952"/>
                    <a:pt x="6276" y="10952"/>
                  </a:cubicBezTo>
                  <a:cubicBezTo>
                    <a:pt x="6891" y="12673"/>
                    <a:pt x="8687" y="13005"/>
                    <a:pt x="9984" y="13005"/>
                  </a:cubicBezTo>
                  <a:cubicBezTo>
                    <a:pt x="10800" y="13005"/>
                    <a:pt x="11419" y="12874"/>
                    <a:pt x="11419" y="12874"/>
                  </a:cubicBezTo>
                  <a:cubicBezTo>
                    <a:pt x="12172" y="14538"/>
                    <a:pt x="14107" y="14928"/>
                    <a:pt x="15753" y="14928"/>
                  </a:cubicBezTo>
                  <a:cubicBezTo>
                    <a:pt x="17203" y="14928"/>
                    <a:pt x="18430" y="14626"/>
                    <a:pt x="18430" y="14626"/>
                  </a:cubicBezTo>
                  <a:cubicBezTo>
                    <a:pt x="19476" y="15783"/>
                    <a:pt x="20634" y="16169"/>
                    <a:pt x="21713" y="16169"/>
                  </a:cubicBezTo>
                  <a:cubicBezTo>
                    <a:pt x="23870" y="16169"/>
                    <a:pt x="25710" y="14626"/>
                    <a:pt x="25710" y="14626"/>
                  </a:cubicBezTo>
                  <a:cubicBezTo>
                    <a:pt x="26879" y="15210"/>
                    <a:pt x="27933" y="15431"/>
                    <a:pt x="28860" y="15431"/>
                  </a:cubicBezTo>
                  <a:cubicBezTo>
                    <a:pt x="31745" y="15431"/>
                    <a:pt x="33390" y="13289"/>
                    <a:pt x="33390" y="13289"/>
                  </a:cubicBezTo>
                  <a:cubicBezTo>
                    <a:pt x="34114" y="13620"/>
                    <a:pt x="34803" y="13755"/>
                    <a:pt x="35447" y="13755"/>
                  </a:cubicBezTo>
                  <a:cubicBezTo>
                    <a:pt x="38310" y="13755"/>
                    <a:pt x="40268" y="11085"/>
                    <a:pt x="40268" y="11085"/>
                  </a:cubicBezTo>
                  <a:cubicBezTo>
                    <a:pt x="40371" y="11087"/>
                    <a:pt x="40471" y="11089"/>
                    <a:pt x="40570" y="11089"/>
                  </a:cubicBezTo>
                  <a:cubicBezTo>
                    <a:pt x="45693" y="11089"/>
                    <a:pt x="46144" y="7746"/>
                    <a:pt x="46144" y="7746"/>
                  </a:cubicBezTo>
                  <a:cubicBezTo>
                    <a:pt x="49905" y="7351"/>
                    <a:pt x="50884" y="4007"/>
                    <a:pt x="50884" y="4007"/>
                  </a:cubicBezTo>
                  <a:cubicBezTo>
                    <a:pt x="54827" y="3473"/>
                    <a:pt x="52622" y="1"/>
                    <a:pt x="52622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36;p59"/>
            <p:cNvSpPr/>
            <p:nvPr/>
          </p:nvSpPr>
          <p:spPr>
            <a:xfrm>
              <a:off x="-2796244" y="1363021"/>
              <a:ext cx="855941" cy="457729"/>
            </a:xfrm>
            <a:custGeom>
              <a:avLst/>
              <a:gdLst/>
              <a:ahLst/>
              <a:cxnLst/>
              <a:rect l="l" t="t" r="r" b="b"/>
              <a:pathLst>
                <a:path w="48883" h="26141" extrusionOk="0">
                  <a:moveTo>
                    <a:pt x="24392" y="0"/>
                  </a:moveTo>
                  <a:cubicBezTo>
                    <a:pt x="21913" y="0"/>
                    <a:pt x="19322" y="610"/>
                    <a:pt x="16695" y="2048"/>
                  </a:cubicBezTo>
                  <a:cubicBezTo>
                    <a:pt x="9616" y="5922"/>
                    <a:pt x="1" y="19678"/>
                    <a:pt x="1" y="19678"/>
                  </a:cubicBezTo>
                  <a:cubicBezTo>
                    <a:pt x="1" y="19678"/>
                    <a:pt x="8982" y="26141"/>
                    <a:pt x="21247" y="26141"/>
                  </a:cubicBezTo>
                  <a:cubicBezTo>
                    <a:pt x="29544" y="26141"/>
                    <a:pt x="39344" y="23183"/>
                    <a:pt x="48883" y="13267"/>
                  </a:cubicBezTo>
                  <a:cubicBezTo>
                    <a:pt x="48883" y="13267"/>
                    <a:pt x="40737" y="8057"/>
                    <a:pt x="35660" y="4184"/>
                  </a:cubicBezTo>
                  <a:cubicBezTo>
                    <a:pt x="32468" y="1749"/>
                    <a:pt x="28591" y="0"/>
                    <a:pt x="24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7;p59"/>
            <p:cNvSpPr/>
            <p:nvPr/>
          </p:nvSpPr>
          <p:spPr>
            <a:xfrm>
              <a:off x="-2221917" y="1478396"/>
              <a:ext cx="192952" cy="168704"/>
            </a:xfrm>
            <a:custGeom>
              <a:avLst/>
              <a:gdLst/>
              <a:ahLst/>
              <a:cxnLst/>
              <a:rect l="l" t="t" r="r" b="b"/>
              <a:pathLst>
                <a:path w="15223" h="13310" extrusionOk="0">
                  <a:moveTo>
                    <a:pt x="4183" y="1"/>
                  </a:moveTo>
                  <a:cubicBezTo>
                    <a:pt x="3344" y="1"/>
                    <a:pt x="1" y="6137"/>
                    <a:pt x="297" y="7426"/>
                  </a:cubicBezTo>
                  <a:cubicBezTo>
                    <a:pt x="597" y="8728"/>
                    <a:pt x="4605" y="12636"/>
                    <a:pt x="7695" y="13246"/>
                  </a:cubicBezTo>
                  <a:cubicBezTo>
                    <a:pt x="7912" y="13289"/>
                    <a:pt x="8137" y="13309"/>
                    <a:pt x="8366" y="13309"/>
                  </a:cubicBezTo>
                  <a:cubicBezTo>
                    <a:pt x="11388" y="13309"/>
                    <a:pt x="15222" y="9830"/>
                    <a:pt x="15222" y="9830"/>
                  </a:cubicBezTo>
                  <a:cubicBezTo>
                    <a:pt x="14522" y="9129"/>
                    <a:pt x="5007" y="112"/>
                    <a:pt x="4205" y="2"/>
                  </a:cubicBezTo>
                  <a:cubicBezTo>
                    <a:pt x="4198" y="1"/>
                    <a:pt x="4191" y="1"/>
                    <a:pt x="4183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8;p59"/>
            <p:cNvSpPr/>
            <p:nvPr/>
          </p:nvSpPr>
          <p:spPr>
            <a:xfrm>
              <a:off x="-2375536" y="1676402"/>
              <a:ext cx="266524" cy="166650"/>
            </a:xfrm>
            <a:custGeom>
              <a:avLst/>
              <a:gdLst/>
              <a:ahLst/>
              <a:cxnLst/>
              <a:rect l="l" t="t" r="r" b="b"/>
              <a:pathLst>
                <a:path w="23441" h="14657" extrusionOk="0">
                  <a:moveTo>
                    <a:pt x="14404" y="1"/>
                  </a:moveTo>
                  <a:cubicBezTo>
                    <a:pt x="14238" y="1"/>
                    <a:pt x="14079" y="12"/>
                    <a:pt x="13925" y="35"/>
                  </a:cubicBezTo>
                  <a:cubicBezTo>
                    <a:pt x="10619" y="535"/>
                    <a:pt x="4609" y="3040"/>
                    <a:pt x="3106" y="3240"/>
                  </a:cubicBezTo>
                  <a:cubicBezTo>
                    <a:pt x="1604" y="3441"/>
                    <a:pt x="0" y="13458"/>
                    <a:pt x="1504" y="14559"/>
                  </a:cubicBezTo>
                  <a:cubicBezTo>
                    <a:pt x="1594" y="14625"/>
                    <a:pt x="1752" y="14656"/>
                    <a:pt x="1969" y="14656"/>
                  </a:cubicBezTo>
                  <a:cubicBezTo>
                    <a:pt x="5382" y="14656"/>
                    <a:pt x="23440" y="6949"/>
                    <a:pt x="23440" y="4666"/>
                  </a:cubicBezTo>
                  <a:cubicBezTo>
                    <a:pt x="23440" y="4666"/>
                    <a:pt x="17794" y="1"/>
                    <a:pt x="14404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9;p59"/>
            <p:cNvSpPr/>
            <p:nvPr/>
          </p:nvSpPr>
          <p:spPr>
            <a:xfrm>
              <a:off x="-2788119" y="1665382"/>
              <a:ext cx="196473" cy="144776"/>
            </a:xfrm>
            <a:custGeom>
              <a:avLst/>
              <a:gdLst/>
              <a:ahLst/>
              <a:cxnLst/>
              <a:rect l="l" t="t" r="r" b="b"/>
              <a:pathLst>
                <a:path w="14624" h="10776" extrusionOk="0">
                  <a:moveTo>
                    <a:pt x="5610" y="0"/>
                  </a:moveTo>
                  <a:cubicBezTo>
                    <a:pt x="5430" y="0"/>
                    <a:pt x="5303" y="36"/>
                    <a:pt x="5239" y="113"/>
                  </a:cubicBezTo>
                  <a:cubicBezTo>
                    <a:pt x="4639" y="848"/>
                    <a:pt x="1" y="7843"/>
                    <a:pt x="1068" y="8753"/>
                  </a:cubicBezTo>
                  <a:cubicBezTo>
                    <a:pt x="2135" y="9663"/>
                    <a:pt x="9924" y="10775"/>
                    <a:pt x="9924" y="10775"/>
                  </a:cubicBezTo>
                  <a:cubicBezTo>
                    <a:pt x="9924" y="10775"/>
                    <a:pt x="14623" y="4256"/>
                    <a:pt x="13437" y="3353"/>
                  </a:cubicBezTo>
                  <a:cubicBezTo>
                    <a:pt x="12376" y="2546"/>
                    <a:pt x="7133" y="0"/>
                    <a:pt x="5610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0;p59"/>
            <p:cNvSpPr/>
            <p:nvPr/>
          </p:nvSpPr>
          <p:spPr>
            <a:xfrm>
              <a:off x="-2676139" y="1491316"/>
              <a:ext cx="156930" cy="142866"/>
            </a:xfrm>
            <a:custGeom>
              <a:avLst/>
              <a:gdLst/>
              <a:ahLst/>
              <a:cxnLst/>
              <a:rect l="l" t="t" r="r" b="b"/>
              <a:pathLst>
                <a:path w="12743" h="11601" extrusionOk="0">
                  <a:moveTo>
                    <a:pt x="7648" y="1"/>
                  </a:moveTo>
                  <a:cubicBezTo>
                    <a:pt x="7648" y="1"/>
                    <a:pt x="121" y="5108"/>
                    <a:pt x="60" y="7514"/>
                  </a:cubicBezTo>
                  <a:cubicBezTo>
                    <a:pt x="1" y="9837"/>
                    <a:pt x="4512" y="11600"/>
                    <a:pt x="5990" y="11600"/>
                  </a:cubicBezTo>
                  <a:cubicBezTo>
                    <a:pt x="6041" y="11600"/>
                    <a:pt x="6088" y="11598"/>
                    <a:pt x="6132" y="11594"/>
                  </a:cubicBezTo>
                  <a:cubicBezTo>
                    <a:pt x="7434" y="11465"/>
                    <a:pt x="11741" y="6812"/>
                    <a:pt x="12242" y="5610"/>
                  </a:cubicBezTo>
                  <a:cubicBezTo>
                    <a:pt x="12743" y="4409"/>
                    <a:pt x="7648" y="1"/>
                    <a:pt x="7648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41;p59"/>
            <p:cNvSpPr/>
            <p:nvPr/>
          </p:nvSpPr>
          <p:spPr>
            <a:xfrm>
              <a:off x="-2468778" y="1404403"/>
              <a:ext cx="196439" cy="107462"/>
            </a:xfrm>
            <a:custGeom>
              <a:avLst/>
              <a:gdLst/>
              <a:ahLst/>
              <a:cxnLst/>
              <a:rect l="l" t="t" r="r" b="b"/>
              <a:pathLst>
                <a:path w="16960" h="9276" extrusionOk="0">
                  <a:moveTo>
                    <a:pt x="10689" y="0"/>
                  </a:moveTo>
                  <a:cubicBezTo>
                    <a:pt x="6266" y="0"/>
                    <a:pt x="1190" y="573"/>
                    <a:pt x="720" y="1371"/>
                  </a:cubicBezTo>
                  <a:cubicBezTo>
                    <a:pt x="1" y="2594"/>
                    <a:pt x="2538" y="9276"/>
                    <a:pt x="4261" y="9276"/>
                  </a:cubicBezTo>
                  <a:cubicBezTo>
                    <a:pt x="4375" y="9276"/>
                    <a:pt x="4486" y="9246"/>
                    <a:pt x="4591" y="9184"/>
                  </a:cubicBezTo>
                  <a:cubicBezTo>
                    <a:pt x="5106" y="8882"/>
                    <a:pt x="5884" y="8781"/>
                    <a:pt x="6798" y="8781"/>
                  </a:cubicBezTo>
                  <a:cubicBezTo>
                    <a:pt x="8671" y="8781"/>
                    <a:pt x="11112" y="9207"/>
                    <a:pt x="13006" y="9207"/>
                  </a:cubicBezTo>
                  <a:cubicBezTo>
                    <a:pt x="13250" y="9207"/>
                    <a:pt x="13484" y="9200"/>
                    <a:pt x="13708" y="9184"/>
                  </a:cubicBezTo>
                  <a:cubicBezTo>
                    <a:pt x="16512" y="8984"/>
                    <a:pt x="16960" y="771"/>
                    <a:pt x="16960" y="771"/>
                  </a:cubicBezTo>
                  <a:cubicBezTo>
                    <a:pt x="16009" y="228"/>
                    <a:pt x="13479" y="0"/>
                    <a:pt x="1068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42;p59"/>
            <p:cNvSpPr/>
            <p:nvPr/>
          </p:nvSpPr>
          <p:spPr>
            <a:xfrm>
              <a:off x="-2523176" y="1541021"/>
              <a:ext cx="309804" cy="157940"/>
            </a:xfrm>
            <a:custGeom>
              <a:avLst/>
              <a:gdLst/>
              <a:ahLst/>
              <a:cxnLst/>
              <a:rect l="l" t="t" r="r" b="b"/>
              <a:pathLst>
                <a:path w="17693" h="9020" extrusionOk="0">
                  <a:moveTo>
                    <a:pt x="10462" y="1"/>
                  </a:moveTo>
                  <a:cubicBezTo>
                    <a:pt x="7178" y="1"/>
                    <a:pt x="2487" y="640"/>
                    <a:pt x="1603" y="1660"/>
                  </a:cubicBezTo>
                  <a:cubicBezTo>
                    <a:pt x="301" y="3162"/>
                    <a:pt x="1" y="7870"/>
                    <a:pt x="2705" y="8872"/>
                  </a:cubicBezTo>
                  <a:cubicBezTo>
                    <a:pt x="2978" y="8973"/>
                    <a:pt x="3325" y="9019"/>
                    <a:pt x="3729" y="9019"/>
                  </a:cubicBezTo>
                  <a:cubicBezTo>
                    <a:pt x="7324" y="9019"/>
                    <a:pt x="15446" y="5372"/>
                    <a:pt x="16509" y="4538"/>
                  </a:cubicBezTo>
                  <a:cubicBezTo>
                    <a:pt x="17693" y="3609"/>
                    <a:pt x="13624" y="458"/>
                    <a:pt x="13624" y="458"/>
                  </a:cubicBezTo>
                  <a:cubicBezTo>
                    <a:pt x="13254" y="144"/>
                    <a:pt x="12015" y="1"/>
                    <a:pt x="10462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43;p59"/>
            <p:cNvSpPr/>
            <p:nvPr/>
          </p:nvSpPr>
          <p:spPr>
            <a:xfrm>
              <a:off x="-1731689" y="1434742"/>
              <a:ext cx="36158" cy="46787"/>
            </a:xfrm>
            <a:custGeom>
              <a:avLst/>
              <a:gdLst/>
              <a:ahLst/>
              <a:cxnLst/>
              <a:rect l="l" t="t" r="r" b="b"/>
              <a:pathLst>
                <a:path w="2065" h="2672" extrusionOk="0">
                  <a:moveTo>
                    <a:pt x="1032" y="1"/>
                  </a:moveTo>
                  <a:cubicBezTo>
                    <a:pt x="462" y="1"/>
                    <a:pt x="0" y="599"/>
                    <a:pt x="0" y="1337"/>
                  </a:cubicBezTo>
                  <a:cubicBezTo>
                    <a:pt x="0" y="2075"/>
                    <a:pt x="462" y="2671"/>
                    <a:pt x="1032" y="2671"/>
                  </a:cubicBezTo>
                  <a:cubicBezTo>
                    <a:pt x="1601" y="2671"/>
                    <a:pt x="2064" y="2075"/>
                    <a:pt x="2064" y="1337"/>
                  </a:cubicBezTo>
                  <a:cubicBezTo>
                    <a:pt x="2064" y="599"/>
                    <a:pt x="1601" y="1"/>
                    <a:pt x="1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44;p59"/>
            <p:cNvSpPr/>
            <p:nvPr/>
          </p:nvSpPr>
          <p:spPr>
            <a:xfrm>
              <a:off x="-1669739" y="1528228"/>
              <a:ext cx="80774" cy="25705"/>
            </a:xfrm>
            <a:custGeom>
              <a:avLst/>
              <a:gdLst/>
              <a:ahLst/>
              <a:cxnLst/>
              <a:rect l="l" t="t" r="r" b="b"/>
              <a:pathLst>
                <a:path w="4613" h="1468" extrusionOk="0">
                  <a:moveTo>
                    <a:pt x="1" y="1"/>
                  </a:moveTo>
                  <a:cubicBezTo>
                    <a:pt x="63" y="56"/>
                    <a:pt x="129" y="109"/>
                    <a:pt x="199" y="157"/>
                  </a:cubicBezTo>
                  <a:lnTo>
                    <a:pt x="199" y="157"/>
                  </a:lnTo>
                  <a:cubicBezTo>
                    <a:pt x="71" y="61"/>
                    <a:pt x="1" y="1"/>
                    <a:pt x="1" y="1"/>
                  </a:cubicBezTo>
                  <a:close/>
                  <a:moveTo>
                    <a:pt x="199" y="157"/>
                  </a:moveTo>
                  <a:cubicBezTo>
                    <a:pt x="705" y="536"/>
                    <a:pt x="2122" y="1467"/>
                    <a:pt x="3818" y="1467"/>
                  </a:cubicBezTo>
                  <a:cubicBezTo>
                    <a:pt x="3938" y="1467"/>
                    <a:pt x="4059" y="1463"/>
                    <a:pt x="4181" y="1453"/>
                  </a:cubicBezTo>
                  <a:lnTo>
                    <a:pt x="4613" y="701"/>
                  </a:lnTo>
                  <a:lnTo>
                    <a:pt x="4613" y="701"/>
                  </a:lnTo>
                  <a:cubicBezTo>
                    <a:pt x="4613" y="701"/>
                    <a:pt x="3935" y="805"/>
                    <a:pt x="3070" y="805"/>
                  </a:cubicBezTo>
                  <a:cubicBezTo>
                    <a:pt x="2122" y="805"/>
                    <a:pt x="950" y="680"/>
                    <a:pt x="199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45;p59"/>
            <p:cNvSpPr/>
            <p:nvPr/>
          </p:nvSpPr>
          <p:spPr>
            <a:xfrm>
              <a:off x="-1761789" y="1487955"/>
              <a:ext cx="83750" cy="80581"/>
            </a:xfrm>
            <a:custGeom>
              <a:avLst/>
              <a:gdLst/>
              <a:ahLst/>
              <a:cxnLst/>
              <a:rect l="l" t="t" r="r" b="b"/>
              <a:pathLst>
                <a:path w="4783" h="4602" extrusionOk="0">
                  <a:moveTo>
                    <a:pt x="2301" y="0"/>
                  </a:moveTo>
                  <a:cubicBezTo>
                    <a:pt x="1030" y="0"/>
                    <a:pt x="1" y="1030"/>
                    <a:pt x="1" y="2301"/>
                  </a:cubicBezTo>
                  <a:cubicBezTo>
                    <a:pt x="1" y="3231"/>
                    <a:pt x="561" y="4071"/>
                    <a:pt x="1420" y="4426"/>
                  </a:cubicBezTo>
                  <a:cubicBezTo>
                    <a:pt x="1706" y="4544"/>
                    <a:pt x="2005" y="4601"/>
                    <a:pt x="2302" y="4601"/>
                  </a:cubicBezTo>
                  <a:cubicBezTo>
                    <a:pt x="2900" y="4601"/>
                    <a:pt x="3488" y="4368"/>
                    <a:pt x="3928" y="3928"/>
                  </a:cubicBezTo>
                  <a:cubicBezTo>
                    <a:pt x="4586" y="3270"/>
                    <a:pt x="4783" y="2279"/>
                    <a:pt x="4427" y="1420"/>
                  </a:cubicBezTo>
                  <a:cubicBezTo>
                    <a:pt x="4071" y="561"/>
                    <a:pt x="3232" y="0"/>
                    <a:pt x="2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3699862" y="2019509"/>
            <a:ext cx="2166296" cy="1999643"/>
            <a:chOff x="3803309" y="2276574"/>
            <a:chExt cx="2166296" cy="1999643"/>
          </a:xfrm>
        </p:grpSpPr>
        <p:sp>
          <p:nvSpPr>
            <p:cNvPr id="27" name="Rectángulo redondeado 9">
              <a:extLst>
                <a:ext uri="{FF2B5EF4-FFF2-40B4-BE49-F238E27FC236}">
                  <a16:creationId xmlns:a16="http://schemas.microsoft.com/office/drawing/2014/main" id="{AA57CF9F-9457-7C46-BA82-665A31959777}"/>
                </a:ext>
              </a:extLst>
            </p:cNvPr>
            <p:cNvSpPr/>
            <p:nvPr/>
          </p:nvSpPr>
          <p:spPr>
            <a:xfrm>
              <a:off x="3803309" y="2276574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rgbClr val="FF2F9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28" name="Imagen 13">
              <a:extLst>
                <a:ext uri="{FF2B5EF4-FFF2-40B4-BE49-F238E27FC236}">
                  <a16:creationId xmlns:a16="http://schemas.microsoft.com/office/drawing/2014/main" id="{6009F0F2-12F4-6A4D-8B81-1CD633EEA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3222" y="2756882"/>
              <a:ext cx="1906471" cy="103902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9" name="28 Grupo"/>
          <p:cNvGrpSpPr/>
          <p:nvPr/>
        </p:nvGrpSpPr>
        <p:grpSpPr>
          <a:xfrm>
            <a:off x="306949" y="365200"/>
            <a:ext cx="2166296" cy="1999643"/>
            <a:chOff x="137962" y="509905"/>
            <a:chExt cx="2166296" cy="1999643"/>
          </a:xfrm>
        </p:grpSpPr>
        <p:sp>
          <p:nvSpPr>
            <p:cNvPr id="30" name="Rectángulo redondeado 8">
              <a:extLst>
                <a:ext uri="{FF2B5EF4-FFF2-40B4-BE49-F238E27FC236}">
                  <a16:creationId xmlns:a16="http://schemas.microsoft.com/office/drawing/2014/main" id="{2A0CE07F-D1AD-024A-9BD9-946DFE72EA2D}"/>
                </a:ext>
              </a:extLst>
            </p:cNvPr>
            <p:cNvSpPr/>
            <p:nvPr/>
          </p:nvSpPr>
          <p:spPr>
            <a:xfrm>
              <a:off x="137962" y="509905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rgbClr val="7A81FF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31" name="Imagen 14" descr="Imagen que contiene paraguas&#10;&#10;Descripción generada automáticamente">
              <a:extLst>
                <a:ext uri="{FF2B5EF4-FFF2-40B4-BE49-F238E27FC236}">
                  <a16:creationId xmlns:a16="http://schemas.microsoft.com/office/drawing/2014/main" id="{0AD99594-6E7C-AA44-82EF-184ED082D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949" y="1022663"/>
              <a:ext cx="1871063" cy="100569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2" name="31 Grupo"/>
          <p:cNvGrpSpPr/>
          <p:nvPr/>
        </p:nvGrpSpPr>
        <p:grpSpPr>
          <a:xfrm>
            <a:off x="405063" y="2812041"/>
            <a:ext cx="2166296" cy="1999643"/>
            <a:chOff x="853972" y="2825682"/>
            <a:chExt cx="2166296" cy="1999643"/>
          </a:xfrm>
        </p:grpSpPr>
        <p:sp>
          <p:nvSpPr>
            <p:cNvPr id="33" name="Rectángulo redondeado 11">
              <a:extLst>
                <a:ext uri="{FF2B5EF4-FFF2-40B4-BE49-F238E27FC236}">
                  <a16:creationId xmlns:a16="http://schemas.microsoft.com/office/drawing/2014/main" id="{DE788DB3-8E72-0A46-B08D-927E9130C22A}"/>
                </a:ext>
              </a:extLst>
            </p:cNvPr>
            <p:cNvSpPr/>
            <p:nvPr/>
          </p:nvSpPr>
          <p:spPr>
            <a:xfrm>
              <a:off x="853972" y="2825682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chemeClr val="accent1">
                  <a:lumMod val="60000"/>
                  <a:lumOff val="4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34" name="Imagen 15">
              <a:extLst>
                <a:ext uri="{FF2B5EF4-FFF2-40B4-BE49-F238E27FC236}">
                  <a16:creationId xmlns:a16="http://schemas.microsoft.com/office/drawing/2014/main" id="{9B7750A9-ACA3-B74A-AB87-C3E706F7D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3519" y="3322612"/>
              <a:ext cx="2014305" cy="110786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5" name="34 Grupo"/>
          <p:cNvGrpSpPr/>
          <p:nvPr/>
        </p:nvGrpSpPr>
        <p:grpSpPr>
          <a:xfrm>
            <a:off x="6833015" y="2824026"/>
            <a:ext cx="2166296" cy="1999643"/>
            <a:chOff x="6363547" y="2924517"/>
            <a:chExt cx="2166296" cy="1999643"/>
          </a:xfrm>
        </p:grpSpPr>
        <p:sp>
          <p:nvSpPr>
            <p:cNvPr id="36" name="Rectángulo redondeado 12">
              <a:extLst>
                <a:ext uri="{FF2B5EF4-FFF2-40B4-BE49-F238E27FC236}">
                  <a16:creationId xmlns:a16="http://schemas.microsoft.com/office/drawing/2014/main" id="{BA557749-3993-D847-9F9B-C3F5A81020F5}"/>
                </a:ext>
              </a:extLst>
            </p:cNvPr>
            <p:cNvSpPr/>
            <p:nvPr/>
          </p:nvSpPr>
          <p:spPr>
            <a:xfrm>
              <a:off x="6363547" y="2924517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rgbClr val="92D05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37" name="Imagen 16" descr="Imagen que contiene accesorio, paraguas&#10;&#10;Descripción generada automáticamente">
              <a:extLst>
                <a:ext uri="{FF2B5EF4-FFF2-40B4-BE49-F238E27FC236}">
                  <a16:creationId xmlns:a16="http://schemas.microsoft.com/office/drawing/2014/main" id="{EA1C1461-E2B3-6042-ACFF-4D43C2167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66143" y="3276396"/>
              <a:ext cx="1961103" cy="109821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8" name="37 Grupo"/>
          <p:cNvGrpSpPr/>
          <p:nvPr/>
        </p:nvGrpSpPr>
        <p:grpSpPr>
          <a:xfrm>
            <a:off x="6833015" y="227461"/>
            <a:ext cx="2166296" cy="1999643"/>
            <a:chOff x="6839743" y="365201"/>
            <a:chExt cx="2166296" cy="1999643"/>
          </a:xfrm>
        </p:grpSpPr>
        <p:sp>
          <p:nvSpPr>
            <p:cNvPr id="39" name="Rectángulo redondeado 10">
              <a:extLst>
                <a:ext uri="{FF2B5EF4-FFF2-40B4-BE49-F238E27FC236}">
                  <a16:creationId xmlns:a16="http://schemas.microsoft.com/office/drawing/2014/main" id="{0CF355A9-9E84-8749-8F92-AFA3873D3A1B}"/>
                </a:ext>
              </a:extLst>
            </p:cNvPr>
            <p:cNvSpPr/>
            <p:nvPr/>
          </p:nvSpPr>
          <p:spPr>
            <a:xfrm>
              <a:off x="6839743" y="365201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rgbClr val="B6F6FF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40" name="Imagen 19">
              <a:extLst>
                <a:ext uri="{FF2B5EF4-FFF2-40B4-BE49-F238E27FC236}">
                  <a16:creationId xmlns:a16="http://schemas.microsoft.com/office/drawing/2014/main" id="{B636DFE6-3DE5-4E41-8DE4-BBB510F09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79716" y="785901"/>
              <a:ext cx="1886351" cy="104692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41" name="Rectángulo redondeado 17">
            <a:extLst>
              <a:ext uri="{FF2B5EF4-FFF2-40B4-BE49-F238E27FC236}">
                <a16:creationId xmlns:a16="http://schemas.microsoft.com/office/drawing/2014/main" id="{A888FEFA-BAC3-6048-825E-48D75F11EFEA}"/>
              </a:ext>
            </a:extLst>
          </p:cNvPr>
          <p:cNvSpPr/>
          <p:nvPr/>
        </p:nvSpPr>
        <p:spPr>
          <a:xfrm>
            <a:off x="2690237" y="206074"/>
            <a:ext cx="3912292" cy="1543629"/>
          </a:xfrm>
          <a:custGeom>
            <a:avLst/>
            <a:gdLst>
              <a:gd name="connsiteX0" fmla="*/ 0 w 5216389"/>
              <a:gd name="connsiteY0" fmla="*/ 343036 h 2058172"/>
              <a:gd name="connsiteX1" fmla="*/ 343036 w 5216389"/>
              <a:gd name="connsiteY1" fmla="*/ 0 h 2058172"/>
              <a:gd name="connsiteX2" fmla="*/ 864022 w 5216389"/>
              <a:gd name="connsiteY2" fmla="*/ 0 h 2058172"/>
              <a:gd name="connsiteX3" fmla="*/ 1294403 w 5216389"/>
              <a:gd name="connsiteY3" fmla="*/ 0 h 2058172"/>
              <a:gd name="connsiteX4" fmla="*/ 1905995 w 5216389"/>
              <a:gd name="connsiteY4" fmla="*/ 0 h 2058172"/>
              <a:gd name="connsiteX5" fmla="*/ 2381679 w 5216389"/>
              <a:gd name="connsiteY5" fmla="*/ 0 h 2058172"/>
              <a:gd name="connsiteX6" fmla="*/ 2812059 w 5216389"/>
              <a:gd name="connsiteY6" fmla="*/ 0 h 2058172"/>
              <a:gd name="connsiteX7" fmla="*/ 3287742 w 5216389"/>
              <a:gd name="connsiteY7" fmla="*/ 0 h 2058172"/>
              <a:gd name="connsiteX8" fmla="*/ 3899335 w 5216389"/>
              <a:gd name="connsiteY8" fmla="*/ 0 h 2058172"/>
              <a:gd name="connsiteX9" fmla="*/ 4375018 w 5216389"/>
              <a:gd name="connsiteY9" fmla="*/ 0 h 2058172"/>
              <a:gd name="connsiteX10" fmla="*/ 4873353 w 5216389"/>
              <a:gd name="connsiteY10" fmla="*/ 0 h 2058172"/>
              <a:gd name="connsiteX11" fmla="*/ 5216389 w 5216389"/>
              <a:gd name="connsiteY11" fmla="*/ 343036 h 2058172"/>
              <a:gd name="connsiteX12" fmla="*/ 5216389 w 5216389"/>
              <a:gd name="connsiteY12" fmla="*/ 814124 h 2058172"/>
              <a:gd name="connsiteX13" fmla="*/ 5216389 w 5216389"/>
              <a:gd name="connsiteY13" fmla="*/ 1244048 h 2058172"/>
              <a:gd name="connsiteX14" fmla="*/ 5216389 w 5216389"/>
              <a:gd name="connsiteY14" fmla="*/ 1715136 h 2058172"/>
              <a:gd name="connsiteX15" fmla="*/ 4873353 w 5216389"/>
              <a:gd name="connsiteY15" fmla="*/ 2058172 h 2058172"/>
              <a:gd name="connsiteX16" fmla="*/ 4442973 w 5216389"/>
              <a:gd name="connsiteY16" fmla="*/ 2058172 h 2058172"/>
              <a:gd name="connsiteX17" fmla="*/ 3921986 w 5216389"/>
              <a:gd name="connsiteY17" fmla="*/ 2058172 h 2058172"/>
              <a:gd name="connsiteX18" fmla="*/ 3310394 w 5216389"/>
              <a:gd name="connsiteY18" fmla="*/ 2058172 h 2058172"/>
              <a:gd name="connsiteX19" fmla="*/ 2834710 w 5216389"/>
              <a:gd name="connsiteY19" fmla="*/ 2058172 h 2058172"/>
              <a:gd name="connsiteX20" fmla="*/ 2268421 w 5216389"/>
              <a:gd name="connsiteY20" fmla="*/ 2058172 h 2058172"/>
              <a:gd name="connsiteX21" fmla="*/ 1838041 w 5216389"/>
              <a:gd name="connsiteY21" fmla="*/ 2058172 h 2058172"/>
              <a:gd name="connsiteX22" fmla="*/ 1181145 w 5216389"/>
              <a:gd name="connsiteY22" fmla="*/ 2058172 h 2058172"/>
              <a:gd name="connsiteX23" fmla="*/ 343036 w 5216389"/>
              <a:gd name="connsiteY23" fmla="*/ 2058172 h 2058172"/>
              <a:gd name="connsiteX24" fmla="*/ 0 w 5216389"/>
              <a:gd name="connsiteY24" fmla="*/ 1715136 h 2058172"/>
              <a:gd name="connsiteX25" fmla="*/ 0 w 5216389"/>
              <a:gd name="connsiteY25" fmla="*/ 1257769 h 2058172"/>
              <a:gd name="connsiteX26" fmla="*/ 0 w 5216389"/>
              <a:gd name="connsiteY26" fmla="*/ 800403 h 2058172"/>
              <a:gd name="connsiteX27" fmla="*/ 0 w 5216389"/>
              <a:gd name="connsiteY27" fmla="*/ 343036 h 205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216389" h="2058172" fill="none" extrusionOk="0">
                <a:moveTo>
                  <a:pt x="0" y="343036"/>
                </a:moveTo>
                <a:cubicBezTo>
                  <a:pt x="-1536" y="121704"/>
                  <a:pt x="172962" y="12210"/>
                  <a:pt x="343036" y="0"/>
                </a:cubicBezTo>
                <a:cubicBezTo>
                  <a:pt x="590961" y="-40334"/>
                  <a:pt x="624547" y="24291"/>
                  <a:pt x="864022" y="0"/>
                </a:cubicBezTo>
                <a:cubicBezTo>
                  <a:pt x="1103497" y="-24291"/>
                  <a:pt x="1208074" y="19446"/>
                  <a:pt x="1294403" y="0"/>
                </a:cubicBezTo>
                <a:cubicBezTo>
                  <a:pt x="1380732" y="-19446"/>
                  <a:pt x="1620304" y="51685"/>
                  <a:pt x="1905995" y="0"/>
                </a:cubicBezTo>
                <a:cubicBezTo>
                  <a:pt x="2191686" y="-51685"/>
                  <a:pt x="2283304" y="44517"/>
                  <a:pt x="2381679" y="0"/>
                </a:cubicBezTo>
                <a:cubicBezTo>
                  <a:pt x="2480054" y="-44517"/>
                  <a:pt x="2692043" y="7455"/>
                  <a:pt x="2812059" y="0"/>
                </a:cubicBezTo>
                <a:cubicBezTo>
                  <a:pt x="2932075" y="-7455"/>
                  <a:pt x="3138689" y="16494"/>
                  <a:pt x="3287742" y="0"/>
                </a:cubicBezTo>
                <a:cubicBezTo>
                  <a:pt x="3436795" y="-16494"/>
                  <a:pt x="3686391" y="15911"/>
                  <a:pt x="3899335" y="0"/>
                </a:cubicBezTo>
                <a:cubicBezTo>
                  <a:pt x="4112279" y="-15911"/>
                  <a:pt x="4142723" y="36984"/>
                  <a:pt x="4375018" y="0"/>
                </a:cubicBezTo>
                <a:cubicBezTo>
                  <a:pt x="4607313" y="-36984"/>
                  <a:pt x="4667170" y="59549"/>
                  <a:pt x="4873353" y="0"/>
                </a:cubicBezTo>
                <a:cubicBezTo>
                  <a:pt x="5077959" y="3005"/>
                  <a:pt x="5199937" y="164205"/>
                  <a:pt x="5216389" y="343036"/>
                </a:cubicBezTo>
                <a:cubicBezTo>
                  <a:pt x="5235185" y="523701"/>
                  <a:pt x="5187033" y="614608"/>
                  <a:pt x="5216389" y="814124"/>
                </a:cubicBezTo>
                <a:cubicBezTo>
                  <a:pt x="5245745" y="1013640"/>
                  <a:pt x="5208915" y="1127283"/>
                  <a:pt x="5216389" y="1244048"/>
                </a:cubicBezTo>
                <a:cubicBezTo>
                  <a:pt x="5223863" y="1360813"/>
                  <a:pt x="5201323" y="1570674"/>
                  <a:pt x="5216389" y="1715136"/>
                </a:cubicBezTo>
                <a:cubicBezTo>
                  <a:pt x="5204270" y="1882943"/>
                  <a:pt x="5038557" y="2069442"/>
                  <a:pt x="4873353" y="2058172"/>
                </a:cubicBezTo>
                <a:cubicBezTo>
                  <a:pt x="4768199" y="2062549"/>
                  <a:pt x="4565653" y="2056896"/>
                  <a:pt x="4442973" y="2058172"/>
                </a:cubicBezTo>
                <a:cubicBezTo>
                  <a:pt x="4320293" y="2059448"/>
                  <a:pt x="4035103" y="1995977"/>
                  <a:pt x="3921986" y="2058172"/>
                </a:cubicBezTo>
                <a:cubicBezTo>
                  <a:pt x="3808869" y="2120367"/>
                  <a:pt x="3558417" y="2002279"/>
                  <a:pt x="3310394" y="2058172"/>
                </a:cubicBezTo>
                <a:cubicBezTo>
                  <a:pt x="3062371" y="2114065"/>
                  <a:pt x="2986187" y="2031613"/>
                  <a:pt x="2834710" y="2058172"/>
                </a:cubicBezTo>
                <a:cubicBezTo>
                  <a:pt x="2683233" y="2084731"/>
                  <a:pt x="2520615" y="2046193"/>
                  <a:pt x="2268421" y="2058172"/>
                </a:cubicBezTo>
                <a:cubicBezTo>
                  <a:pt x="2016227" y="2070151"/>
                  <a:pt x="2036413" y="2009603"/>
                  <a:pt x="1838041" y="2058172"/>
                </a:cubicBezTo>
                <a:cubicBezTo>
                  <a:pt x="1639669" y="2106741"/>
                  <a:pt x="1423454" y="2013666"/>
                  <a:pt x="1181145" y="2058172"/>
                </a:cubicBezTo>
                <a:cubicBezTo>
                  <a:pt x="938836" y="2102678"/>
                  <a:pt x="655671" y="2040831"/>
                  <a:pt x="343036" y="2058172"/>
                </a:cubicBezTo>
                <a:cubicBezTo>
                  <a:pt x="155833" y="2049457"/>
                  <a:pt x="12564" y="1857398"/>
                  <a:pt x="0" y="1715136"/>
                </a:cubicBezTo>
                <a:cubicBezTo>
                  <a:pt x="-569" y="1568617"/>
                  <a:pt x="18340" y="1391460"/>
                  <a:pt x="0" y="1257769"/>
                </a:cubicBezTo>
                <a:cubicBezTo>
                  <a:pt x="-18340" y="1124078"/>
                  <a:pt x="20406" y="986997"/>
                  <a:pt x="0" y="800403"/>
                </a:cubicBezTo>
                <a:cubicBezTo>
                  <a:pt x="-20406" y="613809"/>
                  <a:pt x="40339" y="533156"/>
                  <a:pt x="0" y="343036"/>
                </a:cubicBezTo>
                <a:close/>
              </a:path>
              <a:path w="5216389" h="2058172" stroke="0" extrusionOk="0">
                <a:moveTo>
                  <a:pt x="0" y="343036"/>
                </a:moveTo>
                <a:cubicBezTo>
                  <a:pt x="-40153" y="128815"/>
                  <a:pt x="108432" y="16946"/>
                  <a:pt x="343036" y="0"/>
                </a:cubicBezTo>
                <a:cubicBezTo>
                  <a:pt x="531708" y="-6734"/>
                  <a:pt x="745262" y="35009"/>
                  <a:pt x="999932" y="0"/>
                </a:cubicBezTo>
                <a:cubicBezTo>
                  <a:pt x="1254602" y="-35009"/>
                  <a:pt x="1298053" y="46787"/>
                  <a:pt x="1520918" y="0"/>
                </a:cubicBezTo>
                <a:cubicBezTo>
                  <a:pt x="1743783" y="-46787"/>
                  <a:pt x="1888314" y="56480"/>
                  <a:pt x="1996602" y="0"/>
                </a:cubicBezTo>
                <a:cubicBezTo>
                  <a:pt x="2104890" y="-56480"/>
                  <a:pt x="2350160" y="9754"/>
                  <a:pt x="2608195" y="0"/>
                </a:cubicBezTo>
                <a:cubicBezTo>
                  <a:pt x="2866230" y="-9754"/>
                  <a:pt x="2984815" y="22533"/>
                  <a:pt x="3129181" y="0"/>
                </a:cubicBezTo>
                <a:cubicBezTo>
                  <a:pt x="3273547" y="-22533"/>
                  <a:pt x="3467143" y="76677"/>
                  <a:pt x="3786077" y="0"/>
                </a:cubicBezTo>
                <a:cubicBezTo>
                  <a:pt x="4105011" y="-76677"/>
                  <a:pt x="4055910" y="53328"/>
                  <a:pt x="4261760" y="0"/>
                </a:cubicBezTo>
                <a:cubicBezTo>
                  <a:pt x="4467610" y="-53328"/>
                  <a:pt x="4615945" y="42177"/>
                  <a:pt x="4873353" y="0"/>
                </a:cubicBezTo>
                <a:cubicBezTo>
                  <a:pt x="5074415" y="2791"/>
                  <a:pt x="5189753" y="149274"/>
                  <a:pt x="5216389" y="343036"/>
                </a:cubicBezTo>
                <a:cubicBezTo>
                  <a:pt x="5262751" y="457765"/>
                  <a:pt x="5204298" y="589475"/>
                  <a:pt x="5216389" y="800403"/>
                </a:cubicBezTo>
                <a:cubicBezTo>
                  <a:pt x="5228480" y="1011331"/>
                  <a:pt x="5179661" y="1088789"/>
                  <a:pt x="5216389" y="1244048"/>
                </a:cubicBezTo>
                <a:cubicBezTo>
                  <a:pt x="5253117" y="1399308"/>
                  <a:pt x="5171785" y="1482226"/>
                  <a:pt x="5216389" y="1715136"/>
                </a:cubicBezTo>
                <a:cubicBezTo>
                  <a:pt x="5250728" y="1861961"/>
                  <a:pt x="5030144" y="2045545"/>
                  <a:pt x="4873353" y="2058172"/>
                </a:cubicBezTo>
                <a:cubicBezTo>
                  <a:pt x="4682988" y="2074707"/>
                  <a:pt x="4507552" y="2036595"/>
                  <a:pt x="4307063" y="2058172"/>
                </a:cubicBezTo>
                <a:cubicBezTo>
                  <a:pt x="4106574" y="2079749"/>
                  <a:pt x="3900760" y="2044003"/>
                  <a:pt x="3650167" y="2058172"/>
                </a:cubicBezTo>
                <a:cubicBezTo>
                  <a:pt x="3399574" y="2072341"/>
                  <a:pt x="3198702" y="2034536"/>
                  <a:pt x="3083878" y="2058172"/>
                </a:cubicBezTo>
                <a:cubicBezTo>
                  <a:pt x="2969054" y="2081808"/>
                  <a:pt x="2820012" y="2057289"/>
                  <a:pt x="2653498" y="2058172"/>
                </a:cubicBezTo>
                <a:cubicBezTo>
                  <a:pt x="2486984" y="2059055"/>
                  <a:pt x="2373218" y="2034033"/>
                  <a:pt x="2177814" y="2058172"/>
                </a:cubicBezTo>
                <a:cubicBezTo>
                  <a:pt x="1982410" y="2082311"/>
                  <a:pt x="1658489" y="2012795"/>
                  <a:pt x="1520918" y="2058172"/>
                </a:cubicBezTo>
                <a:cubicBezTo>
                  <a:pt x="1383347" y="2103549"/>
                  <a:pt x="1123254" y="2003453"/>
                  <a:pt x="954629" y="2058172"/>
                </a:cubicBezTo>
                <a:cubicBezTo>
                  <a:pt x="786004" y="2112891"/>
                  <a:pt x="534309" y="2000512"/>
                  <a:pt x="343036" y="2058172"/>
                </a:cubicBezTo>
                <a:cubicBezTo>
                  <a:pt x="152219" y="2021403"/>
                  <a:pt x="5493" y="1905735"/>
                  <a:pt x="0" y="1715136"/>
                </a:cubicBezTo>
                <a:cubicBezTo>
                  <a:pt x="-43415" y="1595595"/>
                  <a:pt x="54553" y="1476098"/>
                  <a:pt x="0" y="1257769"/>
                </a:cubicBezTo>
                <a:cubicBezTo>
                  <a:pt x="-54553" y="1039440"/>
                  <a:pt x="8920" y="1016711"/>
                  <a:pt x="0" y="800403"/>
                </a:cubicBezTo>
                <a:cubicBezTo>
                  <a:pt x="-8920" y="584095"/>
                  <a:pt x="11267" y="447057"/>
                  <a:pt x="0" y="343036"/>
                </a:cubicBezTo>
                <a:close/>
              </a:path>
            </a:pathLst>
          </a:custGeom>
          <a:solidFill>
            <a:schemeClr val="bg1"/>
          </a:solidFill>
          <a:ln w="127000">
            <a:solidFill>
              <a:srgbClr val="7030A0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CL" sz="3000" dirty="0">
                <a:latin typeface="Jokerman" panose="04090605060D06020702" pitchFamily="82" charset="0"/>
              </a:rPr>
              <a:t>What's the weather like today?</a:t>
            </a:r>
          </a:p>
        </p:txBody>
      </p:sp>
      <p:sp>
        <p:nvSpPr>
          <p:cNvPr id="42" name="Marco 18">
            <a:extLst>
              <a:ext uri="{FF2B5EF4-FFF2-40B4-BE49-F238E27FC236}">
                <a16:creationId xmlns:a16="http://schemas.microsoft.com/office/drawing/2014/main" id="{0C390525-3028-354A-B198-3D34CC7A69E5}"/>
              </a:ext>
            </a:extLst>
          </p:cNvPr>
          <p:cNvSpPr/>
          <p:nvPr/>
        </p:nvSpPr>
        <p:spPr>
          <a:xfrm>
            <a:off x="20612" y="231032"/>
            <a:ext cx="2609976" cy="2383090"/>
          </a:xfrm>
          <a:custGeom>
            <a:avLst/>
            <a:gdLst>
              <a:gd name="connsiteX0" fmla="*/ 0 w 3479968"/>
              <a:gd name="connsiteY0" fmla="*/ 0 h 3177453"/>
              <a:gd name="connsiteX1" fmla="*/ 649594 w 3479968"/>
              <a:gd name="connsiteY1" fmla="*/ 0 h 3177453"/>
              <a:gd name="connsiteX2" fmla="*/ 1159989 w 3479968"/>
              <a:gd name="connsiteY2" fmla="*/ 0 h 3177453"/>
              <a:gd name="connsiteX3" fmla="*/ 1739984 w 3479968"/>
              <a:gd name="connsiteY3" fmla="*/ 0 h 3177453"/>
              <a:gd name="connsiteX4" fmla="*/ 2215580 w 3479968"/>
              <a:gd name="connsiteY4" fmla="*/ 0 h 3177453"/>
              <a:gd name="connsiteX5" fmla="*/ 2865174 w 3479968"/>
              <a:gd name="connsiteY5" fmla="*/ 0 h 3177453"/>
              <a:gd name="connsiteX6" fmla="*/ 3479968 w 3479968"/>
              <a:gd name="connsiteY6" fmla="*/ 0 h 3177453"/>
              <a:gd name="connsiteX7" fmla="*/ 3479968 w 3479968"/>
              <a:gd name="connsiteY7" fmla="*/ 593125 h 3177453"/>
              <a:gd name="connsiteX8" fmla="*/ 3479968 w 3479968"/>
              <a:gd name="connsiteY8" fmla="*/ 1154475 h 3177453"/>
              <a:gd name="connsiteX9" fmla="*/ 3479968 w 3479968"/>
              <a:gd name="connsiteY9" fmla="*/ 1620501 h 3177453"/>
              <a:gd name="connsiteX10" fmla="*/ 3479968 w 3479968"/>
              <a:gd name="connsiteY10" fmla="*/ 2213626 h 3177453"/>
              <a:gd name="connsiteX11" fmla="*/ 3479968 w 3479968"/>
              <a:gd name="connsiteY11" fmla="*/ 3177453 h 3177453"/>
              <a:gd name="connsiteX12" fmla="*/ 3004372 w 3479968"/>
              <a:gd name="connsiteY12" fmla="*/ 3177453 h 3177453"/>
              <a:gd name="connsiteX13" fmla="*/ 2389578 w 3479968"/>
              <a:gd name="connsiteY13" fmla="*/ 3177453 h 3177453"/>
              <a:gd name="connsiteX14" fmla="*/ 1913982 w 3479968"/>
              <a:gd name="connsiteY14" fmla="*/ 3177453 h 3177453"/>
              <a:gd name="connsiteX15" fmla="*/ 1333988 w 3479968"/>
              <a:gd name="connsiteY15" fmla="*/ 3177453 h 3177453"/>
              <a:gd name="connsiteX16" fmla="*/ 684394 w 3479968"/>
              <a:gd name="connsiteY16" fmla="*/ 3177453 h 3177453"/>
              <a:gd name="connsiteX17" fmla="*/ 0 w 3479968"/>
              <a:gd name="connsiteY17" fmla="*/ 3177453 h 3177453"/>
              <a:gd name="connsiteX18" fmla="*/ 0 w 3479968"/>
              <a:gd name="connsiteY18" fmla="*/ 2616103 h 3177453"/>
              <a:gd name="connsiteX19" fmla="*/ 0 w 3479968"/>
              <a:gd name="connsiteY19" fmla="*/ 2150077 h 3177453"/>
              <a:gd name="connsiteX20" fmla="*/ 0 w 3479968"/>
              <a:gd name="connsiteY20" fmla="*/ 1684050 h 3177453"/>
              <a:gd name="connsiteX21" fmla="*/ 0 w 3479968"/>
              <a:gd name="connsiteY21" fmla="*/ 1154475 h 3177453"/>
              <a:gd name="connsiteX22" fmla="*/ 0 w 3479968"/>
              <a:gd name="connsiteY22" fmla="*/ 624899 h 3177453"/>
              <a:gd name="connsiteX23" fmla="*/ 0 w 3479968"/>
              <a:gd name="connsiteY23" fmla="*/ 0 h 3177453"/>
              <a:gd name="connsiteX24" fmla="*/ 313074 w 3479968"/>
              <a:gd name="connsiteY24" fmla="*/ 313074 h 3177453"/>
              <a:gd name="connsiteX25" fmla="*/ 313074 w 3479968"/>
              <a:gd name="connsiteY25" fmla="*/ 874361 h 3177453"/>
              <a:gd name="connsiteX26" fmla="*/ 313074 w 3479968"/>
              <a:gd name="connsiteY26" fmla="*/ 1435648 h 3177453"/>
              <a:gd name="connsiteX27" fmla="*/ 313074 w 3479968"/>
              <a:gd name="connsiteY27" fmla="*/ 1945909 h 3177453"/>
              <a:gd name="connsiteX28" fmla="*/ 313074 w 3479968"/>
              <a:gd name="connsiteY28" fmla="*/ 2864379 h 3177453"/>
              <a:gd name="connsiteX29" fmla="*/ 798223 w 3479968"/>
              <a:gd name="connsiteY29" fmla="*/ 2864379 h 3177453"/>
              <a:gd name="connsiteX30" fmla="*/ 1311911 w 3479968"/>
              <a:gd name="connsiteY30" fmla="*/ 2864379 h 3177453"/>
              <a:gd name="connsiteX31" fmla="*/ 1825599 w 3479968"/>
              <a:gd name="connsiteY31" fmla="*/ 2864379 h 3177453"/>
              <a:gd name="connsiteX32" fmla="*/ 2367824 w 3479968"/>
              <a:gd name="connsiteY32" fmla="*/ 2864379 h 3177453"/>
              <a:gd name="connsiteX33" fmla="*/ 3166894 w 3479968"/>
              <a:gd name="connsiteY33" fmla="*/ 2864379 h 3177453"/>
              <a:gd name="connsiteX34" fmla="*/ 3166894 w 3479968"/>
              <a:gd name="connsiteY34" fmla="*/ 2379631 h 3177453"/>
              <a:gd name="connsiteX35" fmla="*/ 3166894 w 3479968"/>
              <a:gd name="connsiteY35" fmla="*/ 1894883 h 3177453"/>
              <a:gd name="connsiteX36" fmla="*/ 3166894 w 3479968"/>
              <a:gd name="connsiteY36" fmla="*/ 1410135 h 3177453"/>
              <a:gd name="connsiteX37" fmla="*/ 3166894 w 3479968"/>
              <a:gd name="connsiteY37" fmla="*/ 976413 h 3177453"/>
              <a:gd name="connsiteX38" fmla="*/ 3166894 w 3479968"/>
              <a:gd name="connsiteY38" fmla="*/ 313074 h 3177453"/>
              <a:gd name="connsiteX39" fmla="*/ 2539054 w 3479968"/>
              <a:gd name="connsiteY39" fmla="*/ 313074 h 3177453"/>
              <a:gd name="connsiteX40" fmla="*/ 1968290 w 3479968"/>
              <a:gd name="connsiteY40" fmla="*/ 313074 h 3177453"/>
              <a:gd name="connsiteX41" fmla="*/ 1340449 w 3479968"/>
              <a:gd name="connsiteY41" fmla="*/ 313074 h 3177453"/>
              <a:gd name="connsiteX42" fmla="*/ 313074 w 3479968"/>
              <a:gd name="connsiteY42" fmla="*/ 313074 h 317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479968" h="3177453" fill="none" extrusionOk="0">
                <a:moveTo>
                  <a:pt x="0" y="0"/>
                </a:moveTo>
                <a:cubicBezTo>
                  <a:pt x="245213" y="-52733"/>
                  <a:pt x="451568" y="61661"/>
                  <a:pt x="649594" y="0"/>
                </a:cubicBezTo>
                <a:cubicBezTo>
                  <a:pt x="847620" y="-61661"/>
                  <a:pt x="980873" y="17846"/>
                  <a:pt x="1159989" y="0"/>
                </a:cubicBezTo>
                <a:cubicBezTo>
                  <a:pt x="1339105" y="-17846"/>
                  <a:pt x="1500445" y="65389"/>
                  <a:pt x="1739984" y="0"/>
                </a:cubicBezTo>
                <a:cubicBezTo>
                  <a:pt x="1979524" y="-65389"/>
                  <a:pt x="1997135" y="14536"/>
                  <a:pt x="2215580" y="0"/>
                </a:cubicBezTo>
                <a:cubicBezTo>
                  <a:pt x="2434025" y="-14536"/>
                  <a:pt x="2568379" y="60381"/>
                  <a:pt x="2865174" y="0"/>
                </a:cubicBezTo>
                <a:cubicBezTo>
                  <a:pt x="3161969" y="-60381"/>
                  <a:pt x="3323088" y="8055"/>
                  <a:pt x="3479968" y="0"/>
                </a:cubicBezTo>
                <a:cubicBezTo>
                  <a:pt x="3514116" y="274782"/>
                  <a:pt x="3415171" y="300409"/>
                  <a:pt x="3479968" y="593125"/>
                </a:cubicBezTo>
                <a:cubicBezTo>
                  <a:pt x="3544765" y="885841"/>
                  <a:pt x="3426120" y="962981"/>
                  <a:pt x="3479968" y="1154475"/>
                </a:cubicBezTo>
                <a:cubicBezTo>
                  <a:pt x="3533816" y="1345969"/>
                  <a:pt x="3451494" y="1512404"/>
                  <a:pt x="3479968" y="1620501"/>
                </a:cubicBezTo>
                <a:cubicBezTo>
                  <a:pt x="3508442" y="1728598"/>
                  <a:pt x="3419440" y="1940078"/>
                  <a:pt x="3479968" y="2213626"/>
                </a:cubicBezTo>
                <a:cubicBezTo>
                  <a:pt x="3540496" y="2487174"/>
                  <a:pt x="3449607" y="2713471"/>
                  <a:pt x="3479968" y="3177453"/>
                </a:cubicBezTo>
                <a:cubicBezTo>
                  <a:pt x="3370687" y="3221385"/>
                  <a:pt x="3195884" y="3166345"/>
                  <a:pt x="3004372" y="3177453"/>
                </a:cubicBezTo>
                <a:cubicBezTo>
                  <a:pt x="2812860" y="3188561"/>
                  <a:pt x="2674611" y="3158109"/>
                  <a:pt x="2389578" y="3177453"/>
                </a:cubicBezTo>
                <a:cubicBezTo>
                  <a:pt x="2104545" y="3196797"/>
                  <a:pt x="2017187" y="3163624"/>
                  <a:pt x="1913982" y="3177453"/>
                </a:cubicBezTo>
                <a:cubicBezTo>
                  <a:pt x="1810777" y="3191282"/>
                  <a:pt x="1504119" y="3176191"/>
                  <a:pt x="1333988" y="3177453"/>
                </a:cubicBezTo>
                <a:cubicBezTo>
                  <a:pt x="1163857" y="3178715"/>
                  <a:pt x="840396" y="3150249"/>
                  <a:pt x="684394" y="3177453"/>
                </a:cubicBezTo>
                <a:cubicBezTo>
                  <a:pt x="528392" y="3204657"/>
                  <a:pt x="162011" y="3119806"/>
                  <a:pt x="0" y="3177453"/>
                </a:cubicBezTo>
                <a:cubicBezTo>
                  <a:pt x="-17340" y="2900726"/>
                  <a:pt x="53358" y="2867084"/>
                  <a:pt x="0" y="2616103"/>
                </a:cubicBezTo>
                <a:cubicBezTo>
                  <a:pt x="-53358" y="2365122"/>
                  <a:pt x="55052" y="2248229"/>
                  <a:pt x="0" y="2150077"/>
                </a:cubicBezTo>
                <a:cubicBezTo>
                  <a:pt x="-55052" y="2051925"/>
                  <a:pt x="37403" y="1777905"/>
                  <a:pt x="0" y="1684050"/>
                </a:cubicBezTo>
                <a:cubicBezTo>
                  <a:pt x="-37403" y="1590195"/>
                  <a:pt x="59026" y="1262852"/>
                  <a:pt x="0" y="1154475"/>
                </a:cubicBezTo>
                <a:cubicBezTo>
                  <a:pt x="-59026" y="1046098"/>
                  <a:pt x="27365" y="731485"/>
                  <a:pt x="0" y="624899"/>
                </a:cubicBezTo>
                <a:cubicBezTo>
                  <a:pt x="-27365" y="518313"/>
                  <a:pt x="32793" y="296482"/>
                  <a:pt x="0" y="0"/>
                </a:cubicBezTo>
                <a:close/>
                <a:moveTo>
                  <a:pt x="313074" y="313074"/>
                </a:moveTo>
                <a:cubicBezTo>
                  <a:pt x="340289" y="590662"/>
                  <a:pt x="253645" y="646324"/>
                  <a:pt x="313074" y="874361"/>
                </a:cubicBezTo>
                <a:cubicBezTo>
                  <a:pt x="372503" y="1102398"/>
                  <a:pt x="310220" y="1240645"/>
                  <a:pt x="313074" y="1435648"/>
                </a:cubicBezTo>
                <a:cubicBezTo>
                  <a:pt x="315928" y="1630651"/>
                  <a:pt x="268238" y="1837802"/>
                  <a:pt x="313074" y="1945909"/>
                </a:cubicBezTo>
                <a:cubicBezTo>
                  <a:pt x="357910" y="2054016"/>
                  <a:pt x="291661" y="2456222"/>
                  <a:pt x="313074" y="2864379"/>
                </a:cubicBezTo>
                <a:cubicBezTo>
                  <a:pt x="515572" y="2828007"/>
                  <a:pt x="577299" y="2911504"/>
                  <a:pt x="798223" y="2864379"/>
                </a:cubicBezTo>
                <a:cubicBezTo>
                  <a:pt x="1019147" y="2817254"/>
                  <a:pt x="1194997" y="2877695"/>
                  <a:pt x="1311911" y="2864379"/>
                </a:cubicBezTo>
                <a:cubicBezTo>
                  <a:pt x="1428825" y="2851063"/>
                  <a:pt x="1677099" y="2918195"/>
                  <a:pt x="1825599" y="2864379"/>
                </a:cubicBezTo>
                <a:cubicBezTo>
                  <a:pt x="1974099" y="2810563"/>
                  <a:pt x="2135378" y="2898975"/>
                  <a:pt x="2367824" y="2864379"/>
                </a:cubicBezTo>
                <a:cubicBezTo>
                  <a:pt x="2600271" y="2829783"/>
                  <a:pt x="2933018" y="2909593"/>
                  <a:pt x="3166894" y="2864379"/>
                </a:cubicBezTo>
                <a:cubicBezTo>
                  <a:pt x="3164973" y="2641240"/>
                  <a:pt x="3192830" y="2507269"/>
                  <a:pt x="3166894" y="2379631"/>
                </a:cubicBezTo>
                <a:cubicBezTo>
                  <a:pt x="3140958" y="2251993"/>
                  <a:pt x="3211679" y="2131963"/>
                  <a:pt x="3166894" y="1894883"/>
                </a:cubicBezTo>
                <a:cubicBezTo>
                  <a:pt x="3122109" y="1657803"/>
                  <a:pt x="3180483" y="1540180"/>
                  <a:pt x="3166894" y="1410135"/>
                </a:cubicBezTo>
                <a:cubicBezTo>
                  <a:pt x="3153305" y="1280090"/>
                  <a:pt x="3208214" y="1113644"/>
                  <a:pt x="3166894" y="976413"/>
                </a:cubicBezTo>
                <a:cubicBezTo>
                  <a:pt x="3125574" y="839182"/>
                  <a:pt x="3184686" y="523099"/>
                  <a:pt x="3166894" y="313074"/>
                </a:cubicBezTo>
                <a:cubicBezTo>
                  <a:pt x="2889532" y="359190"/>
                  <a:pt x="2803105" y="296804"/>
                  <a:pt x="2539054" y="313074"/>
                </a:cubicBezTo>
                <a:cubicBezTo>
                  <a:pt x="2275003" y="329344"/>
                  <a:pt x="2235015" y="254124"/>
                  <a:pt x="1968290" y="313074"/>
                </a:cubicBezTo>
                <a:cubicBezTo>
                  <a:pt x="1701565" y="372024"/>
                  <a:pt x="1479337" y="270585"/>
                  <a:pt x="1340449" y="313074"/>
                </a:cubicBezTo>
                <a:cubicBezTo>
                  <a:pt x="1201561" y="355563"/>
                  <a:pt x="702628" y="217493"/>
                  <a:pt x="313074" y="313074"/>
                </a:cubicBezTo>
                <a:close/>
              </a:path>
              <a:path w="3479968" h="3177453" stroke="0" extrusionOk="0">
                <a:moveTo>
                  <a:pt x="0" y="0"/>
                </a:moveTo>
                <a:cubicBezTo>
                  <a:pt x="225818" y="-26770"/>
                  <a:pt x="360917" y="19453"/>
                  <a:pt x="545195" y="0"/>
                </a:cubicBezTo>
                <a:cubicBezTo>
                  <a:pt x="729474" y="-19453"/>
                  <a:pt x="910583" y="40322"/>
                  <a:pt x="1020791" y="0"/>
                </a:cubicBezTo>
                <a:cubicBezTo>
                  <a:pt x="1130999" y="-40322"/>
                  <a:pt x="1479751" y="26274"/>
                  <a:pt x="1670385" y="0"/>
                </a:cubicBezTo>
                <a:cubicBezTo>
                  <a:pt x="1861019" y="-26274"/>
                  <a:pt x="2064252" y="25799"/>
                  <a:pt x="2215580" y="0"/>
                </a:cubicBezTo>
                <a:cubicBezTo>
                  <a:pt x="2366908" y="-25799"/>
                  <a:pt x="2600180" y="45906"/>
                  <a:pt x="2760775" y="0"/>
                </a:cubicBezTo>
                <a:cubicBezTo>
                  <a:pt x="2921371" y="-45906"/>
                  <a:pt x="3140139" y="65701"/>
                  <a:pt x="3479968" y="0"/>
                </a:cubicBezTo>
                <a:cubicBezTo>
                  <a:pt x="3497827" y="128937"/>
                  <a:pt x="3455890" y="315174"/>
                  <a:pt x="3479968" y="466026"/>
                </a:cubicBezTo>
                <a:cubicBezTo>
                  <a:pt x="3504046" y="616878"/>
                  <a:pt x="3464756" y="771698"/>
                  <a:pt x="3479968" y="995602"/>
                </a:cubicBezTo>
                <a:cubicBezTo>
                  <a:pt x="3495180" y="1219506"/>
                  <a:pt x="3453676" y="1255064"/>
                  <a:pt x="3479968" y="1461628"/>
                </a:cubicBezTo>
                <a:cubicBezTo>
                  <a:pt x="3506260" y="1668192"/>
                  <a:pt x="3442885" y="1720848"/>
                  <a:pt x="3479968" y="1927655"/>
                </a:cubicBezTo>
                <a:cubicBezTo>
                  <a:pt x="3517051" y="2134462"/>
                  <a:pt x="3443506" y="2291343"/>
                  <a:pt x="3479968" y="2457230"/>
                </a:cubicBezTo>
                <a:cubicBezTo>
                  <a:pt x="3516430" y="2623117"/>
                  <a:pt x="3463305" y="2832676"/>
                  <a:pt x="3479968" y="3177453"/>
                </a:cubicBezTo>
                <a:cubicBezTo>
                  <a:pt x="3337528" y="3186092"/>
                  <a:pt x="3209614" y="3149569"/>
                  <a:pt x="3004372" y="3177453"/>
                </a:cubicBezTo>
                <a:cubicBezTo>
                  <a:pt x="2799130" y="3205337"/>
                  <a:pt x="2642227" y="3117001"/>
                  <a:pt x="2354778" y="3177453"/>
                </a:cubicBezTo>
                <a:cubicBezTo>
                  <a:pt x="2067329" y="3237905"/>
                  <a:pt x="2017658" y="3176909"/>
                  <a:pt x="1844383" y="3177453"/>
                </a:cubicBezTo>
                <a:cubicBezTo>
                  <a:pt x="1671108" y="3177997"/>
                  <a:pt x="1525579" y="3113872"/>
                  <a:pt x="1264388" y="3177453"/>
                </a:cubicBezTo>
                <a:cubicBezTo>
                  <a:pt x="1003197" y="3241034"/>
                  <a:pt x="827617" y="3125128"/>
                  <a:pt x="614794" y="3177453"/>
                </a:cubicBezTo>
                <a:cubicBezTo>
                  <a:pt x="401971" y="3229778"/>
                  <a:pt x="229867" y="3114701"/>
                  <a:pt x="0" y="3177453"/>
                </a:cubicBezTo>
                <a:cubicBezTo>
                  <a:pt x="-26061" y="3032558"/>
                  <a:pt x="18501" y="2893121"/>
                  <a:pt x="0" y="2743201"/>
                </a:cubicBezTo>
                <a:cubicBezTo>
                  <a:pt x="-18501" y="2593281"/>
                  <a:pt x="5962" y="2456075"/>
                  <a:pt x="0" y="2277175"/>
                </a:cubicBezTo>
                <a:cubicBezTo>
                  <a:pt x="-5962" y="2098275"/>
                  <a:pt x="39351" y="1943144"/>
                  <a:pt x="0" y="1779374"/>
                </a:cubicBezTo>
                <a:cubicBezTo>
                  <a:pt x="-39351" y="1615604"/>
                  <a:pt x="58264" y="1463285"/>
                  <a:pt x="0" y="1186249"/>
                </a:cubicBezTo>
                <a:cubicBezTo>
                  <a:pt x="-58264" y="909214"/>
                  <a:pt x="6694" y="905665"/>
                  <a:pt x="0" y="656674"/>
                </a:cubicBezTo>
                <a:cubicBezTo>
                  <a:pt x="-6694" y="407683"/>
                  <a:pt x="47630" y="274882"/>
                  <a:pt x="0" y="0"/>
                </a:cubicBezTo>
                <a:close/>
                <a:moveTo>
                  <a:pt x="313074" y="313074"/>
                </a:moveTo>
                <a:cubicBezTo>
                  <a:pt x="319551" y="503378"/>
                  <a:pt x="290238" y="574976"/>
                  <a:pt x="313074" y="746796"/>
                </a:cubicBezTo>
                <a:cubicBezTo>
                  <a:pt x="335910" y="918616"/>
                  <a:pt x="265116" y="1150256"/>
                  <a:pt x="313074" y="1308083"/>
                </a:cubicBezTo>
                <a:cubicBezTo>
                  <a:pt x="361032" y="1465910"/>
                  <a:pt x="311470" y="1579601"/>
                  <a:pt x="313074" y="1843857"/>
                </a:cubicBezTo>
                <a:cubicBezTo>
                  <a:pt x="314678" y="2108113"/>
                  <a:pt x="311663" y="2103217"/>
                  <a:pt x="313074" y="2277579"/>
                </a:cubicBezTo>
                <a:cubicBezTo>
                  <a:pt x="314485" y="2451941"/>
                  <a:pt x="297980" y="2687195"/>
                  <a:pt x="313074" y="2864379"/>
                </a:cubicBezTo>
                <a:cubicBezTo>
                  <a:pt x="547327" y="2821103"/>
                  <a:pt x="641574" y="2868560"/>
                  <a:pt x="940914" y="2864379"/>
                </a:cubicBezTo>
                <a:cubicBezTo>
                  <a:pt x="1240254" y="2860198"/>
                  <a:pt x="1363219" y="2893403"/>
                  <a:pt x="1540217" y="2864379"/>
                </a:cubicBezTo>
                <a:cubicBezTo>
                  <a:pt x="1717215" y="2835355"/>
                  <a:pt x="1918320" y="2916488"/>
                  <a:pt x="2053904" y="2864379"/>
                </a:cubicBezTo>
                <a:cubicBezTo>
                  <a:pt x="2189488" y="2812270"/>
                  <a:pt x="2385460" y="2886632"/>
                  <a:pt x="2539054" y="2864379"/>
                </a:cubicBezTo>
                <a:cubicBezTo>
                  <a:pt x="2692648" y="2842126"/>
                  <a:pt x="2923010" y="2895054"/>
                  <a:pt x="3166894" y="2864379"/>
                </a:cubicBezTo>
                <a:cubicBezTo>
                  <a:pt x="3140441" y="2637999"/>
                  <a:pt x="3183318" y="2534521"/>
                  <a:pt x="3166894" y="2328605"/>
                </a:cubicBezTo>
                <a:cubicBezTo>
                  <a:pt x="3150470" y="2122689"/>
                  <a:pt x="3188997" y="2044614"/>
                  <a:pt x="3166894" y="1869370"/>
                </a:cubicBezTo>
                <a:cubicBezTo>
                  <a:pt x="3144791" y="1694126"/>
                  <a:pt x="3210155" y="1561522"/>
                  <a:pt x="3166894" y="1435648"/>
                </a:cubicBezTo>
                <a:cubicBezTo>
                  <a:pt x="3123633" y="1309774"/>
                  <a:pt x="3178748" y="1209185"/>
                  <a:pt x="3166894" y="1001926"/>
                </a:cubicBezTo>
                <a:cubicBezTo>
                  <a:pt x="3155040" y="794667"/>
                  <a:pt x="3172734" y="451663"/>
                  <a:pt x="3166894" y="313074"/>
                </a:cubicBezTo>
                <a:cubicBezTo>
                  <a:pt x="3050207" y="365614"/>
                  <a:pt x="2835404" y="270255"/>
                  <a:pt x="2681745" y="313074"/>
                </a:cubicBezTo>
                <a:cubicBezTo>
                  <a:pt x="2528086" y="355893"/>
                  <a:pt x="2360689" y="279931"/>
                  <a:pt x="2053904" y="313074"/>
                </a:cubicBezTo>
                <a:cubicBezTo>
                  <a:pt x="1747119" y="346217"/>
                  <a:pt x="1750901" y="294511"/>
                  <a:pt x="1483140" y="313074"/>
                </a:cubicBezTo>
                <a:cubicBezTo>
                  <a:pt x="1215379" y="331637"/>
                  <a:pt x="1222083" y="276689"/>
                  <a:pt x="997991" y="313074"/>
                </a:cubicBezTo>
                <a:cubicBezTo>
                  <a:pt x="773899" y="349459"/>
                  <a:pt x="485773" y="309394"/>
                  <a:pt x="313074" y="313074"/>
                </a:cubicBezTo>
                <a:close/>
              </a:path>
            </a:pathLst>
          </a:custGeom>
          <a:solidFill>
            <a:srgbClr val="FF930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xmlns="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CL" sz="1000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680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99"/>
    </mc:Choice>
    <mc:Fallback xmlns="">
      <p:transition spd="slow" advTm="53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2" grpId="0" animBg="1"/>
    </p:bldLst>
  </p:timing>
  <p:extLst>
    <p:ext uri="{3A86A75C-4F4B-4683-9AE1-C65F6400EC91}">
      <p14:laserTraceLst xmlns:p14="http://schemas.microsoft.com/office/powerpoint/2010/main">
        <p14:tracePtLst>
          <p14:tracePt t="15896" x="314325" y="3790950"/>
          <p14:tracePt t="16790" x="322263" y="3784600"/>
          <p14:tracePt t="16797" x="328613" y="3784600"/>
          <p14:tracePt t="16808" x="334963" y="3776663"/>
          <p14:tracePt t="16825" x="361950" y="3763963"/>
          <p14:tracePt t="16843" x="395288" y="3743325"/>
          <p14:tracePt t="16859" x="422275" y="3730625"/>
          <p14:tracePt t="16875" x="455613" y="3716338"/>
          <p14:tracePt t="16892" x="476250" y="3709988"/>
          <p14:tracePt t="16908" x="495300" y="3703638"/>
          <p14:tracePt t="16926" x="528638" y="3703638"/>
          <p14:tracePt t="16942" x="542925" y="3703638"/>
          <p14:tracePt t="16959" x="561975" y="3703638"/>
          <p14:tracePt t="16975" x="582613" y="3703638"/>
          <p14:tracePt t="16992" x="615950" y="3703638"/>
          <p14:tracePt t="17008" x="663575" y="3703638"/>
          <p14:tracePt t="17025" x="723900" y="3703638"/>
          <p14:tracePt t="17042" x="830263" y="3730625"/>
          <p14:tracePt t="17057" x="917575" y="3757613"/>
          <p14:tracePt t="17075" x="1023938" y="3797300"/>
          <p14:tracePt t="17090" x="1144588" y="3844925"/>
          <p14:tracePt t="17108" x="1292225" y="3905250"/>
          <p14:tracePt t="17124" x="1473200" y="3978275"/>
          <p14:tracePt t="17142" x="1808163" y="4138613"/>
          <p14:tracePt t="17497" x="1814513" y="4138613"/>
          <p14:tracePt t="17504" x="1828800" y="4138613"/>
          <p14:tracePt t="17511" x="1847850" y="4138613"/>
          <p14:tracePt t="17524" x="1889125" y="4138613"/>
          <p14:tracePt t="17542" x="2043113" y="4138613"/>
          <p14:tracePt t="17558" x="2632075" y="4152900"/>
          <p14:tracePt t="17574" x="3108325" y="4152900"/>
          <p14:tracePt t="17591" x="3709988" y="4132263"/>
          <p14:tracePt t="17608" x="4333875" y="4092575"/>
          <p14:tracePt t="17624" x="4895850" y="4044950"/>
          <p14:tracePt t="17641" x="5451475" y="3971925"/>
          <p14:tracePt t="17658" x="6194425" y="3844925"/>
          <p14:tracePt t="17674" x="6610350" y="3751263"/>
          <p14:tracePt t="17691" x="6751638" y="3716338"/>
          <p14:tracePt t="17707" x="6858000" y="3676650"/>
          <p14:tracePt t="17989" x="6851650" y="3670300"/>
          <p14:tracePt t="17996" x="6845300" y="3663950"/>
          <p14:tracePt t="18007" x="6831013" y="3649663"/>
          <p14:tracePt t="18024" x="6791325" y="3630613"/>
          <p14:tracePt t="18042" x="6751638" y="3603625"/>
          <p14:tracePt t="18058" x="6731000" y="3595688"/>
          <p14:tracePt t="18074" x="6716713" y="3589338"/>
          <p14:tracePt t="18091" x="6710363" y="3589338"/>
          <p14:tracePt t="18108" x="6710363" y="3582988"/>
          <p14:tracePt t="18212" x="6710363" y="3589338"/>
          <p14:tracePt t="18220" x="6710363" y="3595688"/>
          <p14:tracePt t="18226" x="6710363" y="3603625"/>
          <p14:tracePt t="18241" x="6716713" y="3616325"/>
          <p14:tracePt t="18258" x="6731000" y="3636963"/>
          <p14:tracePt t="18274" x="6743700" y="3663950"/>
          <p14:tracePt t="18290" x="6757988" y="3690938"/>
          <p14:tracePt t="18307" x="6770688" y="3716338"/>
          <p14:tracePt t="18324" x="6784975" y="3743325"/>
          <p14:tracePt t="18342" x="6797675" y="3763963"/>
          <p14:tracePt t="18358" x="6804025" y="3776663"/>
          <p14:tracePt t="18374" x="6810375" y="3784600"/>
          <p14:tracePt t="18391" x="6810375" y="3790950"/>
          <p14:tracePt t="18406" x="6818313" y="3803650"/>
          <p14:tracePt t="18424" x="6831013" y="3810000"/>
          <p14:tracePt t="18440" x="6831013" y="3824288"/>
          <p14:tracePt t="18457" x="6845300" y="3830638"/>
          <p14:tracePt t="18473" x="6851650" y="3836988"/>
          <p14:tracePt t="18490" x="6858000" y="3851275"/>
          <p14:tracePt t="18507" x="6870700" y="3863975"/>
          <p14:tracePt t="18523" x="6878638" y="3884613"/>
          <p14:tracePt t="18541" x="6891338" y="3905250"/>
          <p14:tracePt t="18558" x="6905625" y="3924300"/>
          <p14:tracePt t="18574" x="6918325" y="3944938"/>
          <p14:tracePt t="18590" x="6924675" y="3951288"/>
          <p14:tracePt t="18608" x="6938963" y="3971925"/>
          <p14:tracePt t="18624" x="6958013" y="3984625"/>
          <p14:tracePt t="18640" x="6991350" y="4011613"/>
          <p14:tracePt t="18658" x="7092950" y="4078288"/>
          <p14:tracePt t="18674" x="7180263" y="4119563"/>
          <p14:tracePt t="18690" x="7313613" y="4171950"/>
          <p14:tracePt t="18708" x="7446963" y="4219575"/>
          <p14:tracePt t="18724" x="7594600" y="4252913"/>
          <p14:tracePt t="18742" x="7762875" y="4265613"/>
          <p14:tracePt t="18758" x="7848600" y="4265613"/>
          <p14:tracePt t="18774" x="7923213" y="4265613"/>
          <p14:tracePt t="18791" x="7956550" y="4259263"/>
          <p14:tracePt t="18807" x="7996238" y="4246563"/>
          <p14:tracePt t="18824" x="8010525" y="4232275"/>
          <p14:tracePt t="18842" x="8043863" y="4213225"/>
          <p14:tracePt t="18858" x="8056563" y="4186238"/>
          <p14:tracePt t="18874" x="8070850" y="4159250"/>
          <p14:tracePt t="18890" x="8096250" y="4111625"/>
          <p14:tracePt t="18907" x="8131175" y="4051300"/>
          <p14:tracePt t="18925" x="8164513" y="3965575"/>
          <p14:tracePt t="18941" x="8216900" y="3836988"/>
          <p14:tracePt t="18958" x="8243888" y="3751263"/>
          <p14:tracePt t="18974" x="8264525" y="3670300"/>
          <p14:tracePt t="18989" x="8277225" y="3570288"/>
          <p14:tracePt t="19007" x="8277225" y="3495675"/>
          <p14:tracePt t="19023" x="8277225" y="3422650"/>
          <p14:tracePt t="19040" x="8264525" y="3362325"/>
          <p14:tracePt t="19058" x="8231188" y="3281363"/>
          <p14:tracePt t="19074" x="8204200" y="3241675"/>
          <p14:tracePt t="19089" x="8170863" y="3201988"/>
          <p14:tracePt t="19106" x="8131175" y="3167063"/>
          <p14:tracePt t="19123" x="8077200" y="3141663"/>
          <p14:tracePt t="19142" x="7989888" y="3108325"/>
          <p14:tracePt t="19157" x="7942263" y="3094038"/>
          <p14:tracePt t="19174" x="7896225" y="3094038"/>
          <p14:tracePt t="19191" x="7856538" y="3094038"/>
          <p14:tracePt t="19208" x="7823200" y="3094038"/>
          <p14:tracePt t="19224" x="7781925" y="3094038"/>
          <p14:tracePt t="19239" x="7735888" y="3094038"/>
          <p14:tracePt t="19257" x="7675563" y="3108325"/>
          <p14:tracePt t="19274" x="7634288" y="3127375"/>
          <p14:tracePt t="19290" x="7588250" y="3148013"/>
          <p14:tracePt t="19307" x="7548563" y="3167063"/>
          <p14:tracePt t="19324" x="7488238" y="3201988"/>
          <p14:tracePt t="19340" x="7434263" y="3227388"/>
          <p14:tracePt t="19357" x="7353300" y="3281363"/>
          <p14:tracePt t="19374" x="7307263" y="3314700"/>
          <p14:tracePt t="19391" x="7280275" y="3341688"/>
          <p14:tracePt t="19408" x="7259638" y="3375025"/>
          <p14:tracePt t="19424" x="7232650" y="3408363"/>
          <p14:tracePt t="19441" x="7213600" y="3441700"/>
          <p14:tracePt t="19458" x="7199313" y="3489325"/>
          <p14:tracePt t="19474" x="7192963" y="3516313"/>
          <p14:tracePt t="19490" x="7192963" y="3529013"/>
          <p14:tracePt t="19507" x="7192963" y="3549650"/>
          <p14:tracePt t="19523" x="7192963" y="3562350"/>
          <p14:tracePt t="19541" x="7192963" y="3576638"/>
          <p14:tracePt t="19557" x="7192963" y="3603625"/>
          <p14:tracePt t="19573" x="7192963" y="3630613"/>
          <p14:tracePt t="19589" x="7192963" y="3663950"/>
          <p14:tracePt t="19606" x="7192963" y="3697288"/>
          <p14:tracePt t="19624" x="7192963" y="3724275"/>
          <p14:tracePt t="19641" x="7205663" y="3751263"/>
          <p14:tracePt t="19658" x="7219950" y="3784600"/>
          <p14:tracePt t="19674" x="7226300" y="3790950"/>
          <p14:tracePt t="19690" x="7246938" y="3810000"/>
          <p14:tracePt t="19706" x="7265988" y="3830638"/>
          <p14:tracePt t="19724" x="7286625" y="3851275"/>
          <p14:tracePt t="19740" x="7319963" y="3870325"/>
          <p14:tracePt t="19758" x="7380288" y="3917950"/>
          <p14:tracePt t="19774" x="7453313" y="3957638"/>
          <p14:tracePt t="19790" x="7527925" y="3998913"/>
          <p14:tracePt t="19807" x="7608888" y="4024313"/>
          <p14:tracePt t="19823" x="7681913" y="4044950"/>
          <p14:tracePt t="19840" x="7754938" y="4051300"/>
          <p14:tracePt t="19857" x="7856538" y="4051300"/>
          <p14:tracePt t="19874" x="7923213" y="4051300"/>
          <p14:tracePt t="19890" x="7989888" y="4044950"/>
          <p14:tracePt t="19907" x="8037513" y="4032250"/>
          <p14:tracePt t="19924" x="8089900" y="4005263"/>
          <p14:tracePt t="19941" x="8170863" y="3951288"/>
          <p14:tracePt t="19957" x="8216900" y="3917950"/>
          <p14:tracePt t="19974" x="8270875" y="3878263"/>
          <p14:tracePt t="19990" x="8310563" y="3830638"/>
          <p14:tracePt t="20006" x="8351838" y="3790950"/>
          <p14:tracePt t="20023" x="8385175" y="3730625"/>
          <p14:tracePt t="20040" x="8418513" y="3649663"/>
          <p14:tracePt t="20058" x="8445500" y="3536950"/>
          <p14:tracePt t="20074" x="8445500" y="3476625"/>
          <p14:tracePt t="20090" x="8445500" y="3416300"/>
          <p14:tracePt t="20106" x="8445500" y="3375025"/>
          <p14:tracePt t="20123" x="8431213" y="3322638"/>
          <p14:tracePt t="20140" x="8397875" y="3268663"/>
          <p14:tracePt t="20157" x="8318500" y="3187700"/>
          <p14:tracePt t="20174" x="8264525" y="3133725"/>
          <p14:tracePt t="20190" x="8170863" y="3073400"/>
          <p14:tracePt t="20207" x="8083550" y="3021013"/>
          <p14:tracePt t="20223" x="7996238" y="2979738"/>
          <p14:tracePt t="20240" x="7916863" y="2940050"/>
          <p14:tracePt t="20257" x="7848600" y="2919413"/>
          <p14:tracePt t="20274" x="7815263" y="2919413"/>
          <p14:tracePt t="20291" x="7781925" y="2919413"/>
          <p14:tracePt t="20306" x="7748588" y="2919413"/>
          <p14:tracePt t="20323" x="7727950" y="2919413"/>
          <p14:tracePt t="20341" x="7694613" y="2933700"/>
          <p14:tracePt t="20358" x="7654925" y="2946400"/>
          <p14:tracePt t="20374" x="7634288" y="2967038"/>
          <p14:tracePt t="20390" x="7600950" y="2987675"/>
          <p14:tracePt t="20407" x="7573963" y="3013075"/>
          <p14:tracePt t="20423" x="7534275" y="3054350"/>
          <p14:tracePt t="20440" x="7494588" y="3108325"/>
          <p14:tracePt t="20457" x="7434263" y="3187700"/>
          <p14:tracePt t="20473" x="7400925" y="3235325"/>
          <p14:tracePt t="20489" x="7373938" y="3281363"/>
          <p14:tracePt t="20507" x="7353300" y="3308350"/>
          <p14:tracePt t="20523" x="7334250" y="3335338"/>
          <p14:tracePt t="20541" x="7326313" y="3362325"/>
          <p14:tracePt t="20558" x="7326313" y="3375025"/>
          <p14:tracePt t="20574" x="7326313" y="3381375"/>
          <p14:tracePt t="20665" x="7326313" y="3389313"/>
          <p14:tracePt t="20711" x="7326313" y="3395663"/>
          <p14:tracePt t="20734" x="7334250" y="3395663"/>
          <p14:tracePt t="20742" x="7334250" y="3402013"/>
          <p14:tracePt t="20758" x="7340600" y="3408363"/>
          <p14:tracePt t="20774" x="7346950" y="3422650"/>
          <p14:tracePt t="20790" x="7353300" y="3441700"/>
          <p14:tracePt t="20806" x="7367588" y="3455988"/>
          <p14:tracePt t="20822" x="7380288" y="3489325"/>
          <p14:tracePt t="20841" x="7407275" y="3556000"/>
          <p14:tracePt t="20857" x="7440613" y="3622675"/>
          <p14:tracePt t="20873" x="7473950" y="3697288"/>
          <p14:tracePt t="21159" x="7473950" y="3683000"/>
          <p14:tracePt t="21165" x="7480300" y="3656013"/>
          <p14:tracePt t="21176" x="7488238" y="3630613"/>
          <p14:tracePt t="21190" x="7488238" y="3562350"/>
          <p14:tracePt t="21207" x="7488238" y="3476625"/>
          <p14:tracePt t="21223" x="7473950" y="3408363"/>
          <p14:tracePt t="21241" x="7434263" y="3302000"/>
          <p14:tracePt t="21258" x="7394575" y="3235325"/>
          <p14:tracePt t="21273" x="7340600" y="3181350"/>
          <p14:tracePt t="21290" x="7280275" y="3127375"/>
          <p14:tracePt t="21307" x="7205663" y="3073400"/>
          <p14:tracePt t="21322" x="7145338" y="3048000"/>
          <p14:tracePt t="21339" x="7085013" y="3027363"/>
          <p14:tracePt t="21358" x="7005638" y="3006725"/>
          <p14:tracePt t="21373" x="6958013" y="3006725"/>
          <p14:tracePt t="21390" x="6924675" y="3006725"/>
          <p14:tracePt t="21406" x="6891338" y="3006725"/>
          <p14:tracePt t="21422" x="6858000" y="3006725"/>
          <p14:tracePt t="21441" x="6770688" y="3040063"/>
          <p14:tracePt t="21457" x="6710363" y="3067050"/>
          <p14:tracePt t="21472" x="6630988" y="3114675"/>
          <p14:tracePt t="21490" x="6583363" y="3148013"/>
          <p14:tracePt t="21505" x="6550025" y="3181350"/>
          <p14:tracePt t="21523" x="6523038" y="3214688"/>
          <p14:tracePt t="21540" x="6502400" y="3254375"/>
          <p14:tracePt t="21557" x="6496050" y="3322638"/>
          <p14:tracePt t="21573" x="6496050" y="3375025"/>
          <p14:tracePt t="21589" x="6496050" y="3429000"/>
          <p14:tracePt t="21606" x="6516688" y="3502025"/>
          <p14:tracePt t="21623" x="6556375" y="3570288"/>
          <p14:tracePt t="21641" x="6691313" y="3724275"/>
          <p14:tracePt t="21996" x="6683375" y="3709988"/>
          <p14:tracePt t="22003" x="6677025" y="3690938"/>
          <p14:tracePt t="22011" x="6656388" y="3670300"/>
          <p14:tracePt t="22023" x="6643688" y="3643313"/>
          <p14:tracePt t="22041" x="6630988" y="3576638"/>
          <p14:tracePt t="22057" x="6616700" y="3543300"/>
          <p14:tracePt t="22380" x="6630988" y="3543300"/>
          <p14:tracePt t="22388" x="6643688" y="3543300"/>
          <p14:tracePt t="22395" x="6670675" y="3543300"/>
          <p14:tracePt t="22405" x="6697663" y="3543300"/>
          <p14:tracePt t="22422" x="6804025" y="3562350"/>
          <p14:tracePt t="22439" x="6918325" y="3582988"/>
          <p14:tracePt t="22456" x="7119938" y="3630613"/>
          <p14:tracePt t="22472" x="7259638" y="3656013"/>
          <p14:tracePt t="22489" x="7386638" y="3676650"/>
          <p14:tracePt t="22506" x="7500938" y="3697288"/>
          <p14:tracePt t="22522" x="7615238" y="3709988"/>
          <p14:tracePt t="22539" x="7708900" y="3709988"/>
          <p14:tracePt t="22557" x="7848600" y="3709988"/>
          <p14:tracePt t="22572" x="7929563" y="3703638"/>
          <p14:tracePt t="22589" x="8010525" y="3670300"/>
          <p14:tracePt t="22606" x="8056563" y="3622675"/>
          <p14:tracePt t="22622" x="8096250" y="3582988"/>
          <p14:tracePt t="22639" x="8131175" y="3536950"/>
          <p14:tracePt t="22656" x="8164513" y="3455988"/>
          <p14:tracePt t="22673" x="8164513" y="3408363"/>
          <p14:tracePt t="22689" x="8164513" y="3368675"/>
          <p14:tracePt t="22706" x="8164513" y="3322638"/>
          <p14:tracePt t="22722" x="8156575" y="3281363"/>
          <p14:tracePt t="22740" x="8116888" y="3214688"/>
          <p14:tracePt t="22757" x="8089900" y="3167063"/>
          <p14:tracePt t="22773" x="8050213" y="3127375"/>
          <p14:tracePt t="22790" x="8010525" y="3100388"/>
          <p14:tracePt t="22806" x="7977188" y="3081338"/>
          <p14:tracePt t="22823" x="7942263" y="3073400"/>
          <p14:tracePt t="22840" x="7908925" y="3073400"/>
          <p14:tracePt t="22857" x="7856538" y="3073400"/>
          <p14:tracePt t="22872" x="7829550" y="3087688"/>
          <p14:tracePt t="22889" x="7802563" y="3114675"/>
          <p14:tracePt t="22905" x="7781925" y="3133725"/>
          <p14:tracePt t="22922" x="7754938" y="3160713"/>
          <p14:tracePt t="22940" x="7721600" y="3201988"/>
          <p14:tracePt t="22956" x="7702550" y="3248025"/>
          <p14:tracePt t="22973" x="7675563" y="3287713"/>
          <p14:tracePt t="22989" x="7648575" y="3341688"/>
          <p14:tracePt t="23006" x="7642225" y="3381375"/>
          <p14:tracePt t="23022" x="7627938" y="3429000"/>
          <p14:tracePt t="23041" x="7615238" y="3495675"/>
          <p14:tracePt t="23056" x="7615238" y="3543300"/>
          <p14:tracePt t="23073" x="7615238" y="3609975"/>
          <p14:tracePt t="23089" x="7615238" y="3663950"/>
          <p14:tracePt t="23106" x="7621588" y="3730625"/>
          <p14:tracePt t="23123" x="7642225" y="3770313"/>
          <p14:tracePt t="23140" x="7654925" y="3797300"/>
          <p14:tracePt t="23495" x="7667625" y="3784600"/>
          <p14:tracePt t="23502" x="7675563" y="3763963"/>
          <p14:tracePt t="23509" x="7694613" y="3736975"/>
          <p14:tracePt t="23522" x="7715250" y="3703638"/>
          <p14:tracePt t="23540" x="7829550" y="3536950"/>
          <p14:tracePt t="23557" x="7950200" y="3355975"/>
          <p14:tracePt t="23573" x="8070850" y="3160713"/>
          <p14:tracePt t="23589" x="8204200" y="2913063"/>
          <p14:tracePt t="23605" x="8291513" y="2732088"/>
          <p14:tracePt t="23622" x="8378825" y="2517775"/>
          <p14:tracePt t="23640" x="8458200" y="2230438"/>
          <p14:tracePt t="23657" x="8485188" y="2082800"/>
          <p14:tracePt t="23672" x="8499475" y="1955800"/>
          <p14:tracePt t="23689" x="8499475" y="1847850"/>
          <p14:tracePt t="23706" x="8499475" y="1747838"/>
          <p14:tracePt t="23721" x="8478838" y="1681163"/>
          <p14:tracePt t="23739" x="8445500" y="1608138"/>
          <p14:tracePt t="23757" x="8397875" y="1547813"/>
          <p14:tracePt t="23773" x="8370888" y="1520825"/>
          <p14:tracePt t="23789" x="8351838" y="1487488"/>
          <p14:tracePt t="23806" x="8324850" y="1460500"/>
          <p14:tracePt t="23823" x="8297863" y="1439863"/>
          <p14:tracePt t="23840" x="8264525" y="1406525"/>
          <p14:tracePt t="23856" x="8237538" y="1379538"/>
          <p14:tracePt t="23873" x="8216900" y="1358900"/>
          <p14:tracePt t="23890" x="8197850" y="1346200"/>
          <p14:tracePt t="23906" x="8183563" y="1333500"/>
          <p14:tracePt t="24302" x="8183563" y="1339850"/>
          <p14:tracePt t="24325" x="8183563" y="1346200"/>
          <p14:tracePt t="24333" x="8183563" y="1352550"/>
          <p14:tracePt t="24340" x="8183563" y="1358900"/>
          <p14:tracePt t="24357" x="8183563" y="1373188"/>
          <p14:tracePt t="24372" x="8183563" y="1393825"/>
          <p14:tracePt t="24390" x="8191500" y="1419225"/>
          <p14:tracePt t="24407" x="8197850" y="1446213"/>
          <p14:tracePt t="24423" x="8197850" y="1487488"/>
          <p14:tracePt t="24439" x="8210550" y="1539875"/>
          <p14:tracePt t="24455" x="8224838" y="1608138"/>
          <p14:tracePt t="24472" x="8243888" y="1660525"/>
          <p14:tracePt t="24489" x="8258175" y="1693863"/>
          <p14:tracePt t="24505" x="8285163" y="1727200"/>
          <p14:tracePt t="24522" x="8318500" y="1754188"/>
          <p14:tracePt t="24539" x="8358188" y="1774825"/>
          <p14:tracePt t="24555" x="8439150" y="1781175"/>
          <p14:tracePt t="24572" x="8491538" y="1781175"/>
          <p14:tracePt t="24589" x="8551863" y="1762125"/>
          <p14:tracePt t="24606" x="8612188" y="1714500"/>
          <p14:tracePt t="24622" x="8680450" y="1647825"/>
          <p14:tracePt t="24640" x="8786813" y="1506538"/>
          <p14:tracePt t="24656" x="8859838" y="1379538"/>
          <p14:tracePt t="24672" x="8920163" y="1258888"/>
          <p14:tracePt t="24689" x="8974138" y="1152525"/>
          <p14:tracePt t="24706" x="9007475" y="1071563"/>
          <p14:tracePt t="24722" x="9013825" y="1004888"/>
          <p14:tracePt t="24740" x="9021763" y="938213"/>
          <p14:tracePt t="24756" x="9021763" y="896938"/>
          <p14:tracePt t="24772" x="9021763" y="844550"/>
          <p14:tracePt t="24789" x="9001125" y="803275"/>
          <p14:tracePt t="24805" x="8967788" y="750888"/>
          <p14:tracePt t="24822" x="8913813" y="690563"/>
          <p14:tracePt t="24838" x="8859838" y="636588"/>
          <p14:tracePt t="24856" x="8759825" y="542925"/>
          <p14:tracePt t="24872" x="8693150" y="488950"/>
          <p14:tracePt t="24888" x="8639175" y="441325"/>
          <p14:tracePt t="24905" x="8593138" y="407988"/>
          <p14:tracePt t="24922" x="8524875" y="361950"/>
          <p14:tracePt t="24938" x="8472488" y="328613"/>
          <p14:tracePt t="24956" x="8370888" y="280988"/>
          <p14:tracePt t="24972" x="8318500" y="268288"/>
          <p14:tracePt t="24988" x="8251825" y="261938"/>
          <p14:tracePt t="25005" x="8177213" y="261938"/>
          <p14:tracePt t="25021" x="8089900" y="261938"/>
          <p14:tracePt t="25039" x="8002588" y="261938"/>
          <p14:tracePt t="25056" x="7889875" y="295275"/>
          <p14:tracePt t="25072" x="7823200" y="322263"/>
          <p14:tracePt t="25088" x="7735888" y="361950"/>
          <p14:tracePt t="25104" x="7661275" y="415925"/>
          <p14:tracePt t="25122" x="7588250" y="468313"/>
          <p14:tracePt t="25139" x="7534275" y="515938"/>
          <p14:tracePt t="25156" x="7467600" y="588963"/>
          <p14:tracePt t="25172" x="7413625" y="649288"/>
          <p14:tracePt t="25189" x="7367588" y="723900"/>
          <p14:tracePt t="25206" x="7319963" y="809625"/>
          <p14:tracePt t="25222" x="7280275" y="896938"/>
          <p14:tracePt t="25240" x="7232650" y="1044575"/>
          <p14:tracePt t="25256" x="7199313" y="1152525"/>
          <p14:tracePt t="25272" x="7172325" y="1265238"/>
          <p14:tracePt t="25288" x="7145338" y="1373188"/>
          <p14:tracePt t="25305" x="7126288" y="1487488"/>
          <p14:tracePt t="25322" x="7112000" y="1593850"/>
          <p14:tracePt t="25340" x="7099300" y="1708150"/>
          <p14:tracePt t="25356" x="7099300" y="1754188"/>
          <p14:tracePt t="25372" x="7099300" y="1787525"/>
          <p14:tracePt t="25388" x="7099300" y="1828800"/>
          <p14:tracePt t="25406" x="7099300" y="1868488"/>
          <p14:tracePt t="25423" x="7112000" y="1928813"/>
          <p14:tracePt t="25438" x="7153275" y="2001838"/>
          <p14:tracePt t="25456" x="7232650" y="2103438"/>
          <p14:tracePt t="25609" x="7259638" y="2089150"/>
          <p14:tracePt t="25617" x="7292975" y="2076450"/>
          <p14:tracePt t="25625" x="7319963" y="2055813"/>
          <p14:tracePt t="25639" x="7380288" y="2016125"/>
          <p14:tracePt t="25656" x="7440613" y="1976438"/>
          <p14:tracePt t="25672" x="7500938" y="1935163"/>
          <p14:tracePt t="25689" x="7554913" y="1895475"/>
          <p14:tracePt t="25706" x="7600950" y="1862138"/>
          <p14:tracePt t="25722" x="7634288" y="1835150"/>
          <p14:tracePt t="25740" x="7681913" y="1781175"/>
          <p14:tracePt t="25757" x="7708900" y="1747838"/>
          <p14:tracePt t="25773" x="7742238" y="1693863"/>
          <p14:tracePt t="25789" x="7769225" y="1641475"/>
          <p14:tracePt t="25806" x="7796213" y="1600200"/>
          <p14:tracePt t="25822" x="7815263" y="1573213"/>
          <p14:tracePt t="25840" x="7848600" y="1539875"/>
          <p14:tracePt t="25856" x="7869238" y="1520825"/>
          <p14:tracePt t="25873" x="7896225" y="1487488"/>
          <p14:tracePt t="25889" x="7923213" y="1452563"/>
          <p14:tracePt t="25906" x="7950200" y="1433513"/>
          <p14:tracePt t="25924" x="7983538" y="1385888"/>
          <p14:tracePt t="25940" x="8002588" y="1358900"/>
          <p14:tracePt t="25957" x="8016875" y="1333500"/>
          <p14:tracePt t="25972" x="8037513" y="1298575"/>
          <p14:tracePt t="25988" x="8037513" y="1258888"/>
          <p14:tracePt t="26005" x="8037513" y="1185863"/>
          <p14:tracePt t="26021" x="8037513" y="1092200"/>
          <p14:tracePt t="26040" x="8016875" y="904875"/>
          <p14:tracePt t="26055" x="7983538" y="784225"/>
          <p14:tracePt t="26072" x="7935913" y="682625"/>
          <p14:tracePt t="26088" x="7869238" y="582613"/>
          <p14:tracePt t="26105" x="7829550" y="522288"/>
          <p14:tracePt t="26122" x="7775575" y="455613"/>
          <p14:tracePt t="26140" x="7688263" y="388938"/>
          <p14:tracePt t="26156" x="7615238" y="355600"/>
          <p14:tracePt t="26173" x="7567613" y="341313"/>
          <p14:tracePt t="26188" x="7507288" y="334963"/>
          <p14:tracePt t="26206" x="7467600" y="334963"/>
          <p14:tracePt t="26222" x="7440613" y="334963"/>
          <p14:tracePt t="26239" x="7413625" y="334963"/>
          <p14:tracePt t="26256" x="7380288" y="355600"/>
          <p14:tracePt t="26272" x="7367588" y="368300"/>
          <p14:tracePt t="26289" x="7346950" y="381000"/>
          <p14:tracePt t="26306" x="7326313" y="407988"/>
          <p14:tracePt t="26322" x="7313613" y="441325"/>
          <p14:tracePt t="26340" x="7273925" y="515938"/>
          <p14:tracePt t="26356" x="7253288" y="576263"/>
          <p14:tracePt t="26372" x="7232650" y="636588"/>
          <p14:tracePt t="26388" x="7226300" y="709613"/>
          <p14:tracePt t="26406" x="7199313" y="809625"/>
          <p14:tracePt t="26422" x="7199313" y="917575"/>
          <p14:tracePt t="26439" x="7192963" y="1092200"/>
          <p14:tracePt t="26457" x="7192963" y="1204913"/>
          <p14:tracePt t="26471" x="7192963" y="1312863"/>
          <p14:tracePt t="26489" x="7205663" y="1393825"/>
          <p14:tracePt t="26505" x="7232650" y="1473200"/>
          <p14:tracePt t="26522" x="7265988" y="1547813"/>
          <p14:tracePt t="26540" x="7273925" y="1581150"/>
          <p14:tracePt t="29124" x="7232650" y="1620838"/>
          <p14:tracePt t="29132" x="7186613" y="1660525"/>
          <p14:tracePt t="29140" x="7119938" y="1714500"/>
          <p14:tracePt t="29155" x="6978650" y="1801813"/>
          <p14:tracePt t="29172" x="6784975" y="1908175"/>
          <p14:tracePt t="29187" x="6543675" y="2028825"/>
          <p14:tracePt t="29204" x="6288088" y="2155825"/>
          <p14:tracePt t="29220" x="6034088" y="2263775"/>
          <p14:tracePt t="29239" x="5726113" y="2384425"/>
          <p14:tracePt t="29255" x="5565775" y="2430463"/>
          <p14:tracePt t="29270" x="5397500" y="2465388"/>
          <p14:tracePt t="29287" x="5251450" y="2484438"/>
          <p14:tracePt t="29304" x="5116513" y="2498725"/>
          <p14:tracePt t="29321" x="4976813" y="2511425"/>
          <p14:tracePt t="29339" x="4829175" y="2524125"/>
          <p14:tracePt t="29355" x="4741863" y="2538413"/>
          <p14:tracePt t="29371" x="4641850" y="2551113"/>
          <p14:tracePt t="29387" x="4540250" y="2571750"/>
          <p14:tracePt t="29403" x="4440238" y="2598738"/>
          <p14:tracePt t="29422" x="4325938" y="2638425"/>
          <p14:tracePt t="29438" x="4138613" y="2713038"/>
          <p14:tracePt t="29455" x="4024313" y="2765425"/>
          <p14:tracePt t="29471" x="3905250" y="2840038"/>
          <p14:tracePt t="29488" x="3790950" y="2900363"/>
          <p14:tracePt t="29505" x="3683000" y="2960688"/>
          <p14:tracePt t="29522" x="3556000" y="3033713"/>
          <p14:tracePt t="29539" x="3509963" y="3067050"/>
          <p14:tracePt t="29555" x="3468688" y="3087688"/>
          <p14:tracePt t="29571" x="3455988" y="3108325"/>
          <p14:tracePt t="29588" x="3441700" y="3127375"/>
          <p14:tracePt t="29604" x="3435350" y="3148013"/>
          <p14:tracePt t="29621" x="3435350" y="3194050"/>
          <p14:tracePt t="29639" x="3441700" y="3281363"/>
          <p14:tracePt t="29655" x="3462338" y="3355975"/>
          <p14:tracePt t="29672" x="3489325" y="3441700"/>
          <p14:tracePt t="29687" x="3529013" y="3522663"/>
          <p14:tracePt t="29704" x="3570288" y="3616325"/>
          <p14:tracePt t="29720" x="3616325" y="3683000"/>
          <p14:tracePt t="29738" x="3697288" y="3776663"/>
          <p14:tracePt t="29754" x="3770313" y="3836988"/>
          <p14:tracePt t="29770" x="3878263" y="3905250"/>
          <p14:tracePt t="29786" x="3998913" y="3957638"/>
          <p14:tracePt t="29804" x="4132263" y="4011613"/>
          <p14:tracePt t="29821" x="4286250" y="4044950"/>
          <p14:tracePt t="29837" x="4440238" y="4071938"/>
          <p14:tracePt t="29854" x="4641850" y="4078288"/>
          <p14:tracePt t="29870" x="4787900" y="4078288"/>
          <p14:tracePt t="29887" x="4908550" y="4078288"/>
          <p14:tracePt t="29903" x="5002213" y="4071938"/>
          <p14:tracePt t="29920" x="5076825" y="4051300"/>
          <p14:tracePt t="29939" x="5143500" y="4024313"/>
          <p14:tracePt t="29955" x="5170488" y="4011613"/>
          <p14:tracePt t="29971" x="5183188" y="3998913"/>
          <p14:tracePt t="29987" x="5197475" y="3984625"/>
          <p14:tracePt t="30004" x="5210175" y="3971925"/>
          <p14:tracePt t="30022" x="5230813" y="3930650"/>
          <p14:tracePt t="30038" x="5251450" y="3897313"/>
          <p14:tracePt t="30055" x="5264150" y="3851275"/>
          <p14:tracePt t="30071" x="5297488" y="3776663"/>
          <p14:tracePt t="30087" x="5330825" y="3709988"/>
          <p14:tracePt t="30104" x="5357813" y="3643313"/>
          <p14:tracePt t="30122" x="5405438" y="3516313"/>
          <p14:tracePt t="30138" x="5430838" y="3416300"/>
          <p14:tracePt t="30155" x="5457825" y="3287713"/>
          <p14:tracePt t="30171" x="5472113" y="3160713"/>
          <p14:tracePt t="30188" x="5472113" y="3040063"/>
          <p14:tracePt t="30203" x="5472113" y="2919413"/>
          <p14:tracePt t="30220" x="5457825" y="2798763"/>
          <p14:tracePt t="30238" x="5378450" y="2644775"/>
          <p14:tracePt t="30254" x="5324475" y="2551113"/>
          <p14:tracePt t="30270" x="5257800" y="2478088"/>
          <p14:tracePt t="30288" x="5191125" y="2397125"/>
          <p14:tracePt t="30304" x="5122863" y="2351088"/>
          <p14:tracePt t="30320" x="5049838" y="2297113"/>
          <p14:tracePt t="30337" x="4929188" y="2251075"/>
          <p14:tracePt t="30354" x="4841875" y="2236788"/>
          <p14:tracePt t="30371" x="4754563" y="2230438"/>
          <p14:tracePt t="30387" x="4654550" y="2236788"/>
          <p14:tracePt t="30403" x="4560888" y="2263775"/>
          <p14:tracePt t="30422" x="4406900" y="2324100"/>
          <p14:tracePt t="30437" x="4319588" y="2370138"/>
          <p14:tracePt t="30454" x="4246563" y="2430463"/>
          <p14:tracePt t="30470" x="4186238" y="2484438"/>
          <p14:tracePt t="30487" x="4132263" y="2532063"/>
          <p14:tracePt t="30505" x="4092575" y="2578100"/>
          <p14:tracePt t="30520" x="4051300" y="2625725"/>
          <p14:tracePt t="30538" x="4011613" y="2732088"/>
          <p14:tracePt t="30554" x="3984625" y="2813050"/>
          <p14:tracePt t="30570" x="3971925" y="2886075"/>
          <p14:tracePt t="30587" x="3957638" y="2960688"/>
          <p14:tracePt t="30604" x="3957638" y="3033713"/>
          <p14:tracePt t="30620" x="3951288" y="3121025"/>
          <p14:tracePt t="30637" x="3951288" y="3254375"/>
          <p14:tracePt t="30654" x="3951288" y="3328988"/>
          <p14:tracePt t="30670" x="3951288" y="3395663"/>
          <p14:tracePt t="30687" x="3957638" y="3476625"/>
          <p14:tracePt t="30703" x="3978275" y="3549650"/>
          <p14:tracePt t="30721" x="3990975" y="3609975"/>
          <p14:tracePt t="30737" x="4017963" y="3683000"/>
          <p14:tracePt t="30754" x="4032250" y="3709988"/>
          <p14:tracePt t="30770" x="4051300" y="3736975"/>
          <p14:tracePt t="30788" x="4078288" y="3763963"/>
          <p14:tracePt t="30804" x="4111625" y="3790950"/>
          <p14:tracePt t="30821" x="4144963" y="3824288"/>
          <p14:tracePt t="30838" x="4198938" y="3863975"/>
          <p14:tracePt t="30854" x="4246563" y="3890963"/>
          <p14:tracePt t="30870" x="4279900" y="3911600"/>
          <p14:tracePt t="30887" x="4333875" y="3930650"/>
          <p14:tracePt t="30904" x="4379913" y="3951288"/>
          <p14:tracePt t="30922" x="4467225" y="3978275"/>
          <p14:tracePt t="30938" x="4533900" y="3998913"/>
          <p14:tracePt t="30954" x="4608513" y="4017963"/>
          <p14:tracePt t="30971" x="4675188" y="4032250"/>
          <p14:tracePt t="30988" x="4741863" y="4038600"/>
          <p14:tracePt t="31004" x="4808538" y="4044950"/>
          <p14:tracePt t="31021" x="4902200" y="4051300"/>
          <p14:tracePt t="31038" x="4949825" y="4051300"/>
          <p14:tracePt t="31053" x="4983163" y="4051300"/>
          <p14:tracePt t="31070" x="5002213" y="4051300"/>
          <p14:tracePt t="31087" x="5029200" y="4051300"/>
          <p14:tracePt t="31103" x="5043488" y="4051300"/>
          <p14:tracePt t="31122" x="5070475" y="4038600"/>
          <p14:tracePt t="31138" x="5083175" y="4024313"/>
          <p14:tracePt t="31155" x="5095875" y="4011613"/>
          <p14:tracePt t="31170" x="5110163" y="4005263"/>
          <p14:tracePt t="31187" x="5116513" y="3990975"/>
          <p14:tracePt t="31204" x="5130800" y="3978275"/>
          <p14:tracePt t="31220" x="5143500" y="3957638"/>
          <p14:tracePt t="31238" x="5164138" y="3930650"/>
          <p14:tracePt t="31253" x="5176838" y="3911600"/>
          <p14:tracePt t="32714" x="5164138" y="3911600"/>
          <p14:tracePt t="32722" x="5149850" y="3911600"/>
          <p14:tracePt t="32738" x="5116513" y="3911600"/>
          <p14:tracePt t="32754" x="5056188" y="3905250"/>
          <p14:tracePt t="32770" x="4929188" y="3897313"/>
          <p14:tracePt t="32787" x="4762500" y="3890963"/>
          <p14:tracePt t="32803" x="4494213" y="3878263"/>
          <p14:tracePt t="32821" x="4044950" y="3863975"/>
          <p14:tracePt t="32837" x="3709988" y="3844925"/>
          <p14:tracePt t="32853" x="3362325" y="3797300"/>
          <p14:tracePt t="32870" x="3006725" y="3730625"/>
          <p14:tracePt t="32887" x="2692400" y="3670300"/>
          <p14:tracePt t="32903" x="2390775" y="3595688"/>
          <p14:tracePt t="32921" x="2028825" y="3549650"/>
          <p14:tracePt t="32937" x="1828800" y="3536950"/>
          <p14:tracePt t="32954" x="1681163" y="3536950"/>
          <p14:tracePt t="32970" x="1533525" y="3556000"/>
          <p14:tracePt t="32987" x="1412875" y="3589338"/>
          <p14:tracePt t="33004" x="1325563" y="3622675"/>
          <p14:tracePt t="33021" x="1258888" y="3656013"/>
          <p14:tracePt t="33037" x="1238250" y="3670300"/>
          <p14:tracePt t="33054" x="1225550" y="3676650"/>
          <p14:tracePt t="33070" x="1219200" y="3676650"/>
          <p14:tracePt t="33087" x="1212850" y="3683000"/>
          <p14:tracePt t="33121" x="1198563" y="3683000"/>
          <p14:tracePt t="33137" x="1192213" y="3683000"/>
          <p14:tracePt t="33155" x="1171575" y="3676650"/>
          <p14:tracePt t="33170" x="1138238" y="3656013"/>
          <p14:tracePt t="33187" x="1098550" y="3622675"/>
          <p14:tracePt t="33204" x="1044575" y="3589338"/>
          <p14:tracePt t="33220" x="930275" y="3529013"/>
          <p14:tracePt t="33238" x="877888" y="3495675"/>
          <p14:tracePt t="33254" x="817563" y="3462338"/>
          <p14:tracePt t="33270" x="757238" y="3441700"/>
          <p14:tracePt t="33287" x="703263" y="3422650"/>
          <p14:tracePt t="33303" x="636588" y="3408363"/>
          <p14:tracePt t="33320" x="555625" y="3408363"/>
          <p14:tracePt t="33338" x="488950" y="3422650"/>
          <p14:tracePt t="33353" x="428625" y="3449638"/>
          <p14:tracePt t="33370" x="381000" y="3476625"/>
          <p14:tracePt t="33386" x="347663" y="3509963"/>
          <p14:tracePt t="33403" x="328613" y="3536950"/>
          <p14:tracePt t="33421" x="301625" y="3643313"/>
          <p14:tracePt t="33438" x="287338" y="3743325"/>
          <p14:tracePt t="33453" x="287338" y="3878263"/>
          <p14:tracePt t="33470" x="287338" y="4017963"/>
          <p14:tracePt t="33487" x="287338" y="4152900"/>
          <p14:tracePt t="33503" x="287338" y="4265613"/>
          <p14:tracePt t="33521" x="314325" y="4406900"/>
          <p14:tracePt t="33537" x="347663" y="4487863"/>
          <p14:tracePt t="33554" x="381000" y="4554538"/>
          <p14:tracePt t="33570" x="449263" y="4627563"/>
          <p14:tracePt t="33587" x="536575" y="4708525"/>
          <p14:tracePt t="33603" x="655638" y="4795838"/>
          <p14:tracePt t="33621" x="877888" y="4916488"/>
          <p14:tracePt t="33721" x="1841500" y="4929188"/>
          <p14:tracePt t="33737" x="1976438" y="4881563"/>
          <p14:tracePt t="33754" x="2076450" y="4835525"/>
          <p14:tracePt t="33769" x="2176463" y="4781550"/>
          <p14:tracePt t="33786" x="2257425" y="4721225"/>
          <p14:tracePt t="33803" x="2330450" y="4660900"/>
          <p14:tracePt t="33820" x="2430463" y="4533900"/>
          <p14:tracePt t="33837" x="2498725" y="4427538"/>
          <p14:tracePt t="33853" x="2544763" y="4306888"/>
          <p14:tracePt t="33869" x="2592388" y="4159250"/>
          <p14:tracePt t="33887" x="2619375" y="4011613"/>
          <p14:tracePt t="33902" x="2625725" y="3851275"/>
          <p14:tracePt t="33920" x="2625725" y="3656013"/>
          <p14:tracePt t="33937" x="2605088" y="3536950"/>
          <p14:tracePt t="33954" x="2578100" y="3449638"/>
          <p14:tracePt t="33970" x="2538413" y="3381375"/>
          <p14:tracePt t="33987" x="2484438" y="3308350"/>
          <p14:tracePt t="34005" x="2378075" y="3201988"/>
          <p14:tracePt t="34021" x="2284413" y="3133725"/>
          <p14:tracePt t="34037" x="2149475" y="3067050"/>
          <p14:tracePt t="34054" x="2028825" y="3027363"/>
          <p14:tracePt t="34070" x="1881188" y="2994025"/>
          <p14:tracePt t="34086" x="1747838" y="2967038"/>
          <p14:tracePt t="34103" x="1614488" y="2952750"/>
          <p14:tracePt t="34120" x="1400175" y="2952750"/>
          <p14:tracePt t="34137" x="1273175" y="2960688"/>
          <p14:tracePt t="34153" x="1171575" y="2987675"/>
          <p14:tracePt t="34170" x="1071563" y="3021013"/>
          <p14:tracePt t="34187" x="1011238" y="3054350"/>
          <p14:tracePt t="34204" x="965200" y="3087688"/>
          <p14:tracePt t="34221" x="938213" y="3121025"/>
          <p14:tracePt t="34237" x="923925" y="3148013"/>
          <p14:tracePt t="34253" x="917575" y="3175000"/>
          <p14:tracePt t="34270" x="911225" y="3235325"/>
          <p14:tracePt t="34286" x="904875" y="3328988"/>
          <p14:tracePt t="34303" x="904875" y="3449638"/>
          <p14:tracePt t="34320" x="896938" y="3643313"/>
          <p14:tracePt t="34336" x="896938" y="3776663"/>
          <p14:tracePt t="34353" x="896938" y="3905250"/>
          <p14:tracePt t="34369" x="896938" y="3990975"/>
          <p14:tracePt t="34386" x="896938" y="4084638"/>
          <p14:tracePt t="34403" x="911225" y="4165600"/>
          <p14:tracePt t="34421" x="957263" y="4298950"/>
          <p14:tracePt t="34436" x="990600" y="4373563"/>
          <p14:tracePt t="34453" x="1044575" y="4452938"/>
          <p14:tracePt t="34469" x="1111250" y="4540250"/>
          <p14:tracePt t="34486" x="1192213" y="4614863"/>
          <p14:tracePt t="34503" x="1312863" y="4702175"/>
          <p14:tracePt t="34520" x="1506538" y="4802188"/>
          <p14:tracePt t="34536" x="1654175" y="4841875"/>
          <p14:tracePt t="34553" x="1808163" y="4875213"/>
          <p14:tracePt t="34569" x="1968500" y="4881563"/>
          <p14:tracePt t="34586" x="2109788" y="4881563"/>
          <p14:tracePt t="34603" x="2263775" y="4881563"/>
          <p14:tracePt t="34620" x="2451100" y="4829175"/>
          <p14:tracePt t="34636" x="2565400" y="4787900"/>
          <p14:tracePt t="34653" x="2665413" y="4727575"/>
          <p14:tracePt t="34669" x="2746375" y="4667250"/>
          <p14:tracePt t="34686" x="2819400" y="4587875"/>
          <p14:tracePt t="34702" x="2894013" y="4487863"/>
          <p14:tracePt t="34721" x="2973388" y="4232275"/>
          <p14:tracePt t="34737" x="3006725" y="4011613"/>
          <p14:tracePt t="34752" x="3027363" y="3709988"/>
          <p14:tracePt t="34769" x="3027363" y="3468688"/>
          <p14:tracePt t="34786" x="3027363" y="3302000"/>
          <p14:tracePt t="34802" x="3021013" y="3175000"/>
          <p14:tracePt t="34820" x="2994025" y="3067050"/>
          <p14:tracePt t="34836" x="2979738" y="3027363"/>
          <p14:tracePt t="34852" x="2973388" y="3013075"/>
          <p14:tracePt t="35128" x="2967038" y="3013075"/>
          <p14:tracePt t="35137" x="2952750" y="3006725"/>
          <p14:tracePt t="35143" x="2940050" y="2994025"/>
          <p14:tracePt t="35154" x="2919413" y="2952750"/>
          <p14:tracePt t="35170" x="2859088" y="2786063"/>
          <p14:tracePt t="35186" x="2786063" y="2444750"/>
          <p14:tracePt t="35204" x="2692400" y="1868488"/>
          <p14:tracePt t="35221" x="2638425" y="1554163"/>
          <p14:tracePt t="35237" x="2592388" y="1273175"/>
          <p14:tracePt t="35253" x="2538413" y="1092200"/>
          <p14:tracePt t="35269" x="2478088" y="904875"/>
          <p14:tracePt t="35285" x="2411413" y="730250"/>
          <p14:tracePt t="35303" x="2330450" y="561975"/>
          <p14:tracePt t="35320" x="2224088" y="361950"/>
          <p14:tracePt t="35336" x="2149475" y="254000"/>
          <p14:tracePt t="35352" x="2089150" y="180975"/>
          <p14:tracePt t="35369" x="2016125" y="107950"/>
          <p14:tracePt t="35386" x="1962150" y="66675"/>
          <p14:tracePt t="35402" x="1928813" y="39688"/>
          <p14:tracePt t="35651" x="1922463" y="39688"/>
          <p14:tracePt t="35658" x="1916113" y="39688"/>
          <p14:tracePt t="35669" x="1901825" y="39688"/>
          <p14:tracePt t="35686" x="1855788" y="53975"/>
          <p14:tracePt t="35704" x="1714500" y="93663"/>
          <p14:tracePt t="35720" x="1587500" y="133350"/>
          <p14:tracePt t="35737" x="1433513" y="201613"/>
          <p14:tracePt t="35752" x="1258888" y="274638"/>
          <p14:tracePt t="35769" x="1119188" y="361950"/>
          <p14:tracePt t="35785" x="965200" y="461963"/>
          <p14:tracePt t="35802" x="830263" y="549275"/>
          <p14:tracePt t="35819" x="696913" y="669925"/>
          <p14:tracePt t="35836" x="630238" y="742950"/>
          <p14:tracePt t="35852" x="576263" y="823913"/>
          <p14:tracePt t="35870" x="542925" y="896938"/>
          <p14:tracePt t="35872" x="536575" y="938213"/>
          <p14:tracePt t="35886" x="528638" y="977900"/>
          <p14:tracePt t="35903" x="536575" y="1104900"/>
          <p14:tracePt t="35920" x="561975" y="1198563"/>
          <p14:tracePt t="35936" x="603250" y="1285875"/>
          <p14:tracePt t="35953" x="663575" y="1373188"/>
          <p14:tracePt t="35969" x="742950" y="1460500"/>
          <p14:tracePt t="35986" x="863600" y="1547813"/>
          <p14:tracePt t="36004" x="1077913" y="1660525"/>
          <p14:tracePt t="36020" x="1231900" y="1727200"/>
          <p14:tracePt t="36036" x="1385888" y="1762125"/>
          <p14:tracePt t="36053" x="1554163" y="1795463"/>
          <p14:tracePt t="36069" x="1701800" y="1808163"/>
          <p14:tracePt t="36086" x="1855788" y="1808163"/>
          <p14:tracePt t="36102" x="1995488" y="1808163"/>
          <p14:tracePt t="36120" x="2203450" y="1774825"/>
          <p14:tracePt t="36135" x="2309813" y="1735138"/>
          <p14:tracePt t="36152" x="2397125" y="1701800"/>
          <p14:tracePt t="36168" x="2457450" y="1674813"/>
          <p14:tracePt t="36185" x="2505075" y="1647825"/>
          <p14:tracePt t="36202" x="2524125" y="1627188"/>
          <p14:tracePt t="36220" x="2544763" y="1600200"/>
          <p14:tracePt t="36236" x="2559050" y="1573213"/>
          <p14:tracePt t="36252" x="2559050" y="1520825"/>
          <p14:tracePt t="36269" x="2559050" y="1427163"/>
          <p14:tracePt t="36285" x="2511425" y="1312863"/>
          <p14:tracePt t="36302" x="2471738" y="1225550"/>
          <p14:tracePt t="36319" x="2370138" y="1111250"/>
          <p14:tracePt t="36336" x="2303463" y="1050925"/>
          <p14:tracePt t="36352" x="2216150" y="998538"/>
          <p14:tracePt t="36369" x="2143125" y="971550"/>
          <p14:tracePt t="36372" x="2082800" y="965200"/>
          <p14:tracePt t="36386" x="2028825" y="957263"/>
          <p14:tracePt t="36403" x="1935163" y="957263"/>
          <p14:tracePt t="36420" x="1768475" y="977900"/>
          <p14:tracePt t="36437" x="1674813" y="1017588"/>
          <p14:tracePt t="36452" x="1573213" y="1084263"/>
          <p14:tracePt t="36469" x="1500188" y="1138238"/>
          <p14:tracePt t="36486" x="1439863" y="1219200"/>
          <p14:tracePt t="36502" x="1373188" y="1325563"/>
          <p14:tracePt t="36520" x="1285875" y="1547813"/>
          <p14:tracePt t="36536" x="1252538" y="1714500"/>
          <p14:tracePt t="36552" x="1225550" y="1955800"/>
          <p14:tracePt t="36570" x="1219200" y="2190750"/>
          <p14:tracePt t="36586" x="1219200" y="2390775"/>
          <p14:tracePt t="36602" x="1231900" y="2551113"/>
          <p14:tracePt t="36619" x="1273175" y="2692400"/>
          <p14:tracePt t="36635" x="1285875" y="272573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Google Shape;744;p55"/>
          <p:cNvGrpSpPr/>
          <p:nvPr/>
        </p:nvGrpSpPr>
        <p:grpSpPr>
          <a:xfrm>
            <a:off x="395381" y="755812"/>
            <a:ext cx="6506784" cy="4040580"/>
            <a:chOff x="233350" y="949250"/>
            <a:chExt cx="7137300" cy="3802300"/>
          </a:xfrm>
        </p:grpSpPr>
        <p:sp>
          <p:nvSpPr>
            <p:cNvPr id="745" name="Google Shape;745;p55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5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5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5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5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5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5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5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5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5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5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5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5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5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5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5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5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5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5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5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5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5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5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5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5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5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5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5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5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5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5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5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5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5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5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5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5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5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5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5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5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5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5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5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5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5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5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5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5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5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5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C58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55"/>
          <p:cNvGrpSpPr/>
          <p:nvPr/>
        </p:nvGrpSpPr>
        <p:grpSpPr>
          <a:xfrm>
            <a:off x="5133079" y="1980884"/>
            <a:ext cx="705761" cy="528425"/>
            <a:chOff x="2932200" y="946000"/>
            <a:chExt cx="443150" cy="331800"/>
          </a:xfrm>
        </p:grpSpPr>
        <p:sp>
          <p:nvSpPr>
            <p:cNvPr id="797" name="Google Shape;797;p55"/>
            <p:cNvSpPr/>
            <p:nvPr/>
          </p:nvSpPr>
          <p:spPr>
            <a:xfrm>
              <a:off x="3328075" y="1059775"/>
              <a:ext cx="47275" cy="218025"/>
            </a:xfrm>
            <a:custGeom>
              <a:avLst/>
              <a:gdLst/>
              <a:ahLst/>
              <a:cxnLst/>
              <a:rect l="l" t="t" r="r" b="b"/>
              <a:pathLst>
                <a:path w="1891" h="8721" extrusionOk="0">
                  <a:moveTo>
                    <a:pt x="1454" y="0"/>
                  </a:moveTo>
                  <a:lnTo>
                    <a:pt x="401" y="1053"/>
                  </a:lnTo>
                  <a:lnTo>
                    <a:pt x="1" y="8720"/>
                  </a:lnTo>
                  <a:lnTo>
                    <a:pt x="1142" y="8720"/>
                  </a:lnTo>
                  <a:cubicBezTo>
                    <a:pt x="1311" y="8720"/>
                    <a:pt x="1444" y="8578"/>
                    <a:pt x="1433" y="8410"/>
                  </a:cubicBezTo>
                  <a:cubicBezTo>
                    <a:pt x="1377" y="7622"/>
                    <a:pt x="1235" y="5576"/>
                    <a:pt x="1235" y="5196"/>
                  </a:cubicBezTo>
                  <a:cubicBezTo>
                    <a:pt x="1235" y="4724"/>
                    <a:pt x="1890" y="1635"/>
                    <a:pt x="1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5"/>
            <p:cNvSpPr/>
            <p:nvPr/>
          </p:nvSpPr>
          <p:spPr>
            <a:xfrm>
              <a:off x="3057100" y="1111075"/>
              <a:ext cx="115700" cy="166725"/>
            </a:xfrm>
            <a:custGeom>
              <a:avLst/>
              <a:gdLst/>
              <a:ahLst/>
              <a:cxnLst/>
              <a:rect l="l" t="t" r="r" b="b"/>
              <a:pathLst>
                <a:path w="4628" h="6669" extrusionOk="0">
                  <a:moveTo>
                    <a:pt x="2954" y="1"/>
                  </a:moveTo>
                  <a:lnTo>
                    <a:pt x="755" y="3910"/>
                  </a:lnTo>
                  <a:cubicBezTo>
                    <a:pt x="697" y="4011"/>
                    <a:pt x="659" y="4125"/>
                    <a:pt x="645" y="4241"/>
                  </a:cubicBezTo>
                  <a:lnTo>
                    <a:pt x="515" y="5354"/>
                  </a:lnTo>
                  <a:cubicBezTo>
                    <a:pt x="502" y="5454"/>
                    <a:pt x="473" y="5551"/>
                    <a:pt x="428" y="5642"/>
                  </a:cubicBezTo>
                  <a:lnTo>
                    <a:pt x="75" y="6349"/>
                  </a:lnTo>
                  <a:cubicBezTo>
                    <a:pt x="1" y="6495"/>
                    <a:pt x="107" y="6668"/>
                    <a:pt x="272" y="6668"/>
                  </a:cubicBezTo>
                  <a:lnTo>
                    <a:pt x="2102" y="6668"/>
                  </a:lnTo>
                  <a:lnTo>
                    <a:pt x="2556" y="4071"/>
                  </a:lnTo>
                  <a:lnTo>
                    <a:pt x="4627" y="1617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5"/>
            <p:cNvSpPr/>
            <p:nvPr/>
          </p:nvSpPr>
          <p:spPr>
            <a:xfrm>
              <a:off x="2976725" y="946000"/>
              <a:ext cx="394975" cy="331800"/>
            </a:xfrm>
            <a:custGeom>
              <a:avLst/>
              <a:gdLst/>
              <a:ahLst/>
              <a:cxnLst/>
              <a:rect l="l" t="t" r="r" b="b"/>
              <a:pathLst>
                <a:path w="15799" h="13272" extrusionOk="0">
                  <a:moveTo>
                    <a:pt x="5608" y="1"/>
                  </a:moveTo>
                  <a:cubicBezTo>
                    <a:pt x="5039" y="1"/>
                    <a:pt x="4754" y="191"/>
                    <a:pt x="4754" y="191"/>
                  </a:cubicBezTo>
                  <a:cubicBezTo>
                    <a:pt x="3882" y="481"/>
                    <a:pt x="2774" y="290"/>
                    <a:pt x="1991" y="662"/>
                  </a:cubicBezTo>
                  <a:cubicBezTo>
                    <a:pt x="1357" y="965"/>
                    <a:pt x="405" y="3830"/>
                    <a:pt x="158" y="5313"/>
                  </a:cubicBezTo>
                  <a:cubicBezTo>
                    <a:pt x="136" y="5437"/>
                    <a:pt x="7" y="6098"/>
                    <a:pt x="6" y="6367"/>
                  </a:cubicBezTo>
                  <a:cubicBezTo>
                    <a:pt x="1" y="7506"/>
                    <a:pt x="327" y="10479"/>
                    <a:pt x="1523" y="11263"/>
                  </a:cubicBezTo>
                  <a:cubicBezTo>
                    <a:pt x="1739" y="11408"/>
                    <a:pt x="1994" y="11485"/>
                    <a:pt x="2254" y="11485"/>
                  </a:cubicBezTo>
                  <a:cubicBezTo>
                    <a:pt x="2460" y="11483"/>
                    <a:pt x="2665" y="11440"/>
                    <a:pt x="2854" y="11359"/>
                  </a:cubicBezTo>
                  <a:cubicBezTo>
                    <a:pt x="3001" y="11296"/>
                    <a:pt x="3071" y="11127"/>
                    <a:pt x="3010" y="10979"/>
                  </a:cubicBezTo>
                  <a:cubicBezTo>
                    <a:pt x="2963" y="10868"/>
                    <a:pt x="2855" y="10800"/>
                    <a:pt x="2741" y="10800"/>
                  </a:cubicBezTo>
                  <a:cubicBezTo>
                    <a:pt x="2704" y="10800"/>
                    <a:pt x="2667" y="10807"/>
                    <a:pt x="2631" y="10822"/>
                  </a:cubicBezTo>
                  <a:cubicBezTo>
                    <a:pt x="2497" y="10878"/>
                    <a:pt x="2373" y="10906"/>
                    <a:pt x="2256" y="10906"/>
                  </a:cubicBezTo>
                  <a:cubicBezTo>
                    <a:pt x="2109" y="10906"/>
                    <a:pt x="1974" y="10862"/>
                    <a:pt x="1842" y="10777"/>
                  </a:cubicBezTo>
                  <a:cubicBezTo>
                    <a:pt x="1648" y="10650"/>
                    <a:pt x="1479" y="10435"/>
                    <a:pt x="1329" y="10166"/>
                  </a:cubicBezTo>
                  <a:cubicBezTo>
                    <a:pt x="933" y="8998"/>
                    <a:pt x="1108" y="7169"/>
                    <a:pt x="1210" y="6383"/>
                  </a:cubicBezTo>
                  <a:cubicBezTo>
                    <a:pt x="1240" y="6155"/>
                    <a:pt x="1388" y="5966"/>
                    <a:pt x="1597" y="5871"/>
                  </a:cubicBezTo>
                  <a:cubicBezTo>
                    <a:pt x="2164" y="5612"/>
                    <a:pt x="2834" y="5173"/>
                    <a:pt x="3222" y="4906"/>
                  </a:cubicBezTo>
                  <a:cubicBezTo>
                    <a:pt x="3355" y="4814"/>
                    <a:pt x="3502" y="4772"/>
                    <a:pt x="3647" y="4772"/>
                  </a:cubicBezTo>
                  <a:cubicBezTo>
                    <a:pt x="4007" y="4772"/>
                    <a:pt x="4347" y="5034"/>
                    <a:pt x="4395" y="5435"/>
                  </a:cubicBezTo>
                  <a:lnTo>
                    <a:pt x="5170" y="11945"/>
                  </a:lnTo>
                  <a:cubicBezTo>
                    <a:pt x="5183" y="12052"/>
                    <a:pt x="5165" y="12159"/>
                    <a:pt x="5121" y="12256"/>
                  </a:cubicBezTo>
                  <a:lnTo>
                    <a:pt x="4769" y="13024"/>
                  </a:lnTo>
                  <a:cubicBezTo>
                    <a:pt x="4716" y="13138"/>
                    <a:pt x="4801" y="13270"/>
                    <a:pt x="4928" y="13270"/>
                  </a:cubicBezTo>
                  <a:lnTo>
                    <a:pt x="6207" y="13270"/>
                  </a:lnTo>
                  <a:cubicBezTo>
                    <a:pt x="6367" y="13270"/>
                    <a:pt x="6497" y="13141"/>
                    <a:pt x="6497" y="12980"/>
                  </a:cubicBezTo>
                  <a:lnTo>
                    <a:pt x="6497" y="7749"/>
                  </a:lnTo>
                  <a:cubicBezTo>
                    <a:pt x="6497" y="7749"/>
                    <a:pt x="8106" y="9117"/>
                    <a:pt x="10367" y="9117"/>
                  </a:cubicBezTo>
                  <a:cubicBezTo>
                    <a:pt x="10833" y="9117"/>
                    <a:pt x="11327" y="9059"/>
                    <a:pt x="11840" y="8919"/>
                  </a:cubicBezTo>
                  <a:lnTo>
                    <a:pt x="12626" y="9813"/>
                  </a:lnTo>
                  <a:cubicBezTo>
                    <a:pt x="12719" y="9918"/>
                    <a:pt x="12770" y="10055"/>
                    <a:pt x="12770" y="10196"/>
                  </a:cubicBezTo>
                  <a:lnTo>
                    <a:pt x="12770" y="11998"/>
                  </a:lnTo>
                  <a:cubicBezTo>
                    <a:pt x="12770" y="12071"/>
                    <a:pt x="12757" y="12143"/>
                    <a:pt x="12730" y="12212"/>
                  </a:cubicBezTo>
                  <a:lnTo>
                    <a:pt x="12405" y="13033"/>
                  </a:lnTo>
                  <a:cubicBezTo>
                    <a:pt x="12359" y="13147"/>
                    <a:pt x="12444" y="13271"/>
                    <a:pt x="12567" y="13271"/>
                  </a:cubicBezTo>
                  <a:lnTo>
                    <a:pt x="14345" y="13271"/>
                  </a:lnTo>
                  <a:lnTo>
                    <a:pt x="14345" y="9492"/>
                  </a:lnTo>
                  <a:cubicBezTo>
                    <a:pt x="14345" y="8620"/>
                    <a:pt x="15798" y="6295"/>
                    <a:pt x="15508" y="4551"/>
                  </a:cubicBezTo>
                  <a:cubicBezTo>
                    <a:pt x="15234" y="2907"/>
                    <a:pt x="13411" y="747"/>
                    <a:pt x="11742" y="747"/>
                  </a:cubicBezTo>
                  <a:cubicBezTo>
                    <a:pt x="11640" y="747"/>
                    <a:pt x="11539" y="755"/>
                    <a:pt x="11438" y="772"/>
                  </a:cubicBezTo>
                  <a:cubicBezTo>
                    <a:pt x="10566" y="917"/>
                    <a:pt x="9985" y="1063"/>
                    <a:pt x="9403" y="1063"/>
                  </a:cubicBezTo>
                  <a:cubicBezTo>
                    <a:pt x="8822" y="1063"/>
                    <a:pt x="8241" y="917"/>
                    <a:pt x="7370" y="481"/>
                  </a:cubicBezTo>
                  <a:cubicBezTo>
                    <a:pt x="6622" y="108"/>
                    <a:pt x="6035" y="1"/>
                    <a:pt x="5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5"/>
            <p:cNvSpPr/>
            <p:nvPr/>
          </p:nvSpPr>
          <p:spPr>
            <a:xfrm>
              <a:off x="3139125" y="1125175"/>
              <a:ext cx="133625" cy="48775"/>
            </a:xfrm>
            <a:custGeom>
              <a:avLst/>
              <a:gdLst/>
              <a:ahLst/>
              <a:cxnLst/>
              <a:rect l="l" t="t" r="r" b="b"/>
              <a:pathLst>
                <a:path w="5345" h="1951" extrusionOk="0">
                  <a:moveTo>
                    <a:pt x="578" y="0"/>
                  </a:moveTo>
                  <a:cubicBezTo>
                    <a:pt x="271" y="0"/>
                    <a:pt x="0" y="248"/>
                    <a:pt x="1" y="578"/>
                  </a:cubicBezTo>
                  <a:lnTo>
                    <a:pt x="1" y="579"/>
                  </a:lnTo>
                  <a:lnTo>
                    <a:pt x="1" y="582"/>
                  </a:lnTo>
                  <a:cubicBezTo>
                    <a:pt x="1" y="582"/>
                    <a:pt x="1609" y="1950"/>
                    <a:pt x="3871" y="1950"/>
                  </a:cubicBezTo>
                  <a:cubicBezTo>
                    <a:pt x="4337" y="1950"/>
                    <a:pt x="4831" y="1892"/>
                    <a:pt x="5344" y="1752"/>
                  </a:cubicBezTo>
                  <a:lnTo>
                    <a:pt x="4470" y="877"/>
                  </a:lnTo>
                  <a:cubicBezTo>
                    <a:pt x="4359" y="769"/>
                    <a:pt x="4210" y="709"/>
                    <a:pt x="4055" y="709"/>
                  </a:cubicBezTo>
                  <a:cubicBezTo>
                    <a:pt x="4050" y="709"/>
                    <a:pt x="4046" y="709"/>
                    <a:pt x="4041" y="709"/>
                  </a:cubicBezTo>
                  <a:cubicBezTo>
                    <a:pt x="4025" y="709"/>
                    <a:pt x="4009" y="709"/>
                    <a:pt x="3993" y="709"/>
                  </a:cubicBezTo>
                  <a:cubicBezTo>
                    <a:pt x="2869" y="709"/>
                    <a:pt x="1575" y="321"/>
                    <a:pt x="772" y="34"/>
                  </a:cubicBezTo>
                  <a:cubicBezTo>
                    <a:pt x="707" y="11"/>
                    <a:pt x="642" y="0"/>
                    <a:pt x="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5"/>
            <p:cNvSpPr/>
            <p:nvPr/>
          </p:nvSpPr>
          <p:spPr>
            <a:xfrm>
              <a:off x="3056025" y="957175"/>
              <a:ext cx="79850" cy="114925"/>
            </a:xfrm>
            <a:custGeom>
              <a:avLst/>
              <a:gdLst/>
              <a:ahLst/>
              <a:cxnLst/>
              <a:rect l="l" t="t" r="r" b="b"/>
              <a:pathLst>
                <a:path w="3194" h="4597" extrusionOk="0">
                  <a:moveTo>
                    <a:pt x="1889" y="1"/>
                  </a:moveTo>
                  <a:cubicBezTo>
                    <a:pt x="1469" y="1"/>
                    <a:pt x="1091" y="282"/>
                    <a:pt x="920" y="672"/>
                  </a:cubicBezTo>
                  <a:lnTo>
                    <a:pt x="357" y="1955"/>
                  </a:lnTo>
                  <a:cubicBezTo>
                    <a:pt x="1" y="2764"/>
                    <a:pt x="109" y="3717"/>
                    <a:pt x="677" y="4393"/>
                  </a:cubicBezTo>
                  <a:cubicBezTo>
                    <a:pt x="716" y="4440"/>
                    <a:pt x="756" y="4483"/>
                    <a:pt x="802" y="4524"/>
                  </a:cubicBezTo>
                  <a:cubicBezTo>
                    <a:pt x="856" y="4572"/>
                    <a:pt x="924" y="4597"/>
                    <a:pt x="992" y="4597"/>
                  </a:cubicBezTo>
                  <a:cubicBezTo>
                    <a:pt x="1062" y="4597"/>
                    <a:pt x="1131" y="4571"/>
                    <a:pt x="1186" y="4520"/>
                  </a:cubicBezTo>
                  <a:cubicBezTo>
                    <a:pt x="1208" y="4500"/>
                    <a:pt x="1231" y="4479"/>
                    <a:pt x="1255" y="4456"/>
                  </a:cubicBezTo>
                  <a:cubicBezTo>
                    <a:pt x="1401" y="4318"/>
                    <a:pt x="1539" y="4172"/>
                    <a:pt x="1669" y="4020"/>
                  </a:cubicBezTo>
                  <a:lnTo>
                    <a:pt x="2085" y="3535"/>
                  </a:lnTo>
                  <a:cubicBezTo>
                    <a:pt x="2298" y="3286"/>
                    <a:pt x="2497" y="3021"/>
                    <a:pt x="2659" y="2734"/>
                  </a:cubicBezTo>
                  <a:cubicBezTo>
                    <a:pt x="2833" y="2426"/>
                    <a:pt x="2970" y="2103"/>
                    <a:pt x="3034" y="1779"/>
                  </a:cubicBezTo>
                  <a:cubicBezTo>
                    <a:pt x="3193" y="982"/>
                    <a:pt x="2753" y="80"/>
                    <a:pt x="1982" y="6"/>
                  </a:cubicBezTo>
                  <a:cubicBezTo>
                    <a:pt x="1951" y="2"/>
                    <a:pt x="1920" y="1"/>
                    <a:pt x="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5"/>
            <p:cNvSpPr/>
            <p:nvPr/>
          </p:nvSpPr>
          <p:spPr>
            <a:xfrm>
              <a:off x="2932200" y="1075575"/>
              <a:ext cx="75900" cy="35900"/>
            </a:xfrm>
            <a:custGeom>
              <a:avLst/>
              <a:gdLst/>
              <a:ahLst/>
              <a:cxnLst/>
              <a:rect l="l" t="t" r="r" b="b"/>
              <a:pathLst>
                <a:path w="3036" h="1436" extrusionOk="0">
                  <a:moveTo>
                    <a:pt x="2234" y="1"/>
                  </a:moveTo>
                  <a:cubicBezTo>
                    <a:pt x="2166" y="1"/>
                    <a:pt x="2098" y="28"/>
                    <a:pt x="2045" y="77"/>
                  </a:cubicBezTo>
                  <a:cubicBezTo>
                    <a:pt x="1470" y="602"/>
                    <a:pt x="541" y="918"/>
                    <a:pt x="99" y="1045"/>
                  </a:cubicBezTo>
                  <a:cubicBezTo>
                    <a:pt x="8" y="1073"/>
                    <a:pt x="1" y="1198"/>
                    <a:pt x="87" y="1236"/>
                  </a:cubicBezTo>
                  <a:cubicBezTo>
                    <a:pt x="410" y="1380"/>
                    <a:pt x="742" y="1436"/>
                    <a:pt x="1061" y="1436"/>
                  </a:cubicBezTo>
                  <a:cubicBezTo>
                    <a:pt x="1808" y="1436"/>
                    <a:pt x="2486" y="1132"/>
                    <a:pt x="2822" y="952"/>
                  </a:cubicBezTo>
                  <a:cubicBezTo>
                    <a:pt x="2971" y="871"/>
                    <a:pt x="3036" y="684"/>
                    <a:pt x="2949" y="540"/>
                  </a:cubicBezTo>
                  <a:cubicBezTo>
                    <a:pt x="2803" y="295"/>
                    <a:pt x="2527" y="121"/>
                    <a:pt x="2347" y="28"/>
                  </a:cubicBezTo>
                  <a:cubicBezTo>
                    <a:pt x="2311" y="9"/>
                    <a:pt x="2272" y="1"/>
                    <a:pt x="2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5"/>
            <p:cNvSpPr/>
            <p:nvPr/>
          </p:nvSpPr>
          <p:spPr>
            <a:xfrm>
              <a:off x="3008275" y="1023425"/>
              <a:ext cx="14600" cy="14550"/>
            </a:xfrm>
            <a:custGeom>
              <a:avLst/>
              <a:gdLst/>
              <a:ahLst/>
              <a:cxnLst/>
              <a:rect l="l" t="t" r="r" b="b"/>
              <a:pathLst>
                <a:path w="584" h="582" extrusionOk="0">
                  <a:moveTo>
                    <a:pt x="291" y="0"/>
                  </a:moveTo>
                  <a:cubicBezTo>
                    <a:pt x="130" y="1"/>
                    <a:pt x="0" y="132"/>
                    <a:pt x="2" y="293"/>
                  </a:cubicBezTo>
                  <a:cubicBezTo>
                    <a:pt x="2" y="452"/>
                    <a:pt x="132" y="582"/>
                    <a:pt x="293" y="582"/>
                  </a:cubicBezTo>
                  <a:cubicBezTo>
                    <a:pt x="454" y="582"/>
                    <a:pt x="584" y="451"/>
                    <a:pt x="584" y="292"/>
                  </a:cubicBezTo>
                  <a:cubicBezTo>
                    <a:pt x="584" y="131"/>
                    <a:pt x="454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2067;p69"/>
          <p:cNvGrpSpPr/>
          <p:nvPr/>
        </p:nvGrpSpPr>
        <p:grpSpPr>
          <a:xfrm>
            <a:off x="3516611" y="2761886"/>
            <a:ext cx="722973" cy="641324"/>
            <a:chOff x="-4239699" y="-387156"/>
            <a:chExt cx="2006296" cy="1547394"/>
          </a:xfrm>
        </p:grpSpPr>
        <p:sp>
          <p:nvSpPr>
            <p:cNvPr id="122" name="Google Shape;2068;p69"/>
            <p:cNvSpPr/>
            <p:nvPr/>
          </p:nvSpPr>
          <p:spPr>
            <a:xfrm>
              <a:off x="-3471010" y="719686"/>
              <a:ext cx="345420" cy="440534"/>
            </a:xfrm>
            <a:custGeom>
              <a:avLst/>
              <a:gdLst/>
              <a:ahLst/>
              <a:cxnLst/>
              <a:rect l="l" t="t" r="r" b="b"/>
              <a:pathLst>
                <a:path w="19727" h="25159" extrusionOk="0">
                  <a:moveTo>
                    <a:pt x="13763" y="0"/>
                  </a:moveTo>
                  <a:cubicBezTo>
                    <a:pt x="9513" y="0"/>
                    <a:pt x="3887" y="724"/>
                    <a:pt x="0" y="3965"/>
                  </a:cubicBezTo>
                  <a:cubicBezTo>
                    <a:pt x="0" y="3965"/>
                    <a:pt x="2156" y="22620"/>
                    <a:pt x="1765" y="25158"/>
                  </a:cubicBezTo>
                  <a:lnTo>
                    <a:pt x="12308" y="25158"/>
                  </a:lnTo>
                  <a:cubicBezTo>
                    <a:pt x="12308" y="25158"/>
                    <a:pt x="12308" y="2444"/>
                    <a:pt x="19726" y="471"/>
                  </a:cubicBezTo>
                  <a:cubicBezTo>
                    <a:pt x="19726" y="471"/>
                    <a:pt x="17193" y="0"/>
                    <a:pt x="13763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69;p69"/>
            <p:cNvSpPr/>
            <p:nvPr/>
          </p:nvSpPr>
          <p:spPr>
            <a:xfrm>
              <a:off x="-2694897" y="768609"/>
              <a:ext cx="222219" cy="391611"/>
            </a:xfrm>
            <a:custGeom>
              <a:avLst/>
              <a:gdLst/>
              <a:ahLst/>
              <a:cxnLst/>
              <a:rect l="l" t="t" r="r" b="b"/>
              <a:pathLst>
                <a:path w="12691" h="22365" extrusionOk="0">
                  <a:moveTo>
                    <a:pt x="0" y="0"/>
                  </a:moveTo>
                  <a:cubicBezTo>
                    <a:pt x="0" y="1"/>
                    <a:pt x="2343" y="18851"/>
                    <a:pt x="1953" y="22364"/>
                  </a:cubicBezTo>
                  <a:lnTo>
                    <a:pt x="10933" y="22364"/>
                  </a:lnTo>
                  <a:cubicBezTo>
                    <a:pt x="10933" y="22364"/>
                    <a:pt x="12690" y="11653"/>
                    <a:pt x="11910" y="6900"/>
                  </a:cubicBezTo>
                  <a:cubicBezTo>
                    <a:pt x="11129" y="214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70;p69"/>
            <p:cNvSpPr/>
            <p:nvPr/>
          </p:nvSpPr>
          <p:spPr>
            <a:xfrm>
              <a:off x="-3829825" y="117552"/>
              <a:ext cx="1596422" cy="1042685"/>
            </a:xfrm>
            <a:custGeom>
              <a:avLst/>
              <a:gdLst/>
              <a:ahLst/>
              <a:cxnLst/>
              <a:rect l="l" t="t" r="r" b="b"/>
              <a:pathLst>
                <a:path w="91172" h="59548" extrusionOk="0">
                  <a:moveTo>
                    <a:pt x="34465" y="1"/>
                  </a:moveTo>
                  <a:cubicBezTo>
                    <a:pt x="32556" y="1"/>
                    <a:pt x="31434" y="61"/>
                    <a:pt x="31434" y="61"/>
                  </a:cubicBezTo>
                  <a:cubicBezTo>
                    <a:pt x="31434" y="61"/>
                    <a:pt x="1" y="27032"/>
                    <a:pt x="92" y="29765"/>
                  </a:cubicBezTo>
                  <a:cubicBezTo>
                    <a:pt x="182" y="32497"/>
                    <a:pt x="4882" y="59548"/>
                    <a:pt x="4882" y="59548"/>
                  </a:cubicBezTo>
                  <a:lnTo>
                    <a:pt x="14844" y="59548"/>
                  </a:lnTo>
                  <a:cubicBezTo>
                    <a:pt x="14844" y="59548"/>
                    <a:pt x="15814" y="39723"/>
                    <a:pt x="25101" y="36988"/>
                  </a:cubicBezTo>
                  <a:cubicBezTo>
                    <a:pt x="28338" y="36035"/>
                    <a:pt x="33198" y="35603"/>
                    <a:pt x="38526" y="35603"/>
                  </a:cubicBezTo>
                  <a:cubicBezTo>
                    <a:pt x="48480" y="35603"/>
                    <a:pt x="60072" y="37108"/>
                    <a:pt x="65793" y="39524"/>
                  </a:cubicBezTo>
                  <a:cubicBezTo>
                    <a:pt x="74578" y="43233"/>
                    <a:pt x="79459" y="59546"/>
                    <a:pt x="79459" y="59546"/>
                  </a:cubicBezTo>
                  <a:lnTo>
                    <a:pt x="89806" y="59546"/>
                  </a:lnTo>
                  <a:cubicBezTo>
                    <a:pt x="91172" y="45686"/>
                    <a:pt x="84730" y="16877"/>
                    <a:pt x="69892" y="7840"/>
                  </a:cubicBezTo>
                  <a:cubicBezTo>
                    <a:pt x="58289" y="771"/>
                    <a:pt x="41314" y="1"/>
                    <a:pt x="34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71;p69"/>
            <p:cNvSpPr/>
            <p:nvPr/>
          </p:nvSpPr>
          <p:spPr>
            <a:xfrm>
              <a:off x="-4239699" y="-387156"/>
              <a:ext cx="1228939" cy="1115107"/>
            </a:xfrm>
            <a:custGeom>
              <a:avLst/>
              <a:gdLst/>
              <a:ahLst/>
              <a:cxnLst/>
              <a:rect l="l" t="t" r="r" b="b"/>
              <a:pathLst>
                <a:path w="70185" h="63684" extrusionOk="0">
                  <a:moveTo>
                    <a:pt x="34113" y="1"/>
                  </a:moveTo>
                  <a:cubicBezTo>
                    <a:pt x="33919" y="1"/>
                    <a:pt x="33719" y="6"/>
                    <a:pt x="33513" y="19"/>
                  </a:cubicBezTo>
                  <a:cubicBezTo>
                    <a:pt x="28504" y="312"/>
                    <a:pt x="28465" y="3338"/>
                    <a:pt x="28465" y="3338"/>
                  </a:cubicBezTo>
                  <a:cubicBezTo>
                    <a:pt x="28465" y="3338"/>
                    <a:pt x="27508" y="755"/>
                    <a:pt x="25259" y="755"/>
                  </a:cubicBezTo>
                  <a:cubicBezTo>
                    <a:pt x="24885" y="755"/>
                    <a:pt x="24475" y="827"/>
                    <a:pt x="24027" y="994"/>
                  </a:cubicBezTo>
                  <a:cubicBezTo>
                    <a:pt x="20891" y="2165"/>
                    <a:pt x="21362" y="5486"/>
                    <a:pt x="21362" y="5486"/>
                  </a:cubicBezTo>
                  <a:cubicBezTo>
                    <a:pt x="21362" y="5486"/>
                    <a:pt x="18417" y="3650"/>
                    <a:pt x="15338" y="3650"/>
                  </a:cubicBezTo>
                  <a:cubicBezTo>
                    <a:pt x="13347" y="3650"/>
                    <a:pt x="11299" y="4419"/>
                    <a:pt x="9957" y="6950"/>
                  </a:cubicBezTo>
                  <a:cubicBezTo>
                    <a:pt x="6542" y="13391"/>
                    <a:pt x="11032" y="16808"/>
                    <a:pt x="11032" y="16808"/>
                  </a:cubicBezTo>
                  <a:cubicBezTo>
                    <a:pt x="11032" y="16808"/>
                    <a:pt x="10904" y="16793"/>
                    <a:pt x="10695" y="16793"/>
                  </a:cubicBezTo>
                  <a:cubicBezTo>
                    <a:pt x="9803" y="16793"/>
                    <a:pt x="7424" y="17049"/>
                    <a:pt x="7029" y="19737"/>
                  </a:cubicBezTo>
                  <a:cubicBezTo>
                    <a:pt x="6540" y="23057"/>
                    <a:pt x="9664" y="24129"/>
                    <a:pt x="9664" y="24129"/>
                  </a:cubicBezTo>
                  <a:cubicBezTo>
                    <a:pt x="9664" y="24129"/>
                    <a:pt x="1953" y="24520"/>
                    <a:pt x="976" y="29889"/>
                  </a:cubicBezTo>
                  <a:cubicBezTo>
                    <a:pt x="0" y="35258"/>
                    <a:pt x="8786" y="37806"/>
                    <a:pt x="8786" y="37806"/>
                  </a:cubicBezTo>
                  <a:cubicBezTo>
                    <a:pt x="8786" y="37806"/>
                    <a:pt x="5761" y="39747"/>
                    <a:pt x="6053" y="42480"/>
                  </a:cubicBezTo>
                  <a:cubicBezTo>
                    <a:pt x="6346" y="45213"/>
                    <a:pt x="9861" y="45410"/>
                    <a:pt x="9861" y="45410"/>
                  </a:cubicBezTo>
                  <a:cubicBezTo>
                    <a:pt x="9861" y="45410"/>
                    <a:pt x="5369" y="48922"/>
                    <a:pt x="7908" y="53705"/>
                  </a:cubicBezTo>
                  <a:cubicBezTo>
                    <a:pt x="8919" y="55611"/>
                    <a:pt x="10876" y="56184"/>
                    <a:pt x="12864" y="56184"/>
                  </a:cubicBezTo>
                  <a:cubicBezTo>
                    <a:pt x="15865" y="56184"/>
                    <a:pt x="18938" y="54877"/>
                    <a:pt x="18938" y="54877"/>
                  </a:cubicBezTo>
                  <a:lnTo>
                    <a:pt x="18938" y="54877"/>
                  </a:lnTo>
                  <a:cubicBezTo>
                    <a:pt x="18938" y="54878"/>
                    <a:pt x="18646" y="61711"/>
                    <a:pt x="23331" y="63077"/>
                  </a:cubicBezTo>
                  <a:cubicBezTo>
                    <a:pt x="23844" y="63226"/>
                    <a:pt x="24359" y="63293"/>
                    <a:pt x="24870" y="63293"/>
                  </a:cubicBezTo>
                  <a:cubicBezTo>
                    <a:pt x="29029" y="63293"/>
                    <a:pt x="32907" y="58880"/>
                    <a:pt x="32907" y="58880"/>
                  </a:cubicBezTo>
                  <a:cubicBezTo>
                    <a:pt x="32907" y="58880"/>
                    <a:pt x="34993" y="63683"/>
                    <a:pt x="39419" y="63683"/>
                  </a:cubicBezTo>
                  <a:cubicBezTo>
                    <a:pt x="39586" y="63683"/>
                    <a:pt x="39757" y="63676"/>
                    <a:pt x="39930" y="63662"/>
                  </a:cubicBezTo>
                  <a:cubicBezTo>
                    <a:pt x="44707" y="63273"/>
                    <a:pt x="45294" y="58002"/>
                    <a:pt x="45294" y="58002"/>
                  </a:cubicBezTo>
                  <a:cubicBezTo>
                    <a:pt x="45294" y="58002"/>
                    <a:pt x="48223" y="60762"/>
                    <a:pt x="51128" y="60762"/>
                  </a:cubicBezTo>
                  <a:cubicBezTo>
                    <a:pt x="52048" y="60762"/>
                    <a:pt x="52965" y="60486"/>
                    <a:pt x="53786" y="59758"/>
                  </a:cubicBezTo>
                  <a:cubicBezTo>
                    <a:pt x="57202" y="56732"/>
                    <a:pt x="55543" y="51657"/>
                    <a:pt x="55543" y="51656"/>
                  </a:cubicBezTo>
                  <a:lnTo>
                    <a:pt x="55543" y="51656"/>
                  </a:lnTo>
                  <a:cubicBezTo>
                    <a:pt x="55543" y="51656"/>
                    <a:pt x="56791" y="52093"/>
                    <a:pt x="58259" y="52093"/>
                  </a:cubicBezTo>
                  <a:cubicBezTo>
                    <a:pt x="59972" y="52093"/>
                    <a:pt x="61985" y="51499"/>
                    <a:pt x="62668" y="48923"/>
                  </a:cubicBezTo>
                  <a:cubicBezTo>
                    <a:pt x="63938" y="44140"/>
                    <a:pt x="60034" y="43079"/>
                    <a:pt x="60034" y="43079"/>
                  </a:cubicBezTo>
                  <a:cubicBezTo>
                    <a:pt x="60034" y="43079"/>
                    <a:pt x="70185" y="41602"/>
                    <a:pt x="63352" y="32817"/>
                  </a:cubicBezTo>
                  <a:cubicBezTo>
                    <a:pt x="63352" y="32817"/>
                    <a:pt x="67396" y="29539"/>
                    <a:pt x="65717" y="24589"/>
                  </a:cubicBezTo>
                  <a:cubicBezTo>
                    <a:pt x="64711" y="21626"/>
                    <a:pt x="62837" y="21031"/>
                    <a:pt x="61496" y="21031"/>
                  </a:cubicBezTo>
                  <a:cubicBezTo>
                    <a:pt x="60597" y="21031"/>
                    <a:pt x="59936" y="21298"/>
                    <a:pt x="59936" y="21298"/>
                  </a:cubicBezTo>
                  <a:cubicBezTo>
                    <a:pt x="59936" y="21298"/>
                    <a:pt x="65207" y="17199"/>
                    <a:pt x="62182" y="11733"/>
                  </a:cubicBezTo>
                  <a:cubicBezTo>
                    <a:pt x="60552" y="8789"/>
                    <a:pt x="58724" y="8110"/>
                    <a:pt x="57384" y="8110"/>
                  </a:cubicBezTo>
                  <a:cubicBezTo>
                    <a:pt x="56236" y="8110"/>
                    <a:pt x="55446" y="8608"/>
                    <a:pt x="55446" y="8608"/>
                  </a:cubicBezTo>
                  <a:cubicBezTo>
                    <a:pt x="55446" y="8608"/>
                    <a:pt x="55318" y="3825"/>
                    <a:pt x="48207" y="1775"/>
                  </a:cubicBezTo>
                  <a:cubicBezTo>
                    <a:pt x="46566" y="1302"/>
                    <a:pt x="45241" y="1120"/>
                    <a:pt x="44175" y="1120"/>
                  </a:cubicBezTo>
                  <a:cubicBezTo>
                    <a:pt x="40619" y="1120"/>
                    <a:pt x="39930" y="3141"/>
                    <a:pt x="39930" y="3141"/>
                  </a:cubicBezTo>
                  <a:cubicBezTo>
                    <a:pt x="39930" y="3141"/>
                    <a:pt x="38636" y="1"/>
                    <a:pt x="3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72;p69"/>
            <p:cNvSpPr/>
            <p:nvPr/>
          </p:nvSpPr>
          <p:spPr>
            <a:xfrm>
              <a:off x="-4009267" y="-202566"/>
              <a:ext cx="710206" cy="709190"/>
            </a:xfrm>
            <a:custGeom>
              <a:avLst/>
              <a:gdLst/>
              <a:ahLst/>
              <a:cxnLst/>
              <a:rect l="l" t="t" r="r" b="b"/>
              <a:pathLst>
                <a:path w="40560" h="40502" extrusionOk="0">
                  <a:moveTo>
                    <a:pt x="19509" y="0"/>
                  </a:moveTo>
                  <a:cubicBezTo>
                    <a:pt x="14347" y="0"/>
                    <a:pt x="8144" y="4690"/>
                    <a:pt x="6589" y="8364"/>
                  </a:cubicBezTo>
                  <a:cubicBezTo>
                    <a:pt x="4979" y="12172"/>
                    <a:pt x="2196" y="20957"/>
                    <a:pt x="1758" y="24324"/>
                  </a:cubicBezTo>
                  <a:cubicBezTo>
                    <a:pt x="1320" y="27691"/>
                    <a:pt x="1" y="38381"/>
                    <a:pt x="14936" y="40139"/>
                  </a:cubicBezTo>
                  <a:cubicBezTo>
                    <a:pt x="17002" y="40382"/>
                    <a:pt x="18953" y="40502"/>
                    <a:pt x="20783" y="40502"/>
                  </a:cubicBezTo>
                  <a:cubicBezTo>
                    <a:pt x="32188" y="40502"/>
                    <a:pt x="38924" y="35852"/>
                    <a:pt x="39681" y="27400"/>
                  </a:cubicBezTo>
                  <a:cubicBezTo>
                    <a:pt x="40560" y="17590"/>
                    <a:pt x="35141" y="1046"/>
                    <a:pt x="20061" y="19"/>
                  </a:cubicBezTo>
                  <a:cubicBezTo>
                    <a:pt x="19878" y="6"/>
                    <a:pt x="19694" y="0"/>
                    <a:pt x="19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73;p69"/>
            <p:cNvSpPr/>
            <p:nvPr/>
          </p:nvSpPr>
          <p:spPr>
            <a:xfrm>
              <a:off x="-3974177" y="227690"/>
              <a:ext cx="596251" cy="278917"/>
            </a:xfrm>
            <a:custGeom>
              <a:avLst/>
              <a:gdLst/>
              <a:ahLst/>
              <a:cxnLst/>
              <a:rect l="l" t="t" r="r" b="b"/>
              <a:pathLst>
                <a:path w="34052" h="15929" extrusionOk="0">
                  <a:moveTo>
                    <a:pt x="14416" y="1"/>
                  </a:moveTo>
                  <a:cubicBezTo>
                    <a:pt x="3161" y="1"/>
                    <a:pt x="3" y="6638"/>
                    <a:pt x="0" y="6642"/>
                  </a:cubicBezTo>
                  <a:cubicBezTo>
                    <a:pt x="1064" y="10507"/>
                    <a:pt x="4250" y="14545"/>
                    <a:pt x="12931" y="15567"/>
                  </a:cubicBezTo>
                  <a:cubicBezTo>
                    <a:pt x="14994" y="15809"/>
                    <a:pt x="16943" y="15929"/>
                    <a:pt x="18771" y="15929"/>
                  </a:cubicBezTo>
                  <a:cubicBezTo>
                    <a:pt x="25669" y="15929"/>
                    <a:pt x="30859" y="14229"/>
                    <a:pt x="34051" y="11017"/>
                  </a:cubicBezTo>
                  <a:cubicBezTo>
                    <a:pt x="33989" y="7932"/>
                    <a:pt x="28645" y="729"/>
                    <a:pt x="16055" y="46"/>
                  </a:cubicBezTo>
                  <a:cubicBezTo>
                    <a:pt x="15491" y="16"/>
                    <a:pt x="14945" y="1"/>
                    <a:pt x="14416" y="1"/>
                  </a:cubicBezTo>
                  <a:close/>
                </a:path>
              </a:pathLst>
            </a:custGeom>
            <a:solidFill>
              <a:srgbClr val="F9E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74;p69"/>
            <p:cNvSpPr/>
            <p:nvPr/>
          </p:nvSpPr>
          <p:spPr>
            <a:xfrm>
              <a:off x="-3857280" y="43397"/>
              <a:ext cx="58116" cy="75223"/>
            </a:xfrm>
            <a:custGeom>
              <a:avLst/>
              <a:gdLst/>
              <a:ahLst/>
              <a:cxnLst/>
              <a:rect l="l" t="t" r="r" b="b"/>
              <a:pathLst>
                <a:path w="3319" h="4296" extrusionOk="0">
                  <a:moveTo>
                    <a:pt x="1660" y="0"/>
                  </a:moveTo>
                  <a:cubicBezTo>
                    <a:pt x="743" y="0"/>
                    <a:pt x="0" y="961"/>
                    <a:pt x="0" y="2148"/>
                  </a:cubicBezTo>
                  <a:cubicBezTo>
                    <a:pt x="0" y="3334"/>
                    <a:pt x="742" y="4296"/>
                    <a:pt x="1660" y="4296"/>
                  </a:cubicBezTo>
                  <a:cubicBezTo>
                    <a:pt x="2577" y="4296"/>
                    <a:pt x="3319" y="3334"/>
                    <a:pt x="3319" y="2148"/>
                  </a:cubicBezTo>
                  <a:cubicBezTo>
                    <a:pt x="3319" y="961"/>
                    <a:pt x="2576" y="0"/>
                    <a:pt x="1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75;p69"/>
            <p:cNvSpPr/>
            <p:nvPr/>
          </p:nvSpPr>
          <p:spPr>
            <a:xfrm>
              <a:off x="-3529125" y="43397"/>
              <a:ext cx="58133" cy="75223"/>
            </a:xfrm>
            <a:custGeom>
              <a:avLst/>
              <a:gdLst/>
              <a:ahLst/>
              <a:cxnLst/>
              <a:rect l="l" t="t" r="r" b="b"/>
              <a:pathLst>
                <a:path w="3320" h="4296" extrusionOk="0">
                  <a:moveTo>
                    <a:pt x="1661" y="0"/>
                  </a:moveTo>
                  <a:cubicBezTo>
                    <a:pt x="744" y="0"/>
                    <a:pt x="1" y="961"/>
                    <a:pt x="1" y="2148"/>
                  </a:cubicBezTo>
                  <a:cubicBezTo>
                    <a:pt x="1" y="3334"/>
                    <a:pt x="744" y="4296"/>
                    <a:pt x="1661" y="4296"/>
                  </a:cubicBezTo>
                  <a:cubicBezTo>
                    <a:pt x="2578" y="4296"/>
                    <a:pt x="3319" y="3334"/>
                    <a:pt x="3319" y="2148"/>
                  </a:cubicBezTo>
                  <a:cubicBezTo>
                    <a:pt x="3319" y="961"/>
                    <a:pt x="2578" y="0"/>
                    <a:pt x="1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76;p69"/>
            <p:cNvSpPr/>
            <p:nvPr/>
          </p:nvSpPr>
          <p:spPr>
            <a:xfrm>
              <a:off x="-3785524" y="-202566"/>
              <a:ext cx="220661" cy="455207"/>
            </a:xfrm>
            <a:custGeom>
              <a:avLst/>
              <a:gdLst/>
              <a:ahLst/>
              <a:cxnLst/>
              <a:rect l="l" t="t" r="r" b="b"/>
              <a:pathLst>
                <a:path w="12602" h="25997" extrusionOk="0">
                  <a:moveTo>
                    <a:pt x="6742" y="1"/>
                  </a:moveTo>
                  <a:cubicBezTo>
                    <a:pt x="5357" y="1"/>
                    <a:pt x="3896" y="343"/>
                    <a:pt x="2471" y="908"/>
                  </a:cubicBezTo>
                  <a:cubicBezTo>
                    <a:pt x="2463" y="1064"/>
                    <a:pt x="2058" y="10341"/>
                    <a:pt x="1766" y="14047"/>
                  </a:cubicBezTo>
                  <a:cubicBezTo>
                    <a:pt x="1474" y="17785"/>
                    <a:pt x="0" y="24153"/>
                    <a:pt x="395" y="24776"/>
                  </a:cubicBezTo>
                  <a:cubicBezTo>
                    <a:pt x="694" y="25245"/>
                    <a:pt x="6708" y="25997"/>
                    <a:pt x="9947" y="25997"/>
                  </a:cubicBezTo>
                  <a:cubicBezTo>
                    <a:pt x="11011" y="25997"/>
                    <a:pt x="11776" y="25916"/>
                    <a:pt x="11940" y="25716"/>
                  </a:cubicBezTo>
                  <a:cubicBezTo>
                    <a:pt x="12601" y="24911"/>
                    <a:pt x="12451" y="5139"/>
                    <a:pt x="10966" y="623"/>
                  </a:cubicBezTo>
                  <a:cubicBezTo>
                    <a:pt x="9759" y="306"/>
                    <a:pt x="8526" y="104"/>
                    <a:pt x="7283" y="19"/>
                  </a:cubicBezTo>
                  <a:cubicBezTo>
                    <a:pt x="7104" y="7"/>
                    <a:pt x="6923" y="1"/>
                    <a:pt x="6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77;p69"/>
            <p:cNvSpPr/>
            <p:nvPr/>
          </p:nvSpPr>
          <p:spPr>
            <a:xfrm>
              <a:off x="-3797011" y="211196"/>
              <a:ext cx="241936" cy="63631"/>
            </a:xfrm>
            <a:custGeom>
              <a:avLst/>
              <a:gdLst/>
              <a:ahLst/>
              <a:cxnLst/>
              <a:rect l="l" t="t" r="r" b="b"/>
              <a:pathLst>
                <a:path w="13817" h="3634" extrusionOk="0">
                  <a:moveTo>
                    <a:pt x="6211" y="1"/>
                  </a:moveTo>
                  <a:cubicBezTo>
                    <a:pt x="2761" y="1"/>
                    <a:pt x="56" y="689"/>
                    <a:pt x="29" y="1621"/>
                  </a:cubicBezTo>
                  <a:cubicBezTo>
                    <a:pt x="1" y="2619"/>
                    <a:pt x="3058" y="3515"/>
                    <a:pt x="6858" y="3622"/>
                  </a:cubicBezTo>
                  <a:cubicBezTo>
                    <a:pt x="7110" y="3630"/>
                    <a:pt x="7359" y="3633"/>
                    <a:pt x="7604" y="3633"/>
                  </a:cubicBezTo>
                  <a:cubicBezTo>
                    <a:pt x="11055" y="3633"/>
                    <a:pt x="13761" y="2942"/>
                    <a:pt x="13788" y="2013"/>
                  </a:cubicBezTo>
                  <a:cubicBezTo>
                    <a:pt x="13816" y="1016"/>
                    <a:pt x="10758" y="118"/>
                    <a:pt x="6959" y="11"/>
                  </a:cubicBezTo>
                  <a:cubicBezTo>
                    <a:pt x="6706" y="4"/>
                    <a:pt x="6457" y="1"/>
                    <a:pt x="6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78;p69"/>
            <p:cNvSpPr/>
            <p:nvPr/>
          </p:nvSpPr>
          <p:spPr>
            <a:xfrm>
              <a:off x="-3772812" y="254813"/>
              <a:ext cx="99369" cy="86359"/>
            </a:xfrm>
            <a:custGeom>
              <a:avLst/>
              <a:gdLst/>
              <a:ahLst/>
              <a:cxnLst/>
              <a:rect l="l" t="t" r="r" b="b"/>
              <a:pathLst>
                <a:path w="5675" h="4932" extrusionOk="0">
                  <a:moveTo>
                    <a:pt x="5320" y="0"/>
                  </a:moveTo>
                  <a:cubicBezTo>
                    <a:pt x="5137" y="0"/>
                    <a:pt x="4942" y="118"/>
                    <a:pt x="4920" y="352"/>
                  </a:cubicBezTo>
                  <a:cubicBezTo>
                    <a:pt x="4815" y="1526"/>
                    <a:pt x="4707" y="2699"/>
                    <a:pt x="4602" y="3872"/>
                  </a:cubicBezTo>
                  <a:lnTo>
                    <a:pt x="4602" y="3872"/>
                  </a:lnTo>
                  <a:cubicBezTo>
                    <a:pt x="4379" y="3974"/>
                    <a:pt x="4142" y="4045"/>
                    <a:pt x="3906" y="4107"/>
                  </a:cubicBezTo>
                  <a:cubicBezTo>
                    <a:pt x="3631" y="4181"/>
                    <a:pt x="3362" y="4217"/>
                    <a:pt x="3102" y="4217"/>
                  </a:cubicBezTo>
                  <a:cubicBezTo>
                    <a:pt x="2188" y="4217"/>
                    <a:pt x="1384" y="3770"/>
                    <a:pt x="820" y="2949"/>
                  </a:cubicBezTo>
                  <a:cubicBezTo>
                    <a:pt x="740" y="2832"/>
                    <a:pt x="627" y="2784"/>
                    <a:pt x="514" y="2784"/>
                  </a:cubicBezTo>
                  <a:cubicBezTo>
                    <a:pt x="254" y="2784"/>
                    <a:pt x="0" y="3045"/>
                    <a:pt x="187" y="3319"/>
                  </a:cubicBezTo>
                  <a:cubicBezTo>
                    <a:pt x="929" y="4400"/>
                    <a:pt x="2012" y="4932"/>
                    <a:pt x="3163" y="4932"/>
                  </a:cubicBezTo>
                  <a:cubicBezTo>
                    <a:pt x="3810" y="4932"/>
                    <a:pt x="4479" y="4764"/>
                    <a:pt x="5121" y="4431"/>
                  </a:cubicBezTo>
                  <a:cubicBezTo>
                    <a:pt x="5497" y="4235"/>
                    <a:pt x="5402" y="3113"/>
                    <a:pt x="5431" y="2786"/>
                  </a:cubicBezTo>
                  <a:cubicBezTo>
                    <a:pt x="5505" y="1975"/>
                    <a:pt x="5578" y="1163"/>
                    <a:pt x="5653" y="352"/>
                  </a:cubicBezTo>
                  <a:cubicBezTo>
                    <a:pt x="5675" y="117"/>
                    <a:pt x="5503" y="0"/>
                    <a:pt x="5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79;p69"/>
            <p:cNvSpPr/>
            <p:nvPr/>
          </p:nvSpPr>
          <p:spPr>
            <a:xfrm>
              <a:off x="-3695733" y="315363"/>
              <a:ext cx="111118" cy="33514"/>
            </a:xfrm>
            <a:custGeom>
              <a:avLst/>
              <a:gdLst/>
              <a:ahLst/>
              <a:cxnLst/>
              <a:rect l="l" t="t" r="r" b="b"/>
              <a:pathLst>
                <a:path w="6346" h="1914" extrusionOk="0">
                  <a:moveTo>
                    <a:pt x="5799" y="1"/>
                  </a:moveTo>
                  <a:cubicBezTo>
                    <a:pt x="5717" y="1"/>
                    <a:pt x="5631" y="30"/>
                    <a:pt x="5554" y="100"/>
                  </a:cubicBezTo>
                  <a:lnTo>
                    <a:pt x="5556" y="100"/>
                  </a:lnTo>
                  <a:cubicBezTo>
                    <a:pt x="4795" y="792"/>
                    <a:pt x="3858" y="1189"/>
                    <a:pt x="2924" y="1189"/>
                  </a:cubicBezTo>
                  <a:cubicBezTo>
                    <a:pt x="2185" y="1189"/>
                    <a:pt x="1448" y="940"/>
                    <a:pt x="802" y="392"/>
                  </a:cubicBezTo>
                  <a:cubicBezTo>
                    <a:pt x="726" y="327"/>
                    <a:pt x="642" y="300"/>
                    <a:pt x="560" y="300"/>
                  </a:cubicBezTo>
                  <a:cubicBezTo>
                    <a:pt x="261" y="300"/>
                    <a:pt x="0" y="670"/>
                    <a:pt x="283" y="911"/>
                  </a:cubicBezTo>
                  <a:cubicBezTo>
                    <a:pt x="1090" y="1595"/>
                    <a:pt x="2011" y="1914"/>
                    <a:pt x="2933" y="1914"/>
                  </a:cubicBezTo>
                  <a:cubicBezTo>
                    <a:pt x="4042" y="1914"/>
                    <a:pt x="5154" y="1454"/>
                    <a:pt x="6074" y="618"/>
                  </a:cubicBezTo>
                  <a:cubicBezTo>
                    <a:pt x="6346" y="369"/>
                    <a:pt x="6090" y="1"/>
                    <a:pt x="5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80;p69"/>
            <p:cNvSpPr/>
            <p:nvPr/>
          </p:nvSpPr>
          <p:spPr>
            <a:xfrm>
              <a:off x="-3471010" y="-193320"/>
              <a:ext cx="152232" cy="138101"/>
            </a:xfrm>
            <a:custGeom>
              <a:avLst/>
              <a:gdLst/>
              <a:ahLst/>
              <a:cxnLst/>
              <a:rect l="l" t="t" r="r" b="b"/>
              <a:pathLst>
                <a:path w="8694" h="7887" extrusionOk="0">
                  <a:moveTo>
                    <a:pt x="4280" y="0"/>
                  </a:moveTo>
                  <a:cubicBezTo>
                    <a:pt x="1544" y="0"/>
                    <a:pt x="0" y="5836"/>
                    <a:pt x="0" y="5836"/>
                  </a:cubicBezTo>
                  <a:lnTo>
                    <a:pt x="1765" y="7887"/>
                  </a:lnTo>
                  <a:cubicBezTo>
                    <a:pt x="4791" y="7007"/>
                    <a:pt x="8694" y="2029"/>
                    <a:pt x="5315" y="273"/>
                  </a:cubicBezTo>
                  <a:cubicBezTo>
                    <a:pt x="4953" y="84"/>
                    <a:pt x="4608" y="0"/>
                    <a:pt x="4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81;p69"/>
            <p:cNvSpPr/>
            <p:nvPr/>
          </p:nvSpPr>
          <p:spPr>
            <a:xfrm>
              <a:off x="-3459663" y="-150211"/>
              <a:ext cx="91105" cy="82647"/>
            </a:xfrm>
            <a:custGeom>
              <a:avLst/>
              <a:gdLst/>
              <a:ahLst/>
              <a:cxnLst/>
              <a:rect l="l" t="t" r="r" b="b"/>
              <a:pathLst>
                <a:path w="5203" h="4720" extrusionOk="0">
                  <a:moveTo>
                    <a:pt x="2560" y="0"/>
                  </a:moveTo>
                  <a:cubicBezTo>
                    <a:pt x="923" y="0"/>
                    <a:pt x="0" y="3492"/>
                    <a:pt x="0" y="3492"/>
                  </a:cubicBezTo>
                  <a:lnTo>
                    <a:pt x="1056" y="4719"/>
                  </a:lnTo>
                  <a:cubicBezTo>
                    <a:pt x="2866" y="4194"/>
                    <a:pt x="5203" y="1215"/>
                    <a:pt x="3180" y="163"/>
                  </a:cubicBezTo>
                  <a:cubicBezTo>
                    <a:pt x="2963" y="51"/>
                    <a:pt x="2756" y="0"/>
                    <a:pt x="25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82;p69"/>
            <p:cNvSpPr/>
            <p:nvPr/>
          </p:nvSpPr>
          <p:spPr>
            <a:xfrm>
              <a:off x="-3989288" y="-193320"/>
              <a:ext cx="152232" cy="138101"/>
            </a:xfrm>
            <a:custGeom>
              <a:avLst/>
              <a:gdLst/>
              <a:ahLst/>
              <a:cxnLst/>
              <a:rect l="l" t="t" r="r" b="b"/>
              <a:pathLst>
                <a:path w="8694" h="7887" extrusionOk="0">
                  <a:moveTo>
                    <a:pt x="4415" y="0"/>
                  </a:moveTo>
                  <a:cubicBezTo>
                    <a:pt x="4086" y="0"/>
                    <a:pt x="3741" y="84"/>
                    <a:pt x="3379" y="273"/>
                  </a:cubicBezTo>
                  <a:cubicBezTo>
                    <a:pt x="0" y="2029"/>
                    <a:pt x="3903" y="7007"/>
                    <a:pt x="6930" y="7887"/>
                  </a:cubicBezTo>
                  <a:lnTo>
                    <a:pt x="8694" y="5836"/>
                  </a:lnTo>
                  <a:cubicBezTo>
                    <a:pt x="8694" y="5836"/>
                    <a:pt x="7151" y="0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83;p69"/>
            <p:cNvSpPr/>
            <p:nvPr/>
          </p:nvSpPr>
          <p:spPr>
            <a:xfrm>
              <a:off x="-3939490" y="-150211"/>
              <a:ext cx="91122" cy="82647"/>
            </a:xfrm>
            <a:custGeom>
              <a:avLst/>
              <a:gdLst/>
              <a:ahLst/>
              <a:cxnLst/>
              <a:rect l="l" t="t" r="r" b="b"/>
              <a:pathLst>
                <a:path w="5204" h="4720" extrusionOk="0">
                  <a:moveTo>
                    <a:pt x="2643" y="0"/>
                  </a:moveTo>
                  <a:cubicBezTo>
                    <a:pt x="2447" y="0"/>
                    <a:pt x="2240" y="51"/>
                    <a:pt x="2023" y="163"/>
                  </a:cubicBezTo>
                  <a:cubicBezTo>
                    <a:pt x="1" y="1215"/>
                    <a:pt x="2337" y="4194"/>
                    <a:pt x="4147" y="4719"/>
                  </a:cubicBezTo>
                  <a:lnTo>
                    <a:pt x="5203" y="3492"/>
                  </a:lnTo>
                  <a:cubicBezTo>
                    <a:pt x="5203" y="3492"/>
                    <a:pt x="4280" y="0"/>
                    <a:pt x="26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84;p69"/>
            <p:cNvSpPr/>
            <p:nvPr/>
          </p:nvSpPr>
          <p:spPr>
            <a:xfrm>
              <a:off x="-3755460" y="1084647"/>
              <a:ext cx="192908" cy="75573"/>
            </a:xfrm>
            <a:custGeom>
              <a:avLst/>
              <a:gdLst/>
              <a:ahLst/>
              <a:cxnLst/>
              <a:rect l="l" t="t" r="r" b="b"/>
              <a:pathLst>
                <a:path w="11017" h="4316" extrusionOk="0">
                  <a:moveTo>
                    <a:pt x="5508" y="1"/>
                  </a:moveTo>
                  <a:cubicBezTo>
                    <a:pt x="2244" y="1"/>
                    <a:pt x="1" y="1418"/>
                    <a:pt x="1" y="1418"/>
                  </a:cubicBezTo>
                  <a:lnTo>
                    <a:pt x="635" y="4315"/>
                  </a:lnTo>
                  <a:lnTo>
                    <a:pt x="10597" y="4315"/>
                  </a:lnTo>
                  <a:lnTo>
                    <a:pt x="11017" y="1418"/>
                  </a:lnTo>
                  <a:cubicBezTo>
                    <a:pt x="9027" y="355"/>
                    <a:pt x="7140" y="1"/>
                    <a:pt x="5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85;p69"/>
            <p:cNvSpPr/>
            <p:nvPr/>
          </p:nvSpPr>
          <p:spPr>
            <a:xfrm>
              <a:off x="-3441173" y="1094085"/>
              <a:ext cx="188040" cy="66135"/>
            </a:xfrm>
            <a:custGeom>
              <a:avLst/>
              <a:gdLst/>
              <a:ahLst/>
              <a:cxnLst/>
              <a:rect l="l" t="t" r="r" b="b"/>
              <a:pathLst>
                <a:path w="10739" h="3777" extrusionOk="0">
                  <a:moveTo>
                    <a:pt x="5620" y="1"/>
                  </a:moveTo>
                  <a:cubicBezTo>
                    <a:pt x="4029" y="1"/>
                    <a:pt x="2127" y="212"/>
                    <a:pt x="0" y="847"/>
                  </a:cubicBezTo>
                  <a:lnTo>
                    <a:pt x="61" y="3776"/>
                  </a:lnTo>
                  <a:lnTo>
                    <a:pt x="10604" y="3776"/>
                  </a:lnTo>
                  <a:lnTo>
                    <a:pt x="10739" y="847"/>
                  </a:lnTo>
                  <a:cubicBezTo>
                    <a:pt x="10739" y="847"/>
                    <a:pt x="8802" y="1"/>
                    <a:pt x="5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86;p69"/>
            <p:cNvSpPr/>
            <p:nvPr/>
          </p:nvSpPr>
          <p:spPr>
            <a:xfrm>
              <a:off x="-2660734" y="1102209"/>
              <a:ext cx="167693" cy="58011"/>
            </a:xfrm>
            <a:custGeom>
              <a:avLst/>
              <a:gdLst/>
              <a:ahLst/>
              <a:cxnLst/>
              <a:rect l="l" t="t" r="r" b="b"/>
              <a:pathLst>
                <a:path w="9577" h="3313" extrusionOk="0">
                  <a:moveTo>
                    <a:pt x="4892" y="1"/>
                  </a:moveTo>
                  <a:cubicBezTo>
                    <a:pt x="3473" y="1"/>
                    <a:pt x="1807" y="289"/>
                    <a:pt x="1" y="1155"/>
                  </a:cubicBezTo>
                  <a:lnTo>
                    <a:pt x="2" y="3312"/>
                  </a:lnTo>
                  <a:lnTo>
                    <a:pt x="8982" y="3312"/>
                  </a:lnTo>
                  <a:lnTo>
                    <a:pt x="9576" y="1155"/>
                  </a:lnTo>
                  <a:cubicBezTo>
                    <a:pt x="9576" y="1155"/>
                    <a:pt x="7729" y="1"/>
                    <a:pt x="48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87;p69"/>
            <p:cNvSpPr/>
            <p:nvPr/>
          </p:nvSpPr>
          <p:spPr>
            <a:xfrm>
              <a:off x="-2462451" y="1092386"/>
              <a:ext cx="208264" cy="67834"/>
            </a:xfrm>
            <a:custGeom>
              <a:avLst/>
              <a:gdLst/>
              <a:ahLst/>
              <a:cxnLst/>
              <a:rect l="l" t="t" r="r" b="b"/>
              <a:pathLst>
                <a:path w="11894" h="3874" extrusionOk="0">
                  <a:moveTo>
                    <a:pt x="6980" y="1"/>
                  </a:moveTo>
                  <a:cubicBezTo>
                    <a:pt x="4888" y="1"/>
                    <a:pt x="2384" y="307"/>
                    <a:pt x="1" y="1370"/>
                  </a:cubicBezTo>
                  <a:lnTo>
                    <a:pt x="1368" y="3873"/>
                  </a:lnTo>
                  <a:lnTo>
                    <a:pt x="11715" y="3873"/>
                  </a:lnTo>
                  <a:lnTo>
                    <a:pt x="11894" y="562"/>
                  </a:lnTo>
                  <a:cubicBezTo>
                    <a:pt x="11894" y="562"/>
                    <a:pt x="9815" y="1"/>
                    <a:pt x="6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88;p69"/>
            <p:cNvSpPr/>
            <p:nvPr/>
          </p:nvSpPr>
          <p:spPr>
            <a:xfrm>
              <a:off x="-3509829" y="286489"/>
              <a:ext cx="163316" cy="27228"/>
            </a:xfrm>
            <a:custGeom>
              <a:avLst/>
              <a:gdLst/>
              <a:ahLst/>
              <a:cxnLst/>
              <a:rect l="l" t="t" r="r" b="b"/>
              <a:pathLst>
                <a:path w="9327" h="1555" extrusionOk="0">
                  <a:moveTo>
                    <a:pt x="8788" y="1"/>
                  </a:moveTo>
                  <a:cubicBezTo>
                    <a:pt x="8774" y="1"/>
                    <a:pt x="8760" y="1"/>
                    <a:pt x="8746" y="3"/>
                  </a:cubicBezTo>
                  <a:lnTo>
                    <a:pt x="434" y="868"/>
                  </a:lnTo>
                  <a:cubicBezTo>
                    <a:pt x="1" y="914"/>
                    <a:pt x="128" y="1555"/>
                    <a:pt x="540" y="1555"/>
                  </a:cubicBezTo>
                  <a:cubicBezTo>
                    <a:pt x="554" y="1555"/>
                    <a:pt x="568" y="1554"/>
                    <a:pt x="583" y="1553"/>
                  </a:cubicBezTo>
                  <a:lnTo>
                    <a:pt x="583" y="1551"/>
                  </a:lnTo>
                  <a:cubicBezTo>
                    <a:pt x="3353" y="1263"/>
                    <a:pt x="6123" y="974"/>
                    <a:pt x="8893" y="686"/>
                  </a:cubicBezTo>
                  <a:cubicBezTo>
                    <a:pt x="9326" y="642"/>
                    <a:pt x="9199" y="1"/>
                    <a:pt x="8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89;p69"/>
            <p:cNvSpPr/>
            <p:nvPr/>
          </p:nvSpPr>
          <p:spPr>
            <a:xfrm>
              <a:off x="-3498535" y="345357"/>
              <a:ext cx="187795" cy="21782"/>
            </a:xfrm>
            <a:custGeom>
              <a:avLst/>
              <a:gdLst/>
              <a:ahLst/>
              <a:cxnLst/>
              <a:rect l="l" t="t" r="r" b="b"/>
              <a:pathLst>
                <a:path w="10725" h="1244" extrusionOk="0">
                  <a:moveTo>
                    <a:pt x="459" y="0"/>
                  </a:moveTo>
                  <a:cubicBezTo>
                    <a:pt x="30" y="0"/>
                    <a:pt x="0" y="674"/>
                    <a:pt x="443" y="700"/>
                  </a:cubicBezTo>
                  <a:lnTo>
                    <a:pt x="10243" y="1243"/>
                  </a:lnTo>
                  <a:cubicBezTo>
                    <a:pt x="10251" y="1243"/>
                    <a:pt x="10259" y="1243"/>
                    <a:pt x="10267" y="1243"/>
                  </a:cubicBezTo>
                  <a:cubicBezTo>
                    <a:pt x="10695" y="1243"/>
                    <a:pt x="10724" y="568"/>
                    <a:pt x="10282" y="545"/>
                  </a:cubicBezTo>
                  <a:cubicBezTo>
                    <a:pt x="7015" y="363"/>
                    <a:pt x="3749" y="183"/>
                    <a:pt x="482" y="1"/>
                  </a:cubicBezTo>
                  <a:cubicBezTo>
                    <a:pt x="474" y="0"/>
                    <a:pt x="467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90;p69"/>
            <p:cNvSpPr/>
            <p:nvPr/>
          </p:nvSpPr>
          <p:spPr>
            <a:xfrm>
              <a:off x="-3501827" y="386628"/>
              <a:ext cx="188215" cy="50586"/>
            </a:xfrm>
            <a:custGeom>
              <a:avLst/>
              <a:gdLst/>
              <a:ahLst/>
              <a:cxnLst/>
              <a:rect l="l" t="t" r="r" b="b"/>
              <a:pathLst>
                <a:path w="10749" h="2889" extrusionOk="0">
                  <a:moveTo>
                    <a:pt x="545" y="0"/>
                  </a:moveTo>
                  <a:cubicBezTo>
                    <a:pt x="168" y="0"/>
                    <a:pt x="1" y="580"/>
                    <a:pt x="409" y="672"/>
                  </a:cubicBezTo>
                  <a:cubicBezTo>
                    <a:pt x="3645" y="1409"/>
                    <a:pt x="6881" y="2144"/>
                    <a:pt x="10117" y="2879"/>
                  </a:cubicBezTo>
                  <a:cubicBezTo>
                    <a:pt x="10148" y="2885"/>
                    <a:pt x="10177" y="2889"/>
                    <a:pt x="10205" y="2889"/>
                  </a:cubicBezTo>
                  <a:cubicBezTo>
                    <a:pt x="10582" y="2889"/>
                    <a:pt x="10749" y="2309"/>
                    <a:pt x="10340" y="2216"/>
                  </a:cubicBezTo>
                  <a:cubicBezTo>
                    <a:pt x="7104" y="1480"/>
                    <a:pt x="3868" y="745"/>
                    <a:pt x="632" y="10"/>
                  </a:cubicBezTo>
                  <a:cubicBezTo>
                    <a:pt x="602" y="3"/>
                    <a:pt x="57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91;p69"/>
            <p:cNvSpPr/>
            <p:nvPr/>
          </p:nvSpPr>
          <p:spPr>
            <a:xfrm>
              <a:off x="-4000179" y="251329"/>
              <a:ext cx="161285" cy="43092"/>
            </a:xfrm>
            <a:custGeom>
              <a:avLst/>
              <a:gdLst/>
              <a:ahLst/>
              <a:cxnLst/>
              <a:rect l="l" t="t" r="r" b="b"/>
              <a:pathLst>
                <a:path w="9211" h="2461" extrusionOk="0">
                  <a:moveTo>
                    <a:pt x="551" y="0"/>
                  </a:moveTo>
                  <a:cubicBezTo>
                    <a:pt x="171" y="0"/>
                    <a:pt x="1" y="584"/>
                    <a:pt x="412" y="672"/>
                  </a:cubicBezTo>
                  <a:cubicBezTo>
                    <a:pt x="3134" y="1265"/>
                    <a:pt x="5856" y="1858"/>
                    <a:pt x="8578" y="2451"/>
                  </a:cubicBezTo>
                  <a:cubicBezTo>
                    <a:pt x="8607" y="2458"/>
                    <a:pt x="8635" y="2460"/>
                    <a:pt x="8662" y="2460"/>
                  </a:cubicBezTo>
                  <a:cubicBezTo>
                    <a:pt x="9040" y="2460"/>
                    <a:pt x="9210" y="1877"/>
                    <a:pt x="8800" y="1788"/>
                  </a:cubicBezTo>
                  <a:cubicBezTo>
                    <a:pt x="6079" y="1195"/>
                    <a:pt x="3357" y="602"/>
                    <a:pt x="635" y="10"/>
                  </a:cubicBezTo>
                  <a:cubicBezTo>
                    <a:pt x="606" y="3"/>
                    <a:pt x="578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92;p69"/>
            <p:cNvSpPr/>
            <p:nvPr/>
          </p:nvSpPr>
          <p:spPr>
            <a:xfrm>
              <a:off x="-4043009" y="315205"/>
              <a:ext cx="187795" cy="21765"/>
            </a:xfrm>
            <a:custGeom>
              <a:avLst/>
              <a:gdLst/>
              <a:ahLst/>
              <a:cxnLst/>
              <a:rect l="l" t="t" r="r" b="b"/>
              <a:pathLst>
                <a:path w="10725" h="1243" extrusionOk="0">
                  <a:moveTo>
                    <a:pt x="458" y="1"/>
                  </a:moveTo>
                  <a:cubicBezTo>
                    <a:pt x="30" y="1"/>
                    <a:pt x="0" y="675"/>
                    <a:pt x="443" y="699"/>
                  </a:cubicBezTo>
                  <a:cubicBezTo>
                    <a:pt x="3709" y="880"/>
                    <a:pt x="6976" y="1061"/>
                    <a:pt x="10243" y="1242"/>
                  </a:cubicBezTo>
                  <a:cubicBezTo>
                    <a:pt x="10251" y="1243"/>
                    <a:pt x="10258" y="1243"/>
                    <a:pt x="10266" y="1243"/>
                  </a:cubicBezTo>
                  <a:cubicBezTo>
                    <a:pt x="10695" y="1243"/>
                    <a:pt x="10725" y="568"/>
                    <a:pt x="10282" y="544"/>
                  </a:cubicBezTo>
                  <a:cubicBezTo>
                    <a:pt x="7015" y="363"/>
                    <a:pt x="3748" y="182"/>
                    <a:pt x="482" y="2"/>
                  </a:cubicBezTo>
                  <a:cubicBezTo>
                    <a:pt x="474" y="1"/>
                    <a:pt x="466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93;p69"/>
            <p:cNvSpPr/>
            <p:nvPr/>
          </p:nvSpPr>
          <p:spPr>
            <a:xfrm>
              <a:off x="-4047667" y="365896"/>
              <a:ext cx="190929" cy="31676"/>
            </a:xfrm>
            <a:custGeom>
              <a:avLst/>
              <a:gdLst/>
              <a:ahLst/>
              <a:cxnLst/>
              <a:rect l="l" t="t" r="r" b="b"/>
              <a:pathLst>
                <a:path w="10904" h="1809" extrusionOk="0">
                  <a:moveTo>
                    <a:pt x="10371" y="1"/>
                  </a:moveTo>
                  <a:cubicBezTo>
                    <a:pt x="10356" y="1"/>
                    <a:pt x="10340" y="2"/>
                    <a:pt x="10324" y="4"/>
                  </a:cubicBezTo>
                  <a:cubicBezTo>
                    <a:pt x="7026" y="376"/>
                    <a:pt x="3728" y="750"/>
                    <a:pt x="431" y="1123"/>
                  </a:cubicBezTo>
                  <a:cubicBezTo>
                    <a:pt x="0" y="1172"/>
                    <a:pt x="126" y="1809"/>
                    <a:pt x="534" y="1809"/>
                  </a:cubicBezTo>
                  <a:cubicBezTo>
                    <a:pt x="549" y="1809"/>
                    <a:pt x="564" y="1808"/>
                    <a:pt x="580" y="1806"/>
                  </a:cubicBezTo>
                  <a:cubicBezTo>
                    <a:pt x="3877" y="1433"/>
                    <a:pt x="7175" y="1060"/>
                    <a:pt x="10473" y="686"/>
                  </a:cubicBezTo>
                  <a:cubicBezTo>
                    <a:pt x="10903" y="638"/>
                    <a:pt x="10778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2112;p69"/>
          <p:cNvGrpSpPr/>
          <p:nvPr/>
        </p:nvGrpSpPr>
        <p:grpSpPr>
          <a:xfrm>
            <a:off x="5485974" y="3682265"/>
            <a:ext cx="902433" cy="404242"/>
            <a:chOff x="-3104594" y="3894016"/>
            <a:chExt cx="2353831" cy="885558"/>
          </a:xfrm>
        </p:grpSpPr>
        <p:sp>
          <p:nvSpPr>
            <p:cNvPr id="149" name="Google Shape;2113;p69"/>
            <p:cNvSpPr/>
            <p:nvPr/>
          </p:nvSpPr>
          <p:spPr>
            <a:xfrm>
              <a:off x="-2376617" y="3894016"/>
              <a:ext cx="1461673" cy="569727"/>
            </a:xfrm>
            <a:custGeom>
              <a:avLst/>
              <a:gdLst/>
              <a:ahLst/>
              <a:cxnLst/>
              <a:rect l="l" t="t" r="r" b="b"/>
              <a:pathLst>
                <a:path w="96337" h="37550" extrusionOk="0">
                  <a:moveTo>
                    <a:pt x="92812" y="1"/>
                  </a:moveTo>
                  <a:lnTo>
                    <a:pt x="92254" y="915"/>
                  </a:lnTo>
                  <a:lnTo>
                    <a:pt x="93295" y="1694"/>
                  </a:lnTo>
                  <a:cubicBezTo>
                    <a:pt x="93295" y="1694"/>
                    <a:pt x="92908" y="2536"/>
                    <a:pt x="92579" y="3031"/>
                  </a:cubicBezTo>
                  <a:cubicBezTo>
                    <a:pt x="92251" y="3524"/>
                    <a:pt x="93728" y="4696"/>
                    <a:pt x="93728" y="4696"/>
                  </a:cubicBezTo>
                  <a:cubicBezTo>
                    <a:pt x="93728" y="4696"/>
                    <a:pt x="93070" y="5967"/>
                    <a:pt x="92625" y="6677"/>
                  </a:cubicBezTo>
                  <a:cubicBezTo>
                    <a:pt x="92180" y="7385"/>
                    <a:pt x="93536" y="8343"/>
                    <a:pt x="93536" y="8343"/>
                  </a:cubicBezTo>
                  <a:cubicBezTo>
                    <a:pt x="93536" y="8343"/>
                    <a:pt x="92416" y="9563"/>
                    <a:pt x="91844" y="10091"/>
                  </a:cubicBezTo>
                  <a:cubicBezTo>
                    <a:pt x="91272" y="10620"/>
                    <a:pt x="92304" y="12639"/>
                    <a:pt x="92304" y="12639"/>
                  </a:cubicBezTo>
                  <a:cubicBezTo>
                    <a:pt x="92304" y="12639"/>
                    <a:pt x="90880" y="12763"/>
                    <a:pt x="90373" y="13382"/>
                  </a:cubicBezTo>
                  <a:cubicBezTo>
                    <a:pt x="89866" y="14001"/>
                    <a:pt x="90264" y="16420"/>
                    <a:pt x="90264" y="16420"/>
                  </a:cubicBezTo>
                  <a:cubicBezTo>
                    <a:pt x="90264" y="16420"/>
                    <a:pt x="88945" y="16442"/>
                    <a:pt x="88254" y="16948"/>
                  </a:cubicBezTo>
                  <a:cubicBezTo>
                    <a:pt x="87562" y="17455"/>
                    <a:pt x="87774" y="19571"/>
                    <a:pt x="87774" y="19571"/>
                  </a:cubicBezTo>
                  <a:cubicBezTo>
                    <a:pt x="87774" y="19571"/>
                    <a:pt x="86982" y="19314"/>
                    <a:pt x="86286" y="19314"/>
                  </a:cubicBezTo>
                  <a:cubicBezTo>
                    <a:pt x="85926" y="19314"/>
                    <a:pt x="85591" y="19383"/>
                    <a:pt x="85405" y="19592"/>
                  </a:cubicBezTo>
                  <a:cubicBezTo>
                    <a:pt x="84859" y="20204"/>
                    <a:pt x="84913" y="22289"/>
                    <a:pt x="84913" y="22289"/>
                  </a:cubicBezTo>
                  <a:cubicBezTo>
                    <a:pt x="84913" y="22289"/>
                    <a:pt x="82773" y="21429"/>
                    <a:pt x="81983" y="21429"/>
                  </a:cubicBezTo>
                  <a:cubicBezTo>
                    <a:pt x="81899" y="21429"/>
                    <a:pt x="81831" y="21439"/>
                    <a:pt x="81782" y="21460"/>
                  </a:cubicBezTo>
                  <a:cubicBezTo>
                    <a:pt x="81268" y="21682"/>
                    <a:pt x="81703" y="24635"/>
                    <a:pt x="81703" y="24635"/>
                  </a:cubicBezTo>
                  <a:cubicBezTo>
                    <a:pt x="81703" y="24635"/>
                    <a:pt x="79940" y="23333"/>
                    <a:pt x="79142" y="23333"/>
                  </a:cubicBezTo>
                  <a:cubicBezTo>
                    <a:pt x="79052" y="23333"/>
                    <a:pt x="78975" y="23350"/>
                    <a:pt x="78913" y="23387"/>
                  </a:cubicBezTo>
                  <a:cubicBezTo>
                    <a:pt x="78305" y="23751"/>
                    <a:pt x="78337" y="26541"/>
                    <a:pt x="78337" y="26541"/>
                  </a:cubicBezTo>
                  <a:cubicBezTo>
                    <a:pt x="78337" y="26541"/>
                    <a:pt x="76139" y="24917"/>
                    <a:pt x="75499" y="24917"/>
                  </a:cubicBezTo>
                  <a:cubicBezTo>
                    <a:pt x="75444" y="24917"/>
                    <a:pt x="75401" y="24929"/>
                    <a:pt x="75372" y="24955"/>
                  </a:cubicBezTo>
                  <a:cubicBezTo>
                    <a:pt x="74996" y="25282"/>
                    <a:pt x="75172" y="28030"/>
                    <a:pt x="75172" y="28030"/>
                  </a:cubicBezTo>
                  <a:cubicBezTo>
                    <a:pt x="75172" y="28030"/>
                    <a:pt x="73273" y="26223"/>
                    <a:pt x="72294" y="26223"/>
                  </a:cubicBezTo>
                  <a:cubicBezTo>
                    <a:pt x="72220" y="26223"/>
                    <a:pt x="72152" y="26233"/>
                    <a:pt x="72090" y="26255"/>
                  </a:cubicBezTo>
                  <a:cubicBezTo>
                    <a:pt x="71202" y="26567"/>
                    <a:pt x="71504" y="29459"/>
                    <a:pt x="71504" y="29459"/>
                  </a:cubicBezTo>
                  <a:cubicBezTo>
                    <a:pt x="71504" y="29459"/>
                    <a:pt x="69515" y="27412"/>
                    <a:pt x="68720" y="27412"/>
                  </a:cubicBezTo>
                  <a:cubicBezTo>
                    <a:pt x="68673" y="27412"/>
                    <a:pt x="68630" y="27419"/>
                    <a:pt x="68592" y="27434"/>
                  </a:cubicBezTo>
                  <a:cubicBezTo>
                    <a:pt x="67911" y="27706"/>
                    <a:pt x="67646" y="30664"/>
                    <a:pt x="67646" y="30664"/>
                  </a:cubicBezTo>
                  <a:cubicBezTo>
                    <a:pt x="67646" y="30664"/>
                    <a:pt x="65738" y="28204"/>
                    <a:pt x="64875" y="28204"/>
                  </a:cubicBezTo>
                  <a:cubicBezTo>
                    <a:pt x="64823" y="28204"/>
                    <a:pt x="64775" y="28213"/>
                    <a:pt x="64731" y="28232"/>
                  </a:cubicBezTo>
                  <a:cubicBezTo>
                    <a:pt x="63961" y="28565"/>
                    <a:pt x="62801" y="31791"/>
                    <a:pt x="62801" y="31791"/>
                  </a:cubicBezTo>
                  <a:cubicBezTo>
                    <a:pt x="62801" y="31791"/>
                    <a:pt x="61111" y="29376"/>
                    <a:pt x="60216" y="29376"/>
                  </a:cubicBezTo>
                  <a:cubicBezTo>
                    <a:pt x="60202" y="29376"/>
                    <a:pt x="60189" y="29376"/>
                    <a:pt x="60175" y="29377"/>
                  </a:cubicBezTo>
                  <a:cubicBezTo>
                    <a:pt x="59290" y="29453"/>
                    <a:pt x="57719" y="32568"/>
                    <a:pt x="57719" y="32568"/>
                  </a:cubicBezTo>
                  <a:cubicBezTo>
                    <a:pt x="57719" y="32568"/>
                    <a:pt x="55787" y="29801"/>
                    <a:pt x="54789" y="29801"/>
                  </a:cubicBezTo>
                  <a:cubicBezTo>
                    <a:pt x="54765" y="29801"/>
                    <a:pt x="54742" y="29802"/>
                    <a:pt x="54719" y="29806"/>
                  </a:cubicBezTo>
                  <a:cubicBezTo>
                    <a:pt x="53746" y="29943"/>
                    <a:pt x="52620" y="32961"/>
                    <a:pt x="52620" y="32961"/>
                  </a:cubicBezTo>
                  <a:cubicBezTo>
                    <a:pt x="52620" y="32961"/>
                    <a:pt x="50096" y="29878"/>
                    <a:pt x="49502" y="29878"/>
                  </a:cubicBezTo>
                  <a:cubicBezTo>
                    <a:pt x="49497" y="29878"/>
                    <a:pt x="49491" y="29878"/>
                    <a:pt x="49486" y="29878"/>
                  </a:cubicBezTo>
                  <a:cubicBezTo>
                    <a:pt x="48923" y="29934"/>
                    <a:pt x="47495" y="32987"/>
                    <a:pt x="47495" y="32987"/>
                  </a:cubicBezTo>
                  <a:cubicBezTo>
                    <a:pt x="47495" y="32987"/>
                    <a:pt x="46406" y="30029"/>
                    <a:pt x="45494" y="30029"/>
                  </a:cubicBezTo>
                  <a:cubicBezTo>
                    <a:pt x="45443" y="30029"/>
                    <a:pt x="45392" y="30039"/>
                    <a:pt x="45342" y="30058"/>
                  </a:cubicBezTo>
                  <a:cubicBezTo>
                    <a:pt x="44404" y="30429"/>
                    <a:pt x="42523" y="32653"/>
                    <a:pt x="42523" y="32653"/>
                  </a:cubicBezTo>
                  <a:cubicBezTo>
                    <a:pt x="42523" y="32653"/>
                    <a:pt x="41352" y="29175"/>
                    <a:pt x="40471" y="29175"/>
                  </a:cubicBezTo>
                  <a:cubicBezTo>
                    <a:pt x="40462" y="29175"/>
                    <a:pt x="40452" y="29175"/>
                    <a:pt x="40443" y="29176"/>
                  </a:cubicBezTo>
                  <a:cubicBezTo>
                    <a:pt x="39559" y="29252"/>
                    <a:pt x="36795" y="31849"/>
                    <a:pt x="36795" y="31849"/>
                  </a:cubicBezTo>
                  <a:cubicBezTo>
                    <a:pt x="36795" y="31849"/>
                    <a:pt x="35751" y="28603"/>
                    <a:pt x="34411" y="28603"/>
                  </a:cubicBezTo>
                  <a:cubicBezTo>
                    <a:pt x="34400" y="28603"/>
                    <a:pt x="34390" y="28603"/>
                    <a:pt x="34380" y="28604"/>
                  </a:cubicBezTo>
                  <a:cubicBezTo>
                    <a:pt x="33025" y="28657"/>
                    <a:pt x="31645" y="31021"/>
                    <a:pt x="31645" y="31021"/>
                  </a:cubicBezTo>
                  <a:cubicBezTo>
                    <a:pt x="31645" y="31021"/>
                    <a:pt x="30195" y="27702"/>
                    <a:pt x="29405" y="27702"/>
                  </a:cubicBezTo>
                  <a:cubicBezTo>
                    <a:pt x="29405" y="27702"/>
                    <a:pt x="29405" y="27702"/>
                    <a:pt x="29404" y="27702"/>
                  </a:cubicBezTo>
                  <a:cubicBezTo>
                    <a:pt x="28613" y="27702"/>
                    <a:pt x="26810" y="30214"/>
                    <a:pt x="26810" y="30214"/>
                  </a:cubicBezTo>
                  <a:cubicBezTo>
                    <a:pt x="26810" y="30214"/>
                    <a:pt x="25693" y="26800"/>
                    <a:pt x="24351" y="26792"/>
                  </a:cubicBezTo>
                  <a:cubicBezTo>
                    <a:pt x="24348" y="26792"/>
                    <a:pt x="24346" y="26792"/>
                    <a:pt x="24343" y="26792"/>
                  </a:cubicBezTo>
                  <a:cubicBezTo>
                    <a:pt x="23000" y="26792"/>
                    <a:pt x="20815" y="29264"/>
                    <a:pt x="20815" y="29264"/>
                  </a:cubicBezTo>
                  <a:cubicBezTo>
                    <a:pt x="20815" y="29264"/>
                    <a:pt x="19124" y="26131"/>
                    <a:pt x="18283" y="26131"/>
                  </a:cubicBezTo>
                  <a:cubicBezTo>
                    <a:pt x="18263" y="26131"/>
                    <a:pt x="18243" y="26133"/>
                    <a:pt x="18224" y="26137"/>
                  </a:cubicBezTo>
                  <a:cubicBezTo>
                    <a:pt x="17403" y="26296"/>
                    <a:pt x="15688" y="28328"/>
                    <a:pt x="15688" y="28328"/>
                  </a:cubicBezTo>
                  <a:cubicBezTo>
                    <a:pt x="15688" y="28328"/>
                    <a:pt x="14040" y="25226"/>
                    <a:pt x="13019" y="25194"/>
                  </a:cubicBezTo>
                  <a:cubicBezTo>
                    <a:pt x="13011" y="25194"/>
                    <a:pt x="13004" y="25193"/>
                    <a:pt x="12996" y="25193"/>
                  </a:cubicBezTo>
                  <a:cubicBezTo>
                    <a:pt x="11969" y="25193"/>
                    <a:pt x="10179" y="27322"/>
                    <a:pt x="10179" y="27322"/>
                  </a:cubicBezTo>
                  <a:cubicBezTo>
                    <a:pt x="10179" y="27322"/>
                    <a:pt x="9206" y="24422"/>
                    <a:pt x="8043" y="24287"/>
                  </a:cubicBezTo>
                  <a:cubicBezTo>
                    <a:pt x="8009" y="24283"/>
                    <a:pt x="7974" y="24281"/>
                    <a:pt x="7939" y="24281"/>
                  </a:cubicBezTo>
                  <a:cubicBezTo>
                    <a:pt x="6772" y="24281"/>
                    <a:pt x="4975" y="26371"/>
                    <a:pt x="4975" y="26371"/>
                  </a:cubicBezTo>
                  <a:cubicBezTo>
                    <a:pt x="4975" y="26371"/>
                    <a:pt x="4128" y="23653"/>
                    <a:pt x="2993" y="23367"/>
                  </a:cubicBezTo>
                  <a:cubicBezTo>
                    <a:pt x="2928" y="23351"/>
                    <a:pt x="2862" y="23343"/>
                    <a:pt x="2793" y="23343"/>
                  </a:cubicBezTo>
                  <a:cubicBezTo>
                    <a:pt x="1654" y="23343"/>
                    <a:pt x="0" y="25463"/>
                    <a:pt x="0" y="25463"/>
                  </a:cubicBezTo>
                  <a:lnTo>
                    <a:pt x="15575" y="35866"/>
                  </a:lnTo>
                  <a:lnTo>
                    <a:pt x="55990" y="37549"/>
                  </a:lnTo>
                  <a:lnTo>
                    <a:pt x="79884" y="33582"/>
                  </a:lnTo>
                  <a:cubicBezTo>
                    <a:pt x="79884" y="33582"/>
                    <a:pt x="93905" y="14817"/>
                    <a:pt x="95121" y="9029"/>
                  </a:cubicBezTo>
                  <a:cubicBezTo>
                    <a:pt x="96336" y="3241"/>
                    <a:pt x="92812" y="1"/>
                    <a:pt x="9281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114;p69"/>
            <p:cNvSpPr/>
            <p:nvPr/>
          </p:nvSpPr>
          <p:spPr>
            <a:xfrm>
              <a:off x="-3016077" y="4405481"/>
              <a:ext cx="441171" cy="58642"/>
            </a:xfrm>
            <a:custGeom>
              <a:avLst/>
              <a:gdLst/>
              <a:ahLst/>
              <a:cxnLst/>
              <a:rect l="l" t="t" r="r" b="b"/>
              <a:pathLst>
                <a:path w="29077" h="3865" extrusionOk="0">
                  <a:moveTo>
                    <a:pt x="3991" y="1"/>
                  </a:moveTo>
                  <a:cubicBezTo>
                    <a:pt x="3976" y="1"/>
                    <a:pt x="3962" y="3"/>
                    <a:pt x="3948" y="8"/>
                  </a:cubicBezTo>
                  <a:cubicBezTo>
                    <a:pt x="3525" y="167"/>
                    <a:pt x="2473" y="2041"/>
                    <a:pt x="2473" y="2041"/>
                  </a:cubicBezTo>
                  <a:cubicBezTo>
                    <a:pt x="2473" y="2041"/>
                    <a:pt x="1471" y="25"/>
                    <a:pt x="1044" y="25"/>
                  </a:cubicBezTo>
                  <a:cubicBezTo>
                    <a:pt x="1036" y="25"/>
                    <a:pt x="1028" y="26"/>
                    <a:pt x="1020" y="28"/>
                  </a:cubicBezTo>
                  <a:cubicBezTo>
                    <a:pt x="609" y="111"/>
                    <a:pt x="1" y="1817"/>
                    <a:pt x="1" y="1817"/>
                  </a:cubicBezTo>
                  <a:cubicBezTo>
                    <a:pt x="5474" y="3343"/>
                    <a:pt x="10401" y="3864"/>
                    <a:pt x="14577" y="3864"/>
                  </a:cubicBezTo>
                  <a:cubicBezTo>
                    <a:pt x="23564" y="3864"/>
                    <a:pt x="29077" y="1452"/>
                    <a:pt x="29077" y="1452"/>
                  </a:cubicBezTo>
                  <a:cubicBezTo>
                    <a:pt x="29077" y="1452"/>
                    <a:pt x="28329" y="744"/>
                    <a:pt x="27660" y="508"/>
                  </a:cubicBezTo>
                  <a:cubicBezTo>
                    <a:pt x="27617" y="492"/>
                    <a:pt x="27573" y="485"/>
                    <a:pt x="27529" y="485"/>
                  </a:cubicBezTo>
                  <a:cubicBezTo>
                    <a:pt x="26882" y="485"/>
                    <a:pt x="26113" y="2000"/>
                    <a:pt x="26113" y="2000"/>
                  </a:cubicBezTo>
                  <a:cubicBezTo>
                    <a:pt x="26113" y="2000"/>
                    <a:pt x="24803" y="780"/>
                    <a:pt x="24359" y="780"/>
                  </a:cubicBezTo>
                  <a:cubicBezTo>
                    <a:pt x="24331" y="780"/>
                    <a:pt x="24307" y="785"/>
                    <a:pt x="24286" y="795"/>
                  </a:cubicBezTo>
                  <a:cubicBezTo>
                    <a:pt x="23938" y="969"/>
                    <a:pt x="22815" y="2356"/>
                    <a:pt x="22815" y="2356"/>
                  </a:cubicBezTo>
                  <a:cubicBezTo>
                    <a:pt x="22815" y="2356"/>
                    <a:pt x="21787" y="1053"/>
                    <a:pt x="21251" y="954"/>
                  </a:cubicBezTo>
                  <a:cubicBezTo>
                    <a:pt x="21236" y="951"/>
                    <a:pt x="21221" y="950"/>
                    <a:pt x="21205" y="950"/>
                  </a:cubicBezTo>
                  <a:cubicBezTo>
                    <a:pt x="20656" y="950"/>
                    <a:pt x="19632" y="2537"/>
                    <a:pt x="19632" y="2537"/>
                  </a:cubicBezTo>
                  <a:cubicBezTo>
                    <a:pt x="19632" y="2537"/>
                    <a:pt x="18644" y="951"/>
                    <a:pt x="18108" y="854"/>
                  </a:cubicBezTo>
                  <a:cubicBezTo>
                    <a:pt x="18094" y="852"/>
                    <a:pt x="18080" y="851"/>
                    <a:pt x="18066" y="851"/>
                  </a:cubicBezTo>
                  <a:cubicBezTo>
                    <a:pt x="17536" y="851"/>
                    <a:pt x="16855" y="2604"/>
                    <a:pt x="16855" y="2604"/>
                  </a:cubicBezTo>
                  <a:cubicBezTo>
                    <a:pt x="16855" y="2604"/>
                    <a:pt x="16212" y="960"/>
                    <a:pt x="15628" y="960"/>
                  </a:cubicBezTo>
                  <a:cubicBezTo>
                    <a:pt x="15575" y="960"/>
                    <a:pt x="15522" y="974"/>
                    <a:pt x="15470" y="1004"/>
                  </a:cubicBezTo>
                  <a:cubicBezTo>
                    <a:pt x="14852" y="1363"/>
                    <a:pt x="14265" y="2604"/>
                    <a:pt x="14265" y="2604"/>
                  </a:cubicBezTo>
                  <a:cubicBezTo>
                    <a:pt x="14265" y="2604"/>
                    <a:pt x="12856" y="608"/>
                    <a:pt x="12486" y="461"/>
                  </a:cubicBezTo>
                  <a:cubicBezTo>
                    <a:pt x="12475" y="456"/>
                    <a:pt x="12462" y="454"/>
                    <a:pt x="12450" y="454"/>
                  </a:cubicBezTo>
                  <a:cubicBezTo>
                    <a:pt x="12073" y="454"/>
                    <a:pt x="11410" y="2543"/>
                    <a:pt x="11410" y="2543"/>
                  </a:cubicBezTo>
                  <a:cubicBezTo>
                    <a:pt x="11410" y="2543"/>
                    <a:pt x="10712" y="640"/>
                    <a:pt x="9930" y="640"/>
                  </a:cubicBezTo>
                  <a:cubicBezTo>
                    <a:pt x="9873" y="640"/>
                    <a:pt x="9816" y="650"/>
                    <a:pt x="9759" y="671"/>
                  </a:cubicBezTo>
                  <a:cubicBezTo>
                    <a:pt x="8911" y="989"/>
                    <a:pt x="8578" y="2433"/>
                    <a:pt x="8578" y="2433"/>
                  </a:cubicBezTo>
                  <a:cubicBezTo>
                    <a:pt x="8578" y="2433"/>
                    <a:pt x="7335" y="172"/>
                    <a:pt x="7007" y="172"/>
                  </a:cubicBezTo>
                  <a:cubicBezTo>
                    <a:pt x="7006" y="172"/>
                    <a:pt x="7004" y="172"/>
                    <a:pt x="7003" y="172"/>
                  </a:cubicBezTo>
                  <a:cubicBezTo>
                    <a:pt x="6683" y="191"/>
                    <a:pt x="5436" y="2257"/>
                    <a:pt x="5436" y="2257"/>
                  </a:cubicBezTo>
                  <a:cubicBezTo>
                    <a:pt x="5436" y="2257"/>
                    <a:pt x="4440" y="1"/>
                    <a:pt x="3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115;p69"/>
            <p:cNvSpPr/>
            <p:nvPr/>
          </p:nvSpPr>
          <p:spPr>
            <a:xfrm>
              <a:off x="-2946557" y="4312337"/>
              <a:ext cx="419762" cy="106890"/>
            </a:xfrm>
            <a:custGeom>
              <a:avLst/>
              <a:gdLst/>
              <a:ahLst/>
              <a:cxnLst/>
              <a:rect l="l" t="t" r="r" b="b"/>
              <a:pathLst>
                <a:path w="27666" h="7045" extrusionOk="0">
                  <a:moveTo>
                    <a:pt x="0" y="1"/>
                  </a:moveTo>
                  <a:cubicBezTo>
                    <a:pt x="0" y="1"/>
                    <a:pt x="317" y="1814"/>
                    <a:pt x="685" y="1961"/>
                  </a:cubicBezTo>
                  <a:cubicBezTo>
                    <a:pt x="704" y="1968"/>
                    <a:pt x="725" y="1972"/>
                    <a:pt x="748" y="1972"/>
                  </a:cubicBezTo>
                  <a:cubicBezTo>
                    <a:pt x="1174" y="1972"/>
                    <a:pt x="2254" y="765"/>
                    <a:pt x="2254" y="765"/>
                  </a:cubicBezTo>
                  <a:cubicBezTo>
                    <a:pt x="2254" y="765"/>
                    <a:pt x="2575" y="1995"/>
                    <a:pt x="2979" y="2381"/>
                  </a:cubicBezTo>
                  <a:cubicBezTo>
                    <a:pt x="3029" y="2429"/>
                    <a:pt x="3088" y="2449"/>
                    <a:pt x="3153" y="2449"/>
                  </a:cubicBezTo>
                  <a:cubicBezTo>
                    <a:pt x="3624" y="2449"/>
                    <a:pt x="4429" y="1378"/>
                    <a:pt x="4429" y="1378"/>
                  </a:cubicBezTo>
                  <a:cubicBezTo>
                    <a:pt x="4429" y="1378"/>
                    <a:pt x="5039" y="3229"/>
                    <a:pt x="5561" y="3403"/>
                  </a:cubicBezTo>
                  <a:cubicBezTo>
                    <a:pt x="5589" y="3412"/>
                    <a:pt x="5617" y="3417"/>
                    <a:pt x="5646" y="3417"/>
                  </a:cubicBezTo>
                  <a:cubicBezTo>
                    <a:pt x="6168" y="3417"/>
                    <a:pt x="6916" y="2015"/>
                    <a:pt x="6916" y="2015"/>
                  </a:cubicBezTo>
                  <a:cubicBezTo>
                    <a:pt x="6916" y="2015"/>
                    <a:pt x="7577" y="3618"/>
                    <a:pt x="8086" y="3868"/>
                  </a:cubicBezTo>
                  <a:cubicBezTo>
                    <a:pt x="8127" y="3888"/>
                    <a:pt x="8171" y="3897"/>
                    <a:pt x="8219" y="3897"/>
                  </a:cubicBezTo>
                  <a:cubicBezTo>
                    <a:pt x="8767" y="3897"/>
                    <a:pt x="9715" y="2690"/>
                    <a:pt x="9715" y="2690"/>
                  </a:cubicBezTo>
                  <a:cubicBezTo>
                    <a:pt x="9715" y="2690"/>
                    <a:pt x="10176" y="4114"/>
                    <a:pt x="10609" y="4338"/>
                  </a:cubicBezTo>
                  <a:cubicBezTo>
                    <a:pt x="10643" y="4356"/>
                    <a:pt x="10682" y="4364"/>
                    <a:pt x="10723" y="4364"/>
                  </a:cubicBezTo>
                  <a:cubicBezTo>
                    <a:pt x="11211" y="4364"/>
                    <a:pt x="12150" y="3252"/>
                    <a:pt x="12150" y="3252"/>
                  </a:cubicBezTo>
                  <a:cubicBezTo>
                    <a:pt x="12150" y="3252"/>
                    <a:pt x="12598" y="4711"/>
                    <a:pt x="13362" y="4852"/>
                  </a:cubicBezTo>
                  <a:cubicBezTo>
                    <a:pt x="13406" y="4860"/>
                    <a:pt x="13450" y="4863"/>
                    <a:pt x="13493" y="4863"/>
                  </a:cubicBezTo>
                  <a:cubicBezTo>
                    <a:pt x="14204" y="4863"/>
                    <a:pt x="14811" y="3847"/>
                    <a:pt x="14811" y="3847"/>
                  </a:cubicBezTo>
                  <a:cubicBezTo>
                    <a:pt x="14811" y="3847"/>
                    <a:pt x="15362" y="5160"/>
                    <a:pt x="16040" y="5340"/>
                  </a:cubicBezTo>
                  <a:cubicBezTo>
                    <a:pt x="16090" y="5354"/>
                    <a:pt x="16140" y="5360"/>
                    <a:pt x="16190" y="5360"/>
                  </a:cubicBezTo>
                  <a:cubicBezTo>
                    <a:pt x="16815" y="5360"/>
                    <a:pt x="17400" y="4382"/>
                    <a:pt x="17400" y="4382"/>
                  </a:cubicBezTo>
                  <a:cubicBezTo>
                    <a:pt x="17400" y="4382"/>
                    <a:pt x="18360" y="5631"/>
                    <a:pt x="19025" y="5887"/>
                  </a:cubicBezTo>
                  <a:cubicBezTo>
                    <a:pt x="19095" y="5914"/>
                    <a:pt x="19166" y="5926"/>
                    <a:pt x="19237" y="5926"/>
                  </a:cubicBezTo>
                  <a:cubicBezTo>
                    <a:pt x="19840" y="5926"/>
                    <a:pt x="20441" y="5054"/>
                    <a:pt x="20441" y="5054"/>
                  </a:cubicBezTo>
                  <a:cubicBezTo>
                    <a:pt x="20441" y="5054"/>
                    <a:pt x="21128" y="6395"/>
                    <a:pt x="21846" y="6412"/>
                  </a:cubicBezTo>
                  <a:cubicBezTo>
                    <a:pt x="21854" y="6412"/>
                    <a:pt x="21863" y="6412"/>
                    <a:pt x="21871" y="6412"/>
                  </a:cubicBezTo>
                  <a:cubicBezTo>
                    <a:pt x="22589" y="6412"/>
                    <a:pt x="23717" y="5732"/>
                    <a:pt x="23717" y="5732"/>
                  </a:cubicBezTo>
                  <a:cubicBezTo>
                    <a:pt x="23717" y="5732"/>
                    <a:pt x="24227" y="6812"/>
                    <a:pt x="25067" y="7008"/>
                  </a:cubicBezTo>
                  <a:cubicBezTo>
                    <a:pt x="25173" y="7033"/>
                    <a:pt x="25294" y="7044"/>
                    <a:pt x="25424" y="7044"/>
                  </a:cubicBezTo>
                  <a:cubicBezTo>
                    <a:pt x="26323" y="7044"/>
                    <a:pt x="27666" y="6526"/>
                    <a:pt x="27666" y="6526"/>
                  </a:cubicBezTo>
                  <a:cubicBezTo>
                    <a:pt x="27666" y="6526"/>
                    <a:pt x="8199" y="9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116;p69"/>
            <p:cNvSpPr/>
            <p:nvPr/>
          </p:nvSpPr>
          <p:spPr>
            <a:xfrm>
              <a:off x="-2972305" y="4297361"/>
              <a:ext cx="25763" cy="34108"/>
            </a:xfrm>
            <a:custGeom>
              <a:avLst/>
              <a:gdLst/>
              <a:ahLst/>
              <a:cxnLst/>
              <a:rect l="l" t="t" r="r" b="b"/>
              <a:pathLst>
                <a:path w="1698" h="2248" extrusionOk="0">
                  <a:moveTo>
                    <a:pt x="98" y="1"/>
                  </a:moveTo>
                  <a:cubicBezTo>
                    <a:pt x="98" y="1"/>
                    <a:pt x="1" y="2018"/>
                    <a:pt x="497" y="2227"/>
                  </a:cubicBezTo>
                  <a:cubicBezTo>
                    <a:pt x="530" y="2241"/>
                    <a:pt x="564" y="2248"/>
                    <a:pt x="599" y="2248"/>
                  </a:cubicBezTo>
                  <a:cubicBezTo>
                    <a:pt x="1083" y="2248"/>
                    <a:pt x="1697" y="988"/>
                    <a:pt x="1697" y="988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117;p69"/>
            <p:cNvSpPr/>
            <p:nvPr/>
          </p:nvSpPr>
          <p:spPr>
            <a:xfrm>
              <a:off x="-3104594" y="3894016"/>
              <a:ext cx="2353831" cy="774693"/>
            </a:xfrm>
            <a:custGeom>
              <a:avLst/>
              <a:gdLst/>
              <a:ahLst/>
              <a:cxnLst/>
              <a:rect l="l" t="t" r="r" b="b"/>
              <a:pathLst>
                <a:path w="155138" h="51059" extrusionOk="0">
                  <a:moveTo>
                    <a:pt x="140795" y="1"/>
                  </a:moveTo>
                  <a:lnTo>
                    <a:pt x="140795" y="1"/>
                  </a:lnTo>
                  <a:cubicBezTo>
                    <a:pt x="144369" y="10559"/>
                    <a:pt x="137273" y="20471"/>
                    <a:pt x="127989" y="25651"/>
                  </a:cubicBezTo>
                  <a:cubicBezTo>
                    <a:pt x="117835" y="31316"/>
                    <a:pt x="106683" y="33021"/>
                    <a:pt x="97665" y="33021"/>
                  </a:cubicBezTo>
                  <a:cubicBezTo>
                    <a:pt x="94077" y="33021"/>
                    <a:pt x="90826" y="32751"/>
                    <a:pt x="88111" y="32353"/>
                  </a:cubicBezTo>
                  <a:cubicBezTo>
                    <a:pt x="74339" y="30335"/>
                    <a:pt x="47252" y="25329"/>
                    <a:pt x="47252" y="25329"/>
                  </a:cubicBezTo>
                  <a:cubicBezTo>
                    <a:pt x="47252" y="25329"/>
                    <a:pt x="49672" y="20832"/>
                    <a:pt x="45471" y="19193"/>
                  </a:cubicBezTo>
                  <a:cubicBezTo>
                    <a:pt x="44826" y="18941"/>
                    <a:pt x="44251" y="18832"/>
                    <a:pt x="43737" y="18832"/>
                  </a:cubicBezTo>
                  <a:cubicBezTo>
                    <a:pt x="40322" y="18832"/>
                    <a:pt x="39644" y="23659"/>
                    <a:pt x="39644" y="23659"/>
                  </a:cubicBezTo>
                  <a:cubicBezTo>
                    <a:pt x="38616" y="23438"/>
                    <a:pt x="34591" y="22483"/>
                    <a:pt x="34591" y="22483"/>
                  </a:cubicBezTo>
                  <a:cubicBezTo>
                    <a:pt x="35672" y="20686"/>
                    <a:pt x="36411" y="16909"/>
                    <a:pt x="31776" y="16267"/>
                  </a:cubicBezTo>
                  <a:cubicBezTo>
                    <a:pt x="31562" y="16237"/>
                    <a:pt x="31359" y="16223"/>
                    <a:pt x="31168" y="16223"/>
                  </a:cubicBezTo>
                  <a:cubicBezTo>
                    <a:pt x="27210" y="16223"/>
                    <a:pt x="27916" y="22239"/>
                    <a:pt x="27916" y="22239"/>
                  </a:cubicBezTo>
                  <a:cubicBezTo>
                    <a:pt x="27889" y="22239"/>
                    <a:pt x="27862" y="22240"/>
                    <a:pt x="27835" y="22240"/>
                  </a:cubicBezTo>
                  <a:cubicBezTo>
                    <a:pt x="21276" y="22240"/>
                    <a:pt x="6767" y="18996"/>
                    <a:pt x="6767" y="18996"/>
                  </a:cubicBezTo>
                  <a:cubicBezTo>
                    <a:pt x="7857" y="17221"/>
                    <a:pt x="7706" y="12818"/>
                    <a:pt x="5398" y="12818"/>
                  </a:cubicBezTo>
                  <a:cubicBezTo>
                    <a:pt x="5032" y="12818"/>
                    <a:pt x="4613" y="12929"/>
                    <a:pt x="4135" y="13178"/>
                  </a:cubicBezTo>
                  <a:cubicBezTo>
                    <a:pt x="0" y="15333"/>
                    <a:pt x="5092" y="19591"/>
                    <a:pt x="5092" y="19591"/>
                  </a:cubicBezTo>
                  <a:cubicBezTo>
                    <a:pt x="5092" y="19591"/>
                    <a:pt x="6307" y="25342"/>
                    <a:pt x="9826" y="27295"/>
                  </a:cubicBezTo>
                  <a:cubicBezTo>
                    <a:pt x="13345" y="29247"/>
                    <a:pt x="38082" y="34097"/>
                    <a:pt x="38082" y="34097"/>
                  </a:cubicBezTo>
                  <a:cubicBezTo>
                    <a:pt x="34456" y="35833"/>
                    <a:pt x="27792" y="36320"/>
                    <a:pt x="21459" y="36320"/>
                  </a:cubicBezTo>
                  <a:cubicBezTo>
                    <a:pt x="13378" y="36320"/>
                    <a:pt x="5835" y="35527"/>
                    <a:pt x="5835" y="35527"/>
                  </a:cubicBezTo>
                  <a:lnTo>
                    <a:pt x="5835" y="35527"/>
                  </a:lnTo>
                  <a:cubicBezTo>
                    <a:pt x="7488" y="39724"/>
                    <a:pt x="19077" y="44207"/>
                    <a:pt x="28162" y="45244"/>
                  </a:cubicBezTo>
                  <a:cubicBezTo>
                    <a:pt x="37248" y="46282"/>
                    <a:pt x="47010" y="46405"/>
                    <a:pt x="58873" y="48960"/>
                  </a:cubicBezTo>
                  <a:cubicBezTo>
                    <a:pt x="65225" y="50327"/>
                    <a:pt x="76882" y="51058"/>
                    <a:pt x="88385" y="51058"/>
                  </a:cubicBezTo>
                  <a:cubicBezTo>
                    <a:pt x="98365" y="51058"/>
                    <a:pt x="108229" y="50508"/>
                    <a:pt x="114412" y="49344"/>
                  </a:cubicBezTo>
                  <a:cubicBezTo>
                    <a:pt x="127721" y="46839"/>
                    <a:pt x="143974" y="45090"/>
                    <a:pt x="149556" y="25822"/>
                  </a:cubicBezTo>
                  <a:cubicBezTo>
                    <a:pt x="155138" y="6555"/>
                    <a:pt x="140796" y="1"/>
                    <a:pt x="1407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118;p69"/>
            <p:cNvSpPr/>
            <p:nvPr/>
          </p:nvSpPr>
          <p:spPr>
            <a:xfrm>
              <a:off x="-2646885" y="4009827"/>
              <a:ext cx="1847555" cy="658866"/>
            </a:xfrm>
            <a:custGeom>
              <a:avLst/>
              <a:gdLst/>
              <a:ahLst/>
              <a:cxnLst/>
              <a:rect l="l" t="t" r="r" b="b"/>
              <a:pathLst>
                <a:path w="121770" h="43425" extrusionOk="0">
                  <a:moveTo>
                    <a:pt x="118311" y="0"/>
                  </a:moveTo>
                  <a:lnTo>
                    <a:pt x="118311" y="0"/>
                  </a:lnTo>
                  <a:cubicBezTo>
                    <a:pt x="121226" y="10287"/>
                    <a:pt x="116907" y="22492"/>
                    <a:pt x="109524" y="28522"/>
                  </a:cubicBezTo>
                  <a:cubicBezTo>
                    <a:pt x="102137" y="34558"/>
                    <a:pt x="87690" y="38698"/>
                    <a:pt x="65436" y="39807"/>
                  </a:cubicBezTo>
                  <a:cubicBezTo>
                    <a:pt x="64621" y="39848"/>
                    <a:pt x="63659" y="39867"/>
                    <a:pt x="62578" y="39867"/>
                  </a:cubicBezTo>
                  <a:cubicBezTo>
                    <a:pt x="50938" y="39867"/>
                    <a:pt x="25494" y="37678"/>
                    <a:pt x="21151" y="37051"/>
                  </a:cubicBezTo>
                  <a:cubicBezTo>
                    <a:pt x="20248" y="36921"/>
                    <a:pt x="18924" y="36868"/>
                    <a:pt x="17372" y="36868"/>
                  </a:cubicBezTo>
                  <a:cubicBezTo>
                    <a:pt x="10779" y="36868"/>
                    <a:pt x="66" y="37820"/>
                    <a:pt x="0" y="37826"/>
                  </a:cubicBezTo>
                  <a:cubicBezTo>
                    <a:pt x="8521" y="38680"/>
                    <a:pt x="17709" y="38958"/>
                    <a:pt x="28705" y="41327"/>
                  </a:cubicBezTo>
                  <a:cubicBezTo>
                    <a:pt x="35056" y="42694"/>
                    <a:pt x="46711" y="43425"/>
                    <a:pt x="58213" y="43425"/>
                  </a:cubicBezTo>
                  <a:cubicBezTo>
                    <a:pt x="68194" y="43425"/>
                    <a:pt x="78060" y="42874"/>
                    <a:pt x="84244" y="41711"/>
                  </a:cubicBezTo>
                  <a:cubicBezTo>
                    <a:pt x="97554" y="39208"/>
                    <a:pt x="113807" y="37455"/>
                    <a:pt x="119389" y="18189"/>
                  </a:cubicBezTo>
                  <a:cubicBezTo>
                    <a:pt x="121770" y="9969"/>
                    <a:pt x="120521" y="4070"/>
                    <a:pt x="118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119;p69"/>
            <p:cNvSpPr/>
            <p:nvPr/>
          </p:nvSpPr>
          <p:spPr>
            <a:xfrm>
              <a:off x="-3038001" y="4117188"/>
              <a:ext cx="28858" cy="41148"/>
            </a:xfrm>
            <a:custGeom>
              <a:avLst/>
              <a:gdLst/>
              <a:ahLst/>
              <a:cxnLst/>
              <a:rect l="l" t="t" r="r" b="b"/>
              <a:pathLst>
                <a:path w="1902" h="2712" extrusionOk="0">
                  <a:moveTo>
                    <a:pt x="954" y="0"/>
                  </a:moveTo>
                  <a:cubicBezTo>
                    <a:pt x="429" y="0"/>
                    <a:pt x="5" y="605"/>
                    <a:pt x="2" y="1353"/>
                  </a:cubicBezTo>
                  <a:cubicBezTo>
                    <a:pt x="0" y="2101"/>
                    <a:pt x="424" y="2710"/>
                    <a:pt x="948" y="2711"/>
                  </a:cubicBezTo>
                  <a:cubicBezTo>
                    <a:pt x="949" y="2711"/>
                    <a:pt x="949" y="2711"/>
                    <a:pt x="950" y="2711"/>
                  </a:cubicBezTo>
                  <a:cubicBezTo>
                    <a:pt x="1471" y="2711"/>
                    <a:pt x="1897" y="2106"/>
                    <a:pt x="1900" y="1358"/>
                  </a:cubicBezTo>
                  <a:cubicBezTo>
                    <a:pt x="1901" y="610"/>
                    <a:pt x="1479" y="2"/>
                    <a:pt x="956" y="0"/>
                  </a:cubicBezTo>
                  <a:cubicBezTo>
                    <a:pt x="955" y="0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120;p69"/>
            <p:cNvSpPr/>
            <p:nvPr/>
          </p:nvSpPr>
          <p:spPr>
            <a:xfrm>
              <a:off x="-2646597" y="4176148"/>
              <a:ext cx="40253" cy="54151"/>
            </a:xfrm>
            <a:custGeom>
              <a:avLst/>
              <a:gdLst/>
              <a:ahLst/>
              <a:cxnLst/>
              <a:rect l="l" t="t" r="r" b="b"/>
              <a:pathLst>
                <a:path w="2653" h="3569" extrusionOk="0">
                  <a:moveTo>
                    <a:pt x="1511" y="1"/>
                  </a:moveTo>
                  <a:cubicBezTo>
                    <a:pt x="923" y="1"/>
                    <a:pt x="344" y="667"/>
                    <a:pt x="179" y="1575"/>
                  </a:cubicBezTo>
                  <a:cubicBezTo>
                    <a:pt x="1" y="2553"/>
                    <a:pt x="369" y="3440"/>
                    <a:pt x="1003" y="3557"/>
                  </a:cubicBezTo>
                  <a:cubicBezTo>
                    <a:pt x="1049" y="3565"/>
                    <a:pt x="1095" y="3569"/>
                    <a:pt x="1141" y="3569"/>
                  </a:cubicBezTo>
                  <a:cubicBezTo>
                    <a:pt x="1730" y="3569"/>
                    <a:pt x="2308" y="2902"/>
                    <a:pt x="2474" y="1995"/>
                  </a:cubicBezTo>
                  <a:cubicBezTo>
                    <a:pt x="2653" y="1015"/>
                    <a:pt x="2283" y="130"/>
                    <a:pt x="1649" y="13"/>
                  </a:cubicBezTo>
                  <a:cubicBezTo>
                    <a:pt x="1603" y="5"/>
                    <a:pt x="1557" y="1"/>
                    <a:pt x="1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121;p69"/>
            <p:cNvSpPr/>
            <p:nvPr/>
          </p:nvSpPr>
          <p:spPr>
            <a:xfrm>
              <a:off x="-2462008" y="4209861"/>
              <a:ext cx="40283" cy="54135"/>
            </a:xfrm>
            <a:custGeom>
              <a:avLst/>
              <a:gdLst/>
              <a:ahLst/>
              <a:cxnLst/>
              <a:rect l="l" t="t" r="r" b="b"/>
              <a:pathLst>
                <a:path w="2655" h="3568" extrusionOk="0">
                  <a:moveTo>
                    <a:pt x="1511" y="1"/>
                  </a:moveTo>
                  <a:cubicBezTo>
                    <a:pt x="923" y="1"/>
                    <a:pt x="345" y="667"/>
                    <a:pt x="179" y="1574"/>
                  </a:cubicBezTo>
                  <a:cubicBezTo>
                    <a:pt x="1" y="2551"/>
                    <a:pt x="370" y="3438"/>
                    <a:pt x="1004" y="3555"/>
                  </a:cubicBezTo>
                  <a:cubicBezTo>
                    <a:pt x="1051" y="3563"/>
                    <a:pt x="1097" y="3568"/>
                    <a:pt x="1144" y="3568"/>
                  </a:cubicBezTo>
                  <a:cubicBezTo>
                    <a:pt x="1732" y="3568"/>
                    <a:pt x="2310" y="2901"/>
                    <a:pt x="2476" y="1993"/>
                  </a:cubicBezTo>
                  <a:cubicBezTo>
                    <a:pt x="2654" y="1015"/>
                    <a:pt x="2285" y="128"/>
                    <a:pt x="1651" y="13"/>
                  </a:cubicBezTo>
                  <a:cubicBezTo>
                    <a:pt x="1604" y="5"/>
                    <a:pt x="1558" y="1"/>
                    <a:pt x="1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122;p69"/>
            <p:cNvSpPr/>
            <p:nvPr/>
          </p:nvSpPr>
          <p:spPr>
            <a:xfrm>
              <a:off x="-2449824" y="4586428"/>
              <a:ext cx="244930" cy="131166"/>
            </a:xfrm>
            <a:custGeom>
              <a:avLst/>
              <a:gdLst/>
              <a:ahLst/>
              <a:cxnLst/>
              <a:rect l="l" t="t" r="r" b="b"/>
              <a:pathLst>
                <a:path w="16143" h="8645" extrusionOk="0">
                  <a:moveTo>
                    <a:pt x="9938" y="0"/>
                  </a:moveTo>
                  <a:cubicBezTo>
                    <a:pt x="9938" y="0"/>
                    <a:pt x="0" y="5119"/>
                    <a:pt x="899" y="6920"/>
                  </a:cubicBezTo>
                  <a:cubicBezTo>
                    <a:pt x="1471" y="8066"/>
                    <a:pt x="2865" y="8644"/>
                    <a:pt x="4450" y="8644"/>
                  </a:cubicBezTo>
                  <a:cubicBezTo>
                    <a:pt x="5356" y="8644"/>
                    <a:pt x="6324" y="8456"/>
                    <a:pt x="7236" y="8076"/>
                  </a:cubicBezTo>
                  <a:cubicBezTo>
                    <a:pt x="9746" y="7034"/>
                    <a:pt x="16142" y="1132"/>
                    <a:pt x="16142" y="1132"/>
                  </a:cubicBezTo>
                  <a:lnTo>
                    <a:pt x="9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123;p69"/>
            <p:cNvSpPr/>
            <p:nvPr/>
          </p:nvSpPr>
          <p:spPr>
            <a:xfrm>
              <a:off x="-2217549" y="4620551"/>
              <a:ext cx="220942" cy="159023"/>
            </a:xfrm>
            <a:custGeom>
              <a:avLst/>
              <a:gdLst/>
              <a:ahLst/>
              <a:cxnLst/>
              <a:rect l="l" t="t" r="r" b="b"/>
              <a:pathLst>
                <a:path w="14562" h="10481" extrusionOk="0">
                  <a:moveTo>
                    <a:pt x="14561" y="0"/>
                  </a:moveTo>
                  <a:lnTo>
                    <a:pt x="8277" y="510"/>
                  </a:lnTo>
                  <a:cubicBezTo>
                    <a:pt x="8277" y="510"/>
                    <a:pt x="1" y="8024"/>
                    <a:pt x="1334" y="9531"/>
                  </a:cubicBezTo>
                  <a:cubicBezTo>
                    <a:pt x="1907" y="10180"/>
                    <a:pt x="2777" y="10480"/>
                    <a:pt x="3754" y="10480"/>
                  </a:cubicBezTo>
                  <a:cubicBezTo>
                    <a:pt x="5047" y="10480"/>
                    <a:pt x="6527" y="9954"/>
                    <a:pt x="7755" y="9010"/>
                  </a:cubicBezTo>
                  <a:cubicBezTo>
                    <a:pt x="9909" y="7355"/>
                    <a:pt x="14561" y="0"/>
                    <a:pt x="145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124;p69"/>
            <p:cNvSpPr/>
            <p:nvPr/>
          </p:nvSpPr>
          <p:spPr>
            <a:xfrm>
              <a:off x="-1167460" y="4543839"/>
              <a:ext cx="215025" cy="97635"/>
            </a:xfrm>
            <a:custGeom>
              <a:avLst/>
              <a:gdLst/>
              <a:ahLst/>
              <a:cxnLst/>
              <a:rect l="l" t="t" r="r" b="b"/>
              <a:pathLst>
                <a:path w="14172" h="6435" extrusionOk="0">
                  <a:moveTo>
                    <a:pt x="5003" y="1"/>
                  </a:moveTo>
                  <a:lnTo>
                    <a:pt x="0" y="1978"/>
                  </a:lnTo>
                  <a:cubicBezTo>
                    <a:pt x="0" y="1978"/>
                    <a:pt x="6333" y="5854"/>
                    <a:pt x="8606" y="6311"/>
                  </a:cubicBezTo>
                  <a:cubicBezTo>
                    <a:pt x="9025" y="6395"/>
                    <a:pt x="9447" y="6435"/>
                    <a:pt x="9861" y="6435"/>
                  </a:cubicBezTo>
                  <a:cubicBezTo>
                    <a:pt x="11692" y="6435"/>
                    <a:pt x="13347" y="5641"/>
                    <a:pt x="13718" y="4289"/>
                  </a:cubicBezTo>
                  <a:cubicBezTo>
                    <a:pt x="14172" y="2633"/>
                    <a:pt x="5003" y="1"/>
                    <a:pt x="5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125;p69"/>
            <p:cNvSpPr/>
            <p:nvPr/>
          </p:nvSpPr>
          <p:spPr>
            <a:xfrm>
              <a:off x="-2440524" y="4292673"/>
              <a:ext cx="129027" cy="119150"/>
            </a:xfrm>
            <a:custGeom>
              <a:avLst/>
              <a:gdLst/>
              <a:ahLst/>
              <a:cxnLst/>
              <a:rect l="l" t="t" r="r" b="b"/>
              <a:pathLst>
                <a:path w="8504" h="7853" extrusionOk="0">
                  <a:moveTo>
                    <a:pt x="4247" y="0"/>
                  </a:moveTo>
                  <a:cubicBezTo>
                    <a:pt x="2387" y="0"/>
                    <a:pt x="736" y="1326"/>
                    <a:pt x="391" y="3222"/>
                  </a:cubicBezTo>
                  <a:cubicBezTo>
                    <a:pt x="0" y="5354"/>
                    <a:pt x="1414" y="7399"/>
                    <a:pt x="3546" y="7788"/>
                  </a:cubicBezTo>
                  <a:cubicBezTo>
                    <a:pt x="3785" y="7832"/>
                    <a:pt x="4022" y="7853"/>
                    <a:pt x="4256" y="7853"/>
                  </a:cubicBezTo>
                  <a:cubicBezTo>
                    <a:pt x="6117" y="7853"/>
                    <a:pt x="7769" y="6527"/>
                    <a:pt x="8114" y="4631"/>
                  </a:cubicBezTo>
                  <a:cubicBezTo>
                    <a:pt x="8503" y="2498"/>
                    <a:pt x="7090" y="454"/>
                    <a:pt x="4957" y="65"/>
                  </a:cubicBezTo>
                  <a:cubicBezTo>
                    <a:pt x="4719" y="21"/>
                    <a:pt x="4481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126;p69"/>
            <p:cNvSpPr/>
            <p:nvPr/>
          </p:nvSpPr>
          <p:spPr>
            <a:xfrm>
              <a:off x="-2162867" y="4364515"/>
              <a:ext cx="64908" cy="54272"/>
            </a:xfrm>
            <a:custGeom>
              <a:avLst/>
              <a:gdLst/>
              <a:ahLst/>
              <a:cxnLst/>
              <a:rect l="l" t="t" r="r" b="b"/>
              <a:pathLst>
                <a:path w="4278" h="3577" extrusionOk="0">
                  <a:moveTo>
                    <a:pt x="2374" y="1377"/>
                  </a:moveTo>
                  <a:cubicBezTo>
                    <a:pt x="2374" y="1377"/>
                    <a:pt x="2381" y="1377"/>
                    <a:pt x="2397" y="1379"/>
                  </a:cubicBezTo>
                  <a:lnTo>
                    <a:pt x="2397" y="1379"/>
                  </a:lnTo>
                  <a:cubicBezTo>
                    <a:pt x="2397" y="1379"/>
                    <a:pt x="2397" y="1379"/>
                    <a:pt x="2397" y="1379"/>
                  </a:cubicBezTo>
                  <a:lnTo>
                    <a:pt x="2397" y="1379"/>
                  </a:lnTo>
                  <a:cubicBezTo>
                    <a:pt x="2383" y="1378"/>
                    <a:pt x="2374" y="1377"/>
                    <a:pt x="2374" y="1377"/>
                  </a:cubicBezTo>
                  <a:close/>
                  <a:moveTo>
                    <a:pt x="2406" y="1380"/>
                  </a:moveTo>
                  <a:lnTo>
                    <a:pt x="2406" y="1380"/>
                  </a:lnTo>
                  <a:cubicBezTo>
                    <a:pt x="2408" y="1380"/>
                    <a:pt x="2409" y="1381"/>
                    <a:pt x="2410" y="1381"/>
                  </a:cubicBezTo>
                  <a:lnTo>
                    <a:pt x="2412" y="1381"/>
                  </a:lnTo>
                  <a:lnTo>
                    <a:pt x="2414" y="1381"/>
                  </a:lnTo>
                  <a:lnTo>
                    <a:pt x="2414" y="1381"/>
                  </a:lnTo>
                  <a:cubicBezTo>
                    <a:pt x="2411" y="1381"/>
                    <a:pt x="2409" y="1381"/>
                    <a:pt x="2407" y="1381"/>
                  </a:cubicBezTo>
                  <a:lnTo>
                    <a:pt x="2407" y="1381"/>
                  </a:lnTo>
                  <a:cubicBezTo>
                    <a:pt x="2406" y="1381"/>
                    <a:pt x="2406" y="1380"/>
                    <a:pt x="2406" y="1380"/>
                  </a:cubicBezTo>
                  <a:close/>
                  <a:moveTo>
                    <a:pt x="2668" y="1385"/>
                  </a:moveTo>
                  <a:cubicBezTo>
                    <a:pt x="2666" y="1386"/>
                    <a:pt x="2665" y="1387"/>
                    <a:pt x="2664" y="1387"/>
                  </a:cubicBezTo>
                  <a:lnTo>
                    <a:pt x="2664" y="1387"/>
                  </a:lnTo>
                  <a:lnTo>
                    <a:pt x="2668" y="1385"/>
                  </a:lnTo>
                  <a:close/>
                  <a:moveTo>
                    <a:pt x="2566" y="0"/>
                  </a:moveTo>
                  <a:cubicBezTo>
                    <a:pt x="2565" y="0"/>
                    <a:pt x="2566" y="0"/>
                    <a:pt x="2568" y="0"/>
                  </a:cubicBezTo>
                  <a:lnTo>
                    <a:pt x="2554" y="0"/>
                  </a:lnTo>
                  <a:lnTo>
                    <a:pt x="2527" y="3"/>
                  </a:lnTo>
                  <a:lnTo>
                    <a:pt x="2415" y="17"/>
                  </a:lnTo>
                  <a:cubicBezTo>
                    <a:pt x="2342" y="29"/>
                    <a:pt x="2271" y="47"/>
                    <a:pt x="2201" y="69"/>
                  </a:cubicBezTo>
                  <a:lnTo>
                    <a:pt x="2076" y="126"/>
                  </a:lnTo>
                  <a:cubicBezTo>
                    <a:pt x="2000" y="158"/>
                    <a:pt x="1926" y="199"/>
                    <a:pt x="1858" y="246"/>
                  </a:cubicBezTo>
                  <a:cubicBezTo>
                    <a:pt x="1729" y="323"/>
                    <a:pt x="1634" y="409"/>
                    <a:pt x="1540" y="489"/>
                  </a:cubicBezTo>
                  <a:cubicBezTo>
                    <a:pt x="1367" y="641"/>
                    <a:pt x="1207" y="807"/>
                    <a:pt x="1060" y="984"/>
                  </a:cubicBezTo>
                  <a:cubicBezTo>
                    <a:pt x="813" y="1285"/>
                    <a:pt x="597" y="1609"/>
                    <a:pt x="415" y="1954"/>
                  </a:cubicBezTo>
                  <a:cubicBezTo>
                    <a:pt x="287" y="2201"/>
                    <a:pt x="176" y="2458"/>
                    <a:pt x="87" y="2723"/>
                  </a:cubicBezTo>
                  <a:cubicBezTo>
                    <a:pt x="52" y="2826"/>
                    <a:pt x="22" y="2932"/>
                    <a:pt x="1" y="3040"/>
                  </a:cubicBezTo>
                  <a:cubicBezTo>
                    <a:pt x="1" y="3040"/>
                    <a:pt x="114" y="2996"/>
                    <a:pt x="297" y="2905"/>
                  </a:cubicBezTo>
                  <a:cubicBezTo>
                    <a:pt x="480" y="2814"/>
                    <a:pt x="732" y="2676"/>
                    <a:pt x="1010" y="2502"/>
                  </a:cubicBezTo>
                  <a:cubicBezTo>
                    <a:pt x="1290" y="2327"/>
                    <a:pt x="1600" y="2110"/>
                    <a:pt x="1912" y="1885"/>
                  </a:cubicBezTo>
                  <a:cubicBezTo>
                    <a:pt x="2062" y="1779"/>
                    <a:pt x="2218" y="1670"/>
                    <a:pt x="2375" y="1559"/>
                  </a:cubicBezTo>
                  <a:cubicBezTo>
                    <a:pt x="2416" y="1530"/>
                    <a:pt x="2458" y="1504"/>
                    <a:pt x="2496" y="1481"/>
                  </a:cubicBezTo>
                  <a:lnTo>
                    <a:pt x="2496" y="1481"/>
                  </a:lnTo>
                  <a:cubicBezTo>
                    <a:pt x="2596" y="1593"/>
                    <a:pt x="2706" y="1741"/>
                    <a:pt x="2813" y="1879"/>
                  </a:cubicBezTo>
                  <a:cubicBezTo>
                    <a:pt x="3037" y="2180"/>
                    <a:pt x="3258" y="2481"/>
                    <a:pt x="3467" y="2737"/>
                  </a:cubicBezTo>
                  <a:cubicBezTo>
                    <a:pt x="3676" y="2993"/>
                    <a:pt x="3868" y="3205"/>
                    <a:pt x="4009" y="3350"/>
                  </a:cubicBezTo>
                  <a:cubicBezTo>
                    <a:pt x="4149" y="3497"/>
                    <a:pt x="4245" y="3577"/>
                    <a:pt x="4245" y="3577"/>
                  </a:cubicBezTo>
                  <a:cubicBezTo>
                    <a:pt x="4260" y="3468"/>
                    <a:pt x="4267" y="3358"/>
                    <a:pt x="4267" y="3249"/>
                  </a:cubicBezTo>
                  <a:cubicBezTo>
                    <a:pt x="4278" y="2573"/>
                    <a:pt x="4152" y="1903"/>
                    <a:pt x="3900" y="1276"/>
                  </a:cubicBezTo>
                  <a:cubicBezTo>
                    <a:pt x="3810" y="1071"/>
                    <a:pt x="3719" y="862"/>
                    <a:pt x="3561" y="638"/>
                  </a:cubicBezTo>
                  <a:cubicBezTo>
                    <a:pt x="3470" y="500"/>
                    <a:pt x="3362" y="376"/>
                    <a:pt x="3238" y="270"/>
                  </a:cubicBezTo>
                  <a:cubicBezTo>
                    <a:pt x="3170" y="217"/>
                    <a:pt x="3099" y="170"/>
                    <a:pt x="3023" y="131"/>
                  </a:cubicBezTo>
                  <a:cubicBezTo>
                    <a:pt x="2984" y="109"/>
                    <a:pt x="2944" y="91"/>
                    <a:pt x="2907" y="75"/>
                  </a:cubicBezTo>
                  <a:lnTo>
                    <a:pt x="2851" y="53"/>
                  </a:lnTo>
                  <a:lnTo>
                    <a:pt x="2831" y="47"/>
                  </a:lnTo>
                  <a:lnTo>
                    <a:pt x="2754" y="25"/>
                  </a:lnTo>
                  <a:lnTo>
                    <a:pt x="2736" y="20"/>
                  </a:lnTo>
                  <a:lnTo>
                    <a:pt x="2736" y="20"/>
                  </a:lnTo>
                  <a:cubicBezTo>
                    <a:pt x="2758" y="23"/>
                    <a:pt x="2767" y="24"/>
                    <a:pt x="2768" y="24"/>
                  </a:cubicBezTo>
                  <a:cubicBezTo>
                    <a:pt x="2770" y="24"/>
                    <a:pt x="2570" y="0"/>
                    <a:pt x="2566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127;p69"/>
            <p:cNvSpPr/>
            <p:nvPr/>
          </p:nvSpPr>
          <p:spPr>
            <a:xfrm>
              <a:off x="-2272822" y="4408090"/>
              <a:ext cx="64847" cy="54287"/>
            </a:xfrm>
            <a:custGeom>
              <a:avLst/>
              <a:gdLst/>
              <a:ahLst/>
              <a:cxnLst/>
              <a:rect l="l" t="t" r="r" b="b"/>
              <a:pathLst>
                <a:path w="4274" h="3578" extrusionOk="0">
                  <a:moveTo>
                    <a:pt x="2734" y="19"/>
                  </a:moveTo>
                  <a:cubicBezTo>
                    <a:pt x="2735" y="19"/>
                    <a:pt x="2736" y="20"/>
                    <a:pt x="2737" y="20"/>
                  </a:cubicBezTo>
                  <a:lnTo>
                    <a:pt x="2737" y="20"/>
                  </a:lnTo>
                  <a:lnTo>
                    <a:pt x="2736" y="19"/>
                  </a:lnTo>
                  <a:close/>
                  <a:moveTo>
                    <a:pt x="2376" y="1376"/>
                  </a:moveTo>
                  <a:cubicBezTo>
                    <a:pt x="2376" y="1376"/>
                    <a:pt x="2383" y="1377"/>
                    <a:pt x="2398" y="1379"/>
                  </a:cubicBezTo>
                  <a:lnTo>
                    <a:pt x="2398" y="1379"/>
                  </a:lnTo>
                  <a:cubicBezTo>
                    <a:pt x="2399" y="1379"/>
                    <a:pt x="2399" y="1379"/>
                    <a:pt x="2399" y="1379"/>
                  </a:cubicBezTo>
                  <a:lnTo>
                    <a:pt x="2399" y="1379"/>
                  </a:lnTo>
                  <a:cubicBezTo>
                    <a:pt x="2385" y="1377"/>
                    <a:pt x="2376" y="1376"/>
                    <a:pt x="2376" y="1376"/>
                  </a:cubicBezTo>
                  <a:close/>
                  <a:moveTo>
                    <a:pt x="2406" y="1379"/>
                  </a:moveTo>
                  <a:lnTo>
                    <a:pt x="2406" y="1379"/>
                  </a:lnTo>
                  <a:cubicBezTo>
                    <a:pt x="2408" y="1380"/>
                    <a:pt x="2410" y="1380"/>
                    <a:pt x="2412" y="1380"/>
                  </a:cubicBezTo>
                  <a:lnTo>
                    <a:pt x="2413" y="1380"/>
                  </a:lnTo>
                  <a:lnTo>
                    <a:pt x="2415" y="1381"/>
                  </a:lnTo>
                  <a:lnTo>
                    <a:pt x="2415" y="1381"/>
                  </a:lnTo>
                  <a:cubicBezTo>
                    <a:pt x="2412" y="1380"/>
                    <a:pt x="2409" y="1380"/>
                    <a:pt x="2406" y="1380"/>
                  </a:cubicBezTo>
                  <a:lnTo>
                    <a:pt x="2406" y="1380"/>
                  </a:lnTo>
                  <a:cubicBezTo>
                    <a:pt x="2406" y="1379"/>
                    <a:pt x="2406" y="1379"/>
                    <a:pt x="2406" y="1379"/>
                  </a:cubicBezTo>
                  <a:close/>
                  <a:moveTo>
                    <a:pt x="2669" y="1385"/>
                  </a:moveTo>
                  <a:cubicBezTo>
                    <a:pt x="2666" y="1386"/>
                    <a:pt x="2663" y="1388"/>
                    <a:pt x="2660" y="1390"/>
                  </a:cubicBezTo>
                  <a:lnTo>
                    <a:pt x="2660" y="1390"/>
                  </a:lnTo>
                  <a:lnTo>
                    <a:pt x="2669" y="1385"/>
                  </a:lnTo>
                  <a:close/>
                  <a:moveTo>
                    <a:pt x="2567" y="1"/>
                  </a:moveTo>
                  <a:cubicBezTo>
                    <a:pt x="2567" y="1"/>
                    <a:pt x="2567" y="1"/>
                    <a:pt x="2569" y="1"/>
                  </a:cubicBezTo>
                  <a:lnTo>
                    <a:pt x="2556" y="1"/>
                  </a:lnTo>
                  <a:lnTo>
                    <a:pt x="2528" y="3"/>
                  </a:lnTo>
                  <a:lnTo>
                    <a:pt x="2416" y="18"/>
                  </a:lnTo>
                  <a:cubicBezTo>
                    <a:pt x="2344" y="30"/>
                    <a:pt x="2272" y="47"/>
                    <a:pt x="2203" y="69"/>
                  </a:cubicBezTo>
                  <a:lnTo>
                    <a:pt x="2077" y="127"/>
                  </a:lnTo>
                  <a:cubicBezTo>
                    <a:pt x="2000" y="160"/>
                    <a:pt x="1927" y="199"/>
                    <a:pt x="1859" y="246"/>
                  </a:cubicBezTo>
                  <a:cubicBezTo>
                    <a:pt x="1731" y="325"/>
                    <a:pt x="1634" y="410"/>
                    <a:pt x="1541" y="490"/>
                  </a:cubicBezTo>
                  <a:cubicBezTo>
                    <a:pt x="1367" y="641"/>
                    <a:pt x="1208" y="808"/>
                    <a:pt x="1062" y="985"/>
                  </a:cubicBezTo>
                  <a:cubicBezTo>
                    <a:pt x="813" y="1286"/>
                    <a:pt x="598" y="1610"/>
                    <a:pt x="417" y="1955"/>
                  </a:cubicBezTo>
                  <a:cubicBezTo>
                    <a:pt x="287" y="2202"/>
                    <a:pt x="178" y="2459"/>
                    <a:pt x="88" y="2724"/>
                  </a:cubicBezTo>
                  <a:cubicBezTo>
                    <a:pt x="52" y="2827"/>
                    <a:pt x="23" y="2933"/>
                    <a:pt x="1" y="3040"/>
                  </a:cubicBezTo>
                  <a:cubicBezTo>
                    <a:pt x="1" y="3040"/>
                    <a:pt x="114" y="2995"/>
                    <a:pt x="299" y="2904"/>
                  </a:cubicBezTo>
                  <a:cubicBezTo>
                    <a:pt x="482" y="2813"/>
                    <a:pt x="732" y="2676"/>
                    <a:pt x="1012" y="2502"/>
                  </a:cubicBezTo>
                  <a:cubicBezTo>
                    <a:pt x="1292" y="2326"/>
                    <a:pt x="1602" y="2110"/>
                    <a:pt x="1914" y="1884"/>
                  </a:cubicBezTo>
                  <a:cubicBezTo>
                    <a:pt x="2064" y="1777"/>
                    <a:pt x="2220" y="1669"/>
                    <a:pt x="2377" y="1557"/>
                  </a:cubicBezTo>
                  <a:cubicBezTo>
                    <a:pt x="2417" y="1529"/>
                    <a:pt x="2458" y="1503"/>
                    <a:pt x="2497" y="1480"/>
                  </a:cubicBezTo>
                  <a:lnTo>
                    <a:pt x="2497" y="1480"/>
                  </a:lnTo>
                  <a:cubicBezTo>
                    <a:pt x="2595" y="1591"/>
                    <a:pt x="2706" y="1739"/>
                    <a:pt x="2813" y="1878"/>
                  </a:cubicBezTo>
                  <a:cubicBezTo>
                    <a:pt x="3037" y="2179"/>
                    <a:pt x="3258" y="2483"/>
                    <a:pt x="3467" y="2738"/>
                  </a:cubicBezTo>
                  <a:cubicBezTo>
                    <a:pt x="3677" y="2992"/>
                    <a:pt x="3868" y="3204"/>
                    <a:pt x="4009" y="3351"/>
                  </a:cubicBezTo>
                  <a:cubicBezTo>
                    <a:pt x="4149" y="3496"/>
                    <a:pt x="4245" y="3578"/>
                    <a:pt x="4245" y="3578"/>
                  </a:cubicBezTo>
                  <a:cubicBezTo>
                    <a:pt x="4260" y="3469"/>
                    <a:pt x="4267" y="3358"/>
                    <a:pt x="4269" y="3249"/>
                  </a:cubicBezTo>
                  <a:cubicBezTo>
                    <a:pt x="4273" y="2969"/>
                    <a:pt x="4254" y="2689"/>
                    <a:pt x="4211" y="2412"/>
                  </a:cubicBezTo>
                  <a:cubicBezTo>
                    <a:pt x="4152" y="2023"/>
                    <a:pt x="4048" y="1642"/>
                    <a:pt x="3901" y="1277"/>
                  </a:cubicBezTo>
                  <a:cubicBezTo>
                    <a:pt x="3810" y="1071"/>
                    <a:pt x="3721" y="862"/>
                    <a:pt x="3561" y="637"/>
                  </a:cubicBezTo>
                  <a:cubicBezTo>
                    <a:pt x="3471" y="501"/>
                    <a:pt x="3364" y="377"/>
                    <a:pt x="3240" y="269"/>
                  </a:cubicBezTo>
                  <a:cubicBezTo>
                    <a:pt x="3172" y="216"/>
                    <a:pt x="3100" y="171"/>
                    <a:pt x="3025" y="130"/>
                  </a:cubicBezTo>
                  <a:cubicBezTo>
                    <a:pt x="2985" y="110"/>
                    <a:pt x="2948" y="92"/>
                    <a:pt x="2910" y="75"/>
                  </a:cubicBezTo>
                  <a:lnTo>
                    <a:pt x="2852" y="53"/>
                  </a:lnTo>
                  <a:lnTo>
                    <a:pt x="2834" y="48"/>
                  </a:lnTo>
                  <a:lnTo>
                    <a:pt x="2755" y="25"/>
                  </a:lnTo>
                  <a:lnTo>
                    <a:pt x="2737" y="20"/>
                  </a:lnTo>
                  <a:lnTo>
                    <a:pt x="2737" y="20"/>
                  </a:lnTo>
                  <a:cubicBezTo>
                    <a:pt x="2756" y="22"/>
                    <a:pt x="2769" y="23"/>
                    <a:pt x="2769" y="23"/>
                  </a:cubicBezTo>
                  <a:cubicBezTo>
                    <a:pt x="2769" y="23"/>
                    <a:pt x="2760" y="22"/>
                    <a:pt x="2737" y="20"/>
                  </a:cubicBezTo>
                  <a:lnTo>
                    <a:pt x="2737" y="20"/>
                  </a:lnTo>
                  <a:lnTo>
                    <a:pt x="2737" y="20"/>
                  </a:lnTo>
                  <a:lnTo>
                    <a:pt x="2737" y="20"/>
                  </a:lnTo>
                  <a:cubicBezTo>
                    <a:pt x="2681" y="13"/>
                    <a:pt x="2571" y="1"/>
                    <a:pt x="2567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28;p69"/>
            <p:cNvSpPr/>
            <p:nvPr/>
          </p:nvSpPr>
          <p:spPr>
            <a:xfrm>
              <a:off x="-2063229" y="4435552"/>
              <a:ext cx="64969" cy="50873"/>
            </a:xfrm>
            <a:custGeom>
              <a:avLst/>
              <a:gdLst/>
              <a:ahLst/>
              <a:cxnLst/>
              <a:rect l="l" t="t" r="r" b="b"/>
              <a:pathLst>
                <a:path w="4282" h="3353" extrusionOk="0">
                  <a:moveTo>
                    <a:pt x="2451" y="1364"/>
                  </a:moveTo>
                  <a:cubicBezTo>
                    <a:pt x="2450" y="1365"/>
                    <a:pt x="2448" y="1366"/>
                    <a:pt x="2446" y="1367"/>
                  </a:cubicBezTo>
                  <a:lnTo>
                    <a:pt x="2446" y="1367"/>
                  </a:lnTo>
                  <a:lnTo>
                    <a:pt x="2451" y="1364"/>
                  </a:lnTo>
                  <a:close/>
                  <a:moveTo>
                    <a:pt x="2366" y="1"/>
                  </a:moveTo>
                  <a:cubicBezTo>
                    <a:pt x="2310" y="1"/>
                    <a:pt x="2165" y="1"/>
                    <a:pt x="2187" y="1"/>
                  </a:cubicBezTo>
                  <a:lnTo>
                    <a:pt x="2173" y="4"/>
                  </a:lnTo>
                  <a:lnTo>
                    <a:pt x="2146" y="10"/>
                  </a:lnTo>
                  <a:lnTo>
                    <a:pt x="2038" y="38"/>
                  </a:lnTo>
                  <a:cubicBezTo>
                    <a:pt x="1967" y="57"/>
                    <a:pt x="1897" y="83"/>
                    <a:pt x="1831" y="113"/>
                  </a:cubicBezTo>
                  <a:lnTo>
                    <a:pt x="1713" y="185"/>
                  </a:lnTo>
                  <a:cubicBezTo>
                    <a:pt x="1642" y="227"/>
                    <a:pt x="1574" y="275"/>
                    <a:pt x="1512" y="331"/>
                  </a:cubicBezTo>
                  <a:cubicBezTo>
                    <a:pt x="1393" y="424"/>
                    <a:pt x="1307" y="521"/>
                    <a:pt x="1224" y="610"/>
                  </a:cubicBezTo>
                  <a:cubicBezTo>
                    <a:pt x="1071" y="782"/>
                    <a:pt x="932" y="966"/>
                    <a:pt x="808" y="1159"/>
                  </a:cubicBezTo>
                  <a:cubicBezTo>
                    <a:pt x="597" y="1486"/>
                    <a:pt x="422" y="1836"/>
                    <a:pt x="284" y="2199"/>
                  </a:cubicBezTo>
                  <a:cubicBezTo>
                    <a:pt x="184" y="2459"/>
                    <a:pt x="107" y="2727"/>
                    <a:pt x="49" y="3001"/>
                  </a:cubicBezTo>
                  <a:cubicBezTo>
                    <a:pt x="27" y="3109"/>
                    <a:pt x="10" y="3218"/>
                    <a:pt x="1" y="3327"/>
                  </a:cubicBezTo>
                  <a:cubicBezTo>
                    <a:pt x="1" y="3327"/>
                    <a:pt x="108" y="3268"/>
                    <a:pt x="279" y="3156"/>
                  </a:cubicBezTo>
                  <a:cubicBezTo>
                    <a:pt x="451" y="3042"/>
                    <a:pt x="684" y="2874"/>
                    <a:pt x="939" y="2668"/>
                  </a:cubicBezTo>
                  <a:cubicBezTo>
                    <a:pt x="1197" y="2462"/>
                    <a:pt x="1477" y="2210"/>
                    <a:pt x="1761" y="1948"/>
                  </a:cubicBezTo>
                  <a:lnTo>
                    <a:pt x="2182" y="1569"/>
                  </a:lnTo>
                  <a:cubicBezTo>
                    <a:pt x="2219" y="1536"/>
                    <a:pt x="2256" y="1506"/>
                    <a:pt x="2292" y="1479"/>
                  </a:cubicBezTo>
                  <a:lnTo>
                    <a:pt x="2292" y="1479"/>
                  </a:lnTo>
                  <a:cubicBezTo>
                    <a:pt x="2403" y="1577"/>
                    <a:pt x="2531" y="1710"/>
                    <a:pt x="2654" y="1837"/>
                  </a:cubicBezTo>
                  <a:cubicBezTo>
                    <a:pt x="2913" y="2108"/>
                    <a:pt x="3170" y="2382"/>
                    <a:pt x="3407" y="2609"/>
                  </a:cubicBezTo>
                  <a:cubicBezTo>
                    <a:pt x="3644" y="2839"/>
                    <a:pt x="3861" y="3024"/>
                    <a:pt x="4018" y="3154"/>
                  </a:cubicBezTo>
                  <a:cubicBezTo>
                    <a:pt x="4175" y="3283"/>
                    <a:pt x="4278" y="3352"/>
                    <a:pt x="4278" y="3352"/>
                  </a:cubicBezTo>
                  <a:cubicBezTo>
                    <a:pt x="4281" y="3242"/>
                    <a:pt x="4275" y="3131"/>
                    <a:pt x="4263" y="3022"/>
                  </a:cubicBezTo>
                  <a:cubicBezTo>
                    <a:pt x="4234" y="2744"/>
                    <a:pt x="4181" y="2469"/>
                    <a:pt x="4106" y="2199"/>
                  </a:cubicBezTo>
                  <a:cubicBezTo>
                    <a:pt x="4001" y="1821"/>
                    <a:pt x="3852" y="1454"/>
                    <a:pt x="3661" y="1109"/>
                  </a:cubicBezTo>
                  <a:cubicBezTo>
                    <a:pt x="3547" y="916"/>
                    <a:pt x="3434" y="719"/>
                    <a:pt x="3248" y="516"/>
                  </a:cubicBezTo>
                  <a:cubicBezTo>
                    <a:pt x="3142" y="390"/>
                    <a:pt x="3021" y="280"/>
                    <a:pt x="2884" y="188"/>
                  </a:cubicBezTo>
                  <a:cubicBezTo>
                    <a:pt x="2810" y="144"/>
                    <a:pt x="2733" y="107"/>
                    <a:pt x="2653" y="76"/>
                  </a:cubicBezTo>
                  <a:cubicBezTo>
                    <a:pt x="2613" y="60"/>
                    <a:pt x="2573" y="47"/>
                    <a:pt x="2533" y="36"/>
                  </a:cubicBezTo>
                  <a:lnTo>
                    <a:pt x="2474" y="21"/>
                  </a:lnTo>
                  <a:lnTo>
                    <a:pt x="2454" y="17"/>
                  </a:lnTo>
                  <a:lnTo>
                    <a:pt x="2374" y="4"/>
                  </a:lnTo>
                  <a:lnTo>
                    <a:pt x="2355" y="1"/>
                  </a:lnTo>
                  <a:lnTo>
                    <a:pt x="2352" y="1"/>
                  </a:lnTo>
                  <a:cubicBezTo>
                    <a:pt x="2399" y="1"/>
                    <a:pt x="2394" y="1"/>
                    <a:pt x="2366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29;p69"/>
            <p:cNvSpPr/>
            <p:nvPr/>
          </p:nvSpPr>
          <p:spPr>
            <a:xfrm>
              <a:off x="-2152899" y="4488929"/>
              <a:ext cx="64953" cy="50843"/>
            </a:xfrm>
            <a:custGeom>
              <a:avLst/>
              <a:gdLst/>
              <a:ahLst/>
              <a:cxnLst/>
              <a:rect l="l" t="t" r="r" b="b"/>
              <a:pathLst>
                <a:path w="4281" h="3351" extrusionOk="0">
                  <a:moveTo>
                    <a:pt x="2356" y="1387"/>
                  </a:moveTo>
                  <a:lnTo>
                    <a:pt x="2356" y="1387"/>
                  </a:lnTo>
                  <a:cubicBezTo>
                    <a:pt x="2359" y="1387"/>
                    <a:pt x="2359" y="1388"/>
                    <a:pt x="2356" y="1388"/>
                  </a:cubicBezTo>
                  <a:lnTo>
                    <a:pt x="2356" y="1388"/>
                  </a:lnTo>
                  <a:lnTo>
                    <a:pt x="2356" y="1387"/>
                  </a:lnTo>
                  <a:close/>
                  <a:moveTo>
                    <a:pt x="2188" y="1"/>
                  </a:moveTo>
                  <a:lnTo>
                    <a:pt x="2172" y="4"/>
                  </a:lnTo>
                  <a:lnTo>
                    <a:pt x="2145" y="8"/>
                  </a:lnTo>
                  <a:lnTo>
                    <a:pt x="2038" y="36"/>
                  </a:lnTo>
                  <a:cubicBezTo>
                    <a:pt x="1967" y="57"/>
                    <a:pt x="1899" y="83"/>
                    <a:pt x="1830" y="113"/>
                  </a:cubicBezTo>
                  <a:lnTo>
                    <a:pt x="1714" y="184"/>
                  </a:lnTo>
                  <a:cubicBezTo>
                    <a:pt x="1641" y="226"/>
                    <a:pt x="1573" y="275"/>
                    <a:pt x="1511" y="331"/>
                  </a:cubicBezTo>
                  <a:cubicBezTo>
                    <a:pt x="1393" y="423"/>
                    <a:pt x="1308" y="520"/>
                    <a:pt x="1223" y="611"/>
                  </a:cubicBezTo>
                  <a:cubicBezTo>
                    <a:pt x="1071" y="782"/>
                    <a:pt x="931" y="965"/>
                    <a:pt x="807" y="1159"/>
                  </a:cubicBezTo>
                  <a:cubicBezTo>
                    <a:pt x="598" y="1487"/>
                    <a:pt x="423" y="1835"/>
                    <a:pt x="284" y="2200"/>
                  </a:cubicBezTo>
                  <a:cubicBezTo>
                    <a:pt x="185" y="2460"/>
                    <a:pt x="106" y="2728"/>
                    <a:pt x="49" y="3001"/>
                  </a:cubicBezTo>
                  <a:cubicBezTo>
                    <a:pt x="26" y="3108"/>
                    <a:pt x="10" y="3217"/>
                    <a:pt x="0" y="3326"/>
                  </a:cubicBezTo>
                  <a:cubicBezTo>
                    <a:pt x="0" y="3326"/>
                    <a:pt x="108" y="3267"/>
                    <a:pt x="279" y="3155"/>
                  </a:cubicBezTo>
                  <a:cubicBezTo>
                    <a:pt x="450" y="3043"/>
                    <a:pt x="683" y="2875"/>
                    <a:pt x="939" y="2669"/>
                  </a:cubicBezTo>
                  <a:cubicBezTo>
                    <a:pt x="1196" y="2462"/>
                    <a:pt x="1478" y="2211"/>
                    <a:pt x="1761" y="1947"/>
                  </a:cubicBezTo>
                  <a:cubicBezTo>
                    <a:pt x="1897" y="1826"/>
                    <a:pt x="2038" y="1698"/>
                    <a:pt x="2182" y="1569"/>
                  </a:cubicBezTo>
                  <a:cubicBezTo>
                    <a:pt x="2219" y="1535"/>
                    <a:pt x="2256" y="1505"/>
                    <a:pt x="2292" y="1478"/>
                  </a:cubicBezTo>
                  <a:lnTo>
                    <a:pt x="2292" y="1478"/>
                  </a:lnTo>
                  <a:cubicBezTo>
                    <a:pt x="2403" y="1576"/>
                    <a:pt x="2533" y="1710"/>
                    <a:pt x="2654" y="1835"/>
                  </a:cubicBezTo>
                  <a:cubicBezTo>
                    <a:pt x="2913" y="2108"/>
                    <a:pt x="3170" y="2382"/>
                    <a:pt x="3408" y="2609"/>
                  </a:cubicBezTo>
                  <a:cubicBezTo>
                    <a:pt x="3645" y="2837"/>
                    <a:pt x="3860" y="3024"/>
                    <a:pt x="4018" y="3154"/>
                  </a:cubicBezTo>
                  <a:cubicBezTo>
                    <a:pt x="4175" y="3282"/>
                    <a:pt x="4279" y="3350"/>
                    <a:pt x="4279" y="3350"/>
                  </a:cubicBezTo>
                  <a:cubicBezTo>
                    <a:pt x="4281" y="3240"/>
                    <a:pt x="4276" y="3131"/>
                    <a:pt x="4264" y="3022"/>
                  </a:cubicBezTo>
                  <a:cubicBezTo>
                    <a:pt x="4192" y="2350"/>
                    <a:pt x="3987" y="1699"/>
                    <a:pt x="3662" y="1109"/>
                  </a:cubicBezTo>
                  <a:cubicBezTo>
                    <a:pt x="3548" y="915"/>
                    <a:pt x="3433" y="718"/>
                    <a:pt x="3247" y="514"/>
                  </a:cubicBezTo>
                  <a:cubicBezTo>
                    <a:pt x="3143" y="388"/>
                    <a:pt x="3020" y="278"/>
                    <a:pt x="2884" y="187"/>
                  </a:cubicBezTo>
                  <a:cubicBezTo>
                    <a:pt x="2810" y="143"/>
                    <a:pt x="2732" y="107"/>
                    <a:pt x="2654" y="77"/>
                  </a:cubicBezTo>
                  <a:cubicBezTo>
                    <a:pt x="2614" y="61"/>
                    <a:pt x="2574" y="48"/>
                    <a:pt x="2533" y="37"/>
                  </a:cubicBezTo>
                  <a:lnTo>
                    <a:pt x="2474" y="21"/>
                  </a:lnTo>
                  <a:lnTo>
                    <a:pt x="2454" y="18"/>
                  </a:lnTo>
                  <a:lnTo>
                    <a:pt x="2375" y="4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130;p69"/>
            <p:cNvSpPr/>
            <p:nvPr/>
          </p:nvSpPr>
          <p:spPr>
            <a:xfrm>
              <a:off x="-2356483" y="4480311"/>
              <a:ext cx="64969" cy="50873"/>
            </a:xfrm>
            <a:custGeom>
              <a:avLst/>
              <a:gdLst/>
              <a:ahLst/>
              <a:cxnLst/>
              <a:rect l="l" t="t" r="r" b="b"/>
              <a:pathLst>
                <a:path w="4282" h="3353" extrusionOk="0">
                  <a:moveTo>
                    <a:pt x="2354" y="1389"/>
                  </a:moveTo>
                  <a:cubicBezTo>
                    <a:pt x="2358" y="1389"/>
                    <a:pt x="2357" y="1389"/>
                    <a:pt x="2354" y="1389"/>
                  </a:cubicBezTo>
                  <a:lnTo>
                    <a:pt x="2354" y="1389"/>
                  </a:lnTo>
                  <a:lnTo>
                    <a:pt x="2354" y="1389"/>
                  </a:lnTo>
                  <a:close/>
                  <a:moveTo>
                    <a:pt x="2365" y="1"/>
                  </a:moveTo>
                  <a:cubicBezTo>
                    <a:pt x="2309" y="1"/>
                    <a:pt x="2164" y="1"/>
                    <a:pt x="2186" y="1"/>
                  </a:cubicBezTo>
                  <a:lnTo>
                    <a:pt x="2173" y="4"/>
                  </a:lnTo>
                  <a:lnTo>
                    <a:pt x="2145" y="9"/>
                  </a:lnTo>
                  <a:lnTo>
                    <a:pt x="2036" y="36"/>
                  </a:lnTo>
                  <a:cubicBezTo>
                    <a:pt x="1967" y="56"/>
                    <a:pt x="1897" y="82"/>
                    <a:pt x="1831" y="112"/>
                  </a:cubicBezTo>
                  <a:lnTo>
                    <a:pt x="1713" y="183"/>
                  </a:lnTo>
                  <a:cubicBezTo>
                    <a:pt x="1641" y="225"/>
                    <a:pt x="1573" y="274"/>
                    <a:pt x="1511" y="328"/>
                  </a:cubicBezTo>
                  <a:cubicBezTo>
                    <a:pt x="1393" y="421"/>
                    <a:pt x="1307" y="517"/>
                    <a:pt x="1224" y="608"/>
                  </a:cubicBezTo>
                  <a:cubicBezTo>
                    <a:pt x="1071" y="781"/>
                    <a:pt x="932" y="964"/>
                    <a:pt x="807" y="1158"/>
                  </a:cubicBezTo>
                  <a:cubicBezTo>
                    <a:pt x="599" y="1486"/>
                    <a:pt x="423" y="1834"/>
                    <a:pt x="284" y="2199"/>
                  </a:cubicBezTo>
                  <a:cubicBezTo>
                    <a:pt x="185" y="2459"/>
                    <a:pt x="107" y="2729"/>
                    <a:pt x="49" y="3001"/>
                  </a:cubicBezTo>
                  <a:cubicBezTo>
                    <a:pt x="26" y="3109"/>
                    <a:pt x="10" y="3216"/>
                    <a:pt x="1" y="3325"/>
                  </a:cubicBezTo>
                  <a:cubicBezTo>
                    <a:pt x="1" y="3325"/>
                    <a:pt x="108" y="3269"/>
                    <a:pt x="279" y="3157"/>
                  </a:cubicBezTo>
                  <a:cubicBezTo>
                    <a:pt x="450" y="3045"/>
                    <a:pt x="682" y="2879"/>
                    <a:pt x="939" y="2671"/>
                  </a:cubicBezTo>
                  <a:cubicBezTo>
                    <a:pt x="1196" y="2464"/>
                    <a:pt x="1476" y="2213"/>
                    <a:pt x="1761" y="1949"/>
                  </a:cubicBezTo>
                  <a:cubicBezTo>
                    <a:pt x="1897" y="1828"/>
                    <a:pt x="2038" y="1700"/>
                    <a:pt x="2180" y="1571"/>
                  </a:cubicBezTo>
                  <a:cubicBezTo>
                    <a:pt x="2218" y="1537"/>
                    <a:pt x="2256" y="1507"/>
                    <a:pt x="2292" y="1479"/>
                  </a:cubicBezTo>
                  <a:lnTo>
                    <a:pt x="2292" y="1479"/>
                  </a:lnTo>
                  <a:cubicBezTo>
                    <a:pt x="2403" y="1578"/>
                    <a:pt x="2533" y="1710"/>
                    <a:pt x="2654" y="1837"/>
                  </a:cubicBezTo>
                  <a:cubicBezTo>
                    <a:pt x="2913" y="2108"/>
                    <a:pt x="3169" y="2382"/>
                    <a:pt x="3406" y="2611"/>
                  </a:cubicBezTo>
                  <a:cubicBezTo>
                    <a:pt x="3645" y="2838"/>
                    <a:pt x="3860" y="3025"/>
                    <a:pt x="4018" y="3154"/>
                  </a:cubicBezTo>
                  <a:cubicBezTo>
                    <a:pt x="4175" y="3283"/>
                    <a:pt x="4280" y="3352"/>
                    <a:pt x="4280" y="3352"/>
                  </a:cubicBezTo>
                  <a:cubicBezTo>
                    <a:pt x="4281" y="3242"/>
                    <a:pt x="4275" y="3133"/>
                    <a:pt x="4263" y="3022"/>
                  </a:cubicBezTo>
                  <a:cubicBezTo>
                    <a:pt x="4234" y="2745"/>
                    <a:pt x="4181" y="2470"/>
                    <a:pt x="4107" y="2199"/>
                  </a:cubicBezTo>
                  <a:cubicBezTo>
                    <a:pt x="4001" y="1821"/>
                    <a:pt x="3851" y="1454"/>
                    <a:pt x="3662" y="1109"/>
                  </a:cubicBezTo>
                  <a:cubicBezTo>
                    <a:pt x="3548" y="916"/>
                    <a:pt x="3433" y="719"/>
                    <a:pt x="3247" y="516"/>
                  </a:cubicBezTo>
                  <a:cubicBezTo>
                    <a:pt x="3143" y="390"/>
                    <a:pt x="3020" y="280"/>
                    <a:pt x="2884" y="188"/>
                  </a:cubicBezTo>
                  <a:cubicBezTo>
                    <a:pt x="2810" y="145"/>
                    <a:pt x="2733" y="107"/>
                    <a:pt x="2654" y="77"/>
                  </a:cubicBezTo>
                  <a:cubicBezTo>
                    <a:pt x="2613" y="62"/>
                    <a:pt x="2572" y="48"/>
                    <a:pt x="2533" y="36"/>
                  </a:cubicBezTo>
                  <a:lnTo>
                    <a:pt x="2474" y="21"/>
                  </a:lnTo>
                  <a:lnTo>
                    <a:pt x="2454" y="18"/>
                  </a:lnTo>
                  <a:lnTo>
                    <a:pt x="2374" y="4"/>
                  </a:lnTo>
                  <a:lnTo>
                    <a:pt x="2353" y="1"/>
                  </a:lnTo>
                  <a:lnTo>
                    <a:pt x="2351" y="1"/>
                  </a:lnTo>
                  <a:cubicBezTo>
                    <a:pt x="2399" y="1"/>
                    <a:pt x="2393" y="1"/>
                    <a:pt x="236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131;p69"/>
            <p:cNvSpPr/>
            <p:nvPr/>
          </p:nvSpPr>
          <p:spPr>
            <a:xfrm>
              <a:off x="-1930697" y="4517969"/>
              <a:ext cx="64969" cy="50873"/>
            </a:xfrm>
            <a:custGeom>
              <a:avLst/>
              <a:gdLst/>
              <a:ahLst/>
              <a:cxnLst/>
              <a:rect l="l" t="t" r="r" b="b"/>
              <a:pathLst>
                <a:path w="4282" h="3353" extrusionOk="0">
                  <a:moveTo>
                    <a:pt x="2353" y="0"/>
                  </a:moveTo>
                  <a:cubicBezTo>
                    <a:pt x="2353" y="0"/>
                    <a:pt x="2354" y="0"/>
                    <a:pt x="2354" y="0"/>
                  </a:cubicBezTo>
                  <a:lnTo>
                    <a:pt x="2354" y="0"/>
                  </a:lnTo>
                  <a:lnTo>
                    <a:pt x="2354" y="0"/>
                  </a:lnTo>
                  <a:close/>
                  <a:moveTo>
                    <a:pt x="2354" y="0"/>
                  </a:moveTo>
                  <a:lnTo>
                    <a:pt x="2355" y="0"/>
                  </a:lnTo>
                  <a:lnTo>
                    <a:pt x="2355" y="0"/>
                  </a:lnTo>
                  <a:cubicBezTo>
                    <a:pt x="2392" y="0"/>
                    <a:pt x="2405" y="0"/>
                    <a:pt x="2354" y="0"/>
                  </a:cubicBezTo>
                  <a:close/>
                  <a:moveTo>
                    <a:pt x="2355" y="0"/>
                  </a:moveTo>
                  <a:lnTo>
                    <a:pt x="2355" y="0"/>
                  </a:lnTo>
                  <a:cubicBezTo>
                    <a:pt x="2294" y="0"/>
                    <a:pt x="2167" y="1"/>
                    <a:pt x="2188" y="3"/>
                  </a:cubicBezTo>
                  <a:lnTo>
                    <a:pt x="2174" y="5"/>
                  </a:lnTo>
                  <a:lnTo>
                    <a:pt x="2147" y="9"/>
                  </a:lnTo>
                  <a:lnTo>
                    <a:pt x="2038" y="36"/>
                  </a:lnTo>
                  <a:cubicBezTo>
                    <a:pt x="1967" y="58"/>
                    <a:pt x="1899" y="83"/>
                    <a:pt x="1831" y="114"/>
                  </a:cubicBezTo>
                  <a:lnTo>
                    <a:pt x="1714" y="185"/>
                  </a:lnTo>
                  <a:cubicBezTo>
                    <a:pt x="1642" y="227"/>
                    <a:pt x="1575" y="276"/>
                    <a:pt x="1511" y="330"/>
                  </a:cubicBezTo>
                  <a:cubicBezTo>
                    <a:pt x="1395" y="424"/>
                    <a:pt x="1309" y="521"/>
                    <a:pt x="1224" y="612"/>
                  </a:cubicBezTo>
                  <a:cubicBezTo>
                    <a:pt x="1071" y="783"/>
                    <a:pt x="932" y="966"/>
                    <a:pt x="808" y="1159"/>
                  </a:cubicBezTo>
                  <a:cubicBezTo>
                    <a:pt x="599" y="1488"/>
                    <a:pt x="423" y="1836"/>
                    <a:pt x="284" y="2201"/>
                  </a:cubicBezTo>
                  <a:cubicBezTo>
                    <a:pt x="185" y="2461"/>
                    <a:pt x="107" y="2729"/>
                    <a:pt x="49" y="3003"/>
                  </a:cubicBezTo>
                  <a:cubicBezTo>
                    <a:pt x="27" y="3110"/>
                    <a:pt x="10" y="3219"/>
                    <a:pt x="1" y="3328"/>
                  </a:cubicBezTo>
                  <a:cubicBezTo>
                    <a:pt x="1" y="3328"/>
                    <a:pt x="110" y="3268"/>
                    <a:pt x="279" y="3156"/>
                  </a:cubicBezTo>
                  <a:cubicBezTo>
                    <a:pt x="450" y="3045"/>
                    <a:pt x="682" y="2879"/>
                    <a:pt x="939" y="2672"/>
                  </a:cubicBezTo>
                  <a:cubicBezTo>
                    <a:pt x="1197" y="2464"/>
                    <a:pt x="1478" y="2211"/>
                    <a:pt x="1761" y="1951"/>
                  </a:cubicBezTo>
                  <a:cubicBezTo>
                    <a:pt x="1897" y="1828"/>
                    <a:pt x="2038" y="1701"/>
                    <a:pt x="2182" y="1573"/>
                  </a:cubicBezTo>
                  <a:cubicBezTo>
                    <a:pt x="2219" y="1538"/>
                    <a:pt x="2257" y="1507"/>
                    <a:pt x="2293" y="1480"/>
                  </a:cubicBezTo>
                  <a:lnTo>
                    <a:pt x="2293" y="1480"/>
                  </a:lnTo>
                  <a:cubicBezTo>
                    <a:pt x="2404" y="1579"/>
                    <a:pt x="2533" y="1712"/>
                    <a:pt x="2654" y="1838"/>
                  </a:cubicBezTo>
                  <a:cubicBezTo>
                    <a:pt x="2914" y="2110"/>
                    <a:pt x="3169" y="2381"/>
                    <a:pt x="3406" y="2611"/>
                  </a:cubicBezTo>
                  <a:cubicBezTo>
                    <a:pt x="3645" y="2840"/>
                    <a:pt x="3860" y="3026"/>
                    <a:pt x="4018" y="3154"/>
                  </a:cubicBezTo>
                  <a:cubicBezTo>
                    <a:pt x="4175" y="3285"/>
                    <a:pt x="4280" y="3353"/>
                    <a:pt x="4280" y="3353"/>
                  </a:cubicBezTo>
                  <a:cubicBezTo>
                    <a:pt x="4281" y="3242"/>
                    <a:pt x="4277" y="3133"/>
                    <a:pt x="4265" y="3024"/>
                  </a:cubicBezTo>
                  <a:cubicBezTo>
                    <a:pt x="4193" y="2352"/>
                    <a:pt x="3989" y="1701"/>
                    <a:pt x="3662" y="1110"/>
                  </a:cubicBezTo>
                  <a:cubicBezTo>
                    <a:pt x="3549" y="916"/>
                    <a:pt x="3434" y="719"/>
                    <a:pt x="3249" y="515"/>
                  </a:cubicBezTo>
                  <a:cubicBezTo>
                    <a:pt x="3144" y="389"/>
                    <a:pt x="3022" y="280"/>
                    <a:pt x="2886" y="188"/>
                  </a:cubicBezTo>
                  <a:cubicBezTo>
                    <a:pt x="2811" y="144"/>
                    <a:pt x="2734" y="106"/>
                    <a:pt x="2654" y="76"/>
                  </a:cubicBezTo>
                  <a:cubicBezTo>
                    <a:pt x="2615" y="61"/>
                    <a:pt x="2574" y="47"/>
                    <a:pt x="2535" y="36"/>
                  </a:cubicBezTo>
                  <a:lnTo>
                    <a:pt x="2475" y="20"/>
                  </a:lnTo>
                  <a:lnTo>
                    <a:pt x="2456" y="17"/>
                  </a:lnTo>
                  <a:lnTo>
                    <a:pt x="2376" y="3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132;p69"/>
            <p:cNvSpPr/>
            <p:nvPr/>
          </p:nvSpPr>
          <p:spPr>
            <a:xfrm>
              <a:off x="-1890869" y="4411625"/>
              <a:ext cx="64953" cy="50873"/>
            </a:xfrm>
            <a:custGeom>
              <a:avLst/>
              <a:gdLst/>
              <a:ahLst/>
              <a:cxnLst/>
              <a:rect l="l" t="t" r="r" b="b"/>
              <a:pathLst>
                <a:path w="4281" h="3353" extrusionOk="0">
                  <a:moveTo>
                    <a:pt x="2365" y="1"/>
                  </a:moveTo>
                  <a:cubicBezTo>
                    <a:pt x="2308" y="1"/>
                    <a:pt x="2164" y="1"/>
                    <a:pt x="2186" y="1"/>
                  </a:cubicBezTo>
                  <a:lnTo>
                    <a:pt x="2172" y="4"/>
                  </a:lnTo>
                  <a:lnTo>
                    <a:pt x="2145" y="10"/>
                  </a:lnTo>
                  <a:lnTo>
                    <a:pt x="2036" y="36"/>
                  </a:lnTo>
                  <a:cubicBezTo>
                    <a:pt x="1965" y="57"/>
                    <a:pt x="1897" y="83"/>
                    <a:pt x="1830" y="113"/>
                  </a:cubicBezTo>
                  <a:lnTo>
                    <a:pt x="1712" y="186"/>
                  </a:lnTo>
                  <a:cubicBezTo>
                    <a:pt x="1640" y="227"/>
                    <a:pt x="1573" y="277"/>
                    <a:pt x="1509" y="331"/>
                  </a:cubicBezTo>
                  <a:cubicBezTo>
                    <a:pt x="1393" y="424"/>
                    <a:pt x="1307" y="520"/>
                    <a:pt x="1223" y="611"/>
                  </a:cubicBezTo>
                  <a:cubicBezTo>
                    <a:pt x="1070" y="782"/>
                    <a:pt x="931" y="965"/>
                    <a:pt x="807" y="1159"/>
                  </a:cubicBezTo>
                  <a:cubicBezTo>
                    <a:pt x="597" y="1488"/>
                    <a:pt x="421" y="1836"/>
                    <a:pt x="283" y="2200"/>
                  </a:cubicBezTo>
                  <a:cubicBezTo>
                    <a:pt x="183" y="2461"/>
                    <a:pt x="106" y="2729"/>
                    <a:pt x="49" y="3001"/>
                  </a:cubicBezTo>
                  <a:cubicBezTo>
                    <a:pt x="26" y="3109"/>
                    <a:pt x="9" y="3218"/>
                    <a:pt x="0" y="3328"/>
                  </a:cubicBezTo>
                  <a:cubicBezTo>
                    <a:pt x="0" y="3328"/>
                    <a:pt x="108" y="3269"/>
                    <a:pt x="279" y="3157"/>
                  </a:cubicBezTo>
                  <a:cubicBezTo>
                    <a:pt x="450" y="3045"/>
                    <a:pt x="683" y="2877"/>
                    <a:pt x="939" y="2671"/>
                  </a:cubicBezTo>
                  <a:cubicBezTo>
                    <a:pt x="1196" y="2464"/>
                    <a:pt x="1476" y="2211"/>
                    <a:pt x="1761" y="1949"/>
                  </a:cubicBezTo>
                  <a:cubicBezTo>
                    <a:pt x="1897" y="1827"/>
                    <a:pt x="2038" y="1699"/>
                    <a:pt x="2180" y="1571"/>
                  </a:cubicBezTo>
                  <a:cubicBezTo>
                    <a:pt x="2218" y="1537"/>
                    <a:pt x="2256" y="1507"/>
                    <a:pt x="2292" y="1479"/>
                  </a:cubicBezTo>
                  <a:lnTo>
                    <a:pt x="2292" y="1479"/>
                  </a:lnTo>
                  <a:cubicBezTo>
                    <a:pt x="2403" y="1578"/>
                    <a:pt x="2532" y="1712"/>
                    <a:pt x="2654" y="1837"/>
                  </a:cubicBezTo>
                  <a:cubicBezTo>
                    <a:pt x="2912" y="2110"/>
                    <a:pt x="3168" y="2382"/>
                    <a:pt x="3407" y="2611"/>
                  </a:cubicBezTo>
                  <a:cubicBezTo>
                    <a:pt x="3645" y="2839"/>
                    <a:pt x="3860" y="3027"/>
                    <a:pt x="4017" y="3156"/>
                  </a:cubicBezTo>
                  <a:cubicBezTo>
                    <a:pt x="4175" y="3284"/>
                    <a:pt x="4279" y="3352"/>
                    <a:pt x="4279" y="3352"/>
                  </a:cubicBezTo>
                  <a:cubicBezTo>
                    <a:pt x="4281" y="3242"/>
                    <a:pt x="4276" y="3131"/>
                    <a:pt x="4263" y="3022"/>
                  </a:cubicBezTo>
                  <a:cubicBezTo>
                    <a:pt x="4234" y="2744"/>
                    <a:pt x="4181" y="2468"/>
                    <a:pt x="4107" y="2199"/>
                  </a:cubicBezTo>
                  <a:cubicBezTo>
                    <a:pt x="4001" y="1821"/>
                    <a:pt x="3851" y="1454"/>
                    <a:pt x="3662" y="1109"/>
                  </a:cubicBezTo>
                  <a:cubicBezTo>
                    <a:pt x="3548" y="915"/>
                    <a:pt x="3433" y="719"/>
                    <a:pt x="3247" y="516"/>
                  </a:cubicBezTo>
                  <a:cubicBezTo>
                    <a:pt x="3142" y="390"/>
                    <a:pt x="3020" y="281"/>
                    <a:pt x="2884" y="189"/>
                  </a:cubicBezTo>
                  <a:cubicBezTo>
                    <a:pt x="2811" y="145"/>
                    <a:pt x="2734" y="107"/>
                    <a:pt x="2654" y="77"/>
                  </a:cubicBezTo>
                  <a:cubicBezTo>
                    <a:pt x="2613" y="62"/>
                    <a:pt x="2572" y="48"/>
                    <a:pt x="2533" y="36"/>
                  </a:cubicBezTo>
                  <a:lnTo>
                    <a:pt x="2473" y="21"/>
                  </a:lnTo>
                  <a:lnTo>
                    <a:pt x="2454" y="18"/>
                  </a:lnTo>
                  <a:lnTo>
                    <a:pt x="2374" y="4"/>
                  </a:lnTo>
                  <a:lnTo>
                    <a:pt x="2354" y="1"/>
                  </a:lnTo>
                  <a:lnTo>
                    <a:pt x="2351" y="1"/>
                  </a:lnTo>
                  <a:cubicBezTo>
                    <a:pt x="2399" y="1"/>
                    <a:pt x="2393" y="1"/>
                    <a:pt x="236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133;p69"/>
            <p:cNvSpPr/>
            <p:nvPr/>
          </p:nvSpPr>
          <p:spPr>
            <a:xfrm>
              <a:off x="-1754575" y="4473453"/>
              <a:ext cx="64953" cy="50858"/>
            </a:xfrm>
            <a:custGeom>
              <a:avLst/>
              <a:gdLst/>
              <a:ahLst/>
              <a:cxnLst/>
              <a:rect l="l" t="t" r="r" b="b"/>
              <a:pathLst>
                <a:path w="4281" h="3352" extrusionOk="0">
                  <a:moveTo>
                    <a:pt x="2352" y="1"/>
                  </a:moveTo>
                  <a:cubicBezTo>
                    <a:pt x="2353" y="1"/>
                    <a:pt x="2353" y="1"/>
                    <a:pt x="2354" y="1"/>
                  </a:cubicBezTo>
                  <a:lnTo>
                    <a:pt x="2354" y="1"/>
                  </a:lnTo>
                  <a:lnTo>
                    <a:pt x="2354" y="1"/>
                  </a:lnTo>
                  <a:close/>
                  <a:moveTo>
                    <a:pt x="2354" y="1"/>
                  </a:moveTo>
                  <a:lnTo>
                    <a:pt x="2357" y="1"/>
                  </a:lnTo>
                  <a:lnTo>
                    <a:pt x="2357" y="1"/>
                  </a:lnTo>
                  <a:cubicBezTo>
                    <a:pt x="2392" y="1"/>
                    <a:pt x="2404" y="1"/>
                    <a:pt x="2354" y="1"/>
                  </a:cubicBezTo>
                  <a:close/>
                  <a:moveTo>
                    <a:pt x="2451" y="1366"/>
                  </a:moveTo>
                  <a:cubicBezTo>
                    <a:pt x="2447" y="1369"/>
                    <a:pt x="2443" y="1372"/>
                    <a:pt x="2439" y="1374"/>
                  </a:cubicBezTo>
                  <a:lnTo>
                    <a:pt x="2439" y="1374"/>
                  </a:lnTo>
                  <a:lnTo>
                    <a:pt x="2451" y="1366"/>
                  </a:lnTo>
                  <a:close/>
                  <a:moveTo>
                    <a:pt x="2357" y="1"/>
                  </a:moveTo>
                  <a:cubicBezTo>
                    <a:pt x="2296" y="2"/>
                    <a:pt x="2166" y="2"/>
                    <a:pt x="2187" y="2"/>
                  </a:cubicBezTo>
                  <a:lnTo>
                    <a:pt x="2174" y="5"/>
                  </a:lnTo>
                  <a:lnTo>
                    <a:pt x="2145" y="11"/>
                  </a:lnTo>
                  <a:lnTo>
                    <a:pt x="2038" y="37"/>
                  </a:lnTo>
                  <a:cubicBezTo>
                    <a:pt x="1966" y="57"/>
                    <a:pt x="1897" y="83"/>
                    <a:pt x="1830" y="113"/>
                  </a:cubicBezTo>
                  <a:lnTo>
                    <a:pt x="1712" y="184"/>
                  </a:lnTo>
                  <a:cubicBezTo>
                    <a:pt x="1641" y="226"/>
                    <a:pt x="1573" y="276"/>
                    <a:pt x="1511" y="331"/>
                  </a:cubicBezTo>
                  <a:cubicBezTo>
                    <a:pt x="1393" y="423"/>
                    <a:pt x="1307" y="520"/>
                    <a:pt x="1223" y="611"/>
                  </a:cubicBezTo>
                  <a:cubicBezTo>
                    <a:pt x="1070" y="782"/>
                    <a:pt x="931" y="965"/>
                    <a:pt x="807" y="1159"/>
                  </a:cubicBezTo>
                  <a:cubicBezTo>
                    <a:pt x="597" y="1487"/>
                    <a:pt x="421" y="1835"/>
                    <a:pt x="283" y="2200"/>
                  </a:cubicBezTo>
                  <a:cubicBezTo>
                    <a:pt x="184" y="2460"/>
                    <a:pt x="106" y="2728"/>
                    <a:pt x="49" y="3002"/>
                  </a:cubicBezTo>
                  <a:cubicBezTo>
                    <a:pt x="26" y="3108"/>
                    <a:pt x="9" y="3217"/>
                    <a:pt x="0" y="3326"/>
                  </a:cubicBezTo>
                  <a:cubicBezTo>
                    <a:pt x="0" y="3326"/>
                    <a:pt x="108" y="3267"/>
                    <a:pt x="279" y="3157"/>
                  </a:cubicBezTo>
                  <a:cubicBezTo>
                    <a:pt x="451" y="3045"/>
                    <a:pt x="681" y="2880"/>
                    <a:pt x="939" y="2672"/>
                  </a:cubicBezTo>
                  <a:cubicBezTo>
                    <a:pt x="1196" y="2465"/>
                    <a:pt x="1478" y="2214"/>
                    <a:pt x="1761" y="1952"/>
                  </a:cubicBezTo>
                  <a:cubicBezTo>
                    <a:pt x="1897" y="1829"/>
                    <a:pt x="2038" y="1701"/>
                    <a:pt x="2181" y="1573"/>
                  </a:cubicBezTo>
                  <a:cubicBezTo>
                    <a:pt x="2219" y="1539"/>
                    <a:pt x="2257" y="1507"/>
                    <a:pt x="2293" y="1480"/>
                  </a:cubicBezTo>
                  <a:lnTo>
                    <a:pt x="2293" y="1480"/>
                  </a:lnTo>
                  <a:cubicBezTo>
                    <a:pt x="2404" y="1579"/>
                    <a:pt x="2533" y="1712"/>
                    <a:pt x="2654" y="1838"/>
                  </a:cubicBezTo>
                  <a:cubicBezTo>
                    <a:pt x="2912" y="2109"/>
                    <a:pt x="3170" y="2382"/>
                    <a:pt x="3407" y="2610"/>
                  </a:cubicBezTo>
                  <a:cubicBezTo>
                    <a:pt x="3645" y="2839"/>
                    <a:pt x="3857" y="3026"/>
                    <a:pt x="4017" y="3155"/>
                  </a:cubicBezTo>
                  <a:cubicBezTo>
                    <a:pt x="4175" y="3284"/>
                    <a:pt x="4279" y="3352"/>
                    <a:pt x="4279" y="3352"/>
                  </a:cubicBezTo>
                  <a:cubicBezTo>
                    <a:pt x="4281" y="3243"/>
                    <a:pt x="4276" y="3132"/>
                    <a:pt x="4263" y="3023"/>
                  </a:cubicBezTo>
                  <a:cubicBezTo>
                    <a:pt x="4191" y="2351"/>
                    <a:pt x="3986" y="1702"/>
                    <a:pt x="3662" y="1110"/>
                  </a:cubicBezTo>
                  <a:cubicBezTo>
                    <a:pt x="3548" y="916"/>
                    <a:pt x="3433" y="720"/>
                    <a:pt x="3247" y="517"/>
                  </a:cubicBezTo>
                  <a:cubicBezTo>
                    <a:pt x="3143" y="390"/>
                    <a:pt x="3020" y="281"/>
                    <a:pt x="2884" y="188"/>
                  </a:cubicBezTo>
                  <a:cubicBezTo>
                    <a:pt x="2810" y="145"/>
                    <a:pt x="2732" y="107"/>
                    <a:pt x="2654" y="76"/>
                  </a:cubicBezTo>
                  <a:cubicBezTo>
                    <a:pt x="2613" y="61"/>
                    <a:pt x="2572" y="48"/>
                    <a:pt x="2533" y="37"/>
                  </a:cubicBezTo>
                  <a:lnTo>
                    <a:pt x="2474" y="20"/>
                  </a:lnTo>
                  <a:lnTo>
                    <a:pt x="2454" y="17"/>
                  </a:lnTo>
                  <a:lnTo>
                    <a:pt x="2374" y="4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134;p69"/>
            <p:cNvSpPr/>
            <p:nvPr/>
          </p:nvSpPr>
          <p:spPr>
            <a:xfrm>
              <a:off x="-1635410" y="4521368"/>
              <a:ext cx="64605" cy="54302"/>
            </a:xfrm>
            <a:custGeom>
              <a:avLst/>
              <a:gdLst/>
              <a:ahLst/>
              <a:cxnLst/>
              <a:rect l="l" t="t" r="r" b="b"/>
              <a:pathLst>
                <a:path w="4258" h="3579" extrusionOk="0">
                  <a:moveTo>
                    <a:pt x="1997" y="1"/>
                  </a:moveTo>
                  <a:cubicBezTo>
                    <a:pt x="1996" y="1"/>
                    <a:pt x="1986" y="2"/>
                    <a:pt x="1962" y="5"/>
                  </a:cubicBezTo>
                  <a:lnTo>
                    <a:pt x="1965" y="5"/>
                  </a:lnTo>
                  <a:cubicBezTo>
                    <a:pt x="1985" y="2"/>
                    <a:pt x="1998" y="1"/>
                    <a:pt x="1997" y="1"/>
                  </a:cubicBezTo>
                  <a:close/>
                  <a:moveTo>
                    <a:pt x="1965" y="5"/>
                  </a:moveTo>
                  <a:cubicBezTo>
                    <a:pt x="1908" y="12"/>
                    <a:pt x="1792" y="26"/>
                    <a:pt x="1796" y="26"/>
                  </a:cubicBezTo>
                  <a:cubicBezTo>
                    <a:pt x="1796" y="26"/>
                    <a:pt x="1797" y="26"/>
                    <a:pt x="1798" y="26"/>
                  </a:cubicBezTo>
                  <a:lnTo>
                    <a:pt x="1798" y="26"/>
                  </a:lnTo>
                  <a:lnTo>
                    <a:pt x="1785" y="29"/>
                  </a:lnTo>
                  <a:lnTo>
                    <a:pt x="1759" y="38"/>
                  </a:lnTo>
                  <a:lnTo>
                    <a:pt x="1653" y="77"/>
                  </a:lnTo>
                  <a:cubicBezTo>
                    <a:pt x="1585" y="105"/>
                    <a:pt x="1520" y="138"/>
                    <a:pt x="1456" y="176"/>
                  </a:cubicBezTo>
                  <a:lnTo>
                    <a:pt x="1349" y="260"/>
                  </a:lnTo>
                  <a:cubicBezTo>
                    <a:pt x="1282" y="312"/>
                    <a:pt x="1220" y="368"/>
                    <a:pt x="1164" y="430"/>
                  </a:cubicBezTo>
                  <a:cubicBezTo>
                    <a:pt x="1057" y="534"/>
                    <a:pt x="983" y="640"/>
                    <a:pt x="911" y="740"/>
                  </a:cubicBezTo>
                  <a:cubicBezTo>
                    <a:pt x="778" y="926"/>
                    <a:pt x="660" y="1125"/>
                    <a:pt x="560" y="1332"/>
                  </a:cubicBezTo>
                  <a:cubicBezTo>
                    <a:pt x="388" y="1682"/>
                    <a:pt x="253" y="2048"/>
                    <a:pt x="158" y="2425"/>
                  </a:cubicBezTo>
                  <a:cubicBezTo>
                    <a:pt x="88" y="2696"/>
                    <a:pt x="41" y="2971"/>
                    <a:pt x="15" y="3248"/>
                  </a:cubicBezTo>
                  <a:cubicBezTo>
                    <a:pt x="5" y="3357"/>
                    <a:pt x="0" y="3468"/>
                    <a:pt x="5" y="3578"/>
                  </a:cubicBezTo>
                  <a:cubicBezTo>
                    <a:pt x="5" y="3578"/>
                    <a:pt x="103" y="3505"/>
                    <a:pt x="262" y="3375"/>
                  </a:cubicBezTo>
                  <a:cubicBezTo>
                    <a:pt x="420" y="3245"/>
                    <a:pt x="630" y="3053"/>
                    <a:pt x="862" y="2818"/>
                  </a:cubicBezTo>
                  <a:cubicBezTo>
                    <a:pt x="1093" y="2584"/>
                    <a:pt x="1344" y="2299"/>
                    <a:pt x="1596" y="2007"/>
                  </a:cubicBezTo>
                  <a:cubicBezTo>
                    <a:pt x="1718" y="1871"/>
                    <a:pt x="1842" y="1729"/>
                    <a:pt x="1971" y="1583"/>
                  </a:cubicBezTo>
                  <a:cubicBezTo>
                    <a:pt x="2003" y="1547"/>
                    <a:pt x="2036" y="1512"/>
                    <a:pt x="2071" y="1478"/>
                  </a:cubicBezTo>
                  <a:lnTo>
                    <a:pt x="2071" y="1478"/>
                  </a:lnTo>
                  <a:cubicBezTo>
                    <a:pt x="2193" y="1564"/>
                    <a:pt x="2336" y="1682"/>
                    <a:pt x="2472" y="1794"/>
                  </a:cubicBezTo>
                  <a:cubicBezTo>
                    <a:pt x="2760" y="2036"/>
                    <a:pt x="3047" y="2278"/>
                    <a:pt x="3307" y="2476"/>
                  </a:cubicBezTo>
                  <a:cubicBezTo>
                    <a:pt x="3569" y="2676"/>
                    <a:pt x="3805" y="2840"/>
                    <a:pt x="3976" y="2949"/>
                  </a:cubicBezTo>
                  <a:cubicBezTo>
                    <a:pt x="4146" y="3057"/>
                    <a:pt x="4258" y="3113"/>
                    <a:pt x="4258" y="3113"/>
                  </a:cubicBezTo>
                  <a:cubicBezTo>
                    <a:pt x="4247" y="3005"/>
                    <a:pt x="4229" y="2897"/>
                    <a:pt x="4205" y="2790"/>
                  </a:cubicBezTo>
                  <a:cubicBezTo>
                    <a:pt x="4144" y="2516"/>
                    <a:pt x="4061" y="2249"/>
                    <a:pt x="3955" y="1989"/>
                  </a:cubicBezTo>
                  <a:cubicBezTo>
                    <a:pt x="3807" y="1624"/>
                    <a:pt x="3618" y="1279"/>
                    <a:pt x="3389" y="958"/>
                  </a:cubicBezTo>
                  <a:cubicBezTo>
                    <a:pt x="3254" y="778"/>
                    <a:pt x="3118" y="595"/>
                    <a:pt x="2911" y="413"/>
                  </a:cubicBezTo>
                  <a:cubicBezTo>
                    <a:pt x="2793" y="301"/>
                    <a:pt x="2658" y="204"/>
                    <a:pt x="2513" y="130"/>
                  </a:cubicBezTo>
                  <a:cubicBezTo>
                    <a:pt x="2434" y="94"/>
                    <a:pt x="2352" y="67"/>
                    <a:pt x="2271" y="44"/>
                  </a:cubicBezTo>
                  <a:cubicBezTo>
                    <a:pt x="2230" y="33"/>
                    <a:pt x="2187" y="24"/>
                    <a:pt x="2147" y="18"/>
                  </a:cubicBezTo>
                  <a:lnTo>
                    <a:pt x="2086" y="9"/>
                  </a:lnTo>
                  <a:lnTo>
                    <a:pt x="2066" y="8"/>
                  </a:lnTo>
                  <a:lnTo>
                    <a:pt x="1985" y="5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135;p69"/>
            <p:cNvSpPr/>
            <p:nvPr/>
          </p:nvSpPr>
          <p:spPr>
            <a:xfrm>
              <a:off x="-1592017" y="4428194"/>
              <a:ext cx="64620" cy="54257"/>
            </a:xfrm>
            <a:custGeom>
              <a:avLst/>
              <a:gdLst/>
              <a:ahLst/>
              <a:cxnLst/>
              <a:rect l="l" t="t" r="r" b="b"/>
              <a:pathLst>
                <a:path w="4259" h="3576" extrusionOk="0">
                  <a:moveTo>
                    <a:pt x="1998" y="0"/>
                  </a:moveTo>
                  <a:cubicBezTo>
                    <a:pt x="1991" y="0"/>
                    <a:pt x="1792" y="23"/>
                    <a:pt x="1797" y="23"/>
                  </a:cubicBezTo>
                  <a:cubicBezTo>
                    <a:pt x="1797" y="23"/>
                    <a:pt x="1798" y="23"/>
                    <a:pt x="1799" y="23"/>
                  </a:cubicBezTo>
                  <a:lnTo>
                    <a:pt x="1799" y="23"/>
                  </a:lnTo>
                  <a:lnTo>
                    <a:pt x="1785" y="28"/>
                  </a:lnTo>
                  <a:lnTo>
                    <a:pt x="1760" y="37"/>
                  </a:lnTo>
                  <a:lnTo>
                    <a:pt x="1655" y="75"/>
                  </a:lnTo>
                  <a:cubicBezTo>
                    <a:pt x="1587" y="103"/>
                    <a:pt x="1521" y="137"/>
                    <a:pt x="1457" y="175"/>
                  </a:cubicBezTo>
                  <a:lnTo>
                    <a:pt x="1350" y="259"/>
                  </a:lnTo>
                  <a:cubicBezTo>
                    <a:pt x="1283" y="309"/>
                    <a:pt x="1221" y="365"/>
                    <a:pt x="1165" y="427"/>
                  </a:cubicBezTo>
                  <a:cubicBezTo>
                    <a:pt x="1059" y="532"/>
                    <a:pt x="983" y="639"/>
                    <a:pt x="912" y="738"/>
                  </a:cubicBezTo>
                  <a:cubicBezTo>
                    <a:pt x="779" y="925"/>
                    <a:pt x="661" y="1124"/>
                    <a:pt x="561" y="1329"/>
                  </a:cubicBezTo>
                  <a:cubicBezTo>
                    <a:pt x="390" y="1679"/>
                    <a:pt x="254" y="2047"/>
                    <a:pt x="158" y="2424"/>
                  </a:cubicBezTo>
                  <a:cubicBezTo>
                    <a:pt x="90" y="2695"/>
                    <a:pt x="42" y="2970"/>
                    <a:pt x="16" y="3247"/>
                  </a:cubicBezTo>
                  <a:cubicBezTo>
                    <a:pt x="5" y="3356"/>
                    <a:pt x="1" y="3467"/>
                    <a:pt x="4" y="3576"/>
                  </a:cubicBezTo>
                  <a:cubicBezTo>
                    <a:pt x="4" y="3576"/>
                    <a:pt x="107" y="3506"/>
                    <a:pt x="263" y="3376"/>
                  </a:cubicBezTo>
                  <a:cubicBezTo>
                    <a:pt x="420" y="3246"/>
                    <a:pt x="632" y="3052"/>
                    <a:pt x="864" y="2817"/>
                  </a:cubicBezTo>
                  <a:cubicBezTo>
                    <a:pt x="1095" y="2583"/>
                    <a:pt x="1346" y="2300"/>
                    <a:pt x="1598" y="2008"/>
                  </a:cubicBezTo>
                  <a:cubicBezTo>
                    <a:pt x="1719" y="1871"/>
                    <a:pt x="1844" y="1729"/>
                    <a:pt x="1973" y="1584"/>
                  </a:cubicBezTo>
                  <a:cubicBezTo>
                    <a:pt x="2006" y="1545"/>
                    <a:pt x="2041" y="1510"/>
                    <a:pt x="2073" y="1479"/>
                  </a:cubicBezTo>
                  <a:lnTo>
                    <a:pt x="2073" y="1479"/>
                  </a:lnTo>
                  <a:cubicBezTo>
                    <a:pt x="2192" y="1563"/>
                    <a:pt x="2337" y="1683"/>
                    <a:pt x="2473" y="1794"/>
                  </a:cubicBezTo>
                  <a:cubicBezTo>
                    <a:pt x="2760" y="2035"/>
                    <a:pt x="3046" y="2277"/>
                    <a:pt x="3308" y="2477"/>
                  </a:cubicBezTo>
                  <a:cubicBezTo>
                    <a:pt x="3570" y="2677"/>
                    <a:pt x="3803" y="2838"/>
                    <a:pt x="3977" y="2947"/>
                  </a:cubicBezTo>
                  <a:cubicBezTo>
                    <a:pt x="4148" y="3058"/>
                    <a:pt x="4259" y="3114"/>
                    <a:pt x="4259" y="3114"/>
                  </a:cubicBezTo>
                  <a:cubicBezTo>
                    <a:pt x="4248" y="3005"/>
                    <a:pt x="4231" y="2896"/>
                    <a:pt x="4206" y="2789"/>
                  </a:cubicBezTo>
                  <a:cubicBezTo>
                    <a:pt x="4059" y="2130"/>
                    <a:pt x="3782" y="1507"/>
                    <a:pt x="3390" y="957"/>
                  </a:cubicBezTo>
                  <a:cubicBezTo>
                    <a:pt x="3257" y="777"/>
                    <a:pt x="3120" y="594"/>
                    <a:pt x="2913" y="414"/>
                  </a:cubicBezTo>
                  <a:cubicBezTo>
                    <a:pt x="2793" y="302"/>
                    <a:pt x="2659" y="206"/>
                    <a:pt x="2513" y="129"/>
                  </a:cubicBezTo>
                  <a:cubicBezTo>
                    <a:pt x="2436" y="94"/>
                    <a:pt x="2355" y="66"/>
                    <a:pt x="2271" y="44"/>
                  </a:cubicBezTo>
                  <a:cubicBezTo>
                    <a:pt x="2230" y="34"/>
                    <a:pt x="2188" y="25"/>
                    <a:pt x="2147" y="19"/>
                  </a:cubicBezTo>
                  <a:lnTo>
                    <a:pt x="2087" y="10"/>
                  </a:lnTo>
                  <a:lnTo>
                    <a:pt x="2067" y="8"/>
                  </a:lnTo>
                  <a:lnTo>
                    <a:pt x="1985" y="5"/>
                  </a:lnTo>
                  <a:lnTo>
                    <a:pt x="1963" y="5"/>
                  </a:lnTo>
                  <a:cubicBezTo>
                    <a:pt x="1990" y="2"/>
                    <a:pt x="2000" y="0"/>
                    <a:pt x="199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36;p69"/>
            <p:cNvSpPr/>
            <p:nvPr/>
          </p:nvSpPr>
          <p:spPr>
            <a:xfrm>
              <a:off x="-1470591" y="4456126"/>
              <a:ext cx="63573" cy="58262"/>
            </a:xfrm>
            <a:custGeom>
              <a:avLst/>
              <a:gdLst/>
              <a:ahLst/>
              <a:cxnLst/>
              <a:rect l="l" t="t" r="r" b="b"/>
              <a:pathLst>
                <a:path w="4190" h="3840" extrusionOk="0">
                  <a:moveTo>
                    <a:pt x="1577" y="0"/>
                  </a:moveTo>
                  <a:lnTo>
                    <a:pt x="1556" y="3"/>
                  </a:lnTo>
                  <a:lnTo>
                    <a:pt x="1476" y="12"/>
                  </a:lnTo>
                  <a:lnTo>
                    <a:pt x="1455" y="14"/>
                  </a:lnTo>
                  <a:lnTo>
                    <a:pt x="1453" y="14"/>
                  </a:lnTo>
                  <a:cubicBezTo>
                    <a:pt x="1477" y="7"/>
                    <a:pt x="1487" y="4"/>
                    <a:pt x="1487" y="4"/>
                  </a:cubicBezTo>
                  <a:lnTo>
                    <a:pt x="1487" y="4"/>
                  </a:lnTo>
                  <a:cubicBezTo>
                    <a:pt x="1486" y="4"/>
                    <a:pt x="1289" y="58"/>
                    <a:pt x="1292" y="58"/>
                  </a:cubicBezTo>
                  <a:cubicBezTo>
                    <a:pt x="1292" y="58"/>
                    <a:pt x="1293" y="58"/>
                    <a:pt x="1294" y="58"/>
                  </a:cubicBezTo>
                  <a:lnTo>
                    <a:pt x="1294" y="58"/>
                  </a:lnTo>
                  <a:lnTo>
                    <a:pt x="1281" y="64"/>
                  </a:lnTo>
                  <a:lnTo>
                    <a:pt x="1256" y="77"/>
                  </a:lnTo>
                  <a:lnTo>
                    <a:pt x="1160" y="132"/>
                  </a:lnTo>
                  <a:cubicBezTo>
                    <a:pt x="1096" y="170"/>
                    <a:pt x="1035" y="212"/>
                    <a:pt x="979" y="259"/>
                  </a:cubicBezTo>
                  <a:lnTo>
                    <a:pt x="884" y="359"/>
                  </a:lnTo>
                  <a:cubicBezTo>
                    <a:pt x="827" y="418"/>
                    <a:pt x="774" y="483"/>
                    <a:pt x="728" y="552"/>
                  </a:cubicBezTo>
                  <a:cubicBezTo>
                    <a:pt x="639" y="674"/>
                    <a:pt x="580" y="789"/>
                    <a:pt x="524" y="898"/>
                  </a:cubicBezTo>
                  <a:cubicBezTo>
                    <a:pt x="410" y="1119"/>
                    <a:pt x="335" y="1330"/>
                    <a:pt x="267" y="1536"/>
                  </a:cubicBezTo>
                  <a:cubicBezTo>
                    <a:pt x="150" y="1907"/>
                    <a:pt x="71" y="2290"/>
                    <a:pt x="32" y="2678"/>
                  </a:cubicBezTo>
                  <a:cubicBezTo>
                    <a:pt x="5" y="2956"/>
                    <a:pt x="0" y="3235"/>
                    <a:pt x="17" y="3513"/>
                  </a:cubicBezTo>
                  <a:cubicBezTo>
                    <a:pt x="23" y="3624"/>
                    <a:pt x="35" y="3732"/>
                    <a:pt x="55" y="3840"/>
                  </a:cubicBezTo>
                  <a:cubicBezTo>
                    <a:pt x="55" y="3840"/>
                    <a:pt x="142" y="3755"/>
                    <a:pt x="279" y="3604"/>
                  </a:cubicBezTo>
                  <a:cubicBezTo>
                    <a:pt x="415" y="3451"/>
                    <a:pt x="593" y="3230"/>
                    <a:pt x="787" y="2962"/>
                  </a:cubicBezTo>
                  <a:cubicBezTo>
                    <a:pt x="981" y="2694"/>
                    <a:pt x="1187" y="2378"/>
                    <a:pt x="1391" y="2051"/>
                  </a:cubicBezTo>
                  <a:cubicBezTo>
                    <a:pt x="1493" y="1897"/>
                    <a:pt x="1594" y="1738"/>
                    <a:pt x="1698" y="1576"/>
                  </a:cubicBezTo>
                  <a:cubicBezTo>
                    <a:pt x="1725" y="1534"/>
                    <a:pt x="1753" y="1494"/>
                    <a:pt x="1783" y="1455"/>
                  </a:cubicBezTo>
                  <a:lnTo>
                    <a:pt x="1783" y="1455"/>
                  </a:lnTo>
                  <a:cubicBezTo>
                    <a:pt x="1915" y="1521"/>
                    <a:pt x="2075" y="1616"/>
                    <a:pt x="2227" y="1707"/>
                  </a:cubicBezTo>
                  <a:cubicBezTo>
                    <a:pt x="2548" y="1901"/>
                    <a:pt x="2865" y="2098"/>
                    <a:pt x="3154" y="2255"/>
                  </a:cubicBezTo>
                  <a:cubicBezTo>
                    <a:pt x="3444" y="2414"/>
                    <a:pt x="3699" y="2540"/>
                    <a:pt x="3887" y="2622"/>
                  </a:cubicBezTo>
                  <a:cubicBezTo>
                    <a:pt x="4072" y="2705"/>
                    <a:pt x="4190" y="2744"/>
                    <a:pt x="4190" y="2744"/>
                  </a:cubicBezTo>
                  <a:cubicBezTo>
                    <a:pt x="4162" y="2637"/>
                    <a:pt x="4129" y="2532"/>
                    <a:pt x="4088" y="2431"/>
                  </a:cubicBezTo>
                  <a:cubicBezTo>
                    <a:pt x="3843" y="1801"/>
                    <a:pt x="3475" y="1228"/>
                    <a:pt x="3008" y="742"/>
                  </a:cubicBezTo>
                  <a:cubicBezTo>
                    <a:pt x="2847" y="584"/>
                    <a:pt x="2685" y="424"/>
                    <a:pt x="2452" y="276"/>
                  </a:cubicBezTo>
                  <a:cubicBezTo>
                    <a:pt x="2317" y="182"/>
                    <a:pt x="2172" y="108"/>
                    <a:pt x="2016" y="56"/>
                  </a:cubicBezTo>
                  <a:cubicBezTo>
                    <a:pt x="1935" y="32"/>
                    <a:pt x="1850" y="17"/>
                    <a:pt x="1763" y="8"/>
                  </a:cubicBezTo>
                  <a:cubicBezTo>
                    <a:pt x="1721" y="3"/>
                    <a:pt x="1679" y="0"/>
                    <a:pt x="163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37;p69"/>
            <p:cNvSpPr/>
            <p:nvPr/>
          </p:nvSpPr>
          <p:spPr>
            <a:xfrm>
              <a:off x="-1334024" y="4488231"/>
              <a:ext cx="62753" cy="61707"/>
            </a:xfrm>
            <a:custGeom>
              <a:avLst/>
              <a:gdLst/>
              <a:ahLst/>
              <a:cxnLst/>
              <a:rect l="l" t="t" r="r" b="b"/>
              <a:pathLst>
                <a:path w="4136" h="4067" extrusionOk="0">
                  <a:moveTo>
                    <a:pt x="1422" y="1388"/>
                  </a:moveTo>
                  <a:lnTo>
                    <a:pt x="1422" y="1388"/>
                  </a:lnTo>
                  <a:cubicBezTo>
                    <a:pt x="1421" y="1389"/>
                    <a:pt x="1419" y="1389"/>
                    <a:pt x="1418" y="1390"/>
                  </a:cubicBezTo>
                  <a:lnTo>
                    <a:pt x="1418" y="1390"/>
                  </a:lnTo>
                  <a:cubicBezTo>
                    <a:pt x="1418" y="1390"/>
                    <a:pt x="1418" y="1390"/>
                    <a:pt x="1417" y="1390"/>
                  </a:cubicBezTo>
                  <a:cubicBezTo>
                    <a:pt x="1417" y="1390"/>
                    <a:pt x="1417" y="1390"/>
                    <a:pt x="1417" y="1390"/>
                  </a:cubicBezTo>
                  <a:lnTo>
                    <a:pt x="1417" y="1390"/>
                  </a:lnTo>
                  <a:cubicBezTo>
                    <a:pt x="1419" y="1389"/>
                    <a:pt x="1420" y="1389"/>
                    <a:pt x="1422" y="1388"/>
                  </a:cubicBezTo>
                  <a:close/>
                  <a:moveTo>
                    <a:pt x="1410" y="1393"/>
                  </a:moveTo>
                  <a:lnTo>
                    <a:pt x="1410" y="1393"/>
                  </a:lnTo>
                  <a:cubicBezTo>
                    <a:pt x="1410" y="1393"/>
                    <a:pt x="1411" y="1393"/>
                    <a:pt x="1411" y="1393"/>
                  </a:cubicBezTo>
                  <a:lnTo>
                    <a:pt x="1411" y="1393"/>
                  </a:lnTo>
                  <a:cubicBezTo>
                    <a:pt x="1397" y="1400"/>
                    <a:pt x="1389" y="1404"/>
                    <a:pt x="1389" y="1404"/>
                  </a:cubicBezTo>
                  <a:cubicBezTo>
                    <a:pt x="1389" y="1404"/>
                    <a:pt x="1395" y="1401"/>
                    <a:pt x="1410" y="1393"/>
                  </a:cubicBezTo>
                  <a:close/>
                  <a:moveTo>
                    <a:pt x="1388" y="0"/>
                  </a:moveTo>
                  <a:cubicBezTo>
                    <a:pt x="1354" y="0"/>
                    <a:pt x="1321" y="2"/>
                    <a:pt x="1287" y="5"/>
                  </a:cubicBezTo>
                  <a:cubicBezTo>
                    <a:pt x="1245" y="6"/>
                    <a:pt x="1202" y="12"/>
                    <a:pt x="1161" y="17"/>
                  </a:cubicBezTo>
                  <a:lnTo>
                    <a:pt x="1101" y="27"/>
                  </a:lnTo>
                  <a:lnTo>
                    <a:pt x="1083" y="33"/>
                  </a:lnTo>
                  <a:lnTo>
                    <a:pt x="1004" y="56"/>
                  </a:lnTo>
                  <a:lnTo>
                    <a:pt x="986" y="62"/>
                  </a:lnTo>
                  <a:lnTo>
                    <a:pt x="983" y="62"/>
                  </a:lnTo>
                  <a:cubicBezTo>
                    <a:pt x="1006" y="51"/>
                    <a:pt x="1015" y="46"/>
                    <a:pt x="1015" y="46"/>
                  </a:cubicBezTo>
                  <a:lnTo>
                    <a:pt x="1015" y="46"/>
                  </a:lnTo>
                  <a:cubicBezTo>
                    <a:pt x="1013" y="46"/>
                    <a:pt x="828" y="132"/>
                    <a:pt x="832" y="132"/>
                  </a:cubicBezTo>
                  <a:cubicBezTo>
                    <a:pt x="832" y="132"/>
                    <a:pt x="833" y="132"/>
                    <a:pt x="834" y="132"/>
                  </a:cubicBezTo>
                  <a:lnTo>
                    <a:pt x="834" y="132"/>
                  </a:lnTo>
                  <a:lnTo>
                    <a:pt x="822" y="139"/>
                  </a:lnTo>
                  <a:lnTo>
                    <a:pt x="800" y="156"/>
                  </a:lnTo>
                  <a:lnTo>
                    <a:pt x="712" y="226"/>
                  </a:lnTo>
                  <a:cubicBezTo>
                    <a:pt x="657" y="274"/>
                    <a:pt x="604" y="325"/>
                    <a:pt x="557" y="381"/>
                  </a:cubicBezTo>
                  <a:lnTo>
                    <a:pt x="482" y="496"/>
                  </a:lnTo>
                  <a:cubicBezTo>
                    <a:pt x="433" y="565"/>
                    <a:pt x="392" y="637"/>
                    <a:pt x="358" y="713"/>
                  </a:cubicBezTo>
                  <a:cubicBezTo>
                    <a:pt x="291" y="846"/>
                    <a:pt x="253" y="972"/>
                    <a:pt x="215" y="1088"/>
                  </a:cubicBezTo>
                  <a:cubicBezTo>
                    <a:pt x="147" y="1308"/>
                    <a:pt x="97" y="1532"/>
                    <a:pt x="67" y="1760"/>
                  </a:cubicBezTo>
                  <a:cubicBezTo>
                    <a:pt x="14" y="2146"/>
                    <a:pt x="0" y="2537"/>
                    <a:pt x="28" y="2924"/>
                  </a:cubicBezTo>
                  <a:cubicBezTo>
                    <a:pt x="47" y="3203"/>
                    <a:pt x="88" y="3480"/>
                    <a:pt x="150" y="3751"/>
                  </a:cubicBezTo>
                  <a:cubicBezTo>
                    <a:pt x="174" y="3858"/>
                    <a:pt x="205" y="3964"/>
                    <a:pt x="243" y="4067"/>
                  </a:cubicBezTo>
                  <a:cubicBezTo>
                    <a:pt x="243" y="4067"/>
                    <a:pt x="315" y="3969"/>
                    <a:pt x="423" y="3795"/>
                  </a:cubicBezTo>
                  <a:cubicBezTo>
                    <a:pt x="532" y="3622"/>
                    <a:pt x="671" y="3372"/>
                    <a:pt x="819" y="3077"/>
                  </a:cubicBezTo>
                  <a:cubicBezTo>
                    <a:pt x="966" y="2782"/>
                    <a:pt x="1116" y="2434"/>
                    <a:pt x="1263" y="2078"/>
                  </a:cubicBezTo>
                  <a:cubicBezTo>
                    <a:pt x="1335" y="1910"/>
                    <a:pt x="1410" y="1736"/>
                    <a:pt x="1485" y="1559"/>
                  </a:cubicBezTo>
                  <a:cubicBezTo>
                    <a:pt x="1504" y="1515"/>
                    <a:pt x="1525" y="1471"/>
                    <a:pt x="1547" y="1427"/>
                  </a:cubicBezTo>
                  <a:lnTo>
                    <a:pt x="1547" y="1427"/>
                  </a:lnTo>
                  <a:cubicBezTo>
                    <a:pt x="1690" y="1470"/>
                    <a:pt x="1863" y="1539"/>
                    <a:pt x="2026" y="1601"/>
                  </a:cubicBezTo>
                  <a:cubicBezTo>
                    <a:pt x="2375" y="1739"/>
                    <a:pt x="2723" y="1880"/>
                    <a:pt x="3034" y="1987"/>
                  </a:cubicBezTo>
                  <a:cubicBezTo>
                    <a:pt x="3344" y="2096"/>
                    <a:pt x="3618" y="2177"/>
                    <a:pt x="3816" y="2226"/>
                  </a:cubicBezTo>
                  <a:cubicBezTo>
                    <a:pt x="4013" y="2278"/>
                    <a:pt x="4135" y="2296"/>
                    <a:pt x="4135" y="2296"/>
                  </a:cubicBezTo>
                  <a:cubicBezTo>
                    <a:pt x="4092" y="2196"/>
                    <a:pt x="4040" y="2098"/>
                    <a:pt x="3984" y="2004"/>
                  </a:cubicBezTo>
                  <a:cubicBezTo>
                    <a:pt x="3840" y="1763"/>
                    <a:pt x="3678" y="1536"/>
                    <a:pt x="3497" y="1323"/>
                  </a:cubicBezTo>
                  <a:cubicBezTo>
                    <a:pt x="3242" y="1023"/>
                    <a:pt x="2953" y="754"/>
                    <a:pt x="2637" y="519"/>
                  </a:cubicBezTo>
                  <a:cubicBezTo>
                    <a:pt x="2452" y="391"/>
                    <a:pt x="2265" y="260"/>
                    <a:pt x="2012" y="153"/>
                  </a:cubicBezTo>
                  <a:cubicBezTo>
                    <a:pt x="1864" y="83"/>
                    <a:pt x="1706" y="35"/>
                    <a:pt x="1544" y="9"/>
                  </a:cubicBezTo>
                  <a:cubicBezTo>
                    <a:pt x="1492" y="4"/>
                    <a:pt x="1440" y="0"/>
                    <a:pt x="138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38;p69"/>
            <p:cNvSpPr/>
            <p:nvPr/>
          </p:nvSpPr>
          <p:spPr>
            <a:xfrm>
              <a:off x="-1320156" y="4379293"/>
              <a:ext cx="62753" cy="61707"/>
            </a:xfrm>
            <a:custGeom>
              <a:avLst/>
              <a:gdLst/>
              <a:ahLst/>
              <a:cxnLst/>
              <a:rect l="l" t="t" r="r" b="b"/>
              <a:pathLst>
                <a:path w="4136" h="4067" extrusionOk="0">
                  <a:moveTo>
                    <a:pt x="1571" y="1319"/>
                  </a:moveTo>
                  <a:lnTo>
                    <a:pt x="1571" y="1319"/>
                  </a:lnTo>
                  <a:cubicBezTo>
                    <a:pt x="1571" y="1319"/>
                    <a:pt x="1570" y="1319"/>
                    <a:pt x="1569" y="1319"/>
                  </a:cubicBezTo>
                  <a:lnTo>
                    <a:pt x="1569" y="1319"/>
                  </a:lnTo>
                  <a:cubicBezTo>
                    <a:pt x="1570" y="1319"/>
                    <a:pt x="1571" y="1319"/>
                    <a:pt x="1571" y="1319"/>
                  </a:cubicBezTo>
                  <a:close/>
                  <a:moveTo>
                    <a:pt x="1422" y="1388"/>
                  </a:moveTo>
                  <a:lnTo>
                    <a:pt x="1422" y="1388"/>
                  </a:lnTo>
                  <a:cubicBezTo>
                    <a:pt x="1421" y="1388"/>
                    <a:pt x="1419" y="1389"/>
                    <a:pt x="1418" y="1390"/>
                  </a:cubicBezTo>
                  <a:lnTo>
                    <a:pt x="1418" y="1390"/>
                  </a:lnTo>
                  <a:cubicBezTo>
                    <a:pt x="1418" y="1390"/>
                    <a:pt x="1417" y="1390"/>
                    <a:pt x="1417" y="1390"/>
                  </a:cubicBezTo>
                  <a:lnTo>
                    <a:pt x="1417" y="1390"/>
                  </a:lnTo>
                  <a:cubicBezTo>
                    <a:pt x="1419" y="1389"/>
                    <a:pt x="1420" y="1388"/>
                    <a:pt x="1422" y="1388"/>
                  </a:cubicBezTo>
                  <a:close/>
                  <a:moveTo>
                    <a:pt x="1411" y="1393"/>
                  </a:moveTo>
                  <a:lnTo>
                    <a:pt x="1411" y="1393"/>
                  </a:lnTo>
                  <a:cubicBezTo>
                    <a:pt x="1411" y="1393"/>
                    <a:pt x="1411" y="1393"/>
                    <a:pt x="1411" y="1393"/>
                  </a:cubicBezTo>
                  <a:lnTo>
                    <a:pt x="1411" y="1393"/>
                  </a:lnTo>
                  <a:cubicBezTo>
                    <a:pt x="1398" y="1399"/>
                    <a:pt x="1390" y="1403"/>
                    <a:pt x="1390" y="1403"/>
                  </a:cubicBezTo>
                  <a:cubicBezTo>
                    <a:pt x="1389" y="1403"/>
                    <a:pt x="1396" y="1400"/>
                    <a:pt x="1411" y="1393"/>
                  </a:cubicBezTo>
                  <a:close/>
                  <a:moveTo>
                    <a:pt x="1392" y="1"/>
                  </a:moveTo>
                  <a:cubicBezTo>
                    <a:pt x="1357" y="1"/>
                    <a:pt x="1323" y="2"/>
                    <a:pt x="1289" y="4"/>
                  </a:cubicBezTo>
                  <a:cubicBezTo>
                    <a:pt x="1246" y="6"/>
                    <a:pt x="1204" y="12"/>
                    <a:pt x="1163" y="18"/>
                  </a:cubicBezTo>
                  <a:lnTo>
                    <a:pt x="1102" y="28"/>
                  </a:lnTo>
                  <a:lnTo>
                    <a:pt x="1083" y="33"/>
                  </a:lnTo>
                  <a:lnTo>
                    <a:pt x="1006" y="56"/>
                  </a:lnTo>
                  <a:lnTo>
                    <a:pt x="986" y="62"/>
                  </a:lnTo>
                  <a:lnTo>
                    <a:pt x="984" y="62"/>
                  </a:lnTo>
                  <a:cubicBezTo>
                    <a:pt x="1007" y="51"/>
                    <a:pt x="1016" y="47"/>
                    <a:pt x="1016" y="47"/>
                  </a:cubicBezTo>
                  <a:lnTo>
                    <a:pt x="1016" y="47"/>
                  </a:lnTo>
                  <a:cubicBezTo>
                    <a:pt x="1015" y="47"/>
                    <a:pt x="830" y="132"/>
                    <a:pt x="832" y="132"/>
                  </a:cubicBezTo>
                  <a:cubicBezTo>
                    <a:pt x="833" y="132"/>
                    <a:pt x="833" y="132"/>
                    <a:pt x="835" y="131"/>
                  </a:cubicBezTo>
                  <a:lnTo>
                    <a:pt x="835" y="131"/>
                  </a:lnTo>
                  <a:lnTo>
                    <a:pt x="822" y="139"/>
                  </a:lnTo>
                  <a:lnTo>
                    <a:pt x="800" y="156"/>
                  </a:lnTo>
                  <a:lnTo>
                    <a:pt x="712" y="225"/>
                  </a:lnTo>
                  <a:cubicBezTo>
                    <a:pt x="657" y="274"/>
                    <a:pt x="606" y="327"/>
                    <a:pt x="558" y="383"/>
                  </a:cubicBezTo>
                  <a:lnTo>
                    <a:pt x="482" y="496"/>
                  </a:lnTo>
                  <a:cubicBezTo>
                    <a:pt x="433" y="564"/>
                    <a:pt x="393" y="637"/>
                    <a:pt x="359" y="713"/>
                  </a:cubicBezTo>
                  <a:cubicBezTo>
                    <a:pt x="291" y="847"/>
                    <a:pt x="253" y="971"/>
                    <a:pt x="216" y="1088"/>
                  </a:cubicBezTo>
                  <a:cubicBezTo>
                    <a:pt x="147" y="1307"/>
                    <a:pt x="99" y="1533"/>
                    <a:pt x="69" y="1760"/>
                  </a:cubicBezTo>
                  <a:cubicBezTo>
                    <a:pt x="14" y="2146"/>
                    <a:pt x="1" y="2536"/>
                    <a:pt x="28" y="2925"/>
                  </a:cubicBezTo>
                  <a:cubicBezTo>
                    <a:pt x="48" y="3202"/>
                    <a:pt x="88" y="3479"/>
                    <a:pt x="150" y="3750"/>
                  </a:cubicBezTo>
                  <a:cubicBezTo>
                    <a:pt x="175" y="3858"/>
                    <a:pt x="205" y="3964"/>
                    <a:pt x="243" y="4067"/>
                  </a:cubicBezTo>
                  <a:cubicBezTo>
                    <a:pt x="243" y="4067"/>
                    <a:pt x="315" y="3968"/>
                    <a:pt x="424" y="3794"/>
                  </a:cubicBezTo>
                  <a:cubicBezTo>
                    <a:pt x="533" y="3622"/>
                    <a:pt x="673" y="3372"/>
                    <a:pt x="819" y="3077"/>
                  </a:cubicBezTo>
                  <a:cubicBezTo>
                    <a:pt x="966" y="2782"/>
                    <a:pt x="1116" y="2435"/>
                    <a:pt x="1264" y="2078"/>
                  </a:cubicBezTo>
                  <a:cubicBezTo>
                    <a:pt x="1337" y="1910"/>
                    <a:pt x="1410" y="1736"/>
                    <a:pt x="1487" y="1559"/>
                  </a:cubicBezTo>
                  <a:cubicBezTo>
                    <a:pt x="1507" y="1512"/>
                    <a:pt x="1529" y="1468"/>
                    <a:pt x="1550" y="1427"/>
                  </a:cubicBezTo>
                  <a:lnTo>
                    <a:pt x="1550" y="1427"/>
                  </a:lnTo>
                  <a:cubicBezTo>
                    <a:pt x="1693" y="1470"/>
                    <a:pt x="1866" y="1539"/>
                    <a:pt x="2027" y="1601"/>
                  </a:cubicBezTo>
                  <a:cubicBezTo>
                    <a:pt x="2377" y="1739"/>
                    <a:pt x="2725" y="1880"/>
                    <a:pt x="3035" y="1987"/>
                  </a:cubicBezTo>
                  <a:cubicBezTo>
                    <a:pt x="3346" y="2096"/>
                    <a:pt x="3620" y="2176"/>
                    <a:pt x="3816" y="2226"/>
                  </a:cubicBezTo>
                  <a:cubicBezTo>
                    <a:pt x="4015" y="2278"/>
                    <a:pt x="4136" y="2296"/>
                    <a:pt x="4136" y="2296"/>
                  </a:cubicBezTo>
                  <a:cubicBezTo>
                    <a:pt x="4092" y="2196"/>
                    <a:pt x="4042" y="2097"/>
                    <a:pt x="3984" y="2004"/>
                  </a:cubicBezTo>
                  <a:cubicBezTo>
                    <a:pt x="3842" y="1763"/>
                    <a:pt x="3679" y="1536"/>
                    <a:pt x="3497" y="1323"/>
                  </a:cubicBezTo>
                  <a:cubicBezTo>
                    <a:pt x="3243" y="1023"/>
                    <a:pt x="2954" y="752"/>
                    <a:pt x="2637" y="519"/>
                  </a:cubicBezTo>
                  <a:cubicBezTo>
                    <a:pt x="2453" y="390"/>
                    <a:pt x="2266" y="260"/>
                    <a:pt x="2012" y="153"/>
                  </a:cubicBezTo>
                  <a:cubicBezTo>
                    <a:pt x="1864" y="84"/>
                    <a:pt x="1706" y="36"/>
                    <a:pt x="1546" y="9"/>
                  </a:cubicBezTo>
                  <a:cubicBezTo>
                    <a:pt x="1494" y="3"/>
                    <a:pt x="1443" y="1"/>
                    <a:pt x="1392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39;p69"/>
            <p:cNvSpPr/>
            <p:nvPr/>
          </p:nvSpPr>
          <p:spPr>
            <a:xfrm>
              <a:off x="-1199337" y="4433929"/>
              <a:ext cx="62784" cy="61722"/>
            </a:xfrm>
            <a:custGeom>
              <a:avLst/>
              <a:gdLst/>
              <a:ahLst/>
              <a:cxnLst/>
              <a:rect l="l" t="t" r="r" b="b"/>
              <a:pathLst>
                <a:path w="4138" h="4068" extrusionOk="0">
                  <a:moveTo>
                    <a:pt x="1015" y="47"/>
                  </a:moveTo>
                  <a:cubicBezTo>
                    <a:pt x="1015" y="47"/>
                    <a:pt x="1006" y="51"/>
                    <a:pt x="983" y="61"/>
                  </a:cubicBezTo>
                  <a:lnTo>
                    <a:pt x="983" y="61"/>
                  </a:lnTo>
                  <a:cubicBezTo>
                    <a:pt x="1002" y="53"/>
                    <a:pt x="1015" y="47"/>
                    <a:pt x="1015" y="47"/>
                  </a:cubicBezTo>
                  <a:close/>
                  <a:moveTo>
                    <a:pt x="1644" y="1259"/>
                  </a:moveTo>
                  <a:cubicBezTo>
                    <a:pt x="1642" y="1263"/>
                    <a:pt x="1640" y="1266"/>
                    <a:pt x="1638" y="1270"/>
                  </a:cubicBezTo>
                  <a:lnTo>
                    <a:pt x="1638" y="1270"/>
                  </a:lnTo>
                  <a:lnTo>
                    <a:pt x="1644" y="1259"/>
                  </a:lnTo>
                  <a:close/>
                  <a:moveTo>
                    <a:pt x="1571" y="1320"/>
                  </a:moveTo>
                  <a:lnTo>
                    <a:pt x="1571" y="1320"/>
                  </a:lnTo>
                  <a:cubicBezTo>
                    <a:pt x="1571" y="1320"/>
                    <a:pt x="1570" y="1320"/>
                    <a:pt x="1569" y="1321"/>
                  </a:cubicBezTo>
                  <a:lnTo>
                    <a:pt x="1569" y="1321"/>
                  </a:lnTo>
                  <a:cubicBezTo>
                    <a:pt x="1570" y="1320"/>
                    <a:pt x="1571" y="1320"/>
                    <a:pt x="1571" y="1320"/>
                  </a:cubicBezTo>
                  <a:close/>
                  <a:moveTo>
                    <a:pt x="1424" y="1389"/>
                  </a:moveTo>
                  <a:lnTo>
                    <a:pt x="1424" y="1389"/>
                  </a:lnTo>
                  <a:cubicBezTo>
                    <a:pt x="1422" y="1389"/>
                    <a:pt x="1421" y="1390"/>
                    <a:pt x="1419" y="1391"/>
                  </a:cubicBezTo>
                  <a:lnTo>
                    <a:pt x="1419" y="1391"/>
                  </a:lnTo>
                  <a:cubicBezTo>
                    <a:pt x="1419" y="1391"/>
                    <a:pt x="1418" y="1391"/>
                    <a:pt x="1418" y="1391"/>
                  </a:cubicBezTo>
                  <a:cubicBezTo>
                    <a:pt x="1418" y="1391"/>
                    <a:pt x="1417" y="1391"/>
                    <a:pt x="1417" y="1391"/>
                  </a:cubicBezTo>
                  <a:lnTo>
                    <a:pt x="1417" y="1391"/>
                  </a:lnTo>
                  <a:cubicBezTo>
                    <a:pt x="1419" y="1390"/>
                    <a:pt x="1420" y="1390"/>
                    <a:pt x="1422" y="1389"/>
                  </a:cubicBezTo>
                  <a:lnTo>
                    <a:pt x="1423" y="1389"/>
                  </a:lnTo>
                  <a:lnTo>
                    <a:pt x="1424" y="1389"/>
                  </a:lnTo>
                  <a:close/>
                  <a:moveTo>
                    <a:pt x="1411" y="1394"/>
                  </a:moveTo>
                  <a:cubicBezTo>
                    <a:pt x="1411" y="1394"/>
                    <a:pt x="1411" y="1394"/>
                    <a:pt x="1412" y="1394"/>
                  </a:cubicBezTo>
                  <a:lnTo>
                    <a:pt x="1412" y="1394"/>
                  </a:lnTo>
                  <a:cubicBezTo>
                    <a:pt x="1398" y="1401"/>
                    <a:pt x="1390" y="1405"/>
                    <a:pt x="1389" y="1405"/>
                  </a:cubicBezTo>
                  <a:cubicBezTo>
                    <a:pt x="1389" y="1405"/>
                    <a:pt x="1395" y="1401"/>
                    <a:pt x="1411" y="1394"/>
                  </a:cubicBezTo>
                  <a:close/>
                  <a:moveTo>
                    <a:pt x="1379" y="1"/>
                  </a:moveTo>
                  <a:cubicBezTo>
                    <a:pt x="1349" y="1"/>
                    <a:pt x="1319" y="2"/>
                    <a:pt x="1289" y="4"/>
                  </a:cubicBezTo>
                  <a:cubicBezTo>
                    <a:pt x="1245" y="7"/>
                    <a:pt x="1202" y="12"/>
                    <a:pt x="1160" y="18"/>
                  </a:cubicBezTo>
                  <a:lnTo>
                    <a:pt x="1101" y="28"/>
                  </a:lnTo>
                  <a:lnTo>
                    <a:pt x="1083" y="34"/>
                  </a:lnTo>
                  <a:lnTo>
                    <a:pt x="1004" y="57"/>
                  </a:lnTo>
                  <a:lnTo>
                    <a:pt x="986" y="61"/>
                  </a:lnTo>
                  <a:lnTo>
                    <a:pt x="983" y="61"/>
                  </a:lnTo>
                  <a:cubicBezTo>
                    <a:pt x="930" y="86"/>
                    <a:pt x="830" y="133"/>
                    <a:pt x="832" y="133"/>
                  </a:cubicBezTo>
                  <a:cubicBezTo>
                    <a:pt x="833" y="133"/>
                    <a:pt x="833" y="133"/>
                    <a:pt x="834" y="133"/>
                  </a:cubicBezTo>
                  <a:lnTo>
                    <a:pt x="834" y="133"/>
                  </a:lnTo>
                  <a:lnTo>
                    <a:pt x="822" y="140"/>
                  </a:lnTo>
                  <a:lnTo>
                    <a:pt x="800" y="157"/>
                  </a:lnTo>
                  <a:lnTo>
                    <a:pt x="712" y="226"/>
                  </a:lnTo>
                  <a:cubicBezTo>
                    <a:pt x="657" y="275"/>
                    <a:pt x="604" y="326"/>
                    <a:pt x="557" y="382"/>
                  </a:cubicBezTo>
                  <a:lnTo>
                    <a:pt x="480" y="497"/>
                  </a:lnTo>
                  <a:cubicBezTo>
                    <a:pt x="433" y="566"/>
                    <a:pt x="391" y="638"/>
                    <a:pt x="358" y="714"/>
                  </a:cubicBezTo>
                  <a:cubicBezTo>
                    <a:pt x="290" y="847"/>
                    <a:pt x="252" y="971"/>
                    <a:pt x="214" y="1089"/>
                  </a:cubicBezTo>
                  <a:cubicBezTo>
                    <a:pt x="146" y="1309"/>
                    <a:pt x="97" y="1533"/>
                    <a:pt x="67" y="1761"/>
                  </a:cubicBezTo>
                  <a:cubicBezTo>
                    <a:pt x="14" y="2146"/>
                    <a:pt x="0" y="2536"/>
                    <a:pt x="26" y="2925"/>
                  </a:cubicBezTo>
                  <a:cubicBezTo>
                    <a:pt x="46" y="3204"/>
                    <a:pt x="87" y="3479"/>
                    <a:pt x="150" y="3752"/>
                  </a:cubicBezTo>
                  <a:cubicBezTo>
                    <a:pt x="175" y="3859"/>
                    <a:pt x="205" y="3963"/>
                    <a:pt x="241" y="4068"/>
                  </a:cubicBezTo>
                  <a:cubicBezTo>
                    <a:pt x="241" y="4068"/>
                    <a:pt x="315" y="3973"/>
                    <a:pt x="424" y="3797"/>
                  </a:cubicBezTo>
                  <a:cubicBezTo>
                    <a:pt x="532" y="3623"/>
                    <a:pt x="671" y="3373"/>
                    <a:pt x="819" y="3078"/>
                  </a:cubicBezTo>
                  <a:cubicBezTo>
                    <a:pt x="966" y="2783"/>
                    <a:pt x="1116" y="2436"/>
                    <a:pt x="1263" y="2079"/>
                  </a:cubicBezTo>
                  <a:cubicBezTo>
                    <a:pt x="1337" y="1911"/>
                    <a:pt x="1410" y="1737"/>
                    <a:pt x="1485" y="1560"/>
                  </a:cubicBezTo>
                  <a:cubicBezTo>
                    <a:pt x="1505" y="1515"/>
                    <a:pt x="1526" y="1471"/>
                    <a:pt x="1548" y="1428"/>
                  </a:cubicBezTo>
                  <a:lnTo>
                    <a:pt x="1548" y="1428"/>
                  </a:lnTo>
                  <a:cubicBezTo>
                    <a:pt x="1690" y="1471"/>
                    <a:pt x="1864" y="1540"/>
                    <a:pt x="2027" y="1602"/>
                  </a:cubicBezTo>
                  <a:cubicBezTo>
                    <a:pt x="2375" y="1742"/>
                    <a:pt x="2723" y="1881"/>
                    <a:pt x="3034" y="1990"/>
                  </a:cubicBezTo>
                  <a:cubicBezTo>
                    <a:pt x="3345" y="2097"/>
                    <a:pt x="3619" y="2177"/>
                    <a:pt x="3816" y="2227"/>
                  </a:cubicBezTo>
                  <a:cubicBezTo>
                    <a:pt x="4013" y="2279"/>
                    <a:pt x="4137" y="2297"/>
                    <a:pt x="4137" y="2297"/>
                  </a:cubicBezTo>
                  <a:cubicBezTo>
                    <a:pt x="4092" y="2197"/>
                    <a:pt x="4042" y="2099"/>
                    <a:pt x="3984" y="2005"/>
                  </a:cubicBezTo>
                  <a:cubicBezTo>
                    <a:pt x="3638" y="1425"/>
                    <a:pt x="3179" y="921"/>
                    <a:pt x="2636" y="520"/>
                  </a:cubicBezTo>
                  <a:cubicBezTo>
                    <a:pt x="2451" y="391"/>
                    <a:pt x="2265" y="261"/>
                    <a:pt x="2012" y="154"/>
                  </a:cubicBezTo>
                  <a:cubicBezTo>
                    <a:pt x="1862" y="84"/>
                    <a:pt x="1705" y="36"/>
                    <a:pt x="1543" y="10"/>
                  </a:cubicBezTo>
                  <a:cubicBezTo>
                    <a:pt x="1488" y="4"/>
                    <a:pt x="1433" y="1"/>
                    <a:pt x="1379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40;p69"/>
            <p:cNvSpPr/>
            <p:nvPr/>
          </p:nvSpPr>
          <p:spPr>
            <a:xfrm>
              <a:off x="-1160526" y="4330468"/>
              <a:ext cx="62769" cy="61707"/>
            </a:xfrm>
            <a:custGeom>
              <a:avLst/>
              <a:gdLst/>
              <a:ahLst/>
              <a:cxnLst/>
              <a:rect l="l" t="t" r="r" b="b"/>
              <a:pathLst>
                <a:path w="4137" h="4067" extrusionOk="0">
                  <a:moveTo>
                    <a:pt x="1015" y="47"/>
                  </a:moveTo>
                  <a:cubicBezTo>
                    <a:pt x="1015" y="47"/>
                    <a:pt x="1006" y="51"/>
                    <a:pt x="983" y="62"/>
                  </a:cubicBezTo>
                  <a:lnTo>
                    <a:pt x="983" y="62"/>
                  </a:lnTo>
                  <a:cubicBezTo>
                    <a:pt x="1002" y="53"/>
                    <a:pt x="1015" y="47"/>
                    <a:pt x="1015" y="47"/>
                  </a:cubicBezTo>
                  <a:close/>
                  <a:moveTo>
                    <a:pt x="1424" y="1389"/>
                  </a:moveTo>
                  <a:cubicBezTo>
                    <a:pt x="1422" y="1390"/>
                    <a:pt x="1421" y="1391"/>
                    <a:pt x="1419" y="1391"/>
                  </a:cubicBezTo>
                  <a:lnTo>
                    <a:pt x="1419" y="1391"/>
                  </a:lnTo>
                  <a:cubicBezTo>
                    <a:pt x="1419" y="1391"/>
                    <a:pt x="1419" y="1391"/>
                    <a:pt x="1419" y="1391"/>
                  </a:cubicBezTo>
                  <a:lnTo>
                    <a:pt x="1419" y="1391"/>
                  </a:lnTo>
                  <a:cubicBezTo>
                    <a:pt x="1420" y="1391"/>
                    <a:pt x="1422" y="1390"/>
                    <a:pt x="1423" y="1389"/>
                  </a:cubicBezTo>
                  <a:close/>
                  <a:moveTo>
                    <a:pt x="1412" y="1395"/>
                  </a:moveTo>
                  <a:lnTo>
                    <a:pt x="1412" y="1395"/>
                  </a:lnTo>
                  <a:cubicBezTo>
                    <a:pt x="1412" y="1395"/>
                    <a:pt x="1412" y="1395"/>
                    <a:pt x="1412" y="1395"/>
                  </a:cubicBezTo>
                  <a:lnTo>
                    <a:pt x="1412" y="1395"/>
                  </a:lnTo>
                  <a:cubicBezTo>
                    <a:pt x="1399" y="1401"/>
                    <a:pt x="1390" y="1405"/>
                    <a:pt x="1390" y="1405"/>
                  </a:cubicBezTo>
                  <a:cubicBezTo>
                    <a:pt x="1390" y="1405"/>
                    <a:pt x="1397" y="1402"/>
                    <a:pt x="1412" y="1395"/>
                  </a:cubicBezTo>
                  <a:close/>
                  <a:moveTo>
                    <a:pt x="1391" y="1"/>
                  </a:moveTo>
                  <a:cubicBezTo>
                    <a:pt x="1357" y="1"/>
                    <a:pt x="1323" y="2"/>
                    <a:pt x="1288" y="4"/>
                  </a:cubicBezTo>
                  <a:cubicBezTo>
                    <a:pt x="1246" y="7"/>
                    <a:pt x="1204" y="12"/>
                    <a:pt x="1161" y="18"/>
                  </a:cubicBezTo>
                  <a:lnTo>
                    <a:pt x="1101" y="29"/>
                  </a:lnTo>
                  <a:lnTo>
                    <a:pt x="1083" y="35"/>
                  </a:lnTo>
                  <a:lnTo>
                    <a:pt x="1004" y="56"/>
                  </a:lnTo>
                  <a:lnTo>
                    <a:pt x="986" y="62"/>
                  </a:lnTo>
                  <a:lnTo>
                    <a:pt x="983" y="62"/>
                  </a:lnTo>
                  <a:cubicBezTo>
                    <a:pt x="930" y="86"/>
                    <a:pt x="832" y="132"/>
                    <a:pt x="832" y="132"/>
                  </a:cubicBezTo>
                  <a:cubicBezTo>
                    <a:pt x="832" y="132"/>
                    <a:pt x="833" y="132"/>
                    <a:pt x="834" y="132"/>
                  </a:cubicBezTo>
                  <a:lnTo>
                    <a:pt x="834" y="132"/>
                  </a:lnTo>
                  <a:lnTo>
                    <a:pt x="822" y="139"/>
                  </a:lnTo>
                  <a:lnTo>
                    <a:pt x="801" y="157"/>
                  </a:lnTo>
                  <a:lnTo>
                    <a:pt x="713" y="225"/>
                  </a:lnTo>
                  <a:cubicBezTo>
                    <a:pt x="657" y="274"/>
                    <a:pt x="606" y="327"/>
                    <a:pt x="557" y="383"/>
                  </a:cubicBezTo>
                  <a:lnTo>
                    <a:pt x="480" y="498"/>
                  </a:lnTo>
                  <a:cubicBezTo>
                    <a:pt x="433" y="566"/>
                    <a:pt x="392" y="639"/>
                    <a:pt x="358" y="713"/>
                  </a:cubicBezTo>
                  <a:cubicBezTo>
                    <a:pt x="291" y="846"/>
                    <a:pt x="253" y="972"/>
                    <a:pt x="215" y="1088"/>
                  </a:cubicBezTo>
                  <a:cubicBezTo>
                    <a:pt x="147" y="1308"/>
                    <a:pt x="97" y="1533"/>
                    <a:pt x="67" y="1760"/>
                  </a:cubicBezTo>
                  <a:cubicBezTo>
                    <a:pt x="14" y="2146"/>
                    <a:pt x="0" y="2537"/>
                    <a:pt x="28" y="2926"/>
                  </a:cubicBezTo>
                  <a:cubicBezTo>
                    <a:pt x="47" y="3204"/>
                    <a:pt x="88" y="3480"/>
                    <a:pt x="150" y="3752"/>
                  </a:cubicBezTo>
                  <a:cubicBezTo>
                    <a:pt x="174" y="3858"/>
                    <a:pt x="205" y="3964"/>
                    <a:pt x="243" y="4067"/>
                  </a:cubicBezTo>
                  <a:cubicBezTo>
                    <a:pt x="243" y="4067"/>
                    <a:pt x="318" y="3970"/>
                    <a:pt x="426" y="3797"/>
                  </a:cubicBezTo>
                  <a:cubicBezTo>
                    <a:pt x="533" y="3623"/>
                    <a:pt x="674" y="3375"/>
                    <a:pt x="821" y="3080"/>
                  </a:cubicBezTo>
                  <a:cubicBezTo>
                    <a:pt x="968" y="2783"/>
                    <a:pt x="1117" y="2437"/>
                    <a:pt x="1264" y="2081"/>
                  </a:cubicBezTo>
                  <a:cubicBezTo>
                    <a:pt x="1337" y="1911"/>
                    <a:pt x="1411" y="1737"/>
                    <a:pt x="1487" y="1560"/>
                  </a:cubicBezTo>
                  <a:cubicBezTo>
                    <a:pt x="1507" y="1513"/>
                    <a:pt x="1529" y="1469"/>
                    <a:pt x="1550" y="1429"/>
                  </a:cubicBezTo>
                  <a:lnTo>
                    <a:pt x="1550" y="1429"/>
                  </a:lnTo>
                  <a:cubicBezTo>
                    <a:pt x="1691" y="1472"/>
                    <a:pt x="1864" y="1539"/>
                    <a:pt x="2027" y="1603"/>
                  </a:cubicBezTo>
                  <a:cubicBezTo>
                    <a:pt x="2377" y="1740"/>
                    <a:pt x="2723" y="1881"/>
                    <a:pt x="3035" y="1989"/>
                  </a:cubicBezTo>
                  <a:cubicBezTo>
                    <a:pt x="3345" y="2098"/>
                    <a:pt x="3621" y="2178"/>
                    <a:pt x="3818" y="2228"/>
                  </a:cubicBezTo>
                  <a:cubicBezTo>
                    <a:pt x="4014" y="2278"/>
                    <a:pt x="4137" y="2297"/>
                    <a:pt x="4137" y="2297"/>
                  </a:cubicBezTo>
                  <a:cubicBezTo>
                    <a:pt x="4093" y="2198"/>
                    <a:pt x="4042" y="2099"/>
                    <a:pt x="3986" y="2005"/>
                  </a:cubicBezTo>
                  <a:cubicBezTo>
                    <a:pt x="3639" y="1426"/>
                    <a:pt x="3180" y="922"/>
                    <a:pt x="2637" y="520"/>
                  </a:cubicBezTo>
                  <a:cubicBezTo>
                    <a:pt x="2454" y="392"/>
                    <a:pt x="2266" y="262"/>
                    <a:pt x="2012" y="154"/>
                  </a:cubicBezTo>
                  <a:cubicBezTo>
                    <a:pt x="1864" y="85"/>
                    <a:pt x="1708" y="36"/>
                    <a:pt x="1546" y="9"/>
                  </a:cubicBezTo>
                  <a:cubicBezTo>
                    <a:pt x="1494" y="3"/>
                    <a:pt x="1443" y="1"/>
                    <a:pt x="139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41;p69"/>
            <p:cNvSpPr/>
            <p:nvPr/>
          </p:nvSpPr>
          <p:spPr>
            <a:xfrm>
              <a:off x="-1038509" y="4352089"/>
              <a:ext cx="62404" cy="65120"/>
            </a:xfrm>
            <a:custGeom>
              <a:avLst/>
              <a:gdLst/>
              <a:ahLst/>
              <a:cxnLst/>
              <a:rect l="l" t="t" r="r" b="b"/>
              <a:pathLst>
                <a:path w="4113" h="4292" extrusionOk="0">
                  <a:moveTo>
                    <a:pt x="1224" y="1"/>
                  </a:moveTo>
                  <a:cubicBezTo>
                    <a:pt x="1115" y="1"/>
                    <a:pt x="1006" y="11"/>
                    <a:pt x="898" y="31"/>
                  </a:cubicBezTo>
                  <a:cubicBezTo>
                    <a:pt x="816" y="51"/>
                    <a:pt x="734" y="79"/>
                    <a:pt x="655" y="113"/>
                  </a:cubicBezTo>
                  <a:cubicBezTo>
                    <a:pt x="616" y="129"/>
                    <a:pt x="578" y="149"/>
                    <a:pt x="540" y="169"/>
                  </a:cubicBezTo>
                  <a:lnTo>
                    <a:pt x="487" y="199"/>
                  </a:lnTo>
                  <a:lnTo>
                    <a:pt x="471" y="211"/>
                  </a:lnTo>
                  <a:lnTo>
                    <a:pt x="404" y="258"/>
                  </a:lnTo>
                  <a:lnTo>
                    <a:pt x="389" y="270"/>
                  </a:lnTo>
                  <a:lnTo>
                    <a:pt x="387" y="272"/>
                  </a:lnTo>
                  <a:cubicBezTo>
                    <a:pt x="405" y="254"/>
                    <a:pt x="413" y="246"/>
                    <a:pt x="412" y="246"/>
                  </a:cubicBezTo>
                  <a:lnTo>
                    <a:pt x="412" y="246"/>
                  </a:lnTo>
                  <a:cubicBezTo>
                    <a:pt x="411" y="246"/>
                    <a:pt x="266" y="389"/>
                    <a:pt x="269" y="389"/>
                  </a:cubicBezTo>
                  <a:cubicBezTo>
                    <a:pt x="269" y="389"/>
                    <a:pt x="270" y="389"/>
                    <a:pt x="271" y="388"/>
                  </a:cubicBezTo>
                  <a:lnTo>
                    <a:pt x="271" y="388"/>
                  </a:lnTo>
                  <a:lnTo>
                    <a:pt x="262" y="399"/>
                  </a:lnTo>
                  <a:lnTo>
                    <a:pt x="247" y="423"/>
                  </a:lnTo>
                  <a:lnTo>
                    <a:pt x="188" y="518"/>
                  </a:lnTo>
                  <a:cubicBezTo>
                    <a:pt x="151" y="582"/>
                    <a:pt x="120" y="648"/>
                    <a:pt x="94" y="718"/>
                  </a:cubicBezTo>
                  <a:lnTo>
                    <a:pt x="61" y="851"/>
                  </a:lnTo>
                  <a:cubicBezTo>
                    <a:pt x="38" y="931"/>
                    <a:pt x="24" y="1013"/>
                    <a:pt x="18" y="1096"/>
                  </a:cubicBezTo>
                  <a:cubicBezTo>
                    <a:pt x="0" y="1245"/>
                    <a:pt x="6" y="1375"/>
                    <a:pt x="11" y="1498"/>
                  </a:cubicBezTo>
                  <a:cubicBezTo>
                    <a:pt x="23" y="1728"/>
                    <a:pt x="51" y="1955"/>
                    <a:pt x="100" y="2180"/>
                  </a:cubicBezTo>
                  <a:cubicBezTo>
                    <a:pt x="180" y="2562"/>
                    <a:pt x="300" y="2932"/>
                    <a:pt x="457" y="3290"/>
                  </a:cubicBezTo>
                  <a:cubicBezTo>
                    <a:pt x="569" y="3544"/>
                    <a:pt x="702" y="3791"/>
                    <a:pt x="854" y="4025"/>
                  </a:cubicBezTo>
                  <a:cubicBezTo>
                    <a:pt x="913" y="4117"/>
                    <a:pt x="976" y="4207"/>
                    <a:pt x="1047" y="4292"/>
                  </a:cubicBezTo>
                  <a:cubicBezTo>
                    <a:pt x="1047" y="4292"/>
                    <a:pt x="1082" y="4172"/>
                    <a:pt x="1126" y="3972"/>
                  </a:cubicBezTo>
                  <a:cubicBezTo>
                    <a:pt x="1168" y="3772"/>
                    <a:pt x="1217" y="3491"/>
                    <a:pt x="1255" y="3164"/>
                  </a:cubicBezTo>
                  <a:cubicBezTo>
                    <a:pt x="1293" y="2836"/>
                    <a:pt x="1315" y="2459"/>
                    <a:pt x="1333" y="2073"/>
                  </a:cubicBezTo>
                  <a:cubicBezTo>
                    <a:pt x="1344" y="1891"/>
                    <a:pt x="1355" y="1702"/>
                    <a:pt x="1367" y="1510"/>
                  </a:cubicBezTo>
                  <a:cubicBezTo>
                    <a:pt x="1370" y="1459"/>
                    <a:pt x="1376" y="1410"/>
                    <a:pt x="1382" y="1365"/>
                  </a:cubicBezTo>
                  <a:lnTo>
                    <a:pt x="1382" y="1365"/>
                  </a:lnTo>
                  <a:cubicBezTo>
                    <a:pt x="1440" y="1362"/>
                    <a:pt x="1505" y="1361"/>
                    <a:pt x="1572" y="1361"/>
                  </a:cubicBezTo>
                  <a:cubicBezTo>
                    <a:pt x="1675" y="1361"/>
                    <a:pt x="1785" y="1363"/>
                    <a:pt x="1892" y="1366"/>
                  </a:cubicBezTo>
                  <a:cubicBezTo>
                    <a:pt x="2221" y="1376"/>
                    <a:pt x="2548" y="1389"/>
                    <a:pt x="2845" y="1389"/>
                  </a:cubicBezTo>
                  <a:cubicBezTo>
                    <a:pt x="2887" y="1389"/>
                    <a:pt x="2929" y="1389"/>
                    <a:pt x="2970" y="1389"/>
                  </a:cubicBezTo>
                  <a:cubicBezTo>
                    <a:pt x="3300" y="1384"/>
                    <a:pt x="3586" y="1366"/>
                    <a:pt x="3788" y="1348"/>
                  </a:cubicBezTo>
                  <a:cubicBezTo>
                    <a:pt x="3990" y="1328"/>
                    <a:pt x="4112" y="1304"/>
                    <a:pt x="4112" y="1304"/>
                  </a:cubicBezTo>
                  <a:cubicBezTo>
                    <a:pt x="4037" y="1225"/>
                    <a:pt x="3955" y="1151"/>
                    <a:pt x="3870" y="1081"/>
                  </a:cubicBezTo>
                  <a:cubicBezTo>
                    <a:pt x="3348" y="653"/>
                    <a:pt x="2746" y="334"/>
                    <a:pt x="2098" y="141"/>
                  </a:cubicBezTo>
                  <a:cubicBezTo>
                    <a:pt x="1881" y="82"/>
                    <a:pt x="1662" y="23"/>
                    <a:pt x="1386" y="8"/>
                  </a:cubicBezTo>
                  <a:cubicBezTo>
                    <a:pt x="1332" y="3"/>
                    <a:pt x="1278" y="1"/>
                    <a:pt x="1224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42;p69"/>
            <p:cNvSpPr/>
            <p:nvPr/>
          </p:nvSpPr>
          <p:spPr>
            <a:xfrm>
              <a:off x="-1049418" y="4232332"/>
              <a:ext cx="57231" cy="60113"/>
            </a:xfrm>
            <a:custGeom>
              <a:avLst/>
              <a:gdLst/>
              <a:ahLst/>
              <a:cxnLst/>
              <a:rect l="l" t="t" r="r" b="b"/>
              <a:pathLst>
                <a:path w="3772" h="3962" extrusionOk="0">
                  <a:moveTo>
                    <a:pt x="1284" y="0"/>
                  </a:moveTo>
                  <a:cubicBezTo>
                    <a:pt x="1236" y="0"/>
                    <a:pt x="1186" y="2"/>
                    <a:pt x="1135" y="5"/>
                  </a:cubicBezTo>
                  <a:cubicBezTo>
                    <a:pt x="984" y="9"/>
                    <a:pt x="834" y="34"/>
                    <a:pt x="690" y="79"/>
                  </a:cubicBezTo>
                  <a:cubicBezTo>
                    <a:pt x="616" y="108"/>
                    <a:pt x="545" y="141"/>
                    <a:pt x="477" y="180"/>
                  </a:cubicBezTo>
                  <a:cubicBezTo>
                    <a:pt x="442" y="202"/>
                    <a:pt x="409" y="223"/>
                    <a:pt x="378" y="246"/>
                  </a:cubicBezTo>
                  <a:lnTo>
                    <a:pt x="333" y="279"/>
                  </a:lnTo>
                  <a:lnTo>
                    <a:pt x="319" y="292"/>
                  </a:lnTo>
                  <a:lnTo>
                    <a:pt x="265" y="342"/>
                  </a:lnTo>
                  <a:lnTo>
                    <a:pt x="253" y="352"/>
                  </a:lnTo>
                  <a:lnTo>
                    <a:pt x="253" y="352"/>
                  </a:lnTo>
                  <a:cubicBezTo>
                    <a:pt x="265" y="337"/>
                    <a:pt x="269" y="330"/>
                    <a:pt x="269" y="330"/>
                  </a:cubicBezTo>
                  <a:lnTo>
                    <a:pt x="269" y="330"/>
                  </a:lnTo>
                  <a:cubicBezTo>
                    <a:pt x="268" y="330"/>
                    <a:pt x="152" y="477"/>
                    <a:pt x="154" y="477"/>
                  </a:cubicBezTo>
                  <a:cubicBezTo>
                    <a:pt x="155" y="477"/>
                    <a:pt x="155" y="477"/>
                    <a:pt x="156" y="476"/>
                  </a:cubicBezTo>
                  <a:lnTo>
                    <a:pt x="156" y="476"/>
                  </a:lnTo>
                  <a:lnTo>
                    <a:pt x="148" y="486"/>
                  </a:lnTo>
                  <a:lnTo>
                    <a:pt x="136" y="510"/>
                  </a:lnTo>
                  <a:lnTo>
                    <a:pt x="94" y="604"/>
                  </a:lnTo>
                  <a:cubicBezTo>
                    <a:pt x="68" y="666"/>
                    <a:pt x="47" y="731"/>
                    <a:pt x="30" y="796"/>
                  </a:cubicBezTo>
                  <a:lnTo>
                    <a:pt x="15" y="924"/>
                  </a:lnTo>
                  <a:cubicBezTo>
                    <a:pt x="5" y="999"/>
                    <a:pt x="0" y="1077"/>
                    <a:pt x="5" y="1154"/>
                  </a:cubicBezTo>
                  <a:cubicBezTo>
                    <a:pt x="5" y="1290"/>
                    <a:pt x="24" y="1408"/>
                    <a:pt x="42" y="1520"/>
                  </a:cubicBezTo>
                  <a:cubicBezTo>
                    <a:pt x="77" y="1729"/>
                    <a:pt x="130" y="1935"/>
                    <a:pt x="200" y="2134"/>
                  </a:cubicBezTo>
                  <a:cubicBezTo>
                    <a:pt x="315" y="2475"/>
                    <a:pt x="466" y="2802"/>
                    <a:pt x="648" y="3111"/>
                  </a:cubicBezTo>
                  <a:cubicBezTo>
                    <a:pt x="780" y="3332"/>
                    <a:pt x="929" y="3542"/>
                    <a:pt x="1093" y="3740"/>
                  </a:cubicBezTo>
                  <a:cubicBezTo>
                    <a:pt x="1158" y="3818"/>
                    <a:pt x="1226" y="3892"/>
                    <a:pt x="1299" y="3961"/>
                  </a:cubicBezTo>
                  <a:cubicBezTo>
                    <a:pt x="1299" y="3961"/>
                    <a:pt x="1317" y="3849"/>
                    <a:pt x="1335" y="3662"/>
                  </a:cubicBezTo>
                  <a:cubicBezTo>
                    <a:pt x="1353" y="3474"/>
                    <a:pt x="1364" y="3211"/>
                    <a:pt x="1362" y="2906"/>
                  </a:cubicBezTo>
                  <a:cubicBezTo>
                    <a:pt x="1361" y="2604"/>
                    <a:pt x="1341" y="2256"/>
                    <a:pt x="1315" y="1900"/>
                  </a:cubicBezTo>
                  <a:cubicBezTo>
                    <a:pt x="1305" y="1732"/>
                    <a:pt x="1293" y="1558"/>
                    <a:pt x="1282" y="1381"/>
                  </a:cubicBezTo>
                  <a:cubicBezTo>
                    <a:pt x="1280" y="1334"/>
                    <a:pt x="1279" y="1289"/>
                    <a:pt x="1280" y="1247"/>
                  </a:cubicBezTo>
                  <a:lnTo>
                    <a:pt x="1280" y="1247"/>
                  </a:lnTo>
                  <a:cubicBezTo>
                    <a:pt x="1415" y="1223"/>
                    <a:pt x="1586" y="1207"/>
                    <a:pt x="1747" y="1192"/>
                  </a:cubicBezTo>
                  <a:cubicBezTo>
                    <a:pt x="2090" y="1161"/>
                    <a:pt x="2437" y="1133"/>
                    <a:pt x="2737" y="1092"/>
                  </a:cubicBezTo>
                  <a:cubicBezTo>
                    <a:pt x="3038" y="1052"/>
                    <a:pt x="3297" y="1004"/>
                    <a:pt x="3480" y="965"/>
                  </a:cubicBezTo>
                  <a:cubicBezTo>
                    <a:pt x="3663" y="924"/>
                    <a:pt x="3772" y="889"/>
                    <a:pt x="3772" y="889"/>
                  </a:cubicBezTo>
                  <a:cubicBezTo>
                    <a:pt x="3693" y="824"/>
                    <a:pt x="3611" y="765"/>
                    <a:pt x="3525" y="710"/>
                  </a:cubicBezTo>
                  <a:cubicBezTo>
                    <a:pt x="3307" y="572"/>
                    <a:pt x="3079" y="451"/>
                    <a:pt x="2841" y="352"/>
                  </a:cubicBezTo>
                  <a:cubicBezTo>
                    <a:pt x="2507" y="211"/>
                    <a:pt x="2158" y="108"/>
                    <a:pt x="1801" y="47"/>
                  </a:cubicBezTo>
                  <a:cubicBezTo>
                    <a:pt x="1637" y="23"/>
                    <a:pt x="1471" y="0"/>
                    <a:pt x="1284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43;p69"/>
            <p:cNvSpPr/>
            <p:nvPr/>
          </p:nvSpPr>
          <p:spPr>
            <a:xfrm>
              <a:off x="-934350" y="4223835"/>
              <a:ext cx="48795" cy="51253"/>
            </a:xfrm>
            <a:custGeom>
              <a:avLst/>
              <a:gdLst/>
              <a:ahLst/>
              <a:cxnLst/>
              <a:rect l="l" t="t" r="r" b="b"/>
              <a:pathLst>
                <a:path w="3216" h="3378" extrusionOk="0">
                  <a:moveTo>
                    <a:pt x="989" y="1080"/>
                  </a:moveTo>
                  <a:cubicBezTo>
                    <a:pt x="988" y="1081"/>
                    <a:pt x="987" y="1082"/>
                    <a:pt x="986" y="1083"/>
                  </a:cubicBezTo>
                  <a:lnTo>
                    <a:pt x="986" y="1083"/>
                  </a:lnTo>
                  <a:cubicBezTo>
                    <a:pt x="986" y="1083"/>
                    <a:pt x="986" y="1083"/>
                    <a:pt x="986" y="1083"/>
                  </a:cubicBezTo>
                  <a:lnTo>
                    <a:pt x="986" y="1083"/>
                  </a:lnTo>
                  <a:cubicBezTo>
                    <a:pt x="987" y="1082"/>
                    <a:pt x="988" y="1081"/>
                    <a:pt x="989" y="1080"/>
                  </a:cubicBezTo>
                  <a:close/>
                  <a:moveTo>
                    <a:pt x="982" y="1089"/>
                  </a:moveTo>
                  <a:cubicBezTo>
                    <a:pt x="976" y="1097"/>
                    <a:pt x="972" y="1102"/>
                    <a:pt x="972" y="1102"/>
                  </a:cubicBezTo>
                  <a:cubicBezTo>
                    <a:pt x="972" y="1102"/>
                    <a:pt x="975" y="1098"/>
                    <a:pt x="982" y="1089"/>
                  </a:cubicBezTo>
                  <a:lnTo>
                    <a:pt x="982" y="1089"/>
                  </a:lnTo>
                  <a:cubicBezTo>
                    <a:pt x="982" y="1089"/>
                    <a:pt x="982" y="1089"/>
                    <a:pt x="982" y="1089"/>
                  </a:cubicBezTo>
                  <a:close/>
                  <a:moveTo>
                    <a:pt x="1095" y="0"/>
                  </a:moveTo>
                  <a:cubicBezTo>
                    <a:pt x="1053" y="0"/>
                    <a:pt x="1011" y="2"/>
                    <a:pt x="966" y="5"/>
                  </a:cubicBezTo>
                  <a:cubicBezTo>
                    <a:pt x="838" y="9"/>
                    <a:pt x="710" y="31"/>
                    <a:pt x="588" y="68"/>
                  </a:cubicBezTo>
                  <a:cubicBezTo>
                    <a:pt x="524" y="93"/>
                    <a:pt x="464" y="121"/>
                    <a:pt x="406" y="156"/>
                  </a:cubicBezTo>
                  <a:cubicBezTo>
                    <a:pt x="377" y="173"/>
                    <a:pt x="349" y="191"/>
                    <a:pt x="323" y="211"/>
                  </a:cubicBezTo>
                  <a:lnTo>
                    <a:pt x="285" y="238"/>
                  </a:lnTo>
                  <a:lnTo>
                    <a:pt x="271" y="250"/>
                  </a:lnTo>
                  <a:lnTo>
                    <a:pt x="225" y="292"/>
                  </a:lnTo>
                  <a:lnTo>
                    <a:pt x="214" y="303"/>
                  </a:lnTo>
                  <a:cubicBezTo>
                    <a:pt x="226" y="288"/>
                    <a:pt x="231" y="282"/>
                    <a:pt x="231" y="282"/>
                  </a:cubicBezTo>
                  <a:lnTo>
                    <a:pt x="231" y="282"/>
                  </a:lnTo>
                  <a:cubicBezTo>
                    <a:pt x="231" y="282"/>
                    <a:pt x="131" y="407"/>
                    <a:pt x="132" y="407"/>
                  </a:cubicBezTo>
                  <a:cubicBezTo>
                    <a:pt x="132" y="407"/>
                    <a:pt x="133" y="407"/>
                    <a:pt x="134" y="406"/>
                  </a:cubicBezTo>
                  <a:lnTo>
                    <a:pt x="134" y="406"/>
                  </a:lnTo>
                  <a:lnTo>
                    <a:pt x="128" y="415"/>
                  </a:lnTo>
                  <a:lnTo>
                    <a:pt x="117" y="435"/>
                  </a:lnTo>
                  <a:lnTo>
                    <a:pt x="81" y="513"/>
                  </a:lnTo>
                  <a:cubicBezTo>
                    <a:pt x="60" y="568"/>
                    <a:pt x="41" y="622"/>
                    <a:pt x="26" y="678"/>
                  </a:cubicBezTo>
                  <a:lnTo>
                    <a:pt x="14" y="786"/>
                  </a:lnTo>
                  <a:cubicBezTo>
                    <a:pt x="5" y="851"/>
                    <a:pt x="1" y="916"/>
                    <a:pt x="4" y="981"/>
                  </a:cubicBezTo>
                  <a:cubicBezTo>
                    <a:pt x="5" y="1087"/>
                    <a:pt x="16" y="1192"/>
                    <a:pt x="37" y="1296"/>
                  </a:cubicBezTo>
                  <a:cubicBezTo>
                    <a:pt x="67" y="1473"/>
                    <a:pt x="111" y="1649"/>
                    <a:pt x="170" y="1820"/>
                  </a:cubicBezTo>
                  <a:cubicBezTo>
                    <a:pt x="270" y="2109"/>
                    <a:pt x="397" y="2387"/>
                    <a:pt x="553" y="2652"/>
                  </a:cubicBezTo>
                  <a:cubicBezTo>
                    <a:pt x="665" y="2840"/>
                    <a:pt x="792" y="3020"/>
                    <a:pt x="931" y="3188"/>
                  </a:cubicBezTo>
                  <a:cubicBezTo>
                    <a:pt x="986" y="3255"/>
                    <a:pt x="1045" y="3318"/>
                    <a:pt x="1107" y="3377"/>
                  </a:cubicBezTo>
                  <a:cubicBezTo>
                    <a:pt x="1122" y="3292"/>
                    <a:pt x="1133" y="3208"/>
                    <a:pt x="1139" y="3123"/>
                  </a:cubicBezTo>
                  <a:cubicBezTo>
                    <a:pt x="1154" y="2962"/>
                    <a:pt x="1164" y="2738"/>
                    <a:pt x="1163" y="2480"/>
                  </a:cubicBezTo>
                  <a:cubicBezTo>
                    <a:pt x="1161" y="2219"/>
                    <a:pt x="1143" y="1924"/>
                    <a:pt x="1121" y="1621"/>
                  </a:cubicBezTo>
                  <a:cubicBezTo>
                    <a:pt x="1113" y="1478"/>
                    <a:pt x="1102" y="1329"/>
                    <a:pt x="1093" y="1178"/>
                  </a:cubicBezTo>
                  <a:cubicBezTo>
                    <a:pt x="1092" y="1138"/>
                    <a:pt x="1092" y="1099"/>
                    <a:pt x="1092" y="1063"/>
                  </a:cubicBezTo>
                  <a:lnTo>
                    <a:pt x="1092" y="1063"/>
                  </a:lnTo>
                  <a:cubicBezTo>
                    <a:pt x="1207" y="1043"/>
                    <a:pt x="1352" y="1030"/>
                    <a:pt x="1490" y="1016"/>
                  </a:cubicBezTo>
                  <a:cubicBezTo>
                    <a:pt x="1784" y="990"/>
                    <a:pt x="2077" y="966"/>
                    <a:pt x="2333" y="931"/>
                  </a:cubicBezTo>
                  <a:cubicBezTo>
                    <a:pt x="2589" y="898"/>
                    <a:pt x="2811" y="857"/>
                    <a:pt x="2967" y="822"/>
                  </a:cubicBezTo>
                  <a:cubicBezTo>
                    <a:pt x="3123" y="789"/>
                    <a:pt x="3215" y="759"/>
                    <a:pt x="3215" y="759"/>
                  </a:cubicBezTo>
                  <a:cubicBezTo>
                    <a:pt x="3149" y="703"/>
                    <a:pt x="3078" y="653"/>
                    <a:pt x="3005" y="607"/>
                  </a:cubicBezTo>
                  <a:cubicBezTo>
                    <a:pt x="2820" y="488"/>
                    <a:pt x="2625" y="386"/>
                    <a:pt x="2421" y="302"/>
                  </a:cubicBezTo>
                  <a:cubicBezTo>
                    <a:pt x="2136" y="180"/>
                    <a:pt x="1838" y="93"/>
                    <a:pt x="1534" y="41"/>
                  </a:cubicBezTo>
                  <a:cubicBezTo>
                    <a:pt x="1396" y="21"/>
                    <a:pt x="1255" y="0"/>
                    <a:pt x="1095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44;p69"/>
            <p:cNvSpPr/>
            <p:nvPr/>
          </p:nvSpPr>
          <p:spPr>
            <a:xfrm>
              <a:off x="-944500" y="4105778"/>
              <a:ext cx="43166" cy="47566"/>
            </a:xfrm>
            <a:custGeom>
              <a:avLst/>
              <a:gdLst/>
              <a:ahLst/>
              <a:cxnLst/>
              <a:rect l="l" t="t" r="r" b="b"/>
              <a:pathLst>
                <a:path w="2845" h="3135" extrusionOk="0">
                  <a:moveTo>
                    <a:pt x="1027" y="958"/>
                  </a:moveTo>
                  <a:cubicBezTo>
                    <a:pt x="1028" y="962"/>
                    <a:pt x="1029" y="965"/>
                    <a:pt x="1030" y="968"/>
                  </a:cubicBezTo>
                  <a:lnTo>
                    <a:pt x="1030" y="968"/>
                  </a:lnTo>
                  <a:lnTo>
                    <a:pt x="1027" y="958"/>
                  </a:lnTo>
                  <a:close/>
                  <a:moveTo>
                    <a:pt x="984" y="1140"/>
                  </a:moveTo>
                  <a:cubicBezTo>
                    <a:pt x="984" y="1141"/>
                    <a:pt x="983" y="1143"/>
                    <a:pt x="983" y="1144"/>
                  </a:cubicBezTo>
                  <a:lnTo>
                    <a:pt x="983" y="1144"/>
                  </a:lnTo>
                  <a:lnTo>
                    <a:pt x="983" y="1143"/>
                  </a:lnTo>
                  <a:lnTo>
                    <a:pt x="984" y="1140"/>
                  </a:lnTo>
                  <a:close/>
                  <a:moveTo>
                    <a:pt x="1775" y="1"/>
                  </a:moveTo>
                  <a:cubicBezTo>
                    <a:pt x="1561" y="1"/>
                    <a:pt x="1348" y="19"/>
                    <a:pt x="1137" y="56"/>
                  </a:cubicBezTo>
                  <a:cubicBezTo>
                    <a:pt x="977" y="88"/>
                    <a:pt x="812" y="121"/>
                    <a:pt x="626" y="201"/>
                  </a:cubicBezTo>
                  <a:cubicBezTo>
                    <a:pt x="514" y="244"/>
                    <a:pt x="409" y="303"/>
                    <a:pt x="312" y="375"/>
                  </a:cubicBezTo>
                  <a:cubicBezTo>
                    <a:pt x="264" y="416"/>
                    <a:pt x="220" y="460"/>
                    <a:pt x="179" y="510"/>
                  </a:cubicBezTo>
                  <a:cubicBezTo>
                    <a:pt x="159" y="533"/>
                    <a:pt x="140" y="559"/>
                    <a:pt x="122" y="584"/>
                  </a:cubicBezTo>
                  <a:lnTo>
                    <a:pt x="96" y="622"/>
                  </a:lnTo>
                  <a:lnTo>
                    <a:pt x="88" y="636"/>
                  </a:lnTo>
                  <a:lnTo>
                    <a:pt x="61" y="687"/>
                  </a:lnTo>
                  <a:lnTo>
                    <a:pt x="57" y="696"/>
                  </a:lnTo>
                  <a:lnTo>
                    <a:pt x="57" y="696"/>
                  </a:lnTo>
                  <a:cubicBezTo>
                    <a:pt x="61" y="683"/>
                    <a:pt x="63" y="678"/>
                    <a:pt x="63" y="678"/>
                  </a:cubicBezTo>
                  <a:lnTo>
                    <a:pt x="63" y="678"/>
                  </a:lnTo>
                  <a:cubicBezTo>
                    <a:pt x="63" y="678"/>
                    <a:pt x="14" y="819"/>
                    <a:pt x="15" y="819"/>
                  </a:cubicBezTo>
                  <a:cubicBezTo>
                    <a:pt x="15" y="819"/>
                    <a:pt x="15" y="818"/>
                    <a:pt x="16" y="817"/>
                  </a:cubicBezTo>
                  <a:lnTo>
                    <a:pt x="16" y="817"/>
                  </a:lnTo>
                  <a:lnTo>
                    <a:pt x="13" y="828"/>
                  </a:lnTo>
                  <a:lnTo>
                    <a:pt x="11" y="848"/>
                  </a:lnTo>
                  <a:lnTo>
                    <a:pt x="4" y="929"/>
                  </a:lnTo>
                  <a:cubicBezTo>
                    <a:pt x="1" y="984"/>
                    <a:pt x="2" y="1038"/>
                    <a:pt x="8" y="1093"/>
                  </a:cubicBezTo>
                  <a:lnTo>
                    <a:pt x="31" y="1191"/>
                  </a:lnTo>
                  <a:cubicBezTo>
                    <a:pt x="41" y="1252"/>
                    <a:pt x="60" y="1309"/>
                    <a:pt x="82" y="1367"/>
                  </a:cubicBezTo>
                  <a:cubicBezTo>
                    <a:pt x="116" y="1459"/>
                    <a:pt x="158" y="1548"/>
                    <a:pt x="209" y="1633"/>
                  </a:cubicBezTo>
                  <a:cubicBezTo>
                    <a:pt x="291" y="1780"/>
                    <a:pt x="385" y="1921"/>
                    <a:pt x="491" y="2054"/>
                  </a:cubicBezTo>
                  <a:cubicBezTo>
                    <a:pt x="670" y="2278"/>
                    <a:pt x="869" y="2484"/>
                    <a:pt x="1089" y="2667"/>
                  </a:cubicBezTo>
                  <a:cubicBezTo>
                    <a:pt x="1248" y="2799"/>
                    <a:pt x="1416" y="2917"/>
                    <a:pt x="1591" y="3023"/>
                  </a:cubicBezTo>
                  <a:cubicBezTo>
                    <a:pt x="1661" y="3064"/>
                    <a:pt x="1732" y="3101"/>
                    <a:pt x="1806" y="3135"/>
                  </a:cubicBezTo>
                  <a:cubicBezTo>
                    <a:pt x="1793" y="3054"/>
                    <a:pt x="1776" y="2976"/>
                    <a:pt x="1755" y="2897"/>
                  </a:cubicBezTo>
                  <a:cubicBezTo>
                    <a:pt x="1717" y="2752"/>
                    <a:pt x="1655" y="2550"/>
                    <a:pt x="1575" y="2322"/>
                  </a:cubicBezTo>
                  <a:cubicBezTo>
                    <a:pt x="1493" y="2095"/>
                    <a:pt x="1384" y="1838"/>
                    <a:pt x="1269" y="1579"/>
                  </a:cubicBezTo>
                  <a:cubicBezTo>
                    <a:pt x="1216" y="1453"/>
                    <a:pt x="1160" y="1326"/>
                    <a:pt x="1105" y="1196"/>
                  </a:cubicBezTo>
                  <a:cubicBezTo>
                    <a:pt x="1092" y="1162"/>
                    <a:pt x="1079" y="1129"/>
                    <a:pt x="1068" y="1096"/>
                  </a:cubicBezTo>
                  <a:lnTo>
                    <a:pt x="1068" y="1096"/>
                  </a:lnTo>
                  <a:cubicBezTo>
                    <a:pt x="1163" y="1043"/>
                    <a:pt x="1287" y="984"/>
                    <a:pt x="1404" y="929"/>
                  </a:cubicBezTo>
                  <a:cubicBezTo>
                    <a:pt x="1655" y="814"/>
                    <a:pt x="1905" y="701"/>
                    <a:pt x="2121" y="590"/>
                  </a:cubicBezTo>
                  <a:cubicBezTo>
                    <a:pt x="2338" y="480"/>
                    <a:pt x="2519" y="375"/>
                    <a:pt x="2646" y="297"/>
                  </a:cubicBezTo>
                  <a:cubicBezTo>
                    <a:pt x="2773" y="218"/>
                    <a:pt x="2845" y="162"/>
                    <a:pt x="2845" y="162"/>
                  </a:cubicBezTo>
                  <a:cubicBezTo>
                    <a:pt x="2769" y="135"/>
                    <a:pt x="2692" y="112"/>
                    <a:pt x="2613" y="94"/>
                  </a:cubicBezTo>
                  <a:cubicBezTo>
                    <a:pt x="2412" y="49"/>
                    <a:pt x="2207" y="18"/>
                    <a:pt x="2003" y="8"/>
                  </a:cubicBezTo>
                  <a:cubicBezTo>
                    <a:pt x="1927" y="3"/>
                    <a:pt x="1851" y="1"/>
                    <a:pt x="177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2267;p69"/>
          <p:cNvGrpSpPr/>
          <p:nvPr/>
        </p:nvGrpSpPr>
        <p:grpSpPr>
          <a:xfrm>
            <a:off x="1887936" y="3302030"/>
            <a:ext cx="594584" cy="673783"/>
            <a:chOff x="-4351844" y="5523523"/>
            <a:chExt cx="1247225" cy="1403911"/>
          </a:xfrm>
        </p:grpSpPr>
        <p:sp>
          <p:nvSpPr>
            <p:cNvPr id="182" name="Google Shape;2268;p69"/>
            <p:cNvSpPr/>
            <p:nvPr/>
          </p:nvSpPr>
          <p:spPr>
            <a:xfrm>
              <a:off x="-3927181" y="5787995"/>
              <a:ext cx="145110" cy="161936"/>
            </a:xfrm>
            <a:custGeom>
              <a:avLst/>
              <a:gdLst/>
              <a:ahLst/>
              <a:cxnLst/>
              <a:rect l="l" t="t" r="r" b="b"/>
              <a:pathLst>
                <a:path w="9564" h="10673" extrusionOk="0">
                  <a:moveTo>
                    <a:pt x="9291" y="0"/>
                  </a:moveTo>
                  <a:cubicBezTo>
                    <a:pt x="9200" y="0"/>
                    <a:pt x="9108" y="45"/>
                    <a:pt x="9067" y="150"/>
                  </a:cubicBezTo>
                  <a:cubicBezTo>
                    <a:pt x="8181" y="2373"/>
                    <a:pt x="6863" y="4437"/>
                    <a:pt x="5315" y="6255"/>
                  </a:cubicBezTo>
                  <a:cubicBezTo>
                    <a:pt x="3939" y="7873"/>
                    <a:pt x="2282" y="9500"/>
                    <a:pt x="244" y="10225"/>
                  </a:cubicBezTo>
                  <a:cubicBezTo>
                    <a:pt x="0" y="10311"/>
                    <a:pt x="71" y="10672"/>
                    <a:pt x="286" y="10672"/>
                  </a:cubicBezTo>
                  <a:cubicBezTo>
                    <a:pt x="310" y="10672"/>
                    <a:pt x="335" y="10668"/>
                    <a:pt x="362" y="10658"/>
                  </a:cubicBezTo>
                  <a:cubicBezTo>
                    <a:pt x="2480" y="9906"/>
                    <a:pt x="4201" y="8253"/>
                    <a:pt x="5631" y="6573"/>
                  </a:cubicBezTo>
                  <a:cubicBezTo>
                    <a:pt x="7234" y="4692"/>
                    <a:pt x="8584" y="2568"/>
                    <a:pt x="9498" y="269"/>
                  </a:cubicBezTo>
                  <a:cubicBezTo>
                    <a:pt x="9563" y="107"/>
                    <a:pt x="9430" y="0"/>
                    <a:pt x="9291" y="0"/>
                  </a:cubicBezTo>
                  <a:close/>
                </a:path>
              </a:pathLst>
            </a:custGeom>
            <a:solidFill>
              <a:srgbClr val="70B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69;p69"/>
            <p:cNvSpPr/>
            <p:nvPr/>
          </p:nvSpPr>
          <p:spPr>
            <a:xfrm>
              <a:off x="-3747296" y="6352882"/>
              <a:ext cx="509235" cy="393408"/>
            </a:xfrm>
            <a:custGeom>
              <a:avLst/>
              <a:gdLst/>
              <a:ahLst/>
              <a:cxnLst/>
              <a:rect l="l" t="t" r="r" b="b"/>
              <a:pathLst>
                <a:path w="33563" h="25929" extrusionOk="0">
                  <a:moveTo>
                    <a:pt x="30060" y="1"/>
                  </a:moveTo>
                  <a:cubicBezTo>
                    <a:pt x="27646" y="1"/>
                    <a:pt x="25261" y="959"/>
                    <a:pt x="23435" y="2743"/>
                  </a:cubicBezTo>
                  <a:cubicBezTo>
                    <a:pt x="20783" y="5333"/>
                    <a:pt x="20473" y="8665"/>
                    <a:pt x="20172" y="11887"/>
                  </a:cubicBezTo>
                  <a:cubicBezTo>
                    <a:pt x="19940" y="14375"/>
                    <a:pt x="19721" y="16726"/>
                    <a:pt x="18481" y="18718"/>
                  </a:cubicBezTo>
                  <a:cubicBezTo>
                    <a:pt x="16654" y="21652"/>
                    <a:pt x="13727" y="23644"/>
                    <a:pt x="10650" y="24044"/>
                  </a:cubicBezTo>
                  <a:cubicBezTo>
                    <a:pt x="10184" y="24104"/>
                    <a:pt x="9720" y="24134"/>
                    <a:pt x="9263" y="24134"/>
                  </a:cubicBezTo>
                  <a:cubicBezTo>
                    <a:pt x="7170" y="24134"/>
                    <a:pt x="5213" y="23512"/>
                    <a:pt x="3849" y="22382"/>
                  </a:cubicBezTo>
                  <a:cubicBezTo>
                    <a:pt x="2601" y="21345"/>
                    <a:pt x="1918" y="19957"/>
                    <a:pt x="1821" y="18257"/>
                  </a:cubicBezTo>
                  <a:cubicBezTo>
                    <a:pt x="1793" y="17780"/>
                    <a:pt x="1398" y="17411"/>
                    <a:pt x="927" y="17411"/>
                  </a:cubicBezTo>
                  <a:cubicBezTo>
                    <a:pt x="909" y="17411"/>
                    <a:pt x="891" y="17412"/>
                    <a:pt x="874" y="17413"/>
                  </a:cubicBezTo>
                  <a:cubicBezTo>
                    <a:pt x="379" y="17440"/>
                    <a:pt x="0" y="17864"/>
                    <a:pt x="29" y="18359"/>
                  </a:cubicBezTo>
                  <a:cubicBezTo>
                    <a:pt x="153" y="20546"/>
                    <a:pt x="1078" y="22415"/>
                    <a:pt x="2705" y="23764"/>
                  </a:cubicBezTo>
                  <a:cubicBezTo>
                    <a:pt x="4388" y="25159"/>
                    <a:pt x="6766" y="25928"/>
                    <a:pt x="9279" y="25928"/>
                  </a:cubicBezTo>
                  <a:cubicBezTo>
                    <a:pt x="9814" y="25928"/>
                    <a:pt x="10350" y="25893"/>
                    <a:pt x="10881" y="25824"/>
                  </a:cubicBezTo>
                  <a:cubicBezTo>
                    <a:pt x="14485" y="25355"/>
                    <a:pt x="17897" y="23052"/>
                    <a:pt x="20004" y="19665"/>
                  </a:cubicBezTo>
                  <a:cubicBezTo>
                    <a:pt x="21467" y="17315"/>
                    <a:pt x="21717" y="14640"/>
                    <a:pt x="21958" y="12053"/>
                  </a:cubicBezTo>
                  <a:cubicBezTo>
                    <a:pt x="22241" y="9022"/>
                    <a:pt x="22509" y="6157"/>
                    <a:pt x="24687" y="4027"/>
                  </a:cubicBezTo>
                  <a:cubicBezTo>
                    <a:pt x="26173" y="2575"/>
                    <a:pt x="28107" y="1795"/>
                    <a:pt x="30060" y="1795"/>
                  </a:cubicBezTo>
                  <a:cubicBezTo>
                    <a:pt x="30803" y="1795"/>
                    <a:pt x="31548" y="1908"/>
                    <a:pt x="32273" y="2140"/>
                  </a:cubicBezTo>
                  <a:cubicBezTo>
                    <a:pt x="32366" y="2171"/>
                    <a:pt x="32462" y="2185"/>
                    <a:pt x="32555" y="2185"/>
                  </a:cubicBezTo>
                  <a:cubicBezTo>
                    <a:pt x="32935" y="2185"/>
                    <a:pt x="33288" y="1943"/>
                    <a:pt x="33409" y="1561"/>
                  </a:cubicBezTo>
                  <a:cubicBezTo>
                    <a:pt x="33562" y="1085"/>
                    <a:pt x="33296" y="576"/>
                    <a:pt x="32818" y="431"/>
                  </a:cubicBezTo>
                  <a:cubicBezTo>
                    <a:pt x="31914" y="142"/>
                    <a:pt x="30985" y="1"/>
                    <a:pt x="30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70;p69"/>
            <p:cNvSpPr/>
            <p:nvPr/>
          </p:nvSpPr>
          <p:spPr>
            <a:xfrm>
              <a:off x="-3925254" y="6234962"/>
              <a:ext cx="436968" cy="442794"/>
            </a:xfrm>
            <a:custGeom>
              <a:avLst/>
              <a:gdLst/>
              <a:ahLst/>
              <a:cxnLst/>
              <a:rect l="l" t="t" r="r" b="b"/>
              <a:pathLst>
                <a:path w="28800" h="29184" extrusionOk="0">
                  <a:moveTo>
                    <a:pt x="14635" y="1"/>
                  </a:moveTo>
                  <a:cubicBezTo>
                    <a:pt x="11778" y="1"/>
                    <a:pt x="8953" y="920"/>
                    <a:pt x="6557" y="2663"/>
                  </a:cubicBezTo>
                  <a:cubicBezTo>
                    <a:pt x="3497" y="4891"/>
                    <a:pt x="1387" y="8286"/>
                    <a:pt x="694" y="12099"/>
                  </a:cubicBezTo>
                  <a:cubicBezTo>
                    <a:pt x="1" y="15911"/>
                    <a:pt x="779" y="19831"/>
                    <a:pt x="2860" y="22995"/>
                  </a:cubicBezTo>
                  <a:cubicBezTo>
                    <a:pt x="4939" y="26158"/>
                    <a:pt x="8150" y="28307"/>
                    <a:pt x="11785" y="28969"/>
                  </a:cubicBezTo>
                  <a:cubicBezTo>
                    <a:pt x="12575" y="29113"/>
                    <a:pt x="13372" y="29184"/>
                    <a:pt x="14165" y="29184"/>
                  </a:cubicBezTo>
                  <a:cubicBezTo>
                    <a:pt x="17022" y="29184"/>
                    <a:pt x="19848" y="28265"/>
                    <a:pt x="22243" y="26521"/>
                  </a:cubicBezTo>
                  <a:cubicBezTo>
                    <a:pt x="25303" y="24292"/>
                    <a:pt x="27413" y="20899"/>
                    <a:pt x="28106" y="17086"/>
                  </a:cubicBezTo>
                  <a:cubicBezTo>
                    <a:pt x="28799" y="13272"/>
                    <a:pt x="28021" y="9353"/>
                    <a:pt x="25940" y="6190"/>
                  </a:cubicBezTo>
                  <a:cubicBezTo>
                    <a:pt x="23861" y="3025"/>
                    <a:pt x="20650" y="877"/>
                    <a:pt x="17015" y="216"/>
                  </a:cubicBezTo>
                  <a:cubicBezTo>
                    <a:pt x="16225" y="72"/>
                    <a:pt x="15428" y="1"/>
                    <a:pt x="14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71;p69"/>
            <p:cNvSpPr/>
            <p:nvPr/>
          </p:nvSpPr>
          <p:spPr>
            <a:xfrm>
              <a:off x="-3638509" y="5897434"/>
              <a:ext cx="337846" cy="416136"/>
            </a:xfrm>
            <a:custGeom>
              <a:avLst/>
              <a:gdLst/>
              <a:ahLst/>
              <a:cxnLst/>
              <a:rect l="l" t="t" r="r" b="b"/>
              <a:pathLst>
                <a:path w="22267" h="27427" extrusionOk="0">
                  <a:moveTo>
                    <a:pt x="20317" y="0"/>
                  </a:moveTo>
                  <a:cubicBezTo>
                    <a:pt x="19672" y="5487"/>
                    <a:pt x="17362" y="10766"/>
                    <a:pt x="13771" y="14963"/>
                  </a:cubicBezTo>
                  <a:cubicBezTo>
                    <a:pt x="10180" y="19162"/>
                    <a:pt x="5322" y="22260"/>
                    <a:pt x="0" y="23748"/>
                  </a:cubicBezTo>
                  <a:lnTo>
                    <a:pt x="3052" y="27426"/>
                  </a:lnTo>
                  <a:cubicBezTo>
                    <a:pt x="8372" y="25940"/>
                    <a:pt x="13124" y="22466"/>
                    <a:pt x="16715" y="18269"/>
                  </a:cubicBezTo>
                  <a:cubicBezTo>
                    <a:pt x="20306" y="14072"/>
                    <a:pt x="21620" y="7458"/>
                    <a:pt x="22266" y="1971"/>
                  </a:cubicBezTo>
                  <a:lnTo>
                    <a:pt x="20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72;p69"/>
            <p:cNvSpPr/>
            <p:nvPr/>
          </p:nvSpPr>
          <p:spPr>
            <a:xfrm>
              <a:off x="-3335787" y="5875191"/>
              <a:ext cx="61054" cy="62450"/>
            </a:xfrm>
            <a:custGeom>
              <a:avLst/>
              <a:gdLst/>
              <a:ahLst/>
              <a:cxnLst/>
              <a:rect l="l" t="t" r="r" b="b"/>
              <a:pathLst>
                <a:path w="4024" h="4116" extrusionOk="0">
                  <a:moveTo>
                    <a:pt x="1833" y="0"/>
                  </a:moveTo>
                  <a:cubicBezTo>
                    <a:pt x="1547" y="0"/>
                    <a:pt x="892" y="976"/>
                    <a:pt x="952" y="1206"/>
                  </a:cubicBezTo>
                  <a:cubicBezTo>
                    <a:pt x="881" y="938"/>
                    <a:pt x="780" y="239"/>
                    <a:pt x="422" y="204"/>
                  </a:cubicBezTo>
                  <a:cubicBezTo>
                    <a:pt x="411" y="203"/>
                    <a:pt x="401" y="202"/>
                    <a:pt x="390" y="202"/>
                  </a:cubicBezTo>
                  <a:cubicBezTo>
                    <a:pt x="81" y="202"/>
                    <a:pt x="51" y="673"/>
                    <a:pt x="36" y="903"/>
                  </a:cubicBezTo>
                  <a:cubicBezTo>
                    <a:pt x="0" y="1531"/>
                    <a:pt x="126" y="2157"/>
                    <a:pt x="401" y="2723"/>
                  </a:cubicBezTo>
                  <a:lnTo>
                    <a:pt x="1654" y="4115"/>
                  </a:lnTo>
                  <a:cubicBezTo>
                    <a:pt x="2508" y="3408"/>
                    <a:pt x="3472" y="2585"/>
                    <a:pt x="3843" y="1506"/>
                  </a:cubicBezTo>
                  <a:cubicBezTo>
                    <a:pt x="3935" y="1239"/>
                    <a:pt x="4023" y="808"/>
                    <a:pt x="3764" y="602"/>
                  </a:cubicBezTo>
                  <a:cubicBezTo>
                    <a:pt x="3694" y="545"/>
                    <a:pt x="3604" y="527"/>
                    <a:pt x="3511" y="527"/>
                  </a:cubicBezTo>
                  <a:cubicBezTo>
                    <a:pt x="3451" y="527"/>
                    <a:pt x="3390" y="534"/>
                    <a:pt x="3331" y="545"/>
                  </a:cubicBezTo>
                  <a:cubicBezTo>
                    <a:pt x="2838" y="632"/>
                    <a:pt x="2190" y="1292"/>
                    <a:pt x="2190" y="1292"/>
                  </a:cubicBezTo>
                  <a:cubicBezTo>
                    <a:pt x="2190" y="1292"/>
                    <a:pt x="2286" y="98"/>
                    <a:pt x="1857" y="3"/>
                  </a:cubicBezTo>
                  <a:cubicBezTo>
                    <a:pt x="1850" y="1"/>
                    <a:pt x="1842" y="0"/>
                    <a:pt x="1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73;p69"/>
            <p:cNvSpPr/>
            <p:nvPr/>
          </p:nvSpPr>
          <p:spPr>
            <a:xfrm>
              <a:off x="-3609924" y="5523523"/>
              <a:ext cx="505305" cy="496490"/>
            </a:xfrm>
            <a:custGeom>
              <a:avLst/>
              <a:gdLst/>
              <a:ahLst/>
              <a:cxnLst/>
              <a:rect l="l" t="t" r="r" b="b"/>
              <a:pathLst>
                <a:path w="33304" h="32723" extrusionOk="0">
                  <a:moveTo>
                    <a:pt x="1281" y="1"/>
                  </a:moveTo>
                  <a:cubicBezTo>
                    <a:pt x="1086" y="1"/>
                    <a:pt x="888" y="52"/>
                    <a:pt x="709" y="159"/>
                  </a:cubicBezTo>
                  <a:cubicBezTo>
                    <a:pt x="176" y="476"/>
                    <a:pt x="1" y="1164"/>
                    <a:pt x="318" y="1696"/>
                  </a:cubicBezTo>
                  <a:cubicBezTo>
                    <a:pt x="8843" y="16014"/>
                    <a:pt x="21145" y="28157"/>
                    <a:pt x="31658" y="32633"/>
                  </a:cubicBezTo>
                  <a:cubicBezTo>
                    <a:pt x="31798" y="32692"/>
                    <a:pt x="31946" y="32722"/>
                    <a:pt x="32097" y="32722"/>
                  </a:cubicBezTo>
                  <a:cubicBezTo>
                    <a:pt x="32098" y="32722"/>
                    <a:pt x="32099" y="32722"/>
                    <a:pt x="32101" y="32722"/>
                  </a:cubicBezTo>
                  <a:cubicBezTo>
                    <a:pt x="32632" y="32722"/>
                    <a:pt x="33090" y="32347"/>
                    <a:pt x="33198" y="31826"/>
                  </a:cubicBezTo>
                  <a:cubicBezTo>
                    <a:pt x="33304" y="31303"/>
                    <a:pt x="33028" y="30777"/>
                    <a:pt x="32538" y="30568"/>
                  </a:cubicBezTo>
                  <a:cubicBezTo>
                    <a:pt x="22588" y="26335"/>
                    <a:pt x="10415" y="14270"/>
                    <a:pt x="2245" y="548"/>
                  </a:cubicBezTo>
                  <a:cubicBezTo>
                    <a:pt x="2036" y="197"/>
                    <a:pt x="1663" y="1"/>
                    <a:pt x="1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74;p69"/>
            <p:cNvSpPr/>
            <p:nvPr/>
          </p:nvSpPr>
          <p:spPr>
            <a:xfrm>
              <a:off x="-4306463" y="6209168"/>
              <a:ext cx="470879" cy="184331"/>
            </a:xfrm>
            <a:custGeom>
              <a:avLst/>
              <a:gdLst/>
              <a:ahLst/>
              <a:cxnLst/>
              <a:rect l="l" t="t" r="r" b="b"/>
              <a:pathLst>
                <a:path w="31035" h="12149" extrusionOk="0">
                  <a:moveTo>
                    <a:pt x="247" y="1"/>
                  </a:moveTo>
                  <a:lnTo>
                    <a:pt x="0" y="2762"/>
                  </a:lnTo>
                  <a:cubicBezTo>
                    <a:pt x="3058" y="6695"/>
                    <a:pt x="8493" y="10699"/>
                    <a:pt x="13934" y="11651"/>
                  </a:cubicBezTo>
                  <a:cubicBezTo>
                    <a:pt x="15785" y="11975"/>
                    <a:pt x="17686" y="12148"/>
                    <a:pt x="19588" y="12148"/>
                  </a:cubicBezTo>
                  <a:cubicBezTo>
                    <a:pt x="23278" y="12148"/>
                    <a:pt x="26970" y="11495"/>
                    <a:pt x="30302" y="10016"/>
                  </a:cubicBezTo>
                  <a:lnTo>
                    <a:pt x="31035" y="5385"/>
                  </a:lnTo>
                  <a:lnTo>
                    <a:pt x="31035" y="5385"/>
                  </a:lnTo>
                  <a:cubicBezTo>
                    <a:pt x="27453" y="6974"/>
                    <a:pt x="23534" y="7789"/>
                    <a:pt x="19616" y="7789"/>
                  </a:cubicBezTo>
                  <a:cubicBezTo>
                    <a:pt x="18010" y="7789"/>
                    <a:pt x="16405" y="7652"/>
                    <a:pt x="14823" y="7375"/>
                  </a:cubicBezTo>
                  <a:cubicBezTo>
                    <a:pt x="9380" y="6423"/>
                    <a:pt x="4238" y="3821"/>
                    <a:pt x="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75;p69"/>
            <p:cNvSpPr/>
            <p:nvPr/>
          </p:nvSpPr>
          <p:spPr>
            <a:xfrm>
              <a:off x="-4351844" y="6193738"/>
              <a:ext cx="60902" cy="58930"/>
            </a:xfrm>
            <a:custGeom>
              <a:avLst/>
              <a:gdLst/>
              <a:ahLst/>
              <a:cxnLst/>
              <a:rect l="l" t="t" r="r" b="b"/>
              <a:pathLst>
                <a:path w="4014" h="3884" extrusionOk="0">
                  <a:moveTo>
                    <a:pt x="2578" y="1"/>
                  </a:moveTo>
                  <a:cubicBezTo>
                    <a:pt x="2513" y="1"/>
                    <a:pt x="2451" y="24"/>
                    <a:pt x="2394" y="81"/>
                  </a:cubicBezTo>
                  <a:cubicBezTo>
                    <a:pt x="2139" y="335"/>
                    <a:pt x="2507" y="941"/>
                    <a:pt x="2622" y="1191"/>
                  </a:cubicBezTo>
                  <a:cubicBezTo>
                    <a:pt x="2543" y="1020"/>
                    <a:pt x="1808" y="771"/>
                    <a:pt x="1403" y="771"/>
                  </a:cubicBezTo>
                  <a:cubicBezTo>
                    <a:pt x="1286" y="771"/>
                    <a:pt x="1197" y="792"/>
                    <a:pt x="1159" y="841"/>
                  </a:cubicBezTo>
                  <a:cubicBezTo>
                    <a:pt x="889" y="1186"/>
                    <a:pt x="1723" y="2046"/>
                    <a:pt x="1723" y="2046"/>
                  </a:cubicBezTo>
                  <a:cubicBezTo>
                    <a:pt x="1723" y="2046"/>
                    <a:pt x="1548" y="2028"/>
                    <a:pt x="1315" y="2028"/>
                  </a:cubicBezTo>
                  <a:cubicBezTo>
                    <a:pt x="1013" y="2028"/>
                    <a:pt x="613" y="2058"/>
                    <a:pt x="367" y="2197"/>
                  </a:cubicBezTo>
                  <a:cubicBezTo>
                    <a:pt x="235" y="2271"/>
                    <a:pt x="101" y="2371"/>
                    <a:pt x="69" y="2518"/>
                  </a:cubicBezTo>
                  <a:cubicBezTo>
                    <a:pt x="1" y="2842"/>
                    <a:pt x="344" y="3117"/>
                    <a:pt x="583" y="3266"/>
                  </a:cubicBezTo>
                  <a:cubicBezTo>
                    <a:pt x="1557" y="3860"/>
                    <a:pt x="2825" y="3882"/>
                    <a:pt x="3933" y="3883"/>
                  </a:cubicBezTo>
                  <a:lnTo>
                    <a:pt x="4013" y="2011"/>
                  </a:lnTo>
                  <a:cubicBezTo>
                    <a:pt x="3865" y="1399"/>
                    <a:pt x="3564" y="836"/>
                    <a:pt x="3135" y="376"/>
                  </a:cubicBezTo>
                  <a:cubicBezTo>
                    <a:pt x="3012" y="242"/>
                    <a:pt x="2785" y="1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76;p69"/>
            <p:cNvSpPr/>
            <p:nvPr/>
          </p:nvSpPr>
          <p:spPr>
            <a:xfrm>
              <a:off x="-4075462" y="6515031"/>
              <a:ext cx="304027" cy="273894"/>
            </a:xfrm>
            <a:custGeom>
              <a:avLst/>
              <a:gdLst/>
              <a:ahLst/>
              <a:cxnLst/>
              <a:rect l="l" t="t" r="r" b="b"/>
              <a:pathLst>
                <a:path w="20038" h="18052" extrusionOk="0">
                  <a:moveTo>
                    <a:pt x="13865" y="0"/>
                  </a:moveTo>
                  <a:cubicBezTo>
                    <a:pt x="12727" y="0"/>
                    <a:pt x="11609" y="141"/>
                    <a:pt x="10630" y="392"/>
                  </a:cubicBezTo>
                  <a:cubicBezTo>
                    <a:pt x="7932" y="1083"/>
                    <a:pt x="5698" y="2461"/>
                    <a:pt x="3804" y="4571"/>
                  </a:cubicBezTo>
                  <a:cubicBezTo>
                    <a:pt x="1228" y="7440"/>
                    <a:pt x="0" y="12532"/>
                    <a:pt x="672" y="16087"/>
                  </a:cubicBezTo>
                  <a:lnTo>
                    <a:pt x="2981" y="18052"/>
                  </a:lnTo>
                  <a:cubicBezTo>
                    <a:pt x="3896" y="7141"/>
                    <a:pt x="10803" y="4674"/>
                    <a:pt x="15618" y="4674"/>
                  </a:cubicBezTo>
                  <a:cubicBezTo>
                    <a:pt x="17701" y="4674"/>
                    <a:pt x="19392" y="5136"/>
                    <a:pt x="20037" y="5576"/>
                  </a:cubicBezTo>
                  <a:lnTo>
                    <a:pt x="19397" y="1472"/>
                  </a:lnTo>
                  <a:cubicBezTo>
                    <a:pt x="17930" y="436"/>
                    <a:pt x="15867" y="0"/>
                    <a:pt x="13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77;p69"/>
            <p:cNvSpPr/>
            <p:nvPr/>
          </p:nvSpPr>
          <p:spPr>
            <a:xfrm>
              <a:off x="-4109888" y="6758094"/>
              <a:ext cx="106162" cy="69050"/>
            </a:xfrm>
            <a:custGeom>
              <a:avLst/>
              <a:gdLst/>
              <a:ahLst/>
              <a:cxnLst/>
              <a:rect l="l" t="t" r="r" b="b"/>
              <a:pathLst>
                <a:path w="6997" h="4551" extrusionOk="0">
                  <a:moveTo>
                    <a:pt x="2899" y="1"/>
                  </a:moveTo>
                  <a:cubicBezTo>
                    <a:pt x="2899" y="1"/>
                    <a:pt x="1" y="1534"/>
                    <a:pt x="302" y="2433"/>
                  </a:cubicBezTo>
                  <a:cubicBezTo>
                    <a:pt x="335" y="2534"/>
                    <a:pt x="435" y="2573"/>
                    <a:pt x="571" y="2573"/>
                  </a:cubicBezTo>
                  <a:cubicBezTo>
                    <a:pt x="1071" y="2573"/>
                    <a:pt x="2060" y="2038"/>
                    <a:pt x="2061" y="2038"/>
                  </a:cubicBezTo>
                  <a:lnTo>
                    <a:pt x="2061" y="2038"/>
                  </a:lnTo>
                  <a:cubicBezTo>
                    <a:pt x="2061" y="2038"/>
                    <a:pt x="1296" y="4277"/>
                    <a:pt x="2018" y="4337"/>
                  </a:cubicBezTo>
                  <a:cubicBezTo>
                    <a:pt x="2033" y="4338"/>
                    <a:pt x="2048" y="4339"/>
                    <a:pt x="2063" y="4339"/>
                  </a:cubicBezTo>
                  <a:cubicBezTo>
                    <a:pt x="2768" y="4339"/>
                    <a:pt x="3408" y="2976"/>
                    <a:pt x="3408" y="2976"/>
                  </a:cubicBezTo>
                  <a:cubicBezTo>
                    <a:pt x="3408" y="2976"/>
                    <a:pt x="3568" y="4550"/>
                    <a:pt x="4084" y="4550"/>
                  </a:cubicBezTo>
                  <a:cubicBezTo>
                    <a:pt x="4112" y="4550"/>
                    <a:pt x="4142" y="4545"/>
                    <a:pt x="4172" y="4535"/>
                  </a:cubicBezTo>
                  <a:cubicBezTo>
                    <a:pt x="4756" y="4345"/>
                    <a:pt x="4724" y="2680"/>
                    <a:pt x="4724" y="2680"/>
                  </a:cubicBezTo>
                  <a:lnTo>
                    <a:pt x="4724" y="2680"/>
                  </a:lnTo>
                  <a:cubicBezTo>
                    <a:pt x="4725" y="2680"/>
                    <a:pt x="5413" y="3300"/>
                    <a:pt x="6003" y="3300"/>
                  </a:cubicBezTo>
                  <a:cubicBezTo>
                    <a:pt x="6136" y="3300"/>
                    <a:pt x="6263" y="3268"/>
                    <a:pt x="6377" y="3191"/>
                  </a:cubicBezTo>
                  <a:cubicBezTo>
                    <a:pt x="6996" y="2772"/>
                    <a:pt x="4992" y="319"/>
                    <a:pt x="4992" y="319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78;p69"/>
            <p:cNvSpPr/>
            <p:nvPr/>
          </p:nvSpPr>
          <p:spPr>
            <a:xfrm>
              <a:off x="-3767597" y="6548426"/>
              <a:ext cx="204267" cy="329835"/>
            </a:xfrm>
            <a:custGeom>
              <a:avLst/>
              <a:gdLst/>
              <a:ahLst/>
              <a:cxnLst/>
              <a:rect l="l" t="t" r="r" b="b"/>
              <a:pathLst>
                <a:path w="13463" h="21739" extrusionOk="0">
                  <a:moveTo>
                    <a:pt x="10143" y="1"/>
                  </a:moveTo>
                  <a:lnTo>
                    <a:pt x="5752" y="911"/>
                  </a:lnTo>
                  <a:cubicBezTo>
                    <a:pt x="7797" y="2494"/>
                    <a:pt x="12163" y="16125"/>
                    <a:pt x="0" y="20149"/>
                  </a:cubicBezTo>
                  <a:lnTo>
                    <a:pt x="2581" y="21739"/>
                  </a:lnTo>
                  <a:cubicBezTo>
                    <a:pt x="5569" y="21424"/>
                    <a:pt x="9807" y="18584"/>
                    <a:pt x="11743" y="15249"/>
                  </a:cubicBezTo>
                  <a:cubicBezTo>
                    <a:pt x="13165" y="12798"/>
                    <a:pt x="13462" y="9925"/>
                    <a:pt x="13288" y="7143"/>
                  </a:cubicBezTo>
                  <a:cubicBezTo>
                    <a:pt x="13114" y="4361"/>
                    <a:pt x="12397" y="1687"/>
                    <a:pt x="10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79;p69"/>
            <p:cNvSpPr/>
            <p:nvPr/>
          </p:nvSpPr>
          <p:spPr>
            <a:xfrm>
              <a:off x="-3798700" y="6839692"/>
              <a:ext cx="71447" cy="87743"/>
            </a:xfrm>
            <a:custGeom>
              <a:avLst/>
              <a:gdLst/>
              <a:ahLst/>
              <a:cxnLst/>
              <a:rect l="l" t="t" r="r" b="b"/>
              <a:pathLst>
                <a:path w="4709" h="5783" extrusionOk="0">
                  <a:moveTo>
                    <a:pt x="1138" y="1"/>
                  </a:moveTo>
                  <a:cubicBezTo>
                    <a:pt x="855" y="1"/>
                    <a:pt x="650" y="66"/>
                    <a:pt x="600" y="237"/>
                  </a:cubicBezTo>
                  <a:cubicBezTo>
                    <a:pt x="393" y="954"/>
                    <a:pt x="1596" y="1652"/>
                    <a:pt x="1596" y="1652"/>
                  </a:cubicBezTo>
                  <a:cubicBezTo>
                    <a:pt x="1596" y="1652"/>
                    <a:pt x="4" y="2133"/>
                    <a:pt x="1" y="2749"/>
                  </a:cubicBezTo>
                  <a:cubicBezTo>
                    <a:pt x="0" y="3029"/>
                    <a:pt x="356" y="3106"/>
                    <a:pt x="744" y="3106"/>
                  </a:cubicBezTo>
                  <a:cubicBezTo>
                    <a:pt x="1209" y="3106"/>
                    <a:pt x="1720" y="2996"/>
                    <a:pt x="1720" y="2996"/>
                  </a:cubicBezTo>
                  <a:lnTo>
                    <a:pt x="1720" y="2996"/>
                  </a:lnTo>
                  <a:cubicBezTo>
                    <a:pt x="1720" y="2996"/>
                    <a:pt x="575" y="4069"/>
                    <a:pt x="855" y="4736"/>
                  </a:cubicBezTo>
                  <a:cubicBezTo>
                    <a:pt x="908" y="4864"/>
                    <a:pt x="1020" y="4916"/>
                    <a:pt x="1167" y="4916"/>
                  </a:cubicBezTo>
                  <a:cubicBezTo>
                    <a:pt x="1789" y="4916"/>
                    <a:pt x="3028" y="3989"/>
                    <a:pt x="3028" y="3989"/>
                  </a:cubicBezTo>
                  <a:lnTo>
                    <a:pt x="3028" y="3989"/>
                  </a:lnTo>
                  <a:cubicBezTo>
                    <a:pt x="3028" y="3989"/>
                    <a:pt x="2700" y="5778"/>
                    <a:pt x="3195" y="5782"/>
                  </a:cubicBezTo>
                  <a:cubicBezTo>
                    <a:pt x="3196" y="5782"/>
                    <a:pt x="3197" y="5782"/>
                    <a:pt x="3199" y="5782"/>
                  </a:cubicBezTo>
                  <a:cubicBezTo>
                    <a:pt x="4145" y="5782"/>
                    <a:pt x="4708" y="2561"/>
                    <a:pt x="4708" y="2561"/>
                  </a:cubicBezTo>
                  <a:lnTo>
                    <a:pt x="3761" y="669"/>
                  </a:lnTo>
                  <a:cubicBezTo>
                    <a:pt x="3761" y="669"/>
                    <a:pt x="2046" y="1"/>
                    <a:pt x="1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80;p69"/>
            <p:cNvSpPr/>
            <p:nvPr/>
          </p:nvSpPr>
          <p:spPr>
            <a:xfrm>
              <a:off x="-3889766" y="6504182"/>
              <a:ext cx="29040" cy="36793"/>
            </a:xfrm>
            <a:custGeom>
              <a:avLst/>
              <a:gdLst/>
              <a:ahLst/>
              <a:cxnLst/>
              <a:rect l="l" t="t" r="r" b="b"/>
              <a:pathLst>
                <a:path w="1914" h="2425" extrusionOk="0">
                  <a:moveTo>
                    <a:pt x="713" y="1"/>
                  </a:moveTo>
                  <a:cubicBezTo>
                    <a:pt x="658" y="1"/>
                    <a:pt x="603" y="9"/>
                    <a:pt x="551" y="27"/>
                  </a:cubicBezTo>
                  <a:cubicBezTo>
                    <a:pt x="147" y="165"/>
                    <a:pt x="0" y="808"/>
                    <a:pt x="224" y="1464"/>
                  </a:cubicBezTo>
                  <a:cubicBezTo>
                    <a:pt x="419" y="2033"/>
                    <a:pt x="831" y="2424"/>
                    <a:pt x="1201" y="2424"/>
                  </a:cubicBezTo>
                  <a:cubicBezTo>
                    <a:pt x="1256" y="2424"/>
                    <a:pt x="1310" y="2416"/>
                    <a:pt x="1362" y="2398"/>
                  </a:cubicBezTo>
                  <a:cubicBezTo>
                    <a:pt x="1768" y="2258"/>
                    <a:pt x="1913" y="1617"/>
                    <a:pt x="1689" y="961"/>
                  </a:cubicBezTo>
                  <a:cubicBezTo>
                    <a:pt x="1494" y="392"/>
                    <a:pt x="1083" y="1"/>
                    <a:pt x="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81;p69"/>
            <p:cNvSpPr/>
            <p:nvPr/>
          </p:nvSpPr>
          <p:spPr>
            <a:xfrm>
              <a:off x="-3869677" y="6557438"/>
              <a:ext cx="21621" cy="27402"/>
            </a:xfrm>
            <a:custGeom>
              <a:avLst/>
              <a:gdLst/>
              <a:ahLst/>
              <a:cxnLst/>
              <a:rect l="l" t="t" r="r" b="b"/>
              <a:pathLst>
                <a:path w="1425" h="1806" extrusionOk="0">
                  <a:moveTo>
                    <a:pt x="529" y="0"/>
                  </a:moveTo>
                  <a:cubicBezTo>
                    <a:pt x="488" y="0"/>
                    <a:pt x="448" y="7"/>
                    <a:pt x="409" y="20"/>
                  </a:cubicBezTo>
                  <a:cubicBezTo>
                    <a:pt x="108" y="124"/>
                    <a:pt x="1" y="603"/>
                    <a:pt x="167" y="1090"/>
                  </a:cubicBezTo>
                  <a:cubicBezTo>
                    <a:pt x="312" y="1515"/>
                    <a:pt x="619" y="1806"/>
                    <a:pt x="895" y="1806"/>
                  </a:cubicBezTo>
                  <a:cubicBezTo>
                    <a:pt x="936" y="1806"/>
                    <a:pt x="976" y="1799"/>
                    <a:pt x="1015" y="1786"/>
                  </a:cubicBezTo>
                  <a:cubicBezTo>
                    <a:pt x="1316" y="1683"/>
                    <a:pt x="1425" y="1203"/>
                    <a:pt x="1258" y="716"/>
                  </a:cubicBezTo>
                  <a:cubicBezTo>
                    <a:pt x="1112" y="292"/>
                    <a:pt x="805" y="0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82;p69"/>
            <p:cNvSpPr/>
            <p:nvPr/>
          </p:nvSpPr>
          <p:spPr>
            <a:xfrm>
              <a:off x="-3840425" y="6571730"/>
              <a:ext cx="29844" cy="30664"/>
            </a:xfrm>
            <a:custGeom>
              <a:avLst/>
              <a:gdLst/>
              <a:ahLst/>
              <a:cxnLst/>
              <a:rect l="l" t="t" r="r" b="b"/>
              <a:pathLst>
                <a:path w="1967" h="2021" extrusionOk="0">
                  <a:moveTo>
                    <a:pt x="607" y="0"/>
                  </a:moveTo>
                  <a:cubicBezTo>
                    <a:pt x="498" y="0"/>
                    <a:pt x="399" y="29"/>
                    <a:pt x="316" y="89"/>
                  </a:cubicBezTo>
                  <a:cubicBezTo>
                    <a:pt x="1" y="317"/>
                    <a:pt x="46" y="915"/>
                    <a:pt x="414" y="1424"/>
                  </a:cubicBezTo>
                  <a:cubicBezTo>
                    <a:pt x="686" y="1799"/>
                    <a:pt x="1059" y="2020"/>
                    <a:pt x="1362" y="2020"/>
                  </a:cubicBezTo>
                  <a:cubicBezTo>
                    <a:pt x="1470" y="2020"/>
                    <a:pt x="1569" y="1992"/>
                    <a:pt x="1652" y="1932"/>
                  </a:cubicBezTo>
                  <a:cubicBezTo>
                    <a:pt x="1967" y="1704"/>
                    <a:pt x="1923" y="1106"/>
                    <a:pt x="1554" y="597"/>
                  </a:cubicBezTo>
                  <a:cubicBezTo>
                    <a:pt x="1282" y="223"/>
                    <a:pt x="910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83;p69"/>
            <p:cNvSpPr/>
            <p:nvPr/>
          </p:nvSpPr>
          <p:spPr>
            <a:xfrm>
              <a:off x="-3846645" y="6533693"/>
              <a:ext cx="10818" cy="13701"/>
            </a:xfrm>
            <a:custGeom>
              <a:avLst/>
              <a:gdLst/>
              <a:ahLst/>
              <a:cxnLst/>
              <a:rect l="l" t="t" r="r" b="b"/>
              <a:pathLst>
                <a:path w="713" h="903" extrusionOk="0">
                  <a:moveTo>
                    <a:pt x="267" y="0"/>
                  </a:moveTo>
                  <a:cubicBezTo>
                    <a:pt x="246" y="0"/>
                    <a:pt x="225" y="4"/>
                    <a:pt x="205" y="11"/>
                  </a:cubicBezTo>
                  <a:cubicBezTo>
                    <a:pt x="55" y="62"/>
                    <a:pt x="1" y="301"/>
                    <a:pt x="84" y="545"/>
                  </a:cubicBezTo>
                  <a:cubicBezTo>
                    <a:pt x="156" y="757"/>
                    <a:pt x="309" y="903"/>
                    <a:pt x="448" y="903"/>
                  </a:cubicBezTo>
                  <a:cubicBezTo>
                    <a:pt x="468" y="903"/>
                    <a:pt x="488" y="900"/>
                    <a:pt x="508" y="893"/>
                  </a:cubicBezTo>
                  <a:cubicBezTo>
                    <a:pt x="658" y="842"/>
                    <a:pt x="712" y="601"/>
                    <a:pt x="629" y="357"/>
                  </a:cubicBezTo>
                  <a:cubicBezTo>
                    <a:pt x="557" y="146"/>
                    <a:pt x="404" y="0"/>
                    <a:pt x="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84;p69"/>
            <p:cNvSpPr/>
            <p:nvPr/>
          </p:nvSpPr>
          <p:spPr>
            <a:xfrm>
              <a:off x="-3921582" y="6235751"/>
              <a:ext cx="318213" cy="110456"/>
            </a:xfrm>
            <a:custGeom>
              <a:avLst/>
              <a:gdLst/>
              <a:ahLst/>
              <a:cxnLst/>
              <a:rect l="l" t="t" r="r" b="b"/>
              <a:pathLst>
                <a:path w="20973" h="7280" extrusionOk="0">
                  <a:moveTo>
                    <a:pt x="14391" y="0"/>
                  </a:moveTo>
                  <a:cubicBezTo>
                    <a:pt x="10696" y="0"/>
                    <a:pt x="7212" y="1542"/>
                    <a:pt x="4620" y="4126"/>
                  </a:cubicBezTo>
                  <a:cubicBezTo>
                    <a:pt x="3123" y="4716"/>
                    <a:pt x="1577" y="5177"/>
                    <a:pt x="1" y="5502"/>
                  </a:cubicBezTo>
                  <a:cubicBezTo>
                    <a:pt x="2449" y="6664"/>
                    <a:pt x="5174" y="7280"/>
                    <a:pt x="7968" y="7280"/>
                  </a:cubicBezTo>
                  <a:cubicBezTo>
                    <a:pt x="10766" y="7280"/>
                    <a:pt x="13632" y="6662"/>
                    <a:pt x="16357" y="5358"/>
                  </a:cubicBezTo>
                  <a:cubicBezTo>
                    <a:pt x="18239" y="4458"/>
                    <a:pt x="19721" y="3141"/>
                    <a:pt x="20973" y="1733"/>
                  </a:cubicBezTo>
                  <a:cubicBezTo>
                    <a:pt x="19606" y="902"/>
                    <a:pt x="18439" y="518"/>
                    <a:pt x="16783" y="217"/>
                  </a:cubicBezTo>
                  <a:cubicBezTo>
                    <a:pt x="15981" y="71"/>
                    <a:pt x="15181" y="0"/>
                    <a:pt x="14391" y="0"/>
                  </a:cubicBezTo>
                  <a:close/>
                </a:path>
              </a:pathLst>
            </a:custGeom>
            <a:solidFill>
              <a:srgbClr val="956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85;p69"/>
            <p:cNvSpPr/>
            <p:nvPr/>
          </p:nvSpPr>
          <p:spPr>
            <a:xfrm>
              <a:off x="-4252935" y="5993233"/>
              <a:ext cx="309534" cy="311461"/>
            </a:xfrm>
            <a:custGeom>
              <a:avLst/>
              <a:gdLst/>
              <a:ahLst/>
              <a:cxnLst/>
              <a:rect l="l" t="t" r="r" b="b"/>
              <a:pathLst>
                <a:path w="20401" h="20528" extrusionOk="0">
                  <a:moveTo>
                    <a:pt x="9728" y="0"/>
                  </a:moveTo>
                  <a:cubicBezTo>
                    <a:pt x="8345" y="0"/>
                    <a:pt x="6978" y="303"/>
                    <a:pt x="5720" y="905"/>
                  </a:cubicBezTo>
                  <a:cubicBezTo>
                    <a:pt x="3386" y="2022"/>
                    <a:pt x="1620" y="4078"/>
                    <a:pt x="810" y="6624"/>
                  </a:cubicBezTo>
                  <a:cubicBezTo>
                    <a:pt x="1" y="9169"/>
                    <a:pt x="214" y="11993"/>
                    <a:pt x="1402" y="14475"/>
                  </a:cubicBezTo>
                  <a:cubicBezTo>
                    <a:pt x="2590" y="16959"/>
                    <a:pt x="4656" y="18895"/>
                    <a:pt x="7148" y="19860"/>
                  </a:cubicBezTo>
                  <a:cubicBezTo>
                    <a:pt x="8297" y="20306"/>
                    <a:pt x="9493" y="20528"/>
                    <a:pt x="10677" y="20528"/>
                  </a:cubicBezTo>
                  <a:cubicBezTo>
                    <a:pt x="12059" y="20528"/>
                    <a:pt x="13425" y="20226"/>
                    <a:pt x="14681" y="19624"/>
                  </a:cubicBezTo>
                  <a:cubicBezTo>
                    <a:pt x="17015" y="18507"/>
                    <a:pt x="18781" y="16449"/>
                    <a:pt x="19591" y="13905"/>
                  </a:cubicBezTo>
                  <a:cubicBezTo>
                    <a:pt x="20400" y="11359"/>
                    <a:pt x="20189" y="8534"/>
                    <a:pt x="19000" y="6052"/>
                  </a:cubicBezTo>
                  <a:cubicBezTo>
                    <a:pt x="17811" y="3570"/>
                    <a:pt x="15745" y="1633"/>
                    <a:pt x="13255" y="667"/>
                  </a:cubicBezTo>
                  <a:cubicBezTo>
                    <a:pt x="12106" y="222"/>
                    <a:pt x="10911" y="0"/>
                    <a:pt x="9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86;p69"/>
            <p:cNvSpPr/>
            <p:nvPr/>
          </p:nvSpPr>
          <p:spPr>
            <a:xfrm>
              <a:off x="-3685316" y="5721524"/>
              <a:ext cx="309534" cy="311491"/>
            </a:xfrm>
            <a:custGeom>
              <a:avLst/>
              <a:gdLst/>
              <a:ahLst/>
              <a:cxnLst/>
              <a:rect l="l" t="t" r="r" b="b"/>
              <a:pathLst>
                <a:path w="20401" h="20530" extrusionOk="0">
                  <a:moveTo>
                    <a:pt x="9724" y="0"/>
                  </a:moveTo>
                  <a:cubicBezTo>
                    <a:pt x="8342" y="0"/>
                    <a:pt x="6976" y="303"/>
                    <a:pt x="5719" y="904"/>
                  </a:cubicBezTo>
                  <a:cubicBezTo>
                    <a:pt x="3385" y="2021"/>
                    <a:pt x="1620" y="4080"/>
                    <a:pt x="810" y="6624"/>
                  </a:cubicBezTo>
                  <a:cubicBezTo>
                    <a:pt x="0" y="9170"/>
                    <a:pt x="212" y="11994"/>
                    <a:pt x="1401" y="14476"/>
                  </a:cubicBezTo>
                  <a:cubicBezTo>
                    <a:pt x="2589" y="16958"/>
                    <a:pt x="4656" y="18896"/>
                    <a:pt x="7146" y="19861"/>
                  </a:cubicBezTo>
                  <a:cubicBezTo>
                    <a:pt x="8295" y="20307"/>
                    <a:pt x="9491" y="20529"/>
                    <a:pt x="10676" y="20529"/>
                  </a:cubicBezTo>
                  <a:cubicBezTo>
                    <a:pt x="12058" y="20529"/>
                    <a:pt x="13424" y="20227"/>
                    <a:pt x="14681" y="19625"/>
                  </a:cubicBezTo>
                  <a:cubicBezTo>
                    <a:pt x="17015" y="18507"/>
                    <a:pt x="18779" y="16450"/>
                    <a:pt x="19589" y="13904"/>
                  </a:cubicBezTo>
                  <a:cubicBezTo>
                    <a:pt x="20400" y="11360"/>
                    <a:pt x="20187" y="8535"/>
                    <a:pt x="18999" y="6053"/>
                  </a:cubicBezTo>
                  <a:cubicBezTo>
                    <a:pt x="17811" y="3569"/>
                    <a:pt x="15743" y="1634"/>
                    <a:pt x="13253" y="668"/>
                  </a:cubicBezTo>
                  <a:cubicBezTo>
                    <a:pt x="12104" y="222"/>
                    <a:pt x="10908" y="0"/>
                    <a:pt x="9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87;p69"/>
            <p:cNvSpPr/>
            <p:nvPr/>
          </p:nvSpPr>
          <p:spPr>
            <a:xfrm>
              <a:off x="-4179742" y="6052194"/>
              <a:ext cx="200262" cy="175743"/>
            </a:xfrm>
            <a:custGeom>
              <a:avLst/>
              <a:gdLst/>
              <a:ahLst/>
              <a:cxnLst/>
              <a:rect l="l" t="t" r="r" b="b"/>
              <a:pathLst>
                <a:path w="13199" h="11583" extrusionOk="0">
                  <a:moveTo>
                    <a:pt x="7431" y="0"/>
                  </a:moveTo>
                  <a:cubicBezTo>
                    <a:pt x="6367" y="0"/>
                    <a:pt x="5254" y="242"/>
                    <a:pt x="4188" y="753"/>
                  </a:cubicBezTo>
                  <a:cubicBezTo>
                    <a:pt x="2607" y="1509"/>
                    <a:pt x="1346" y="2766"/>
                    <a:pt x="680" y="4246"/>
                  </a:cubicBezTo>
                  <a:cubicBezTo>
                    <a:pt x="15" y="5726"/>
                    <a:pt x="0" y="7308"/>
                    <a:pt x="641" y="8644"/>
                  </a:cubicBezTo>
                  <a:cubicBezTo>
                    <a:pt x="1281" y="9981"/>
                    <a:pt x="2522" y="10963"/>
                    <a:pt x="4092" y="11373"/>
                  </a:cubicBezTo>
                  <a:cubicBezTo>
                    <a:pt x="4630" y="11513"/>
                    <a:pt x="5192" y="11583"/>
                    <a:pt x="5762" y="11583"/>
                  </a:cubicBezTo>
                  <a:cubicBezTo>
                    <a:pt x="6854" y="11583"/>
                    <a:pt x="7974" y="11329"/>
                    <a:pt x="9012" y="10831"/>
                  </a:cubicBezTo>
                  <a:cubicBezTo>
                    <a:pt x="10592" y="10075"/>
                    <a:pt x="11855" y="8818"/>
                    <a:pt x="12519" y="7338"/>
                  </a:cubicBezTo>
                  <a:cubicBezTo>
                    <a:pt x="13185" y="5858"/>
                    <a:pt x="13199" y="4276"/>
                    <a:pt x="12560" y="2940"/>
                  </a:cubicBezTo>
                  <a:cubicBezTo>
                    <a:pt x="11658" y="1057"/>
                    <a:pt x="9652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88;p69"/>
            <p:cNvSpPr/>
            <p:nvPr/>
          </p:nvSpPr>
          <p:spPr>
            <a:xfrm>
              <a:off x="-3649221" y="5798252"/>
              <a:ext cx="200277" cy="175728"/>
            </a:xfrm>
            <a:custGeom>
              <a:avLst/>
              <a:gdLst/>
              <a:ahLst/>
              <a:cxnLst/>
              <a:rect l="l" t="t" r="r" b="b"/>
              <a:pathLst>
                <a:path w="13200" h="11582" extrusionOk="0">
                  <a:moveTo>
                    <a:pt x="7431" y="0"/>
                  </a:moveTo>
                  <a:cubicBezTo>
                    <a:pt x="6367" y="0"/>
                    <a:pt x="5253" y="242"/>
                    <a:pt x="4187" y="753"/>
                  </a:cubicBezTo>
                  <a:cubicBezTo>
                    <a:pt x="2607" y="1509"/>
                    <a:pt x="1345" y="2766"/>
                    <a:pt x="680" y="4246"/>
                  </a:cubicBezTo>
                  <a:cubicBezTo>
                    <a:pt x="14" y="5725"/>
                    <a:pt x="1" y="7308"/>
                    <a:pt x="641" y="8644"/>
                  </a:cubicBezTo>
                  <a:cubicBezTo>
                    <a:pt x="1280" y="9981"/>
                    <a:pt x="2521" y="10962"/>
                    <a:pt x="4092" y="11372"/>
                  </a:cubicBezTo>
                  <a:cubicBezTo>
                    <a:pt x="4630" y="11512"/>
                    <a:pt x="5192" y="11582"/>
                    <a:pt x="5762" y="11582"/>
                  </a:cubicBezTo>
                  <a:cubicBezTo>
                    <a:pt x="6853" y="11582"/>
                    <a:pt x="7973" y="11327"/>
                    <a:pt x="9013" y="10830"/>
                  </a:cubicBezTo>
                  <a:cubicBezTo>
                    <a:pt x="10593" y="10075"/>
                    <a:pt x="11854" y="8817"/>
                    <a:pt x="12520" y="7338"/>
                  </a:cubicBezTo>
                  <a:cubicBezTo>
                    <a:pt x="13184" y="5858"/>
                    <a:pt x="13199" y="4275"/>
                    <a:pt x="12559" y="2938"/>
                  </a:cubicBezTo>
                  <a:cubicBezTo>
                    <a:pt x="11658" y="1057"/>
                    <a:pt x="9653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89;p69"/>
            <p:cNvSpPr/>
            <p:nvPr/>
          </p:nvSpPr>
          <p:spPr>
            <a:xfrm>
              <a:off x="-4060350" y="5779423"/>
              <a:ext cx="578072" cy="543342"/>
            </a:xfrm>
            <a:custGeom>
              <a:avLst/>
              <a:gdLst/>
              <a:ahLst/>
              <a:cxnLst/>
              <a:rect l="l" t="t" r="r" b="b"/>
              <a:pathLst>
                <a:path w="38100" h="35811" extrusionOk="0">
                  <a:moveTo>
                    <a:pt x="19809" y="1"/>
                  </a:moveTo>
                  <a:cubicBezTo>
                    <a:pt x="16942" y="1"/>
                    <a:pt x="14060" y="646"/>
                    <a:pt x="11399" y="1921"/>
                  </a:cubicBezTo>
                  <a:cubicBezTo>
                    <a:pt x="6930" y="4060"/>
                    <a:pt x="3450" y="7795"/>
                    <a:pt x="1726" y="12305"/>
                  </a:cubicBezTo>
                  <a:cubicBezTo>
                    <a:pt x="0" y="16816"/>
                    <a:pt x="171" y="21732"/>
                    <a:pt x="2201" y="25971"/>
                  </a:cubicBezTo>
                  <a:cubicBezTo>
                    <a:pt x="4231" y="30211"/>
                    <a:pt x="7953" y="33427"/>
                    <a:pt x="12548" y="34912"/>
                  </a:cubicBezTo>
                  <a:cubicBezTo>
                    <a:pt x="14406" y="35513"/>
                    <a:pt x="16345" y="35810"/>
                    <a:pt x="18292" y="35810"/>
                  </a:cubicBezTo>
                  <a:cubicBezTo>
                    <a:pt x="21159" y="35810"/>
                    <a:pt x="24041" y="35165"/>
                    <a:pt x="26703" y="33890"/>
                  </a:cubicBezTo>
                  <a:cubicBezTo>
                    <a:pt x="31171" y="31752"/>
                    <a:pt x="34651" y="28016"/>
                    <a:pt x="36376" y="23506"/>
                  </a:cubicBezTo>
                  <a:cubicBezTo>
                    <a:pt x="38100" y="18995"/>
                    <a:pt x="37929" y="14079"/>
                    <a:pt x="35899" y="9840"/>
                  </a:cubicBezTo>
                  <a:cubicBezTo>
                    <a:pt x="33870" y="5600"/>
                    <a:pt x="30149" y="2384"/>
                    <a:pt x="25554" y="899"/>
                  </a:cubicBezTo>
                  <a:cubicBezTo>
                    <a:pt x="23695" y="299"/>
                    <a:pt x="21755" y="1"/>
                    <a:pt x="19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90;p69"/>
            <p:cNvSpPr/>
            <p:nvPr/>
          </p:nvSpPr>
          <p:spPr>
            <a:xfrm>
              <a:off x="-3995351" y="5866057"/>
              <a:ext cx="469179" cy="385275"/>
            </a:xfrm>
            <a:custGeom>
              <a:avLst/>
              <a:gdLst/>
              <a:ahLst/>
              <a:cxnLst/>
              <a:rect l="l" t="t" r="r" b="b"/>
              <a:pathLst>
                <a:path w="30923" h="25393" extrusionOk="0">
                  <a:moveTo>
                    <a:pt x="15929" y="0"/>
                  </a:moveTo>
                  <a:cubicBezTo>
                    <a:pt x="13561" y="0"/>
                    <a:pt x="11506" y="925"/>
                    <a:pt x="10463" y="3222"/>
                  </a:cubicBezTo>
                  <a:cubicBezTo>
                    <a:pt x="9837" y="3061"/>
                    <a:pt x="9244" y="2985"/>
                    <a:pt x="8685" y="2985"/>
                  </a:cubicBezTo>
                  <a:cubicBezTo>
                    <a:pt x="1825" y="2985"/>
                    <a:pt x="1" y="14382"/>
                    <a:pt x="2500" y="19606"/>
                  </a:cubicBezTo>
                  <a:cubicBezTo>
                    <a:pt x="4283" y="23330"/>
                    <a:pt x="8345" y="25393"/>
                    <a:pt x="12941" y="25393"/>
                  </a:cubicBezTo>
                  <a:cubicBezTo>
                    <a:pt x="15317" y="25393"/>
                    <a:pt x="17836" y="24842"/>
                    <a:pt x="20256" y="23684"/>
                  </a:cubicBezTo>
                  <a:cubicBezTo>
                    <a:pt x="27358" y="20284"/>
                    <a:pt x="30922" y="12949"/>
                    <a:pt x="28217" y="7299"/>
                  </a:cubicBezTo>
                  <a:cubicBezTo>
                    <a:pt x="26427" y="3557"/>
                    <a:pt x="20575" y="0"/>
                    <a:pt x="15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91;p69"/>
            <p:cNvSpPr/>
            <p:nvPr/>
          </p:nvSpPr>
          <p:spPr>
            <a:xfrm>
              <a:off x="-3792358" y="6039206"/>
              <a:ext cx="66759" cy="45502"/>
            </a:xfrm>
            <a:custGeom>
              <a:avLst/>
              <a:gdLst/>
              <a:ahLst/>
              <a:cxnLst/>
              <a:rect l="l" t="t" r="r" b="b"/>
              <a:pathLst>
                <a:path w="4400" h="2999" extrusionOk="0">
                  <a:moveTo>
                    <a:pt x="3354" y="1"/>
                  </a:moveTo>
                  <a:cubicBezTo>
                    <a:pt x="2946" y="1"/>
                    <a:pt x="2421" y="178"/>
                    <a:pt x="1850" y="452"/>
                  </a:cubicBezTo>
                  <a:cubicBezTo>
                    <a:pt x="806" y="953"/>
                    <a:pt x="1" y="1584"/>
                    <a:pt x="308" y="2226"/>
                  </a:cubicBezTo>
                  <a:cubicBezTo>
                    <a:pt x="518" y="2668"/>
                    <a:pt x="1201" y="2998"/>
                    <a:pt x="1947" y="2998"/>
                  </a:cubicBezTo>
                  <a:cubicBezTo>
                    <a:pt x="2285" y="2998"/>
                    <a:pt x="2637" y="2930"/>
                    <a:pt x="2963" y="2774"/>
                  </a:cubicBezTo>
                  <a:cubicBezTo>
                    <a:pt x="4007" y="2274"/>
                    <a:pt x="4399" y="1056"/>
                    <a:pt x="4092" y="414"/>
                  </a:cubicBezTo>
                  <a:cubicBezTo>
                    <a:pt x="3953" y="123"/>
                    <a:pt x="3693" y="1"/>
                    <a:pt x="3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92;p69"/>
            <p:cNvSpPr/>
            <p:nvPr/>
          </p:nvSpPr>
          <p:spPr>
            <a:xfrm>
              <a:off x="-3761619" y="6062117"/>
              <a:ext cx="51420" cy="104842"/>
            </a:xfrm>
            <a:custGeom>
              <a:avLst/>
              <a:gdLst/>
              <a:ahLst/>
              <a:cxnLst/>
              <a:rect l="l" t="t" r="r" b="b"/>
              <a:pathLst>
                <a:path w="3389" h="6910" extrusionOk="0">
                  <a:moveTo>
                    <a:pt x="318" y="0"/>
                  </a:moveTo>
                  <a:cubicBezTo>
                    <a:pt x="156" y="0"/>
                    <a:pt x="0" y="160"/>
                    <a:pt x="118" y="326"/>
                  </a:cubicBezTo>
                  <a:cubicBezTo>
                    <a:pt x="1495" y="2245"/>
                    <a:pt x="2450" y="4433"/>
                    <a:pt x="2921" y="6748"/>
                  </a:cubicBezTo>
                  <a:cubicBezTo>
                    <a:pt x="2944" y="6861"/>
                    <a:pt x="3027" y="6909"/>
                    <a:pt x="3114" y="6909"/>
                  </a:cubicBezTo>
                  <a:cubicBezTo>
                    <a:pt x="3246" y="6909"/>
                    <a:pt x="3389" y="6799"/>
                    <a:pt x="3354" y="6630"/>
                  </a:cubicBezTo>
                  <a:cubicBezTo>
                    <a:pt x="2876" y="4276"/>
                    <a:pt x="1905" y="2049"/>
                    <a:pt x="505" y="99"/>
                  </a:cubicBezTo>
                  <a:cubicBezTo>
                    <a:pt x="456" y="29"/>
                    <a:pt x="38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93;p69"/>
            <p:cNvSpPr/>
            <p:nvPr/>
          </p:nvSpPr>
          <p:spPr>
            <a:xfrm>
              <a:off x="-3806848" y="6096771"/>
              <a:ext cx="148220" cy="78988"/>
            </a:xfrm>
            <a:custGeom>
              <a:avLst/>
              <a:gdLst/>
              <a:ahLst/>
              <a:cxnLst/>
              <a:rect l="l" t="t" r="r" b="b"/>
              <a:pathLst>
                <a:path w="9769" h="5206" extrusionOk="0">
                  <a:moveTo>
                    <a:pt x="9284" y="1"/>
                  </a:moveTo>
                  <a:cubicBezTo>
                    <a:pt x="9172" y="1"/>
                    <a:pt x="9066" y="72"/>
                    <a:pt x="9078" y="217"/>
                  </a:cubicBezTo>
                  <a:cubicBezTo>
                    <a:pt x="9298" y="3021"/>
                    <a:pt x="6529" y="4762"/>
                    <a:pt x="3883" y="4762"/>
                  </a:cubicBezTo>
                  <a:cubicBezTo>
                    <a:pt x="2599" y="4762"/>
                    <a:pt x="1343" y="4352"/>
                    <a:pt x="473" y="3454"/>
                  </a:cubicBezTo>
                  <a:cubicBezTo>
                    <a:pt x="427" y="3406"/>
                    <a:pt x="374" y="3386"/>
                    <a:pt x="323" y="3386"/>
                  </a:cubicBezTo>
                  <a:cubicBezTo>
                    <a:pt x="153" y="3386"/>
                    <a:pt x="0" y="3611"/>
                    <a:pt x="155" y="3770"/>
                  </a:cubicBezTo>
                  <a:cubicBezTo>
                    <a:pt x="1110" y="4756"/>
                    <a:pt x="2478" y="5205"/>
                    <a:pt x="3877" y="5205"/>
                  </a:cubicBezTo>
                  <a:cubicBezTo>
                    <a:pt x="6760" y="5205"/>
                    <a:pt x="9769" y="3293"/>
                    <a:pt x="9527" y="217"/>
                  </a:cubicBezTo>
                  <a:cubicBezTo>
                    <a:pt x="9516" y="73"/>
                    <a:pt x="9397" y="1"/>
                    <a:pt x="9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94;p69"/>
            <p:cNvSpPr/>
            <p:nvPr/>
          </p:nvSpPr>
          <p:spPr>
            <a:xfrm>
              <a:off x="-3894287" y="5988940"/>
              <a:ext cx="41254" cy="68064"/>
            </a:xfrm>
            <a:custGeom>
              <a:avLst/>
              <a:gdLst/>
              <a:ahLst/>
              <a:cxnLst/>
              <a:rect l="l" t="t" r="r" b="b"/>
              <a:pathLst>
                <a:path w="2719" h="4486" extrusionOk="0">
                  <a:moveTo>
                    <a:pt x="1359" y="1"/>
                  </a:moveTo>
                  <a:cubicBezTo>
                    <a:pt x="607" y="1"/>
                    <a:pt x="0" y="1004"/>
                    <a:pt x="0" y="2243"/>
                  </a:cubicBezTo>
                  <a:cubicBezTo>
                    <a:pt x="0" y="3481"/>
                    <a:pt x="608" y="4486"/>
                    <a:pt x="1359" y="4486"/>
                  </a:cubicBezTo>
                  <a:cubicBezTo>
                    <a:pt x="2110" y="4486"/>
                    <a:pt x="2718" y="3481"/>
                    <a:pt x="2718" y="2243"/>
                  </a:cubicBezTo>
                  <a:cubicBezTo>
                    <a:pt x="2718" y="1004"/>
                    <a:pt x="2110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95;p69"/>
            <p:cNvSpPr/>
            <p:nvPr/>
          </p:nvSpPr>
          <p:spPr>
            <a:xfrm>
              <a:off x="-3734642" y="5937763"/>
              <a:ext cx="41254" cy="68049"/>
            </a:xfrm>
            <a:custGeom>
              <a:avLst/>
              <a:gdLst/>
              <a:ahLst/>
              <a:cxnLst/>
              <a:rect l="l" t="t" r="r" b="b"/>
              <a:pathLst>
                <a:path w="2719" h="4485" extrusionOk="0">
                  <a:moveTo>
                    <a:pt x="1360" y="0"/>
                  </a:moveTo>
                  <a:cubicBezTo>
                    <a:pt x="609" y="0"/>
                    <a:pt x="0" y="1004"/>
                    <a:pt x="0" y="2242"/>
                  </a:cubicBezTo>
                  <a:cubicBezTo>
                    <a:pt x="0" y="3480"/>
                    <a:pt x="609" y="4485"/>
                    <a:pt x="1360" y="4485"/>
                  </a:cubicBezTo>
                  <a:cubicBezTo>
                    <a:pt x="2110" y="4485"/>
                    <a:pt x="2719" y="3480"/>
                    <a:pt x="2719" y="2242"/>
                  </a:cubicBezTo>
                  <a:cubicBezTo>
                    <a:pt x="2719" y="1004"/>
                    <a:pt x="2110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96;p69"/>
            <p:cNvSpPr/>
            <p:nvPr/>
          </p:nvSpPr>
          <p:spPr>
            <a:xfrm>
              <a:off x="-3695770" y="5965710"/>
              <a:ext cx="114522" cy="114537"/>
            </a:xfrm>
            <a:custGeom>
              <a:avLst/>
              <a:gdLst/>
              <a:ahLst/>
              <a:cxnLst/>
              <a:rect l="l" t="t" r="r" b="b"/>
              <a:pathLst>
                <a:path w="7548" h="7549" extrusionOk="0">
                  <a:moveTo>
                    <a:pt x="3773" y="0"/>
                  </a:moveTo>
                  <a:cubicBezTo>
                    <a:pt x="1690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7" y="5858"/>
                    <a:pt x="7547" y="3774"/>
                  </a:cubicBezTo>
                  <a:cubicBezTo>
                    <a:pt x="7547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97;p69"/>
            <p:cNvSpPr/>
            <p:nvPr/>
          </p:nvSpPr>
          <p:spPr>
            <a:xfrm>
              <a:off x="-3930929" y="6057201"/>
              <a:ext cx="114522" cy="114537"/>
            </a:xfrm>
            <a:custGeom>
              <a:avLst/>
              <a:gdLst/>
              <a:ahLst/>
              <a:cxnLst/>
              <a:rect l="l" t="t" r="r" b="b"/>
              <a:pathLst>
                <a:path w="7548" h="7549" extrusionOk="0">
                  <a:moveTo>
                    <a:pt x="3773" y="0"/>
                  </a:moveTo>
                  <a:cubicBezTo>
                    <a:pt x="1688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8" y="5858"/>
                    <a:pt x="7548" y="3774"/>
                  </a:cubicBezTo>
                  <a:cubicBezTo>
                    <a:pt x="7548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1990;p68"/>
          <p:cNvGrpSpPr/>
          <p:nvPr/>
        </p:nvGrpSpPr>
        <p:grpSpPr>
          <a:xfrm>
            <a:off x="2691079" y="2262868"/>
            <a:ext cx="607456" cy="405391"/>
            <a:chOff x="9832800" y="3304850"/>
            <a:chExt cx="439625" cy="371775"/>
          </a:xfrm>
        </p:grpSpPr>
        <p:sp>
          <p:nvSpPr>
            <p:cNvPr id="213" name="Google Shape;1991;p68"/>
            <p:cNvSpPr/>
            <p:nvPr/>
          </p:nvSpPr>
          <p:spPr>
            <a:xfrm>
              <a:off x="9832800" y="3359600"/>
              <a:ext cx="83450" cy="68275"/>
            </a:xfrm>
            <a:custGeom>
              <a:avLst/>
              <a:gdLst/>
              <a:ahLst/>
              <a:cxnLst/>
              <a:rect l="l" t="t" r="r" b="b"/>
              <a:pathLst>
                <a:path w="3338" h="2731" extrusionOk="0">
                  <a:moveTo>
                    <a:pt x="3023" y="1"/>
                  </a:moveTo>
                  <a:cubicBezTo>
                    <a:pt x="2969" y="1"/>
                    <a:pt x="2913" y="17"/>
                    <a:pt x="2865" y="51"/>
                  </a:cubicBezTo>
                  <a:lnTo>
                    <a:pt x="1025" y="1349"/>
                  </a:lnTo>
                  <a:lnTo>
                    <a:pt x="283" y="1349"/>
                  </a:lnTo>
                  <a:cubicBezTo>
                    <a:pt x="281" y="1349"/>
                    <a:pt x="279" y="1349"/>
                    <a:pt x="276" y="1349"/>
                  </a:cubicBezTo>
                  <a:cubicBezTo>
                    <a:pt x="125" y="1349"/>
                    <a:pt x="1" y="1472"/>
                    <a:pt x="1" y="1626"/>
                  </a:cubicBezTo>
                  <a:cubicBezTo>
                    <a:pt x="1" y="1778"/>
                    <a:pt x="125" y="1901"/>
                    <a:pt x="276" y="1901"/>
                  </a:cubicBezTo>
                  <a:cubicBezTo>
                    <a:pt x="279" y="1901"/>
                    <a:pt x="281" y="1901"/>
                    <a:pt x="283" y="1901"/>
                  </a:cubicBezTo>
                  <a:lnTo>
                    <a:pt x="730" y="1901"/>
                  </a:lnTo>
                  <a:lnTo>
                    <a:pt x="575" y="2367"/>
                  </a:lnTo>
                  <a:cubicBezTo>
                    <a:pt x="526" y="2512"/>
                    <a:pt x="605" y="2668"/>
                    <a:pt x="750" y="2716"/>
                  </a:cubicBezTo>
                  <a:cubicBezTo>
                    <a:pt x="779" y="2726"/>
                    <a:pt x="809" y="2730"/>
                    <a:pt x="838" y="2730"/>
                  </a:cubicBezTo>
                  <a:cubicBezTo>
                    <a:pt x="953" y="2730"/>
                    <a:pt x="1060" y="2657"/>
                    <a:pt x="1099" y="2542"/>
                  </a:cubicBezTo>
                  <a:lnTo>
                    <a:pt x="1347" y="1799"/>
                  </a:lnTo>
                  <a:lnTo>
                    <a:pt x="3183" y="502"/>
                  </a:lnTo>
                  <a:cubicBezTo>
                    <a:pt x="3309" y="414"/>
                    <a:pt x="3338" y="242"/>
                    <a:pt x="3250" y="118"/>
                  </a:cubicBezTo>
                  <a:cubicBezTo>
                    <a:pt x="3196" y="41"/>
                    <a:pt x="3110" y="1"/>
                    <a:pt x="3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992;p68"/>
            <p:cNvSpPr/>
            <p:nvPr/>
          </p:nvSpPr>
          <p:spPr>
            <a:xfrm>
              <a:off x="9984700" y="3474525"/>
              <a:ext cx="287725" cy="198875"/>
            </a:xfrm>
            <a:custGeom>
              <a:avLst/>
              <a:gdLst/>
              <a:ahLst/>
              <a:cxnLst/>
              <a:rect l="l" t="t" r="r" b="b"/>
              <a:pathLst>
                <a:path w="11509" h="7955" extrusionOk="0">
                  <a:moveTo>
                    <a:pt x="3428" y="1"/>
                  </a:moveTo>
                  <a:cubicBezTo>
                    <a:pt x="2907" y="1"/>
                    <a:pt x="2353" y="18"/>
                    <a:pt x="1765" y="54"/>
                  </a:cubicBezTo>
                  <a:lnTo>
                    <a:pt x="1202" y="1380"/>
                  </a:lnTo>
                  <a:cubicBezTo>
                    <a:pt x="1964" y="1266"/>
                    <a:pt x="2710" y="1213"/>
                    <a:pt x="3413" y="1213"/>
                  </a:cubicBezTo>
                  <a:cubicBezTo>
                    <a:pt x="4287" y="1213"/>
                    <a:pt x="5095" y="1296"/>
                    <a:pt x="5792" y="1449"/>
                  </a:cubicBezTo>
                  <a:cubicBezTo>
                    <a:pt x="7880" y="1913"/>
                    <a:pt x="9507" y="2797"/>
                    <a:pt x="9060" y="3971"/>
                  </a:cubicBezTo>
                  <a:cubicBezTo>
                    <a:pt x="8517" y="5388"/>
                    <a:pt x="5517" y="6317"/>
                    <a:pt x="3292" y="6324"/>
                  </a:cubicBezTo>
                  <a:cubicBezTo>
                    <a:pt x="2915" y="6324"/>
                    <a:pt x="2314" y="6300"/>
                    <a:pt x="1780" y="6169"/>
                  </a:cubicBezTo>
                  <a:lnTo>
                    <a:pt x="0" y="7418"/>
                  </a:lnTo>
                  <a:cubicBezTo>
                    <a:pt x="849" y="7775"/>
                    <a:pt x="1922" y="7954"/>
                    <a:pt x="3084" y="7954"/>
                  </a:cubicBezTo>
                  <a:cubicBezTo>
                    <a:pt x="4673" y="7954"/>
                    <a:pt x="6427" y="7618"/>
                    <a:pt x="8000" y="6939"/>
                  </a:cubicBezTo>
                  <a:lnTo>
                    <a:pt x="7999" y="6939"/>
                  </a:lnTo>
                  <a:cubicBezTo>
                    <a:pt x="11361" y="5489"/>
                    <a:pt x="11508" y="3620"/>
                    <a:pt x="11268" y="2863"/>
                  </a:cubicBezTo>
                  <a:cubicBezTo>
                    <a:pt x="11016" y="2061"/>
                    <a:pt x="9180" y="1"/>
                    <a:pt x="34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993;p68"/>
            <p:cNvSpPr/>
            <p:nvPr/>
          </p:nvSpPr>
          <p:spPr>
            <a:xfrm>
              <a:off x="10014725" y="3494025"/>
              <a:ext cx="232550" cy="121600"/>
            </a:xfrm>
            <a:custGeom>
              <a:avLst/>
              <a:gdLst/>
              <a:ahLst/>
              <a:cxnLst/>
              <a:rect l="l" t="t" r="r" b="b"/>
              <a:pathLst>
                <a:path w="9302" h="4864" extrusionOk="0">
                  <a:moveTo>
                    <a:pt x="3394" y="1"/>
                  </a:moveTo>
                  <a:cubicBezTo>
                    <a:pt x="2395" y="1"/>
                    <a:pt x="1283" y="113"/>
                    <a:pt x="76" y="379"/>
                  </a:cubicBezTo>
                  <a:lnTo>
                    <a:pt x="75" y="380"/>
                  </a:lnTo>
                  <a:lnTo>
                    <a:pt x="1" y="600"/>
                  </a:lnTo>
                  <a:cubicBezTo>
                    <a:pt x="765" y="486"/>
                    <a:pt x="1511" y="432"/>
                    <a:pt x="2216" y="432"/>
                  </a:cubicBezTo>
                  <a:cubicBezTo>
                    <a:pt x="3088" y="432"/>
                    <a:pt x="3895" y="515"/>
                    <a:pt x="4591" y="669"/>
                  </a:cubicBezTo>
                  <a:cubicBezTo>
                    <a:pt x="6679" y="1132"/>
                    <a:pt x="8306" y="2015"/>
                    <a:pt x="7859" y="3189"/>
                  </a:cubicBezTo>
                  <a:cubicBezTo>
                    <a:pt x="7594" y="3881"/>
                    <a:pt x="6743" y="4455"/>
                    <a:pt x="5686" y="4864"/>
                  </a:cubicBezTo>
                  <a:cubicBezTo>
                    <a:pt x="7677" y="4211"/>
                    <a:pt x="9302" y="3167"/>
                    <a:pt x="8917" y="2083"/>
                  </a:cubicBezTo>
                  <a:cubicBezTo>
                    <a:pt x="8577" y="1123"/>
                    <a:pt x="6549" y="1"/>
                    <a:pt x="3394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994;p68"/>
            <p:cNvSpPr/>
            <p:nvPr/>
          </p:nvSpPr>
          <p:spPr>
            <a:xfrm>
              <a:off x="9877150" y="3304850"/>
              <a:ext cx="180425" cy="354075"/>
            </a:xfrm>
            <a:custGeom>
              <a:avLst/>
              <a:gdLst/>
              <a:ahLst/>
              <a:cxnLst/>
              <a:rect l="l" t="t" r="r" b="b"/>
              <a:pathLst>
                <a:path w="7217" h="14163" extrusionOk="0">
                  <a:moveTo>
                    <a:pt x="3746" y="1"/>
                  </a:moveTo>
                  <a:cubicBezTo>
                    <a:pt x="2592" y="1"/>
                    <a:pt x="1336" y="524"/>
                    <a:pt x="352" y="1605"/>
                  </a:cubicBezTo>
                  <a:cubicBezTo>
                    <a:pt x="0" y="1991"/>
                    <a:pt x="111" y="2506"/>
                    <a:pt x="754" y="2730"/>
                  </a:cubicBezTo>
                  <a:cubicBezTo>
                    <a:pt x="807" y="2893"/>
                    <a:pt x="1132" y="3663"/>
                    <a:pt x="2504" y="3663"/>
                  </a:cubicBezTo>
                  <a:cubicBezTo>
                    <a:pt x="2699" y="3663"/>
                    <a:pt x="2915" y="3647"/>
                    <a:pt x="3155" y="3612"/>
                  </a:cubicBezTo>
                  <a:lnTo>
                    <a:pt x="3155" y="3612"/>
                  </a:lnTo>
                  <a:cubicBezTo>
                    <a:pt x="3155" y="3612"/>
                    <a:pt x="3224" y="4113"/>
                    <a:pt x="2286" y="7486"/>
                  </a:cubicBezTo>
                  <a:cubicBezTo>
                    <a:pt x="1828" y="9133"/>
                    <a:pt x="1376" y="11643"/>
                    <a:pt x="3068" y="13403"/>
                  </a:cubicBezTo>
                  <a:cubicBezTo>
                    <a:pt x="3362" y="13709"/>
                    <a:pt x="3747" y="13961"/>
                    <a:pt x="4198" y="14163"/>
                  </a:cubicBezTo>
                  <a:cubicBezTo>
                    <a:pt x="5015" y="13838"/>
                    <a:pt x="5804" y="13474"/>
                    <a:pt x="6532" y="13043"/>
                  </a:cubicBezTo>
                  <a:cubicBezTo>
                    <a:pt x="6096" y="12981"/>
                    <a:pt x="5652" y="12868"/>
                    <a:pt x="5348" y="12657"/>
                  </a:cubicBezTo>
                  <a:cubicBezTo>
                    <a:pt x="3894" y="11646"/>
                    <a:pt x="4640" y="10115"/>
                    <a:pt x="5549" y="8161"/>
                  </a:cubicBezTo>
                  <a:cubicBezTo>
                    <a:pt x="5806" y="7618"/>
                    <a:pt x="6798" y="5444"/>
                    <a:pt x="6948" y="3988"/>
                  </a:cubicBezTo>
                  <a:cubicBezTo>
                    <a:pt x="7216" y="1376"/>
                    <a:pt x="5616" y="1"/>
                    <a:pt x="37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995;p68"/>
            <p:cNvSpPr/>
            <p:nvPr/>
          </p:nvSpPr>
          <p:spPr>
            <a:xfrm>
              <a:off x="9843425" y="3445425"/>
              <a:ext cx="334150" cy="231200"/>
            </a:xfrm>
            <a:custGeom>
              <a:avLst/>
              <a:gdLst/>
              <a:ahLst/>
              <a:cxnLst/>
              <a:rect l="l" t="t" r="r" b="b"/>
              <a:pathLst>
                <a:path w="13366" h="9248" extrusionOk="0">
                  <a:moveTo>
                    <a:pt x="13218" y="1"/>
                  </a:moveTo>
                  <a:cubicBezTo>
                    <a:pt x="13214" y="1"/>
                    <a:pt x="13210" y="1"/>
                    <a:pt x="13205" y="2"/>
                  </a:cubicBezTo>
                  <a:cubicBezTo>
                    <a:pt x="10065" y="340"/>
                    <a:pt x="9868" y="5187"/>
                    <a:pt x="7733" y="6735"/>
                  </a:cubicBezTo>
                  <a:cubicBezTo>
                    <a:pt x="6783" y="7423"/>
                    <a:pt x="5797" y="7716"/>
                    <a:pt x="4932" y="7716"/>
                  </a:cubicBezTo>
                  <a:cubicBezTo>
                    <a:pt x="3713" y="7716"/>
                    <a:pt x="2734" y="7134"/>
                    <a:pt x="2437" y="6252"/>
                  </a:cubicBezTo>
                  <a:cubicBezTo>
                    <a:pt x="2047" y="5089"/>
                    <a:pt x="2725" y="4241"/>
                    <a:pt x="3330" y="3740"/>
                  </a:cubicBezTo>
                  <a:lnTo>
                    <a:pt x="3709" y="1961"/>
                  </a:lnTo>
                  <a:lnTo>
                    <a:pt x="3709" y="1961"/>
                  </a:lnTo>
                  <a:cubicBezTo>
                    <a:pt x="2431" y="2463"/>
                    <a:pt x="1355" y="3443"/>
                    <a:pt x="964" y="4340"/>
                  </a:cubicBezTo>
                  <a:cubicBezTo>
                    <a:pt x="1" y="6550"/>
                    <a:pt x="1522" y="9247"/>
                    <a:pt x="4507" y="9247"/>
                  </a:cubicBezTo>
                  <a:cubicBezTo>
                    <a:pt x="5424" y="9247"/>
                    <a:pt x="6478" y="8993"/>
                    <a:pt x="7641" y="8393"/>
                  </a:cubicBezTo>
                  <a:cubicBezTo>
                    <a:pt x="11679" y="6307"/>
                    <a:pt x="10396" y="1710"/>
                    <a:pt x="13265" y="204"/>
                  </a:cubicBezTo>
                  <a:cubicBezTo>
                    <a:pt x="13366" y="151"/>
                    <a:pt x="13325" y="1"/>
                    <a:pt x="13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996;p68"/>
            <p:cNvSpPr/>
            <p:nvPr/>
          </p:nvSpPr>
          <p:spPr>
            <a:xfrm>
              <a:off x="9853975" y="3450500"/>
              <a:ext cx="321125" cy="226100"/>
            </a:xfrm>
            <a:custGeom>
              <a:avLst/>
              <a:gdLst/>
              <a:ahLst/>
              <a:cxnLst/>
              <a:rect l="l" t="t" r="r" b="b"/>
              <a:pathLst>
                <a:path w="12845" h="9044" extrusionOk="0">
                  <a:moveTo>
                    <a:pt x="12843" y="1"/>
                  </a:moveTo>
                  <a:cubicBezTo>
                    <a:pt x="12843" y="1"/>
                    <a:pt x="12843" y="1"/>
                    <a:pt x="12843" y="1"/>
                  </a:cubicBezTo>
                  <a:lnTo>
                    <a:pt x="12843" y="1"/>
                  </a:lnTo>
                  <a:cubicBezTo>
                    <a:pt x="12844" y="1"/>
                    <a:pt x="12844" y="1"/>
                    <a:pt x="12845" y="1"/>
                  </a:cubicBezTo>
                  <a:close/>
                  <a:moveTo>
                    <a:pt x="12843" y="1"/>
                  </a:moveTo>
                  <a:cubicBezTo>
                    <a:pt x="12443" y="27"/>
                    <a:pt x="11017" y="260"/>
                    <a:pt x="9983" y="3273"/>
                  </a:cubicBezTo>
                  <a:cubicBezTo>
                    <a:pt x="9606" y="4364"/>
                    <a:pt x="8595" y="8408"/>
                    <a:pt x="3616" y="8408"/>
                  </a:cubicBezTo>
                  <a:cubicBezTo>
                    <a:pt x="3574" y="8408"/>
                    <a:pt x="3532" y="8408"/>
                    <a:pt x="3490" y="8407"/>
                  </a:cubicBezTo>
                  <a:cubicBezTo>
                    <a:pt x="1493" y="8379"/>
                    <a:pt x="219" y="6680"/>
                    <a:pt x="292" y="5016"/>
                  </a:cubicBezTo>
                  <a:lnTo>
                    <a:pt x="292" y="5016"/>
                  </a:lnTo>
                  <a:cubicBezTo>
                    <a:pt x="1" y="7002"/>
                    <a:pt x="1489" y="9044"/>
                    <a:pt x="4086" y="9044"/>
                  </a:cubicBezTo>
                  <a:cubicBezTo>
                    <a:pt x="5002" y="9044"/>
                    <a:pt x="6056" y="8790"/>
                    <a:pt x="7219" y="8190"/>
                  </a:cubicBezTo>
                  <a:cubicBezTo>
                    <a:pt x="11258" y="6104"/>
                    <a:pt x="9974" y="1507"/>
                    <a:pt x="12843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997;p68"/>
            <p:cNvSpPr/>
            <p:nvPr/>
          </p:nvSpPr>
          <p:spPr>
            <a:xfrm>
              <a:off x="9912200" y="3380050"/>
              <a:ext cx="100400" cy="258150"/>
            </a:xfrm>
            <a:custGeom>
              <a:avLst/>
              <a:gdLst/>
              <a:ahLst/>
              <a:cxnLst/>
              <a:rect l="l" t="t" r="r" b="b"/>
              <a:pathLst>
                <a:path w="4016" h="10326" extrusionOk="0">
                  <a:moveTo>
                    <a:pt x="3761" y="1"/>
                  </a:moveTo>
                  <a:lnTo>
                    <a:pt x="3761" y="1"/>
                  </a:lnTo>
                  <a:cubicBezTo>
                    <a:pt x="3279" y="314"/>
                    <a:pt x="1753" y="604"/>
                    <a:pt x="1753" y="604"/>
                  </a:cubicBezTo>
                  <a:cubicBezTo>
                    <a:pt x="1753" y="604"/>
                    <a:pt x="1822" y="1105"/>
                    <a:pt x="884" y="4478"/>
                  </a:cubicBezTo>
                  <a:cubicBezTo>
                    <a:pt x="436" y="6087"/>
                    <a:pt x="1" y="8520"/>
                    <a:pt x="1562" y="10273"/>
                  </a:cubicBezTo>
                  <a:cubicBezTo>
                    <a:pt x="1769" y="10308"/>
                    <a:pt x="1979" y="10326"/>
                    <a:pt x="2189" y="10326"/>
                  </a:cubicBezTo>
                  <a:cubicBezTo>
                    <a:pt x="2358" y="10326"/>
                    <a:pt x="2526" y="10315"/>
                    <a:pt x="2693" y="10292"/>
                  </a:cubicBezTo>
                  <a:lnTo>
                    <a:pt x="2692" y="10292"/>
                  </a:lnTo>
                  <a:cubicBezTo>
                    <a:pt x="989" y="7952"/>
                    <a:pt x="2628" y="4651"/>
                    <a:pt x="3301" y="3280"/>
                  </a:cubicBezTo>
                  <a:cubicBezTo>
                    <a:pt x="4015" y="1830"/>
                    <a:pt x="3761" y="1"/>
                    <a:pt x="3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998;p68"/>
            <p:cNvSpPr/>
            <p:nvPr/>
          </p:nvSpPr>
          <p:spPr>
            <a:xfrm>
              <a:off x="9946925" y="3329075"/>
              <a:ext cx="17300" cy="24200"/>
            </a:xfrm>
            <a:custGeom>
              <a:avLst/>
              <a:gdLst/>
              <a:ahLst/>
              <a:cxnLst/>
              <a:rect l="l" t="t" r="r" b="b"/>
              <a:pathLst>
                <a:path w="692" h="968" extrusionOk="0">
                  <a:moveTo>
                    <a:pt x="346" y="0"/>
                  </a:moveTo>
                  <a:cubicBezTo>
                    <a:pt x="155" y="0"/>
                    <a:pt x="1" y="155"/>
                    <a:pt x="1" y="346"/>
                  </a:cubicBezTo>
                  <a:lnTo>
                    <a:pt x="1" y="622"/>
                  </a:lnTo>
                  <a:cubicBezTo>
                    <a:pt x="1" y="813"/>
                    <a:pt x="155" y="968"/>
                    <a:pt x="346" y="968"/>
                  </a:cubicBezTo>
                  <a:cubicBezTo>
                    <a:pt x="537" y="968"/>
                    <a:pt x="692" y="813"/>
                    <a:pt x="692" y="622"/>
                  </a:cubicBezTo>
                  <a:lnTo>
                    <a:pt x="692" y="346"/>
                  </a:lnTo>
                  <a:cubicBezTo>
                    <a:pt x="692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351;p42"/>
          <p:cNvSpPr/>
          <p:nvPr/>
        </p:nvSpPr>
        <p:spPr>
          <a:xfrm>
            <a:off x="1526382" y="1749123"/>
            <a:ext cx="93290" cy="102547"/>
          </a:xfrm>
          <a:custGeom>
            <a:avLst/>
            <a:gdLst/>
            <a:ahLst/>
            <a:cxnLst/>
            <a:rect l="l" t="t" r="r" b="b"/>
            <a:pathLst>
              <a:path w="3922" h="5270" extrusionOk="0">
                <a:moveTo>
                  <a:pt x="2955" y="1"/>
                </a:moveTo>
                <a:cubicBezTo>
                  <a:pt x="2810" y="1"/>
                  <a:pt x="2654" y="122"/>
                  <a:pt x="2693" y="307"/>
                </a:cubicBezTo>
                <a:cubicBezTo>
                  <a:pt x="2952" y="1558"/>
                  <a:pt x="3204" y="2825"/>
                  <a:pt x="3321" y="4098"/>
                </a:cubicBezTo>
                <a:cubicBezTo>
                  <a:pt x="3335" y="4249"/>
                  <a:pt x="3366" y="4703"/>
                  <a:pt x="3321" y="4718"/>
                </a:cubicBezTo>
                <a:cubicBezTo>
                  <a:pt x="3154" y="4770"/>
                  <a:pt x="2965" y="4785"/>
                  <a:pt x="2773" y="4785"/>
                </a:cubicBezTo>
                <a:cubicBezTo>
                  <a:pt x="2567" y="4785"/>
                  <a:pt x="2359" y="4768"/>
                  <a:pt x="2174" y="4764"/>
                </a:cubicBezTo>
                <a:cubicBezTo>
                  <a:pt x="1554" y="4753"/>
                  <a:pt x="933" y="4708"/>
                  <a:pt x="315" y="4653"/>
                </a:cubicBezTo>
                <a:cubicBezTo>
                  <a:pt x="307" y="4652"/>
                  <a:pt x="298" y="4652"/>
                  <a:pt x="290" y="4652"/>
                </a:cubicBezTo>
                <a:cubicBezTo>
                  <a:pt x="1" y="4652"/>
                  <a:pt x="11" y="5117"/>
                  <a:pt x="315" y="5143"/>
                </a:cubicBezTo>
                <a:cubicBezTo>
                  <a:pt x="1067" y="5211"/>
                  <a:pt x="1823" y="5259"/>
                  <a:pt x="2580" y="5259"/>
                </a:cubicBezTo>
                <a:cubicBezTo>
                  <a:pt x="2625" y="5259"/>
                  <a:pt x="2670" y="5259"/>
                  <a:pt x="2716" y="5258"/>
                </a:cubicBezTo>
                <a:cubicBezTo>
                  <a:pt x="3220" y="5255"/>
                  <a:pt x="3762" y="5270"/>
                  <a:pt x="3828" y="4679"/>
                </a:cubicBezTo>
                <a:cubicBezTo>
                  <a:pt x="3922" y="3866"/>
                  <a:pt x="3671" y="2929"/>
                  <a:pt x="3536" y="2132"/>
                </a:cubicBezTo>
                <a:cubicBezTo>
                  <a:pt x="3425" y="1478"/>
                  <a:pt x="3301" y="827"/>
                  <a:pt x="3166" y="177"/>
                </a:cubicBezTo>
                <a:cubicBezTo>
                  <a:pt x="3141" y="54"/>
                  <a:pt x="3050" y="1"/>
                  <a:pt x="29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350;p42"/>
          <p:cNvGrpSpPr/>
          <p:nvPr/>
        </p:nvGrpSpPr>
        <p:grpSpPr>
          <a:xfrm>
            <a:off x="1193053" y="1368575"/>
            <a:ext cx="619479" cy="544561"/>
            <a:chOff x="-2510341" y="-332542"/>
            <a:chExt cx="908362" cy="785304"/>
          </a:xfrm>
        </p:grpSpPr>
        <p:sp>
          <p:nvSpPr>
            <p:cNvPr id="233" name="Google Shape;351;p42"/>
            <p:cNvSpPr/>
            <p:nvPr/>
          </p:nvSpPr>
          <p:spPr>
            <a:xfrm>
              <a:off x="-2131775" y="85805"/>
              <a:ext cx="76640" cy="247482"/>
            </a:xfrm>
            <a:custGeom>
              <a:avLst/>
              <a:gdLst/>
              <a:ahLst/>
              <a:cxnLst/>
              <a:rect l="l" t="t" r="r" b="b"/>
              <a:pathLst>
                <a:path w="3922" h="5270" extrusionOk="0">
                  <a:moveTo>
                    <a:pt x="2955" y="1"/>
                  </a:moveTo>
                  <a:cubicBezTo>
                    <a:pt x="2810" y="1"/>
                    <a:pt x="2654" y="122"/>
                    <a:pt x="2693" y="307"/>
                  </a:cubicBezTo>
                  <a:cubicBezTo>
                    <a:pt x="2952" y="1558"/>
                    <a:pt x="3204" y="2825"/>
                    <a:pt x="3321" y="4098"/>
                  </a:cubicBezTo>
                  <a:cubicBezTo>
                    <a:pt x="3335" y="4249"/>
                    <a:pt x="3366" y="4703"/>
                    <a:pt x="3321" y="4718"/>
                  </a:cubicBezTo>
                  <a:cubicBezTo>
                    <a:pt x="3154" y="4770"/>
                    <a:pt x="2965" y="4785"/>
                    <a:pt x="2773" y="4785"/>
                  </a:cubicBezTo>
                  <a:cubicBezTo>
                    <a:pt x="2567" y="4785"/>
                    <a:pt x="2359" y="4768"/>
                    <a:pt x="2174" y="4764"/>
                  </a:cubicBezTo>
                  <a:cubicBezTo>
                    <a:pt x="1554" y="4753"/>
                    <a:pt x="933" y="4708"/>
                    <a:pt x="315" y="4653"/>
                  </a:cubicBezTo>
                  <a:cubicBezTo>
                    <a:pt x="307" y="4652"/>
                    <a:pt x="298" y="4652"/>
                    <a:pt x="290" y="4652"/>
                  </a:cubicBezTo>
                  <a:cubicBezTo>
                    <a:pt x="1" y="4652"/>
                    <a:pt x="11" y="5117"/>
                    <a:pt x="315" y="5143"/>
                  </a:cubicBezTo>
                  <a:cubicBezTo>
                    <a:pt x="1067" y="5211"/>
                    <a:pt x="1823" y="5259"/>
                    <a:pt x="2580" y="5259"/>
                  </a:cubicBezTo>
                  <a:cubicBezTo>
                    <a:pt x="2625" y="5259"/>
                    <a:pt x="2670" y="5259"/>
                    <a:pt x="2716" y="5258"/>
                  </a:cubicBezTo>
                  <a:cubicBezTo>
                    <a:pt x="3220" y="5255"/>
                    <a:pt x="3762" y="5270"/>
                    <a:pt x="3828" y="4679"/>
                  </a:cubicBezTo>
                  <a:cubicBezTo>
                    <a:pt x="3922" y="3866"/>
                    <a:pt x="3671" y="2929"/>
                    <a:pt x="3536" y="2132"/>
                  </a:cubicBezTo>
                  <a:cubicBezTo>
                    <a:pt x="3425" y="1478"/>
                    <a:pt x="3301" y="827"/>
                    <a:pt x="3166" y="177"/>
                  </a:cubicBezTo>
                  <a:cubicBezTo>
                    <a:pt x="3141" y="54"/>
                    <a:pt x="3050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52;p42"/>
            <p:cNvSpPr/>
            <p:nvPr/>
          </p:nvSpPr>
          <p:spPr>
            <a:xfrm>
              <a:off x="-2036538" y="85806"/>
              <a:ext cx="68692" cy="92278"/>
            </a:xfrm>
            <a:custGeom>
              <a:avLst/>
              <a:gdLst/>
              <a:ahLst/>
              <a:cxnLst/>
              <a:rect l="l" t="t" r="r" b="b"/>
              <a:pathLst>
                <a:path w="3923" h="5270" extrusionOk="0">
                  <a:moveTo>
                    <a:pt x="2954" y="1"/>
                  </a:moveTo>
                  <a:cubicBezTo>
                    <a:pt x="2810" y="1"/>
                    <a:pt x="2654" y="122"/>
                    <a:pt x="2693" y="307"/>
                  </a:cubicBezTo>
                  <a:lnTo>
                    <a:pt x="2694" y="307"/>
                  </a:lnTo>
                  <a:cubicBezTo>
                    <a:pt x="2953" y="1558"/>
                    <a:pt x="3204" y="2825"/>
                    <a:pt x="3323" y="4098"/>
                  </a:cubicBezTo>
                  <a:cubicBezTo>
                    <a:pt x="3336" y="4249"/>
                    <a:pt x="3366" y="4703"/>
                    <a:pt x="3322" y="4718"/>
                  </a:cubicBezTo>
                  <a:cubicBezTo>
                    <a:pt x="3155" y="4770"/>
                    <a:pt x="2965" y="4785"/>
                    <a:pt x="2774" y="4785"/>
                  </a:cubicBezTo>
                  <a:cubicBezTo>
                    <a:pt x="2568" y="4785"/>
                    <a:pt x="2359" y="4768"/>
                    <a:pt x="2174" y="4764"/>
                  </a:cubicBezTo>
                  <a:cubicBezTo>
                    <a:pt x="1554" y="4753"/>
                    <a:pt x="933" y="4708"/>
                    <a:pt x="316" y="4653"/>
                  </a:cubicBezTo>
                  <a:cubicBezTo>
                    <a:pt x="307" y="4652"/>
                    <a:pt x="299" y="4652"/>
                    <a:pt x="291" y="4652"/>
                  </a:cubicBezTo>
                  <a:cubicBezTo>
                    <a:pt x="0" y="4652"/>
                    <a:pt x="12" y="5117"/>
                    <a:pt x="316" y="5143"/>
                  </a:cubicBezTo>
                  <a:cubicBezTo>
                    <a:pt x="1068" y="5211"/>
                    <a:pt x="1824" y="5259"/>
                    <a:pt x="2579" y="5259"/>
                  </a:cubicBezTo>
                  <a:cubicBezTo>
                    <a:pt x="2625" y="5259"/>
                    <a:pt x="2670" y="5259"/>
                    <a:pt x="2715" y="5258"/>
                  </a:cubicBezTo>
                  <a:cubicBezTo>
                    <a:pt x="3221" y="5255"/>
                    <a:pt x="3761" y="5270"/>
                    <a:pt x="3828" y="4679"/>
                  </a:cubicBezTo>
                  <a:cubicBezTo>
                    <a:pt x="3922" y="3866"/>
                    <a:pt x="3672" y="2929"/>
                    <a:pt x="3536" y="2132"/>
                  </a:cubicBezTo>
                  <a:cubicBezTo>
                    <a:pt x="3424" y="1478"/>
                    <a:pt x="3302" y="827"/>
                    <a:pt x="3166" y="177"/>
                  </a:cubicBezTo>
                  <a:cubicBezTo>
                    <a:pt x="3140" y="54"/>
                    <a:pt x="3050" y="1"/>
                    <a:pt x="2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53;p42"/>
            <p:cNvSpPr/>
            <p:nvPr/>
          </p:nvSpPr>
          <p:spPr>
            <a:xfrm>
              <a:off x="-2293672" y="-332542"/>
              <a:ext cx="691693" cy="785304"/>
            </a:xfrm>
            <a:custGeom>
              <a:avLst/>
              <a:gdLst/>
              <a:ahLst/>
              <a:cxnLst/>
              <a:rect l="l" t="t" r="r" b="b"/>
              <a:pathLst>
                <a:path w="36008" h="37999" extrusionOk="0">
                  <a:moveTo>
                    <a:pt x="7445" y="0"/>
                  </a:moveTo>
                  <a:cubicBezTo>
                    <a:pt x="3146" y="0"/>
                    <a:pt x="1" y="2326"/>
                    <a:pt x="1" y="2326"/>
                  </a:cubicBezTo>
                  <a:cubicBezTo>
                    <a:pt x="614" y="7347"/>
                    <a:pt x="369" y="14941"/>
                    <a:pt x="3920" y="20575"/>
                  </a:cubicBezTo>
                  <a:cubicBezTo>
                    <a:pt x="7398" y="26091"/>
                    <a:pt x="19719" y="25718"/>
                    <a:pt x="21925" y="26699"/>
                  </a:cubicBezTo>
                  <a:cubicBezTo>
                    <a:pt x="24129" y="27679"/>
                    <a:pt x="34048" y="37999"/>
                    <a:pt x="34048" y="37999"/>
                  </a:cubicBezTo>
                  <a:lnTo>
                    <a:pt x="36008" y="37999"/>
                  </a:lnTo>
                  <a:cubicBezTo>
                    <a:pt x="34906" y="35457"/>
                    <a:pt x="26456" y="23025"/>
                    <a:pt x="24129" y="19474"/>
                  </a:cubicBezTo>
                  <a:cubicBezTo>
                    <a:pt x="21801" y="15921"/>
                    <a:pt x="18615" y="3797"/>
                    <a:pt x="12125" y="979"/>
                  </a:cubicBezTo>
                  <a:cubicBezTo>
                    <a:pt x="10485" y="266"/>
                    <a:pt x="8899" y="0"/>
                    <a:pt x="74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54;p42"/>
            <p:cNvSpPr/>
            <p:nvPr/>
          </p:nvSpPr>
          <p:spPr>
            <a:xfrm>
              <a:off x="-2175007" y="-171731"/>
              <a:ext cx="421781" cy="313832"/>
            </a:xfrm>
            <a:custGeom>
              <a:avLst/>
              <a:gdLst/>
              <a:ahLst/>
              <a:cxnLst/>
              <a:rect l="l" t="t" r="r" b="b"/>
              <a:pathLst>
                <a:path w="24088" h="17923" extrusionOk="0">
                  <a:moveTo>
                    <a:pt x="7313" y="0"/>
                  </a:moveTo>
                  <a:cubicBezTo>
                    <a:pt x="5613" y="0"/>
                    <a:pt x="4223" y="534"/>
                    <a:pt x="3430" y="1593"/>
                  </a:cubicBezTo>
                  <a:cubicBezTo>
                    <a:pt x="1" y="6164"/>
                    <a:pt x="3186" y="13349"/>
                    <a:pt x="9880" y="15146"/>
                  </a:cubicBezTo>
                  <a:cubicBezTo>
                    <a:pt x="13998" y="16251"/>
                    <a:pt x="24087" y="17922"/>
                    <a:pt x="24087" y="17922"/>
                  </a:cubicBezTo>
                  <a:cubicBezTo>
                    <a:pt x="22017" y="5876"/>
                    <a:pt x="12955" y="0"/>
                    <a:pt x="731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55;p42"/>
            <p:cNvSpPr/>
            <p:nvPr/>
          </p:nvSpPr>
          <p:spPr>
            <a:xfrm>
              <a:off x="-2510341" y="-293731"/>
              <a:ext cx="261305" cy="135070"/>
            </a:xfrm>
            <a:custGeom>
              <a:avLst/>
              <a:gdLst/>
              <a:ahLst/>
              <a:cxnLst/>
              <a:rect l="l" t="t" r="r" b="b"/>
              <a:pathLst>
                <a:path w="4667" h="2729" extrusionOk="0">
                  <a:moveTo>
                    <a:pt x="4409" y="1"/>
                  </a:moveTo>
                  <a:cubicBezTo>
                    <a:pt x="4409" y="1"/>
                    <a:pt x="326" y="859"/>
                    <a:pt x="163" y="1430"/>
                  </a:cubicBezTo>
                  <a:cubicBezTo>
                    <a:pt x="1" y="2002"/>
                    <a:pt x="4667" y="2729"/>
                    <a:pt x="4667" y="2729"/>
                  </a:cubicBezTo>
                  <a:lnTo>
                    <a:pt x="4409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56;p42"/>
            <p:cNvSpPr/>
            <p:nvPr/>
          </p:nvSpPr>
          <p:spPr>
            <a:xfrm>
              <a:off x="-2189961" y="-298853"/>
              <a:ext cx="35423" cy="45806"/>
            </a:xfrm>
            <a:custGeom>
              <a:avLst/>
              <a:gdLst/>
              <a:ahLst/>
              <a:cxnLst/>
              <a:rect l="l" t="t" r="r" b="b"/>
              <a:pathLst>
                <a:path w="2023" h="2616" extrusionOk="0">
                  <a:moveTo>
                    <a:pt x="1013" y="0"/>
                  </a:moveTo>
                  <a:cubicBezTo>
                    <a:pt x="455" y="0"/>
                    <a:pt x="1" y="586"/>
                    <a:pt x="1" y="1309"/>
                  </a:cubicBezTo>
                  <a:cubicBezTo>
                    <a:pt x="1" y="2030"/>
                    <a:pt x="455" y="2616"/>
                    <a:pt x="1013" y="2616"/>
                  </a:cubicBezTo>
                  <a:cubicBezTo>
                    <a:pt x="1569" y="2616"/>
                    <a:pt x="2022" y="2030"/>
                    <a:pt x="2022" y="1309"/>
                  </a:cubicBezTo>
                  <a:cubicBezTo>
                    <a:pt x="2022" y="587"/>
                    <a:pt x="1570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57;p42"/>
            <p:cNvSpPr/>
            <p:nvPr/>
          </p:nvSpPr>
          <p:spPr>
            <a:xfrm>
              <a:off x="-2093901" y="-114543"/>
              <a:ext cx="295779" cy="204622"/>
            </a:xfrm>
            <a:custGeom>
              <a:avLst/>
              <a:gdLst/>
              <a:ahLst/>
              <a:cxnLst/>
              <a:rect l="l" t="t" r="r" b="b"/>
              <a:pathLst>
                <a:path w="16892" h="11686" extrusionOk="0">
                  <a:moveTo>
                    <a:pt x="108" y="0"/>
                  </a:moveTo>
                  <a:cubicBezTo>
                    <a:pt x="1" y="1100"/>
                    <a:pt x="2" y="2208"/>
                    <a:pt x="70" y="3317"/>
                  </a:cubicBezTo>
                  <a:cubicBezTo>
                    <a:pt x="106" y="3872"/>
                    <a:pt x="165" y="4427"/>
                    <a:pt x="266" y="4977"/>
                  </a:cubicBezTo>
                  <a:cubicBezTo>
                    <a:pt x="369" y="5528"/>
                    <a:pt x="501" y="6078"/>
                    <a:pt x="700" y="6615"/>
                  </a:cubicBezTo>
                  <a:cubicBezTo>
                    <a:pt x="899" y="7151"/>
                    <a:pt x="1172" y="7677"/>
                    <a:pt x="1582" y="8130"/>
                  </a:cubicBezTo>
                  <a:cubicBezTo>
                    <a:pt x="1688" y="8240"/>
                    <a:pt x="1795" y="8351"/>
                    <a:pt x="1921" y="8442"/>
                  </a:cubicBezTo>
                  <a:cubicBezTo>
                    <a:pt x="1992" y="8494"/>
                    <a:pt x="2027" y="8527"/>
                    <a:pt x="2130" y="8591"/>
                  </a:cubicBezTo>
                  <a:lnTo>
                    <a:pt x="2309" y="8694"/>
                  </a:lnTo>
                  <a:cubicBezTo>
                    <a:pt x="2520" y="8827"/>
                    <a:pt x="2855" y="8974"/>
                    <a:pt x="3178" y="9026"/>
                  </a:cubicBezTo>
                  <a:lnTo>
                    <a:pt x="3424" y="9060"/>
                  </a:lnTo>
                  <a:cubicBezTo>
                    <a:pt x="3441" y="9062"/>
                    <a:pt x="3457" y="9063"/>
                    <a:pt x="3473" y="9063"/>
                  </a:cubicBezTo>
                  <a:cubicBezTo>
                    <a:pt x="3541" y="9063"/>
                    <a:pt x="3612" y="9050"/>
                    <a:pt x="3681" y="9046"/>
                  </a:cubicBezTo>
                  <a:cubicBezTo>
                    <a:pt x="3855" y="9044"/>
                    <a:pt x="4020" y="8975"/>
                    <a:pt x="4185" y="8916"/>
                  </a:cubicBezTo>
                  <a:cubicBezTo>
                    <a:pt x="4494" y="8764"/>
                    <a:pt x="4763" y="8541"/>
                    <a:pt x="4948" y="8283"/>
                  </a:cubicBezTo>
                  <a:cubicBezTo>
                    <a:pt x="5094" y="8084"/>
                    <a:pt x="5218" y="7869"/>
                    <a:pt x="5318" y="7643"/>
                  </a:cubicBezTo>
                  <a:cubicBezTo>
                    <a:pt x="5342" y="7694"/>
                    <a:pt x="5362" y="7747"/>
                    <a:pt x="5388" y="7798"/>
                  </a:cubicBezTo>
                  <a:cubicBezTo>
                    <a:pt x="5566" y="8162"/>
                    <a:pt x="5762" y="8520"/>
                    <a:pt x="5992" y="8861"/>
                  </a:cubicBezTo>
                  <a:cubicBezTo>
                    <a:pt x="6104" y="9034"/>
                    <a:pt x="6234" y="9199"/>
                    <a:pt x="6363" y="9364"/>
                  </a:cubicBezTo>
                  <a:cubicBezTo>
                    <a:pt x="6497" y="9528"/>
                    <a:pt x="6642" y="9683"/>
                    <a:pt x="6796" y="9828"/>
                  </a:cubicBezTo>
                  <a:cubicBezTo>
                    <a:pt x="6956" y="9973"/>
                    <a:pt x="7120" y="10115"/>
                    <a:pt x="7313" y="10231"/>
                  </a:cubicBezTo>
                  <a:cubicBezTo>
                    <a:pt x="7405" y="10298"/>
                    <a:pt x="7502" y="10355"/>
                    <a:pt x="7606" y="10397"/>
                  </a:cubicBezTo>
                  <a:cubicBezTo>
                    <a:pt x="7711" y="10442"/>
                    <a:pt x="7812" y="10497"/>
                    <a:pt x="7923" y="10532"/>
                  </a:cubicBezTo>
                  <a:cubicBezTo>
                    <a:pt x="8130" y="10586"/>
                    <a:pt x="8336" y="10643"/>
                    <a:pt x="8554" y="10643"/>
                  </a:cubicBezTo>
                  <a:cubicBezTo>
                    <a:pt x="8575" y="10643"/>
                    <a:pt x="8596" y="10642"/>
                    <a:pt x="8617" y="10641"/>
                  </a:cubicBezTo>
                  <a:lnTo>
                    <a:pt x="8794" y="10642"/>
                  </a:lnTo>
                  <a:lnTo>
                    <a:pt x="8836" y="10642"/>
                  </a:lnTo>
                  <a:lnTo>
                    <a:pt x="8867" y="10639"/>
                  </a:lnTo>
                  <a:lnTo>
                    <a:pt x="8903" y="10632"/>
                  </a:lnTo>
                  <a:lnTo>
                    <a:pt x="8975" y="10621"/>
                  </a:lnTo>
                  <a:lnTo>
                    <a:pt x="9266" y="10571"/>
                  </a:lnTo>
                  <a:cubicBezTo>
                    <a:pt x="9502" y="10502"/>
                    <a:pt x="9736" y="10422"/>
                    <a:pt x="9930" y="10302"/>
                  </a:cubicBezTo>
                  <a:cubicBezTo>
                    <a:pt x="10035" y="10253"/>
                    <a:pt x="10124" y="10176"/>
                    <a:pt x="10217" y="10107"/>
                  </a:cubicBezTo>
                  <a:cubicBezTo>
                    <a:pt x="10314" y="10040"/>
                    <a:pt x="10393" y="9956"/>
                    <a:pt x="10471" y="9872"/>
                  </a:cubicBezTo>
                  <a:cubicBezTo>
                    <a:pt x="10552" y="9791"/>
                    <a:pt x="10623" y="9702"/>
                    <a:pt x="10687" y="9607"/>
                  </a:cubicBezTo>
                  <a:cubicBezTo>
                    <a:pt x="10753" y="9517"/>
                    <a:pt x="10813" y="9420"/>
                    <a:pt x="10863" y="9320"/>
                  </a:cubicBezTo>
                  <a:cubicBezTo>
                    <a:pt x="10968" y="9128"/>
                    <a:pt x="11053" y="8925"/>
                    <a:pt x="11116" y="8715"/>
                  </a:cubicBezTo>
                  <a:cubicBezTo>
                    <a:pt x="11150" y="8605"/>
                    <a:pt x="11180" y="8494"/>
                    <a:pt x="11202" y="8381"/>
                  </a:cubicBezTo>
                  <a:cubicBezTo>
                    <a:pt x="11277" y="8480"/>
                    <a:pt x="11351" y="8579"/>
                    <a:pt x="11427" y="8677"/>
                  </a:cubicBezTo>
                  <a:cubicBezTo>
                    <a:pt x="11690" y="9015"/>
                    <a:pt x="11969" y="9340"/>
                    <a:pt x="12254" y="9661"/>
                  </a:cubicBezTo>
                  <a:cubicBezTo>
                    <a:pt x="12401" y="9818"/>
                    <a:pt x="12546" y="9976"/>
                    <a:pt x="12697" y="10128"/>
                  </a:cubicBezTo>
                  <a:cubicBezTo>
                    <a:pt x="12853" y="10277"/>
                    <a:pt x="13001" y="10434"/>
                    <a:pt x="13170" y="10571"/>
                  </a:cubicBezTo>
                  <a:cubicBezTo>
                    <a:pt x="13331" y="10718"/>
                    <a:pt x="13501" y="10854"/>
                    <a:pt x="13679" y="10980"/>
                  </a:cubicBezTo>
                  <a:cubicBezTo>
                    <a:pt x="13847" y="11118"/>
                    <a:pt x="14045" y="11224"/>
                    <a:pt x="14231" y="11343"/>
                  </a:cubicBezTo>
                  <a:cubicBezTo>
                    <a:pt x="14434" y="11437"/>
                    <a:pt x="14627" y="11552"/>
                    <a:pt x="14856" y="11603"/>
                  </a:cubicBezTo>
                  <a:cubicBezTo>
                    <a:pt x="14966" y="11634"/>
                    <a:pt x="15072" y="11673"/>
                    <a:pt x="15192" y="11673"/>
                  </a:cubicBezTo>
                  <a:cubicBezTo>
                    <a:pt x="15194" y="11673"/>
                    <a:pt x="15196" y="11673"/>
                    <a:pt x="15198" y="11673"/>
                  </a:cubicBezTo>
                  <a:cubicBezTo>
                    <a:pt x="15202" y="11673"/>
                    <a:pt x="15207" y="11673"/>
                    <a:pt x="15211" y="11673"/>
                  </a:cubicBezTo>
                  <a:cubicBezTo>
                    <a:pt x="15290" y="11673"/>
                    <a:pt x="15360" y="11686"/>
                    <a:pt x="15438" y="11686"/>
                  </a:cubicBezTo>
                  <a:cubicBezTo>
                    <a:pt x="15477" y="11686"/>
                    <a:pt x="15518" y="11683"/>
                    <a:pt x="15563" y="11673"/>
                  </a:cubicBezTo>
                  <a:cubicBezTo>
                    <a:pt x="15669" y="11648"/>
                    <a:pt x="15763" y="11648"/>
                    <a:pt x="15880" y="11602"/>
                  </a:cubicBezTo>
                  <a:cubicBezTo>
                    <a:pt x="15993" y="11547"/>
                    <a:pt x="16127" y="11517"/>
                    <a:pt x="16213" y="11434"/>
                  </a:cubicBezTo>
                  <a:cubicBezTo>
                    <a:pt x="16307" y="11360"/>
                    <a:pt x="16405" y="11290"/>
                    <a:pt x="16470" y="11192"/>
                  </a:cubicBezTo>
                  <a:cubicBezTo>
                    <a:pt x="16506" y="11147"/>
                    <a:pt x="16543" y="11102"/>
                    <a:pt x="16576" y="11054"/>
                  </a:cubicBezTo>
                  <a:lnTo>
                    <a:pt x="16655" y="10901"/>
                  </a:lnTo>
                  <a:cubicBezTo>
                    <a:pt x="16760" y="10699"/>
                    <a:pt x="16810" y="10481"/>
                    <a:pt x="16847" y="10268"/>
                  </a:cubicBezTo>
                  <a:cubicBezTo>
                    <a:pt x="16877" y="10055"/>
                    <a:pt x="16891" y="9839"/>
                    <a:pt x="16889" y="9624"/>
                  </a:cubicBezTo>
                  <a:cubicBezTo>
                    <a:pt x="16881" y="9196"/>
                    <a:pt x="16815" y="8775"/>
                    <a:pt x="16715" y="8366"/>
                  </a:cubicBezTo>
                  <a:lnTo>
                    <a:pt x="16715" y="8366"/>
                  </a:lnTo>
                  <a:cubicBezTo>
                    <a:pt x="16767" y="8781"/>
                    <a:pt x="16780" y="9201"/>
                    <a:pt x="16751" y="9619"/>
                  </a:cubicBezTo>
                  <a:cubicBezTo>
                    <a:pt x="16736" y="9824"/>
                    <a:pt x="16704" y="10028"/>
                    <a:pt x="16657" y="10228"/>
                  </a:cubicBezTo>
                  <a:cubicBezTo>
                    <a:pt x="16605" y="10425"/>
                    <a:pt x="16541" y="10619"/>
                    <a:pt x="16438" y="10783"/>
                  </a:cubicBezTo>
                  <a:lnTo>
                    <a:pt x="16362" y="10905"/>
                  </a:lnTo>
                  <a:cubicBezTo>
                    <a:pt x="16332" y="10941"/>
                    <a:pt x="16297" y="10973"/>
                    <a:pt x="16266" y="11008"/>
                  </a:cubicBezTo>
                  <a:cubicBezTo>
                    <a:pt x="16207" y="11084"/>
                    <a:pt x="16126" y="11128"/>
                    <a:pt x="16049" y="11178"/>
                  </a:cubicBezTo>
                  <a:cubicBezTo>
                    <a:pt x="15978" y="11240"/>
                    <a:pt x="15888" y="11238"/>
                    <a:pt x="15814" y="11277"/>
                  </a:cubicBezTo>
                  <a:cubicBezTo>
                    <a:pt x="15735" y="11308"/>
                    <a:pt x="15612" y="11303"/>
                    <a:pt x="15513" y="11317"/>
                  </a:cubicBezTo>
                  <a:cubicBezTo>
                    <a:pt x="15502" y="11319"/>
                    <a:pt x="15490" y="11320"/>
                    <a:pt x="15477" y="11320"/>
                  </a:cubicBezTo>
                  <a:cubicBezTo>
                    <a:pt x="15411" y="11320"/>
                    <a:pt x="15323" y="11294"/>
                    <a:pt x="15251" y="11289"/>
                  </a:cubicBezTo>
                  <a:cubicBezTo>
                    <a:pt x="15161" y="11285"/>
                    <a:pt x="15071" y="11247"/>
                    <a:pt x="14981" y="11214"/>
                  </a:cubicBezTo>
                  <a:cubicBezTo>
                    <a:pt x="14800" y="11164"/>
                    <a:pt x="14632" y="11048"/>
                    <a:pt x="14461" y="10959"/>
                  </a:cubicBezTo>
                  <a:cubicBezTo>
                    <a:pt x="14299" y="10838"/>
                    <a:pt x="14129" y="10736"/>
                    <a:pt x="13979" y="10596"/>
                  </a:cubicBezTo>
                  <a:cubicBezTo>
                    <a:pt x="13822" y="10467"/>
                    <a:pt x="13671" y="10330"/>
                    <a:pt x="13530" y="10185"/>
                  </a:cubicBezTo>
                  <a:cubicBezTo>
                    <a:pt x="13237" y="9901"/>
                    <a:pt x="12963" y="9592"/>
                    <a:pt x="12698" y="9277"/>
                  </a:cubicBezTo>
                  <a:cubicBezTo>
                    <a:pt x="12438" y="8956"/>
                    <a:pt x="12183" y="8630"/>
                    <a:pt x="11944" y="8291"/>
                  </a:cubicBezTo>
                  <a:cubicBezTo>
                    <a:pt x="11705" y="7952"/>
                    <a:pt x="11466" y="7609"/>
                    <a:pt x="11251" y="7266"/>
                  </a:cubicBezTo>
                  <a:lnTo>
                    <a:pt x="10643" y="6301"/>
                  </a:lnTo>
                  <a:lnTo>
                    <a:pt x="10619" y="7459"/>
                  </a:lnTo>
                  <a:cubicBezTo>
                    <a:pt x="10616" y="7634"/>
                    <a:pt x="10598" y="7808"/>
                    <a:pt x="10568" y="7979"/>
                  </a:cubicBezTo>
                  <a:cubicBezTo>
                    <a:pt x="10538" y="8155"/>
                    <a:pt x="10494" y="8326"/>
                    <a:pt x="10437" y="8495"/>
                  </a:cubicBezTo>
                  <a:cubicBezTo>
                    <a:pt x="10380" y="8660"/>
                    <a:pt x="10313" y="8820"/>
                    <a:pt x="10227" y="8964"/>
                  </a:cubicBezTo>
                  <a:cubicBezTo>
                    <a:pt x="10188" y="9036"/>
                    <a:pt x="10142" y="9106"/>
                    <a:pt x="10089" y="9171"/>
                  </a:cubicBezTo>
                  <a:cubicBezTo>
                    <a:pt x="10040" y="9238"/>
                    <a:pt x="9991" y="9303"/>
                    <a:pt x="9930" y="9355"/>
                  </a:cubicBezTo>
                  <a:cubicBezTo>
                    <a:pt x="9821" y="9472"/>
                    <a:pt x="9695" y="9569"/>
                    <a:pt x="9556" y="9647"/>
                  </a:cubicBezTo>
                  <a:cubicBezTo>
                    <a:pt x="9415" y="9733"/>
                    <a:pt x="9275" y="9769"/>
                    <a:pt x="9138" y="9821"/>
                  </a:cubicBezTo>
                  <a:lnTo>
                    <a:pt x="8852" y="9867"/>
                  </a:lnTo>
                  <a:lnTo>
                    <a:pt x="8779" y="9878"/>
                  </a:lnTo>
                  <a:lnTo>
                    <a:pt x="8767" y="9881"/>
                  </a:lnTo>
                  <a:lnTo>
                    <a:pt x="8742" y="9881"/>
                  </a:lnTo>
                  <a:lnTo>
                    <a:pt x="8627" y="9876"/>
                  </a:lnTo>
                  <a:cubicBezTo>
                    <a:pt x="8611" y="9877"/>
                    <a:pt x="8594" y="9878"/>
                    <a:pt x="8578" y="9878"/>
                  </a:cubicBezTo>
                  <a:cubicBezTo>
                    <a:pt x="8440" y="9878"/>
                    <a:pt x="8304" y="9833"/>
                    <a:pt x="8169" y="9802"/>
                  </a:cubicBezTo>
                  <a:cubicBezTo>
                    <a:pt x="8094" y="9778"/>
                    <a:pt x="8021" y="9734"/>
                    <a:pt x="7948" y="9703"/>
                  </a:cubicBezTo>
                  <a:cubicBezTo>
                    <a:pt x="7871" y="9672"/>
                    <a:pt x="7799" y="9631"/>
                    <a:pt x="7734" y="9579"/>
                  </a:cubicBezTo>
                  <a:cubicBezTo>
                    <a:pt x="7591" y="9493"/>
                    <a:pt x="7461" y="9378"/>
                    <a:pt x="7331" y="9259"/>
                  </a:cubicBezTo>
                  <a:cubicBezTo>
                    <a:pt x="7203" y="9134"/>
                    <a:pt x="7082" y="9004"/>
                    <a:pt x="6967" y="8866"/>
                  </a:cubicBezTo>
                  <a:cubicBezTo>
                    <a:pt x="6854" y="8724"/>
                    <a:pt x="6739" y="8582"/>
                    <a:pt x="6638" y="8426"/>
                  </a:cubicBezTo>
                  <a:cubicBezTo>
                    <a:pt x="6428" y="8122"/>
                    <a:pt x="6244" y="7796"/>
                    <a:pt x="6075" y="7459"/>
                  </a:cubicBezTo>
                  <a:cubicBezTo>
                    <a:pt x="5990" y="7290"/>
                    <a:pt x="5914" y="7119"/>
                    <a:pt x="5837" y="6946"/>
                  </a:cubicBezTo>
                  <a:cubicBezTo>
                    <a:pt x="5761" y="6774"/>
                    <a:pt x="5691" y="6595"/>
                    <a:pt x="5632" y="6430"/>
                  </a:cubicBezTo>
                  <a:lnTo>
                    <a:pt x="5149" y="5069"/>
                  </a:lnTo>
                  <a:lnTo>
                    <a:pt x="4899" y="6492"/>
                  </a:lnTo>
                  <a:cubicBezTo>
                    <a:pt x="4854" y="6736"/>
                    <a:pt x="4787" y="6975"/>
                    <a:pt x="4700" y="7209"/>
                  </a:cubicBezTo>
                  <a:cubicBezTo>
                    <a:pt x="4619" y="7438"/>
                    <a:pt x="4508" y="7654"/>
                    <a:pt x="4368" y="7853"/>
                  </a:cubicBezTo>
                  <a:cubicBezTo>
                    <a:pt x="4238" y="8051"/>
                    <a:pt x="4066" y="8182"/>
                    <a:pt x="3890" y="8283"/>
                  </a:cubicBezTo>
                  <a:cubicBezTo>
                    <a:pt x="3796" y="8312"/>
                    <a:pt x="3708" y="8363"/>
                    <a:pt x="3603" y="8363"/>
                  </a:cubicBezTo>
                  <a:cubicBezTo>
                    <a:pt x="3602" y="8363"/>
                    <a:pt x="3601" y="8363"/>
                    <a:pt x="3600" y="8363"/>
                  </a:cubicBezTo>
                  <a:cubicBezTo>
                    <a:pt x="3555" y="8366"/>
                    <a:pt x="3513" y="8379"/>
                    <a:pt x="3466" y="8379"/>
                  </a:cubicBezTo>
                  <a:cubicBezTo>
                    <a:pt x="3459" y="8379"/>
                    <a:pt x="3453" y="8379"/>
                    <a:pt x="3446" y="8378"/>
                  </a:cubicBezTo>
                  <a:lnTo>
                    <a:pt x="3283" y="8358"/>
                  </a:lnTo>
                  <a:cubicBezTo>
                    <a:pt x="3282" y="8358"/>
                    <a:pt x="3281" y="8358"/>
                    <a:pt x="3279" y="8358"/>
                  </a:cubicBezTo>
                  <a:cubicBezTo>
                    <a:pt x="3170" y="8358"/>
                    <a:pt x="3072" y="8303"/>
                    <a:pt x="2967" y="8278"/>
                  </a:cubicBezTo>
                  <a:cubicBezTo>
                    <a:pt x="2868" y="8261"/>
                    <a:pt x="2735" y="8178"/>
                    <a:pt x="2614" y="8121"/>
                  </a:cubicBezTo>
                  <a:lnTo>
                    <a:pt x="2430" y="8027"/>
                  </a:lnTo>
                  <a:lnTo>
                    <a:pt x="2302" y="7938"/>
                  </a:lnTo>
                  <a:cubicBezTo>
                    <a:pt x="2202" y="7873"/>
                    <a:pt x="2114" y="7787"/>
                    <a:pt x="2024" y="7704"/>
                  </a:cubicBezTo>
                  <a:cubicBezTo>
                    <a:pt x="1676" y="7354"/>
                    <a:pt x="1407" y="6899"/>
                    <a:pt x="1200" y="6412"/>
                  </a:cubicBezTo>
                  <a:cubicBezTo>
                    <a:pt x="988" y="5928"/>
                    <a:pt x="823" y="5411"/>
                    <a:pt x="696" y="4886"/>
                  </a:cubicBezTo>
                  <a:cubicBezTo>
                    <a:pt x="569" y="4359"/>
                    <a:pt x="466" y="3823"/>
                    <a:pt x="384" y="3282"/>
                  </a:cubicBezTo>
                  <a:cubicBezTo>
                    <a:pt x="300" y="2742"/>
                    <a:pt x="241" y="2197"/>
                    <a:pt x="197" y="1649"/>
                  </a:cubicBezTo>
                  <a:cubicBezTo>
                    <a:pt x="158" y="1101"/>
                    <a:pt x="118" y="552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58;p42"/>
            <p:cNvSpPr/>
            <p:nvPr/>
          </p:nvSpPr>
          <p:spPr>
            <a:xfrm>
              <a:off x="-2215525" y="-228043"/>
              <a:ext cx="83750" cy="80581"/>
            </a:xfrm>
            <a:custGeom>
              <a:avLst/>
              <a:gdLst/>
              <a:ahLst/>
              <a:cxnLst/>
              <a:rect l="l" t="t" r="r" b="b"/>
              <a:pathLst>
                <a:path w="4783" h="4602" extrusionOk="0">
                  <a:moveTo>
                    <a:pt x="2300" y="0"/>
                  </a:moveTo>
                  <a:cubicBezTo>
                    <a:pt x="1030" y="0"/>
                    <a:pt x="1" y="1030"/>
                    <a:pt x="1" y="2301"/>
                  </a:cubicBezTo>
                  <a:cubicBezTo>
                    <a:pt x="1" y="3231"/>
                    <a:pt x="561" y="4071"/>
                    <a:pt x="1421" y="4426"/>
                  </a:cubicBezTo>
                  <a:cubicBezTo>
                    <a:pt x="1705" y="4544"/>
                    <a:pt x="2005" y="4601"/>
                    <a:pt x="2302" y="4601"/>
                  </a:cubicBezTo>
                  <a:cubicBezTo>
                    <a:pt x="2900" y="4601"/>
                    <a:pt x="3489" y="4368"/>
                    <a:pt x="3929" y="3928"/>
                  </a:cubicBezTo>
                  <a:cubicBezTo>
                    <a:pt x="4587" y="3270"/>
                    <a:pt x="4783" y="2281"/>
                    <a:pt x="4428" y="1420"/>
                  </a:cubicBezTo>
                  <a:cubicBezTo>
                    <a:pt x="4071" y="561"/>
                    <a:pt x="3232" y="0"/>
                    <a:pt x="2302" y="0"/>
                  </a:cubicBezTo>
                  <a:cubicBezTo>
                    <a:pt x="2302" y="0"/>
                    <a:pt x="2301" y="0"/>
                    <a:pt x="2300" y="0"/>
                  </a:cubicBezTo>
                  <a:close/>
                </a:path>
              </a:pathLst>
            </a:custGeom>
            <a:solidFill>
              <a:srgbClr val="F1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1" name="35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28" y="3177975"/>
            <a:ext cx="1006200" cy="857917"/>
          </a:xfrm>
          <a:prstGeom prst="rect">
            <a:avLst/>
          </a:prstGeom>
        </p:spPr>
      </p:pic>
      <p:pic>
        <p:nvPicPr>
          <p:cNvPr id="222" name="14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65" y="1770549"/>
            <a:ext cx="1043993" cy="810817"/>
          </a:xfrm>
          <a:prstGeom prst="rect">
            <a:avLst/>
          </a:prstGeom>
        </p:spPr>
      </p:pic>
      <p:pic>
        <p:nvPicPr>
          <p:cNvPr id="223" name="3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09" y="2514046"/>
            <a:ext cx="1540697" cy="1178395"/>
          </a:xfrm>
          <a:prstGeom prst="rect">
            <a:avLst/>
          </a:prstGeom>
        </p:spPr>
      </p:pic>
      <p:pic>
        <p:nvPicPr>
          <p:cNvPr id="224" name="3 Imagen" descr="Recorte de pantall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96" y="2077159"/>
            <a:ext cx="796339" cy="597727"/>
          </a:xfrm>
          <a:prstGeom prst="rect">
            <a:avLst/>
          </a:prstGeom>
        </p:spPr>
      </p:pic>
      <p:pic>
        <p:nvPicPr>
          <p:cNvPr id="225" name="131 Imagen" descr="Recorte de pantall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88" y="3482170"/>
            <a:ext cx="1036296" cy="719236"/>
          </a:xfrm>
          <a:prstGeom prst="rect">
            <a:avLst/>
          </a:prstGeom>
        </p:spPr>
      </p:pic>
      <p:pic>
        <p:nvPicPr>
          <p:cNvPr id="226" name="4 Imagen" descr="Recorte de pantall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25" y="1367058"/>
            <a:ext cx="679524" cy="80102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285"/>
    </mc:Choice>
    <mc:Fallback xmlns="">
      <p:transition spd="slow" advTm="134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3333" x="1285875" y="2732088"/>
          <p14:tracePt t="113349" x="1285875" y="2746375"/>
          <p14:tracePt t="113356" x="1285875" y="2752725"/>
          <p14:tracePt t="113369" x="1285875" y="2765425"/>
          <p14:tracePt t="113385" x="1285875" y="2798763"/>
          <p14:tracePt t="113402" x="1285875" y="2894013"/>
          <p14:tracePt t="113418" x="1298575" y="2987675"/>
          <p14:tracePt t="113433" x="1319213" y="3087688"/>
          <p14:tracePt t="113450" x="1339850" y="3181350"/>
          <p14:tracePt t="113467" x="1373188" y="3281363"/>
          <p14:tracePt t="113484" x="1406525" y="3381375"/>
          <p14:tracePt t="113501" x="1460500" y="3522663"/>
          <p14:tracePt t="113517" x="1487488" y="3589338"/>
          <p14:tracePt t="113534" x="1527175" y="3670300"/>
          <p14:tracePt t="113551" x="1539875" y="3709988"/>
          <p14:tracePt t="113880" x="1539875" y="3716338"/>
          <p14:tracePt t="113888" x="1547813" y="3724275"/>
          <p14:tracePt t="113903" x="1560513" y="3743325"/>
          <p14:tracePt t="113918" x="1587500" y="3763963"/>
          <p14:tracePt t="113934" x="1614488" y="3810000"/>
          <p14:tracePt t="113951" x="1666875" y="3878263"/>
          <p14:tracePt t="113967" x="1727200" y="3944938"/>
          <p14:tracePt t="113984" x="1774825" y="3998913"/>
          <p14:tracePt t="114001" x="1847850" y="4065588"/>
          <p14:tracePt t="114017" x="1901825" y="4098925"/>
          <p14:tracePt t="114034" x="1941513" y="4125913"/>
          <p14:tracePt t="114050" x="1995488" y="4152900"/>
          <p14:tracePt t="114067" x="2043113" y="4165600"/>
          <p14:tracePt t="114084" x="2103438" y="4186238"/>
          <p14:tracePt t="114102" x="2197100" y="4186238"/>
          <p14:tracePt t="114118" x="2270125" y="4186238"/>
          <p14:tracePt t="114135" x="2336800" y="4179888"/>
          <p14:tracePt t="114150" x="2411413" y="4152900"/>
          <p14:tracePt t="114167" x="2484438" y="4119563"/>
          <p14:tracePt t="114183" x="2544763" y="4071938"/>
          <p14:tracePt t="114200" x="2592388" y="4024313"/>
          <p14:tracePt t="114217" x="2644775" y="3951288"/>
          <p14:tracePt t="114234" x="2671763" y="3911600"/>
          <p14:tracePt t="114250" x="2686050" y="3851275"/>
          <p14:tracePt t="114267" x="2692400" y="3790950"/>
          <p14:tracePt t="114284" x="2692400" y="3716338"/>
          <p14:tracePt t="114287" x="2692400" y="3670300"/>
          <p14:tracePt t="114300" x="2686050" y="3630613"/>
          <p14:tracePt t="114317" x="2638425" y="3516313"/>
          <p14:tracePt t="114334" x="2598738" y="3441700"/>
          <p14:tracePt t="114350" x="2544763" y="3368675"/>
          <p14:tracePt t="114366" x="2484438" y="3314700"/>
          <p14:tracePt t="114383" x="2430463" y="3254375"/>
          <p14:tracePt t="114400" x="2370138" y="3214688"/>
          <p14:tracePt t="114418" x="2276475" y="3148013"/>
          <p14:tracePt t="114434" x="2216150" y="3121025"/>
          <p14:tracePt t="114450" x="2155825" y="3100388"/>
          <p14:tracePt t="114467" x="2109788" y="3087688"/>
          <p14:tracePt t="114484" x="2062163" y="3087688"/>
          <p14:tracePt t="114500" x="2022475" y="3087688"/>
          <p14:tracePt t="114518" x="1949450" y="3087688"/>
          <p14:tracePt t="114534" x="1901825" y="3094038"/>
          <p14:tracePt t="114550" x="1862138" y="3114675"/>
          <p14:tracePt t="114567" x="1828800" y="3133725"/>
          <p14:tracePt t="114583" x="1801813" y="3167063"/>
          <p14:tracePt t="114601" x="1774825" y="3214688"/>
          <p14:tracePt t="114618" x="1735138" y="3314700"/>
          <p14:tracePt t="114634" x="1708150" y="3408363"/>
          <p14:tracePt t="114650" x="1693863" y="3522663"/>
          <p14:tracePt t="114667" x="1687513" y="3643313"/>
          <p14:tracePt t="114684" x="1687513" y="3743325"/>
          <p14:tracePt t="114700" x="1687513" y="3870325"/>
          <p14:tracePt t="114718" x="1701800" y="4032250"/>
          <p14:tracePt t="114734" x="1727200" y="4119563"/>
          <p14:tracePt t="114750" x="1762125" y="4192588"/>
          <p14:tracePt t="114766" x="1808163" y="4265613"/>
          <p14:tracePt t="114783" x="1862138" y="4333875"/>
          <p14:tracePt t="114800" x="1916113" y="4394200"/>
          <p14:tracePt t="114817" x="2016125" y="4467225"/>
          <p14:tracePt t="114834" x="2103438" y="4506913"/>
          <p14:tracePt t="114849" x="2197100" y="4533900"/>
          <p14:tracePt t="114866" x="2290763" y="4540250"/>
          <p14:tracePt t="114883" x="2370138" y="4540250"/>
          <p14:tracePt t="114900" x="2444750" y="4533900"/>
          <p14:tracePt t="114918" x="2551113" y="4479925"/>
          <p14:tracePt t="114934" x="2632075" y="4433888"/>
          <p14:tracePt t="114951" x="2686050" y="4367213"/>
          <p14:tracePt t="114966" x="2752725" y="4279900"/>
          <p14:tracePt t="114983" x="2806700" y="4165600"/>
          <p14:tracePt t="115002" x="2852738" y="3971925"/>
          <p14:tracePt t="115017" x="2867025" y="3863975"/>
          <p14:tracePt t="115034" x="2867025" y="3784600"/>
          <p14:tracePt t="115050" x="2859088" y="3697288"/>
          <p14:tracePt t="115067" x="2840038" y="3636963"/>
          <p14:tracePt t="115084" x="2792413" y="3582988"/>
          <p14:tracePt t="115100" x="2738438" y="3529013"/>
          <p14:tracePt t="115118" x="2625725" y="3462338"/>
          <p14:tracePt t="115134" x="2551113" y="3441700"/>
          <p14:tracePt t="115151" x="2484438" y="3422650"/>
          <p14:tracePt t="115168" x="2390775" y="3408363"/>
          <p14:tracePt t="115184" x="2324100" y="3408363"/>
          <p14:tracePt t="115202" x="2270125" y="3408363"/>
          <p14:tracePt t="115218" x="2190750" y="3408363"/>
          <p14:tracePt t="115235" x="2155825" y="3408363"/>
          <p14:tracePt t="115251" x="2095500" y="3429000"/>
          <p14:tracePt t="115267" x="2062163" y="3449638"/>
          <p14:tracePt t="115284" x="2022475" y="3468688"/>
          <p14:tracePt t="115287" x="2009775" y="3482975"/>
          <p14:tracePt t="115300" x="1995488" y="3495675"/>
          <p14:tracePt t="115318" x="1962150" y="3549650"/>
          <p14:tracePt t="115334" x="1941513" y="3582988"/>
          <p14:tracePt t="115351" x="1922463" y="3622675"/>
          <p14:tracePt t="115367" x="1908175" y="3670300"/>
          <p14:tracePt t="115384" x="1901825" y="3716338"/>
          <p14:tracePt t="115400" x="1889125" y="3790950"/>
          <p14:tracePt t="115418" x="1881188" y="3884613"/>
          <p14:tracePt t="115435" x="1881188" y="3944938"/>
          <p14:tracePt t="115450" x="1881188" y="3990975"/>
          <p14:tracePt t="115467" x="1895475" y="4038600"/>
          <p14:tracePt t="115484" x="1922463" y="4084638"/>
          <p14:tracePt t="115500" x="1955800" y="4132263"/>
          <p14:tracePt t="115517" x="1995488" y="4179888"/>
          <p14:tracePt t="115535" x="2089150" y="4232275"/>
          <p14:tracePt t="115550" x="2176463" y="4252913"/>
          <p14:tracePt t="115567" x="2270125" y="4265613"/>
          <p14:tracePt t="115583" x="2357438" y="4273550"/>
          <p14:tracePt t="115600" x="2444750" y="4273550"/>
          <p14:tracePt t="115616" x="2490788" y="4259263"/>
          <p14:tracePt t="115634" x="2571750" y="4225925"/>
          <p14:tracePt t="115650" x="2598738" y="4205288"/>
          <p14:tracePt t="115667" x="2625725" y="4179888"/>
          <p14:tracePt t="115683" x="2652713" y="4152900"/>
          <p14:tracePt t="115700" x="2679700" y="4084638"/>
          <p14:tracePt t="115718" x="2698750" y="3905250"/>
          <p14:tracePt t="115733" x="2698750" y="3776663"/>
          <p14:tracePt t="115750" x="2698750" y="3630613"/>
          <p14:tracePt t="115766" x="2659063" y="3516313"/>
          <p14:tracePt t="115783" x="2619375" y="3402013"/>
          <p14:tracePt t="115799" x="2578100" y="3314700"/>
          <p14:tracePt t="115816" x="2532063" y="3241675"/>
          <p14:tracePt t="115834" x="2451100" y="3154363"/>
          <p14:tracePt t="115850" x="2384425" y="3100388"/>
          <p14:tracePt t="115867" x="2317750" y="3067050"/>
          <p14:tracePt t="115884" x="2263775" y="3048000"/>
          <p14:tracePt t="115900" x="2230438" y="3048000"/>
          <p14:tracePt t="115919" x="2182813" y="3048000"/>
          <p14:tracePt t="115934" x="2163763" y="3048000"/>
          <p14:tracePt t="115951" x="2136775" y="3054350"/>
          <p14:tracePt t="115967" x="2116138" y="3073400"/>
          <p14:tracePt t="115984" x="2089150" y="3108325"/>
          <p14:tracePt t="116000" x="2049463" y="3160713"/>
          <p14:tracePt t="116017" x="1962150" y="3302000"/>
          <p14:tracePt t="116034" x="1908175" y="3395663"/>
          <p14:tracePt t="116050" x="1855788" y="3529013"/>
          <p14:tracePt t="116067" x="1814513" y="3649663"/>
          <p14:tracePt t="116083" x="1795463" y="3751263"/>
          <p14:tracePt t="116100" x="1774825" y="3824288"/>
          <p14:tracePt t="116116" x="1768475" y="3890963"/>
          <p14:tracePt t="116135" x="1768475" y="3957638"/>
          <p14:tracePt t="116150" x="1774825" y="3998913"/>
          <p14:tracePt t="116167" x="1781175" y="4032250"/>
          <p14:tracePt t="116183" x="1808163" y="4059238"/>
          <p14:tracePt t="116200" x="1835150" y="4092575"/>
          <p14:tracePt t="116218" x="1908175" y="4138613"/>
          <p14:tracePt t="116235" x="1955800" y="4159250"/>
          <p14:tracePt t="116249" x="2016125" y="4186238"/>
          <p14:tracePt t="116267" x="2076450" y="4192588"/>
          <p14:tracePt t="116283" x="2136775" y="4198938"/>
          <p14:tracePt t="116300" x="2209800" y="4198938"/>
          <p14:tracePt t="116318" x="2263775" y="4198938"/>
          <p14:tracePt t="116335" x="2276475" y="4198938"/>
          <p14:tracePt t="116697" x="2284413" y="4198938"/>
          <p14:tracePt t="116704" x="2290763" y="4198938"/>
          <p14:tracePt t="116720" x="2297113" y="4192588"/>
          <p14:tracePt t="116735" x="2309813" y="4179888"/>
          <p14:tracePt t="116751" x="2317750" y="4165600"/>
          <p14:tracePt t="116767" x="2317750" y="4152900"/>
          <p14:tracePt t="116783" x="2330450" y="4125913"/>
          <p14:tracePt t="116801" x="2336800" y="4092575"/>
          <p14:tracePt t="116818" x="2336800" y="4017963"/>
          <p14:tracePt t="116832" x="2336800" y="3990975"/>
          <p14:tracePt t="116850" x="2336800" y="3911600"/>
          <p14:tracePt t="116866" x="2336800" y="3830638"/>
          <p14:tracePt t="116883" x="2324100" y="3776663"/>
          <p14:tracePt t="116900" x="2290763" y="3724275"/>
          <p14:tracePt t="116917" x="2270125" y="3676650"/>
          <p14:tracePt t="116934" x="2236788" y="3649663"/>
          <p14:tracePt t="116950" x="2224088" y="3636963"/>
          <p14:tracePt t="116966" x="2203450" y="3622675"/>
          <p14:tracePt t="116983" x="2197100" y="3622675"/>
          <p14:tracePt t="117000" x="2182813" y="3622675"/>
          <p14:tracePt t="117016" x="2176463" y="3622675"/>
          <p14:tracePt t="117034" x="2170113" y="3622675"/>
          <p14:tracePt t="117050" x="2155825" y="3622675"/>
          <p14:tracePt t="117083" x="2149475" y="3630613"/>
          <p14:tracePt t="117100" x="2143125" y="3636963"/>
          <p14:tracePt t="117116" x="2130425" y="3649663"/>
          <p14:tracePt t="117134" x="2103438" y="3663950"/>
          <p14:tracePt t="117151" x="2089150" y="3676650"/>
          <p14:tracePt t="117166" x="2076450" y="3683000"/>
          <p14:tracePt t="117183" x="2062163" y="3690938"/>
          <p14:tracePt t="117199" x="2055813" y="3690938"/>
          <p14:tracePt t="117216" x="2049463" y="3690938"/>
          <p14:tracePt t="117233" x="2043113" y="3690938"/>
          <p14:tracePt t="117550" x="2049463" y="3683000"/>
          <p14:tracePt t="117557" x="2055813" y="3676650"/>
          <p14:tracePt t="117566" x="2062163" y="3663950"/>
          <p14:tracePt t="117582" x="2082800" y="3576638"/>
          <p14:tracePt t="117599" x="2109788" y="3435350"/>
          <p14:tracePt t="117616" x="2109788" y="3227388"/>
          <p14:tracePt t="117634" x="2109788" y="2886075"/>
          <p14:tracePt t="117651" x="2103438" y="2671763"/>
          <p14:tracePt t="117666" x="2062163" y="2465388"/>
          <p14:tracePt t="117682" x="2001838" y="2297113"/>
          <p14:tracePt t="117699" x="1935163" y="2163763"/>
          <p14:tracePt t="117716" x="1874838" y="2049463"/>
          <p14:tracePt t="117733" x="1835150" y="1968500"/>
          <p14:tracePt t="117749" x="1768475" y="1874838"/>
          <p14:tracePt t="117766" x="1720850" y="1814513"/>
          <p14:tracePt t="117783" x="1681163" y="1768475"/>
          <p14:tracePt t="117800" x="1647825" y="1727200"/>
          <p14:tracePt t="117817" x="1614488" y="1701800"/>
          <p14:tracePt t="117833" x="1566863" y="1666875"/>
          <p14:tracePt t="117851" x="1547813" y="1660525"/>
          <p14:tracePt t="117867" x="1527175" y="1647825"/>
          <p14:tracePt t="117883" x="1506538" y="1641475"/>
          <p14:tracePt t="117900" x="1487488" y="1633538"/>
          <p14:tracePt t="117917" x="1473200" y="1633538"/>
          <p14:tracePt t="117934" x="1439863" y="1633538"/>
          <p14:tracePt t="117951" x="1419225" y="1633538"/>
          <p14:tracePt t="117966" x="1385888" y="1633538"/>
          <p14:tracePt t="117983" x="1352550" y="1633538"/>
          <p14:tracePt t="118000" x="1325563" y="1641475"/>
          <p14:tracePt t="118016" x="1306513" y="1654175"/>
          <p14:tracePt t="118034" x="1279525" y="1666875"/>
          <p14:tracePt t="118050" x="1265238" y="1687513"/>
          <p14:tracePt t="118066" x="1252538" y="1714500"/>
          <p14:tracePt t="118083" x="1238250" y="1741488"/>
          <p14:tracePt t="118099" x="1231900" y="1781175"/>
          <p14:tracePt t="118115" x="1219200" y="1835150"/>
          <p14:tracePt t="118132" x="1212850" y="1889125"/>
          <p14:tracePt t="118151" x="1212850" y="1968500"/>
          <p14:tracePt t="118167" x="1212850" y="2009775"/>
          <p14:tracePt t="118183" x="1212850" y="2043113"/>
          <p14:tracePt t="118200" x="1219200" y="2076450"/>
          <p14:tracePt t="118216" x="1225550" y="2103438"/>
          <p14:tracePt t="118233" x="1246188" y="2136775"/>
          <p14:tracePt t="118249" x="1279525" y="2170113"/>
          <p14:tracePt t="118266" x="1319213" y="2197100"/>
          <p14:tracePt t="118282" x="1373188" y="2216150"/>
          <p14:tracePt t="118299" x="1419225" y="2230438"/>
          <p14:tracePt t="118316" x="1479550" y="2236788"/>
          <p14:tracePt t="118333" x="1539875" y="2236788"/>
          <p14:tracePt t="118350" x="1654175" y="2230438"/>
          <p14:tracePt t="118366" x="1714500" y="2209800"/>
          <p14:tracePt t="118383" x="1754188" y="2182813"/>
          <p14:tracePt t="118400" x="1808163" y="2155825"/>
          <p14:tracePt t="118417" x="1841500" y="2130425"/>
          <p14:tracePt t="118432" x="1881188" y="2103438"/>
          <p14:tracePt t="118451" x="1922463" y="2043113"/>
          <p14:tracePt t="118466" x="1962150" y="1982788"/>
          <p14:tracePt t="118483" x="1982788" y="1908175"/>
          <p14:tracePt t="118499" x="2001838" y="1841500"/>
          <p14:tracePt t="118516" x="2009775" y="1774825"/>
          <p14:tracePt t="118533" x="2009775" y="1720850"/>
          <p14:tracePt t="118550" x="2009775" y="1641475"/>
          <p14:tracePt t="118566" x="1995488" y="1587500"/>
          <p14:tracePt t="118583" x="1968500" y="1539875"/>
          <p14:tracePt t="118600" x="1949450" y="1500188"/>
          <p14:tracePt t="118616" x="1922463" y="1460500"/>
          <p14:tracePt t="118632" x="1895475" y="1433513"/>
          <p14:tracePt t="118650" x="1855788" y="1385888"/>
          <p14:tracePt t="118666" x="1828800" y="1358900"/>
          <p14:tracePt t="118683" x="1795463" y="1339850"/>
          <p14:tracePt t="118700" x="1768475" y="1325563"/>
          <p14:tracePt t="118716" x="1735138" y="1319213"/>
          <p14:tracePt t="118733" x="1714500" y="1312863"/>
          <p14:tracePt t="118751" x="1674813" y="1312863"/>
          <p14:tracePt t="118766" x="1654175" y="1319213"/>
          <p14:tracePt t="118783" x="1627188" y="1333500"/>
          <p14:tracePt t="118799" x="1593850" y="1358900"/>
          <p14:tracePt t="118816" x="1566863" y="1379538"/>
          <p14:tracePt t="118833" x="1527175" y="1412875"/>
          <p14:tracePt t="118850" x="1466850" y="1479550"/>
          <p14:tracePt t="118866" x="1412875" y="1554163"/>
          <p14:tracePt t="118883" x="1366838" y="1633538"/>
          <p14:tracePt t="118899" x="1298575" y="1720850"/>
          <p14:tracePt t="118916" x="1252538" y="1814513"/>
          <p14:tracePt t="118933" x="1204913" y="1922463"/>
          <p14:tracePt t="118950" x="1158875" y="2082800"/>
          <p14:tracePt t="118966" x="1144588" y="2176463"/>
          <p14:tracePt t="118983" x="1144588" y="2270125"/>
          <p14:tracePt t="118999" x="1144588" y="2351088"/>
          <p14:tracePt t="119016" x="1144588" y="2424113"/>
          <p14:tracePt t="119033" x="1165225" y="2498725"/>
          <p14:tracePt t="119051" x="1225550" y="2584450"/>
          <p14:tracePt t="119066" x="1265238" y="2632075"/>
          <p14:tracePt t="119083" x="1339850" y="2671763"/>
          <p14:tracePt t="119099" x="1406525" y="2705100"/>
          <p14:tracePt t="119116" x="1479550" y="2719388"/>
          <p14:tracePt t="119133" x="1554163" y="2719388"/>
          <p14:tracePt t="119150" x="1674813" y="2698750"/>
          <p14:tracePt t="119167" x="1754188" y="2659063"/>
          <p14:tracePt t="119182" x="1814513" y="2632075"/>
          <p14:tracePt t="119199" x="1855788" y="2598738"/>
          <p14:tracePt t="119216" x="1889125" y="2551113"/>
          <p14:tracePt t="119233" x="1928813" y="2505075"/>
          <p14:tracePt t="119250" x="1976438" y="2405063"/>
          <p14:tracePt t="119266" x="1995488" y="2324100"/>
          <p14:tracePt t="119283" x="2016125" y="2224088"/>
          <p14:tracePt t="119299" x="2028825" y="2116138"/>
          <p14:tracePt t="119316" x="2028825" y="1995488"/>
          <p14:tracePt t="119333" x="2028825" y="1908175"/>
          <p14:tracePt t="119350" x="2009775" y="1795463"/>
          <p14:tracePt t="119366" x="1995488" y="1741488"/>
          <p14:tracePt t="119383" x="1968500" y="1708150"/>
          <p14:tracePt t="119399" x="1949450" y="1674813"/>
          <p14:tracePt t="119416" x="1922463" y="1654175"/>
          <p14:tracePt t="119433" x="1916113" y="1641475"/>
          <p14:tracePt t="119449" x="1901825" y="1633538"/>
          <p14:tracePt t="119774" x="1901825" y="1641475"/>
          <p14:tracePt t="119790" x="1908175" y="1654175"/>
          <p14:tracePt t="119799" x="1908175" y="1660525"/>
          <p14:tracePt t="119816" x="1922463" y="1687513"/>
          <p14:tracePt t="119833" x="1955800" y="1727200"/>
          <p14:tracePt t="119850" x="2001838" y="1828800"/>
          <p14:tracePt t="119866" x="2055813" y="1922463"/>
          <p14:tracePt t="119883" x="2116138" y="2022475"/>
          <p14:tracePt t="119899" x="2170113" y="2122488"/>
          <p14:tracePt t="119917" x="2236788" y="2224088"/>
          <p14:tracePt t="119932" x="2309813" y="2303463"/>
          <p14:tracePt t="119951" x="2417763" y="2417763"/>
          <p14:tracePt t="119967" x="2484438" y="2484438"/>
          <p14:tracePt t="119983" x="2565400" y="2551113"/>
          <p14:tracePt t="119999" x="2644775" y="2592388"/>
          <p14:tracePt t="120016" x="2738438" y="2625725"/>
          <p14:tracePt t="120034" x="2886075" y="2644775"/>
          <p14:tracePt t="120050" x="2994025" y="2644775"/>
          <p14:tracePt t="120067" x="3100388" y="2638425"/>
          <p14:tracePt t="120084" x="3208338" y="2605088"/>
          <p14:tracePt t="120100" x="3227388" y="2592388"/>
          <p14:tracePt t="120116" x="3254375" y="2578100"/>
          <p14:tracePt t="120381" x="3262313" y="2578100"/>
          <p14:tracePt t="120389" x="3268663" y="2578100"/>
          <p14:tracePt t="120399" x="3268663" y="2571750"/>
          <p14:tracePt t="120417" x="3281363" y="2559050"/>
          <p14:tracePt t="120432" x="3295650" y="2538413"/>
          <p14:tracePt t="120450" x="3308350" y="2505075"/>
          <p14:tracePt t="120466" x="3308350" y="2478088"/>
          <p14:tracePt t="120483" x="3308350" y="2451100"/>
          <p14:tracePt t="120499" x="3308350" y="2430463"/>
          <p14:tracePt t="120516" x="3308350" y="2397125"/>
          <p14:tracePt t="120532" x="3295650" y="2351088"/>
          <p14:tracePt t="120550" x="3248025" y="2290763"/>
          <p14:tracePt t="120567" x="3214688" y="2251075"/>
          <p14:tracePt t="120583" x="3160713" y="2209800"/>
          <p14:tracePt t="120599" x="3121025" y="2176463"/>
          <p14:tracePt t="120616" x="3060700" y="2136775"/>
          <p14:tracePt t="120632" x="2987675" y="2116138"/>
          <p14:tracePt t="120650" x="2886075" y="2089150"/>
          <p14:tracePt t="120666" x="2825750" y="2070100"/>
          <p14:tracePt t="120683" x="2765425" y="2062163"/>
          <p14:tracePt t="120699" x="2725738" y="2062163"/>
          <p14:tracePt t="120716" x="2671763" y="2062163"/>
          <p14:tracePt t="120731" x="2632075" y="2062163"/>
          <p14:tracePt t="120748" x="2592388" y="2062163"/>
          <p14:tracePt t="120767" x="2538413" y="2062163"/>
          <p14:tracePt t="120782" x="2517775" y="2070100"/>
          <p14:tracePt t="120799" x="2505075" y="2089150"/>
          <p14:tracePt t="120815" x="2490788" y="2103438"/>
          <p14:tracePt t="120832" x="2471738" y="2136775"/>
          <p14:tracePt t="120849" x="2457450" y="2170113"/>
          <p14:tracePt t="120866" x="2438400" y="2236788"/>
          <p14:tracePt t="120882" x="2424113" y="2284413"/>
          <p14:tracePt t="120899" x="2417763" y="2330450"/>
          <p14:tracePt t="120916" x="2417763" y="2397125"/>
          <p14:tracePt t="120931" x="2417763" y="2478088"/>
          <p14:tracePt t="120949" x="2430463" y="2565400"/>
          <p14:tracePt t="120966" x="2471738" y="2686050"/>
          <p14:tracePt t="120982" x="2511425" y="2759075"/>
          <p14:tracePt t="120999" x="2559050" y="2813050"/>
          <p14:tracePt t="121016" x="2625725" y="2873375"/>
          <p14:tracePt t="121032" x="2698750" y="2919413"/>
          <p14:tracePt t="121049" x="2759075" y="2946400"/>
          <p14:tracePt t="121067" x="2873375" y="2973388"/>
          <p14:tracePt t="121082" x="2952750" y="2973388"/>
          <p14:tracePt t="121099" x="3027363" y="2973388"/>
          <p14:tracePt t="121116" x="3108325" y="2946400"/>
          <p14:tracePt t="121132" x="3175000" y="2919413"/>
          <p14:tracePt t="121150" x="3275013" y="2867025"/>
          <p14:tracePt t="121166" x="3328988" y="2840038"/>
          <p14:tracePt t="121183" x="3368675" y="2806700"/>
          <p14:tracePt t="121199" x="3402013" y="2779713"/>
          <p14:tracePt t="121216" x="3422650" y="2746375"/>
          <p14:tracePt t="121232" x="3441700" y="2719388"/>
          <p14:tracePt t="121250" x="3468688" y="2659063"/>
          <p14:tracePt t="121267" x="3476625" y="2625725"/>
          <p14:tracePt t="121282" x="3482975" y="2598738"/>
          <p14:tracePt t="121299" x="3482975" y="2565400"/>
          <p14:tracePt t="121316" x="3482975" y="2532063"/>
          <p14:tracePt t="121332" x="3482975" y="2490788"/>
          <p14:tracePt t="121348" x="3476625" y="2457450"/>
          <p14:tracePt t="121366" x="3449638" y="2405063"/>
          <p14:tracePt t="121382" x="3422650" y="2357438"/>
          <p14:tracePt t="121399" x="3395663" y="2317750"/>
          <p14:tracePt t="121415" x="3362325" y="2290763"/>
          <p14:tracePt t="121432" x="3328988" y="2257425"/>
          <p14:tracePt t="121449" x="3295650" y="2236788"/>
          <p14:tracePt t="121465" x="3227388" y="2203450"/>
          <p14:tracePt t="121482" x="3167063" y="2182813"/>
          <p14:tracePt t="121499" x="3114675" y="2176463"/>
          <p14:tracePt t="121515" x="3060700" y="2170113"/>
          <p14:tracePt t="121532" x="3021013" y="2163763"/>
          <p14:tracePt t="121548" x="2987675" y="2163763"/>
          <p14:tracePt t="121566" x="2933700" y="2163763"/>
          <p14:tracePt t="121582" x="2900363" y="2163763"/>
          <p14:tracePt t="121599" x="2873375" y="2163763"/>
          <p14:tracePt t="121615" x="2852738" y="2163763"/>
          <p14:tracePt t="121632" x="2825750" y="2163763"/>
          <p14:tracePt t="121649" x="2813050" y="2163763"/>
          <p14:tracePt t="121666" x="2798763" y="2176463"/>
          <p14:tracePt t="121699" x="2798763" y="2182813"/>
          <p14:tracePt t="121715" x="2792413" y="2190750"/>
          <p14:tracePt t="121732" x="2792413" y="2197100"/>
          <p14:tracePt t="121749" x="2786063" y="2216150"/>
          <p14:tracePt t="121766" x="2773363" y="2251075"/>
          <p14:tracePt t="121783" x="2773363" y="2290763"/>
          <p14:tracePt t="121798" x="2759075" y="2317750"/>
          <p14:tracePt t="121816" x="2759075" y="2344738"/>
          <p14:tracePt t="121832" x="2752725" y="2378075"/>
          <p14:tracePt t="121848" x="2752725" y="2405063"/>
          <p14:tracePt t="121866" x="2746375" y="2451100"/>
          <p14:tracePt t="121882" x="2746375" y="2484438"/>
          <p14:tracePt t="121898" x="2746375" y="2511425"/>
          <p14:tracePt t="121915" x="2746375" y="2538413"/>
          <p14:tracePt t="121931" x="2752725" y="2565400"/>
          <p14:tracePt t="121948" x="2773363" y="2598738"/>
          <p14:tracePt t="121966" x="2806700" y="2652713"/>
          <p14:tracePt t="121982" x="2846388" y="2692400"/>
          <p14:tracePt t="121998" x="2913063" y="2738438"/>
          <p14:tracePt t="122015" x="2987675" y="2786063"/>
          <p14:tracePt t="122031" x="3073400" y="2819400"/>
          <p14:tracePt t="122048" x="3167063" y="2840038"/>
          <p14:tracePt t="122066" x="3275013" y="2852738"/>
          <p14:tracePt t="122082" x="3328988" y="2852738"/>
          <p14:tracePt t="122099" x="3381375" y="2852738"/>
          <p14:tracePt t="122114" x="3429000" y="2852738"/>
          <p14:tracePt t="122132" x="3462338" y="2852738"/>
          <p14:tracePt t="122165" x="3476625" y="2852738"/>
          <p14:tracePt t="122535" x="3482975" y="2852738"/>
          <p14:tracePt t="122550" x="3495675" y="2846388"/>
          <p14:tracePt t="122558" x="3502025" y="2846388"/>
          <p14:tracePt t="122567" x="3522663" y="2825750"/>
          <p14:tracePt t="122582" x="3589338" y="2786063"/>
          <p14:tracePt t="122599" x="3663950" y="2752725"/>
          <p14:tracePt t="122615" x="3757613" y="2705100"/>
          <p14:tracePt t="122632" x="3836988" y="2671763"/>
          <p14:tracePt t="122649" x="3911600" y="2638425"/>
          <p14:tracePt t="122667" x="3978275" y="2619375"/>
          <p14:tracePt t="122682" x="3998913" y="2605088"/>
          <p14:tracePt t="122698" x="4011613" y="2598738"/>
          <p14:tracePt t="122715" x="4017963" y="2592388"/>
          <p14:tracePt t="122732" x="4024313" y="2592388"/>
          <p14:tracePt t="122890" x="4017963" y="2592388"/>
          <p14:tracePt t="122897" x="4011613" y="2584450"/>
          <p14:tracePt t="122904" x="4005263" y="2584450"/>
          <p14:tracePt t="122916" x="3998913" y="2584450"/>
          <p14:tracePt t="122932" x="3971925" y="2578100"/>
          <p14:tracePt t="122948" x="3944938" y="2578100"/>
          <p14:tracePt t="122966" x="3884613" y="2578100"/>
          <p14:tracePt t="122982" x="3836988" y="2578100"/>
          <p14:tracePt t="122998" x="3784600" y="2578100"/>
          <p14:tracePt t="123015" x="3730625" y="2578100"/>
          <p14:tracePt t="123032" x="3663950" y="2578100"/>
          <p14:tracePt t="123048" x="3609975" y="2578100"/>
          <p14:tracePt t="123066" x="3516313" y="2584450"/>
          <p14:tracePt t="123082" x="3455988" y="2605088"/>
          <p14:tracePt t="123098" x="3422650" y="2619375"/>
          <p14:tracePt t="123115" x="3395663" y="2632075"/>
          <p14:tracePt t="123131" x="3368675" y="2652713"/>
          <p14:tracePt t="123148" x="3348038" y="2679700"/>
          <p14:tracePt t="123165" x="3322638" y="2725738"/>
          <p14:tracePt t="123182" x="3314700" y="2752725"/>
          <p14:tracePt t="123198" x="3302000" y="2786063"/>
          <p14:tracePt t="123215" x="3281363" y="2819400"/>
          <p14:tracePt t="123232" x="3275013" y="2859088"/>
          <p14:tracePt t="123247" x="3262313" y="2927350"/>
          <p14:tracePt t="123266" x="3241675" y="3033713"/>
          <p14:tracePt t="123282" x="3227388" y="3114675"/>
          <p14:tracePt t="123297" x="3221038" y="3201988"/>
          <p14:tracePt t="123314" x="3221038" y="3295650"/>
          <p14:tracePt t="123332" x="3221038" y="3381375"/>
          <p14:tracePt t="123348" x="3221038" y="3462338"/>
          <p14:tracePt t="123364" x="3235325" y="3543300"/>
          <p14:tracePt t="123381" x="3254375" y="3609975"/>
          <p14:tracePt t="123398" x="3295650" y="3656013"/>
          <p14:tracePt t="123415" x="3348038" y="3724275"/>
          <p14:tracePt t="123432" x="3441700" y="3784600"/>
          <p14:tracePt t="123449" x="3536950" y="3836988"/>
          <p14:tracePt t="123466" x="3697288" y="3884613"/>
          <p14:tracePt t="123482" x="3803650" y="3890963"/>
          <p14:tracePt t="123498" x="3911600" y="3890963"/>
          <p14:tracePt t="123515" x="4005263" y="3884613"/>
          <p14:tracePt t="123531" x="4071938" y="3857625"/>
          <p14:tracePt t="123548" x="4152900" y="3830638"/>
          <p14:tracePt t="123565" x="4225925" y="3797300"/>
          <p14:tracePt t="123582" x="4259263" y="3776663"/>
          <p14:tracePt t="123598" x="4292600" y="3770313"/>
          <p14:tracePt t="123614" x="4313238" y="3751263"/>
          <p14:tracePt t="123631" x="4319588" y="3736975"/>
          <p14:tracePt t="123648" x="4340225" y="3724275"/>
          <p14:tracePt t="123665" x="4352925" y="3697288"/>
          <p14:tracePt t="123683" x="4373563" y="3643313"/>
          <p14:tracePt t="123698" x="4386263" y="3589338"/>
          <p14:tracePt t="123715" x="4400550" y="3549650"/>
          <p14:tracePt t="123732" x="4406900" y="3509963"/>
          <p14:tracePt t="123747" x="4413250" y="3468688"/>
          <p14:tracePt t="123766" x="4427538" y="3408363"/>
          <p14:tracePt t="123783" x="4427538" y="3381375"/>
          <p14:tracePt t="123797" x="4427538" y="3348038"/>
          <p14:tracePt t="123814" x="4427538" y="3308350"/>
          <p14:tracePt t="123831" x="4427538" y="3268663"/>
          <p14:tracePt t="123848" x="4427538" y="3221038"/>
          <p14:tracePt t="123865" x="4419600" y="3160713"/>
          <p14:tracePt t="123882" x="4379913" y="3067050"/>
          <p14:tracePt t="123898" x="4346575" y="3006725"/>
          <p14:tracePt t="123914" x="4306888" y="2952750"/>
          <p14:tracePt t="123931" x="4259263" y="2906713"/>
          <p14:tracePt t="123948" x="4219575" y="2852738"/>
          <p14:tracePt t="123966" x="4138613" y="2792413"/>
          <p14:tracePt t="123982" x="4065588" y="2765425"/>
          <p14:tracePt t="123998" x="4005263" y="2732088"/>
          <p14:tracePt t="124015" x="3944938" y="2713038"/>
          <p14:tracePt t="124031" x="3884613" y="2698750"/>
          <p14:tracePt t="124048" x="3824288" y="2686050"/>
          <p14:tracePt t="124066" x="3724275" y="2671763"/>
          <p14:tracePt t="124082" x="3663950" y="2671763"/>
          <p14:tracePt t="124098" x="3595688" y="2671763"/>
          <p14:tracePt t="124114" x="3543300" y="2671763"/>
          <p14:tracePt t="124131" x="3509963" y="2671763"/>
          <p14:tracePt t="124148" x="3455988" y="2671763"/>
          <p14:tracePt t="124165" x="3416300" y="2686050"/>
          <p14:tracePt t="124182" x="3362325" y="2705100"/>
          <p14:tracePt t="124197" x="3335338" y="2719388"/>
          <p14:tracePt t="124214" x="3308350" y="2732088"/>
          <p14:tracePt t="124231" x="3295650" y="2746375"/>
          <p14:tracePt t="124247" x="3281363" y="2765425"/>
          <p14:tracePt t="124264" x="3268663" y="2792413"/>
          <p14:tracePt t="124283" x="3254375" y="2840038"/>
          <p14:tracePt t="124297" x="3241675" y="2886075"/>
          <p14:tracePt t="124314" x="3235325" y="2940050"/>
          <p14:tracePt t="124330" x="3235325" y="3000375"/>
          <p14:tracePt t="124347" x="3235325" y="3048000"/>
          <p14:tracePt t="124365" x="3235325" y="3141663"/>
          <p14:tracePt t="124381" x="3235325" y="3187700"/>
          <p14:tracePt t="124397" x="3241675" y="3227388"/>
          <p14:tracePt t="124414" x="3254375" y="3268663"/>
          <p14:tracePt t="124430" x="3281363" y="3308350"/>
          <p14:tracePt t="124447" x="3308350" y="3341688"/>
          <p14:tracePt t="124465" x="3355975" y="3395663"/>
          <p14:tracePt t="124482" x="3395663" y="3449638"/>
          <p14:tracePt t="124497" x="3435350" y="3476625"/>
          <p14:tracePt t="124514" x="3476625" y="3509963"/>
          <p14:tracePt t="124530" x="3536950" y="3536950"/>
          <p14:tracePt t="124547" x="3595688" y="3562350"/>
          <p14:tracePt t="124564" x="3649663" y="3576638"/>
          <p14:tracePt t="124581" x="3724275" y="3582988"/>
          <p14:tracePt t="124597" x="3770313" y="3595688"/>
          <p14:tracePt t="124613" x="3830638" y="3595688"/>
          <p14:tracePt t="124631" x="3890963" y="3595688"/>
          <p14:tracePt t="124647" x="3938588" y="3595688"/>
          <p14:tracePt t="124664" x="3984625" y="3582988"/>
          <p14:tracePt t="124681" x="4059238" y="3562350"/>
          <p14:tracePt t="124698" x="4111625" y="3536950"/>
          <p14:tracePt t="124714" x="4152900" y="3516313"/>
          <p14:tracePt t="124731" x="4192588" y="3489325"/>
          <p14:tracePt t="124748" x="4225925" y="3468688"/>
          <p14:tracePt t="124765" x="4252913" y="3441700"/>
          <p14:tracePt t="124782" x="4292600" y="3402013"/>
          <p14:tracePt t="124798" x="4319588" y="3381375"/>
          <p14:tracePt t="124814" x="4333875" y="3348038"/>
          <p14:tracePt t="124831" x="4346575" y="3328988"/>
          <p14:tracePt t="124848" x="4352925" y="3295650"/>
          <p14:tracePt t="124865" x="4359275" y="3248025"/>
          <p14:tracePt t="124882" x="4359275" y="3201988"/>
          <p14:tracePt t="124898" x="4359275" y="3148013"/>
          <p14:tracePt t="124915" x="4340225" y="3087688"/>
          <p14:tracePt t="124932" x="4298950" y="3021013"/>
          <p14:tracePt t="124948" x="4259263" y="2960688"/>
          <p14:tracePt t="124965" x="4171950" y="2873375"/>
          <p14:tracePt t="124982" x="4119563" y="2813050"/>
          <p14:tracePt t="124997" x="4059238" y="2773363"/>
          <p14:tracePt t="125014" x="3990975" y="2732088"/>
          <p14:tracePt t="125030" x="3938588" y="2698750"/>
          <p14:tracePt t="125047" x="3884613" y="2686050"/>
          <p14:tracePt t="125064" x="3844925" y="2671763"/>
          <p14:tracePt t="125082" x="3803650" y="2671763"/>
          <p14:tracePt t="125096" x="3784600" y="2671763"/>
          <p14:tracePt t="125114" x="3770313" y="2671763"/>
          <p14:tracePt t="125130" x="3757613" y="2671763"/>
          <p14:tracePt t="125147" x="3743325" y="2692400"/>
          <p14:tracePt t="125164" x="3709988" y="2746375"/>
          <p14:tracePt t="125182" x="3656013" y="2886075"/>
          <p14:tracePt t="125198" x="3622675" y="3033713"/>
          <p14:tracePt t="125213" x="3609975" y="3094038"/>
          <p14:tracePt t="125529" x="3616325" y="3094038"/>
          <p14:tracePt t="125537" x="3636963" y="3094038"/>
          <p14:tracePt t="125548" x="3663950" y="3100388"/>
          <p14:tracePt t="125564" x="3770313" y="3108325"/>
          <p14:tracePt t="125581" x="4038600" y="3114675"/>
          <p14:tracePt t="125597" x="4259263" y="3114675"/>
          <p14:tracePt t="125613" x="4521200" y="3073400"/>
          <p14:tracePt t="125630" x="4775200" y="3013075"/>
          <p14:tracePt t="125647" x="4995863" y="2946400"/>
          <p14:tracePt t="125663" x="5176838" y="2867025"/>
          <p14:tracePt t="125682" x="5378450" y="2759075"/>
          <p14:tracePt t="125697" x="5478463" y="2692400"/>
          <p14:tracePt t="125713" x="5551488" y="2625725"/>
          <p14:tracePt t="125730" x="5605463" y="2565400"/>
          <p14:tracePt t="125746" x="5645150" y="2498725"/>
          <p14:tracePt t="125764" x="5672138" y="2444750"/>
          <p14:tracePt t="125781" x="5699125" y="2336800"/>
          <p14:tracePt t="125797" x="5705475" y="2263775"/>
          <p14:tracePt t="125813" x="5705475" y="2197100"/>
          <p14:tracePt t="125830" x="5705475" y="2143125"/>
          <p14:tracePt t="125847" x="5699125" y="2103438"/>
          <p14:tracePt t="125863" x="5692775" y="2070100"/>
          <p14:tracePt t="125882" x="5672138" y="2036763"/>
          <p14:tracePt t="125898" x="5665788" y="2022475"/>
          <p14:tracePt t="125915" x="5645150" y="2001838"/>
          <p14:tracePt t="125931" x="5611813" y="1982788"/>
          <p14:tracePt t="125947" x="5578475" y="1955800"/>
          <p14:tracePt t="125964" x="5532438" y="1928813"/>
          <p14:tracePt t="125982" x="5457825" y="1901825"/>
          <p14:tracePt t="125997" x="5418138" y="1889125"/>
          <p14:tracePt t="126014" x="5370513" y="1881188"/>
          <p14:tracePt t="126031" x="5330825" y="1881188"/>
          <p14:tracePt t="126047" x="5291138" y="1881188"/>
          <p14:tracePt t="126064" x="5257800" y="1881188"/>
          <p14:tracePt t="126082" x="5216525" y="1901825"/>
          <p14:tracePt t="126098" x="5197475" y="1922463"/>
          <p14:tracePt t="126114" x="5176838" y="1941513"/>
          <p14:tracePt t="126131" x="5164138" y="1968500"/>
          <p14:tracePt t="126147" x="5149850" y="1989138"/>
          <p14:tracePt t="126165" x="5137150" y="2028825"/>
          <p14:tracePt t="126182" x="5116513" y="2130425"/>
          <p14:tracePt t="126198" x="5110163" y="2203450"/>
          <p14:tracePt t="126214" x="5110163" y="2257425"/>
          <p14:tracePt t="126231" x="5110163" y="2309813"/>
          <p14:tracePt t="126247" x="5110163" y="2357438"/>
          <p14:tracePt t="126264" x="5130800" y="2405063"/>
          <p14:tracePt t="126281" x="5183188" y="2471738"/>
          <p14:tracePt t="126298" x="5237163" y="2517775"/>
          <p14:tracePt t="126314" x="5297488" y="2551113"/>
          <p14:tracePt t="126331" x="5384800" y="2592388"/>
          <p14:tracePt t="126347" x="5484813" y="2605088"/>
          <p14:tracePt t="126364" x="5578475" y="2611438"/>
          <p14:tracePt t="126381" x="5726113" y="2611438"/>
          <p14:tracePt t="126397" x="5813425" y="2598738"/>
          <p14:tracePt t="126413" x="5900738" y="2565400"/>
          <p14:tracePt t="126431" x="5973763" y="2532063"/>
          <p14:tracePt t="126447" x="6034088" y="2498725"/>
          <p14:tracePt t="126465" x="6073775" y="2471738"/>
          <p14:tracePt t="126481" x="6127750" y="2417763"/>
          <p14:tracePt t="126497" x="6148388" y="2384425"/>
          <p14:tracePt t="126514" x="6167438" y="2357438"/>
          <p14:tracePt t="126530" x="6175375" y="2324100"/>
          <p14:tracePt t="126548" x="6181725" y="2290763"/>
          <p14:tracePt t="126564" x="6181725" y="2270125"/>
          <p14:tracePt t="126580" x="6181725" y="2243138"/>
          <p14:tracePt t="126598" x="6175375" y="2203450"/>
          <p14:tracePt t="126614" x="6154738" y="2176463"/>
          <p14:tracePt t="126630" x="6127750" y="2149475"/>
          <p14:tracePt t="126648" x="6088063" y="2109788"/>
          <p14:tracePt t="126664" x="6027738" y="2082800"/>
          <p14:tracePt t="126682" x="5940425" y="2036763"/>
          <p14:tracePt t="126698" x="5880100" y="2009775"/>
          <p14:tracePt t="126714" x="5807075" y="1976438"/>
          <p14:tracePt t="126731" x="5726113" y="1955800"/>
          <p14:tracePt t="126747" x="5659438" y="1941513"/>
          <p14:tracePt t="126764" x="5611813" y="1935163"/>
          <p14:tracePt t="126781" x="5559425" y="1928813"/>
          <p14:tracePt t="126797" x="5532438" y="1928813"/>
          <p14:tracePt t="126814" x="5511800" y="1928813"/>
          <p14:tracePt t="126831" x="5499100" y="1928813"/>
          <p14:tracePt t="126848" x="5484813" y="1941513"/>
          <p14:tracePt t="126864" x="5465763" y="1955800"/>
          <p14:tracePt t="126882" x="5445125" y="1995488"/>
          <p14:tracePt t="126897" x="5430838" y="2036763"/>
          <p14:tracePt t="126914" x="5405438" y="2130425"/>
          <p14:tracePt t="126931" x="5384800" y="2236788"/>
          <p14:tracePt t="126947" x="5378450" y="2324100"/>
          <p14:tracePt t="126963" x="5378450" y="2405063"/>
          <p14:tracePt t="126980" x="5378450" y="2498725"/>
          <p14:tracePt t="126997" x="5378450" y="2538413"/>
          <p14:tracePt t="127013" x="5378450" y="2565400"/>
          <p14:tracePt t="127030" x="5378450" y="2578100"/>
          <p14:tracePt t="127046" x="5378450" y="2592388"/>
          <p14:tracePt t="127513" x="5384800" y="2598738"/>
          <p14:tracePt t="127519" x="5384800" y="2605088"/>
          <p14:tracePt t="127529" x="5391150" y="2619375"/>
          <p14:tracePt t="127546" x="5411788" y="2644775"/>
          <p14:tracePt t="127563" x="5451475" y="2732088"/>
          <p14:tracePt t="127579" x="5499100" y="2846388"/>
          <p14:tracePt t="127597" x="5584825" y="3060700"/>
          <p14:tracePt t="127613" x="5653088" y="3214688"/>
          <p14:tracePt t="127630" x="5719763" y="3375025"/>
          <p14:tracePt t="127647" x="5786438" y="3516313"/>
          <p14:tracePt t="127665" x="5859463" y="3656013"/>
          <p14:tracePt t="127681" x="5980113" y="3824288"/>
          <p14:tracePt t="127697" x="6054725" y="3924300"/>
          <p14:tracePt t="127714" x="6134100" y="4011613"/>
          <p14:tracePt t="127730" x="6208713" y="4078288"/>
          <p14:tracePt t="127747" x="6302375" y="4132263"/>
          <p14:tracePt t="127764" x="6375400" y="4171950"/>
          <p14:tracePt t="127781" x="6483350" y="4192588"/>
          <p14:tracePt t="127798" x="6543675" y="4198938"/>
          <p14:tracePt t="127814" x="6604000" y="4198938"/>
          <p14:tracePt t="127830" x="6656388" y="4198938"/>
          <p14:tracePt t="127847" x="6704013" y="4198938"/>
          <p14:tracePt t="127863" x="6731000" y="4179888"/>
          <p14:tracePt t="127881" x="6770688" y="4152900"/>
          <p14:tracePt t="127897" x="6791325" y="4125913"/>
          <p14:tracePt t="127914" x="6810375" y="4078288"/>
          <p14:tracePt t="127930" x="6837363" y="3990975"/>
          <p14:tracePt t="127947" x="6851650" y="3911600"/>
          <p14:tracePt t="127963" x="6851650" y="3803650"/>
          <p14:tracePt t="127981" x="6851650" y="3690938"/>
          <p14:tracePt t="127997" x="6845300" y="3649663"/>
          <p14:tracePt t="128014" x="6818313" y="3616325"/>
          <p14:tracePt t="128030" x="6770688" y="3582988"/>
          <p14:tracePt t="128047" x="6710363" y="3549650"/>
          <p14:tracePt t="128063" x="6650038" y="3522663"/>
          <p14:tracePt t="128081" x="6550025" y="3502025"/>
          <p14:tracePt t="128098" x="6489700" y="3495675"/>
          <p14:tracePt t="128113" x="6408738" y="3482975"/>
          <p14:tracePt t="128130" x="6348413" y="3482975"/>
          <p14:tracePt t="128147" x="6296025" y="3482975"/>
          <p14:tracePt t="128163" x="6235700" y="3482975"/>
          <p14:tracePt t="128181" x="6134100" y="3482975"/>
          <p14:tracePt t="128197" x="6054725" y="3482975"/>
          <p14:tracePt t="128214" x="5988050" y="3495675"/>
          <p14:tracePt t="128230" x="5940425" y="3509963"/>
          <p14:tracePt t="128247" x="5900738" y="3536950"/>
          <p14:tracePt t="128263" x="5859463" y="3556000"/>
          <p14:tracePt t="128281" x="5826125" y="3589338"/>
          <p14:tracePt t="128296" x="5799138" y="3616325"/>
          <p14:tracePt t="128313" x="5780088" y="3656013"/>
          <p14:tracePt t="128329" x="5759450" y="3697288"/>
          <p14:tracePt t="128347" x="5732463" y="3743325"/>
          <p14:tracePt t="128363" x="5713413" y="3803650"/>
          <p14:tracePt t="128382" x="5672138" y="3917950"/>
          <p14:tracePt t="128397" x="5653088" y="4011613"/>
          <p14:tracePt t="128415" x="5632450" y="4105275"/>
          <p14:tracePt t="128431" x="5626100" y="4198938"/>
          <p14:tracePt t="128447" x="5626100" y="4259263"/>
          <p14:tracePt t="128464" x="5632450" y="4325938"/>
          <p14:tracePt t="128481" x="5659438" y="4406900"/>
          <p14:tracePt t="128497" x="5686425" y="4440238"/>
          <p14:tracePt t="128514" x="5726113" y="4460875"/>
          <p14:tracePt t="128530" x="5759450" y="4479925"/>
          <p14:tracePt t="128547" x="5826125" y="4487863"/>
          <p14:tracePt t="128564" x="5907088" y="4487863"/>
          <p14:tracePt t="128581" x="6034088" y="4467225"/>
          <p14:tracePt t="128597" x="6108700" y="4433888"/>
          <p14:tracePt t="128613" x="6188075" y="4386263"/>
          <p14:tracePt t="128630" x="6254750" y="4340225"/>
          <p14:tracePt t="128647" x="6329363" y="4292600"/>
          <p14:tracePt t="128663" x="6396038" y="4252913"/>
          <p14:tracePt t="128682" x="6450013" y="4205288"/>
          <p14:tracePt t="128698" x="6477000" y="4171950"/>
          <p14:tracePt t="128713" x="6489700" y="4144963"/>
          <p14:tracePt t="128730" x="6510338" y="4125913"/>
          <p14:tracePt t="128746" x="6523038" y="4098925"/>
          <p14:tracePt t="128763" x="6523038" y="4078288"/>
          <p14:tracePt t="128781" x="6523038" y="4024313"/>
          <p14:tracePt t="128796" x="6523038" y="3984625"/>
          <p14:tracePt t="128814" x="6516688" y="3938588"/>
          <p14:tracePt t="128830" x="6483350" y="3884613"/>
          <p14:tracePt t="128846" x="6442075" y="3844925"/>
          <p14:tracePt t="128863" x="6389688" y="3797300"/>
          <p14:tracePt t="128881" x="6302375" y="3736975"/>
          <p14:tracePt t="128896" x="6235700" y="3703638"/>
          <p14:tracePt t="128914" x="6142038" y="3663950"/>
          <p14:tracePt t="128931" x="6054725" y="3649663"/>
          <p14:tracePt t="128946" x="5988050" y="3636963"/>
          <p14:tracePt t="128963" x="5934075" y="3630613"/>
          <p14:tracePt t="128980" x="5853113" y="3630613"/>
          <p14:tracePt t="128997" x="5813425" y="3630613"/>
          <p14:tracePt t="129013" x="5773738" y="3636963"/>
          <p14:tracePt t="129030" x="5753100" y="3649663"/>
          <p14:tracePt t="129047" x="5732463" y="3656013"/>
          <p14:tracePt t="129063" x="5726113" y="3676650"/>
          <p14:tracePt t="129080" x="5713413" y="3697288"/>
          <p14:tracePt t="129098" x="5705475" y="3709988"/>
          <p14:tracePt t="129113" x="5705475" y="3724275"/>
          <p14:tracePt t="129130" x="5699125" y="3736975"/>
          <p14:tracePt t="129147" x="5692775" y="3757613"/>
          <p14:tracePt t="129163" x="5692775" y="3776663"/>
          <p14:tracePt t="129181" x="5686425" y="3803650"/>
          <p14:tracePt t="129197" x="5680075" y="3824288"/>
          <p14:tracePt t="129213" x="5680075" y="3836988"/>
          <p14:tracePt t="129229" x="5680075" y="3844925"/>
          <p14:tracePt t="129246" x="5680075" y="3851275"/>
          <p14:tracePt t="129263" x="5680075" y="3857625"/>
          <p14:tracePt t="129280" x="5680075" y="3863975"/>
          <p14:tracePt t="129320" x="5680075" y="3870325"/>
          <p14:tracePt t="129442" x="5680075" y="3878263"/>
          <p14:tracePt t="129489" x="5680075" y="3884613"/>
          <p14:tracePt t="129504" x="5680075" y="3890963"/>
          <p14:tracePt t="129520" x="5680075" y="3897313"/>
          <p14:tracePt t="129527" x="5686425" y="3905250"/>
          <p14:tracePt t="129534" x="5692775" y="3911600"/>
          <p14:tracePt t="129546" x="5692775" y="3917950"/>
          <p14:tracePt t="129563" x="5705475" y="3938588"/>
          <p14:tracePt t="129580" x="5719763" y="3965575"/>
          <p14:tracePt t="129597" x="5732463" y="3984625"/>
          <p14:tracePt t="129613" x="5746750" y="3998913"/>
          <p14:tracePt t="129630" x="5773738" y="4017963"/>
          <p14:tracePt t="129646" x="5799138" y="4038600"/>
          <p14:tracePt t="129663" x="5826125" y="4065588"/>
          <p14:tracePt t="129680" x="5880100" y="4098925"/>
          <p14:tracePt t="129697" x="5919788" y="4111625"/>
          <p14:tracePt t="129713" x="5953125" y="4125913"/>
          <p14:tracePt t="129729" x="5980113" y="4132263"/>
          <p14:tracePt t="129747" x="6007100" y="4132263"/>
          <p14:tracePt t="129763" x="6027738" y="4132263"/>
          <p14:tracePt t="129780" x="6067425" y="4132263"/>
          <p14:tracePt t="129797" x="6088063" y="4132263"/>
          <p14:tracePt t="129813" x="6115050" y="4125913"/>
          <p14:tracePt t="129829" x="6127750" y="4119563"/>
          <p14:tracePt t="129847" x="6148388" y="4105275"/>
          <p14:tracePt t="129863" x="6167438" y="4092575"/>
          <p14:tracePt t="129881" x="6194425" y="4071938"/>
          <p14:tracePt t="129897" x="6215063" y="4051300"/>
          <p14:tracePt t="129913" x="6235700" y="4038600"/>
          <p14:tracePt t="129930" x="6254750" y="4024313"/>
          <p14:tracePt t="129946" x="6269038" y="4005263"/>
          <p14:tracePt t="129963" x="6288088" y="3984625"/>
          <p14:tracePt t="129981" x="6315075" y="3938588"/>
          <p14:tracePt t="129997" x="6329363" y="3905250"/>
          <p14:tracePt t="130013" x="6342063" y="3870325"/>
          <p14:tracePt t="130029" x="6348413" y="3836988"/>
          <p14:tracePt t="130046" x="6348413" y="3797300"/>
          <p14:tracePt t="130063" x="6348413" y="3751263"/>
          <p14:tracePt t="130080" x="6342063" y="3636963"/>
          <p14:tracePt t="130096" x="6323013" y="3570288"/>
          <p14:tracePt t="130113" x="6296025" y="3516313"/>
          <p14:tracePt t="130130" x="6275388" y="3462338"/>
          <p14:tracePt t="130146" x="6254750" y="3429000"/>
          <p14:tracePt t="130163" x="6227763" y="3395663"/>
          <p14:tracePt t="130181" x="6188075" y="3348038"/>
          <p14:tracePt t="130197" x="6148388" y="3328988"/>
          <p14:tracePt t="130213" x="6121400" y="3308350"/>
          <p14:tracePt t="130229" x="6088063" y="3302000"/>
          <p14:tracePt t="130246" x="6054725" y="3287713"/>
          <p14:tracePt t="130263" x="6027738" y="3287713"/>
          <p14:tracePt t="130281" x="5988050" y="3287713"/>
          <p14:tracePt t="130297" x="5967413" y="3287713"/>
          <p14:tracePt t="130313" x="5940425" y="3302000"/>
          <p14:tracePt t="130329" x="5919788" y="3314700"/>
          <p14:tracePt t="130347" x="5900738" y="3322638"/>
          <p14:tracePt t="130362" x="5894388" y="3328988"/>
          <p14:tracePt t="130380" x="5880100" y="3341688"/>
          <p14:tracePt t="130397" x="5867400" y="3362325"/>
          <p14:tracePt t="130413" x="5853113" y="3375025"/>
          <p14:tracePt t="130429" x="5846763" y="3408363"/>
          <p14:tracePt t="130446" x="5826125" y="3435350"/>
          <p14:tracePt t="130463" x="5819775" y="3476625"/>
          <p14:tracePt t="130480" x="5792788" y="3556000"/>
          <p14:tracePt t="130496" x="5780088" y="3636963"/>
          <p14:tracePt t="130513" x="5765800" y="3709988"/>
          <p14:tracePt t="130529" x="5753100" y="3790950"/>
          <p14:tracePt t="130546" x="5746750" y="3857625"/>
          <p14:tracePt t="130562" x="5746750" y="3911600"/>
          <p14:tracePt t="130579" x="5746750" y="3965575"/>
          <p14:tracePt t="130596" x="5746750" y="4038600"/>
          <p14:tracePt t="130613" x="5746750" y="4078288"/>
          <p14:tracePt t="130629" x="5746750" y="4119563"/>
          <p14:tracePt t="130645" x="5746750" y="4144963"/>
          <p14:tracePt t="130663" x="5753100" y="41529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oogle Shape;1027;p66"/>
          <p:cNvGrpSpPr/>
          <p:nvPr/>
        </p:nvGrpSpPr>
        <p:grpSpPr>
          <a:xfrm>
            <a:off x="6702715" y="2841725"/>
            <a:ext cx="2205664" cy="1811616"/>
            <a:chOff x="-6771125" y="1755500"/>
            <a:chExt cx="1384250" cy="1136950"/>
          </a:xfrm>
        </p:grpSpPr>
        <p:sp>
          <p:nvSpPr>
            <p:cNvPr id="1028" name="Google Shape;1028;p66"/>
            <p:cNvSpPr/>
            <p:nvPr/>
          </p:nvSpPr>
          <p:spPr>
            <a:xfrm>
              <a:off x="-6099025" y="2601675"/>
              <a:ext cx="115650" cy="254075"/>
            </a:xfrm>
            <a:custGeom>
              <a:avLst/>
              <a:gdLst/>
              <a:ahLst/>
              <a:cxnLst/>
              <a:rect l="l" t="t" r="r" b="b"/>
              <a:pathLst>
                <a:path w="4626" h="10163" extrusionOk="0">
                  <a:moveTo>
                    <a:pt x="4099" y="1"/>
                  </a:moveTo>
                  <a:cubicBezTo>
                    <a:pt x="3808" y="1"/>
                    <a:pt x="3572" y="237"/>
                    <a:pt x="3572" y="527"/>
                  </a:cubicBezTo>
                  <a:lnTo>
                    <a:pt x="3572" y="7002"/>
                  </a:lnTo>
                  <a:lnTo>
                    <a:pt x="281" y="9197"/>
                  </a:lnTo>
                  <a:cubicBezTo>
                    <a:pt x="87" y="9326"/>
                    <a:pt x="1" y="9565"/>
                    <a:pt x="69" y="9788"/>
                  </a:cubicBezTo>
                  <a:cubicBezTo>
                    <a:pt x="136" y="10010"/>
                    <a:pt x="341" y="10162"/>
                    <a:pt x="574" y="10162"/>
                  </a:cubicBezTo>
                  <a:cubicBezTo>
                    <a:pt x="678" y="10162"/>
                    <a:pt x="779" y="10132"/>
                    <a:pt x="865" y="10074"/>
                  </a:cubicBezTo>
                  <a:lnTo>
                    <a:pt x="4391" y="7723"/>
                  </a:lnTo>
                  <a:cubicBezTo>
                    <a:pt x="4537" y="7625"/>
                    <a:pt x="4626" y="7461"/>
                    <a:pt x="4626" y="7285"/>
                  </a:cubicBezTo>
                  <a:lnTo>
                    <a:pt x="4626" y="527"/>
                  </a:lnTo>
                  <a:cubicBezTo>
                    <a:pt x="4626" y="237"/>
                    <a:pt x="4389" y="1"/>
                    <a:pt x="4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6"/>
            <p:cNvSpPr/>
            <p:nvPr/>
          </p:nvSpPr>
          <p:spPr>
            <a:xfrm>
              <a:off x="-6010275" y="2770625"/>
              <a:ext cx="34725" cy="121825"/>
            </a:xfrm>
            <a:custGeom>
              <a:avLst/>
              <a:gdLst/>
              <a:ahLst/>
              <a:cxnLst/>
              <a:rect l="l" t="t" r="r" b="b"/>
              <a:pathLst>
                <a:path w="1389" h="4873" extrusionOk="0">
                  <a:moveTo>
                    <a:pt x="548" y="0"/>
                  </a:moveTo>
                  <a:cubicBezTo>
                    <a:pt x="535" y="0"/>
                    <a:pt x="521" y="0"/>
                    <a:pt x="508" y="1"/>
                  </a:cubicBezTo>
                  <a:cubicBezTo>
                    <a:pt x="218" y="24"/>
                    <a:pt x="1" y="277"/>
                    <a:pt x="23" y="567"/>
                  </a:cubicBezTo>
                  <a:lnTo>
                    <a:pt x="317" y="4387"/>
                  </a:lnTo>
                  <a:cubicBezTo>
                    <a:pt x="338" y="4661"/>
                    <a:pt x="567" y="4873"/>
                    <a:pt x="842" y="4873"/>
                  </a:cubicBezTo>
                  <a:cubicBezTo>
                    <a:pt x="855" y="4873"/>
                    <a:pt x="869" y="4872"/>
                    <a:pt x="883" y="4872"/>
                  </a:cubicBezTo>
                  <a:cubicBezTo>
                    <a:pt x="1172" y="4849"/>
                    <a:pt x="1389" y="4596"/>
                    <a:pt x="1367" y="4306"/>
                  </a:cubicBezTo>
                  <a:lnTo>
                    <a:pt x="1073" y="486"/>
                  </a:lnTo>
                  <a:cubicBezTo>
                    <a:pt x="1052" y="210"/>
                    <a:pt x="820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6"/>
            <p:cNvSpPr/>
            <p:nvPr/>
          </p:nvSpPr>
          <p:spPr>
            <a:xfrm>
              <a:off x="-5959450" y="2601675"/>
              <a:ext cx="115625" cy="254075"/>
            </a:xfrm>
            <a:custGeom>
              <a:avLst/>
              <a:gdLst/>
              <a:ahLst/>
              <a:cxnLst/>
              <a:rect l="l" t="t" r="r" b="b"/>
              <a:pathLst>
                <a:path w="4625" h="10163" extrusionOk="0">
                  <a:moveTo>
                    <a:pt x="4098" y="1"/>
                  </a:moveTo>
                  <a:cubicBezTo>
                    <a:pt x="3807" y="1"/>
                    <a:pt x="3571" y="237"/>
                    <a:pt x="3571" y="527"/>
                  </a:cubicBezTo>
                  <a:lnTo>
                    <a:pt x="3571" y="7002"/>
                  </a:lnTo>
                  <a:lnTo>
                    <a:pt x="280" y="9197"/>
                  </a:lnTo>
                  <a:cubicBezTo>
                    <a:pt x="87" y="9326"/>
                    <a:pt x="1" y="9565"/>
                    <a:pt x="67" y="9788"/>
                  </a:cubicBezTo>
                  <a:cubicBezTo>
                    <a:pt x="134" y="10010"/>
                    <a:pt x="340" y="10162"/>
                    <a:pt x="573" y="10162"/>
                  </a:cubicBezTo>
                  <a:cubicBezTo>
                    <a:pt x="677" y="10162"/>
                    <a:pt x="778" y="10132"/>
                    <a:pt x="865" y="10074"/>
                  </a:cubicBezTo>
                  <a:lnTo>
                    <a:pt x="4391" y="7723"/>
                  </a:lnTo>
                  <a:cubicBezTo>
                    <a:pt x="4537" y="7625"/>
                    <a:pt x="4624" y="7461"/>
                    <a:pt x="4624" y="7285"/>
                  </a:cubicBezTo>
                  <a:lnTo>
                    <a:pt x="4624" y="527"/>
                  </a:lnTo>
                  <a:cubicBezTo>
                    <a:pt x="4624" y="237"/>
                    <a:pt x="4388" y="1"/>
                    <a:pt x="4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6"/>
            <p:cNvSpPr/>
            <p:nvPr/>
          </p:nvSpPr>
          <p:spPr>
            <a:xfrm>
              <a:off x="-5870725" y="2770625"/>
              <a:ext cx="34750" cy="121825"/>
            </a:xfrm>
            <a:custGeom>
              <a:avLst/>
              <a:gdLst/>
              <a:ahLst/>
              <a:cxnLst/>
              <a:rect l="l" t="t" r="r" b="b"/>
              <a:pathLst>
                <a:path w="1390" h="4873" extrusionOk="0">
                  <a:moveTo>
                    <a:pt x="548" y="0"/>
                  </a:moveTo>
                  <a:cubicBezTo>
                    <a:pt x="534" y="0"/>
                    <a:pt x="521" y="0"/>
                    <a:pt x="508" y="1"/>
                  </a:cubicBezTo>
                  <a:cubicBezTo>
                    <a:pt x="219" y="24"/>
                    <a:pt x="1" y="277"/>
                    <a:pt x="23" y="567"/>
                  </a:cubicBezTo>
                  <a:lnTo>
                    <a:pt x="317" y="4387"/>
                  </a:lnTo>
                  <a:cubicBezTo>
                    <a:pt x="339" y="4661"/>
                    <a:pt x="567" y="4873"/>
                    <a:pt x="843" y="4873"/>
                  </a:cubicBezTo>
                  <a:cubicBezTo>
                    <a:pt x="856" y="4873"/>
                    <a:pt x="870" y="4872"/>
                    <a:pt x="884" y="4872"/>
                  </a:cubicBezTo>
                  <a:cubicBezTo>
                    <a:pt x="1173" y="4849"/>
                    <a:pt x="1390" y="4596"/>
                    <a:pt x="1367" y="4306"/>
                  </a:cubicBezTo>
                  <a:lnTo>
                    <a:pt x="1073" y="486"/>
                  </a:lnTo>
                  <a:cubicBezTo>
                    <a:pt x="1051" y="210"/>
                    <a:pt x="820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6"/>
            <p:cNvSpPr/>
            <p:nvPr/>
          </p:nvSpPr>
          <p:spPr>
            <a:xfrm>
              <a:off x="-6760425" y="1858300"/>
              <a:ext cx="558225" cy="315850"/>
            </a:xfrm>
            <a:custGeom>
              <a:avLst/>
              <a:gdLst/>
              <a:ahLst/>
              <a:cxnLst/>
              <a:rect l="l" t="t" r="r" b="b"/>
              <a:pathLst>
                <a:path w="22329" h="12634" extrusionOk="0">
                  <a:moveTo>
                    <a:pt x="22035" y="0"/>
                  </a:moveTo>
                  <a:cubicBezTo>
                    <a:pt x="22035" y="0"/>
                    <a:pt x="1763" y="588"/>
                    <a:pt x="881" y="5877"/>
                  </a:cubicBezTo>
                  <a:cubicBezTo>
                    <a:pt x="0" y="11165"/>
                    <a:pt x="0" y="12634"/>
                    <a:pt x="0" y="12634"/>
                  </a:cubicBezTo>
                  <a:lnTo>
                    <a:pt x="22329" y="12341"/>
                  </a:lnTo>
                  <a:lnTo>
                    <a:pt x="22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6"/>
            <p:cNvSpPr/>
            <p:nvPr/>
          </p:nvSpPr>
          <p:spPr>
            <a:xfrm>
              <a:off x="-6297375" y="1755500"/>
              <a:ext cx="910500" cy="987850"/>
            </a:xfrm>
            <a:custGeom>
              <a:avLst/>
              <a:gdLst/>
              <a:ahLst/>
              <a:cxnLst/>
              <a:rect l="l" t="t" r="r" b="b"/>
              <a:pathLst>
                <a:path w="36420" h="39514" extrusionOk="0">
                  <a:moveTo>
                    <a:pt x="10270" y="0"/>
                  </a:moveTo>
                  <a:cubicBezTo>
                    <a:pt x="5342" y="0"/>
                    <a:pt x="1448" y="6245"/>
                    <a:pt x="1448" y="15036"/>
                  </a:cubicBezTo>
                  <a:cubicBezTo>
                    <a:pt x="1448" y="15036"/>
                    <a:pt x="1" y="33125"/>
                    <a:pt x="13990" y="36501"/>
                  </a:cubicBezTo>
                  <a:cubicBezTo>
                    <a:pt x="20985" y="38190"/>
                    <a:pt x="24543" y="38612"/>
                    <a:pt x="26351" y="38612"/>
                  </a:cubicBezTo>
                  <a:cubicBezTo>
                    <a:pt x="28159" y="38612"/>
                    <a:pt x="28219" y="38190"/>
                    <a:pt x="28219" y="38190"/>
                  </a:cubicBezTo>
                  <a:cubicBezTo>
                    <a:pt x="28219" y="38190"/>
                    <a:pt x="31394" y="39513"/>
                    <a:pt x="33237" y="39513"/>
                  </a:cubicBezTo>
                  <a:cubicBezTo>
                    <a:pt x="33883" y="39513"/>
                    <a:pt x="34365" y="39351"/>
                    <a:pt x="34490" y="38913"/>
                  </a:cubicBezTo>
                  <a:cubicBezTo>
                    <a:pt x="34905" y="37460"/>
                    <a:pt x="32639" y="36900"/>
                    <a:pt x="32001" y="36773"/>
                  </a:cubicBezTo>
                  <a:lnTo>
                    <a:pt x="32001" y="36773"/>
                  </a:lnTo>
                  <a:cubicBezTo>
                    <a:pt x="32209" y="36807"/>
                    <a:pt x="32593" y="36859"/>
                    <a:pt x="33025" y="36859"/>
                  </a:cubicBezTo>
                  <a:cubicBezTo>
                    <a:pt x="33998" y="36859"/>
                    <a:pt x="35214" y="36598"/>
                    <a:pt x="35214" y="35296"/>
                  </a:cubicBezTo>
                  <a:cubicBezTo>
                    <a:pt x="35214" y="34175"/>
                    <a:pt x="34507" y="33633"/>
                    <a:pt x="33823" y="33371"/>
                  </a:cubicBezTo>
                  <a:lnTo>
                    <a:pt x="33823" y="33371"/>
                  </a:lnTo>
                  <a:cubicBezTo>
                    <a:pt x="33994" y="33388"/>
                    <a:pt x="34172" y="33398"/>
                    <a:pt x="34352" y="33398"/>
                  </a:cubicBezTo>
                  <a:cubicBezTo>
                    <a:pt x="35361" y="33398"/>
                    <a:pt x="36419" y="33067"/>
                    <a:pt x="36419" y="31678"/>
                  </a:cubicBezTo>
                  <a:cubicBezTo>
                    <a:pt x="36419" y="29025"/>
                    <a:pt x="32320" y="29025"/>
                    <a:pt x="32320" y="29025"/>
                  </a:cubicBezTo>
                  <a:cubicBezTo>
                    <a:pt x="32320" y="29025"/>
                    <a:pt x="19777" y="17206"/>
                    <a:pt x="19295" y="15035"/>
                  </a:cubicBezTo>
                  <a:cubicBezTo>
                    <a:pt x="17387" y="6454"/>
                    <a:pt x="15198" y="0"/>
                    <a:pt x="10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6"/>
            <p:cNvSpPr/>
            <p:nvPr/>
          </p:nvSpPr>
          <p:spPr>
            <a:xfrm>
              <a:off x="-5979525" y="2062350"/>
              <a:ext cx="490125" cy="418750"/>
            </a:xfrm>
            <a:custGeom>
              <a:avLst/>
              <a:gdLst/>
              <a:ahLst/>
              <a:cxnLst/>
              <a:rect l="l" t="t" r="r" b="b"/>
              <a:pathLst>
                <a:path w="19605" h="16750" extrusionOk="0">
                  <a:moveTo>
                    <a:pt x="8359" y="0"/>
                  </a:moveTo>
                  <a:cubicBezTo>
                    <a:pt x="3467" y="0"/>
                    <a:pt x="1" y="7823"/>
                    <a:pt x="2722" y="10962"/>
                  </a:cubicBezTo>
                  <a:cubicBezTo>
                    <a:pt x="5856" y="14580"/>
                    <a:pt x="19605" y="16750"/>
                    <a:pt x="19605" y="16750"/>
                  </a:cubicBezTo>
                  <a:cubicBezTo>
                    <a:pt x="19605" y="16750"/>
                    <a:pt x="19603" y="5173"/>
                    <a:pt x="10680" y="591"/>
                  </a:cubicBezTo>
                  <a:cubicBezTo>
                    <a:pt x="9884" y="182"/>
                    <a:pt x="9105" y="0"/>
                    <a:pt x="8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6"/>
            <p:cNvSpPr/>
            <p:nvPr/>
          </p:nvSpPr>
          <p:spPr>
            <a:xfrm>
              <a:off x="-6378525" y="1799550"/>
              <a:ext cx="396675" cy="624350"/>
            </a:xfrm>
            <a:custGeom>
              <a:avLst/>
              <a:gdLst/>
              <a:ahLst/>
              <a:cxnLst/>
              <a:rect l="l" t="t" r="r" b="b"/>
              <a:pathLst>
                <a:path w="15867" h="24974" extrusionOk="0">
                  <a:moveTo>
                    <a:pt x="7933" y="1"/>
                  </a:moveTo>
                  <a:cubicBezTo>
                    <a:pt x="5830" y="1"/>
                    <a:pt x="3812" y="1316"/>
                    <a:pt x="2324" y="3658"/>
                  </a:cubicBezTo>
                  <a:cubicBezTo>
                    <a:pt x="836" y="5999"/>
                    <a:pt x="1" y="9175"/>
                    <a:pt x="1" y="12487"/>
                  </a:cubicBezTo>
                  <a:cubicBezTo>
                    <a:pt x="1" y="15799"/>
                    <a:pt x="836" y="18974"/>
                    <a:pt x="2324" y="21316"/>
                  </a:cubicBezTo>
                  <a:cubicBezTo>
                    <a:pt x="3812" y="23658"/>
                    <a:pt x="5830" y="24974"/>
                    <a:pt x="7933" y="24974"/>
                  </a:cubicBezTo>
                  <a:cubicBezTo>
                    <a:pt x="10038" y="24974"/>
                    <a:pt x="12056" y="23658"/>
                    <a:pt x="13542" y="21316"/>
                  </a:cubicBezTo>
                  <a:cubicBezTo>
                    <a:pt x="15030" y="18974"/>
                    <a:pt x="15867" y="15799"/>
                    <a:pt x="15867" y="12487"/>
                  </a:cubicBezTo>
                  <a:cubicBezTo>
                    <a:pt x="15867" y="9175"/>
                    <a:pt x="15030" y="5999"/>
                    <a:pt x="13542" y="3658"/>
                  </a:cubicBezTo>
                  <a:cubicBezTo>
                    <a:pt x="12056" y="1316"/>
                    <a:pt x="10038" y="1"/>
                    <a:pt x="7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6"/>
            <p:cNvSpPr/>
            <p:nvPr/>
          </p:nvSpPr>
          <p:spPr>
            <a:xfrm>
              <a:off x="-6771125" y="2070900"/>
              <a:ext cx="385900" cy="111250"/>
            </a:xfrm>
            <a:custGeom>
              <a:avLst/>
              <a:gdLst/>
              <a:ahLst/>
              <a:cxnLst/>
              <a:rect l="l" t="t" r="r" b="b"/>
              <a:pathLst>
                <a:path w="15436" h="4450" extrusionOk="0">
                  <a:moveTo>
                    <a:pt x="15117" y="1"/>
                  </a:moveTo>
                  <a:cubicBezTo>
                    <a:pt x="14944" y="1"/>
                    <a:pt x="14803" y="138"/>
                    <a:pt x="14798" y="310"/>
                  </a:cubicBezTo>
                  <a:cubicBezTo>
                    <a:pt x="14798" y="497"/>
                    <a:pt x="14742" y="574"/>
                    <a:pt x="14694" y="621"/>
                  </a:cubicBezTo>
                  <a:cubicBezTo>
                    <a:pt x="14487" y="821"/>
                    <a:pt x="13942" y="872"/>
                    <a:pt x="13199" y="872"/>
                  </a:cubicBezTo>
                  <a:cubicBezTo>
                    <a:pt x="12830" y="872"/>
                    <a:pt x="12413" y="860"/>
                    <a:pt x="11964" y="846"/>
                  </a:cubicBezTo>
                  <a:cubicBezTo>
                    <a:pt x="11367" y="828"/>
                    <a:pt x="10693" y="808"/>
                    <a:pt x="9944" y="808"/>
                  </a:cubicBezTo>
                  <a:cubicBezTo>
                    <a:pt x="9273" y="808"/>
                    <a:pt x="8542" y="824"/>
                    <a:pt x="7752" y="873"/>
                  </a:cubicBezTo>
                  <a:cubicBezTo>
                    <a:pt x="2986" y="1172"/>
                    <a:pt x="313" y="3793"/>
                    <a:pt x="201" y="3905"/>
                  </a:cubicBezTo>
                  <a:cubicBezTo>
                    <a:pt x="0" y="4106"/>
                    <a:pt x="143" y="4450"/>
                    <a:pt x="427" y="4450"/>
                  </a:cubicBezTo>
                  <a:cubicBezTo>
                    <a:pt x="512" y="4450"/>
                    <a:pt x="593" y="4416"/>
                    <a:pt x="653" y="4356"/>
                  </a:cubicBezTo>
                  <a:cubicBezTo>
                    <a:pt x="679" y="4331"/>
                    <a:pt x="3264" y="1794"/>
                    <a:pt x="7792" y="1511"/>
                  </a:cubicBezTo>
                  <a:cubicBezTo>
                    <a:pt x="8567" y="1463"/>
                    <a:pt x="9286" y="1446"/>
                    <a:pt x="9947" y="1446"/>
                  </a:cubicBezTo>
                  <a:cubicBezTo>
                    <a:pt x="10687" y="1446"/>
                    <a:pt x="11354" y="1467"/>
                    <a:pt x="11945" y="1484"/>
                  </a:cubicBezTo>
                  <a:cubicBezTo>
                    <a:pt x="12418" y="1498"/>
                    <a:pt x="12838" y="1511"/>
                    <a:pt x="13209" y="1511"/>
                  </a:cubicBezTo>
                  <a:cubicBezTo>
                    <a:pt x="14153" y="1511"/>
                    <a:pt x="14778" y="1428"/>
                    <a:pt x="15139" y="1079"/>
                  </a:cubicBezTo>
                  <a:cubicBezTo>
                    <a:pt x="15336" y="887"/>
                    <a:pt x="15436" y="629"/>
                    <a:pt x="15436" y="310"/>
                  </a:cubicBezTo>
                  <a:cubicBezTo>
                    <a:pt x="15431" y="138"/>
                    <a:pt x="15290" y="1"/>
                    <a:pt x="15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6"/>
            <p:cNvSpPr/>
            <p:nvPr/>
          </p:nvSpPr>
          <p:spPr>
            <a:xfrm>
              <a:off x="-6114100" y="1975825"/>
              <a:ext cx="102725" cy="102700"/>
            </a:xfrm>
            <a:custGeom>
              <a:avLst/>
              <a:gdLst/>
              <a:ahLst/>
              <a:cxnLst/>
              <a:rect l="l" t="t" r="r" b="b"/>
              <a:pathLst>
                <a:path w="4109" h="4108" extrusionOk="0">
                  <a:moveTo>
                    <a:pt x="2054" y="0"/>
                  </a:moveTo>
                  <a:cubicBezTo>
                    <a:pt x="920" y="0"/>
                    <a:pt x="1" y="920"/>
                    <a:pt x="1" y="2055"/>
                  </a:cubicBezTo>
                  <a:cubicBezTo>
                    <a:pt x="1" y="3188"/>
                    <a:pt x="920" y="4108"/>
                    <a:pt x="2054" y="4108"/>
                  </a:cubicBezTo>
                  <a:cubicBezTo>
                    <a:pt x="3189" y="4108"/>
                    <a:pt x="4108" y="3188"/>
                    <a:pt x="4108" y="2055"/>
                  </a:cubicBezTo>
                  <a:cubicBezTo>
                    <a:pt x="4108" y="920"/>
                    <a:pt x="3189" y="0"/>
                    <a:pt x="2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6"/>
            <p:cNvSpPr/>
            <p:nvPr/>
          </p:nvSpPr>
          <p:spPr>
            <a:xfrm>
              <a:off x="-6723500" y="1953225"/>
              <a:ext cx="108575" cy="108925"/>
            </a:xfrm>
            <a:custGeom>
              <a:avLst/>
              <a:gdLst/>
              <a:ahLst/>
              <a:cxnLst/>
              <a:rect l="l" t="t" r="r" b="b"/>
              <a:pathLst>
                <a:path w="4343" h="4357" extrusionOk="0">
                  <a:moveTo>
                    <a:pt x="2909" y="0"/>
                  </a:moveTo>
                  <a:cubicBezTo>
                    <a:pt x="2245" y="0"/>
                    <a:pt x="1455" y="446"/>
                    <a:pt x="882" y="1215"/>
                  </a:cubicBezTo>
                  <a:cubicBezTo>
                    <a:pt x="76" y="2294"/>
                    <a:pt x="1" y="3599"/>
                    <a:pt x="714" y="4131"/>
                  </a:cubicBezTo>
                  <a:cubicBezTo>
                    <a:pt x="918" y="4284"/>
                    <a:pt x="1165" y="4356"/>
                    <a:pt x="1433" y="4356"/>
                  </a:cubicBezTo>
                  <a:cubicBezTo>
                    <a:pt x="2098" y="4356"/>
                    <a:pt x="2888" y="3910"/>
                    <a:pt x="3462" y="3141"/>
                  </a:cubicBezTo>
                  <a:cubicBezTo>
                    <a:pt x="4267" y="2063"/>
                    <a:pt x="4342" y="757"/>
                    <a:pt x="3629" y="226"/>
                  </a:cubicBezTo>
                  <a:cubicBezTo>
                    <a:pt x="3425" y="73"/>
                    <a:pt x="3177" y="0"/>
                    <a:pt x="29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6"/>
            <p:cNvSpPr/>
            <p:nvPr/>
          </p:nvSpPr>
          <p:spPr>
            <a:xfrm>
              <a:off x="-6170700" y="1866325"/>
              <a:ext cx="76900" cy="99525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7" y="0"/>
                  </a:moveTo>
                  <a:cubicBezTo>
                    <a:pt x="688" y="0"/>
                    <a:pt x="1" y="890"/>
                    <a:pt x="1" y="1990"/>
                  </a:cubicBezTo>
                  <a:cubicBezTo>
                    <a:pt x="1" y="3090"/>
                    <a:pt x="687" y="3981"/>
                    <a:pt x="1537" y="3981"/>
                  </a:cubicBezTo>
                  <a:cubicBezTo>
                    <a:pt x="2387" y="3981"/>
                    <a:pt x="3075" y="3090"/>
                    <a:pt x="3075" y="1990"/>
                  </a:cubicBezTo>
                  <a:cubicBezTo>
                    <a:pt x="3075" y="890"/>
                    <a:pt x="2387" y="0"/>
                    <a:pt x="1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334419" y="295736"/>
            <a:ext cx="5400600" cy="27097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rgbClr val="119154"/>
                </a:solidFill>
                <a:latin typeface="Jokerman" panose="04090605060D06020702" pitchFamily="82" charset="0"/>
              </a:rPr>
              <a:t>Animal Habitats</a:t>
            </a:r>
            <a:endParaRPr lang="es-CL" sz="6600" dirty="0">
              <a:solidFill>
                <a:srgbClr val="119154"/>
              </a:solidFill>
              <a:latin typeface="Jokerman" panose="04090605060D06020702" pitchFamily="82" charset="0"/>
            </a:endParaRPr>
          </a:p>
        </p:txBody>
      </p:sp>
      <p:grpSp>
        <p:nvGrpSpPr>
          <p:cNvPr id="21" name="Google Shape;1945;p68"/>
          <p:cNvGrpSpPr/>
          <p:nvPr/>
        </p:nvGrpSpPr>
        <p:grpSpPr>
          <a:xfrm rot="2651781">
            <a:off x="5940152" y="2283718"/>
            <a:ext cx="426387" cy="418693"/>
            <a:chOff x="9846250" y="4486750"/>
            <a:chExt cx="436425" cy="428550"/>
          </a:xfrm>
        </p:grpSpPr>
        <p:sp>
          <p:nvSpPr>
            <p:cNvPr id="22" name="Google Shape;1946;p68"/>
            <p:cNvSpPr/>
            <p:nvPr/>
          </p:nvSpPr>
          <p:spPr>
            <a:xfrm>
              <a:off x="10078050" y="4486750"/>
              <a:ext cx="74850" cy="59000"/>
            </a:xfrm>
            <a:custGeom>
              <a:avLst/>
              <a:gdLst/>
              <a:ahLst/>
              <a:cxnLst/>
              <a:rect l="l" t="t" r="r" b="b"/>
              <a:pathLst>
                <a:path w="2994" h="2360" extrusionOk="0">
                  <a:moveTo>
                    <a:pt x="2722" y="0"/>
                  </a:moveTo>
                  <a:cubicBezTo>
                    <a:pt x="2254" y="0"/>
                    <a:pt x="2061" y="0"/>
                    <a:pt x="1741" y="239"/>
                  </a:cubicBezTo>
                  <a:cubicBezTo>
                    <a:pt x="1633" y="321"/>
                    <a:pt x="1149" y="717"/>
                    <a:pt x="590" y="1174"/>
                  </a:cubicBezTo>
                  <a:lnTo>
                    <a:pt x="1" y="1657"/>
                  </a:lnTo>
                  <a:lnTo>
                    <a:pt x="1" y="2360"/>
                  </a:lnTo>
                  <a:cubicBezTo>
                    <a:pt x="277" y="2135"/>
                    <a:pt x="613" y="1861"/>
                    <a:pt x="934" y="1595"/>
                  </a:cubicBezTo>
                  <a:cubicBezTo>
                    <a:pt x="1443" y="1179"/>
                    <a:pt x="1969" y="750"/>
                    <a:pt x="2068" y="675"/>
                  </a:cubicBezTo>
                  <a:cubicBezTo>
                    <a:pt x="2238" y="547"/>
                    <a:pt x="2275" y="545"/>
                    <a:pt x="2722" y="545"/>
                  </a:cubicBezTo>
                  <a:cubicBezTo>
                    <a:pt x="2871" y="545"/>
                    <a:pt x="2993" y="423"/>
                    <a:pt x="2993" y="273"/>
                  </a:cubicBezTo>
                  <a:cubicBezTo>
                    <a:pt x="2993" y="122"/>
                    <a:pt x="2871" y="0"/>
                    <a:pt x="2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47;p68"/>
            <p:cNvSpPr/>
            <p:nvPr/>
          </p:nvSpPr>
          <p:spPr>
            <a:xfrm>
              <a:off x="10139250" y="4520750"/>
              <a:ext cx="102975" cy="61275"/>
            </a:xfrm>
            <a:custGeom>
              <a:avLst/>
              <a:gdLst/>
              <a:ahLst/>
              <a:cxnLst/>
              <a:rect l="l" t="t" r="r" b="b"/>
              <a:pathLst>
                <a:path w="4119" h="2451" extrusionOk="0">
                  <a:moveTo>
                    <a:pt x="3810" y="1"/>
                  </a:moveTo>
                  <a:cubicBezTo>
                    <a:pt x="3725" y="1"/>
                    <a:pt x="3642" y="41"/>
                    <a:pt x="3589" y="115"/>
                  </a:cubicBezTo>
                  <a:lnTo>
                    <a:pt x="2391" y="1793"/>
                  </a:lnTo>
                  <a:cubicBezTo>
                    <a:pt x="2340" y="1863"/>
                    <a:pt x="2258" y="1906"/>
                    <a:pt x="2170" y="1906"/>
                  </a:cubicBezTo>
                  <a:lnTo>
                    <a:pt x="274" y="1906"/>
                  </a:lnTo>
                  <a:cubicBezTo>
                    <a:pt x="123" y="1906"/>
                    <a:pt x="1" y="2028"/>
                    <a:pt x="1" y="2179"/>
                  </a:cubicBezTo>
                  <a:cubicBezTo>
                    <a:pt x="1" y="2328"/>
                    <a:pt x="123" y="2450"/>
                    <a:pt x="274" y="2450"/>
                  </a:cubicBezTo>
                  <a:lnTo>
                    <a:pt x="2170" y="2450"/>
                  </a:lnTo>
                  <a:cubicBezTo>
                    <a:pt x="2433" y="2449"/>
                    <a:pt x="2681" y="2322"/>
                    <a:pt x="2834" y="2108"/>
                  </a:cubicBezTo>
                  <a:lnTo>
                    <a:pt x="4032" y="431"/>
                  </a:lnTo>
                  <a:cubicBezTo>
                    <a:pt x="4118" y="308"/>
                    <a:pt x="4091" y="139"/>
                    <a:pt x="3968" y="52"/>
                  </a:cubicBezTo>
                  <a:cubicBezTo>
                    <a:pt x="3920" y="17"/>
                    <a:pt x="3865" y="1"/>
                    <a:pt x="3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48;p68"/>
            <p:cNvSpPr/>
            <p:nvPr/>
          </p:nvSpPr>
          <p:spPr>
            <a:xfrm>
              <a:off x="10193675" y="4670400"/>
              <a:ext cx="89000" cy="88450"/>
            </a:xfrm>
            <a:custGeom>
              <a:avLst/>
              <a:gdLst/>
              <a:ahLst/>
              <a:cxnLst/>
              <a:rect l="l" t="t" r="r" b="b"/>
              <a:pathLst>
                <a:path w="3560" h="3538" extrusionOk="0">
                  <a:moveTo>
                    <a:pt x="1200" y="1"/>
                  </a:moveTo>
                  <a:cubicBezTo>
                    <a:pt x="1199" y="1"/>
                    <a:pt x="1198" y="1"/>
                    <a:pt x="1197" y="1"/>
                  </a:cubicBezTo>
                  <a:lnTo>
                    <a:pt x="274" y="1"/>
                  </a:lnTo>
                  <a:cubicBezTo>
                    <a:pt x="123" y="1"/>
                    <a:pt x="1" y="123"/>
                    <a:pt x="1" y="274"/>
                  </a:cubicBezTo>
                  <a:cubicBezTo>
                    <a:pt x="1" y="423"/>
                    <a:pt x="123" y="545"/>
                    <a:pt x="274" y="545"/>
                  </a:cubicBezTo>
                  <a:lnTo>
                    <a:pt x="1197" y="545"/>
                  </a:lnTo>
                  <a:cubicBezTo>
                    <a:pt x="1324" y="545"/>
                    <a:pt x="1435" y="633"/>
                    <a:pt x="1463" y="759"/>
                  </a:cubicBezTo>
                  <a:lnTo>
                    <a:pt x="1856" y="2528"/>
                  </a:lnTo>
                  <a:cubicBezTo>
                    <a:pt x="1909" y="2769"/>
                    <a:pt x="2067" y="2971"/>
                    <a:pt x="2287" y="3081"/>
                  </a:cubicBezTo>
                  <a:lnTo>
                    <a:pt x="3144" y="3509"/>
                  </a:lnTo>
                  <a:cubicBezTo>
                    <a:pt x="3181" y="3528"/>
                    <a:pt x="3222" y="3538"/>
                    <a:pt x="3265" y="3538"/>
                  </a:cubicBezTo>
                  <a:cubicBezTo>
                    <a:pt x="3392" y="3538"/>
                    <a:pt x="3501" y="3451"/>
                    <a:pt x="3530" y="3329"/>
                  </a:cubicBezTo>
                  <a:cubicBezTo>
                    <a:pt x="3559" y="3206"/>
                    <a:pt x="3500" y="3079"/>
                    <a:pt x="3387" y="3022"/>
                  </a:cubicBezTo>
                  <a:lnTo>
                    <a:pt x="2531" y="2594"/>
                  </a:lnTo>
                  <a:cubicBezTo>
                    <a:pt x="2457" y="2557"/>
                    <a:pt x="2404" y="2490"/>
                    <a:pt x="2386" y="2410"/>
                  </a:cubicBezTo>
                  <a:lnTo>
                    <a:pt x="1994" y="641"/>
                  </a:lnTo>
                  <a:cubicBezTo>
                    <a:pt x="1913" y="267"/>
                    <a:pt x="1582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49;p68"/>
            <p:cNvSpPr/>
            <p:nvPr/>
          </p:nvSpPr>
          <p:spPr>
            <a:xfrm>
              <a:off x="10186025" y="4772450"/>
              <a:ext cx="48400" cy="115650"/>
            </a:xfrm>
            <a:custGeom>
              <a:avLst/>
              <a:gdLst/>
              <a:ahLst/>
              <a:cxnLst/>
              <a:rect l="l" t="t" r="r" b="b"/>
              <a:pathLst>
                <a:path w="1936" h="4626" extrusionOk="0">
                  <a:moveTo>
                    <a:pt x="306" y="0"/>
                  </a:moveTo>
                  <a:cubicBezTo>
                    <a:pt x="226" y="0"/>
                    <a:pt x="147" y="35"/>
                    <a:pt x="93" y="103"/>
                  </a:cubicBezTo>
                  <a:cubicBezTo>
                    <a:pt x="0" y="221"/>
                    <a:pt x="20" y="392"/>
                    <a:pt x="138" y="485"/>
                  </a:cubicBezTo>
                  <a:lnTo>
                    <a:pt x="1282" y="1391"/>
                  </a:lnTo>
                  <a:cubicBezTo>
                    <a:pt x="1346" y="1448"/>
                    <a:pt x="1379" y="1532"/>
                    <a:pt x="1370" y="1618"/>
                  </a:cubicBezTo>
                  <a:lnTo>
                    <a:pt x="1124" y="4329"/>
                  </a:lnTo>
                  <a:cubicBezTo>
                    <a:pt x="1110" y="4478"/>
                    <a:pt x="1221" y="4610"/>
                    <a:pt x="1370" y="4624"/>
                  </a:cubicBezTo>
                  <a:cubicBezTo>
                    <a:pt x="1379" y="4625"/>
                    <a:pt x="1386" y="4625"/>
                    <a:pt x="1395" y="4625"/>
                  </a:cubicBezTo>
                  <a:cubicBezTo>
                    <a:pt x="1536" y="4625"/>
                    <a:pt x="1653" y="4518"/>
                    <a:pt x="1666" y="4378"/>
                  </a:cubicBezTo>
                  <a:lnTo>
                    <a:pt x="1912" y="1667"/>
                  </a:lnTo>
                  <a:cubicBezTo>
                    <a:pt x="1936" y="1401"/>
                    <a:pt x="1830" y="1142"/>
                    <a:pt x="1627" y="970"/>
                  </a:cubicBezTo>
                  <a:lnTo>
                    <a:pt x="475" y="59"/>
                  </a:lnTo>
                  <a:cubicBezTo>
                    <a:pt x="425" y="19"/>
                    <a:pt x="36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50;p68"/>
            <p:cNvSpPr/>
            <p:nvPr/>
          </p:nvSpPr>
          <p:spPr>
            <a:xfrm>
              <a:off x="9976025" y="4486750"/>
              <a:ext cx="74850" cy="59000"/>
            </a:xfrm>
            <a:custGeom>
              <a:avLst/>
              <a:gdLst/>
              <a:ahLst/>
              <a:cxnLst/>
              <a:rect l="l" t="t" r="r" b="b"/>
              <a:pathLst>
                <a:path w="2994" h="2360" extrusionOk="0">
                  <a:moveTo>
                    <a:pt x="272" y="0"/>
                  </a:moveTo>
                  <a:cubicBezTo>
                    <a:pt x="122" y="0"/>
                    <a:pt x="0" y="122"/>
                    <a:pt x="0" y="273"/>
                  </a:cubicBezTo>
                  <a:cubicBezTo>
                    <a:pt x="0" y="423"/>
                    <a:pt x="122" y="545"/>
                    <a:pt x="272" y="545"/>
                  </a:cubicBezTo>
                  <a:cubicBezTo>
                    <a:pt x="718" y="545"/>
                    <a:pt x="756" y="547"/>
                    <a:pt x="925" y="675"/>
                  </a:cubicBezTo>
                  <a:cubicBezTo>
                    <a:pt x="1025" y="750"/>
                    <a:pt x="1551" y="1179"/>
                    <a:pt x="2059" y="1595"/>
                  </a:cubicBezTo>
                  <a:cubicBezTo>
                    <a:pt x="2382" y="1861"/>
                    <a:pt x="2718" y="2135"/>
                    <a:pt x="2993" y="2360"/>
                  </a:cubicBezTo>
                  <a:lnTo>
                    <a:pt x="2993" y="1657"/>
                  </a:lnTo>
                  <a:lnTo>
                    <a:pt x="2404" y="1174"/>
                  </a:lnTo>
                  <a:cubicBezTo>
                    <a:pt x="1844" y="717"/>
                    <a:pt x="1362" y="321"/>
                    <a:pt x="1252" y="239"/>
                  </a:cubicBezTo>
                  <a:cubicBezTo>
                    <a:pt x="933" y="0"/>
                    <a:pt x="739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51;p68"/>
            <p:cNvSpPr/>
            <p:nvPr/>
          </p:nvSpPr>
          <p:spPr>
            <a:xfrm>
              <a:off x="9886600" y="4520650"/>
              <a:ext cx="103050" cy="61375"/>
            </a:xfrm>
            <a:custGeom>
              <a:avLst/>
              <a:gdLst/>
              <a:ahLst/>
              <a:cxnLst/>
              <a:rect l="l" t="t" r="r" b="b"/>
              <a:pathLst>
                <a:path w="4122" h="2455" extrusionOk="0">
                  <a:moveTo>
                    <a:pt x="309" y="0"/>
                  </a:moveTo>
                  <a:cubicBezTo>
                    <a:pt x="255" y="0"/>
                    <a:pt x="199" y="17"/>
                    <a:pt x="151" y="51"/>
                  </a:cubicBezTo>
                  <a:cubicBezTo>
                    <a:pt x="28" y="140"/>
                    <a:pt x="0" y="312"/>
                    <a:pt x="91" y="435"/>
                  </a:cubicBezTo>
                  <a:lnTo>
                    <a:pt x="1289" y="2112"/>
                  </a:lnTo>
                  <a:cubicBezTo>
                    <a:pt x="1442" y="2326"/>
                    <a:pt x="1690" y="2453"/>
                    <a:pt x="1954" y="2454"/>
                  </a:cubicBezTo>
                  <a:lnTo>
                    <a:pt x="3849" y="2454"/>
                  </a:lnTo>
                  <a:cubicBezTo>
                    <a:pt x="4000" y="2454"/>
                    <a:pt x="4122" y="2332"/>
                    <a:pt x="4122" y="2181"/>
                  </a:cubicBezTo>
                  <a:cubicBezTo>
                    <a:pt x="4122" y="2032"/>
                    <a:pt x="4000" y="1910"/>
                    <a:pt x="3849" y="1910"/>
                  </a:cubicBezTo>
                  <a:lnTo>
                    <a:pt x="1954" y="1910"/>
                  </a:lnTo>
                  <a:cubicBezTo>
                    <a:pt x="1866" y="1910"/>
                    <a:pt x="1783" y="1867"/>
                    <a:pt x="1731" y="1795"/>
                  </a:cubicBezTo>
                  <a:lnTo>
                    <a:pt x="534" y="119"/>
                  </a:lnTo>
                  <a:cubicBezTo>
                    <a:pt x="481" y="42"/>
                    <a:pt x="39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52;p68"/>
            <p:cNvSpPr/>
            <p:nvPr/>
          </p:nvSpPr>
          <p:spPr>
            <a:xfrm>
              <a:off x="9846250" y="4670400"/>
              <a:ext cx="88975" cy="88450"/>
            </a:xfrm>
            <a:custGeom>
              <a:avLst/>
              <a:gdLst/>
              <a:ahLst/>
              <a:cxnLst/>
              <a:rect l="l" t="t" r="r" b="b"/>
              <a:pathLst>
                <a:path w="3559" h="3538" extrusionOk="0">
                  <a:moveTo>
                    <a:pt x="2361" y="1"/>
                  </a:moveTo>
                  <a:cubicBezTo>
                    <a:pt x="1979" y="1"/>
                    <a:pt x="1647" y="267"/>
                    <a:pt x="1567" y="641"/>
                  </a:cubicBezTo>
                  <a:lnTo>
                    <a:pt x="1173" y="2410"/>
                  </a:lnTo>
                  <a:cubicBezTo>
                    <a:pt x="1156" y="2490"/>
                    <a:pt x="1103" y="2557"/>
                    <a:pt x="1029" y="2594"/>
                  </a:cubicBezTo>
                  <a:lnTo>
                    <a:pt x="173" y="3022"/>
                  </a:lnTo>
                  <a:cubicBezTo>
                    <a:pt x="60" y="3079"/>
                    <a:pt x="0" y="3206"/>
                    <a:pt x="29" y="3329"/>
                  </a:cubicBezTo>
                  <a:cubicBezTo>
                    <a:pt x="58" y="3451"/>
                    <a:pt x="168" y="3538"/>
                    <a:pt x="295" y="3538"/>
                  </a:cubicBezTo>
                  <a:cubicBezTo>
                    <a:pt x="336" y="3538"/>
                    <a:pt x="379" y="3528"/>
                    <a:pt x="417" y="3509"/>
                  </a:cubicBezTo>
                  <a:lnTo>
                    <a:pt x="1272" y="3081"/>
                  </a:lnTo>
                  <a:cubicBezTo>
                    <a:pt x="1492" y="2971"/>
                    <a:pt x="1651" y="2769"/>
                    <a:pt x="1705" y="2528"/>
                  </a:cubicBezTo>
                  <a:lnTo>
                    <a:pt x="2097" y="759"/>
                  </a:lnTo>
                  <a:cubicBezTo>
                    <a:pt x="2125" y="633"/>
                    <a:pt x="2235" y="545"/>
                    <a:pt x="2362" y="545"/>
                  </a:cubicBezTo>
                  <a:lnTo>
                    <a:pt x="3287" y="545"/>
                  </a:lnTo>
                  <a:cubicBezTo>
                    <a:pt x="3437" y="545"/>
                    <a:pt x="3559" y="423"/>
                    <a:pt x="3559" y="274"/>
                  </a:cubicBezTo>
                  <a:cubicBezTo>
                    <a:pt x="3559" y="123"/>
                    <a:pt x="3437" y="1"/>
                    <a:pt x="3287" y="1"/>
                  </a:cubicBezTo>
                  <a:lnTo>
                    <a:pt x="2363" y="1"/>
                  </a:lnTo>
                  <a:cubicBezTo>
                    <a:pt x="2363" y="1"/>
                    <a:pt x="2362" y="1"/>
                    <a:pt x="2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53;p68"/>
            <p:cNvSpPr/>
            <p:nvPr/>
          </p:nvSpPr>
          <p:spPr>
            <a:xfrm>
              <a:off x="9894475" y="4772425"/>
              <a:ext cx="48425" cy="115675"/>
            </a:xfrm>
            <a:custGeom>
              <a:avLst/>
              <a:gdLst/>
              <a:ahLst/>
              <a:cxnLst/>
              <a:rect l="l" t="t" r="r" b="b"/>
              <a:pathLst>
                <a:path w="1937" h="4627" extrusionOk="0">
                  <a:moveTo>
                    <a:pt x="1630" y="1"/>
                  </a:moveTo>
                  <a:cubicBezTo>
                    <a:pt x="1571" y="1"/>
                    <a:pt x="1512" y="20"/>
                    <a:pt x="1461" y="60"/>
                  </a:cubicBezTo>
                  <a:lnTo>
                    <a:pt x="310" y="971"/>
                  </a:lnTo>
                  <a:cubicBezTo>
                    <a:pt x="106" y="1142"/>
                    <a:pt x="1" y="1402"/>
                    <a:pt x="25" y="1668"/>
                  </a:cubicBezTo>
                  <a:lnTo>
                    <a:pt x="271" y="4379"/>
                  </a:lnTo>
                  <a:cubicBezTo>
                    <a:pt x="284" y="4519"/>
                    <a:pt x="400" y="4626"/>
                    <a:pt x="541" y="4626"/>
                  </a:cubicBezTo>
                  <a:cubicBezTo>
                    <a:pt x="550" y="4626"/>
                    <a:pt x="558" y="4626"/>
                    <a:pt x="566" y="4625"/>
                  </a:cubicBezTo>
                  <a:cubicBezTo>
                    <a:pt x="716" y="4611"/>
                    <a:pt x="827" y="4479"/>
                    <a:pt x="813" y="4330"/>
                  </a:cubicBezTo>
                  <a:lnTo>
                    <a:pt x="566" y="1619"/>
                  </a:lnTo>
                  <a:cubicBezTo>
                    <a:pt x="558" y="1533"/>
                    <a:pt x="590" y="1449"/>
                    <a:pt x="654" y="1392"/>
                  </a:cubicBezTo>
                  <a:lnTo>
                    <a:pt x="1799" y="486"/>
                  </a:lnTo>
                  <a:cubicBezTo>
                    <a:pt x="1916" y="393"/>
                    <a:pt x="1936" y="222"/>
                    <a:pt x="1843" y="104"/>
                  </a:cubicBezTo>
                  <a:cubicBezTo>
                    <a:pt x="1790" y="36"/>
                    <a:pt x="1711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54;p68"/>
            <p:cNvSpPr/>
            <p:nvPr/>
          </p:nvSpPr>
          <p:spPr>
            <a:xfrm>
              <a:off x="9914825" y="4602400"/>
              <a:ext cx="299300" cy="312900"/>
            </a:xfrm>
            <a:custGeom>
              <a:avLst/>
              <a:gdLst/>
              <a:ahLst/>
              <a:cxnLst/>
              <a:rect l="l" t="t" r="r" b="b"/>
              <a:pathLst>
                <a:path w="11972" h="12516" extrusionOk="0">
                  <a:moveTo>
                    <a:pt x="1910" y="1"/>
                  </a:moveTo>
                  <a:cubicBezTo>
                    <a:pt x="1501" y="1"/>
                    <a:pt x="1120" y="227"/>
                    <a:pt x="939" y="594"/>
                  </a:cubicBezTo>
                  <a:cubicBezTo>
                    <a:pt x="344" y="1798"/>
                    <a:pt x="0" y="3227"/>
                    <a:pt x="0" y="4762"/>
                  </a:cubicBezTo>
                  <a:cubicBezTo>
                    <a:pt x="0" y="9044"/>
                    <a:pt x="2680" y="12516"/>
                    <a:pt x="5987" y="12516"/>
                  </a:cubicBezTo>
                  <a:cubicBezTo>
                    <a:pt x="9292" y="12516"/>
                    <a:pt x="11972" y="9043"/>
                    <a:pt x="11972" y="4762"/>
                  </a:cubicBezTo>
                  <a:cubicBezTo>
                    <a:pt x="11972" y="3227"/>
                    <a:pt x="11626" y="1798"/>
                    <a:pt x="11033" y="594"/>
                  </a:cubicBezTo>
                  <a:cubicBezTo>
                    <a:pt x="10851" y="227"/>
                    <a:pt x="10470" y="1"/>
                    <a:pt x="10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55;p68"/>
            <p:cNvSpPr/>
            <p:nvPr/>
          </p:nvSpPr>
          <p:spPr>
            <a:xfrm>
              <a:off x="10057650" y="4602400"/>
              <a:ext cx="13625" cy="292525"/>
            </a:xfrm>
            <a:custGeom>
              <a:avLst/>
              <a:gdLst/>
              <a:ahLst/>
              <a:cxnLst/>
              <a:rect l="l" t="t" r="r" b="b"/>
              <a:pathLst>
                <a:path w="545" h="11701" extrusionOk="0">
                  <a:moveTo>
                    <a:pt x="1" y="1"/>
                  </a:moveTo>
                  <a:lnTo>
                    <a:pt x="1" y="11427"/>
                  </a:lnTo>
                  <a:cubicBezTo>
                    <a:pt x="1" y="11578"/>
                    <a:pt x="123" y="11700"/>
                    <a:pt x="272" y="11700"/>
                  </a:cubicBezTo>
                  <a:cubicBezTo>
                    <a:pt x="423" y="11700"/>
                    <a:pt x="545" y="11578"/>
                    <a:pt x="545" y="11427"/>
                  </a:cubicBezTo>
                  <a:lnTo>
                    <a:pt x="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56;p68"/>
            <p:cNvSpPr/>
            <p:nvPr/>
          </p:nvSpPr>
          <p:spPr>
            <a:xfrm>
              <a:off x="9962425" y="4520775"/>
              <a:ext cx="204075" cy="108850"/>
            </a:xfrm>
            <a:custGeom>
              <a:avLst/>
              <a:gdLst/>
              <a:ahLst/>
              <a:cxnLst/>
              <a:rect l="l" t="t" r="r" b="b"/>
              <a:pathLst>
                <a:path w="8163" h="4354" extrusionOk="0">
                  <a:moveTo>
                    <a:pt x="4081" y="1"/>
                  </a:moveTo>
                  <a:cubicBezTo>
                    <a:pt x="1828" y="1"/>
                    <a:pt x="0" y="1280"/>
                    <a:pt x="0" y="2857"/>
                  </a:cubicBezTo>
                  <a:cubicBezTo>
                    <a:pt x="0" y="4082"/>
                    <a:pt x="1828" y="4353"/>
                    <a:pt x="4081" y="4353"/>
                  </a:cubicBezTo>
                  <a:cubicBezTo>
                    <a:pt x="6335" y="4353"/>
                    <a:pt x="8162" y="4082"/>
                    <a:pt x="8162" y="2857"/>
                  </a:cubicBezTo>
                  <a:cubicBezTo>
                    <a:pt x="8162" y="1280"/>
                    <a:pt x="6335" y="1"/>
                    <a:pt x="4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57;p68"/>
            <p:cNvSpPr/>
            <p:nvPr/>
          </p:nvSpPr>
          <p:spPr>
            <a:xfrm>
              <a:off x="10096500" y="4527100"/>
              <a:ext cx="49125" cy="41300"/>
            </a:xfrm>
            <a:custGeom>
              <a:avLst/>
              <a:gdLst/>
              <a:ahLst/>
              <a:cxnLst/>
              <a:rect l="l" t="t" r="r" b="b"/>
              <a:pathLst>
                <a:path w="1965" h="1652" extrusionOk="0">
                  <a:moveTo>
                    <a:pt x="390" y="0"/>
                  </a:moveTo>
                  <a:cubicBezTo>
                    <a:pt x="98" y="264"/>
                    <a:pt x="0" y="680"/>
                    <a:pt x="142" y="1046"/>
                  </a:cubicBezTo>
                  <a:cubicBezTo>
                    <a:pt x="284" y="1412"/>
                    <a:pt x="636" y="1652"/>
                    <a:pt x="1028" y="1652"/>
                  </a:cubicBezTo>
                  <a:cubicBezTo>
                    <a:pt x="1029" y="1652"/>
                    <a:pt x="1030" y="1652"/>
                    <a:pt x="1031" y="1652"/>
                  </a:cubicBezTo>
                  <a:cubicBezTo>
                    <a:pt x="1487" y="1652"/>
                    <a:pt x="1879" y="1328"/>
                    <a:pt x="1965" y="879"/>
                  </a:cubicBezTo>
                  <a:cubicBezTo>
                    <a:pt x="1555" y="502"/>
                    <a:pt x="1015" y="198"/>
                    <a:pt x="390" y="0"/>
                  </a:cubicBezTo>
                  <a:close/>
                </a:path>
              </a:pathLst>
            </a:custGeom>
            <a:solidFill>
              <a:srgbClr val="EBE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58;p68"/>
            <p:cNvSpPr/>
            <p:nvPr/>
          </p:nvSpPr>
          <p:spPr>
            <a:xfrm>
              <a:off x="9983275" y="4527100"/>
              <a:ext cx="49150" cy="41300"/>
            </a:xfrm>
            <a:custGeom>
              <a:avLst/>
              <a:gdLst/>
              <a:ahLst/>
              <a:cxnLst/>
              <a:rect l="l" t="t" r="r" b="b"/>
              <a:pathLst>
                <a:path w="1966" h="1652" extrusionOk="0">
                  <a:moveTo>
                    <a:pt x="1576" y="0"/>
                  </a:moveTo>
                  <a:cubicBezTo>
                    <a:pt x="951" y="198"/>
                    <a:pt x="410" y="500"/>
                    <a:pt x="1" y="879"/>
                  </a:cubicBezTo>
                  <a:cubicBezTo>
                    <a:pt x="86" y="1328"/>
                    <a:pt x="478" y="1652"/>
                    <a:pt x="935" y="1652"/>
                  </a:cubicBezTo>
                  <a:cubicBezTo>
                    <a:pt x="936" y="1652"/>
                    <a:pt x="937" y="1652"/>
                    <a:pt x="938" y="1652"/>
                  </a:cubicBezTo>
                  <a:cubicBezTo>
                    <a:pt x="1330" y="1652"/>
                    <a:pt x="1682" y="1412"/>
                    <a:pt x="1823" y="1046"/>
                  </a:cubicBezTo>
                  <a:cubicBezTo>
                    <a:pt x="1965" y="680"/>
                    <a:pt x="1867" y="264"/>
                    <a:pt x="1576" y="0"/>
                  </a:cubicBezTo>
                  <a:close/>
                </a:path>
              </a:pathLst>
            </a:custGeom>
            <a:solidFill>
              <a:srgbClr val="EBE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59;p68"/>
            <p:cNvSpPr/>
            <p:nvPr/>
          </p:nvSpPr>
          <p:spPr>
            <a:xfrm>
              <a:off x="9980950" y="4738450"/>
              <a:ext cx="49525" cy="47625"/>
            </a:xfrm>
            <a:custGeom>
              <a:avLst/>
              <a:gdLst/>
              <a:ahLst/>
              <a:cxnLst/>
              <a:rect l="l" t="t" r="r" b="b"/>
              <a:pathLst>
                <a:path w="1981" h="1905" extrusionOk="0">
                  <a:moveTo>
                    <a:pt x="1028" y="0"/>
                  </a:moveTo>
                  <a:cubicBezTo>
                    <a:pt x="643" y="0"/>
                    <a:pt x="295" y="231"/>
                    <a:pt x="148" y="588"/>
                  </a:cubicBezTo>
                  <a:cubicBezTo>
                    <a:pt x="1" y="944"/>
                    <a:pt x="82" y="1354"/>
                    <a:pt x="354" y="1625"/>
                  </a:cubicBezTo>
                  <a:cubicBezTo>
                    <a:pt x="537" y="1808"/>
                    <a:pt x="781" y="1905"/>
                    <a:pt x="1029" y="1905"/>
                  </a:cubicBezTo>
                  <a:cubicBezTo>
                    <a:pt x="1151" y="1905"/>
                    <a:pt x="1275" y="1881"/>
                    <a:pt x="1392" y="1833"/>
                  </a:cubicBezTo>
                  <a:cubicBezTo>
                    <a:pt x="1748" y="1684"/>
                    <a:pt x="1980" y="1337"/>
                    <a:pt x="1980" y="951"/>
                  </a:cubicBezTo>
                  <a:cubicBezTo>
                    <a:pt x="1980" y="426"/>
                    <a:pt x="1553" y="0"/>
                    <a:pt x="1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60;p68"/>
            <p:cNvSpPr/>
            <p:nvPr/>
          </p:nvSpPr>
          <p:spPr>
            <a:xfrm>
              <a:off x="9956425" y="4840450"/>
              <a:ext cx="41375" cy="40500"/>
            </a:xfrm>
            <a:custGeom>
              <a:avLst/>
              <a:gdLst/>
              <a:ahLst/>
              <a:cxnLst/>
              <a:rect l="l" t="t" r="r" b="b"/>
              <a:pathLst>
                <a:path w="1655" h="1620" extrusionOk="0">
                  <a:moveTo>
                    <a:pt x="788" y="1"/>
                  </a:moveTo>
                  <a:cubicBezTo>
                    <a:pt x="725" y="1"/>
                    <a:pt x="661" y="8"/>
                    <a:pt x="597" y="24"/>
                  </a:cubicBezTo>
                  <a:cubicBezTo>
                    <a:pt x="307" y="93"/>
                    <a:pt x="78" y="314"/>
                    <a:pt x="0" y="602"/>
                  </a:cubicBezTo>
                  <a:cubicBezTo>
                    <a:pt x="272" y="971"/>
                    <a:pt x="581" y="1312"/>
                    <a:pt x="921" y="1620"/>
                  </a:cubicBezTo>
                  <a:cubicBezTo>
                    <a:pt x="1214" y="1571"/>
                    <a:pt x="1458" y="1365"/>
                    <a:pt x="1556" y="1083"/>
                  </a:cubicBezTo>
                  <a:cubicBezTo>
                    <a:pt x="1654" y="802"/>
                    <a:pt x="1591" y="490"/>
                    <a:pt x="1391" y="269"/>
                  </a:cubicBezTo>
                  <a:cubicBezTo>
                    <a:pt x="1235" y="96"/>
                    <a:pt x="1015" y="1"/>
                    <a:pt x="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61;p68"/>
            <p:cNvSpPr/>
            <p:nvPr/>
          </p:nvSpPr>
          <p:spPr>
            <a:xfrm>
              <a:off x="9927075" y="4670400"/>
              <a:ext cx="35375" cy="34050"/>
            </a:xfrm>
            <a:custGeom>
              <a:avLst/>
              <a:gdLst/>
              <a:ahLst/>
              <a:cxnLst/>
              <a:rect l="l" t="t" r="r" b="b"/>
              <a:pathLst>
                <a:path w="1415" h="1362" extrusionOk="0">
                  <a:moveTo>
                    <a:pt x="734" y="1"/>
                  </a:moveTo>
                  <a:cubicBezTo>
                    <a:pt x="459" y="1"/>
                    <a:pt x="211" y="167"/>
                    <a:pt x="106" y="421"/>
                  </a:cubicBezTo>
                  <a:cubicBezTo>
                    <a:pt x="0" y="675"/>
                    <a:pt x="59" y="967"/>
                    <a:pt x="253" y="1162"/>
                  </a:cubicBezTo>
                  <a:cubicBezTo>
                    <a:pt x="383" y="1292"/>
                    <a:pt x="557" y="1361"/>
                    <a:pt x="734" y="1361"/>
                  </a:cubicBezTo>
                  <a:cubicBezTo>
                    <a:pt x="822" y="1361"/>
                    <a:pt x="910" y="1344"/>
                    <a:pt x="994" y="1309"/>
                  </a:cubicBezTo>
                  <a:cubicBezTo>
                    <a:pt x="1248" y="1204"/>
                    <a:pt x="1414" y="956"/>
                    <a:pt x="1414" y="681"/>
                  </a:cubicBezTo>
                  <a:cubicBezTo>
                    <a:pt x="1414" y="305"/>
                    <a:pt x="1110" y="1"/>
                    <a:pt x="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62;p68"/>
            <p:cNvSpPr/>
            <p:nvPr/>
          </p:nvSpPr>
          <p:spPr>
            <a:xfrm>
              <a:off x="10096600" y="4738450"/>
              <a:ext cx="49500" cy="47625"/>
            </a:xfrm>
            <a:custGeom>
              <a:avLst/>
              <a:gdLst/>
              <a:ahLst/>
              <a:cxnLst/>
              <a:rect l="l" t="t" r="r" b="b"/>
              <a:pathLst>
                <a:path w="1980" h="1905" extrusionOk="0">
                  <a:moveTo>
                    <a:pt x="1027" y="0"/>
                  </a:moveTo>
                  <a:cubicBezTo>
                    <a:pt x="641" y="0"/>
                    <a:pt x="294" y="231"/>
                    <a:pt x="147" y="587"/>
                  </a:cubicBezTo>
                  <a:cubicBezTo>
                    <a:pt x="0" y="944"/>
                    <a:pt x="82" y="1352"/>
                    <a:pt x="353" y="1625"/>
                  </a:cubicBezTo>
                  <a:cubicBezTo>
                    <a:pt x="536" y="1807"/>
                    <a:pt x="779" y="1904"/>
                    <a:pt x="1027" y="1904"/>
                  </a:cubicBezTo>
                  <a:cubicBezTo>
                    <a:pt x="1149" y="1904"/>
                    <a:pt x="1273" y="1881"/>
                    <a:pt x="1391" y="1831"/>
                  </a:cubicBezTo>
                  <a:cubicBezTo>
                    <a:pt x="1747" y="1684"/>
                    <a:pt x="1980" y="1337"/>
                    <a:pt x="1980" y="951"/>
                  </a:cubicBezTo>
                  <a:cubicBezTo>
                    <a:pt x="1980" y="426"/>
                    <a:pt x="1552" y="0"/>
                    <a:pt x="10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63;p68"/>
            <p:cNvSpPr/>
            <p:nvPr/>
          </p:nvSpPr>
          <p:spPr>
            <a:xfrm>
              <a:off x="10126875" y="4840450"/>
              <a:ext cx="45625" cy="40500"/>
            </a:xfrm>
            <a:custGeom>
              <a:avLst/>
              <a:gdLst/>
              <a:ahLst/>
              <a:cxnLst/>
              <a:rect l="l" t="t" r="r" b="b"/>
              <a:pathLst>
                <a:path w="1825" h="1620" extrusionOk="0">
                  <a:moveTo>
                    <a:pt x="1038" y="0"/>
                  </a:moveTo>
                  <a:cubicBezTo>
                    <a:pt x="810" y="0"/>
                    <a:pt x="590" y="96"/>
                    <a:pt x="433" y="269"/>
                  </a:cubicBezTo>
                  <a:cubicBezTo>
                    <a:pt x="1" y="746"/>
                    <a:pt x="268" y="1514"/>
                    <a:pt x="904" y="1620"/>
                  </a:cubicBezTo>
                  <a:cubicBezTo>
                    <a:pt x="1245" y="1312"/>
                    <a:pt x="1553" y="971"/>
                    <a:pt x="1824" y="602"/>
                  </a:cubicBezTo>
                  <a:cubicBezTo>
                    <a:pt x="1747" y="314"/>
                    <a:pt x="1518" y="93"/>
                    <a:pt x="1227" y="22"/>
                  </a:cubicBezTo>
                  <a:cubicBezTo>
                    <a:pt x="1164" y="8"/>
                    <a:pt x="1101" y="0"/>
                    <a:pt x="1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64;p68"/>
            <p:cNvSpPr/>
            <p:nvPr/>
          </p:nvSpPr>
          <p:spPr>
            <a:xfrm>
              <a:off x="10165125" y="4670400"/>
              <a:ext cx="35375" cy="34050"/>
            </a:xfrm>
            <a:custGeom>
              <a:avLst/>
              <a:gdLst/>
              <a:ahLst/>
              <a:cxnLst/>
              <a:rect l="l" t="t" r="r" b="b"/>
              <a:pathLst>
                <a:path w="1415" h="1362" extrusionOk="0">
                  <a:moveTo>
                    <a:pt x="734" y="1"/>
                  </a:moveTo>
                  <a:cubicBezTo>
                    <a:pt x="459" y="1"/>
                    <a:pt x="211" y="167"/>
                    <a:pt x="106" y="421"/>
                  </a:cubicBezTo>
                  <a:cubicBezTo>
                    <a:pt x="0" y="675"/>
                    <a:pt x="58" y="967"/>
                    <a:pt x="253" y="1162"/>
                  </a:cubicBezTo>
                  <a:cubicBezTo>
                    <a:pt x="383" y="1292"/>
                    <a:pt x="557" y="1361"/>
                    <a:pt x="734" y="1361"/>
                  </a:cubicBezTo>
                  <a:cubicBezTo>
                    <a:pt x="822" y="1361"/>
                    <a:pt x="910" y="1344"/>
                    <a:pt x="995" y="1309"/>
                  </a:cubicBezTo>
                  <a:cubicBezTo>
                    <a:pt x="1248" y="1205"/>
                    <a:pt x="1414" y="956"/>
                    <a:pt x="1414" y="681"/>
                  </a:cubicBezTo>
                  <a:cubicBezTo>
                    <a:pt x="1414" y="305"/>
                    <a:pt x="1110" y="1"/>
                    <a:pt x="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725;p68"/>
          <p:cNvGrpSpPr/>
          <p:nvPr/>
        </p:nvGrpSpPr>
        <p:grpSpPr>
          <a:xfrm rot="2073232">
            <a:off x="4438472" y="3767878"/>
            <a:ext cx="796203" cy="409124"/>
            <a:chOff x="6349975" y="6580400"/>
            <a:chExt cx="437050" cy="276225"/>
          </a:xfrm>
        </p:grpSpPr>
        <p:sp>
          <p:nvSpPr>
            <p:cNvPr id="42" name="Google Shape;1726;p68"/>
            <p:cNvSpPr/>
            <p:nvPr/>
          </p:nvSpPr>
          <p:spPr>
            <a:xfrm>
              <a:off x="6349975" y="6580400"/>
              <a:ext cx="52200" cy="134575"/>
            </a:xfrm>
            <a:custGeom>
              <a:avLst/>
              <a:gdLst/>
              <a:ahLst/>
              <a:cxnLst/>
              <a:rect l="l" t="t" r="r" b="b"/>
              <a:pathLst>
                <a:path w="2088" h="5383" extrusionOk="0">
                  <a:moveTo>
                    <a:pt x="850" y="0"/>
                  </a:moveTo>
                  <a:cubicBezTo>
                    <a:pt x="778" y="0"/>
                    <a:pt x="705" y="28"/>
                    <a:pt x="651" y="83"/>
                  </a:cubicBezTo>
                  <a:cubicBezTo>
                    <a:pt x="623" y="110"/>
                    <a:pt x="1" y="751"/>
                    <a:pt x="1" y="2267"/>
                  </a:cubicBezTo>
                  <a:cubicBezTo>
                    <a:pt x="1" y="4082"/>
                    <a:pt x="1461" y="5271"/>
                    <a:pt x="1523" y="5321"/>
                  </a:cubicBezTo>
                  <a:cubicBezTo>
                    <a:pt x="1572" y="5360"/>
                    <a:pt x="1633" y="5383"/>
                    <a:pt x="1695" y="5383"/>
                  </a:cubicBezTo>
                  <a:cubicBezTo>
                    <a:pt x="1697" y="5383"/>
                    <a:pt x="1699" y="5383"/>
                    <a:pt x="1700" y="5382"/>
                  </a:cubicBezTo>
                  <a:cubicBezTo>
                    <a:pt x="1701" y="5382"/>
                    <a:pt x="1702" y="5382"/>
                    <a:pt x="1703" y="5382"/>
                  </a:cubicBezTo>
                  <a:cubicBezTo>
                    <a:pt x="1970" y="5382"/>
                    <a:pt x="2088" y="5044"/>
                    <a:pt x="1877" y="4878"/>
                  </a:cubicBezTo>
                  <a:cubicBezTo>
                    <a:pt x="1864" y="4867"/>
                    <a:pt x="566" y="3811"/>
                    <a:pt x="566" y="2267"/>
                  </a:cubicBezTo>
                  <a:cubicBezTo>
                    <a:pt x="566" y="1006"/>
                    <a:pt x="1048" y="486"/>
                    <a:pt x="1050" y="483"/>
                  </a:cubicBezTo>
                  <a:cubicBezTo>
                    <a:pt x="1161" y="373"/>
                    <a:pt x="1161" y="194"/>
                    <a:pt x="1050" y="83"/>
                  </a:cubicBezTo>
                  <a:cubicBezTo>
                    <a:pt x="995" y="28"/>
                    <a:pt x="923" y="0"/>
                    <a:pt x="850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7;p68"/>
            <p:cNvSpPr/>
            <p:nvPr/>
          </p:nvSpPr>
          <p:spPr>
            <a:xfrm>
              <a:off x="6356275" y="6601650"/>
              <a:ext cx="44800" cy="113350"/>
            </a:xfrm>
            <a:custGeom>
              <a:avLst/>
              <a:gdLst/>
              <a:ahLst/>
              <a:cxnLst/>
              <a:rect l="l" t="t" r="r" b="b"/>
              <a:pathLst>
                <a:path w="1792" h="4534" extrusionOk="0">
                  <a:moveTo>
                    <a:pt x="1449" y="1"/>
                  </a:moveTo>
                  <a:cubicBezTo>
                    <a:pt x="1365" y="1"/>
                    <a:pt x="1283" y="37"/>
                    <a:pt x="1227" y="107"/>
                  </a:cubicBezTo>
                  <a:cubicBezTo>
                    <a:pt x="1177" y="170"/>
                    <a:pt x="0" y="1688"/>
                    <a:pt x="1189" y="4365"/>
                  </a:cubicBezTo>
                  <a:cubicBezTo>
                    <a:pt x="1234" y="4466"/>
                    <a:pt x="1334" y="4532"/>
                    <a:pt x="1445" y="4532"/>
                  </a:cubicBezTo>
                  <a:cubicBezTo>
                    <a:pt x="1446" y="4532"/>
                    <a:pt x="1447" y="4532"/>
                    <a:pt x="1448" y="4532"/>
                  </a:cubicBezTo>
                  <a:lnTo>
                    <a:pt x="1448" y="4534"/>
                  </a:lnTo>
                  <a:cubicBezTo>
                    <a:pt x="1654" y="4534"/>
                    <a:pt x="1791" y="4323"/>
                    <a:pt x="1707" y="4135"/>
                  </a:cubicBezTo>
                  <a:cubicBezTo>
                    <a:pt x="668" y="1795"/>
                    <a:pt x="1625" y="517"/>
                    <a:pt x="1671" y="460"/>
                  </a:cubicBezTo>
                  <a:cubicBezTo>
                    <a:pt x="1767" y="338"/>
                    <a:pt x="1747" y="160"/>
                    <a:pt x="1625" y="62"/>
                  </a:cubicBezTo>
                  <a:cubicBezTo>
                    <a:pt x="1573" y="21"/>
                    <a:pt x="1511" y="1"/>
                    <a:pt x="1449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28;p68"/>
            <p:cNvSpPr/>
            <p:nvPr/>
          </p:nvSpPr>
          <p:spPr>
            <a:xfrm>
              <a:off x="6421375" y="6727950"/>
              <a:ext cx="329725" cy="94025"/>
            </a:xfrm>
            <a:custGeom>
              <a:avLst/>
              <a:gdLst/>
              <a:ahLst/>
              <a:cxnLst/>
              <a:rect l="l" t="t" r="r" b="b"/>
              <a:pathLst>
                <a:path w="13189" h="3761" extrusionOk="0">
                  <a:moveTo>
                    <a:pt x="1" y="1"/>
                  </a:moveTo>
                  <a:lnTo>
                    <a:pt x="1" y="3117"/>
                  </a:lnTo>
                  <a:cubicBezTo>
                    <a:pt x="1761" y="3552"/>
                    <a:pt x="3758" y="3760"/>
                    <a:pt x="5690" y="3760"/>
                  </a:cubicBezTo>
                  <a:cubicBezTo>
                    <a:pt x="8582" y="3760"/>
                    <a:pt x="11327" y="3294"/>
                    <a:pt x="12910" y="2428"/>
                  </a:cubicBezTo>
                  <a:cubicBezTo>
                    <a:pt x="13149" y="2297"/>
                    <a:pt x="13189" y="1972"/>
                    <a:pt x="12985" y="1792"/>
                  </a:cubicBezTo>
                  <a:lnTo>
                    <a:pt x="11947" y="8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29;p68"/>
            <p:cNvSpPr/>
            <p:nvPr/>
          </p:nvSpPr>
          <p:spPr>
            <a:xfrm>
              <a:off x="6421375" y="6727950"/>
              <a:ext cx="324650" cy="84550"/>
            </a:xfrm>
            <a:custGeom>
              <a:avLst/>
              <a:gdLst/>
              <a:ahLst/>
              <a:cxnLst/>
              <a:rect l="l" t="t" r="r" b="b"/>
              <a:pathLst>
                <a:path w="12986" h="3382" extrusionOk="0">
                  <a:moveTo>
                    <a:pt x="1" y="1"/>
                  </a:moveTo>
                  <a:lnTo>
                    <a:pt x="1" y="3118"/>
                  </a:lnTo>
                  <a:cubicBezTo>
                    <a:pt x="405" y="3217"/>
                    <a:pt x="823" y="3306"/>
                    <a:pt x="1249" y="3382"/>
                  </a:cubicBezTo>
                  <a:cubicBezTo>
                    <a:pt x="1701" y="2846"/>
                    <a:pt x="2101" y="2268"/>
                    <a:pt x="2440" y="1655"/>
                  </a:cubicBezTo>
                  <a:cubicBezTo>
                    <a:pt x="2541" y="1473"/>
                    <a:pt x="2731" y="1363"/>
                    <a:pt x="2933" y="1363"/>
                  </a:cubicBezTo>
                  <a:cubicBezTo>
                    <a:pt x="2963" y="1363"/>
                    <a:pt x="2994" y="1366"/>
                    <a:pt x="3025" y="1371"/>
                  </a:cubicBezTo>
                  <a:cubicBezTo>
                    <a:pt x="5232" y="1720"/>
                    <a:pt x="7742" y="1897"/>
                    <a:pt x="10522" y="1897"/>
                  </a:cubicBezTo>
                  <a:cubicBezTo>
                    <a:pt x="11429" y="1897"/>
                    <a:pt x="12258" y="1877"/>
                    <a:pt x="12967" y="1852"/>
                  </a:cubicBezTo>
                  <a:lnTo>
                    <a:pt x="12967" y="1851"/>
                  </a:lnTo>
                  <a:lnTo>
                    <a:pt x="12985" y="1792"/>
                  </a:lnTo>
                  <a:lnTo>
                    <a:pt x="11947" y="8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30;p68"/>
            <p:cNvSpPr/>
            <p:nvPr/>
          </p:nvSpPr>
          <p:spPr>
            <a:xfrm>
              <a:off x="6406600" y="6683925"/>
              <a:ext cx="380425" cy="77300"/>
            </a:xfrm>
            <a:custGeom>
              <a:avLst/>
              <a:gdLst/>
              <a:ahLst/>
              <a:cxnLst/>
              <a:rect l="l" t="t" r="r" b="b"/>
              <a:pathLst>
                <a:path w="15217" h="3092" extrusionOk="0">
                  <a:moveTo>
                    <a:pt x="5500" y="0"/>
                  </a:moveTo>
                  <a:cubicBezTo>
                    <a:pt x="3810" y="0"/>
                    <a:pt x="1967" y="232"/>
                    <a:pt x="1" y="817"/>
                  </a:cubicBezTo>
                  <a:lnTo>
                    <a:pt x="2" y="817"/>
                  </a:lnTo>
                  <a:lnTo>
                    <a:pt x="1171" y="2056"/>
                  </a:lnTo>
                  <a:cubicBezTo>
                    <a:pt x="4466" y="2891"/>
                    <a:pt x="8208" y="3091"/>
                    <a:pt x="11109" y="3091"/>
                  </a:cubicBezTo>
                  <a:cubicBezTo>
                    <a:pt x="12734" y="3091"/>
                    <a:pt x="14095" y="3028"/>
                    <a:pt x="14965" y="2978"/>
                  </a:cubicBezTo>
                  <a:cubicBezTo>
                    <a:pt x="15156" y="2968"/>
                    <a:pt x="15217" y="2716"/>
                    <a:pt x="15052" y="2619"/>
                  </a:cubicBezTo>
                  <a:cubicBezTo>
                    <a:pt x="13289" y="1589"/>
                    <a:pt x="9920" y="0"/>
                    <a:pt x="55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31;p68"/>
            <p:cNvSpPr/>
            <p:nvPr/>
          </p:nvSpPr>
          <p:spPr>
            <a:xfrm>
              <a:off x="6357050" y="6700800"/>
              <a:ext cx="85025" cy="120400"/>
            </a:xfrm>
            <a:custGeom>
              <a:avLst/>
              <a:gdLst/>
              <a:ahLst/>
              <a:cxnLst/>
              <a:rect l="l" t="t" r="r" b="b"/>
              <a:pathLst>
                <a:path w="3401" h="4816" extrusionOk="0">
                  <a:moveTo>
                    <a:pt x="1700" y="1"/>
                  </a:moveTo>
                  <a:cubicBezTo>
                    <a:pt x="762" y="1"/>
                    <a:pt x="1" y="575"/>
                    <a:pt x="1" y="1983"/>
                  </a:cubicBezTo>
                  <a:cubicBezTo>
                    <a:pt x="1" y="3392"/>
                    <a:pt x="850" y="4816"/>
                    <a:pt x="1700" y="4816"/>
                  </a:cubicBezTo>
                  <a:cubicBezTo>
                    <a:pt x="2551" y="4816"/>
                    <a:pt x="3401" y="3392"/>
                    <a:pt x="3401" y="1983"/>
                  </a:cubicBezTo>
                  <a:cubicBezTo>
                    <a:pt x="3401" y="575"/>
                    <a:pt x="2639" y="1"/>
                    <a:pt x="17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32;p68"/>
            <p:cNvSpPr/>
            <p:nvPr/>
          </p:nvSpPr>
          <p:spPr>
            <a:xfrm>
              <a:off x="6646950" y="6658600"/>
              <a:ext cx="127475" cy="198025"/>
            </a:xfrm>
            <a:custGeom>
              <a:avLst/>
              <a:gdLst/>
              <a:ahLst/>
              <a:cxnLst/>
              <a:rect l="l" t="t" r="r" b="b"/>
              <a:pathLst>
                <a:path w="5099" h="7921" extrusionOk="0">
                  <a:moveTo>
                    <a:pt x="345" y="1"/>
                  </a:moveTo>
                  <a:lnTo>
                    <a:pt x="1" y="707"/>
                  </a:lnTo>
                  <a:lnTo>
                    <a:pt x="2430" y="7362"/>
                  </a:lnTo>
                  <a:cubicBezTo>
                    <a:pt x="2553" y="7697"/>
                    <a:pt x="2871" y="7919"/>
                    <a:pt x="3228" y="7920"/>
                  </a:cubicBezTo>
                  <a:lnTo>
                    <a:pt x="4816" y="7920"/>
                  </a:lnTo>
                  <a:cubicBezTo>
                    <a:pt x="4972" y="7920"/>
                    <a:pt x="5099" y="7794"/>
                    <a:pt x="5099" y="7638"/>
                  </a:cubicBezTo>
                  <a:cubicBezTo>
                    <a:pt x="5099" y="7481"/>
                    <a:pt x="4972" y="7354"/>
                    <a:pt x="4816" y="7354"/>
                  </a:cubicBezTo>
                  <a:lnTo>
                    <a:pt x="4816" y="7355"/>
                  </a:lnTo>
                  <a:lnTo>
                    <a:pt x="3228" y="7355"/>
                  </a:lnTo>
                  <a:cubicBezTo>
                    <a:pt x="3110" y="7354"/>
                    <a:pt x="3003" y="7279"/>
                    <a:pt x="2963" y="7169"/>
                  </a:cubicBezTo>
                  <a:lnTo>
                    <a:pt x="345" y="1"/>
                  </a:ln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33;p68"/>
            <p:cNvSpPr/>
            <p:nvPr/>
          </p:nvSpPr>
          <p:spPr>
            <a:xfrm>
              <a:off x="6494375" y="6649900"/>
              <a:ext cx="163325" cy="181550"/>
            </a:xfrm>
            <a:custGeom>
              <a:avLst/>
              <a:gdLst/>
              <a:ahLst/>
              <a:cxnLst/>
              <a:rect l="l" t="t" r="r" b="b"/>
              <a:pathLst>
                <a:path w="6533" h="7262" extrusionOk="0">
                  <a:moveTo>
                    <a:pt x="5925" y="1"/>
                  </a:moveTo>
                  <a:cubicBezTo>
                    <a:pt x="5771" y="1"/>
                    <a:pt x="5616" y="62"/>
                    <a:pt x="5500" y="193"/>
                  </a:cubicBezTo>
                  <a:lnTo>
                    <a:pt x="5502" y="193"/>
                  </a:lnTo>
                  <a:lnTo>
                    <a:pt x="141" y="6285"/>
                  </a:lnTo>
                  <a:cubicBezTo>
                    <a:pt x="0" y="6442"/>
                    <a:pt x="32" y="6689"/>
                    <a:pt x="208" y="6805"/>
                  </a:cubicBezTo>
                  <a:cubicBezTo>
                    <a:pt x="512" y="7006"/>
                    <a:pt x="996" y="7261"/>
                    <a:pt x="1495" y="7261"/>
                  </a:cubicBezTo>
                  <a:cubicBezTo>
                    <a:pt x="1819" y="7261"/>
                    <a:pt x="2149" y="7154"/>
                    <a:pt x="2440" y="6853"/>
                  </a:cubicBezTo>
                  <a:cubicBezTo>
                    <a:pt x="2778" y="6504"/>
                    <a:pt x="4993" y="3125"/>
                    <a:pt x="6390" y="977"/>
                  </a:cubicBezTo>
                  <a:cubicBezTo>
                    <a:pt x="6507" y="798"/>
                    <a:pt x="6532" y="574"/>
                    <a:pt x="6459" y="373"/>
                  </a:cubicBezTo>
                  <a:cubicBezTo>
                    <a:pt x="6371" y="133"/>
                    <a:pt x="6150" y="1"/>
                    <a:pt x="5925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34;p68"/>
            <p:cNvSpPr/>
            <p:nvPr/>
          </p:nvSpPr>
          <p:spPr>
            <a:xfrm>
              <a:off x="6357050" y="6707150"/>
              <a:ext cx="66175" cy="114050"/>
            </a:xfrm>
            <a:custGeom>
              <a:avLst/>
              <a:gdLst/>
              <a:ahLst/>
              <a:cxnLst/>
              <a:rect l="l" t="t" r="r" b="b"/>
              <a:pathLst>
                <a:path w="2647" h="4562" extrusionOk="0">
                  <a:moveTo>
                    <a:pt x="752" y="1"/>
                  </a:moveTo>
                  <a:lnTo>
                    <a:pt x="752" y="1"/>
                  </a:lnTo>
                  <a:cubicBezTo>
                    <a:pt x="299" y="294"/>
                    <a:pt x="1" y="848"/>
                    <a:pt x="1" y="1729"/>
                  </a:cubicBezTo>
                  <a:cubicBezTo>
                    <a:pt x="1" y="3138"/>
                    <a:pt x="850" y="4562"/>
                    <a:pt x="1700" y="4562"/>
                  </a:cubicBezTo>
                  <a:cubicBezTo>
                    <a:pt x="2033" y="4562"/>
                    <a:pt x="2365" y="4342"/>
                    <a:pt x="2646" y="3991"/>
                  </a:cubicBezTo>
                  <a:cubicBezTo>
                    <a:pt x="1599" y="3950"/>
                    <a:pt x="568" y="2466"/>
                    <a:pt x="568" y="996"/>
                  </a:cubicBezTo>
                  <a:cubicBezTo>
                    <a:pt x="568" y="605"/>
                    <a:pt x="634" y="276"/>
                    <a:pt x="7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35;p68"/>
            <p:cNvSpPr/>
            <p:nvPr/>
          </p:nvSpPr>
          <p:spPr>
            <a:xfrm>
              <a:off x="6371225" y="6792875"/>
              <a:ext cx="86025" cy="63750"/>
            </a:xfrm>
            <a:custGeom>
              <a:avLst/>
              <a:gdLst/>
              <a:ahLst/>
              <a:cxnLst/>
              <a:rect l="l" t="t" r="r" b="b"/>
              <a:pathLst>
                <a:path w="3441" h="2550" extrusionOk="0">
                  <a:moveTo>
                    <a:pt x="3116" y="1"/>
                  </a:moveTo>
                  <a:cubicBezTo>
                    <a:pt x="3018" y="1"/>
                    <a:pt x="2923" y="52"/>
                    <a:pt x="2871" y="144"/>
                  </a:cubicBezTo>
                  <a:lnTo>
                    <a:pt x="1819" y="1984"/>
                  </a:lnTo>
                  <a:lnTo>
                    <a:pt x="283" y="1984"/>
                  </a:lnTo>
                  <a:cubicBezTo>
                    <a:pt x="127" y="1984"/>
                    <a:pt x="1" y="2111"/>
                    <a:pt x="1" y="2267"/>
                  </a:cubicBezTo>
                  <a:cubicBezTo>
                    <a:pt x="1" y="2423"/>
                    <a:pt x="127" y="2549"/>
                    <a:pt x="283" y="2549"/>
                  </a:cubicBezTo>
                  <a:lnTo>
                    <a:pt x="1819" y="2549"/>
                  </a:lnTo>
                  <a:cubicBezTo>
                    <a:pt x="2023" y="2549"/>
                    <a:pt x="2210" y="2440"/>
                    <a:pt x="2311" y="2264"/>
                  </a:cubicBezTo>
                  <a:lnTo>
                    <a:pt x="3363" y="424"/>
                  </a:lnTo>
                  <a:cubicBezTo>
                    <a:pt x="3441" y="288"/>
                    <a:pt x="3393" y="115"/>
                    <a:pt x="3257" y="38"/>
                  </a:cubicBezTo>
                  <a:cubicBezTo>
                    <a:pt x="3213" y="13"/>
                    <a:pt x="3164" y="1"/>
                    <a:pt x="3116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36;p68"/>
            <p:cNvSpPr/>
            <p:nvPr/>
          </p:nvSpPr>
          <p:spPr>
            <a:xfrm>
              <a:off x="6442050" y="6792875"/>
              <a:ext cx="35450" cy="63750"/>
            </a:xfrm>
            <a:custGeom>
              <a:avLst/>
              <a:gdLst/>
              <a:ahLst/>
              <a:cxnLst/>
              <a:rect l="l" t="t" r="r" b="b"/>
              <a:pathLst>
                <a:path w="1418" h="2550" extrusionOk="0">
                  <a:moveTo>
                    <a:pt x="1133" y="1"/>
                  </a:moveTo>
                  <a:cubicBezTo>
                    <a:pt x="977" y="1"/>
                    <a:pt x="850" y="127"/>
                    <a:pt x="850" y="283"/>
                  </a:cubicBezTo>
                  <a:lnTo>
                    <a:pt x="850" y="1984"/>
                  </a:lnTo>
                  <a:lnTo>
                    <a:pt x="283" y="1984"/>
                  </a:lnTo>
                  <a:cubicBezTo>
                    <a:pt x="127" y="1984"/>
                    <a:pt x="1" y="2111"/>
                    <a:pt x="1" y="2267"/>
                  </a:cubicBezTo>
                  <a:cubicBezTo>
                    <a:pt x="1" y="2423"/>
                    <a:pt x="127" y="2549"/>
                    <a:pt x="283" y="2549"/>
                  </a:cubicBezTo>
                  <a:lnTo>
                    <a:pt x="850" y="2549"/>
                  </a:lnTo>
                  <a:cubicBezTo>
                    <a:pt x="1163" y="2549"/>
                    <a:pt x="1416" y="2296"/>
                    <a:pt x="1417" y="1984"/>
                  </a:cubicBezTo>
                  <a:lnTo>
                    <a:pt x="1417" y="283"/>
                  </a:lnTo>
                  <a:cubicBezTo>
                    <a:pt x="1417" y="127"/>
                    <a:pt x="1290" y="1"/>
                    <a:pt x="1133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37;p68"/>
            <p:cNvSpPr/>
            <p:nvPr/>
          </p:nvSpPr>
          <p:spPr>
            <a:xfrm>
              <a:off x="6433450" y="6683975"/>
              <a:ext cx="120825" cy="56650"/>
            </a:xfrm>
            <a:custGeom>
              <a:avLst/>
              <a:gdLst/>
              <a:ahLst/>
              <a:cxnLst/>
              <a:rect l="l" t="t" r="r" b="b"/>
              <a:pathLst>
                <a:path w="4833" h="2266" extrusionOk="0">
                  <a:moveTo>
                    <a:pt x="4429" y="0"/>
                  </a:moveTo>
                  <a:cubicBezTo>
                    <a:pt x="4355" y="0"/>
                    <a:pt x="4280" y="1"/>
                    <a:pt x="4206" y="1"/>
                  </a:cubicBezTo>
                  <a:cubicBezTo>
                    <a:pt x="3702" y="746"/>
                    <a:pt x="1611" y="1518"/>
                    <a:pt x="0" y="1952"/>
                  </a:cubicBezTo>
                  <a:lnTo>
                    <a:pt x="97" y="2055"/>
                  </a:lnTo>
                  <a:cubicBezTo>
                    <a:pt x="395" y="2131"/>
                    <a:pt x="696" y="2200"/>
                    <a:pt x="1002" y="2265"/>
                  </a:cubicBezTo>
                  <a:cubicBezTo>
                    <a:pt x="4000" y="1360"/>
                    <a:pt x="4680" y="389"/>
                    <a:pt x="4833" y="4"/>
                  </a:cubicBezTo>
                  <a:cubicBezTo>
                    <a:pt x="4699" y="2"/>
                    <a:pt x="4565" y="0"/>
                    <a:pt x="4429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673;p68"/>
          <p:cNvGrpSpPr/>
          <p:nvPr/>
        </p:nvGrpSpPr>
        <p:grpSpPr>
          <a:xfrm flipH="1">
            <a:off x="1918395" y="3906753"/>
            <a:ext cx="1058162" cy="808663"/>
            <a:chOff x="4425950" y="3819075"/>
            <a:chExt cx="435975" cy="308050"/>
          </a:xfrm>
        </p:grpSpPr>
        <p:sp>
          <p:nvSpPr>
            <p:cNvPr id="55" name="Google Shape;1674;p68"/>
            <p:cNvSpPr/>
            <p:nvPr/>
          </p:nvSpPr>
          <p:spPr>
            <a:xfrm>
              <a:off x="4678875" y="4070775"/>
              <a:ext cx="63675" cy="56350"/>
            </a:xfrm>
            <a:custGeom>
              <a:avLst/>
              <a:gdLst/>
              <a:ahLst/>
              <a:cxnLst/>
              <a:rect l="l" t="t" r="r" b="b"/>
              <a:pathLst>
                <a:path w="2547" h="2254" extrusionOk="0">
                  <a:moveTo>
                    <a:pt x="857" y="1"/>
                  </a:moveTo>
                  <a:lnTo>
                    <a:pt x="857" y="1303"/>
                  </a:lnTo>
                  <a:lnTo>
                    <a:pt x="406" y="1359"/>
                  </a:lnTo>
                  <a:cubicBezTo>
                    <a:pt x="171" y="1390"/>
                    <a:pt x="0" y="1597"/>
                    <a:pt x="15" y="1832"/>
                  </a:cubicBezTo>
                  <a:cubicBezTo>
                    <a:pt x="30" y="2068"/>
                    <a:pt x="225" y="2252"/>
                    <a:pt x="461" y="2253"/>
                  </a:cubicBezTo>
                  <a:lnTo>
                    <a:pt x="1984" y="2253"/>
                  </a:lnTo>
                  <a:cubicBezTo>
                    <a:pt x="2294" y="2253"/>
                    <a:pt x="2547" y="2000"/>
                    <a:pt x="2547" y="1690"/>
                  </a:cubicBezTo>
                  <a:lnTo>
                    <a:pt x="25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75;p68"/>
            <p:cNvSpPr/>
            <p:nvPr/>
          </p:nvSpPr>
          <p:spPr>
            <a:xfrm>
              <a:off x="4524050" y="4079150"/>
              <a:ext cx="56675" cy="47925"/>
            </a:xfrm>
            <a:custGeom>
              <a:avLst/>
              <a:gdLst/>
              <a:ahLst/>
              <a:cxnLst/>
              <a:rect l="l" t="t" r="r" b="b"/>
              <a:pathLst>
                <a:path w="2267" h="1917" extrusionOk="0">
                  <a:moveTo>
                    <a:pt x="860" y="0"/>
                  </a:moveTo>
                  <a:lnTo>
                    <a:pt x="860" y="967"/>
                  </a:lnTo>
                  <a:lnTo>
                    <a:pt x="408" y="1024"/>
                  </a:lnTo>
                  <a:cubicBezTo>
                    <a:pt x="173" y="1052"/>
                    <a:pt x="1" y="1260"/>
                    <a:pt x="16" y="1497"/>
                  </a:cubicBezTo>
                  <a:cubicBezTo>
                    <a:pt x="29" y="1733"/>
                    <a:pt x="225" y="1917"/>
                    <a:pt x="462" y="1917"/>
                  </a:cubicBezTo>
                  <a:cubicBezTo>
                    <a:pt x="463" y="1917"/>
                    <a:pt x="464" y="1917"/>
                    <a:pt x="464" y="1917"/>
                  </a:cubicBezTo>
                  <a:lnTo>
                    <a:pt x="1704" y="1917"/>
                  </a:lnTo>
                  <a:cubicBezTo>
                    <a:pt x="2014" y="1917"/>
                    <a:pt x="2267" y="1665"/>
                    <a:pt x="2267" y="1355"/>
                  </a:cubicBezTo>
                  <a:lnTo>
                    <a:pt x="22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76;p68"/>
            <p:cNvSpPr/>
            <p:nvPr/>
          </p:nvSpPr>
          <p:spPr>
            <a:xfrm>
              <a:off x="4714000" y="4070775"/>
              <a:ext cx="63725" cy="56300"/>
            </a:xfrm>
            <a:custGeom>
              <a:avLst/>
              <a:gdLst/>
              <a:ahLst/>
              <a:cxnLst/>
              <a:rect l="l" t="t" r="r" b="b"/>
              <a:pathLst>
                <a:path w="2549" h="2252" extrusionOk="0">
                  <a:moveTo>
                    <a:pt x="860" y="1"/>
                  </a:moveTo>
                  <a:lnTo>
                    <a:pt x="860" y="1303"/>
                  </a:lnTo>
                  <a:lnTo>
                    <a:pt x="409" y="1359"/>
                  </a:lnTo>
                  <a:cubicBezTo>
                    <a:pt x="173" y="1387"/>
                    <a:pt x="0" y="1595"/>
                    <a:pt x="15" y="1832"/>
                  </a:cubicBezTo>
                  <a:cubicBezTo>
                    <a:pt x="29" y="2068"/>
                    <a:pt x="225" y="2252"/>
                    <a:pt x="462" y="2252"/>
                  </a:cubicBezTo>
                  <a:cubicBezTo>
                    <a:pt x="463" y="2252"/>
                    <a:pt x="463" y="2252"/>
                    <a:pt x="464" y="2252"/>
                  </a:cubicBezTo>
                  <a:lnTo>
                    <a:pt x="1985" y="2252"/>
                  </a:lnTo>
                  <a:cubicBezTo>
                    <a:pt x="2297" y="2252"/>
                    <a:pt x="2548" y="2000"/>
                    <a:pt x="2548" y="1689"/>
                  </a:cubicBezTo>
                  <a:lnTo>
                    <a:pt x="25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77;p68"/>
            <p:cNvSpPr/>
            <p:nvPr/>
          </p:nvSpPr>
          <p:spPr>
            <a:xfrm>
              <a:off x="4559275" y="4079150"/>
              <a:ext cx="56650" cy="47975"/>
            </a:xfrm>
            <a:custGeom>
              <a:avLst/>
              <a:gdLst/>
              <a:ahLst/>
              <a:cxnLst/>
              <a:rect l="l" t="t" r="r" b="b"/>
              <a:pathLst>
                <a:path w="2266" h="1919" extrusionOk="0">
                  <a:moveTo>
                    <a:pt x="858" y="0"/>
                  </a:moveTo>
                  <a:lnTo>
                    <a:pt x="858" y="967"/>
                  </a:lnTo>
                  <a:lnTo>
                    <a:pt x="406" y="1024"/>
                  </a:lnTo>
                  <a:cubicBezTo>
                    <a:pt x="171" y="1055"/>
                    <a:pt x="1" y="1261"/>
                    <a:pt x="16" y="1497"/>
                  </a:cubicBezTo>
                  <a:cubicBezTo>
                    <a:pt x="31" y="1733"/>
                    <a:pt x="226" y="1917"/>
                    <a:pt x="462" y="1918"/>
                  </a:cubicBezTo>
                  <a:lnTo>
                    <a:pt x="1702" y="1918"/>
                  </a:lnTo>
                  <a:cubicBezTo>
                    <a:pt x="2013" y="1918"/>
                    <a:pt x="2265" y="1665"/>
                    <a:pt x="2265" y="1355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78;p68"/>
            <p:cNvSpPr/>
            <p:nvPr/>
          </p:nvSpPr>
          <p:spPr>
            <a:xfrm>
              <a:off x="4425950" y="3958450"/>
              <a:ext cx="426225" cy="132075"/>
            </a:xfrm>
            <a:custGeom>
              <a:avLst/>
              <a:gdLst/>
              <a:ahLst/>
              <a:cxnLst/>
              <a:rect l="l" t="t" r="r" b="b"/>
              <a:pathLst>
                <a:path w="17049" h="5283" extrusionOk="0">
                  <a:moveTo>
                    <a:pt x="4595" y="0"/>
                  </a:moveTo>
                  <a:cubicBezTo>
                    <a:pt x="3437" y="0"/>
                    <a:pt x="2666" y="945"/>
                    <a:pt x="844" y="1117"/>
                  </a:cubicBezTo>
                  <a:cubicBezTo>
                    <a:pt x="306" y="1168"/>
                    <a:pt x="111" y="1499"/>
                    <a:pt x="40" y="1731"/>
                  </a:cubicBezTo>
                  <a:cubicBezTo>
                    <a:pt x="1" y="1859"/>
                    <a:pt x="16" y="1999"/>
                    <a:pt x="82" y="2115"/>
                  </a:cubicBezTo>
                  <a:cubicBezTo>
                    <a:pt x="1257" y="4137"/>
                    <a:pt x="5225" y="5283"/>
                    <a:pt x="9087" y="5283"/>
                  </a:cubicBezTo>
                  <a:cubicBezTo>
                    <a:pt x="12476" y="5283"/>
                    <a:pt x="15783" y="4401"/>
                    <a:pt x="17049" y="2454"/>
                  </a:cubicBezTo>
                  <a:lnTo>
                    <a:pt x="15430" y="835"/>
                  </a:lnTo>
                  <a:lnTo>
                    <a:pt x="4934" y="27"/>
                  </a:lnTo>
                  <a:cubicBezTo>
                    <a:pt x="4817" y="9"/>
                    <a:pt x="4704" y="0"/>
                    <a:pt x="45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79;p68"/>
            <p:cNvSpPr/>
            <p:nvPr/>
          </p:nvSpPr>
          <p:spPr>
            <a:xfrm>
              <a:off x="4425950" y="3994375"/>
              <a:ext cx="426225" cy="96150"/>
            </a:xfrm>
            <a:custGeom>
              <a:avLst/>
              <a:gdLst/>
              <a:ahLst/>
              <a:cxnLst/>
              <a:rect l="l" t="t" r="r" b="b"/>
              <a:pathLst>
                <a:path w="17049" h="3846" extrusionOk="0">
                  <a:moveTo>
                    <a:pt x="194" y="0"/>
                  </a:moveTo>
                  <a:cubicBezTo>
                    <a:pt x="125" y="87"/>
                    <a:pt x="72" y="187"/>
                    <a:pt x="40" y="294"/>
                  </a:cubicBezTo>
                  <a:cubicBezTo>
                    <a:pt x="1" y="422"/>
                    <a:pt x="16" y="562"/>
                    <a:pt x="82" y="678"/>
                  </a:cubicBezTo>
                  <a:cubicBezTo>
                    <a:pt x="1257" y="2700"/>
                    <a:pt x="5225" y="3846"/>
                    <a:pt x="9087" y="3846"/>
                  </a:cubicBezTo>
                  <a:cubicBezTo>
                    <a:pt x="12476" y="3846"/>
                    <a:pt x="15783" y="2964"/>
                    <a:pt x="17049" y="1017"/>
                  </a:cubicBezTo>
                  <a:lnTo>
                    <a:pt x="16789" y="757"/>
                  </a:lnTo>
                  <a:cubicBezTo>
                    <a:pt x="14396" y="2441"/>
                    <a:pt x="11805" y="3040"/>
                    <a:pt x="9391" y="3040"/>
                  </a:cubicBezTo>
                  <a:cubicBezTo>
                    <a:pt x="4996" y="3040"/>
                    <a:pt x="1181" y="1054"/>
                    <a:pt x="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80;p68"/>
            <p:cNvSpPr/>
            <p:nvPr/>
          </p:nvSpPr>
          <p:spPr>
            <a:xfrm>
              <a:off x="4425950" y="3958475"/>
              <a:ext cx="138000" cy="115475"/>
            </a:xfrm>
            <a:custGeom>
              <a:avLst/>
              <a:gdLst/>
              <a:ahLst/>
              <a:cxnLst/>
              <a:rect l="l" t="t" r="r" b="b"/>
              <a:pathLst>
                <a:path w="5520" h="4619" extrusionOk="0">
                  <a:moveTo>
                    <a:pt x="4605" y="0"/>
                  </a:moveTo>
                  <a:cubicBezTo>
                    <a:pt x="4529" y="0"/>
                    <a:pt x="4454" y="4"/>
                    <a:pt x="4378" y="12"/>
                  </a:cubicBezTo>
                  <a:cubicBezTo>
                    <a:pt x="4268" y="31"/>
                    <a:pt x="4153" y="51"/>
                    <a:pt x="4038" y="72"/>
                  </a:cubicBezTo>
                  <a:cubicBezTo>
                    <a:pt x="3149" y="296"/>
                    <a:pt x="2360" y="974"/>
                    <a:pt x="844" y="1116"/>
                  </a:cubicBezTo>
                  <a:cubicBezTo>
                    <a:pt x="306" y="1167"/>
                    <a:pt x="111" y="1499"/>
                    <a:pt x="40" y="1730"/>
                  </a:cubicBezTo>
                  <a:cubicBezTo>
                    <a:pt x="1" y="1858"/>
                    <a:pt x="16" y="1997"/>
                    <a:pt x="82" y="2114"/>
                  </a:cubicBezTo>
                  <a:cubicBezTo>
                    <a:pt x="733" y="3233"/>
                    <a:pt x="2243" y="4082"/>
                    <a:pt x="4113" y="4618"/>
                  </a:cubicBezTo>
                  <a:cubicBezTo>
                    <a:pt x="4894" y="4053"/>
                    <a:pt x="5404" y="3138"/>
                    <a:pt x="5404" y="2101"/>
                  </a:cubicBezTo>
                  <a:cubicBezTo>
                    <a:pt x="5404" y="1356"/>
                    <a:pt x="5080" y="810"/>
                    <a:pt x="5520" y="71"/>
                  </a:cubicBezTo>
                  <a:lnTo>
                    <a:pt x="4934" y="26"/>
                  </a:lnTo>
                  <a:cubicBezTo>
                    <a:pt x="4824" y="9"/>
                    <a:pt x="4714" y="0"/>
                    <a:pt x="46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81;p68"/>
            <p:cNvSpPr/>
            <p:nvPr/>
          </p:nvSpPr>
          <p:spPr>
            <a:xfrm>
              <a:off x="4494975" y="3819075"/>
              <a:ext cx="366950" cy="208800"/>
            </a:xfrm>
            <a:custGeom>
              <a:avLst/>
              <a:gdLst/>
              <a:ahLst/>
              <a:cxnLst/>
              <a:rect l="l" t="t" r="r" b="b"/>
              <a:pathLst>
                <a:path w="14678" h="8352" extrusionOk="0">
                  <a:moveTo>
                    <a:pt x="6610" y="0"/>
                  </a:moveTo>
                  <a:cubicBezTo>
                    <a:pt x="6597" y="0"/>
                    <a:pt x="6583" y="2"/>
                    <a:pt x="6569" y="6"/>
                  </a:cubicBezTo>
                  <a:cubicBezTo>
                    <a:pt x="5962" y="192"/>
                    <a:pt x="4294" y="804"/>
                    <a:pt x="2914" y="2213"/>
                  </a:cubicBezTo>
                  <a:lnTo>
                    <a:pt x="2713" y="1646"/>
                  </a:lnTo>
                  <a:cubicBezTo>
                    <a:pt x="2693" y="1589"/>
                    <a:pt x="2640" y="1555"/>
                    <a:pt x="2585" y="1555"/>
                  </a:cubicBezTo>
                  <a:cubicBezTo>
                    <a:pt x="2560" y="1555"/>
                    <a:pt x="2534" y="1562"/>
                    <a:pt x="2511" y="1577"/>
                  </a:cubicBezTo>
                  <a:cubicBezTo>
                    <a:pt x="1953" y="1952"/>
                    <a:pt x="1" y="3458"/>
                    <a:pt x="545" y="5917"/>
                  </a:cubicBezTo>
                  <a:cubicBezTo>
                    <a:pt x="1000" y="5782"/>
                    <a:pt x="1467" y="5723"/>
                    <a:pt x="1935" y="5723"/>
                  </a:cubicBezTo>
                  <a:cubicBezTo>
                    <a:pt x="4452" y="5723"/>
                    <a:pt x="6990" y="7416"/>
                    <a:pt x="7747" y="7951"/>
                  </a:cubicBezTo>
                  <a:cubicBezTo>
                    <a:pt x="7771" y="7968"/>
                    <a:pt x="7798" y="7976"/>
                    <a:pt x="7825" y="7976"/>
                  </a:cubicBezTo>
                  <a:cubicBezTo>
                    <a:pt x="7875" y="7976"/>
                    <a:pt x="7925" y="7947"/>
                    <a:pt x="7948" y="7896"/>
                  </a:cubicBezTo>
                  <a:lnTo>
                    <a:pt x="8495" y="6692"/>
                  </a:lnTo>
                  <a:cubicBezTo>
                    <a:pt x="8495" y="6692"/>
                    <a:pt x="9717" y="7158"/>
                    <a:pt x="11466" y="8220"/>
                  </a:cubicBezTo>
                  <a:cubicBezTo>
                    <a:pt x="11489" y="8233"/>
                    <a:pt x="11513" y="8240"/>
                    <a:pt x="11538" y="8240"/>
                  </a:cubicBezTo>
                  <a:cubicBezTo>
                    <a:pt x="11594" y="8240"/>
                    <a:pt x="11648" y="8205"/>
                    <a:pt x="11667" y="8147"/>
                  </a:cubicBezTo>
                  <a:lnTo>
                    <a:pt x="11965" y="7231"/>
                  </a:lnTo>
                  <a:cubicBezTo>
                    <a:pt x="13226" y="7550"/>
                    <a:pt x="14077" y="8062"/>
                    <a:pt x="14458" y="8327"/>
                  </a:cubicBezTo>
                  <a:cubicBezTo>
                    <a:pt x="14482" y="8344"/>
                    <a:pt x="14509" y="8352"/>
                    <a:pt x="14535" y="8352"/>
                  </a:cubicBezTo>
                  <a:cubicBezTo>
                    <a:pt x="14609" y="8352"/>
                    <a:pt x="14677" y="8288"/>
                    <a:pt x="14669" y="8204"/>
                  </a:cubicBezTo>
                  <a:cubicBezTo>
                    <a:pt x="14623" y="7710"/>
                    <a:pt x="14458" y="6685"/>
                    <a:pt x="13842" y="5847"/>
                  </a:cubicBezTo>
                  <a:lnTo>
                    <a:pt x="14576" y="5113"/>
                  </a:lnTo>
                  <a:cubicBezTo>
                    <a:pt x="14635" y="5055"/>
                    <a:pt x="14629" y="4958"/>
                    <a:pt x="14562" y="4909"/>
                  </a:cubicBezTo>
                  <a:cubicBezTo>
                    <a:pt x="14190" y="4633"/>
                    <a:pt x="13047" y="3825"/>
                    <a:pt x="12048" y="3578"/>
                  </a:cubicBezTo>
                  <a:lnTo>
                    <a:pt x="12864" y="3073"/>
                  </a:lnTo>
                  <a:cubicBezTo>
                    <a:pt x="12956" y="3016"/>
                    <a:pt x="12949" y="2882"/>
                    <a:pt x="12853" y="2835"/>
                  </a:cubicBezTo>
                  <a:cubicBezTo>
                    <a:pt x="12362" y="2600"/>
                    <a:pt x="11078" y="2067"/>
                    <a:pt x="9410" y="2013"/>
                  </a:cubicBezTo>
                  <a:lnTo>
                    <a:pt x="10190" y="1291"/>
                  </a:lnTo>
                  <a:cubicBezTo>
                    <a:pt x="10267" y="1219"/>
                    <a:pt x="10238" y="1091"/>
                    <a:pt x="10138" y="1061"/>
                  </a:cubicBezTo>
                  <a:cubicBezTo>
                    <a:pt x="9833" y="973"/>
                    <a:pt x="9240" y="836"/>
                    <a:pt x="8500" y="836"/>
                  </a:cubicBezTo>
                  <a:cubicBezTo>
                    <a:pt x="7885" y="836"/>
                    <a:pt x="7168" y="931"/>
                    <a:pt x="6432" y="1227"/>
                  </a:cubicBezTo>
                  <a:lnTo>
                    <a:pt x="6739" y="172"/>
                  </a:lnTo>
                  <a:cubicBezTo>
                    <a:pt x="6764" y="83"/>
                    <a:pt x="6696" y="0"/>
                    <a:pt x="6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82;p68"/>
            <p:cNvSpPr/>
            <p:nvPr/>
          </p:nvSpPr>
          <p:spPr>
            <a:xfrm>
              <a:off x="4494975" y="3819075"/>
              <a:ext cx="323900" cy="147950"/>
            </a:xfrm>
            <a:custGeom>
              <a:avLst/>
              <a:gdLst/>
              <a:ahLst/>
              <a:cxnLst/>
              <a:rect l="l" t="t" r="r" b="b"/>
              <a:pathLst>
                <a:path w="12956" h="5918" extrusionOk="0">
                  <a:moveTo>
                    <a:pt x="6610" y="0"/>
                  </a:moveTo>
                  <a:cubicBezTo>
                    <a:pt x="6597" y="0"/>
                    <a:pt x="6583" y="2"/>
                    <a:pt x="6569" y="6"/>
                  </a:cubicBezTo>
                  <a:cubicBezTo>
                    <a:pt x="5962" y="192"/>
                    <a:pt x="4294" y="804"/>
                    <a:pt x="2914" y="2213"/>
                  </a:cubicBezTo>
                  <a:lnTo>
                    <a:pt x="2713" y="1646"/>
                  </a:lnTo>
                  <a:cubicBezTo>
                    <a:pt x="2693" y="1589"/>
                    <a:pt x="2640" y="1555"/>
                    <a:pt x="2585" y="1555"/>
                  </a:cubicBezTo>
                  <a:cubicBezTo>
                    <a:pt x="2560" y="1555"/>
                    <a:pt x="2534" y="1562"/>
                    <a:pt x="2511" y="1577"/>
                  </a:cubicBezTo>
                  <a:cubicBezTo>
                    <a:pt x="1953" y="1952"/>
                    <a:pt x="1" y="3458"/>
                    <a:pt x="545" y="5917"/>
                  </a:cubicBezTo>
                  <a:cubicBezTo>
                    <a:pt x="999" y="5782"/>
                    <a:pt x="1465" y="5724"/>
                    <a:pt x="1931" y="5724"/>
                  </a:cubicBezTo>
                  <a:cubicBezTo>
                    <a:pt x="2416" y="5724"/>
                    <a:pt x="2902" y="5787"/>
                    <a:pt x="3376" y="5892"/>
                  </a:cubicBezTo>
                  <a:cubicBezTo>
                    <a:pt x="3376" y="5892"/>
                    <a:pt x="4151" y="4124"/>
                    <a:pt x="5945" y="3297"/>
                  </a:cubicBezTo>
                  <a:lnTo>
                    <a:pt x="6297" y="4248"/>
                  </a:lnTo>
                  <a:cubicBezTo>
                    <a:pt x="6297" y="4248"/>
                    <a:pt x="7838" y="3451"/>
                    <a:pt x="10315" y="3451"/>
                  </a:cubicBezTo>
                  <a:cubicBezTo>
                    <a:pt x="10851" y="3451"/>
                    <a:pt x="11431" y="3489"/>
                    <a:pt x="12048" y="3579"/>
                  </a:cubicBezTo>
                  <a:lnTo>
                    <a:pt x="12048" y="3578"/>
                  </a:lnTo>
                  <a:lnTo>
                    <a:pt x="12864" y="3073"/>
                  </a:lnTo>
                  <a:cubicBezTo>
                    <a:pt x="12956" y="3016"/>
                    <a:pt x="12949" y="2882"/>
                    <a:pt x="12853" y="2835"/>
                  </a:cubicBezTo>
                  <a:cubicBezTo>
                    <a:pt x="12362" y="2600"/>
                    <a:pt x="11077" y="2067"/>
                    <a:pt x="9410" y="2013"/>
                  </a:cubicBezTo>
                  <a:lnTo>
                    <a:pt x="10189" y="1291"/>
                  </a:lnTo>
                  <a:cubicBezTo>
                    <a:pt x="10267" y="1219"/>
                    <a:pt x="10238" y="1091"/>
                    <a:pt x="10136" y="1061"/>
                  </a:cubicBezTo>
                  <a:cubicBezTo>
                    <a:pt x="9832" y="973"/>
                    <a:pt x="9239" y="836"/>
                    <a:pt x="8499" y="836"/>
                  </a:cubicBezTo>
                  <a:cubicBezTo>
                    <a:pt x="7884" y="836"/>
                    <a:pt x="7168" y="931"/>
                    <a:pt x="6431" y="1227"/>
                  </a:cubicBezTo>
                  <a:lnTo>
                    <a:pt x="6738" y="172"/>
                  </a:lnTo>
                  <a:cubicBezTo>
                    <a:pt x="6764" y="83"/>
                    <a:pt x="6696" y="0"/>
                    <a:pt x="66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83;p68"/>
            <p:cNvSpPr/>
            <p:nvPr/>
          </p:nvSpPr>
          <p:spPr>
            <a:xfrm>
              <a:off x="4502225" y="3993400"/>
              <a:ext cx="29275" cy="28175"/>
            </a:xfrm>
            <a:custGeom>
              <a:avLst/>
              <a:gdLst/>
              <a:ahLst/>
              <a:cxnLst/>
              <a:rect l="l" t="t" r="r" b="b"/>
              <a:pathLst>
                <a:path w="1171" h="1127" extrusionOk="0">
                  <a:moveTo>
                    <a:pt x="607" y="0"/>
                  </a:moveTo>
                  <a:cubicBezTo>
                    <a:pt x="380" y="0"/>
                    <a:pt x="173" y="137"/>
                    <a:pt x="87" y="348"/>
                  </a:cubicBezTo>
                  <a:cubicBezTo>
                    <a:pt x="0" y="558"/>
                    <a:pt x="48" y="801"/>
                    <a:pt x="209" y="962"/>
                  </a:cubicBezTo>
                  <a:cubicBezTo>
                    <a:pt x="316" y="1069"/>
                    <a:pt x="460" y="1126"/>
                    <a:pt x="607" y="1126"/>
                  </a:cubicBezTo>
                  <a:cubicBezTo>
                    <a:pt x="679" y="1126"/>
                    <a:pt x="753" y="1112"/>
                    <a:pt x="822" y="1084"/>
                  </a:cubicBezTo>
                  <a:cubicBezTo>
                    <a:pt x="1033" y="996"/>
                    <a:pt x="1170" y="791"/>
                    <a:pt x="1170" y="563"/>
                  </a:cubicBezTo>
                  <a:cubicBezTo>
                    <a:pt x="1170" y="253"/>
                    <a:pt x="918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84;p68"/>
            <p:cNvSpPr/>
            <p:nvPr/>
          </p:nvSpPr>
          <p:spPr>
            <a:xfrm>
              <a:off x="4581700" y="3860875"/>
              <a:ext cx="55725" cy="51450"/>
            </a:xfrm>
            <a:custGeom>
              <a:avLst/>
              <a:gdLst/>
              <a:ahLst/>
              <a:cxnLst/>
              <a:rect l="l" t="t" r="r" b="b"/>
              <a:pathLst>
                <a:path w="2229" h="2058" extrusionOk="0">
                  <a:moveTo>
                    <a:pt x="1907" y="1"/>
                  </a:moveTo>
                  <a:cubicBezTo>
                    <a:pt x="1853" y="1"/>
                    <a:pt x="1799" y="16"/>
                    <a:pt x="1751" y="49"/>
                  </a:cubicBezTo>
                  <a:cubicBezTo>
                    <a:pt x="1025" y="532"/>
                    <a:pt x="475" y="1162"/>
                    <a:pt x="140" y="1605"/>
                  </a:cubicBezTo>
                  <a:cubicBezTo>
                    <a:pt x="1" y="1791"/>
                    <a:pt x="133" y="2056"/>
                    <a:pt x="364" y="2056"/>
                  </a:cubicBezTo>
                  <a:lnTo>
                    <a:pt x="364" y="2057"/>
                  </a:lnTo>
                  <a:cubicBezTo>
                    <a:pt x="453" y="2057"/>
                    <a:pt x="536" y="2016"/>
                    <a:pt x="590" y="1945"/>
                  </a:cubicBezTo>
                  <a:cubicBezTo>
                    <a:pt x="897" y="1537"/>
                    <a:pt x="1404" y="957"/>
                    <a:pt x="2063" y="517"/>
                  </a:cubicBezTo>
                  <a:cubicBezTo>
                    <a:pt x="2193" y="432"/>
                    <a:pt x="2228" y="256"/>
                    <a:pt x="2141" y="126"/>
                  </a:cubicBezTo>
                  <a:cubicBezTo>
                    <a:pt x="2088" y="45"/>
                    <a:pt x="1998" y="1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85;p68"/>
            <p:cNvSpPr/>
            <p:nvPr/>
          </p:nvSpPr>
          <p:spPr>
            <a:xfrm>
              <a:off x="4652400" y="3865600"/>
              <a:ext cx="55550" cy="31100"/>
            </a:xfrm>
            <a:custGeom>
              <a:avLst/>
              <a:gdLst/>
              <a:ahLst/>
              <a:cxnLst/>
              <a:rect l="l" t="t" r="r" b="b"/>
              <a:pathLst>
                <a:path w="2222" h="1244" extrusionOk="0">
                  <a:moveTo>
                    <a:pt x="1914" y="1"/>
                  </a:moveTo>
                  <a:cubicBezTo>
                    <a:pt x="1894" y="1"/>
                    <a:pt x="1873" y="3"/>
                    <a:pt x="1852" y="8"/>
                  </a:cubicBezTo>
                  <a:cubicBezTo>
                    <a:pt x="1270" y="146"/>
                    <a:pt x="719" y="391"/>
                    <a:pt x="227" y="731"/>
                  </a:cubicBezTo>
                  <a:cubicBezTo>
                    <a:pt x="0" y="887"/>
                    <a:pt x="111" y="1243"/>
                    <a:pt x="387" y="1243"/>
                  </a:cubicBezTo>
                  <a:cubicBezTo>
                    <a:pt x="387" y="1243"/>
                    <a:pt x="388" y="1243"/>
                    <a:pt x="388" y="1243"/>
                  </a:cubicBezTo>
                  <a:cubicBezTo>
                    <a:pt x="445" y="1243"/>
                    <a:pt x="500" y="1227"/>
                    <a:pt x="548" y="1194"/>
                  </a:cubicBezTo>
                  <a:cubicBezTo>
                    <a:pt x="981" y="894"/>
                    <a:pt x="1468" y="678"/>
                    <a:pt x="1981" y="556"/>
                  </a:cubicBezTo>
                  <a:cubicBezTo>
                    <a:pt x="2130" y="518"/>
                    <a:pt x="2222" y="367"/>
                    <a:pt x="2187" y="218"/>
                  </a:cubicBezTo>
                  <a:cubicBezTo>
                    <a:pt x="2156" y="89"/>
                    <a:pt x="2041" y="1"/>
                    <a:pt x="1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86;p68"/>
            <p:cNvSpPr/>
            <p:nvPr/>
          </p:nvSpPr>
          <p:spPr>
            <a:xfrm>
              <a:off x="4722950" y="3895050"/>
              <a:ext cx="50375" cy="15500"/>
            </a:xfrm>
            <a:custGeom>
              <a:avLst/>
              <a:gdLst/>
              <a:ahLst/>
              <a:cxnLst/>
              <a:rect l="l" t="t" r="r" b="b"/>
              <a:pathLst>
                <a:path w="2015" h="620" extrusionOk="0">
                  <a:moveTo>
                    <a:pt x="1213" y="1"/>
                  </a:moveTo>
                  <a:cubicBezTo>
                    <a:pt x="893" y="1"/>
                    <a:pt x="574" y="20"/>
                    <a:pt x="257" y="59"/>
                  </a:cubicBezTo>
                  <a:cubicBezTo>
                    <a:pt x="109" y="77"/>
                    <a:pt x="1" y="206"/>
                    <a:pt x="9" y="356"/>
                  </a:cubicBezTo>
                  <a:cubicBezTo>
                    <a:pt x="19" y="504"/>
                    <a:pt x="142" y="619"/>
                    <a:pt x="291" y="620"/>
                  </a:cubicBezTo>
                  <a:lnTo>
                    <a:pt x="291" y="620"/>
                  </a:lnTo>
                  <a:cubicBezTo>
                    <a:pt x="303" y="620"/>
                    <a:pt x="315" y="618"/>
                    <a:pt x="326" y="617"/>
                  </a:cubicBezTo>
                  <a:cubicBezTo>
                    <a:pt x="620" y="582"/>
                    <a:pt x="915" y="565"/>
                    <a:pt x="1210" y="565"/>
                  </a:cubicBezTo>
                  <a:cubicBezTo>
                    <a:pt x="1373" y="565"/>
                    <a:pt x="1535" y="570"/>
                    <a:pt x="1697" y="581"/>
                  </a:cubicBezTo>
                  <a:cubicBezTo>
                    <a:pt x="1704" y="581"/>
                    <a:pt x="1710" y="581"/>
                    <a:pt x="1716" y="581"/>
                  </a:cubicBezTo>
                  <a:cubicBezTo>
                    <a:pt x="1863" y="581"/>
                    <a:pt x="1987" y="470"/>
                    <a:pt x="2002" y="322"/>
                  </a:cubicBezTo>
                  <a:cubicBezTo>
                    <a:pt x="2014" y="167"/>
                    <a:pt x="1900" y="31"/>
                    <a:pt x="1745" y="19"/>
                  </a:cubicBezTo>
                  <a:cubicBezTo>
                    <a:pt x="1568" y="7"/>
                    <a:pt x="1390" y="1"/>
                    <a:pt x="1213" y="1"/>
                  </a:cubicBezTo>
                  <a:close/>
                  <a:moveTo>
                    <a:pt x="291" y="620"/>
                  </a:moveTo>
                  <a:lnTo>
                    <a:pt x="291" y="620"/>
                  </a:lnTo>
                  <a:cubicBezTo>
                    <a:pt x="291" y="620"/>
                    <a:pt x="291" y="620"/>
                    <a:pt x="291" y="620"/>
                  </a:cubicBezTo>
                  <a:lnTo>
                    <a:pt x="292" y="620"/>
                  </a:lnTo>
                  <a:cubicBezTo>
                    <a:pt x="292" y="620"/>
                    <a:pt x="292" y="620"/>
                    <a:pt x="291" y="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87;p68"/>
            <p:cNvSpPr/>
            <p:nvPr/>
          </p:nvSpPr>
          <p:spPr>
            <a:xfrm>
              <a:off x="4792275" y="3937725"/>
              <a:ext cx="32950" cy="22850"/>
            </a:xfrm>
            <a:custGeom>
              <a:avLst/>
              <a:gdLst/>
              <a:ahLst/>
              <a:cxnLst/>
              <a:rect l="l" t="t" r="r" b="b"/>
              <a:pathLst>
                <a:path w="1318" h="914" extrusionOk="0">
                  <a:moveTo>
                    <a:pt x="319" y="1"/>
                  </a:moveTo>
                  <a:cubicBezTo>
                    <a:pt x="205" y="1"/>
                    <a:pt x="97" y="70"/>
                    <a:pt x="54" y="183"/>
                  </a:cubicBezTo>
                  <a:cubicBezTo>
                    <a:pt x="0" y="328"/>
                    <a:pt x="73" y="491"/>
                    <a:pt x="219" y="545"/>
                  </a:cubicBezTo>
                  <a:cubicBezTo>
                    <a:pt x="440" y="628"/>
                    <a:pt x="653" y="735"/>
                    <a:pt x="851" y="863"/>
                  </a:cubicBezTo>
                  <a:cubicBezTo>
                    <a:pt x="898" y="896"/>
                    <a:pt x="954" y="914"/>
                    <a:pt x="1011" y="914"/>
                  </a:cubicBezTo>
                  <a:cubicBezTo>
                    <a:pt x="1134" y="914"/>
                    <a:pt x="1243" y="834"/>
                    <a:pt x="1280" y="718"/>
                  </a:cubicBezTo>
                  <a:cubicBezTo>
                    <a:pt x="1318" y="599"/>
                    <a:pt x="1274" y="472"/>
                    <a:pt x="1173" y="402"/>
                  </a:cubicBezTo>
                  <a:cubicBezTo>
                    <a:pt x="1160" y="393"/>
                    <a:pt x="865" y="187"/>
                    <a:pt x="418" y="19"/>
                  </a:cubicBezTo>
                  <a:cubicBezTo>
                    <a:pt x="385" y="7"/>
                    <a:pt x="352" y="1"/>
                    <a:pt x="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88;p68"/>
            <p:cNvSpPr/>
            <p:nvPr/>
          </p:nvSpPr>
          <p:spPr>
            <a:xfrm>
              <a:off x="4548600" y="3951175"/>
              <a:ext cx="55125" cy="41775"/>
            </a:xfrm>
            <a:custGeom>
              <a:avLst/>
              <a:gdLst/>
              <a:ahLst/>
              <a:cxnLst/>
              <a:rect l="l" t="t" r="r" b="b"/>
              <a:pathLst>
                <a:path w="2205" h="1671" extrusionOk="0">
                  <a:moveTo>
                    <a:pt x="1146" y="0"/>
                  </a:moveTo>
                  <a:cubicBezTo>
                    <a:pt x="1072" y="0"/>
                    <a:pt x="996" y="9"/>
                    <a:pt x="921" y="26"/>
                  </a:cubicBezTo>
                  <a:lnTo>
                    <a:pt x="921" y="25"/>
                  </a:lnTo>
                  <a:cubicBezTo>
                    <a:pt x="328" y="162"/>
                    <a:pt x="0" y="799"/>
                    <a:pt x="235" y="1361"/>
                  </a:cubicBezTo>
                  <a:cubicBezTo>
                    <a:pt x="257" y="1413"/>
                    <a:pt x="309" y="1441"/>
                    <a:pt x="360" y="1441"/>
                  </a:cubicBezTo>
                  <a:cubicBezTo>
                    <a:pt x="397" y="1441"/>
                    <a:pt x="434" y="1427"/>
                    <a:pt x="460" y="1395"/>
                  </a:cubicBezTo>
                  <a:cubicBezTo>
                    <a:pt x="603" y="1221"/>
                    <a:pt x="803" y="1139"/>
                    <a:pt x="1001" y="1139"/>
                  </a:cubicBezTo>
                  <a:cubicBezTo>
                    <a:pt x="1274" y="1139"/>
                    <a:pt x="1544" y="1296"/>
                    <a:pt x="1657" y="1587"/>
                  </a:cubicBezTo>
                  <a:cubicBezTo>
                    <a:pt x="1678" y="1642"/>
                    <a:pt x="1729" y="1670"/>
                    <a:pt x="1783" y="1670"/>
                  </a:cubicBezTo>
                  <a:cubicBezTo>
                    <a:pt x="1826" y="1670"/>
                    <a:pt x="1870" y="1653"/>
                    <a:pt x="1901" y="1616"/>
                  </a:cubicBezTo>
                  <a:cubicBezTo>
                    <a:pt x="2172" y="1292"/>
                    <a:pt x="2205" y="829"/>
                    <a:pt x="1984" y="469"/>
                  </a:cubicBezTo>
                  <a:cubicBezTo>
                    <a:pt x="1801" y="173"/>
                    <a:pt x="1482" y="0"/>
                    <a:pt x="11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89;p68"/>
            <p:cNvSpPr/>
            <p:nvPr/>
          </p:nvSpPr>
          <p:spPr>
            <a:xfrm>
              <a:off x="4425950" y="3994375"/>
              <a:ext cx="122125" cy="79575"/>
            </a:xfrm>
            <a:custGeom>
              <a:avLst/>
              <a:gdLst/>
              <a:ahLst/>
              <a:cxnLst/>
              <a:rect l="l" t="t" r="r" b="b"/>
              <a:pathLst>
                <a:path w="4885" h="3183" extrusionOk="0">
                  <a:moveTo>
                    <a:pt x="194" y="0"/>
                  </a:moveTo>
                  <a:cubicBezTo>
                    <a:pt x="125" y="87"/>
                    <a:pt x="72" y="187"/>
                    <a:pt x="40" y="294"/>
                  </a:cubicBezTo>
                  <a:cubicBezTo>
                    <a:pt x="1" y="422"/>
                    <a:pt x="16" y="561"/>
                    <a:pt x="82" y="678"/>
                  </a:cubicBezTo>
                  <a:cubicBezTo>
                    <a:pt x="733" y="1797"/>
                    <a:pt x="2243" y="2646"/>
                    <a:pt x="4113" y="3182"/>
                  </a:cubicBezTo>
                  <a:cubicBezTo>
                    <a:pt x="4417" y="2963"/>
                    <a:pt x="4677" y="2690"/>
                    <a:pt x="4885" y="2378"/>
                  </a:cubicBezTo>
                  <a:cubicBezTo>
                    <a:pt x="2571" y="1703"/>
                    <a:pt x="818" y="665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0;p68"/>
            <p:cNvSpPr/>
            <p:nvPr/>
          </p:nvSpPr>
          <p:spPr>
            <a:xfrm>
              <a:off x="4425975" y="3985650"/>
              <a:ext cx="28350" cy="35425"/>
            </a:xfrm>
            <a:custGeom>
              <a:avLst/>
              <a:gdLst/>
              <a:ahLst/>
              <a:cxnLst/>
              <a:rect l="l" t="t" r="r" b="b"/>
              <a:pathLst>
                <a:path w="1134" h="1417" extrusionOk="0">
                  <a:moveTo>
                    <a:pt x="1079" y="1"/>
                  </a:moveTo>
                  <a:cubicBezTo>
                    <a:pt x="1003" y="11"/>
                    <a:pt x="925" y="21"/>
                    <a:pt x="844" y="29"/>
                  </a:cubicBezTo>
                  <a:cubicBezTo>
                    <a:pt x="306" y="79"/>
                    <a:pt x="111" y="411"/>
                    <a:pt x="40" y="643"/>
                  </a:cubicBezTo>
                  <a:cubicBezTo>
                    <a:pt x="1" y="771"/>
                    <a:pt x="16" y="910"/>
                    <a:pt x="83" y="1027"/>
                  </a:cubicBezTo>
                  <a:cubicBezTo>
                    <a:pt x="163" y="1162"/>
                    <a:pt x="252" y="1293"/>
                    <a:pt x="353" y="1416"/>
                  </a:cubicBezTo>
                  <a:cubicBezTo>
                    <a:pt x="819" y="1259"/>
                    <a:pt x="1132" y="822"/>
                    <a:pt x="1133" y="330"/>
                  </a:cubicBezTo>
                  <a:cubicBezTo>
                    <a:pt x="1132" y="218"/>
                    <a:pt x="1113" y="108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1915;p68"/>
          <p:cNvGrpSpPr/>
          <p:nvPr/>
        </p:nvGrpSpPr>
        <p:grpSpPr>
          <a:xfrm flipH="1">
            <a:off x="503434" y="1548319"/>
            <a:ext cx="1116237" cy="1341042"/>
            <a:chOff x="8323675" y="7162500"/>
            <a:chExt cx="448950" cy="435375"/>
          </a:xfrm>
        </p:grpSpPr>
        <p:sp>
          <p:nvSpPr>
            <p:cNvPr id="97" name="Google Shape;1916;p68"/>
            <p:cNvSpPr/>
            <p:nvPr/>
          </p:nvSpPr>
          <p:spPr>
            <a:xfrm>
              <a:off x="8557225" y="7162500"/>
              <a:ext cx="194900" cy="435350"/>
            </a:xfrm>
            <a:custGeom>
              <a:avLst/>
              <a:gdLst/>
              <a:ahLst/>
              <a:cxnLst/>
              <a:rect l="l" t="t" r="r" b="b"/>
              <a:pathLst>
                <a:path w="7796" h="17414" extrusionOk="0">
                  <a:moveTo>
                    <a:pt x="4152" y="0"/>
                  </a:moveTo>
                  <a:cubicBezTo>
                    <a:pt x="3799" y="0"/>
                    <a:pt x="3411" y="63"/>
                    <a:pt x="2986" y="206"/>
                  </a:cubicBezTo>
                  <a:cubicBezTo>
                    <a:pt x="0" y="1212"/>
                    <a:pt x="985" y="5372"/>
                    <a:pt x="1828" y="7513"/>
                  </a:cubicBezTo>
                  <a:lnTo>
                    <a:pt x="2740" y="17413"/>
                  </a:lnTo>
                  <a:cubicBezTo>
                    <a:pt x="5825" y="17413"/>
                    <a:pt x="7796" y="15163"/>
                    <a:pt x="7796" y="12076"/>
                  </a:cubicBezTo>
                  <a:cubicBezTo>
                    <a:pt x="7796" y="8812"/>
                    <a:pt x="4636" y="6565"/>
                    <a:pt x="4425" y="4314"/>
                  </a:cubicBezTo>
                  <a:cubicBezTo>
                    <a:pt x="4305" y="3032"/>
                    <a:pt x="5044" y="2402"/>
                    <a:pt x="6020" y="2402"/>
                  </a:cubicBezTo>
                  <a:cubicBezTo>
                    <a:pt x="6288" y="2402"/>
                    <a:pt x="6574" y="2450"/>
                    <a:pt x="6866" y="2544"/>
                  </a:cubicBezTo>
                  <a:cubicBezTo>
                    <a:pt x="6887" y="2551"/>
                    <a:pt x="6909" y="2554"/>
                    <a:pt x="6929" y="2554"/>
                  </a:cubicBezTo>
                  <a:cubicBezTo>
                    <a:pt x="7064" y="2554"/>
                    <a:pt x="7171" y="2419"/>
                    <a:pt x="7111" y="2283"/>
                  </a:cubicBezTo>
                  <a:cubicBezTo>
                    <a:pt x="6778" y="1523"/>
                    <a:pt x="5895" y="0"/>
                    <a:pt x="4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17;p68"/>
            <p:cNvSpPr/>
            <p:nvPr/>
          </p:nvSpPr>
          <p:spPr>
            <a:xfrm>
              <a:off x="8334325" y="7371000"/>
              <a:ext cx="14100" cy="23225"/>
            </a:xfrm>
            <a:custGeom>
              <a:avLst/>
              <a:gdLst/>
              <a:ahLst/>
              <a:cxnLst/>
              <a:rect l="l" t="t" r="r" b="b"/>
              <a:pathLst>
                <a:path w="564" h="929" extrusionOk="0">
                  <a:moveTo>
                    <a:pt x="282" y="1"/>
                  </a:moveTo>
                  <a:cubicBezTo>
                    <a:pt x="127" y="1"/>
                    <a:pt x="1" y="127"/>
                    <a:pt x="1" y="281"/>
                  </a:cubicBezTo>
                  <a:lnTo>
                    <a:pt x="1" y="647"/>
                  </a:lnTo>
                  <a:cubicBezTo>
                    <a:pt x="0" y="803"/>
                    <a:pt x="127" y="929"/>
                    <a:pt x="282" y="929"/>
                  </a:cubicBezTo>
                  <a:cubicBezTo>
                    <a:pt x="436" y="929"/>
                    <a:pt x="563" y="803"/>
                    <a:pt x="563" y="647"/>
                  </a:cubicBezTo>
                  <a:lnTo>
                    <a:pt x="563" y="281"/>
                  </a:lnTo>
                  <a:cubicBezTo>
                    <a:pt x="563" y="127"/>
                    <a:pt x="436" y="1"/>
                    <a:pt x="282" y="1"/>
                  </a:cubicBezTo>
                  <a:close/>
                </a:path>
              </a:pathLst>
            </a:custGeom>
            <a:solidFill>
              <a:srgbClr val="CDA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18;p68"/>
            <p:cNvSpPr/>
            <p:nvPr/>
          </p:nvSpPr>
          <p:spPr>
            <a:xfrm>
              <a:off x="8323675" y="7379900"/>
              <a:ext cx="35400" cy="42425"/>
            </a:xfrm>
            <a:custGeom>
              <a:avLst/>
              <a:gdLst/>
              <a:ahLst/>
              <a:cxnLst/>
              <a:rect l="l" t="t" r="r" b="b"/>
              <a:pathLst>
                <a:path w="1416" h="1697" extrusionOk="0">
                  <a:moveTo>
                    <a:pt x="708" y="1"/>
                  </a:moveTo>
                  <a:cubicBezTo>
                    <a:pt x="316" y="1"/>
                    <a:pt x="0" y="321"/>
                    <a:pt x="5" y="713"/>
                  </a:cubicBezTo>
                  <a:lnTo>
                    <a:pt x="5" y="994"/>
                  </a:lnTo>
                  <a:cubicBezTo>
                    <a:pt x="5" y="1381"/>
                    <a:pt x="321" y="1696"/>
                    <a:pt x="708" y="1696"/>
                  </a:cubicBezTo>
                  <a:cubicBezTo>
                    <a:pt x="1096" y="1696"/>
                    <a:pt x="1410" y="1382"/>
                    <a:pt x="1410" y="994"/>
                  </a:cubicBezTo>
                  <a:lnTo>
                    <a:pt x="1410" y="713"/>
                  </a:lnTo>
                  <a:cubicBezTo>
                    <a:pt x="1415" y="321"/>
                    <a:pt x="110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19;p68"/>
            <p:cNvSpPr/>
            <p:nvPr/>
          </p:nvSpPr>
          <p:spPr>
            <a:xfrm>
              <a:off x="8476225" y="7410000"/>
              <a:ext cx="72300" cy="94100"/>
            </a:xfrm>
            <a:custGeom>
              <a:avLst/>
              <a:gdLst/>
              <a:ahLst/>
              <a:cxnLst/>
              <a:rect l="l" t="t" r="r" b="b"/>
              <a:pathLst>
                <a:path w="2892" h="3764" extrusionOk="0">
                  <a:moveTo>
                    <a:pt x="2166" y="1"/>
                  </a:moveTo>
                  <a:lnTo>
                    <a:pt x="0" y="976"/>
                  </a:lnTo>
                  <a:cubicBezTo>
                    <a:pt x="0" y="976"/>
                    <a:pt x="557" y="2541"/>
                    <a:pt x="1651" y="3764"/>
                  </a:cubicBezTo>
                  <a:lnTo>
                    <a:pt x="2891" y="2037"/>
                  </a:lnTo>
                  <a:lnTo>
                    <a:pt x="2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20;p68"/>
            <p:cNvSpPr/>
            <p:nvPr/>
          </p:nvSpPr>
          <p:spPr>
            <a:xfrm>
              <a:off x="8452025" y="7211750"/>
              <a:ext cx="17650" cy="31525"/>
            </a:xfrm>
            <a:custGeom>
              <a:avLst/>
              <a:gdLst/>
              <a:ahLst/>
              <a:cxnLst/>
              <a:rect l="l" t="t" r="r" b="b"/>
              <a:pathLst>
                <a:path w="706" h="1261" extrusionOk="0">
                  <a:moveTo>
                    <a:pt x="406" y="0"/>
                  </a:moveTo>
                  <a:cubicBezTo>
                    <a:pt x="271" y="0"/>
                    <a:pt x="153" y="98"/>
                    <a:pt x="129" y="235"/>
                  </a:cubicBezTo>
                  <a:lnTo>
                    <a:pt x="24" y="937"/>
                  </a:lnTo>
                  <a:cubicBezTo>
                    <a:pt x="0" y="1091"/>
                    <a:pt x="106" y="1234"/>
                    <a:pt x="259" y="1257"/>
                  </a:cubicBezTo>
                  <a:cubicBezTo>
                    <a:pt x="273" y="1259"/>
                    <a:pt x="287" y="1260"/>
                    <a:pt x="302" y="1260"/>
                  </a:cubicBezTo>
                  <a:cubicBezTo>
                    <a:pt x="440" y="1260"/>
                    <a:pt x="558" y="1159"/>
                    <a:pt x="580" y="1020"/>
                  </a:cubicBezTo>
                  <a:lnTo>
                    <a:pt x="684" y="319"/>
                  </a:lnTo>
                  <a:cubicBezTo>
                    <a:pt x="706" y="167"/>
                    <a:pt x="600" y="26"/>
                    <a:pt x="448" y="4"/>
                  </a:cubicBezTo>
                  <a:cubicBezTo>
                    <a:pt x="434" y="1"/>
                    <a:pt x="420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21;p68"/>
            <p:cNvSpPr/>
            <p:nvPr/>
          </p:nvSpPr>
          <p:spPr>
            <a:xfrm>
              <a:off x="8345450" y="7262450"/>
              <a:ext cx="376075" cy="335425"/>
            </a:xfrm>
            <a:custGeom>
              <a:avLst/>
              <a:gdLst/>
              <a:ahLst/>
              <a:cxnLst/>
              <a:rect l="l" t="t" r="r" b="b"/>
              <a:pathLst>
                <a:path w="15043" h="13417" extrusionOk="0">
                  <a:moveTo>
                    <a:pt x="3866" y="0"/>
                  </a:moveTo>
                  <a:cubicBezTo>
                    <a:pt x="3141" y="0"/>
                    <a:pt x="2430" y="253"/>
                    <a:pt x="1892" y="752"/>
                  </a:cubicBezTo>
                  <a:cubicBezTo>
                    <a:pt x="1062" y="1519"/>
                    <a:pt x="730" y="2532"/>
                    <a:pt x="634" y="3031"/>
                  </a:cubicBezTo>
                  <a:cubicBezTo>
                    <a:pt x="601" y="3200"/>
                    <a:pt x="665" y="3375"/>
                    <a:pt x="799" y="3483"/>
                  </a:cubicBezTo>
                  <a:cubicBezTo>
                    <a:pt x="1032" y="3672"/>
                    <a:pt x="1306" y="3801"/>
                    <a:pt x="1599" y="3863"/>
                  </a:cubicBezTo>
                  <a:cubicBezTo>
                    <a:pt x="1599" y="3863"/>
                    <a:pt x="1854" y="4413"/>
                    <a:pt x="2469" y="4878"/>
                  </a:cubicBezTo>
                  <a:cubicBezTo>
                    <a:pt x="1795" y="4876"/>
                    <a:pt x="1221" y="4777"/>
                    <a:pt x="844" y="4777"/>
                  </a:cubicBezTo>
                  <a:cubicBezTo>
                    <a:pt x="711" y="4777"/>
                    <a:pt x="602" y="4790"/>
                    <a:pt x="523" y="4823"/>
                  </a:cubicBezTo>
                  <a:cubicBezTo>
                    <a:pt x="145" y="5002"/>
                    <a:pt x="39" y="5296"/>
                    <a:pt x="18" y="5511"/>
                  </a:cubicBezTo>
                  <a:cubicBezTo>
                    <a:pt x="0" y="5676"/>
                    <a:pt x="120" y="5825"/>
                    <a:pt x="284" y="5856"/>
                  </a:cubicBezTo>
                  <a:cubicBezTo>
                    <a:pt x="742" y="5942"/>
                    <a:pt x="1753" y="6087"/>
                    <a:pt x="2814" y="6546"/>
                  </a:cubicBezTo>
                  <a:cubicBezTo>
                    <a:pt x="3735" y="6945"/>
                    <a:pt x="4430" y="7072"/>
                    <a:pt x="4956" y="7072"/>
                  </a:cubicBezTo>
                  <a:cubicBezTo>
                    <a:pt x="5527" y="7072"/>
                    <a:pt x="5900" y="6923"/>
                    <a:pt x="6149" y="6806"/>
                  </a:cubicBezTo>
                  <a:cubicBezTo>
                    <a:pt x="6406" y="6687"/>
                    <a:pt x="6660" y="6630"/>
                    <a:pt x="6883" y="6630"/>
                  </a:cubicBezTo>
                  <a:cubicBezTo>
                    <a:pt x="7514" y="6630"/>
                    <a:pt x="7896" y="7079"/>
                    <a:pt x="7387" y="7807"/>
                  </a:cubicBezTo>
                  <a:cubicBezTo>
                    <a:pt x="5868" y="9975"/>
                    <a:pt x="7553" y="11712"/>
                    <a:pt x="8518" y="12291"/>
                  </a:cubicBezTo>
                  <a:lnTo>
                    <a:pt x="7271" y="12291"/>
                  </a:lnTo>
                  <a:cubicBezTo>
                    <a:pt x="6790" y="12291"/>
                    <a:pt x="6362" y="12598"/>
                    <a:pt x="6208" y="13054"/>
                  </a:cubicBezTo>
                  <a:cubicBezTo>
                    <a:pt x="6148" y="13232"/>
                    <a:pt x="6290" y="13416"/>
                    <a:pt x="6478" y="13416"/>
                  </a:cubicBezTo>
                  <a:lnTo>
                    <a:pt x="10974" y="13416"/>
                  </a:lnTo>
                  <a:cubicBezTo>
                    <a:pt x="11552" y="13416"/>
                    <a:pt x="12088" y="13112"/>
                    <a:pt x="12385" y="12617"/>
                  </a:cubicBezTo>
                  <a:lnTo>
                    <a:pt x="12749" y="12011"/>
                  </a:lnTo>
                  <a:cubicBezTo>
                    <a:pt x="15042" y="7331"/>
                    <a:pt x="11484" y="1901"/>
                    <a:pt x="6235" y="1725"/>
                  </a:cubicBezTo>
                  <a:lnTo>
                    <a:pt x="6237" y="1725"/>
                  </a:lnTo>
                  <a:cubicBezTo>
                    <a:pt x="6222" y="1661"/>
                    <a:pt x="6205" y="1599"/>
                    <a:pt x="6185" y="1538"/>
                  </a:cubicBezTo>
                  <a:cubicBezTo>
                    <a:pt x="5951" y="795"/>
                    <a:pt x="5073" y="140"/>
                    <a:pt x="4301" y="31"/>
                  </a:cubicBezTo>
                  <a:cubicBezTo>
                    <a:pt x="4156" y="10"/>
                    <a:pt x="4011" y="0"/>
                    <a:pt x="38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22;p68"/>
            <p:cNvSpPr/>
            <p:nvPr/>
          </p:nvSpPr>
          <p:spPr>
            <a:xfrm>
              <a:off x="8433300" y="7227775"/>
              <a:ext cx="40575" cy="59825"/>
            </a:xfrm>
            <a:custGeom>
              <a:avLst/>
              <a:gdLst/>
              <a:ahLst/>
              <a:cxnLst/>
              <a:rect l="l" t="t" r="r" b="b"/>
              <a:pathLst>
                <a:path w="1623" h="2393" extrusionOk="0">
                  <a:moveTo>
                    <a:pt x="1070" y="0"/>
                  </a:moveTo>
                  <a:cubicBezTo>
                    <a:pt x="1004" y="0"/>
                    <a:pt x="937" y="24"/>
                    <a:pt x="886" y="74"/>
                  </a:cubicBezTo>
                  <a:cubicBezTo>
                    <a:pt x="562" y="392"/>
                    <a:pt x="327" y="1079"/>
                    <a:pt x="191" y="1402"/>
                  </a:cubicBezTo>
                  <a:cubicBezTo>
                    <a:pt x="0" y="1856"/>
                    <a:pt x="316" y="2363"/>
                    <a:pt x="807" y="2392"/>
                  </a:cubicBezTo>
                  <a:cubicBezTo>
                    <a:pt x="822" y="2393"/>
                    <a:pt x="836" y="2393"/>
                    <a:pt x="850" y="2393"/>
                  </a:cubicBezTo>
                  <a:cubicBezTo>
                    <a:pt x="1270" y="2393"/>
                    <a:pt x="1623" y="2019"/>
                    <a:pt x="1615" y="1594"/>
                  </a:cubicBezTo>
                  <a:cubicBezTo>
                    <a:pt x="1607" y="1102"/>
                    <a:pt x="1456" y="371"/>
                    <a:pt x="1285" y="113"/>
                  </a:cubicBezTo>
                  <a:cubicBezTo>
                    <a:pt x="1236" y="39"/>
                    <a:pt x="1153" y="0"/>
                    <a:pt x="10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23;p68"/>
            <p:cNvSpPr/>
            <p:nvPr/>
          </p:nvSpPr>
          <p:spPr>
            <a:xfrm>
              <a:off x="8397475" y="7302925"/>
              <a:ext cx="24650" cy="21100"/>
            </a:xfrm>
            <a:custGeom>
              <a:avLst/>
              <a:gdLst/>
              <a:ahLst/>
              <a:cxnLst/>
              <a:rect l="l" t="t" r="r" b="b"/>
              <a:pathLst>
                <a:path w="986" h="844" extrusionOk="0">
                  <a:moveTo>
                    <a:pt x="565" y="0"/>
                  </a:moveTo>
                  <a:cubicBezTo>
                    <a:pt x="189" y="0"/>
                    <a:pt x="0" y="454"/>
                    <a:pt x="267" y="719"/>
                  </a:cubicBezTo>
                  <a:cubicBezTo>
                    <a:pt x="348" y="800"/>
                    <a:pt x="456" y="843"/>
                    <a:pt x="565" y="843"/>
                  </a:cubicBezTo>
                  <a:cubicBezTo>
                    <a:pt x="619" y="843"/>
                    <a:pt x="674" y="833"/>
                    <a:pt x="726" y="811"/>
                  </a:cubicBezTo>
                  <a:cubicBezTo>
                    <a:pt x="883" y="746"/>
                    <a:pt x="986" y="592"/>
                    <a:pt x="986" y="421"/>
                  </a:cubicBezTo>
                  <a:cubicBezTo>
                    <a:pt x="986" y="189"/>
                    <a:pt x="797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24;p68"/>
            <p:cNvSpPr/>
            <p:nvPr/>
          </p:nvSpPr>
          <p:spPr>
            <a:xfrm>
              <a:off x="8385600" y="7342575"/>
              <a:ext cx="105125" cy="41850"/>
            </a:xfrm>
            <a:custGeom>
              <a:avLst/>
              <a:gdLst/>
              <a:ahLst/>
              <a:cxnLst/>
              <a:rect l="l" t="t" r="r" b="b"/>
              <a:pathLst>
                <a:path w="4205" h="1674" extrusionOk="0">
                  <a:moveTo>
                    <a:pt x="3435" y="1"/>
                  </a:moveTo>
                  <a:cubicBezTo>
                    <a:pt x="2729" y="1"/>
                    <a:pt x="2000" y="439"/>
                    <a:pt x="1223" y="609"/>
                  </a:cubicBezTo>
                  <a:cubicBezTo>
                    <a:pt x="939" y="671"/>
                    <a:pt x="677" y="699"/>
                    <a:pt x="446" y="699"/>
                  </a:cubicBezTo>
                  <a:cubicBezTo>
                    <a:pt x="282" y="699"/>
                    <a:pt x="133" y="685"/>
                    <a:pt x="0" y="658"/>
                  </a:cubicBezTo>
                  <a:lnTo>
                    <a:pt x="0" y="658"/>
                  </a:lnTo>
                  <a:cubicBezTo>
                    <a:pt x="0" y="658"/>
                    <a:pt x="256" y="1208"/>
                    <a:pt x="869" y="1673"/>
                  </a:cubicBezTo>
                  <a:cubicBezTo>
                    <a:pt x="878" y="1673"/>
                    <a:pt x="887" y="1673"/>
                    <a:pt x="896" y="1673"/>
                  </a:cubicBezTo>
                  <a:cubicBezTo>
                    <a:pt x="1856" y="1673"/>
                    <a:pt x="3012" y="1473"/>
                    <a:pt x="4079" y="513"/>
                  </a:cubicBezTo>
                  <a:cubicBezTo>
                    <a:pt x="4205" y="401"/>
                    <a:pt x="4185" y="190"/>
                    <a:pt x="4031" y="122"/>
                  </a:cubicBezTo>
                  <a:cubicBezTo>
                    <a:pt x="3834" y="36"/>
                    <a:pt x="3635" y="1"/>
                    <a:pt x="3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25;p68"/>
            <p:cNvSpPr/>
            <p:nvPr/>
          </p:nvSpPr>
          <p:spPr>
            <a:xfrm>
              <a:off x="8360650" y="7326075"/>
              <a:ext cx="24100" cy="28800"/>
            </a:xfrm>
            <a:custGeom>
              <a:avLst/>
              <a:gdLst/>
              <a:ahLst/>
              <a:cxnLst/>
              <a:rect l="l" t="t" r="r" b="b"/>
              <a:pathLst>
                <a:path w="964" h="1152" extrusionOk="0">
                  <a:moveTo>
                    <a:pt x="163" y="1"/>
                  </a:moveTo>
                  <a:cubicBezTo>
                    <a:pt x="110" y="158"/>
                    <a:pt x="67" y="319"/>
                    <a:pt x="33" y="482"/>
                  </a:cubicBezTo>
                  <a:cubicBezTo>
                    <a:pt x="0" y="654"/>
                    <a:pt x="65" y="831"/>
                    <a:pt x="202" y="941"/>
                  </a:cubicBezTo>
                  <a:cubicBezTo>
                    <a:pt x="302" y="1022"/>
                    <a:pt x="411" y="1094"/>
                    <a:pt x="528" y="1152"/>
                  </a:cubicBezTo>
                  <a:cubicBezTo>
                    <a:pt x="963" y="503"/>
                    <a:pt x="509" y="136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26;p68"/>
            <p:cNvSpPr/>
            <p:nvPr/>
          </p:nvSpPr>
          <p:spPr>
            <a:xfrm>
              <a:off x="8503075" y="7465375"/>
              <a:ext cx="101625" cy="104375"/>
            </a:xfrm>
            <a:custGeom>
              <a:avLst/>
              <a:gdLst/>
              <a:ahLst/>
              <a:cxnLst/>
              <a:rect l="l" t="t" r="r" b="b"/>
              <a:pathLst>
                <a:path w="4065" h="4175" extrusionOk="0">
                  <a:moveTo>
                    <a:pt x="886" y="0"/>
                  </a:moveTo>
                  <a:cubicBezTo>
                    <a:pt x="1" y="1543"/>
                    <a:pt x="705" y="2840"/>
                    <a:pt x="1495" y="3613"/>
                  </a:cubicBezTo>
                  <a:lnTo>
                    <a:pt x="1503" y="3613"/>
                  </a:lnTo>
                  <a:cubicBezTo>
                    <a:pt x="1720" y="3826"/>
                    <a:pt x="1960" y="4015"/>
                    <a:pt x="2222" y="4174"/>
                  </a:cubicBezTo>
                  <a:lnTo>
                    <a:pt x="3784" y="4174"/>
                  </a:lnTo>
                  <a:cubicBezTo>
                    <a:pt x="3939" y="4174"/>
                    <a:pt x="4064" y="4049"/>
                    <a:pt x="4064" y="3894"/>
                  </a:cubicBezTo>
                  <a:cubicBezTo>
                    <a:pt x="4064" y="3738"/>
                    <a:pt x="3939" y="3613"/>
                    <a:pt x="3784" y="3613"/>
                  </a:cubicBezTo>
                  <a:lnTo>
                    <a:pt x="3710" y="3613"/>
                  </a:lnTo>
                  <a:cubicBezTo>
                    <a:pt x="3183" y="3613"/>
                    <a:pt x="2658" y="3488"/>
                    <a:pt x="2217" y="3204"/>
                  </a:cubicBezTo>
                  <a:cubicBezTo>
                    <a:pt x="932" y="2380"/>
                    <a:pt x="763" y="763"/>
                    <a:pt x="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27;p68"/>
            <p:cNvSpPr/>
            <p:nvPr/>
          </p:nvSpPr>
          <p:spPr>
            <a:xfrm>
              <a:off x="8602225" y="7184200"/>
              <a:ext cx="170400" cy="391950"/>
            </a:xfrm>
            <a:custGeom>
              <a:avLst/>
              <a:gdLst/>
              <a:ahLst/>
              <a:cxnLst/>
              <a:rect l="l" t="t" r="r" b="b"/>
              <a:pathLst>
                <a:path w="6816" h="15678" extrusionOk="0">
                  <a:moveTo>
                    <a:pt x="2658" y="1"/>
                  </a:moveTo>
                  <a:cubicBezTo>
                    <a:pt x="2009" y="1"/>
                    <a:pt x="1417" y="268"/>
                    <a:pt x="1046" y="818"/>
                  </a:cubicBezTo>
                  <a:cubicBezTo>
                    <a:pt x="0" y="2366"/>
                    <a:pt x="636" y="4644"/>
                    <a:pt x="2344" y="6435"/>
                  </a:cubicBezTo>
                  <a:cubicBezTo>
                    <a:pt x="3385" y="7526"/>
                    <a:pt x="6815" y="12332"/>
                    <a:pt x="3884" y="15678"/>
                  </a:cubicBezTo>
                  <a:cubicBezTo>
                    <a:pt x="5221" y="14748"/>
                    <a:pt x="5996" y="13143"/>
                    <a:pt x="5996" y="11208"/>
                  </a:cubicBezTo>
                  <a:cubicBezTo>
                    <a:pt x="5996" y="7944"/>
                    <a:pt x="2836" y="5697"/>
                    <a:pt x="2625" y="3446"/>
                  </a:cubicBezTo>
                  <a:cubicBezTo>
                    <a:pt x="2505" y="2164"/>
                    <a:pt x="3244" y="1534"/>
                    <a:pt x="4220" y="1534"/>
                  </a:cubicBezTo>
                  <a:cubicBezTo>
                    <a:pt x="4488" y="1534"/>
                    <a:pt x="4774" y="1582"/>
                    <a:pt x="5066" y="1676"/>
                  </a:cubicBezTo>
                  <a:cubicBezTo>
                    <a:pt x="5086" y="1683"/>
                    <a:pt x="5106" y="1686"/>
                    <a:pt x="5127" y="1686"/>
                  </a:cubicBezTo>
                  <a:cubicBezTo>
                    <a:pt x="5191" y="1686"/>
                    <a:pt x="5254" y="1655"/>
                    <a:pt x="5292" y="1600"/>
                  </a:cubicBezTo>
                  <a:cubicBezTo>
                    <a:pt x="4625" y="547"/>
                    <a:pt x="3585" y="1"/>
                    <a:pt x="2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39"/>
    </mc:Choice>
    <mc:Fallback xmlns="">
      <p:transition spd="slow" advTm="14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792500" y="432188"/>
            <a:ext cx="5688632" cy="3672408"/>
            <a:chOff x="1835696" y="411510"/>
            <a:chExt cx="5688632" cy="3672408"/>
          </a:xfrm>
        </p:grpSpPr>
        <p:sp>
          <p:nvSpPr>
            <p:cNvPr id="3" name="2 Rectángulo"/>
            <p:cNvSpPr/>
            <p:nvPr/>
          </p:nvSpPr>
          <p:spPr>
            <a:xfrm>
              <a:off x="1835696" y="411510"/>
              <a:ext cx="5688632" cy="3672408"/>
            </a:xfrm>
            <a:prstGeom prst="rect">
              <a:avLst/>
            </a:prstGeom>
            <a:solidFill>
              <a:schemeClr val="tx2"/>
            </a:solidFill>
            <a:ln w="76200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4" name="3 Imagen" descr="Recorte de pantall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456" y="653350"/>
              <a:ext cx="4563112" cy="3143689"/>
            </a:xfrm>
            <a:prstGeom prst="rect">
              <a:avLst/>
            </a:prstGeom>
          </p:spPr>
        </p:pic>
      </p:grpSp>
      <p:sp>
        <p:nvSpPr>
          <p:cNvPr id="9" name="Google Shape;259;p37"/>
          <p:cNvSpPr txBox="1">
            <a:spLocks/>
          </p:cNvSpPr>
          <p:nvPr/>
        </p:nvSpPr>
        <p:spPr>
          <a:xfrm>
            <a:off x="3331571" y="4083918"/>
            <a:ext cx="3629997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ES" sz="7200" dirty="0" err="1">
                <a:latin typeface="Ink Free" panose="03080402000500000000" pitchFamily="66" charset="0"/>
              </a:rPr>
              <a:t>Trees</a:t>
            </a:r>
            <a:endParaRPr lang="es-CL" sz="7200" dirty="0">
              <a:latin typeface="Ink Free" panose="03080402000500000000" pitchFamily="66" charset="0"/>
            </a:endParaRPr>
          </a:p>
        </p:txBody>
      </p:sp>
      <p:sp>
        <p:nvSpPr>
          <p:cNvPr id="10" name="Google Shape;261;p37"/>
          <p:cNvSpPr/>
          <p:nvPr/>
        </p:nvSpPr>
        <p:spPr>
          <a:xfrm>
            <a:off x="6084168" y="4224875"/>
            <a:ext cx="2229314" cy="116606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" name="Google Shape;261;p37"/>
          <p:cNvSpPr/>
          <p:nvPr/>
        </p:nvSpPr>
        <p:spPr>
          <a:xfrm>
            <a:off x="971600" y="4215466"/>
            <a:ext cx="2229314" cy="116606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4" name="Google Shape;2267;p69"/>
          <p:cNvGrpSpPr/>
          <p:nvPr/>
        </p:nvGrpSpPr>
        <p:grpSpPr>
          <a:xfrm>
            <a:off x="228036" y="1377796"/>
            <a:ext cx="1389783" cy="1564379"/>
            <a:chOff x="-4351844" y="5523523"/>
            <a:chExt cx="1247225" cy="1403911"/>
          </a:xfrm>
        </p:grpSpPr>
        <p:sp>
          <p:nvSpPr>
            <p:cNvPr id="15" name="Google Shape;2268;p69"/>
            <p:cNvSpPr/>
            <p:nvPr/>
          </p:nvSpPr>
          <p:spPr>
            <a:xfrm>
              <a:off x="-3927181" y="5787995"/>
              <a:ext cx="145110" cy="161936"/>
            </a:xfrm>
            <a:custGeom>
              <a:avLst/>
              <a:gdLst/>
              <a:ahLst/>
              <a:cxnLst/>
              <a:rect l="l" t="t" r="r" b="b"/>
              <a:pathLst>
                <a:path w="9564" h="10673" extrusionOk="0">
                  <a:moveTo>
                    <a:pt x="9291" y="0"/>
                  </a:moveTo>
                  <a:cubicBezTo>
                    <a:pt x="9200" y="0"/>
                    <a:pt x="9108" y="45"/>
                    <a:pt x="9067" y="150"/>
                  </a:cubicBezTo>
                  <a:cubicBezTo>
                    <a:pt x="8181" y="2373"/>
                    <a:pt x="6863" y="4437"/>
                    <a:pt x="5315" y="6255"/>
                  </a:cubicBezTo>
                  <a:cubicBezTo>
                    <a:pt x="3939" y="7873"/>
                    <a:pt x="2282" y="9500"/>
                    <a:pt x="244" y="10225"/>
                  </a:cubicBezTo>
                  <a:cubicBezTo>
                    <a:pt x="0" y="10311"/>
                    <a:pt x="71" y="10672"/>
                    <a:pt x="286" y="10672"/>
                  </a:cubicBezTo>
                  <a:cubicBezTo>
                    <a:pt x="310" y="10672"/>
                    <a:pt x="335" y="10668"/>
                    <a:pt x="362" y="10658"/>
                  </a:cubicBezTo>
                  <a:cubicBezTo>
                    <a:pt x="2480" y="9906"/>
                    <a:pt x="4201" y="8253"/>
                    <a:pt x="5631" y="6573"/>
                  </a:cubicBezTo>
                  <a:cubicBezTo>
                    <a:pt x="7234" y="4692"/>
                    <a:pt x="8584" y="2568"/>
                    <a:pt x="9498" y="269"/>
                  </a:cubicBezTo>
                  <a:cubicBezTo>
                    <a:pt x="9563" y="107"/>
                    <a:pt x="9430" y="0"/>
                    <a:pt x="9291" y="0"/>
                  </a:cubicBezTo>
                  <a:close/>
                </a:path>
              </a:pathLst>
            </a:custGeom>
            <a:solidFill>
              <a:srgbClr val="70B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69;p69"/>
            <p:cNvSpPr/>
            <p:nvPr/>
          </p:nvSpPr>
          <p:spPr>
            <a:xfrm>
              <a:off x="-3747296" y="6352882"/>
              <a:ext cx="509235" cy="393408"/>
            </a:xfrm>
            <a:custGeom>
              <a:avLst/>
              <a:gdLst/>
              <a:ahLst/>
              <a:cxnLst/>
              <a:rect l="l" t="t" r="r" b="b"/>
              <a:pathLst>
                <a:path w="33563" h="25929" extrusionOk="0">
                  <a:moveTo>
                    <a:pt x="30060" y="1"/>
                  </a:moveTo>
                  <a:cubicBezTo>
                    <a:pt x="27646" y="1"/>
                    <a:pt x="25261" y="959"/>
                    <a:pt x="23435" y="2743"/>
                  </a:cubicBezTo>
                  <a:cubicBezTo>
                    <a:pt x="20783" y="5333"/>
                    <a:pt x="20473" y="8665"/>
                    <a:pt x="20172" y="11887"/>
                  </a:cubicBezTo>
                  <a:cubicBezTo>
                    <a:pt x="19940" y="14375"/>
                    <a:pt x="19721" y="16726"/>
                    <a:pt x="18481" y="18718"/>
                  </a:cubicBezTo>
                  <a:cubicBezTo>
                    <a:pt x="16654" y="21652"/>
                    <a:pt x="13727" y="23644"/>
                    <a:pt x="10650" y="24044"/>
                  </a:cubicBezTo>
                  <a:cubicBezTo>
                    <a:pt x="10184" y="24104"/>
                    <a:pt x="9720" y="24134"/>
                    <a:pt x="9263" y="24134"/>
                  </a:cubicBezTo>
                  <a:cubicBezTo>
                    <a:pt x="7170" y="24134"/>
                    <a:pt x="5213" y="23512"/>
                    <a:pt x="3849" y="22382"/>
                  </a:cubicBezTo>
                  <a:cubicBezTo>
                    <a:pt x="2601" y="21345"/>
                    <a:pt x="1918" y="19957"/>
                    <a:pt x="1821" y="18257"/>
                  </a:cubicBezTo>
                  <a:cubicBezTo>
                    <a:pt x="1793" y="17780"/>
                    <a:pt x="1398" y="17411"/>
                    <a:pt x="927" y="17411"/>
                  </a:cubicBezTo>
                  <a:cubicBezTo>
                    <a:pt x="909" y="17411"/>
                    <a:pt x="891" y="17412"/>
                    <a:pt x="874" y="17413"/>
                  </a:cubicBezTo>
                  <a:cubicBezTo>
                    <a:pt x="379" y="17440"/>
                    <a:pt x="0" y="17864"/>
                    <a:pt x="29" y="18359"/>
                  </a:cubicBezTo>
                  <a:cubicBezTo>
                    <a:pt x="153" y="20546"/>
                    <a:pt x="1078" y="22415"/>
                    <a:pt x="2705" y="23764"/>
                  </a:cubicBezTo>
                  <a:cubicBezTo>
                    <a:pt x="4388" y="25159"/>
                    <a:pt x="6766" y="25928"/>
                    <a:pt x="9279" y="25928"/>
                  </a:cubicBezTo>
                  <a:cubicBezTo>
                    <a:pt x="9814" y="25928"/>
                    <a:pt x="10350" y="25893"/>
                    <a:pt x="10881" y="25824"/>
                  </a:cubicBezTo>
                  <a:cubicBezTo>
                    <a:pt x="14485" y="25355"/>
                    <a:pt x="17897" y="23052"/>
                    <a:pt x="20004" y="19665"/>
                  </a:cubicBezTo>
                  <a:cubicBezTo>
                    <a:pt x="21467" y="17315"/>
                    <a:pt x="21717" y="14640"/>
                    <a:pt x="21958" y="12053"/>
                  </a:cubicBezTo>
                  <a:cubicBezTo>
                    <a:pt x="22241" y="9022"/>
                    <a:pt x="22509" y="6157"/>
                    <a:pt x="24687" y="4027"/>
                  </a:cubicBezTo>
                  <a:cubicBezTo>
                    <a:pt x="26173" y="2575"/>
                    <a:pt x="28107" y="1795"/>
                    <a:pt x="30060" y="1795"/>
                  </a:cubicBezTo>
                  <a:cubicBezTo>
                    <a:pt x="30803" y="1795"/>
                    <a:pt x="31548" y="1908"/>
                    <a:pt x="32273" y="2140"/>
                  </a:cubicBezTo>
                  <a:cubicBezTo>
                    <a:pt x="32366" y="2171"/>
                    <a:pt x="32462" y="2185"/>
                    <a:pt x="32555" y="2185"/>
                  </a:cubicBezTo>
                  <a:cubicBezTo>
                    <a:pt x="32935" y="2185"/>
                    <a:pt x="33288" y="1943"/>
                    <a:pt x="33409" y="1561"/>
                  </a:cubicBezTo>
                  <a:cubicBezTo>
                    <a:pt x="33562" y="1085"/>
                    <a:pt x="33296" y="576"/>
                    <a:pt x="32818" y="431"/>
                  </a:cubicBezTo>
                  <a:cubicBezTo>
                    <a:pt x="31914" y="142"/>
                    <a:pt x="30985" y="1"/>
                    <a:pt x="30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70;p69"/>
            <p:cNvSpPr/>
            <p:nvPr/>
          </p:nvSpPr>
          <p:spPr>
            <a:xfrm>
              <a:off x="-3925254" y="6234962"/>
              <a:ext cx="436968" cy="442794"/>
            </a:xfrm>
            <a:custGeom>
              <a:avLst/>
              <a:gdLst/>
              <a:ahLst/>
              <a:cxnLst/>
              <a:rect l="l" t="t" r="r" b="b"/>
              <a:pathLst>
                <a:path w="28800" h="29184" extrusionOk="0">
                  <a:moveTo>
                    <a:pt x="14635" y="1"/>
                  </a:moveTo>
                  <a:cubicBezTo>
                    <a:pt x="11778" y="1"/>
                    <a:pt x="8953" y="920"/>
                    <a:pt x="6557" y="2663"/>
                  </a:cubicBezTo>
                  <a:cubicBezTo>
                    <a:pt x="3497" y="4891"/>
                    <a:pt x="1387" y="8286"/>
                    <a:pt x="694" y="12099"/>
                  </a:cubicBezTo>
                  <a:cubicBezTo>
                    <a:pt x="1" y="15911"/>
                    <a:pt x="779" y="19831"/>
                    <a:pt x="2860" y="22995"/>
                  </a:cubicBezTo>
                  <a:cubicBezTo>
                    <a:pt x="4939" y="26158"/>
                    <a:pt x="8150" y="28307"/>
                    <a:pt x="11785" y="28969"/>
                  </a:cubicBezTo>
                  <a:cubicBezTo>
                    <a:pt x="12575" y="29113"/>
                    <a:pt x="13372" y="29184"/>
                    <a:pt x="14165" y="29184"/>
                  </a:cubicBezTo>
                  <a:cubicBezTo>
                    <a:pt x="17022" y="29184"/>
                    <a:pt x="19848" y="28265"/>
                    <a:pt x="22243" y="26521"/>
                  </a:cubicBezTo>
                  <a:cubicBezTo>
                    <a:pt x="25303" y="24292"/>
                    <a:pt x="27413" y="20899"/>
                    <a:pt x="28106" y="17086"/>
                  </a:cubicBezTo>
                  <a:cubicBezTo>
                    <a:pt x="28799" y="13272"/>
                    <a:pt x="28021" y="9353"/>
                    <a:pt x="25940" y="6190"/>
                  </a:cubicBezTo>
                  <a:cubicBezTo>
                    <a:pt x="23861" y="3025"/>
                    <a:pt x="20650" y="877"/>
                    <a:pt x="17015" y="216"/>
                  </a:cubicBezTo>
                  <a:cubicBezTo>
                    <a:pt x="16225" y="72"/>
                    <a:pt x="15428" y="1"/>
                    <a:pt x="14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71;p69"/>
            <p:cNvSpPr/>
            <p:nvPr/>
          </p:nvSpPr>
          <p:spPr>
            <a:xfrm>
              <a:off x="-3638509" y="5897434"/>
              <a:ext cx="337846" cy="416136"/>
            </a:xfrm>
            <a:custGeom>
              <a:avLst/>
              <a:gdLst/>
              <a:ahLst/>
              <a:cxnLst/>
              <a:rect l="l" t="t" r="r" b="b"/>
              <a:pathLst>
                <a:path w="22267" h="27427" extrusionOk="0">
                  <a:moveTo>
                    <a:pt x="20317" y="0"/>
                  </a:moveTo>
                  <a:cubicBezTo>
                    <a:pt x="19672" y="5487"/>
                    <a:pt x="17362" y="10766"/>
                    <a:pt x="13771" y="14963"/>
                  </a:cubicBezTo>
                  <a:cubicBezTo>
                    <a:pt x="10180" y="19162"/>
                    <a:pt x="5322" y="22260"/>
                    <a:pt x="0" y="23748"/>
                  </a:cubicBezTo>
                  <a:lnTo>
                    <a:pt x="3052" y="27426"/>
                  </a:lnTo>
                  <a:cubicBezTo>
                    <a:pt x="8372" y="25940"/>
                    <a:pt x="13124" y="22466"/>
                    <a:pt x="16715" y="18269"/>
                  </a:cubicBezTo>
                  <a:cubicBezTo>
                    <a:pt x="20306" y="14072"/>
                    <a:pt x="21620" y="7458"/>
                    <a:pt x="22266" y="1971"/>
                  </a:cubicBezTo>
                  <a:lnTo>
                    <a:pt x="20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72;p69"/>
            <p:cNvSpPr/>
            <p:nvPr/>
          </p:nvSpPr>
          <p:spPr>
            <a:xfrm>
              <a:off x="-3335787" y="5875191"/>
              <a:ext cx="61054" cy="62450"/>
            </a:xfrm>
            <a:custGeom>
              <a:avLst/>
              <a:gdLst/>
              <a:ahLst/>
              <a:cxnLst/>
              <a:rect l="l" t="t" r="r" b="b"/>
              <a:pathLst>
                <a:path w="4024" h="4116" extrusionOk="0">
                  <a:moveTo>
                    <a:pt x="1833" y="0"/>
                  </a:moveTo>
                  <a:cubicBezTo>
                    <a:pt x="1547" y="0"/>
                    <a:pt x="892" y="976"/>
                    <a:pt x="952" y="1206"/>
                  </a:cubicBezTo>
                  <a:cubicBezTo>
                    <a:pt x="881" y="938"/>
                    <a:pt x="780" y="239"/>
                    <a:pt x="422" y="204"/>
                  </a:cubicBezTo>
                  <a:cubicBezTo>
                    <a:pt x="411" y="203"/>
                    <a:pt x="401" y="202"/>
                    <a:pt x="390" y="202"/>
                  </a:cubicBezTo>
                  <a:cubicBezTo>
                    <a:pt x="81" y="202"/>
                    <a:pt x="51" y="673"/>
                    <a:pt x="36" y="903"/>
                  </a:cubicBezTo>
                  <a:cubicBezTo>
                    <a:pt x="0" y="1531"/>
                    <a:pt x="126" y="2157"/>
                    <a:pt x="401" y="2723"/>
                  </a:cubicBezTo>
                  <a:lnTo>
                    <a:pt x="1654" y="4115"/>
                  </a:lnTo>
                  <a:cubicBezTo>
                    <a:pt x="2508" y="3408"/>
                    <a:pt x="3472" y="2585"/>
                    <a:pt x="3843" y="1506"/>
                  </a:cubicBezTo>
                  <a:cubicBezTo>
                    <a:pt x="3935" y="1239"/>
                    <a:pt x="4023" y="808"/>
                    <a:pt x="3764" y="602"/>
                  </a:cubicBezTo>
                  <a:cubicBezTo>
                    <a:pt x="3694" y="545"/>
                    <a:pt x="3604" y="527"/>
                    <a:pt x="3511" y="527"/>
                  </a:cubicBezTo>
                  <a:cubicBezTo>
                    <a:pt x="3451" y="527"/>
                    <a:pt x="3390" y="534"/>
                    <a:pt x="3331" y="545"/>
                  </a:cubicBezTo>
                  <a:cubicBezTo>
                    <a:pt x="2838" y="632"/>
                    <a:pt x="2190" y="1292"/>
                    <a:pt x="2190" y="1292"/>
                  </a:cubicBezTo>
                  <a:cubicBezTo>
                    <a:pt x="2190" y="1292"/>
                    <a:pt x="2286" y="98"/>
                    <a:pt x="1857" y="3"/>
                  </a:cubicBezTo>
                  <a:cubicBezTo>
                    <a:pt x="1850" y="1"/>
                    <a:pt x="1842" y="0"/>
                    <a:pt x="1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73;p69"/>
            <p:cNvSpPr/>
            <p:nvPr/>
          </p:nvSpPr>
          <p:spPr>
            <a:xfrm>
              <a:off x="-3609924" y="5523523"/>
              <a:ext cx="505305" cy="496490"/>
            </a:xfrm>
            <a:custGeom>
              <a:avLst/>
              <a:gdLst/>
              <a:ahLst/>
              <a:cxnLst/>
              <a:rect l="l" t="t" r="r" b="b"/>
              <a:pathLst>
                <a:path w="33304" h="32723" extrusionOk="0">
                  <a:moveTo>
                    <a:pt x="1281" y="1"/>
                  </a:moveTo>
                  <a:cubicBezTo>
                    <a:pt x="1086" y="1"/>
                    <a:pt x="888" y="52"/>
                    <a:pt x="709" y="159"/>
                  </a:cubicBezTo>
                  <a:cubicBezTo>
                    <a:pt x="176" y="476"/>
                    <a:pt x="1" y="1164"/>
                    <a:pt x="318" y="1696"/>
                  </a:cubicBezTo>
                  <a:cubicBezTo>
                    <a:pt x="8843" y="16014"/>
                    <a:pt x="21145" y="28157"/>
                    <a:pt x="31658" y="32633"/>
                  </a:cubicBezTo>
                  <a:cubicBezTo>
                    <a:pt x="31798" y="32692"/>
                    <a:pt x="31946" y="32722"/>
                    <a:pt x="32097" y="32722"/>
                  </a:cubicBezTo>
                  <a:cubicBezTo>
                    <a:pt x="32098" y="32722"/>
                    <a:pt x="32099" y="32722"/>
                    <a:pt x="32101" y="32722"/>
                  </a:cubicBezTo>
                  <a:cubicBezTo>
                    <a:pt x="32632" y="32722"/>
                    <a:pt x="33090" y="32347"/>
                    <a:pt x="33198" y="31826"/>
                  </a:cubicBezTo>
                  <a:cubicBezTo>
                    <a:pt x="33304" y="31303"/>
                    <a:pt x="33028" y="30777"/>
                    <a:pt x="32538" y="30568"/>
                  </a:cubicBezTo>
                  <a:cubicBezTo>
                    <a:pt x="22588" y="26335"/>
                    <a:pt x="10415" y="14270"/>
                    <a:pt x="2245" y="548"/>
                  </a:cubicBezTo>
                  <a:cubicBezTo>
                    <a:pt x="2036" y="197"/>
                    <a:pt x="1663" y="1"/>
                    <a:pt x="1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74;p69"/>
            <p:cNvSpPr/>
            <p:nvPr/>
          </p:nvSpPr>
          <p:spPr>
            <a:xfrm>
              <a:off x="-4306463" y="6209168"/>
              <a:ext cx="470879" cy="184331"/>
            </a:xfrm>
            <a:custGeom>
              <a:avLst/>
              <a:gdLst/>
              <a:ahLst/>
              <a:cxnLst/>
              <a:rect l="l" t="t" r="r" b="b"/>
              <a:pathLst>
                <a:path w="31035" h="12149" extrusionOk="0">
                  <a:moveTo>
                    <a:pt x="247" y="1"/>
                  </a:moveTo>
                  <a:lnTo>
                    <a:pt x="0" y="2762"/>
                  </a:lnTo>
                  <a:cubicBezTo>
                    <a:pt x="3058" y="6695"/>
                    <a:pt x="8493" y="10699"/>
                    <a:pt x="13934" y="11651"/>
                  </a:cubicBezTo>
                  <a:cubicBezTo>
                    <a:pt x="15785" y="11975"/>
                    <a:pt x="17686" y="12148"/>
                    <a:pt x="19588" y="12148"/>
                  </a:cubicBezTo>
                  <a:cubicBezTo>
                    <a:pt x="23278" y="12148"/>
                    <a:pt x="26970" y="11495"/>
                    <a:pt x="30302" y="10016"/>
                  </a:cubicBezTo>
                  <a:lnTo>
                    <a:pt x="31035" y="5385"/>
                  </a:lnTo>
                  <a:lnTo>
                    <a:pt x="31035" y="5385"/>
                  </a:lnTo>
                  <a:cubicBezTo>
                    <a:pt x="27453" y="6974"/>
                    <a:pt x="23534" y="7789"/>
                    <a:pt x="19616" y="7789"/>
                  </a:cubicBezTo>
                  <a:cubicBezTo>
                    <a:pt x="18010" y="7789"/>
                    <a:pt x="16405" y="7652"/>
                    <a:pt x="14823" y="7375"/>
                  </a:cubicBezTo>
                  <a:cubicBezTo>
                    <a:pt x="9380" y="6423"/>
                    <a:pt x="4238" y="3821"/>
                    <a:pt x="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75;p69"/>
            <p:cNvSpPr/>
            <p:nvPr/>
          </p:nvSpPr>
          <p:spPr>
            <a:xfrm>
              <a:off x="-4351844" y="6193738"/>
              <a:ext cx="60902" cy="58930"/>
            </a:xfrm>
            <a:custGeom>
              <a:avLst/>
              <a:gdLst/>
              <a:ahLst/>
              <a:cxnLst/>
              <a:rect l="l" t="t" r="r" b="b"/>
              <a:pathLst>
                <a:path w="4014" h="3884" extrusionOk="0">
                  <a:moveTo>
                    <a:pt x="2578" y="1"/>
                  </a:moveTo>
                  <a:cubicBezTo>
                    <a:pt x="2513" y="1"/>
                    <a:pt x="2451" y="24"/>
                    <a:pt x="2394" y="81"/>
                  </a:cubicBezTo>
                  <a:cubicBezTo>
                    <a:pt x="2139" y="335"/>
                    <a:pt x="2507" y="941"/>
                    <a:pt x="2622" y="1191"/>
                  </a:cubicBezTo>
                  <a:cubicBezTo>
                    <a:pt x="2543" y="1020"/>
                    <a:pt x="1808" y="771"/>
                    <a:pt x="1403" y="771"/>
                  </a:cubicBezTo>
                  <a:cubicBezTo>
                    <a:pt x="1286" y="771"/>
                    <a:pt x="1197" y="792"/>
                    <a:pt x="1159" y="841"/>
                  </a:cubicBezTo>
                  <a:cubicBezTo>
                    <a:pt x="889" y="1186"/>
                    <a:pt x="1723" y="2046"/>
                    <a:pt x="1723" y="2046"/>
                  </a:cubicBezTo>
                  <a:cubicBezTo>
                    <a:pt x="1723" y="2046"/>
                    <a:pt x="1548" y="2028"/>
                    <a:pt x="1315" y="2028"/>
                  </a:cubicBezTo>
                  <a:cubicBezTo>
                    <a:pt x="1013" y="2028"/>
                    <a:pt x="613" y="2058"/>
                    <a:pt x="367" y="2197"/>
                  </a:cubicBezTo>
                  <a:cubicBezTo>
                    <a:pt x="235" y="2271"/>
                    <a:pt x="101" y="2371"/>
                    <a:pt x="69" y="2518"/>
                  </a:cubicBezTo>
                  <a:cubicBezTo>
                    <a:pt x="1" y="2842"/>
                    <a:pt x="344" y="3117"/>
                    <a:pt x="583" y="3266"/>
                  </a:cubicBezTo>
                  <a:cubicBezTo>
                    <a:pt x="1557" y="3860"/>
                    <a:pt x="2825" y="3882"/>
                    <a:pt x="3933" y="3883"/>
                  </a:cubicBezTo>
                  <a:lnTo>
                    <a:pt x="4013" y="2011"/>
                  </a:lnTo>
                  <a:cubicBezTo>
                    <a:pt x="3865" y="1399"/>
                    <a:pt x="3564" y="836"/>
                    <a:pt x="3135" y="376"/>
                  </a:cubicBezTo>
                  <a:cubicBezTo>
                    <a:pt x="3012" y="242"/>
                    <a:pt x="2785" y="1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76;p69"/>
            <p:cNvSpPr/>
            <p:nvPr/>
          </p:nvSpPr>
          <p:spPr>
            <a:xfrm>
              <a:off x="-4075462" y="6515031"/>
              <a:ext cx="304027" cy="273894"/>
            </a:xfrm>
            <a:custGeom>
              <a:avLst/>
              <a:gdLst/>
              <a:ahLst/>
              <a:cxnLst/>
              <a:rect l="l" t="t" r="r" b="b"/>
              <a:pathLst>
                <a:path w="20038" h="18052" extrusionOk="0">
                  <a:moveTo>
                    <a:pt x="13865" y="0"/>
                  </a:moveTo>
                  <a:cubicBezTo>
                    <a:pt x="12727" y="0"/>
                    <a:pt x="11609" y="141"/>
                    <a:pt x="10630" y="392"/>
                  </a:cubicBezTo>
                  <a:cubicBezTo>
                    <a:pt x="7932" y="1083"/>
                    <a:pt x="5698" y="2461"/>
                    <a:pt x="3804" y="4571"/>
                  </a:cubicBezTo>
                  <a:cubicBezTo>
                    <a:pt x="1228" y="7440"/>
                    <a:pt x="0" y="12532"/>
                    <a:pt x="672" y="16087"/>
                  </a:cubicBezTo>
                  <a:lnTo>
                    <a:pt x="2981" y="18052"/>
                  </a:lnTo>
                  <a:cubicBezTo>
                    <a:pt x="3896" y="7141"/>
                    <a:pt x="10803" y="4674"/>
                    <a:pt x="15618" y="4674"/>
                  </a:cubicBezTo>
                  <a:cubicBezTo>
                    <a:pt x="17701" y="4674"/>
                    <a:pt x="19392" y="5136"/>
                    <a:pt x="20037" y="5576"/>
                  </a:cubicBezTo>
                  <a:lnTo>
                    <a:pt x="19397" y="1472"/>
                  </a:lnTo>
                  <a:cubicBezTo>
                    <a:pt x="17930" y="436"/>
                    <a:pt x="15867" y="0"/>
                    <a:pt x="13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77;p69"/>
            <p:cNvSpPr/>
            <p:nvPr/>
          </p:nvSpPr>
          <p:spPr>
            <a:xfrm>
              <a:off x="-4109888" y="6758094"/>
              <a:ext cx="106162" cy="69050"/>
            </a:xfrm>
            <a:custGeom>
              <a:avLst/>
              <a:gdLst/>
              <a:ahLst/>
              <a:cxnLst/>
              <a:rect l="l" t="t" r="r" b="b"/>
              <a:pathLst>
                <a:path w="6997" h="4551" extrusionOk="0">
                  <a:moveTo>
                    <a:pt x="2899" y="1"/>
                  </a:moveTo>
                  <a:cubicBezTo>
                    <a:pt x="2899" y="1"/>
                    <a:pt x="1" y="1534"/>
                    <a:pt x="302" y="2433"/>
                  </a:cubicBezTo>
                  <a:cubicBezTo>
                    <a:pt x="335" y="2534"/>
                    <a:pt x="435" y="2573"/>
                    <a:pt x="571" y="2573"/>
                  </a:cubicBezTo>
                  <a:cubicBezTo>
                    <a:pt x="1071" y="2573"/>
                    <a:pt x="2060" y="2038"/>
                    <a:pt x="2061" y="2038"/>
                  </a:cubicBezTo>
                  <a:lnTo>
                    <a:pt x="2061" y="2038"/>
                  </a:lnTo>
                  <a:cubicBezTo>
                    <a:pt x="2061" y="2038"/>
                    <a:pt x="1296" y="4277"/>
                    <a:pt x="2018" y="4337"/>
                  </a:cubicBezTo>
                  <a:cubicBezTo>
                    <a:pt x="2033" y="4338"/>
                    <a:pt x="2048" y="4339"/>
                    <a:pt x="2063" y="4339"/>
                  </a:cubicBezTo>
                  <a:cubicBezTo>
                    <a:pt x="2768" y="4339"/>
                    <a:pt x="3408" y="2976"/>
                    <a:pt x="3408" y="2976"/>
                  </a:cubicBezTo>
                  <a:cubicBezTo>
                    <a:pt x="3408" y="2976"/>
                    <a:pt x="3568" y="4550"/>
                    <a:pt x="4084" y="4550"/>
                  </a:cubicBezTo>
                  <a:cubicBezTo>
                    <a:pt x="4112" y="4550"/>
                    <a:pt x="4142" y="4545"/>
                    <a:pt x="4172" y="4535"/>
                  </a:cubicBezTo>
                  <a:cubicBezTo>
                    <a:pt x="4756" y="4345"/>
                    <a:pt x="4724" y="2680"/>
                    <a:pt x="4724" y="2680"/>
                  </a:cubicBezTo>
                  <a:lnTo>
                    <a:pt x="4724" y="2680"/>
                  </a:lnTo>
                  <a:cubicBezTo>
                    <a:pt x="4725" y="2680"/>
                    <a:pt x="5413" y="3300"/>
                    <a:pt x="6003" y="3300"/>
                  </a:cubicBezTo>
                  <a:cubicBezTo>
                    <a:pt x="6136" y="3300"/>
                    <a:pt x="6263" y="3268"/>
                    <a:pt x="6377" y="3191"/>
                  </a:cubicBezTo>
                  <a:cubicBezTo>
                    <a:pt x="6996" y="2772"/>
                    <a:pt x="4992" y="319"/>
                    <a:pt x="4992" y="319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78;p69"/>
            <p:cNvSpPr/>
            <p:nvPr/>
          </p:nvSpPr>
          <p:spPr>
            <a:xfrm>
              <a:off x="-3767597" y="6548426"/>
              <a:ext cx="204267" cy="329835"/>
            </a:xfrm>
            <a:custGeom>
              <a:avLst/>
              <a:gdLst/>
              <a:ahLst/>
              <a:cxnLst/>
              <a:rect l="l" t="t" r="r" b="b"/>
              <a:pathLst>
                <a:path w="13463" h="21739" extrusionOk="0">
                  <a:moveTo>
                    <a:pt x="10143" y="1"/>
                  </a:moveTo>
                  <a:lnTo>
                    <a:pt x="5752" y="911"/>
                  </a:lnTo>
                  <a:cubicBezTo>
                    <a:pt x="7797" y="2494"/>
                    <a:pt x="12163" y="16125"/>
                    <a:pt x="0" y="20149"/>
                  </a:cubicBezTo>
                  <a:lnTo>
                    <a:pt x="2581" y="21739"/>
                  </a:lnTo>
                  <a:cubicBezTo>
                    <a:pt x="5569" y="21424"/>
                    <a:pt x="9807" y="18584"/>
                    <a:pt x="11743" y="15249"/>
                  </a:cubicBezTo>
                  <a:cubicBezTo>
                    <a:pt x="13165" y="12798"/>
                    <a:pt x="13462" y="9925"/>
                    <a:pt x="13288" y="7143"/>
                  </a:cubicBezTo>
                  <a:cubicBezTo>
                    <a:pt x="13114" y="4361"/>
                    <a:pt x="12397" y="1687"/>
                    <a:pt x="10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79;p69"/>
            <p:cNvSpPr/>
            <p:nvPr/>
          </p:nvSpPr>
          <p:spPr>
            <a:xfrm>
              <a:off x="-3798700" y="6839692"/>
              <a:ext cx="71447" cy="87743"/>
            </a:xfrm>
            <a:custGeom>
              <a:avLst/>
              <a:gdLst/>
              <a:ahLst/>
              <a:cxnLst/>
              <a:rect l="l" t="t" r="r" b="b"/>
              <a:pathLst>
                <a:path w="4709" h="5783" extrusionOk="0">
                  <a:moveTo>
                    <a:pt x="1138" y="1"/>
                  </a:moveTo>
                  <a:cubicBezTo>
                    <a:pt x="855" y="1"/>
                    <a:pt x="650" y="66"/>
                    <a:pt x="600" y="237"/>
                  </a:cubicBezTo>
                  <a:cubicBezTo>
                    <a:pt x="393" y="954"/>
                    <a:pt x="1596" y="1652"/>
                    <a:pt x="1596" y="1652"/>
                  </a:cubicBezTo>
                  <a:cubicBezTo>
                    <a:pt x="1596" y="1652"/>
                    <a:pt x="4" y="2133"/>
                    <a:pt x="1" y="2749"/>
                  </a:cubicBezTo>
                  <a:cubicBezTo>
                    <a:pt x="0" y="3029"/>
                    <a:pt x="356" y="3106"/>
                    <a:pt x="744" y="3106"/>
                  </a:cubicBezTo>
                  <a:cubicBezTo>
                    <a:pt x="1209" y="3106"/>
                    <a:pt x="1720" y="2996"/>
                    <a:pt x="1720" y="2996"/>
                  </a:cubicBezTo>
                  <a:lnTo>
                    <a:pt x="1720" y="2996"/>
                  </a:lnTo>
                  <a:cubicBezTo>
                    <a:pt x="1720" y="2996"/>
                    <a:pt x="575" y="4069"/>
                    <a:pt x="855" y="4736"/>
                  </a:cubicBezTo>
                  <a:cubicBezTo>
                    <a:pt x="908" y="4864"/>
                    <a:pt x="1020" y="4916"/>
                    <a:pt x="1167" y="4916"/>
                  </a:cubicBezTo>
                  <a:cubicBezTo>
                    <a:pt x="1789" y="4916"/>
                    <a:pt x="3028" y="3989"/>
                    <a:pt x="3028" y="3989"/>
                  </a:cubicBezTo>
                  <a:lnTo>
                    <a:pt x="3028" y="3989"/>
                  </a:lnTo>
                  <a:cubicBezTo>
                    <a:pt x="3028" y="3989"/>
                    <a:pt x="2700" y="5778"/>
                    <a:pt x="3195" y="5782"/>
                  </a:cubicBezTo>
                  <a:cubicBezTo>
                    <a:pt x="3196" y="5782"/>
                    <a:pt x="3197" y="5782"/>
                    <a:pt x="3199" y="5782"/>
                  </a:cubicBezTo>
                  <a:cubicBezTo>
                    <a:pt x="4145" y="5782"/>
                    <a:pt x="4708" y="2561"/>
                    <a:pt x="4708" y="2561"/>
                  </a:cubicBezTo>
                  <a:lnTo>
                    <a:pt x="3761" y="669"/>
                  </a:lnTo>
                  <a:cubicBezTo>
                    <a:pt x="3761" y="669"/>
                    <a:pt x="2046" y="1"/>
                    <a:pt x="1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80;p69"/>
            <p:cNvSpPr/>
            <p:nvPr/>
          </p:nvSpPr>
          <p:spPr>
            <a:xfrm>
              <a:off x="-3889766" y="6504182"/>
              <a:ext cx="29040" cy="36793"/>
            </a:xfrm>
            <a:custGeom>
              <a:avLst/>
              <a:gdLst/>
              <a:ahLst/>
              <a:cxnLst/>
              <a:rect l="l" t="t" r="r" b="b"/>
              <a:pathLst>
                <a:path w="1914" h="2425" extrusionOk="0">
                  <a:moveTo>
                    <a:pt x="713" y="1"/>
                  </a:moveTo>
                  <a:cubicBezTo>
                    <a:pt x="658" y="1"/>
                    <a:pt x="603" y="9"/>
                    <a:pt x="551" y="27"/>
                  </a:cubicBezTo>
                  <a:cubicBezTo>
                    <a:pt x="147" y="165"/>
                    <a:pt x="0" y="808"/>
                    <a:pt x="224" y="1464"/>
                  </a:cubicBezTo>
                  <a:cubicBezTo>
                    <a:pt x="419" y="2033"/>
                    <a:pt x="831" y="2424"/>
                    <a:pt x="1201" y="2424"/>
                  </a:cubicBezTo>
                  <a:cubicBezTo>
                    <a:pt x="1256" y="2424"/>
                    <a:pt x="1310" y="2416"/>
                    <a:pt x="1362" y="2398"/>
                  </a:cubicBezTo>
                  <a:cubicBezTo>
                    <a:pt x="1768" y="2258"/>
                    <a:pt x="1913" y="1617"/>
                    <a:pt x="1689" y="961"/>
                  </a:cubicBezTo>
                  <a:cubicBezTo>
                    <a:pt x="1494" y="392"/>
                    <a:pt x="1083" y="1"/>
                    <a:pt x="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81;p69"/>
            <p:cNvSpPr/>
            <p:nvPr/>
          </p:nvSpPr>
          <p:spPr>
            <a:xfrm>
              <a:off x="-3869677" y="6557438"/>
              <a:ext cx="21621" cy="27402"/>
            </a:xfrm>
            <a:custGeom>
              <a:avLst/>
              <a:gdLst/>
              <a:ahLst/>
              <a:cxnLst/>
              <a:rect l="l" t="t" r="r" b="b"/>
              <a:pathLst>
                <a:path w="1425" h="1806" extrusionOk="0">
                  <a:moveTo>
                    <a:pt x="529" y="0"/>
                  </a:moveTo>
                  <a:cubicBezTo>
                    <a:pt x="488" y="0"/>
                    <a:pt x="448" y="7"/>
                    <a:pt x="409" y="20"/>
                  </a:cubicBezTo>
                  <a:cubicBezTo>
                    <a:pt x="108" y="124"/>
                    <a:pt x="1" y="603"/>
                    <a:pt x="167" y="1090"/>
                  </a:cubicBezTo>
                  <a:cubicBezTo>
                    <a:pt x="312" y="1515"/>
                    <a:pt x="619" y="1806"/>
                    <a:pt x="895" y="1806"/>
                  </a:cubicBezTo>
                  <a:cubicBezTo>
                    <a:pt x="936" y="1806"/>
                    <a:pt x="976" y="1799"/>
                    <a:pt x="1015" y="1786"/>
                  </a:cubicBezTo>
                  <a:cubicBezTo>
                    <a:pt x="1316" y="1683"/>
                    <a:pt x="1425" y="1203"/>
                    <a:pt x="1258" y="716"/>
                  </a:cubicBezTo>
                  <a:cubicBezTo>
                    <a:pt x="1112" y="292"/>
                    <a:pt x="805" y="0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82;p69"/>
            <p:cNvSpPr/>
            <p:nvPr/>
          </p:nvSpPr>
          <p:spPr>
            <a:xfrm>
              <a:off x="-3840425" y="6571730"/>
              <a:ext cx="29844" cy="30664"/>
            </a:xfrm>
            <a:custGeom>
              <a:avLst/>
              <a:gdLst/>
              <a:ahLst/>
              <a:cxnLst/>
              <a:rect l="l" t="t" r="r" b="b"/>
              <a:pathLst>
                <a:path w="1967" h="2021" extrusionOk="0">
                  <a:moveTo>
                    <a:pt x="607" y="0"/>
                  </a:moveTo>
                  <a:cubicBezTo>
                    <a:pt x="498" y="0"/>
                    <a:pt x="399" y="29"/>
                    <a:pt x="316" y="89"/>
                  </a:cubicBezTo>
                  <a:cubicBezTo>
                    <a:pt x="1" y="317"/>
                    <a:pt x="46" y="915"/>
                    <a:pt x="414" y="1424"/>
                  </a:cubicBezTo>
                  <a:cubicBezTo>
                    <a:pt x="686" y="1799"/>
                    <a:pt x="1059" y="2020"/>
                    <a:pt x="1362" y="2020"/>
                  </a:cubicBezTo>
                  <a:cubicBezTo>
                    <a:pt x="1470" y="2020"/>
                    <a:pt x="1569" y="1992"/>
                    <a:pt x="1652" y="1932"/>
                  </a:cubicBezTo>
                  <a:cubicBezTo>
                    <a:pt x="1967" y="1704"/>
                    <a:pt x="1923" y="1106"/>
                    <a:pt x="1554" y="597"/>
                  </a:cubicBezTo>
                  <a:cubicBezTo>
                    <a:pt x="1282" y="223"/>
                    <a:pt x="910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83;p69"/>
            <p:cNvSpPr/>
            <p:nvPr/>
          </p:nvSpPr>
          <p:spPr>
            <a:xfrm>
              <a:off x="-3846645" y="6533693"/>
              <a:ext cx="10818" cy="13701"/>
            </a:xfrm>
            <a:custGeom>
              <a:avLst/>
              <a:gdLst/>
              <a:ahLst/>
              <a:cxnLst/>
              <a:rect l="l" t="t" r="r" b="b"/>
              <a:pathLst>
                <a:path w="713" h="903" extrusionOk="0">
                  <a:moveTo>
                    <a:pt x="267" y="0"/>
                  </a:moveTo>
                  <a:cubicBezTo>
                    <a:pt x="246" y="0"/>
                    <a:pt x="225" y="4"/>
                    <a:pt x="205" y="11"/>
                  </a:cubicBezTo>
                  <a:cubicBezTo>
                    <a:pt x="55" y="62"/>
                    <a:pt x="1" y="301"/>
                    <a:pt x="84" y="545"/>
                  </a:cubicBezTo>
                  <a:cubicBezTo>
                    <a:pt x="156" y="757"/>
                    <a:pt x="309" y="903"/>
                    <a:pt x="448" y="903"/>
                  </a:cubicBezTo>
                  <a:cubicBezTo>
                    <a:pt x="468" y="903"/>
                    <a:pt x="488" y="900"/>
                    <a:pt x="508" y="893"/>
                  </a:cubicBezTo>
                  <a:cubicBezTo>
                    <a:pt x="658" y="842"/>
                    <a:pt x="712" y="601"/>
                    <a:pt x="629" y="357"/>
                  </a:cubicBezTo>
                  <a:cubicBezTo>
                    <a:pt x="557" y="146"/>
                    <a:pt x="404" y="0"/>
                    <a:pt x="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84;p69"/>
            <p:cNvSpPr/>
            <p:nvPr/>
          </p:nvSpPr>
          <p:spPr>
            <a:xfrm>
              <a:off x="-3921582" y="6235751"/>
              <a:ext cx="318213" cy="110456"/>
            </a:xfrm>
            <a:custGeom>
              <a:avLst/>
              <a:gdLst/>
              <a:ahLst/>
              <a:cxnLst/>
              <a:rect l="l" t="t" r="r" b="b"/>
              <a:pathLst>
                <a:path w="20973" h="7280" extrusionOk="0">
                  <a:moveTo>
                    <a:pt x="14391" y="0"/>
                  </a:moveTo>
                  <a:cubicBezTo>
                    <a:pt x="10696" y="0"/>
                    <a:pt x="7212" y="1542"/>
                    <a:pt x="4620" y="4126"/>
                  </a:cubicBezTo>
                  <a:cubicBezTo>
                    <a:pt x="3123" y="4716"/>
                    <a:pt x="1577" y="5177"/>
                    <a:pt x="1" y="5502"/>
                  </a:cubicBezTo>
                  <a:cubicBezTo>
                    <a:pt x="2449" y="6664"/>
                    <a:pt x="5174" y="7280"/>
                    <a:pt x="7968" y="7280"/>
                  </a:cubicBezTo>
                  <a:cubicBezTo>
                    <a:pt x="10766" y="7280"/>
                    <a:pt x="13632" y="6662"/>
                    <a:pt x="16357" y="5358"/>
                  </a:cubicBezTo>
                  <a:cubicBezTo>
                    <a:pt x="18239" y="4458"/>
                    <a:pt x="19721" y="3141"/>
                    <a:pt x="20973" y="1733"/>
                  </a:cubicBezTo>
                  <a:cubicBezTo>
                    <a:pt x="19606" y="902"/>
                    <a:pt x="18439" y="518"/>
                    <a:pt x="16783" y="217"/>
                  </a:cubicBezTo>
                  <a:cubicBezTo>
                    <a:pt x="15981" y="71"/>
                    <a:pt x="15181" y="0"/>
                    <a:pt x="14391" y="0"/>
                  </a:cubicBezTo>
                  <a:close/>
                </a:path>
              </a:pathLst>
            </a:custGeom>
            <a:solidFill>
              <a:srgbClr val="956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85;p69"/>
            <p:cNvSpPr/>
            <p:nvPr/>
          </p:nvSpPr>
          <p:spPr>
            <a:xfrm>
              <a:off x="-4252935" y="5993233"/>
              <a:ext cx="309534" cy="311461"/>
            </a:xfrm>
            <a:custGeom>
              <a:avLst/>
              <a:gdLst/>
              <a:ahLst/>
              <a:cxnLst/>
              <a:rect l="l" t="t" r="r" b="b"/>
              <a:pathLst>
                <a:path w="20401" h="20528" extrusionOk="0">
                  <a:moveTo>
                    <a:pt x="9728" y="0"/>
                  </a:moveTo>
                  <a:cubicBezTo>
                    <a:pt x="8345" y="0"/>
                    <a:pt x="6978" y="303"/>
                    <a:pt x="5720" y="905"/>
                  </a:cubicBezTo>
                  <a:cubicBezTo>
                    <a:pt x="3386" y="2022"/>
                    <a:pt x="1620" y="4078"/>
                    <a:pt x="810" y="6624"/>
                  </a:cubicBezTo>
                  <a:cubicBezTo>
                    <a:pt x="1" y="9169"/>
                    <a:pt x="214" y="11993"/>
                    <a:pt x="1402" y="14475"/>
                  </a:cubicBezTo>
                  <a:cubicBezTo>
                    <a:pt x="2590" y="16959"/>
                    <a:pt x="4656" y="18895"/>
                    <a:pt x="7148" y="19860"/>
                  </a:cubicBezTo>
                  <a:cubicBezTo>
                    <a:pt x="8297" y="20306"/>
                    <a:pt x="9493" y="20528"/>
                    <a:pt x="10677" y="20528"/>
                  </a:cubicBezTo>
                  <a:cubicBezTo>
                    <a:pt x="12059" y="20528"/>
                    <a:pt x="13425" y="20226"/>
                    <a:pt x="14681" y="19624"/>
                  </a:cubicBezTo>
                  <a:cubicBezTo>
                    <a:pt x="17015" y="18507"/>
                    <a:pt x="18781" y="16449"/>
                    <a:pt x="19591" y="13905"/>
                  </a:cubicBezTo>
                  <a:cubicBezTo>
                    <a:pt x="20400" y="11359"/>
                    <a:pt x="20189" y="8534"/>
                    <a:pt x="19000" y="6052"/>
                  </a:cubicBezTo>
                  <a:cubicBezTo>
                    <a:pt x="17811" y="3570"/>
                    <a:pt x="15745" y="1633"/>
                    <a:pt x="13255" y="667"/>
                  </a:cubicBezTo>
                  <a:cubicBezTo>
                    <a:pt x="12106" y="222"/>
                    <a:pt x="10911" y="0"/>
                    <a:pt x="9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86;p69"/>
            <p:cNvSpPr/>
            <p:nvPr/>
          </p:nvSpPr>
          <p:spPr>
            <a:xfrm>
              <a:off x="-3685316" y="5721524"/>
              <a:ext cx="309534" cy="311491"/>
            </a:xfrm>
            <a:custGeom>
              <a:avLst/>
              <a:gdLst/>
              <a:ahLst/>
              <a:cxnLst/>
              <a:rect l="l" t="t" r="r" b="b"/>
              <a:pathLst>
                <a:path w="20401" h="20530" extrusionOk="0">
                  <a:moveTo>
                    <a:pt x="9724" y="0"/>
                  </a:moveTo>
                  <a:cubicBezTo>
                    <a:pt x="8342" y="0"/>
                    <a:pt x="6976" y="303"/>
                    <a:pt x="5719" y="904"/>
                  </a:cubicBezTo>
                  <a:cubicBezTo>
                    <a:pt x="3385" y="2021"/>
                    <a:pt x="1620" y="4080"/>
                    <a:pt x="810" y="6624"/>
                  </a:cubicBezTo>
                  <a:cubicBezTo>
                    <a:pt x="0" y="9170"/>
                    <a:pt x="212" y="11994"/>
                    <a:pt x="1401" y="14476"/>
                  </a:cubicBezTo>
                  <a:cubicBezTo>
                    <a:pt x="2589" y="16958"/>
                    <a:pt x="4656" y="18896"/>
                    <a:pt x="7146" y="19861"/>
                  </a:cubicBezTo>
                  <a:cubicBezTo>
                    <a:pt x="8295" y="20307"/>
                    <a:pt x="9491" y="20529"/>
                    <a:pt x="10676" y="20529"/>
                  </a:cubicBezTo>
                  <a:cubicBezTo>
                    <a:pt x="12058" y="20529"/>
                    <a:pt x="13424" y="20227"/>
                    <a:pt x="14681" y="19625"/>
                  </a:cubicBezTo>
                  <a:cubicBezTo>
                    <a:pt x="17015" y="18507"/>
                    <a:pt x="18779" y="16450"/>
                    <a:pt x="19589" y="13904"/>
                  </a:cubicBezTo>
                  <a:cubicBezTo>
                    <a:pt x="20400" y="11360"/>
                    <a:pt x="20187" y="8535"/>
                    <a:pt x="18999" y="6053"/>
                  </a:cubicBezTo>
                  <a:cubicBezTo>
                    <a:pt x="17811" y="3569"/>
                    <a:pt x="15743" y="1634"/>
                    <a:pt x="13253" y="668"/>
                  </a:cubicBezTo>
                  <a:cubicBezTo>
                    <a:pt x="12104" y="222"/>
                    <a:pt x="10908" y="0"/>
                    <a:pt x="9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87;p69"/>
            <p:cNvSpPr/>
            <p:nvPr/>
          </p:nvSpPr>
          <p:spPr>
            <a:xfrm>
              <a:off x="-4179742" y="6052194"/>
              <a:ext cx="200262" cy="175743"/>
            </a:xfrm>
            <a:custGeom>
              <a:avLst/>
              <a:gdLst/>
              <a:ahLst/>
              <a:cxnLst/>
              <a:rect l="l" t="t" r="r" b="b"/>
              <a:pathLst>
                <a:path w="13199" h="11583" extrusionOk="0">
                  <a:moveTo>
                    <a:pt x="7431" y="0"/>
                  </a:moveTo>
                  <a:cubicBezTo>
                    <a:pt x="6367" y="0"/>
                    <a:pt x="5254" y="242"/>
                    <a:pt x="4188" y="753"/>
                  </a:cubicBezTo>
                  <a:cubicBezTo>
                    <a:pt x="2607" y="1509"/>
                    <a:pt x="1346" y="2766"/>
                    <a:pt x="680" y="4246"/>
                  </a:cubicBezTo>
                  <a:cubicBezTo>
                    <a:pt x="15" y="5726"/>
                    <a:pt x="0" y="7308"/>
                    <a:pt x="641" y="8644"/>
                  </a:cubicBezTo>
                  <a:cubicBezTo>
                    <a:pt x="1281" y="9981"/>
                    <a:pt x="2522" y="10963"/>
                    <a:pt x="4092" y="11373"/>
                  </a:cubicBezTo>
                  <a:cubicBezTo>
                    <a:pt x="4630" y="11513"/>
                    <a:pt x="5192" y="11583"/>
                    <a:pt x="5762" y="11583"/>
                  </a:cubicBezTo>
                  <a:cubicBezTo>
                    <a:pt x="6854" y="11583"/>
                    <a:pt x="7974" y="11329"/>
                    <a:pt x="9012" y="10831"/>
                  </a:cubicBezTo>
                  <a:cubicBezTo>
                    <a:pt x="10592" y="10075"/>
                    <a:pt x="11855" y="8818"/>
                    <a:pt x="12519" y="7338"/>
                  </a:cubicBezTo>
                  <a:cubicBezTo>
                    <a:pt x="13185" y="5858"/>
                    <a:pt x="13199" y="4276"/>
                    <a:pt x="12560" y="2940"/>
                  </a:cubicBezTo>
                  <a:cubicBezTo>
                    <a:pt x="11658" y="1057"/>
                    <a:pt x="9652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88;p69"/>
            <p:cNvSpPr/>
            <p:nvPr/>
          </p:nvSpPr>
          <p:spPr>
            <a:xfrm>
              <a:off x="-3649221" y="5798252"/>
              <a:ext cx="200277" cy="175728"/>
            </a:xfrm>
            <a:custGeom>
              <a:avLst/>
              <a:gdLst/>
              <a:ahLst/>
              <a:cxnLst/>
              <a:rect l="l" t="t" r="r" b="b"/>
              <a:pathLst>
                <a:path w="13200" h="11582" extrusionOk="0">
                  <a:moveTo>
                    <a:pt x="7431" y="0"/>
                  </a:moveTo>
                  <a:cubicBezTo>
                    <a:pt x="6367" y="0"/>
                    <a:pt x="5253" y="242"/>
                    <a:pt x="4187" y="753"/>
                  </a:cubicBezTo>
                  <a:cubicBezTo>
                    <a:pt x="2607" y="1509"/>
                    <a:pt x="1345" y="2766"/>
                    <a:pt x="680" y="4246"/>
                  </a:cubicBezTo>
                  <a:cubicBezTo>
                    <a:pt x="14" y="5725"/>
                    <a:pt x="1" y="7308"/>
                    <a:pt x="641" y="8644"/>
                  </a:cubicBezTo>
                  <a:cubicBezTo>
                    <a:pt x="1280" y="9981"/>
                    <a:pt x="2521" y="10962"/>
                    <a:pt x="4092" y="11372"/>
                  </a:cubicBezTo>
                  <a:cubicBezTo>
                    <a:pt x="4630" y="11512"/>
                    <a:pt x="5192" y="11582"/>
                    <a:pt x="5762" y="11582"/>
                  </a:cubicBezTo>
                  <a:cubicBezTo>
                    <a:pt x="6853" y="11582"/>
                    <a:pt x="7973" y="11327"/>
                    <a:pt x="9013" y="10830"/>
                  </a:cubicBezTo>
                  <a:cubicBezTo>
                    <a:pt x="10593" y="10075"/>
                    <a:pt x="11854" y="8817"/>
                    <a:pt x="12520" y="7338"/>
                  </a:cubicBezTo>
                  <a:cubicBezTo>
                    <a:pt x="13184" y="5858"/>
                    <a:pt x="13199" y="4275"/>
                    <a:pt x="12559" y="2938"/>
                  </a:cubicBezTo>
                  <a:cubicBezTo>
                    <a:pt x="11658" y="1057"/>
                    <a:pt x="9653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89;p69"/>
            <p:cNvSpPr/>
            <p:nvPr/>
          </p:nvSpPr>
          <p:spPr>
            <a:xfrm>
              <a:off x="-4060350" y="5779423"/>
              <a:ext cx="578072" cy="543342"/>
            </a:xfrm>
            <a:custGeom>
              <a:avLst/>
              <a:gdLst/>
              <a:ahLst/>
              <a:cxnLst/>
              <a:rect l="l" t="t" r="r" b="b"/>
              <a:pathLst>
                <a:path w="38100" h="35811" extrusionOk="0">
                  <a:moveTo>
                    <a:pt x="19809" y="1"/>
                  </a:moveTo>
                  <a:cubicBezTo>
                    <a:pt x="16942" y="1"/>
                    <a:pt x="14060" y="646"/>
                    <a:pt x="11399" y="1921"/>
                  </a:cubicBezTo>
                  <a:cubicBezTo>
                    <a:pt x="6930" y="4060"/>
                    <a:pt x="3450" y="7795"/>
                    <a:pt x="1726" y="12305"/>
                  </a:cubicBezTo>
                  <a:cubicBezTo>
                    <a:pt x="0" y="16816"/>
                    <a:pt x="171" y="21732"/>
                    <a:pt x="2201" y="25971"/>
                  </a:cubicBezTo>
                  <a:cubicBezTo>
                    <a:pt x="4231" y="30211"/>
                    <a:pt x="7953" y="33427"/>
                    <a:pt x="12548" y="34912"/>
                  </a:cubicBezTo>
                  <a:cubicBezTo>
                    <a:pt x="14406" y="35513"/>
                    <a:pt x="16345" y="35810"/>
                    <a:pt x="18292" y="35810"/>
                  </a:cubicBezTo>
                  <a:cubicBezTo>
                    <a:pt x="21159" y="35810"/>
                    <a:pt x="24041" y="35165"/>
                    <a:pt x="26703" y="33890"/>
                  </a:cubicBezTo>
                  <a:cubicBezTo>
                    <a:pt x="31171" y="31752"/>
                    <a:pt x="34651" y="28016"/>
                    <a:pt x="36376" y="23506"/>
                  </a:cubicBezTo>
                  <a:cubicBezTo>
                    <a:pt x="38100" y="18995"/>
                    <a:pt x="37929" y="14079"/>
                    <a:pt x="35899" y="9840"/>
                  </a:cubicBezTo>
                  <a:cubicBezTo>
                    <a:pt x="33870" y="5600"/>
                    <a:pt x="30149" y="2384"/>
                    <a:pt x="25554" y="899"/>
                  </a:cubicBezTo>
                  <a:cubicBezTo>
                    <a:pt x="23695" y="299"/>
                    <a:pt x="21755" y="1"/>
                    <a:pt x="19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90;p69"/>
            <p:cNvSpPr/>
            <p:nvPr/>
          </p:nvSpPr>
          <p:spPr>
            <a:xfrm>
              <a:off x="-3995351" y="5866057"/>
              <a:ext cx="469179" cy="385275"/>
            </a:xfrm>
            <a:custGeom>
              <a:avLst/>
              <a:gdLst/>
              <a:ahLst/>
              <a:cxnLst/>
              <a:rect l="l" t="t" r="r" b="b"/>
              <a:pathLst>
                <a:path w="30923" h="25393" extrusionOk="0">
                  <a:moveTo>
                    <a:pt x="15929" y="0"/>
                  </a:moveTo>
                  <a:cubicBezTo>
                    <a:pt x="13561" y="0"/>
                    <a:pt x="11506" y="925"/>
                    <a:pt x="10463" y="3222"/>
                  </a:cubicBezTo>
                  <a:cubicBezTo>
                    <a:pt x="9837" y="3061"/>
                    <a:pt x="9244" y="2985"/>
                    <a:pt x="8685" y="2985"/>
                  </a:cubicBezTo>
                  <a:cubicBezTo>
                    <a:pt x="1825" y="2985"/>
                    <a:pt x="1" y="14382"/>
                    <a:pt x="2500" y="19606"/>
                  </a:cubicBezTo>
                  <a:cubicBezTo>
                    <a:pt x="4283" y="23330"/>
                    <a:pt x="8345" y="25393"/>
                    <a:pt x="12941" y="25393"/>
                  </a:cubicBezTo>
                  <a:cubicBezTo>
                    <a:pt x="15317" y="25393"/>
                    <a:pt x="17836" y="24842"/>
                    <a:pt x="20256" y="23684"/>
                  </a:cubicBezTo>
                  <a:cubicBezTo>
                    <a:pt x="27358" y="20284"/>
                    <a:pt x="30922" y="12949"/>
                    <a:pt x="28217" y="7299"/>
                  </a:cubicBezTo>
                  <a:cubicBezTo>
                    <a:pt x="26427" y="3557"/>
                    <a:pt x="20575" y="0"/>
                    <a:pt x="15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91;p69"/>
            <p:cNvSpPr/>
            <p:nvPr/>
          </p:nvSpPr>
          <p:spPr>
            <a:xfrm>
              <a:off x="-3792358" y="6039206"/>
              <a:ext cx="66759" cy="45502"/>
            </a:xfrm>
            <a:custGeom>
              <a:avLst/>
              <a:gdLst/>
              <a:ahLst/>
              <a:cxnLst/>
              <a:rect l="l" t="t" r="r" b="b"/>
              <a:pathLst>
                <a:path w="4400" h="2999" extrusionOk="0">
                  <a:moveTo>
                    <a:pt x="3354" y="1"/>
                  </a:moveTo>
                  <a:cubicBezTo>
                    <a:pt x="2946" y="1"/>
                    <a:pt x="2421" y="178"/>
                    <a:pt x="1850" y="452"/>
                  </a:cubicBezTo>
                  <a:cubicBezTo>
                    <a:pt x="806" y="953"/>
                    <a:pt x="1" y="1584"/>
                    <a:pt x="308" y="2226"/>
                  </a:cubicBezTo>
                  <a:cubicBezTo>
                    <a:pt x="518" y="2668"/>
                    <a:pt x="1201" y="2998"/>
                    <a:pt x="1947" y="2998"/>
                  </a:cubicBezTo>
                  <a:cubicBezTo>
                    <a:pt x="2285" y="2998"/>
                    <a:pt x="2637" y="2930"/>
                    <a:pt x="2963" y="2774"/>
                  </a:cubicBezTo>
                  <a:cubicBezTo>
                    <a:pt x="4007" y="2274"/>
                    <a:pt x="4399" y="1056"/>
                    <a:pt x="4092" y="414"/>
                  </a:cubicBezTo>
                  <a:cubicBezTo>
                    <a:pt x="3953" y="123"/>
                    <a:pt x="3693" y="1"/>
                    <a:pt x="3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92;p69"/>
            <p:cNvSpPr/>
            <p:nvPr/>
          </p:nvSpPr>
          <p:spPr>
            <a:xfrm>
              <a:off x="-3761619" y="6062117"/>
              <a:ext cx="51420" cy="104842"/>
            </a:xfrm>
            <a:custGeom>
              <a:avLst/>
              <a:gdLst/>
              <a:ahLst/>
              <a:cxnLst/>
              <a:rect l="l" t="t" r="r" b="b"/>
              <a:pathLst>
                <a:path w="3389" h="6910" extrusionOk="0">
                  <a:moveTo>
                    <a:pt x="318" y="0"/>
                  </a:moveTo>
                  <a:cubicBezTo>
                    <a:pt x="156" y="0"/>
                    <a:pt x="0" y="160"/>
                    <a:pt x="118" y="326"/>
                  </a:cubicBezTo>
                  <a:cubicBezTo>
                    <a:pt x="1495" y="2245"/>
                    <a:pt x="2450" y="4433"/>
                    <a:pt x="2921" y="6748"/>
                  </a:cubicBezTo>
                  <a:cubicBezTo>
                    <a:pt x="2944" y="6861"/>
                    <a:pt x="3027" y="6909"/>
                    <a:pt x="3114" y="6909"/>
                  </a:cubicBezTo>
                  <a:cubicBezTo>
                    <a:pt x="3246" y="6909"/>
                    <a:pt x="3389" y="6799"/>
                    <a:pt x="3354" y="6630"/>
                  </a:cubicBezTo>
                  <a:cubicBezTo>
                    <a:pt x="2876" y="4276"/>
                    <a:pt x="1905" y="2049"/>
                    <a:pt x="505" y="99"/>
                  </a:cubicBezTo>
                  <a:cubicBezTo>
                    <a:pt x="456" y="29"/>
                    <a:pt x="38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93;p69"/>
            <p:cNvSpPr/>
            <p:nvPr/>
          </p:nvSpPr>
          <p:spPr>
            <a:xfrm>
              <a:off x="-3806848" y="6096771"/>
              <a:ext cx="148220" cy="78988"/>
            </a:xfrm>
            <a:custGeom>
              <a:avLst/>
              <a:gdLst/>
              <a:ahLst/>
              <a:cxnLst/>
              <a:rect l="l" t="t" r="r" b="b"/>
              <a:pathLst>
                <a:path w="9769" h="5206" extrusionOk="0">
                  <a:moveTo>
                    <a:pt x="9284" y="1"/>
                  </a:moveTo>
                  <a:cubicBezTo>
                    <a:pt x="9172" y="1"/>
                    <a:pt x="9066" y="72"/>
                    <a:pt x="9078" y="217"/>
                  </a:cubicBezTo>
                  <a:cubicBezTo>
                    <a:pt x="9298" y="3021"/>
                    <a:pt x="6529" y="4762"/>
                    <a:pt x="3883" y="4762"/>
                  </a:cubicBezTo>
                  <a:cubicBezTo>
                    <a:pt x="2599" y="4762"/>
                    <a:pt x="1343" y="4352"/>
                    <a:pt x="473" y="3454"/>
                  </a:cubicBezTo>
                  <a:cubicBezTo>
                    <a:pt x="427" y="3406"/>
                    <a:pt x="374" y="3386"/>
                    <a:pt x="323" y="3386"/>
                  </a:cubicBezTo>
                  <a:cubicBezTo>
                    <a:pt x="153" y="3386"/>
                    <a:pt x="0" y="3611"/>
                    <a:pt x="155" y="3770"/>
                  </a:cubicBezTo>
                  <a:cubicBezTo>
                    <a:pt x="1110" y="4756"/>
                    <a:pt x="2478" y="5205"/>
                    <a:pt x="3877" y="5205"/>
                  </a:cubicBezTo>
                  <a:cubicBezTo>
                    <a:pt x="6760" y="5205"/>
                    <a:pt x="9769" y="3293"/>
                    <a:pt x="9527" y="217"/>
                  </a:cubicBezTo>
                  <a:cubicBezTo>
                    <a:pt x="9516" y="73"/>
                    <a:pt x="9397" y="1"/>
                    <a:pt x="9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94;p69"/>
            <p:cNvSpPr/>
            <p:nvPr/>
          </p:nvSpPr>
          <p:spPr>
            <a:xfrm>
              <a:off x="-3894287" y="5988940"/>
              <a:ext cx="41254" cy="68064"/>
            </a:xfrm>
            <a:custGeom>
              <a:avLst/>
              <a:gdLst/>
              <a:ahLst/>
              <a:cxnLst/>
              <a:rect l="l" t="t" r="r" b="b"/>
              <a:pathLst>
                <a:path w="2719" h="4486" extrusionOk="0">
                  <a:moveTo>
                    <a:pt x="1359" y="1"/>
                  </a:moveTo>
                  <a:cubicBezTo>
                    <a:pt x="607" y="1"/>
                    <a:pt x="0" y="1004"/>
                    <a:pt x="0" y="2243"/>
                  </a:cubicBezTo>
                  <a:cubicBezTo>
                    <a:pt x="0" y="3481"/>
                    <a:pt x="608" y="4486"/>
                    <a:pt x="1359" y="4486"/>
                  </a:cubicBezTo>
                  <a:cubicBezTo>
                    <a:pt x="2110" y="4486"/>
                    <a:pt x="2718" y="3481"/>
                    <a:pt x="2718" y="2243"/>
                  </a:cubicBezTo>
                  <a:cubicBezTo>
                    <a:pt x="2718" y="1004"/>
                    <a:pt x="2110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95;p69"/>
            <p:cNvSpPr/>
            <p:nvPr/>
          </p:nvSpPr>
          <p:spPr>
            <a:xfrm>
              <a:off x="-3734642" y="5937763"/>
              <a:ext cx="41254" cy="68049"/>
            </a:xfrm>
            <a:custGeom>
              <a:avLst/>
              <a:gdLst/>
              <a:ahLst/>
              <a:cxnLst/>
              <a:rect l="l" t="t" r="r" b="b"/>
              <a:pathLst>
                <a:path w="2719" h="4485" extrusionOk="0">
                  <a:moveTo>
                    <a:pt x="1360" y="0"/>
                  </a:moveTo>
                  <a:cubicBezTo>
                    <a:pt x="609" y="0"/>
                    <a:pt x="0" y="1004"/>
                    <a:pt x="0" y="2242"/>
                  </a:cubicBezTo>
                  <a:cubicBezTo>
                    <a:pt x="0" y="3480"/>
                    <a:pt x="609" y="4485"/>
                    <a:pt x="1360" y="4485"/>
                  </a:cubicBezTo>
                  <a:cubicBezTo>
                    <a:pt x="2110" y="4485"/>
                    <a:pt x="2719" y="3480"/>
                    <a:pt x="2719" y="2242"/>
                  </a:cubicBezTo>
                  <a:cubicBezTo>
                    <a:pt x="2719" y="1004"/>
                    <a:pt x="2110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96;p69"/>
            <p:cNvSpPr/>
            <p:nvPr/>
          </p:nvSpPr>
          <p:spPr>
            <a:xfrm>
              <a:off x="-3695770" y="5965710"/>
              <a:ext cx="114522" cy="114537"/>
            </a:xfrm>
            <a:custGeom>
              <a:avLst/>
              <a:gdLst/>
              <a:ahLst/>
              <a:cxnLst/>
              <a:rect l="l" t="t" r="r" b="b"/>
              <a:pathLst>
                <a:path w="7548" h="7549" extrusionOk="0">
                  <a:moveTo>
                    <a:pt x="3773" y="0"/>
                  </a:moveTo>
                  <a:cubicBezTo>
                    <a:pt x="1690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7" y="5858"/>
                    <a:pt x="7547" y="3774"/>
                  </a:cubicBezTo>
                  <a:cubicBezTo>
                    <a:pt x="7547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97;p69"/>
            <p:cNvSpPr/>
            <p:nvPr/>
          </p:nvSpPr>
          <p:spPr>
            <a:xfrm>
              <a:off x="-3930929" y="6057201"/>
              <a:ext cx="114522" cy="114537"/>
            </a:xfrm>
            <a:custGeom>
              <a:avLst/>
              <a:gdLst/>
              <a:ahLst/>
              <a:cxnLst/>
              <a:rect l="l" t="t" r="r" b="b"/>
              <a:pathLst>
                <a:path w="7548" h="7549" extrusionOk="0">
                  <a:moveTo>
                    <a:pt x="3773" y="0"/>
                  </a:moveTo>
                  <a:cubicBezTo>
                    <a:pt x="1688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8" y="5858"/>
                    <a:pt x="7548" y="3774"/>
                  </a:cubicBezTo>
                  <a:cubicBezTo>
                    <a:pt x="7548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72"/>
    </mc:Choice>
    <mc:Fallback xmlns="">
      <p:transition spd="slow" advTm="24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114" x="5713413" y="4051300"/>
          <p14:tracePt t="8122" x="5672138" y="3911600"/>
          <p14:tracePt t="8132" x="5626100" y="3776663"/>
          <p14:tracePt t="8149" x="5584825" y="3495675"/>
          <p14:tracePt t="8164" x="5565775" y="3248025"/>
          <p14:tracePt t="8182" x="5565775" y="2919413"/>
          <p14:tracePt t="8199" x="5592763" y="2732088"/>
          <p14:tracePt t="8214" x="5626100" y="2565400"/>
          <p14:tracePt t="8230" x="5653088" y="2444750"/>
          <p14:tracePt t="8247" x="5672138" y="2378075"/>
          <p14:tracePt t="8264" x="5692775" y="2324100"/>
          <p14:tracePt t="8281" x="5692775" y="2309813"/>
          <p14:tracePt t="8467" x="5686425" y="2309813"/>
          <p14:tracePt t="8475" x="5680075" y="2317750"/>
          <p14:tracePt t="8483" x="5665788" y="2324100"/>
          <p14:tracePt t="8499" x="5645150" y="2324100"/>
          <p14:tracePt t="8515" x="5619750" y="2324100"/>
          <p14:tracePt t="8531" x="5592763" y="2324100"/>
          <p14:tracePt t="8548" x="5565775" y="2317750"/>
          <p14:tracePt t="8564" x="5538788" y="2290763"/>
          <p14:tracePt t="8581" x="5484813" y="2230438"/>
          <p14:tracePt t="8584" x="5457825" y="2182813"/>
          <p14:tracePt t="8599" x="5384800" y="2070100"/>
          <p14:tracePt t="8614" x="5318125" y="1908175"/>
          <p14:tracePt t="8630" x="5257800" y="1735138"/>
          <p14:tracePt t="8647" x="5203825" y="1573213"/>
          <p14:tracePt t="8665" x="5164138" y="1412875"/>
          <p14:tracePt t="8681" x="5122863" y="1285875"/>
          <p14:tracePt t="8698" x="5083175" y="1104900"/>
          <p14:tracePt t="8714" x="5056188" y="998538"/>
          <p14:tracePt t="8730" x="5022850" y="896938"/>
          <p14:tracePt t="8747" x="4995863" y="817563"/>
          <p14:tracePt t="8763" x="4956175" y="757238"/>
          <p14:tracePt t="8780" x="4908550" y="696913"/>
          <p14:tracePt t="8798" x="4787900" y="582613"/>
          <p14:tracePt t="8815" x="4714875" y="501650"/>
          <p14:tracePt t="8831" x="4627563" y="449263"/>
          <p14:tracePt t="8848" x="4540250" y="401638"/>
          <p14:tracePt t="8864" x="4460875" y="374650"/>
          <p14:tracePt t="8882" x="4373563" y="361950"/>
          <p14:tracePt t="8898" x="4325938" y="361950"/>
          <p14:tracePt t="8914" x="4286250" y="361950"/>
          <p14:tracePt t="8931" x="4259263" y="374650"/>
          <p14:tracePt t="8947" x="4225925" y="395288"/>
          <p14:tracePt t="8964" x="4205288" y="415925"/>
          <p14:tracePt t="8981" x="4192588" y="428625"/>
          <p14:tracePt t="8998" x="4159250" y="461963"/>
          <p14:tracePt t="9014" x="4138613" y="488950"/>
          <p14:tracePt t="9031" x="4105275" y="522288"/>
          <p14:tracePt t="9047" x="4059238" y="588963"/>
          <p14:tracePt t="9064" x="4005263" y="663575"/>
          <p14:tracePt t="9067" x="3971925" y="715963"/>
          <p14:tracePt t="9082" x="3905250" y="823913"/>
          <p14:tracePt t="9098" x="3824288" y="965200"/>
          <p14:tracePt t="9115" x="3743325" y="1125538"/>
          <p14:tracePt t="9131" x="3643313" y="1306513"/>
          <p14:tracePt t="9147" x="3570288" y="1487488"/>
          <p14:tracePt t="9164" x="3509963" y="1654175"/>
          <p14:tracePt t="9180" x="3462338" y="1795463"/>
          <p14:tracePt t="9198" x="3408363" y="2001838"/>
          <p14:tracePt t="9215" x="3381375" y="2116138"/>
          <p14:tracePt t="9230" x="3362325" y="2230438"/>
          <p14:tracePt t="9248" x="3348038" y="2336800"/>
          <p14:tracePt t="9263" x="3341688" y="2430463"/>
          <p14:tracePt t="9282" x="3341688" y="2565400"/>
          <p14:tracePt t="9297" x="3341688" y="2659063"/>
          <p14:tracePt t="9314" x="3348038" y="2738438"/>
          <p14:tracePt t="9331" x="3362325" y="2765425"/>
          <p14:tracePt t="9348" x="3368675" y="2792413"/>
          <p14:tracePt t="9363" x="3368675" y="2798763"/>
          <p14:tracePt t="9738" x="3368675" y="2813050"/>
          <p14:tracePt t="9744" x="3368675" y="2819400"/>
          <p14:tracePt t="9753" x="3362325" y="2833688"/>
          <p14:tracePt t="9764" x="3362325" y="2846388"/>
          <p14:tracePt t="9782" x="3341688" y="2906713"/>
          <p14:tracePt t="9798" x="3335338" y="2946400"/>
          <p14:tracePt t="9813" x="3328988" y="3013075"/>
          <p14:tracePt t="9830" x="3314700" y="3094038"/>
          <p14:tracePt t="9847" x="3308350" y="3187700"/>
          <p14:tracePt t="9864" x="3308350" y="3268663"/>
          <p14:tracePt t="9882" x="3308350" y="3389313"/>
          <p14:tracePt t="9898" x="3314700" y="3468688"/>
          <p14:tracePt t="9914" x="3328988" y="3536950"/>
          <p14:tracePt t="9930" x="3348038" y="3603625"/>
          <p14:tracePt t="9947" x="3381375" y="3670300"/>
          <p14:tracePt t="9964" x="3429000" y="3724275"/>
          <p14:tracePt t="9981" x="3529013" y="3810000"/>
          <p14:tracePt t="9998" x="3609975" y="3857625"/>
          <p14:tracePt t="10014" x="3670300" y="3890963"/>
          <p14:tracePt t="10030" x="3751263" y="3924300"/>
          <p14:tracePt t="10047" x="3824288" y="3938588"/>
          <p14:tracePt t="10064" x="3897313" y="3944938"/>
          <p14:tracePt t="10067" x="3930650" y="3951288"/>
          <p14:tracePt t="10082" x="3990975" y="3951288"/>
          <p14:tracePt t="10098" x="4044950" y="3951288"/>
          <p14:tracePt t="10114" x="4105275" y="3944938"/>
          <p14:tracePt t="10131" x="4171950" y="3917950"/>
          <p14:tracePt t="10147" x="4225925" y="3890963"/>
          <p14:tracePt t="10164" x="4279900" y="3851275"/>
          <p14:tracePt t="10181" x="4352925" y="3776663"/>
          <p14:tracePt t="10198" x="4413250" y="3716338"/>
          <p14:tracePt t="10213" x="4473575" y="3616325"/>
          <p14:tracePt t="10230" x="4533900" y="3509963"/>
          <p14:tracePt t="10247" x="4581525" y="3375025"/>
          <p14:tracePt t="10264" x="4641850" y="3175000"/>
          <p14:tracePt t="10282" x="4721225" y="2825750"/>
          <p14:tracePt t="10298" x="4748213" y="2605088"/>
          <p14:tracePt t="10314" x="4762500" y="2465388"/>
          <p14:tracePt t="10330" x="4768850" y="2324100"/>
          <p14:tracePt t="10346" x="4768850" y="2216150"/>
          <p14:tracePt t="10363" x="4768850" y="2136775"/>
          <p14:tracePt t="10379" x="4768850" y="2070100"/>
          <p14:tracePt t="10397" x="4748213" y="2022475"/>
          <p14:tracePt t="10413" x="4721225" y="1995488"/>
          <p14:tracePt t="10430" x="4687888" y="1976438"/>
          <p14:tracePt t="10447" x="4648200" y="1962150"/>
          <p14:tracePt t="10463" x="4608513" y="1941513"/>
          <p14:tracePt t="10481" x="4548188" y="1941513"/>
          <p14:tracePt t="10497" x="4479925" y="1941513"/>
          <p14:tracePt t="10514" x="4433888" y="1935163"/>
          <p14:tracePt t="10530" x="4394200" y="1935163"/>
          <p14:tracePt t="10547" x="4367213" y="1935163"/>
          <p14:tracePt t="10564" x="4340225" y="1935163"/>
          <p14:tracePt t="10566" x="4325938" y="1935163"/>
          <p14:tracePt t="10581" x="4298950" y="1935163"/>
          <p14:tracePt t="10598" x="4273550" y="1928813"/>
          <p14:tracePt t="10614" x="4246563" y="1928813"/>
          <p14:tracePt t="10630" x="4219575" y="1928813"/>
          <p14:tracePt t="10647" x="4192588" y="1928813"/>
          <p14:tracePt t="10663" x="4171950" y="1928813"/>
          <p14:tracePt t="10681" x="4152900" y="1928813"/>
          <p14:tracePt t="10697" x="4132263" y="1928813"/>
          <p14:tracePt t="10736" x="4125913" y="1928813"/>
          <p14:tracePt t="10746" x="4119563" y="1928813"/>
          <p14:tracePt t="10812" x="4111625" y="1935163"/>
          <p14:tracePt t="10829" x="4105275" y="1949450"/>
          <p14:tracePt t="10835" x="4098925" y="1955800"/>
          <p14:tracePt t="10846" x="4084638" y="1968500"/>
          <p14:tracePt t="10863" x="4065588" y="1995488"/>
          <p14:tracePt t="10880" x="4032250" y="2036763"/>
          <p14:tracePt t="10897" x="3965575" y="2136775"/>
          <p14:tracePt t="10913" x="3911600" y="2216150"/>
          <p14:tracePt t="10930" x="3863975" y="2303463"/>
          <p14:tracePt t="10947" x="3824288" y="2390775"/>
          <p14:tracePt t="10963" x="3797300" y="2471738"/>
          <p14:tracePt t="10981" x="3770313" y="2559050"/>
          <p14:tracePt t="10997" x="3751263" y="2725738"/>
          <p14:tracePt t="11013" x="3743325" y="2825750"/>
          <p14:tracePt t="11030" x="3743325" y="2927350"/>
          <p14:tracePt t="11047" x="3743325" y="3021013"/>
          <p14:tracePt t="11064" x="3743325" y="3108325"/>
          <p14:tracePt t="11081" x="3770313" y="3227388"/>
          <p14:tracePt t="11098" x="3790950" y="3314700"/>
          <p14:tracePt t="11114" x="3830638" y="3395663"/>
          <p14:tracePt t="11130" x="3863975" y="3455988"/>
          <p14:tracePt t="11147" x="3911600" y="3529013"/>
          <p14:tracePt t="11163" x="3944938" y="3582988"/>
          <p14:tracePt t="11180" x="3998913" y="3636963"/>
          <p14:tracePt t="11197" x="4059238" y="3709988"/>
          <p14:tracePt t="11213" x="4084638" y="3743325"/>
          <p14:tracePt t="11229" x="4119563" y="3770313"/>
          <p14:tracePt t="11246" x="4159250" y="3797300"/>
          <p14:tracePt t="11262" x="4192588" y="3817938"/>
          <p14:tracePt t="11279" x="4246563" y="3836988"/>
          <p14:tracePt t="11298" x="4265613" y="3836988"/>
          <p14:tracePt t="11312" x="4279900" y="3836988"/>
          <p14:tracePt t="11543" x="4292600" y="3836988"/>
          <p14:tracePt t="11550" x="4306888" y="3836988"/>
          <p14:tracePt t="11563" x="4319588" y="3836988"/>
          <p14:tracePt t="11581" x="4427538" y="3844925"/>
          <p14:tracePt t="11597" x="4581525" y="3844925"/>
          <p14:tracePt t="11613" x="4814888" y="3844925"/>
          <p14:tracePt t="11630" x="5116513" y="3830638"/>
          <p14:tracePt t="11647" x="5524500" y="3743325"/>
          <p14:tracePt t="11663" x="5967413" y="3576638"/>
          <p14:tracePt t="11681" x="6537325" y="3262313"/>
          <p14:tracePt t="11698" x="6791325" y="3094038"/>
          <p14:tracePt t="11714" x="6972300" y="2952750"/>
          <p14:tracePt t="11730" x="7085013" y="2840038"/>
          <p14:tracePt t="11747" x="7138988" y="2773363"/>
          <p14:tracePt t="11763" x="7172325" y="2725738"/>
          <p14:tracePt t="11780" x="7186613" y="2705100"/>
          <p14:tracePt t="12005" x="7186613" y="2698750"/>
          <p14:tracePt t="12013" x="7186613" y="2679700"/>
          <p14:tracePt t="12021" x="7186613" y="2665413"/>
          <p14:tracePt t="12030" x="7186613" y="2611438"/>
          <p14:tracePt t="12046" x="7186613" y="2484438"/>
          <p14:tracePt t="12063" x="7186613" y="2309813"/>
          <p14:tracePt t="12081" x="7153275" y="2076450"/>
          <p14:tracePt t="12098" x="7112000" y="1949450"/>
          <p14:tracePt t="12114" x="7059613" y="1828800"/>
          <p14:tracePt t="12131" x="7005638" y="1693863"/>
          <p14:tracePt t="12147" x="6938963" y="1547813"/>
          <p14:tracePt t="12163" x="6878638" y="1419225"/>
          <p14:tracePt t="12181" x="6784975" y="1238250"/>
          <p14:tracePt t="12197" x="6731000" y="1119188"/>
          <p14:tracePt t="12213" x="6664325" y="990600"/>
          <p14:tracePt t="12229" x="6589713" y="896938"/>
          <p14:tracePt t="12247" x="6529388" y="836613"/>
          <p14:tracePt t="12263" x="6462713" y="784225"/>
          <p14:tracePt t="12282" x="6389688" y="750888"/>
          <p14:tracePt t="12298" x="6356350" y="742950"/>
          <p14:tracePt t="12314" x="6329363" y="736600"/>
          <p14:tracePt t="12330" x="6308725" y="736600"/>
          <p14:tracePt t="12347" x="6281738" y="736600"/>
          <p14:tracePt t="12364" x="6248400" y="736600"/>
          <p14:tracePt t="12382" x="6202363" y="750888"/>
          <p14:tracePt t="12397" x="6175375" y="769938"/>
          <p14:tracePt t="12413" x="6134100" y="803275"/>
          <p14:tracePt t="12429" x="6094413" y="857250"/>
          <p14:tracePt t="12447" x="6040438" y="930275"/>
          <p14:tracePt t="12463" x="5994400" y="1023938"/>
          <p14:tracePt t="12480" x="5940425" y="1138238"/>
          <p14:tracePt t="12497" x="5880100" y="1358900"/>
          <p14:tracePt t="12513" x="5853113" y="1527175"/>
          <p14:tracePt t="12529" x="5840413" y="1714500"/>
          <p14:tracePt t="12545" x="5840413" y="1895475"/>
          <p14:tracePt t="12563" x="5840413" y="2089150"/>
          <p14:tracePt t="12581" x="5880100" y="2417763"/>
          <p14:tracePt t="12597" x="5927725" y="2665413"/>
          <p14:tracePt t="12614" x="5967413" y="2894013"/>
          <p14:tracePt t="12630" x="6013450" y="3067050"/>
          <p14:tracePt t="12646" x="6061075" y="3235325"/>
          <p14:tracePt t="12663" x="6115050" y="3389313"/>
          <p14:tracePt t="12681" x="6202363" y="3570288"/>
          <p14:tracePt t="12698" x="6269038" y="3670300"/>
          <p14:tracePt t="12713" x="6335713" y="3743325"/>
          <p14:tracePt t="12730" x="6416675" y="3824288"/>
          <p14:tracePt t="12747" x="6523038" y="3897313"/>
          <p14:tracePt t="12763" x="6650038" y="3971925"/>
          <p14:tracePt t="12781" x="6824663" y="4024313"/>
          <p14:tracePt t="12797" x="6938963" y="4044950"/>
          <p14:tracePt t="12814" x="7045325" y="4051300"/>
          <p14:tracePt t="12830" x="7132638" y="4051300"/>
          <p14:tracePt t="12847" x="7219950" y="4024313"/>
          <p14:tracePt t="12863" x="7286625" y="3990975"/>
          <p14:tracePt t="12881" x="7386638" y="3917950"/>
          <p14:tracePt t="12897" x="7453313" y="3857625"/>
          <p14:tracePt t="12914" x="7507288" y="3790950"/>
          <p14:tracePt t="12929" x="7573963" y="3690938"/>
          <p14:tracePt t="12946" x="7642225" y="3522663"/>
          <p14:tracePt t="12963" x="7715250" y="3254375"/>
          <p14:tracePt t="12979" x="7762875" y="2952750"/>
          <p14:tracePt t="12997" x="7769225" y="2671763"/>
          <p14:tracePt t="13013" x="7769225" y="2532063"/>
          <p14:tracePt t="13029" x="7754938" y="2384425"/>
          <p14:tracePt t="13046" x="7702550" y="2230438"/>
          <p14:tracePt t="13062" x="7642225" y="2089150"/>
          <p14:tracePt t="13081" x="7540625" y="1889125"/>
          <p14:tracePt t="13097" x="7467600" y="1735138"/>
          <p14:tracePt t="13113" x="7400925" y="1614488"/>
          <p14:tracePt t="13129" x="7319963" y="1479550"/>
          <p14:tracePt t="13146" x="7265988" y="1373188"/>
          <p14:tracePt t="13163" x="7192963" y="1279525"/>
          <p14:tracePt t="13179" x="7145338" y="1198563"/>
          <p14:tracePt t="13196" x="7092950" y="1125538"/>
          <p14:tracePt t="13213" x="7072313" y="1098550"/>
          <p14:tracePt t="13229" x="7045325" y="1077913"/>
          <p14:tracePt t="13246" x="7018338" y="1065213"/>
          <p14:tracePt t="13263" x="6991350" y="1058863"/>
          <p14:tracePt t="13281" x="6951663" y="1058863"/>
          <p14:tracePt t="13297" x="6911975" y="1058863"/>
          <p14:tracePt t="13313" x="6870700" y="1065213"/>
          <p14:tracePt t="13330" x="6810375" y="1084263"/>
          <p14:tracePt t="13345" x="6751638" y="1119188"/>
          <p14:tracePt t="13362" x="6691313" y="1144588"/>
          <p14:tracePt t="13380" x="6604000" y="1198563"/>
          <p14:tracePt t="13396" x="6543675" y="1246188"/>
          <p14:tracePt t="13412" x="6510338" y="1285875"/>
          <p14:tracePt t="13430" x="6462713" y="1333500"/>
          <p14:tracePt t="13445" x="6423025" y="1393825"/>
          <p14:tracePt t="13462" x="6389688" y="1466850"/>
          <p14:tracePt t="13480" x="6342063" y="1600200"/>
          <p14:tracePt t="13496" x="6308725" y="1720850"/>
          <p14:tracePt t="13513" x="6281738" y="1855788"/>
          <p14:tracePt t="13529" x="6248400" y="1982788"/>
          <p14:tracePt t="13546" x="6235700" y="2143125"/>
          <p14:tracePt t="13562" x="6221413" y="2290763"/>
          <p14:tracePt t="13580" x="6215063" y="2505075"/>
          <p14:tracePt t="13597" x="6215063" y="2644775"/>
          <p14:tracePt t="13613" x="6227763" y="2752725"/>
          <p14:tracePt t="13628" x="6248400" y="2886075"/>
          <p14:tracePt t="13645" x="6275388" y="3000375"/>
          <p14:tracePt t="13662" x="6308725" y="3114675"/>
          <p14:tracePt t="13680" x="6369050" y="3302000"/>
          <p14:tracePt t="13696" x="6429375" y="3422650"/>
          <p14:tracePt t="13712" x="6489700" y="3556000"/>
          <p14:tracePt t="13729" x="6543675" y="3656013"/>
          <p14:tracePt t="13746" x="6604000" y="3763963"/>
          <p14:tracePt t="13762" x="6650038" y="3830638"/>
          <p14:tracePt t="13779" x="6691313" y="3890963"/>
          <p14:tracePt t="13797" x="6770688" y="3957638"/>
          <p14:tracePt t="13813" x="6831013" y="4005263"/>
          <p14:tracePt t="13829" x="6884988" y="4024313"/>
          <p14:tracePt t="13847" x="6931025" y="4038600"/>
          <p14:tracePt t="13863" x="6972300" y="4044950"/>
          <p14:tracePt t="13880" x="7038975" y="4044950"/>
          <p14:tracePt t="13897" x="7092950" y="4011613"/>
          <p14:tracePt t="13913" x="7165975" y="3951288"/>
          <p14:tracePt t="13929" x="7246938" y="3863975"/>
          <p14:tracePt t="13946" x="7340600" y="3736975"/>
          <p14:tracePt t="13963" x="7419975" y="3603625"/>
          <p14:tracePt t="13980" x="7500938" y="3395663"/>
          <p14:tracePt t="13996" x="7534275" y="3248025"/>
          <p14:tracePt t="14012" x="7561263" y="3087688"/>
          <p14:tracePt t="14029" x="7573963" y="2913063"/>
          <p14:tracePt t="14046" x="7573963" y="2686050"/>
          <p14:tracePt t="14063" x="7573963" y="2444750"/>
          <p14:tracePt t="14081" x="7554913" y="2089150"/>
          <p14:tracePt t="14097" x="7527925" y="1922463"/>
          <p14:tracePt t="14113" x="7480300" y="1768475"/>
          <p14:tracePt t="14129" x="7440613" y="1654175"/>
          <p14:tracePt t="14146" x="7373938" y="1533525"/>
          <p14:tracePt t="14164" x="7292975" y="1373188"/>
          <p14:tracePt t="14180" x="7226300" y="1265238"/>
          <p14:tracePt t="14196" x="7165975" y="1179513"/>
          <p14:tracePt t="14212" x="7092950" y="1111250"/>
          <p14:tracePt t="14229" x="7011988" y="1065213"/>
          <p14:tracePt t="14245" x="6924675" y="1023938"/>
          <p14:tracePt t="14262" x="6858000" y="990600"/>
          <p14:tracePt t="14280" x="6724650" y="950913"/>
          <p14:tracePt t="14295" x="6643688" y="930275"/>
          <p14:tracePt t="14312" x="6556375" y="917575"/>
          <p14:tracePt t="14329" x="6483350" y="917575"/>
          <p14:tracePt t="14346" x="6416675" y="917575"/>
          <p14:tracePt t="14363" x="6348413" y="923925"/>
          <p14:tracePt t="14380" x="6296025" y="957263"/>
          <p14:tracePt t="14396" x="6269038" y="971550"/>
          <p14:tracePt t="14413" x="6242050" y="990600"/>
          <p14:tracePt t="14429" x="6227763" y="1017588"/>
          <p14:tracePt t="14446" x="6215063" y="1065213"/>
          <p14:tracePt t="14463" x="6181725" y="1138238"/>
          <p14:tracePt t="14480" x="6134100" y="1298575"/>
          <p14:tracePt t="14496" x="6094413" y="1439863"/>
          <p14:tracePt t="14512" x="6061075" y="1593850"/>
          <p14:tracePt t="14529" x="6027738" y="1735138"/>
          <p14:tracePt t="14546" x="6007100" y="1895475"/>
          <p14:tracePt t="14563" x="5988050" y="2049463"/>
          <p14:tracePt t="14579" x="5967413" y="2224088"/>
          <p14:tracePt t="14582" x="5967413" y="2309813"/>
          <p14:tracePt t="14596" x="5961063" y="2451100"/>
          <p14:tracePt t="14612" x="5961063" y="2584450"/>
          <p14:tracePt t="14629" x="5980113" y="2713038"/>
          <p14:tracePt t="14645" x="6007100" y="2852738"/>
          <p14:tracePt t="14661" x="6040438" y="2979738"/>
          <p14:tracePt t="14680" x="6108700" y="3141663"/>
          <p14:tracePt t="14695" x="6148388" y="3227388"/>
          <p14:tracePt t="14712" x="6202363" y="3322638"/>
          <p14:tracePt t="14728" x="6254750" y="3402013"/>
          <p14:tracePt t="14745" x="6296025" y="3462338"/>
          <p14:tracePt t="14762" x="6342063" y="3509963"/>
          <p14:tracePt t="14778" x="6375400" y="3543300"/>
          <p14:tracePt t="14795" x="6456363" y="3582988"/>
          <p14:tracePt t="14812" x="6496050" y="3603625"/>
          <p14:tracePt t="14828" x="6543675" y="3616325"/>
          <p14:tracePt t="14845" x="6577013" y="3622675"/>
          <p14:tracePt t="14863" x="6616700" y="3630613"/>
          <p14:tracePt t="14880" x="6683375" y="3636963"/>
          <p14:tracePt t="14896" x="6731000" y="3636963"/>
          <p14:tracePt t="14912" x="6797675" y="3636963"/>
          <p14:tracePt t="14929" x="6851650" y="3636963"/>
          <p14:tracePt t="14946" x="6905625" y="3636963"/>
          <p14:tracePt t="14962" x="6965950" y="3616325"/>
          <p14:tracePt t="14980" x="7065963" y="3570288"/>
          <p14:tracePt t="14996" x="7126288" y="3529013"/>
          <p14:tracePt t="15012" x="7192963" y="3468688"/>
          <p14:tracePt t="15028" x="7253288" y="3362325"/>
          <p14:tracePt t="15045" x="7319963" y="3221038"/>
          <p14:tracePt t="15062" x="7394575" y="3021013"/>
          <p14:tracePt t="15079" x="7473950" y="2644775"/>
          <p14:tracePt t="15096" x="7507288" y="2424113"/>
          <p14:tracePt t="15111" x="7521575" y="2243138"/>
          <p14:tracePt t="15129" x="7540625" y="2076450"/>
          <p14:tracePt t="15146" x="7548563" y="1901825"/>
          <p14:tracePt t="15162" x="7548563" y="1727200"/>
          <p14:tracePt t="15180" x="7527925" y="1493838"/>
          <p14:tracePt t="15196" x="7507288" y="1352550"/>
          <p14:tracePt t="15212" x="7473950" y="1212850"/>
          <p14:tracePt t="15229" x="7427913" y="1071563"/>
          <p14:tracePt t="15246" x="7380288" y="950913"/>
          <p14:tracePt t="15262" x="7319963" y="823913"/>
          <p14:tracePt t="15280" x="7239000" y="669925"/>
          <p14:tracePt t="15296" x="7180263" y="588963"/>
          <p14:tracePt t="15313" x="7112000" y="509588"/>
          <p14:tracePt t="15329" x="7072313" y="441325"/>
          <p14:tracePt t="15346" x="7018338" y="388938"/>
          <p14:tracePt t="15362" x="6965950" y="347663"/>
          <p14:tracePt t="15380" x="6905625" y="301625"/>
          <p14:tracePt t="15396" x="6870700" y="287338"/>
          <p14:tracePt t="15412" x="6824663" y="280988"/>
          <p14:tracePt t="15428" x="6791325" y="280988"/>
          <p14:tracePt t="15445" x="6764338" y="280988"/>
          <p14:tracePt t="15461" x="6731000" y="280988"/>
          <p14:tracePt t="15478" x="6691313" y="280988"/>
          <p14:tracePt t="15495" x="6623050" y="287338"/>
          <p14:tracePt t="15511" x="6589713" y="301625"/>
          <p14:tracePt t="15528" x="6537325" y="334963"/>
          <p14:tracePt t="15544" x="6489700" y="368300"/>
          <p14:tracePt t="15561" x="6435725" y="407988"/>
          <p14:tracePt t="15578" x="6381750" y="455613"/>
          <p14:tracePt t="15581" x="6362700" y="476250"/>
          <p14:tracePt t="15596" x="6302375" y="528638"/>
          <p14:tracePt t="15611" x="6248400" y="609600"/>
          <p14:tracePt t="15628" x="6175375" y="715963"/>
          <p14:tracePt t="15646" x="6100763" y="836613"/>
          <p14:tracePt t="15662" x="6021388" y="971550"/>
          <p14:tracePt t="15678" x="5946775" y="1119188"/>
          <p14:tracePt t="15695" x="5859463" y="1325563"/>
          <p14:tracePt t="15711" x="5807075" y="1452563"/>
          <p14:tracePt t="15728" x="5780088" y="1593850"/>
          <p14:tracePt t="15745" x="5746750" y="1714500"/>
          <p14:tracePt t="15762" x="5726113" y="1847850"/>
          <p14:tracePt t="15779" x="5719763" y="2043113"/>
          <p14:tracePt t="15796" x="5719763" y="2170113"/>
          <p14:tracePt t="15811" x="5719763" y="2284413"/>
          <p14:tracePt t="15828" x="5732463" y="2405063"/>
          <p14:tracePt t="15845" x="5765800" y="2532063"/>
          <p14:tracePt t="15861" x="5799138" y="2644775"/>
          <p14:tracePt t="15879" x="5840413" y="2773363"/>
          <p14:tracePt t="15895" x="5907088" y="2927350"/>
          <p14:tracePt t="15911" x="5940425" y="3006725"/>
          <p14:tracePt t="15928" x="5994400" y="3100388"/>
          <p14:tracePt t="15944" x="6021388" y="3160713"/>
          <p14:tracePt t="15962" x="6048375" y="3214688"/>
          <p14:tracePt t="15979" x="6081713" y="3275013"/>
          <p14:tracePt t="15995" x="6094413" y="3314700"/>
          <p14:tracePt t="16011" x="6115050" y="3368675"/>
          <p14:tracePt t="16028" x="6134100" y="3435350"/>
          <p14:tracePt t="16044" x="6167438" y="3502025"/>
          <p14:tracePt t="16061" x="6202363" y="3570288"/>
          <p14:tracePt t="16078" x="6208713" y="3589338"/>
          <p14:tracePt t="16788" x="6208713" y="3570288"/>
          <p14:tracePt t="16796" x="6208713" y="3536950"/>
          <p14:tracePt t="16803" x="6188075" y="3482975"/>
          <p14:tracePt t="16814" x="6167438" y="3435350"/>
          <p14:tracePt t="16828" x="6127750" y="3322638"/>
          <p14:tracePt t="16845" x="6100763" y="3221038"/>
          <p14:tracePt t="16863" x="6073775" y="3100388"/>
          <p14:tracePt t="16880" x="6054725" y="3040063"/>
          <p14:tracePt t="16896" x="6048375" y="2973388"/>
          <p14:tracePt t="16911" x="6040438" y="2886075"/>
          <p14:tracePt t="16928" x="6034088" y="2773363"/>
          <p14:tracePt t="16945" x="6021388" y="2611438"/>
          <p14:tracePt t="16961" x="6013450" y="2405063"/>
          <p14:tracePt t="16978" x="6007100" y="2122488"/>
          <p14:tracePt t="16995" x="6007100" y="1627188"/>
          <p14:tracePt t="17011" x="6000750" y="1333500"/>
          <p14:tracePt t="17027" x="5973763" y="1077913"/>
          <p14:tracePt t="17045" x="5961063" y="917575"/>
          <p14:tracePt t="17062" x="5934075" y="796925"/>
          <p14:tracePt t="17079" x="5894388" y="655638"/>
          <p14:tracePt t="17095" x="5867400" y="569913"/>
          <p14:tracePt t="17112" x="5834063" y="501650"/>
          <p14:tracePt t="17128" x="5807075" y="449263"/>
          <p14:tracePt t="17145" x="5799138" y="434975"/>
          <p14:tracePt t="17161" x="5799138" y="428625"/>
          <p14:tracePt t="17372" x="5792788" y="428625"/>
          <p14:tracePt t="17379" x="5792788" y="441325"/>
          <p14:tracePt t="17386" x="5780088" y="455613"/>
          <p14:tracePt t="17396" x="5773738" y="468313"/>
          <p14:tracePt t="17411" x="5719763" y="536575"/>
          <p14:tracePt t="17427" x="5645150" y="630238"/>
          <p14:tracePt t="17444" x="5572125" y="715963"/>
          <p14:tracePt t="17461" x="5484813" y="823913"/>
          <p14:tracePt t="17477" x="5397500" y="917575"/>
          <p14:tracePt t="17495" x="5243513" y="1050925"/>
          <p14:tracePt t="17511" x="5137150" y="1131888"/>
          <p14:tracePt t="17527" x="5022850" y="1212850"/>
          <p14:tracePt t="17544" x="4916488" y="1258888"/>
          <p14:tracePt t="17561" x="4795838" y="1292225"/>
          <p14:tracePt t="17578" x="4627563" y="1298575"/>
          <p14:tracePt t="17595" x="4479925" y="1273175"/>
          <p14:tracePt t="17612" x="4333875" y="1212850"/>
          <p14:tracePt t="17628" x="4179888" y="1138238"/>
          <p14:tracePt t="17645" x="4038600" y="1058863"/>
          <p14:tracePt t="17661" x="3897313" y="971550"/>
          <p14:tracePt t="17679" x="3736975" y="857250"/>
          <p14:tracePt t="17695" x="3649663" y="803275"/>
          <p14:tracePt t="17711" x="3589338" y="769938"/>
          <p14:tracePt t="17728" x="3549650" y="750888"/>
          <p14:tracePt t="17745" x="3529013" y="736600"/>
          <p14:tracePt t="17761" x="3516313" y="736600"/>
          <p14:tracePt t="17779" x="3502025" y="736600"/>
          <p14:tracePt t="17795" x="3495675" y="736600"/>
          <p14:tracePt t="17811" x="3482975" y="776288"/>
          <p14:tracePt t="17828" x="3449638" y="850900"/>
          <p14:tracePt t="17844" x="3416300" y="971550"/>
          <p14:tracePt t="17860" x="3362325" y="1138238"/>
          <p14:tracePt t="17878" x="3275013" y="1412875"/>
          <p14:tracePt t="17895" x="3227388" y="1566863"/>
          <p14:tracePt t="17911" x="3194050" y="1687513"/>
          <p14:tracePt t="17927" x="3175000" y="1787525"/>
          <p14:tracePt t="17944" x="3160713" y="1895475"/>
          <p14:tracePt t="17961" x="3154363" y="1989138"/>
          <p14:tracePt t="17979" x="3154363" y="2136775"/>
          <p14:tracePt t="17995" x="3154363" y="2216150"/>
          <p14:tracePt t="18011" x="3154363" y="2290763"/>
          <p14:tracePt t="18027" x="3160713" y="2370138"/>
          <p14:tracePt t="18044" x="3167063" y="2457450"/>
          <p14:tracePt t="18061" x="3181350" y="2559050"/>
          <p14:tracePt t="18079" x="3208338" y="2705100"/>
          <p14:tracePt t="18094" x="3241675" y="2825750"/>
          <p14:tracePt t="18110" x="3268663" y="2952750"/>
          <p14:tracePt t="18127" x="3308350" y="3087688"/>
          <p14:tracePt t="18144" x="3362325" y="3227388"/>
          <p14:tracePt t="18161" x="3416300" y="3355975"/>
          <p14:tracePt t="18177" x="3476625" y="3462338"/>
          <p14:tracePt t="18195" x="3609975" y="3589338"/>
          <p14:tracePt t="18211" x="3716338" y="3636963"/>
          <p14:tracePt t="18227" x="3851275" y="3683000"/>
          <p14:tracePt t="18244" x="3978275" y="3697288"/>
          <p14:tracePt t="18260" x="4111625" y="3703638"/>
          <p14:tracePt t="18279" x="4313238" y="3703638"/>
          <p14:tracePt t="18294" x="4446588" y="3683000"/>
          <p14:tracePt t="18310" x="4573588" y="3636963"/>
          <p14:tracePt t="18327" x="4708525" y="3582988"/>
          <p14:tracePt t="18344" x="4822825" y="3516313"/>
          <p14:tracePt t="18360" x="4929188" y="3449638"/>
          <p14:tracePt t="18378" x="5037138" y="3368675"/>
          <p14:tracePt t="18395" x="5164138" y="3241675"/>
          <p14:tracePt t="18410" x="5224463" y="3127375"/>
          <p14:tracePt t="18427" x="5284788" y="2952750"/>
          <p14:tracePt t="18444" x="5337175" y="2686050"/>
          <p14:tracePt t="18461" x="5378450" y="2378075"/>
          <p14:tracePt t="18478" x="5411788" y="1922463"/>
          <p14:tracePt t="18495" x="5418138" y="1720850"/>
          <p14:tracePt t="18511" x="5418138" y="1566863"/>
          <p14:tracePt t="18527" x="5411788" y="1406525"/>
          <p14:tracePt t="18544" x="5378450" y="1246188"/>
          <p14:tracePt t="18561" x="5351463" y="1065213"/>
          <p14:tracePt t="18579" x="5291138" y="803275"/>
          <p14:tracePt t="18595" x="5243513" y="603250"/>
          <p14:tracePt t="18611" x="5183188" y="449263"/>
          <p14:tracePt t="18627" x="5130800" y="314325"/>
          <p14:tracePt t="18645" x="5076825" y="201613"/>
          <p14:tracePt t="18661" x="5029200" y="120650"/>
          <p14:tracePt t="18679" x="4962525" y="20638"/>
          <p14:tracePt t="18695" x="4916488" y="0"/>
          <p14:tracePt t="18711" x="4862513" y="0"/>
          <p14:tracePt t="18728" x="4808538" y="0"/>
          <p14:tracePt t="18745" x="4748213" y="0"/>
          <p14:tracePt t="18761" x="4687888" y="0"/>
          <p14:tracePt t="18778" x="4594225" y="0"/>
          <p14:tracePt t="18795" x="4521200" y="0"/>
          <p14:tracePt t="18811" x="4433888" y="6350"/>
          <p14:tracePt t="18828" x="4340225" y="33338"/>
          <p14:tracePt t="18844" x="4246563" y="87313"/>
          <p14:tracePt t="18862" x="4144963" y="147638"/>
          <p14:tracePt t="18879" x="3998913" y="261938"/>
          <p14:tracePt t="18896" x="3897313" y="347663"/>
          <p14:tracePt t="18911" x="3797300" y="441325"/>
          <p14:tracePt t="18928" x="3724275" y="542925"/>
          <p14:tracePt t="18944" x="3636963" y="649288"/>
          <p14:tracePt t="18961" x="3562350" y="763588"/>
          <p14:tracePt t="18978" x="3455988" y="957263"/>
          <p14:tracePt t="18994" x="3375025" y="1131888"/>
          <p14:tracePt t="19011" x="3322638" y="1285875"/>
          <p14:tracePt t="19027" x="3262313" y="1452563"/>
          <p14:tracePt t="19044" x="3214688" y="1593850"/>
          <p14:tracePt t="19061" x="3181350" y="1714500"/>
          <p14:tracePt t="19078" x="3154363" y="1881188"/>
          <p14:tracePt t="19094" x="3141663" y="2001838"/>
          <p14:tracePt t="19111" x="3141663" y="2116138"/>
          <p14:tracePt t="19128" x="3141663" y="2236788"/>
          <p14:tracePt t="19144" x="3141663" y="2378075"/>
          <p14:tracePt t="19162" x="3148013" y="2571750"/>
          <p14:tracePt t="19179" x="3181350" y="2719388"/>
          <p14:tracePt t="19194" x="3201988" y="2867025"/>
          <p14:tracePt t="19211" x="3227388" y="3006725"/>
          <p14:tracePt t="19227" x="3254375" y="3127375"/>
          <p14:tracePt t="19245" x="3295650" y="3268663"/>
          <p14:tracePt t="19261" x="3355975" y="3389313"/>
          <p14:tracePt t="19278" x="3429000" y="3536950"/>
          <p14:tracePt t="19294" x="3495675" y="3609975"/>
          <p14:tracePt t="19311" x="3576638" y="3676650"/>
          <p14:tracePt t="19328" x="3663950" y="3736975"/>
          <p14:tracePt t="19344" x="3770313" y="3797300"/>
          <p14:tracePt t="19361" x="3857625" y="3836988"/>
          <p14:tracePt t="19378" x="4011613" y="3878263"/>
          <p14:tracePt t="19394" x="4098925" y="3890963"/>
          <p14:tracePt t="19412" x="4198938" y="3897313"/>
          <p14:tracePt t="19427" x="4279900" y="3897313"/>
          <p14:tracePt t="19445" x="4386263" y="3897313"/>
          <p14:tracePt t="19462" x="4567238" y="3897313"/>
          <p14:tracePt t="19479" x="4714875" y="3884613"/>
          <p14:tracePt t="19494" x="4848225" y="3857625"/>
          <p14:tracePt t="19511" x="5002213" y="3830638"/>
          <p14:tracePt t="19528" x="5137150" y="3790950"/>
          <p14:tracePt t="19544" x="5251450" y="3751263"/>
          <p14:tracePt t="19562" x="5345113" y="3724275"/>
          <p14:tracePt t="19578" x="5465763" y="3676650"/>
          <p14:tracePt t="19594" x="5518150" y="3656013"/>
          <p14:tracePt t="19611" x="5551488" y="3636963"/>
          <p14:tracePt t="19627" x="5578475" y="3609975"/>
          <p14:tracePt t="19644" x="5605463" y="3589338"/>
          <p14:tracePt t="19661" x="5626100" y="3549650"/>
          <p14:tracePt t="19679" x="5672138" y="3435350"/>
          <p14:tracePt t="19694" x="5705475" y="3335338"/>
          <p14:tracePt t="19710" x="5726113" y="3235325"/>
          <p14:tracePt t="19728" x="5746750" y="3141663"/>
          <p14:tracePt t="19744" x="5753100" y="3060700"/>
          <p14:tracePt t="19762" x="5759450" y="2919413"/>
          <p14:tracePt t="19778" x="5759450" y="2813050"/>
          <p14:tracePt t="19794" x="5746750" y="2705100"/>
          <p14:tracePt t="19811" x="5705475" y="2584450"/>
          <p14:tracePt t="19827" x="5645150" y="2457450"/>
          <p14:tracePt t="19844" x="5559425" y="2317750"/>
          <p14:tracePt t="19862" x="5465763" y="2176463"/>
          <p14:tracePt t="19878" x="5297488" y="1982788"/>
          <p14:tracePt t="19895" x="5170488" y="1855788"/>
          <p14:tracePt t="19911" x="5016500" y="1708150"/>
          <p14:tracePt t="19927" x="4856163" y="1593850"/>
          <p14:tracePt t="19944" x="4694238" y="1493838"/>
          <p14:tracePt t="19961" x="4513263" y="1406525"/>
          <p14:tracePt t="19978" x="4273550" y="1325563"/>
          <p14:tracePt t="19994" x="4144963" y="1298575"/>
          <p14:tracePt t="20011" x="4017963" y="1292225"/>
          <p14:tracePt t="20027" x="3905250" y="1298575"/>
          <p14:tracePt t="20044" x="3803650" y="1325563"/>
          <p14:tracePt t="20060" x="3716338" y="1366838"/>
          <p14:tracePt t="20078" x="3595688" y="1466850"/>
          <p14:tracePt t="20094" x="3522663" y="1560513"/>
          <p14:tracePt t="20110" x="3441700" y="1681163"/>
          <p14:tracePt t="20127" x="3375025" y="1814513"/>
          <p14:tracePt t="20144" x="3314700" y="1976438"/>
          <p14:tracePt t="20161" x="3268663" y="2149475"/>
          <p14:tracePt t="20177" x="3214688" y="2444750"/>
          <p14:tracePt t="20194" x="3201988" y="2638425"/>
          <p14:tracePt t="20210" x="3187700" y="2819400"/>
          <p14:tracePt t="20227" x="3187700" y="3000375"/>
          <p14:tracePt t="20244" x="3187700" y="3175000"/>
          <p14:tracePt t="20262" x="3241675" y="3449638"/>
          <p14:tracePt t="20278" x="3254375" y="3476625"/>
          <p14:tracePt t="20294" x="3268663" y="352901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835696" y="411510"/>
            <a:ext cx="5688632" cy="3672408"/>
          </a:xfrm>
          <a:prstGeom prst="rect">
            <a:avLst/>
          </a:prstGeom>
          <a:solidFill>
            <a:schemeClr val="tx2"/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Google Shape;259;p37"/>
          <p:cNvSpPr txBox="1">
            <a:spLocks/>
          </p:cNvSpPr>
          <p:nvPr/>
        </p:nvSpPr>
        <p:spPr>
          <a:xfrm>
            <a:off x="3331571" y="4083918"/>
            <a:ext cx="3629997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ES" sz="7200" dirty="0" err="1">
                <a:latin typeface="Ink Free" panose="03080402000500000000" pitchFamily="66" charset="0"/>
              </a:rPr>
              <a:t>Rocks</a:t>
            </a:r>
            <a:endParaRPr lang="es-CL" sz="7200" dirty="0">
              <a:latin typeface="Ink Free" panose="03080402000500000000" pitchFamily="66" charset="0"/>
            </a:endParaRPr>
          </a:p>
        </p:txBody>
      </p:sp>
      <p:sp>
        <p:nvSpPr>
          <p:cNvPr id="41" name="Google Shape;261;p37"/>
          <p:cNvSpPr/>
          <p:nvPr/>
        </p:nvSpPr>
        <p:spPr>
          <a:xfrm>
            <a:off x="6084168" y="4224875"/>
            <a:ext cx="2229314" cy="116606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Google Shape;261;p37"/>
          <p:cNvSpPr/>
          <p:nvPr/>
        </p:nvSpPr>
        <p:spPr>
          <a:xfrm>
            <a:off x="971600" y="4215466"/>
            <a:ext cx="2229314" cy="116606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89" y="939103"/>
            <a:ext cx="5144196" cy="2617222"/>
          </a:xfrm>
          <a:prstGeom prst="rect">
            <a:avLst/>
          </a:prstGeom>
        </p:spPr>
      </p:pic>
      <p:grpSp>
        <p:nvGrpSpPr>
          <p:cNvPr id="44" name="Google Shape;1990;p68"/>
          <p:cNvGrpSpPr/>
          <p:nvPr/>
        </p:nvGrpSpPr>
        <p:grpSpPr>
          <a:xfrm>
            <a:off x="6661395" y="1944911"/>
            <a:ext cx="1775919" cy="1937398"/>
            <a:chOff x="9832800" y="3304850"/>
            <a:chExt cx="439625" cy="371775"/>
          </a:xfrm>
        </p:grpSpPr>
        <p:sp>
          <p:nvSpPr>
            <p:cNvPr id="45" name="Google Shape;1991;p68"/>
            <p:cNvSpPr/>
            <p:nvPr/>
          </p:nvSpPr>
          <p:spPr>
            <a:xfrm>
              <a:off x="9832800" y="3359600"/>
              <a:ext cx="83450" cy="68275"/>
            </a:xfrm>
            <a:custGeom>
              <a:avLst/>
              <a:gdLst/>
              <a:ahLst/>
              <a:cxnLst/>
              <a:rect l="l" t="t" r="r" b="b"/>
              <a:pathLst>
                <a:path w="3338" h="2731" extrusionOk="0">
                  <a:moveTo>
                    <a:pt x="3023" y="1"/>
                  </a:moveTo>
                  <a:cubicBezTo>
                    <a:pt x="2969" y="1"/>
                    <a:pt x="2913" y="17"/>
                    <a:pt x="2865" y="51"/>
                  </a:cubicBezTo>
                  <a:lnTo>
                    <a:pt x="1025" y="1349"/>
                  </a:lnTo>
                  <a:lnTo>
                    <a:pt x="283" y="1349"/>
                  </a:lnTo>
                  <a:cubicBezTo>
                    <a:pt x="281" y="1349"/>
                    <a:pt x="279" y="1349"/>
                    <a:pt x="276" y="1349"/>
                  </a:cubicBezTo>
                  <a:cubicBezTo>
                    <a:pt x="125" y="1349"/>
                    <a:pt x="1" y="1472"/>
                    <a:pt x="1" y="1626"/>
                  </a:cubicBezTo>
                  <a:cubicBezTo>
                    <a:pt x="1" y="1778"/>
                    <a:pt x="125" y="1901"/>
                    <a:pt x="276" y="1901"/>
                  </a:cubicBezTo>
                  <a:cubicBezTo>
                    <a:pt x="279" y="1901"/>
                    <a:pt x="281" y="1901"/>
                    <a:pt x="283" y="1901"/>
                  </a:cubicBezTo>
                  <a:lnTo>
                    <a:pt x="730" y="1901"/>
                  </a:lnTo>
                  <a:lnTo>
                    <a:pt x="575" y="2367"/>
                  </a:lnTo>
                  <a:cubicBezTo>
                    <a:pt x="526" y="2512"/>
                    <a:pt x="605" y="2668"/>
                    <a:pt x="750" y="2716"/>
                  </a:cubicBezTo>
                  <a:cubicBezTo>
                    <a:pt x="779" y="2726"/>
                    <a:pt x="809" y="2730"/>
                    <a:pt x="838" y="2730"/>
                  </a:cubicBezTo>
                  <a:cubicBezTo>
                    <a:pt x="953" y="2730"/>
                    <a:pt x="1060" y="2657"/>
                    <a:pt x="1099" y="2542"/>
                  </a:cubicBezTo>
                  <a:lnTo>
                    <a:pt x="1347" y="1799"/>
                  </a:lnTo>
                  <a:lnTo>
                    <a:pt x="3183" y="502"/>
                  </a:lnTo>
                  <a:cubicBezTo>
                    <a:pt x="3309" y="414"/>
                    <a:pt x="3338" y="242"/>
                    <a:pt x="3250" y="118"/>
                  </a:cubicBezTo>
                  <a:cubicBezTo>
                    <a:pt x="3196" y="41"/>
                    <a:pt x="3110" y="1"/>
                    <a:pt x="3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92;p68"/>
            <p:cNvSpPr/>
            <p:nvPr/>
          </p:nvSpPr>
          <p:spPr>
            <a:xfrm>
              <a:off x="9984700" y="3474525"/>
              <a:ext cx="287725" cy="198875"/>
            </a:xfrm>
            <a:custGeom>
              <a:avLst/>
              <a:gdLst/>
              <a:ahLst/>
              <a:cxnLst/>
              <a:rect l="l" t="t" r="r" b="b"/>
              <a:pathLst>
                <a:path w="11509" h="7955" extrusionOk="0">
                  <a:moveTo>
                    <a:pt x="3428" y="1"/>
                  </a:moveTo>
                  <a:cubicBezTo>
                    <a:pt x="2907" y="1"/>
                    <a:pt x="2353" y="18"/>
                    <a:pt x="1765" y="54"/>
                  </a:cubicBezTo>
                  <a:lnTo>
                    <a:pt x="1202" y="1380"/>
                  </a:lnTo>
                  <a:cubicBezTo>
                    <a:pt x="1964" y="1266"/>
                    <a:pt x="2710" y="1213"/>
                    <a:pt x="3413" y="1213"/>
                  </a:cubicBezTo>
                  <a:cubicBezTo>
                    <a:pt x="4287" y="1213"/>
                    <a:pt x="5095" y="1296"/>
                    <a:pt x="5792" y="1449"/>
                  </a:cubicBezTo>
                  <a:cubicBezTo>
                    <a:pt x="7880" y="1913"/>
                    <a:pt x="9507" y="2797"/>
                    <a:pt x="9060" y="3971"/>
                  </a:cubicBezTo>
                  <a:cubicBezTo>
                    <a:pt x="8517" y="5388"/>
                    <a:pt x="5517" y="6317"/>
                    <a:pt x="3292" y="6324"/>
                  </a:cubicBezTo>
                  <a:cubicBezTo>
                    <a:pt x="2915" y="6324"/>
                    <a:pt x="2314" y="6300"/>
                    <a:pt x="1780" y="6169"/>
                  </a:cubicBezTo>
                  <a:lnTo>
                    <a:pt x="0" y="7418"/>
                  </a:lnTo>
                  <a:cubicBezTo>
                    <a:pt x="849" y="7775"/>
                    <a:pt x="1922" y="7954"/>
                    <a:pt x="3084" y="7954"/>
                  </a:cubicBezTo>
                  <a:cubicBezTo>
                    <a:pt x="4673" y="7954"/>
                    <a:pt x="6427" y="7618"/>
                    <a:pt x="8000" y="6939"/>
                  </a:cubicBezTo>
                  <a:lnTo>
                    <a:pt x="7999" y="6939"/>
                  </a:lnTo>
                  <a:cubicBezTo>
                    <a:pt x="11361" y="5489"/>
                    <a:pt x="11508" y="3620"/>
                    <a:pt x="11268" y="2863"/>
                  </a:cubicBezTo>
                  <a:cubicBezTo>
                    <a:pt x="11016" y="2061"/>
                    <a:pt x="9180" y="1"/>
                    <a:pt x="3428" y="1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93;p68"/>
            <p:cNvSpPr/>
            <p:nvPr/>
          </p:nvSpPr>
          <p:spPr>
            <a:xfrm>
              <a:off x="10014725" y="3494025"/>
              <a:ext cx="232550" cy="121600"/>
            </a:xfrm>
            <a:custGeom>
              <a:avLst/>
              <a:gdLst/>
              <a:ahLst/>
              <a:cxnLst/>
              <a:rect l="l" t="t" r="r" b="b"/>
              <a:pathLst>
                <a:path w="9302" h="4864" extrusionOk="0">
                  <a:moveTo>
                    <a:pt x="3394" y="1"/>
                  </a:moveTo>
                  <a:cubicBezTo>
                    <a:pt x="2395" y="1"/>
                    <a:pt x="1283" y="113"/>
                    <a:pt x="76" y="379"/>
                  </a:cubicBezTo>
                  <a:lnTo>
                    <a:pt x="75" y="380"/>
                  </a:lnTo>
                  <a:lnTo>
                    <a:pt x="1" y="600"/>
                  </a:lnTo>
                  <a:cubicBezTo>
                    <a:pt x="765" y="486"/>
                    <a:pt x="1511" y="432"/>
                    <a:pt x="2216" y="432"/>
                  </a:cubicBezTo>
                  <a:cubicBezTo>
                    <a:pt x="3088" y="432"/>
                    <a:pt x="3895" y="515"/>
                    <a:pt x="4591" y="669"/>
                  </a:cubicBezTo>
                  <a:cubicBezTo>
                    <a:pt x="6679" y="1132"/>
                    <a:pt x="8306" y="2015"/>
                    <a:pt x="7859" y="3189"/>
                  </a:cubicBezTo>
                  <a:cubicBezTo>
                    <a:pt x="7594" y="3881"/>
                    <a:pt x="6743" y="4455"/>
                    <a:pt x="5686" y="4864"/>
                  </a:cubicBezTo>
                  <a:cubicBezTo>
                    <a:pt x="7677" y="4211"/>
                    <a:pt x="9302" y="3167"/>
                    <a:pt x="8917" y="2083"/>
                  </a:cubicBezTo>
                  <a:cubicBezTo>
                    <a:pt x="8577" y="1123"/>
                    <a:pt x="6549" y="1"/>
                    <a:pt x="3394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94;p68"/>
            <p:cNvSpPr/>
            <p:nvPr/>
          </p:nvSpPr>
          <p:spPr>
            <a:xfrm>
              <a:off x="9877150" y="3304850"/>
              <a:ext cx="180425" cy="354075"/>
            </a:xfrm>
            <a:custGeom>
              <a:avLst/>
              <a:gdLst/>
              <a:ahLst/>
              <a:cxnLst/>
              <a:rect l="l" t="t" r="r" b="b"/>
              <a:pathLst>
                <a:path w="7217" h="14163" extrusionOk="0">
                  <a:moveTo>
                    <a:pt x="3746" y="1"/>
                  </a:moveTo>
                  <a:cubicBezTo>
                    <a:pt x="2592" y="1"/>
                    <a:pt x="1336" y="524"/>
                    <a:pt x="352" y="1605"/>
                  </a:cubicBezTo>
                  <a:cubicBezTo>
                    <a:pt x="0" y="1991"/>
                    <a:pt x="111" y="2506"/>
                    <a:pt x="754" y="2730"/>
                  </a:cubicBezTo>
                  <a:cubicBezTo>
                    <a:pt x="807" y="2893"/>
                    <a:pt x="1132" y="3663"/>
                    <a:pt x="2504" y="3663"/>
                  </a:cubicBezTo>
                  <a:cubicBezTo>
                    <a:pt x="2699" y="3663"/>
                    <a:pt x="2915" y="3647"/>
                    <a:pt x="3155" y="3612"/>
                  </a:cubicBezTo>
                  <a:lnTo>
                    <a:pt x="3155" y="3612"/>
                  </a:lnTo>
                  <a:cubicBezTo>
                    <a:pt x="3155" y="3612"/>
                    <a:pt x="3224" y="4113"/>
                    <a:pt x="2286" y="7486"/>
                  </a:cubicBezTo>
                  <a:cubicBezTo>
                    <a:pt x="1828" y="9133"/>
                    <a:pt x="1376" y="11643"/>
                    <a:pt x="3068" y="13403"/>
                  </a:cubicBezTo>
                  <a:cubicBezTo>
                    <a:pt x="3362" y="13709"/>
                    <a:pt x="3747" y="13961"/>
                    <a:pt x="4198" y="14163"/>
                  </a:cubicBezTo>
                  <a:cubicBezTo>
                    <a:pt x="5015" y="13838"/>
                    <a:pt x="5804" y="13474"/>
                    <a:pt x="6532" y="13043"/>
                  </a:cubicBezTo>
                  <a:cubicBezTo>
                    <a:pt x="6096" y="12981"/>
                    <a:pt x="5652" y="12868"/>
                    <a:pt x="5348" y="12657"/>
                  </a:cubicBezTo>
                  <a:cubicBezTo>
                    <a:pt x="3894" y="11646"/>
                    <a:pt x="4640" y="10115"/>
                    <a:pt x="5549" y="8161"/>
                  </a:cubicBezTo>
                  <a:cubicBezTo>
                    <a:pt x="5806" y="7618"/>
                    <a:pt x="6798" y="5444"/>
                    <a:pt x="6948" y="3988"/>
                  </a:cubicBezTo>
                  <a:cubicBezTo>
                    <a:pt x="7216" y="1376"/>
                    <a:pt x="5616" y="1"/>
                    <a:pt x="3746" y="1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95;p68"/>
            <p:cNvSpPr/>
            <p:nvPr/>
          </p:nvSpPr>
          <p:spPr>
            <a:xfrm>
              <a:off x="9843425" y="3445425"/>
              <a:ext cx="334150" cy="231200"/>
            </a:xfrm>
            <a:custGeom>
              <a:avLst/>
              <a:gdLst/>
              <a:ahLst/>
              <a:cxnLst/>
              <a:rect l="l" t="t" r="r" b="b"/>
              <a:pathLst>
                <a:path w="13366" h="9248" extrusionOk="0">
                  <a:moveTo>
                    <a:pt x="13218" y="1"/>
                  </a:moveTo>
                  <a:cubicBezTo>
                    <a:pt x="13214" y="1"/>
                    <a:pt x="13210" y="1"/>
                    <a:pt x="13205" y="2"/>
                  </a:cubicBezTo>
                  <a:cubicBezTo>
                    <a:pt x="10065" y="340"/>
                    <a:pt x="9868" y="5187"/>
                    <a:pt x="7733" y="6735"/>
                  </a:cubicBezTo>
                  <a:cubicBezTo>
                    <a:pt x="6783" y="7423"/>
                    <a:pt x="5797" y="7716"/>
                    <a:pt x="4932" y="7716"/>
                  </a:cubicBezTo>
                  <a:cubicBezTo>
                    <a:pt x="3713" y="7716"/>
                    <a:pt x="2734" y="7134"/>
                    <a:pt x="2437" y="6252"/>
                  </a:cubicBezTo>
                  <a:cubicBezTo>
                    <a:pt x="2047" y="5089"/>
                    <a:pt x="2725" y="4241"/>
                    <a:pt x="3330" y="3740"/>
                  </a:cubicBezTo>
                  <a:lnTo>
                    <a:pt x="3709" y="1961"/>
                  </a:lnTo>
                  <a:lnTo>
                    <a:pt x="3709" y="1961"/>
                  </a:lnTo>
                  <a:cubicBezTo>
                    <a:pt x="2431" y="2463"/>
                    <a:pt x="1355" y="3443"/>
                    <a:pt x="964" y="4340"/>
                  </a:cubicBezTo>
                  <a:cubicBezTo>
                    <a:pt x="1" y="6550"/>
                    <a:pt x="1522" y="9247"/>
                    <a:pt x="4507" y="9247"/>
                  </a:cubicBezTo>
                  <a:cubicBezTo>
                    <a:pt x="5424" y="9247"/>
                    <a:pt x="6478" y="8993"/>
                    <a:pt x="7641" y="8393"/>
                  </a:cubicBezTo>
                  <a:cubicBezTo>
                    <a:pt x="11679" y="6307"/>
                    <a:pt x="10396" y="1710"/>
                    <a:pt x="13265" y="204"/>
                  </a:cubicBezTo>
                  <a:cubicBezTo>
                    <a:pt x="13366" y="151"/>
                    <a:pt x="13325" y="1"/>
                    <a:pt x="13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96;p68"/>
            <p:cNvSpPr/>
            <p:nvPr/>
          </p:nvSpPr>
          <p:spPr>
            <a:xfrm>
              <a:off x="9853975" y="3450500"/>
              <a:ext cx="321125" cy="226100"/>
            </a:xfrm>
            <a:custGeom>
              <a:avLst/>
              <a:gdLst/>
              <a:ahLst/>
              <a:cxnLst/>
              <a:rect l="l" t="t" r="r" b="b"/>
              <a:pathLst>
                <a:path w="12845" h="9044" extrusionOk="0">
                  <a:moveTo>
                    <a:pt x="12843" y="1"/>
                  </a:moveTo>
                  <a:cubicBezTo>
                    <a:pt x="12843" y="1"/>
                    <a:pt x="12843" y="1"/>
                    <a:pt x="12843" y="1"/>
                  </a:cubicBezTo>
                  <a:lnTo>
                    <a:pt x="12843" y="1"/>
                  </a:lnTo>
                  <a:cubicBezTo>
                    <a:pt x="12844" y="1"/>
                    <a:pt x="12844" y="1"/>
                    <a:pt x="12845" y="1"/>
                  </a:cubicBezTo>
                  <a:close/>
                  <a:moveTo>
                    <a:pt x="12843" y="1"/>
                  </a:moveTo>
                  <a:cubicBezTo>
                    <a:pt x="12443" y="27"/>
                    <a:pt x="11017" y="260"/>
                    <a:pt x="9983" y="3273"/>
                  </a:cubicBezTo>
                  <a:cubicBezTo>
                    <a:pt x="9606" y="4364"/>
                    <a:pt x="8595" y="8408"/>
                    <a:pt x="3616" y="8408"/>
                  </a:cubicBezTo>
                  <a:cubicBezTo>
                    <a:pt x="3574" y="8408"/>
                    <a:pt x="3532" y="8408"/>
                    <a:pt x="3490" y="8407"/>
                  </a:cubicBezTo>
                  <a:cubicBezTo>
                    <a:pt x="1493" y="8379"/>
                    <a:pt x="219" y="6680"/>
                    <a:pt x="292" y="5016"/>
                  </a:cubicBezTo>
                  <a:lnTo>
                    <a:pt x="292" y="5016"/>
                  </a:lnTo>
                  <a:cubicBezTo>
                    <a:pt x="1" y="7002"/>
                    <a:pt x="1489" y="9044"/>
                    <a:pt x="4086" y="9044"/>
                  </a:cubicBezTo>
                  <a:cubicBezTo>
                    <a:pt x="5002" y="9044"/>
                    <a:pt x="6056" y="8790"/>
                    <a:pt x="7219" y="8190"/>
                  </a:cubicBezTo>
                  <a:cubicBezTo>
                    <a:pt x="11258" y="6104"/>
                    <a:pt x="9974" y="1507"/>
                    <a:pt x="12843" y="1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97;p68"/>
            <p:cNvSpPr/>
            <p:nvPr/>
          </p:nvSpPr>
          <p:spPr>
            <a:xfrm>
              <a:off x="9912200" y="3380050"/>
              <a:ext cx="100400" cy="258150"/>
            </a:xfrm>
            <a:custGeom>
              <a:avLst/>
              <a:gdLst/>
              <a:ahLst/>
              <a:cxnLst/>
              <a:rect l="l" t="t" r="r" b="b"/>
              <a:pathLst>
                <a:path w="4016" h="10326" extrusionOk="0">
                  <a:moveTo>
                    <a:pt x="3761" y="1"/>
                  </a:moveTo>
                  <a:lnTo>
                    <a:pt x="3761" y="1"/>
                  </a:lnTo>
                  <a:cubicBezTo>
                    <a:pt x="3279" y="314"/>
                    <a:pt x="1753" y="604"/>
                    <a:pt x="1753" y="604"/>
                  </a:cubicBezTo>
                  <a:cubicBezTo>
                    <a:pt x="1753" y="604"/>
                    <a:pt x="1822" y="1105"/>
                    <a:pt x="884" y="4478"/>
                  </a:cubicBezTo>
                  <a:cubicBezTo>
                    <a:pt x="436" y="6087"/>
                    <a:pt x="1" y="8520"/>
                    <a:pt x="1562" y="10273"/>
                  </a:cubicBezTo>
                  <a:cubicBezTo>
                    <a:pt x="1769" y="10308"/>
                    <a:pt x="1979" y="10326"/>
                    <a:pt x="2189" y="10326"/>
                  </a:cubicBezTo>
                  <a:cubicBezTo>
                    <a:pt x="2358" y="10326"/>
                    <a:pt x="2526" y="10315"/>
                    <a:pt x="2693" y="10292"/>
                  </a:cubicBezTo>
                  <a:lnTo>
                    <a:pt x="2692" y="10292"/>
                  </a:lnTo>
                  <a:cubicBezTo>
                    <a:pt x="989" y="7952"/>
                    <a:pt x="2628" y="4651"/>
                    <a:pt x="3301" y="3280"/>
                  </a:cubicBezTo>
                  <a:cubicBezTo>
                    <a:pt x="4015" y="1830"/>
                    <a:pt x="3761" y="1"/>
                    <a:pt x="3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98;p68"/>
            <p:cNvSpPr/>
            <p:nvPr/>
          </p:nvSpPr>
          <p:spPr>
            <a:xfrm>
              <a:off x="9946925" y="3329075"/>
              <a:ext cx="17300" cy="24200"/>
            </a:xfrm>
            <a:custGeom>
              <a:avLst/>
              <a:gdLst/>
              <a:ahLst/>
              <a:cxnLst/>
              <a:rect l="l" t="t" r="r" b="b"/>
              <a:pathLst>
                <a:path w="692" h="968" extrusionOk="0">
                  <a:moveTo>
                    <a:pt x="346" y="0"/>
                  </a:moveTo>
                  <a:cubicBezTo>
                    <a:pt x="155" y="0"/>
                    <a:pt x="1" y="155"/>
                    <a:pt x="1" y="346"/>
                  </a:cubicBezTo>
                  <a:lnTo>
                    <a:pt x="1" y="622"/>
                  </a:lnTo>
                  <a:cubicBezTo>
                    <a:pt x="1" y="813"/>
                    <a:pt x="155" y="968"/>
                    <a:pt x="346" y="968"/>
                  </a:cubicBezTo>
                  <a:cubicBezTo>
                    <a:pt x="537" y="968"/>
                    <a:pt x="692" y="813"/>
                    <a:pt x="692" y="622"/>
                  </a:cubicBezTo>
                  <a:lnTo>
                    <a:pt x="692" y="346"/>
                  </a:lnTo>
                  <a:cubicBezTo>
                    <a:pt x="692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55"/>
    </mc:Choice>
    <mc:Fallback xmlns="">
      <p:transition spd="slow" advTm="26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464" x="3275013" y="3529013"/>
          <p14:tracePt t="2504" x="3287713" y="3529013"/>
          <p14:tracePt t="2521" x="3295650" y="3529013"/>
          <p14:tracePt t="2526" x="3308350" y="3529013"/>
          <p14:tracePt t="2536" x="3322638" y="3529013"/>
          <p14:tracePt t="2553" x="3362325" y="3529013"/>
          <p14:tracePt t="2570" x="3408363" y="3529013"/>
          <p14:tracePt t="2587" x="3549650" y="3549650"/>
          <p14:tracePt t="2603" x="3663950" y="3570288"/>
          <p14:tracePt t="2620" x="3776663" y="3582988"/>
          <p14:tracePt t="2637" x="3911600" y="3595688"/>
          <p14:tracePt t="2653" x="4051300" y="3609975"/>
          <p14:tracePt t="2670" x="4186238" y="3622675"/>
          <p14:tracePt t="2688" x="4413250" y="3636963"/>
          <p14:tracePt t="2704" x="4573588" y="3636963"/>
          <p14:tracePt t="2721" x="4714875" y="3636963"/>
          <p14:tracePt t="2737" x="4875213" y="3636963"/>
          <p14:tracePt t="2754" x="5022850" y="3636963"/>
          <p14:tracePt t="2770" x="5149850" y="3622675"/>
          <p14:tracePt t="2787" x="5345113" y="3576638"/>
          <p14:tracePt t="2803" x="5457825" y="3543300"/>
          <p14:tracePt t="2820" x="5545138" y="3502025"/>
          <p14:tracePt t="2837" x="5638800" y="3441700"/>
          <p14:tracePt t="2853" x="5738813" y="3368675"/>
          <p14:tracePt t="2870" x="5819775" y="3295650"/>
          <p14:tracePt t="2887" x="5934075" y="3133725"/>
          <p14:tracePt t="2904" x="6021388" y="2979738"/>
          <p14:tracePt t="2921" x="6081713" y="2813050"/>
          <p14:tracePt t="2936" x="6134100" y="2644775"/>
          <p14:tracePt t="2953" x="6161088" y="2484438"/>
          <p14:tracePt t="2972" x="6175375" y="2317750"/>
          <p14:tracePt t="2987" x="6175375" y="2230438"/>
          <p14:tracePt t="3005" x="6175375" y="2197100"/>
          <p14:tracePt t="3021" x="6175375" y="2170113"/>
          <p14:tracePt t="3036" x="6175375" y="2163763"/>
          <p14:tracePt t="3442" x="6167438" y="2149475"/>
          <p14:tracePt t="3449" x="6161088" y="2149475"/>
          <p14:tracePt t="3457" x="6161088" y="2136775"/>
          <p14:tracePt t="3470" x="6154738" y="2130425"/>
          <p14:tracePt t="3487" x="6127750" y="2089150"/>
          <p14:tracePt t="3503" x="6108700" y="2062163"/>
          <p14:tracePt t="3520" x="6081713" y="2028825"/>
          <p14:tracePt t="3536" x="6054725" y="1989138"/>
          <p14:tracePt t="3553" x="6021388" y="1955800"/>
          <p14:tracePt t="3570" x="5980113" y="1895475"/>
          <p14:tracePt t="3587" x="5927725" y="1835150"/>
          <p14:tracePt t="3603" x="5894388" y="1801813"/>
          <p14:tracePt t="3620" x="5859463" y="1768475"/>
          <p14:tracePt t="3636" x="5813425" y="1741488"/>
          <p14:tracePt t="3653" x="5773738" y="1714500"/>
          <p14:tracePt t="3670" x="5746750" y="1687513"/>
          <p14:tracePt t="3687" x="5692775" y="1660525"/>
          <p14:tracePt t="3703" x="5659438" y="1641475"/>
          <p14:tracePt t="3720" x="5619750" y="1614488"/>
          <p14:tracePt t="3737" x="5572125" y="1587500"/>
          <p14:tracePt t="3753" x="5511800" y="1573213"/>
          <p14:tracePt t="3770" x="5451475" y="1547813"/>
          <p14:tracePt t="3787" x="5364163" y="1527175"/>
          <p14:tracePt t="3803" x="5297488" y="1506538"/>
          <p14:tracePt t="3820" x="5224463" y="1493838"/>
          <p14:tracePt t="3836" x="5143500" y="1479550"/>
          <p14:tracePt t="3853" x="5062538" y="1473200"/>
          <p14:tracePt t="3870" x="4983163" y="1460500"/>
          <p14:tracePt t="3887" x="4848225" y="1460500"/>
          <p14:tracePt t="3903" x="4775200" y="1460500"/>
          <p14:tracePt t="3920" x="4681538" y="1460500"/>
          <p14:tracePt t="3936" x="4608513" y="1473200"/>
          <p14:tracePt t="3953" x="4521200" y="1487488"/>
          <p14:tracePt t="3971" x="4419600" y="1512888"/>
          <p14:tracePt t="3987" x="4340225" y="1539875"/>
          <p14:tracePt t="4003" x="4265613" y="1566863"/>
          <p14:tracePt t="4020" x="4179888" y="1600200"/>
          <p14:tracePt t="4036" x="4105275" y="1620838"/>
          <p14:tracePt t="4053" x="4032250" y="1647825"/>
          <p14:tracePt t="4071" x="3930650" y="1693863"/>
          <p14:tracePt t="4088" x="3844925" y="1735138"/>
          <p14:tracePt t="4103" x="3751263" y="1781175"/>
          <p14:tracePt t="4120" x="3649663" y="1835150"/>
          <p14:tracePt t="4136" x="3549650" y="1901825"/>
          <p14:tracePt t="4153" x="3462338" y="1955800"/>
          <p14:tracePt t="4169" x="3375025" y="2009775"/>
          <p14:tracePt t="4187" x="3248025" y="2082800"/>
          <p14:tracePt t="4203" x="3175000" y="2136775"/>
          <p14:tracePt t="4219" x="3094038" y="2182813"/>
          <p14:tracePt t="4236" x="3027363" y="2230438"/>
          <p14:tracePt t="4253" x="2973388" y="2270125"/>
          <p14:tracePt t="4271" x="2900363" y="2336800"/>
          <p14:tracePt t="4287" x="2859088" y="2384425"/>
          <p14:tracePt t="4303" x="2833688" y="2417763"/>
          <p14:tracePt t="4320" x="2806700" y="2451100"/>
          <p14:tracePt t="4336" x="2786063" y="2490788"/>
          <p14:tracePt t="4354" x="2765425" y="2524125"/>
          <p14:tracePt t="4370" x="2746375" y="2565400"/>
          <p14:tracePt t="4387" x="2713038" y="2652713"/>
          <p14:tracePt t="4403" x="2705100" y="2705100"/>
          <p14:tracePt t="4420" x="2686050" y="2752725"/>
          <p14:tracePt t="4437" x="2686050" y="2806700"/>
          <p14:tracePt t="4453" x="2679700" y="2852738"/>
          <p14:tracePt t="4471" x="2679700" y="2919413"/>
          <p14:tracePt t="4488" x="2679700" y="2967038"/>
          <p14:tracePt t="4504" x="2679700" y="3006725"/>
          <p14:tracePt t="4520" x="2679700" y="3054350"/>
          <p14:tracePt t="4536" x="2686050" y="3094038"/>
          <p14:tracePt t="4553" x="2705100" y="3141663"/>
          <p14:tracePt t="4570" x="2719388" y="3167063"/>
          <p14:tracePt t="4587" x="2746375" y="3227388"/>
          <p14:tracePt t="4603" x="2765425" y="3254375"/>
          <p14:tracePt t="4619" x="2798763" y="3287713"/>
          <p14:tracePt t="4636" x="2840038" y="3335338"/>
          <p14:tracePt t="4653" x="2879725" y="3375025"/>
          <p14:tracePt t="4669" x="2927350" y="3408363"/>
          <p14:tracePt t="4687" x="2994025" y="3449638"/>
          <p14:tracePt t="4703" x="3048000" y="3468688"/>
          <p14:tracePt t="4720" x="3108325" y="3495675"/>
          <p14:tracePt t="4736" x="3160713" y="3502025"/>
          <p14:tracePt t="4753" x="3208338" y="3522663"/>
          <p14:tracePt t="4770" x="3254375" y="3529013"/>
          <p14:tracePt t="4786" x="3328988" y="3543300"/>
          <p14:tracePt t="4803" x="3381375" y="3549650"/>
          <p14:tracePt t="4819" x="3441700" y="3556000"/>
          <p14:tracePt t="4835" x="3489325" y="3562350"/>
          <p14:tracePt t="4853" x="3549650" y="3576638"/>
          <p14:tracePt t="4870" x="3589338" y="3576638"/>
          <p14:tracePt t="4887" x="3670300" y="3582988"/>
          <p14:tracePt t="4903" x="3730625" y="3589338"/>
          <p14:tracePt t="4919" x="3790950" y="3595688"/>
          <p14:tracePt t="4936" x="3851275" y="3603625"/>
          <p14:tracePt t="4952" x="3917950" y="3609975"/>
          <p14:tracePt t="4969" x="3990975" y="3609975"/>
          <p14:tracePt t="4987" x="4098925" y="3622675"/>
          <p14:tracePt t="5003" x="4171950" y="3622675"/>
          <p14:tracePt t="5020" x="4246563" y="3622675"/>
          <p14:tracePt t="5036" x="4325938" y="3622675"/>
          <p14:tracePt t="5054" x="4427538" y="3622675"/>
          <p14:tracePt t="5069" x="4506913" y="3622675"/>
          <p14:tracePt t="5087" x="4641850" y="3622675"/>
          <p14:tracePt t="5103" x="4748213" y="3622675"/>
          <p14:tracePt t="5120" x="4841875" y="3616325"/>
          <p14:tracePt t="5136" x="4935538" y="3609975"/>
          <p14:tracePt t="5153" x="5016500" y="3595688"/>
          <p14:tracePt t="5170" x="5137150" y="3582988"/>
          <p14:tracePt t="5187" x="5210175" y="3562350"/>
          <p14:tracePt t="5203" x="5284788" y="3549650"/>
          <p14:tracePt t="5219" x="5330825" y="3536950"/>
          <p14:tracePt t="5236" x="5378450" y="3522663"/>
          <p14:tracePt t="5253" x="5411788" y="3509963"/>
          <p14:tracePt t="5271" x="5484813" y="3489325"/>
          <p14:tracePt t="5286" x="5511800" y="3476625"/>
          <p14:tracePt t="5303" x="5545138" y="3462338"/>
          <p14:tracePt t="5319" x="5572125" y="3441700"/>
          <p14:tracePt t="5336" x="5599113" y="3422650"/>
          <p14:tracePt t="5353" x="5626100" y="3389313"/>
          <p14:tracePt t="5370" x="5692775" y="3308350"/>
          <p14:tracePt t="5387" x="5726113" y="3248025"/>
          <p14:tracePt t="5403" x="5780088" y="3160713"/>
          <p14:tracePt t="5419" x="5834063" y="3048000"/>
          <p14:tracePt t="5436" x="5894388" y="2913063"/>
          <p14:tracePt t="5453" x="5927725" y="2819400"/>
          <p14:tracePt t="5470" x="5940425" y="2752725"/>
          <p14:tracePt t="5487" x="5953125" y="2705100"/>
          <p14:tracePt t="5503" x="5953125" y="2671763"/>
          <p14:tracePt t="5520" x="5953125" y="2625725"/>
          <p14:tracePt t="5536" x="5953125" y="2538413"/>
          <p14:tracePt t="5553" x="5946775" y="2430463"/>
          <p14:tracePt t="5569" x="5913438" y="2309813"/>
          <p14:tracePt t="5587" x="5846763" y="2143125"/>
          <p14:tracePt t="5603" x="5799138" y="2055813"/>
          <p14:tracePt t="5620" x="5759450" y="1995488"/>
          <p14:tracePt t="5636" x="5705475" y="1941513"/>
          <p14:tracePt t="5653" x="5626100" y="1881188"/>
          <p14:tracePt t="5669" x="5551488" y="1828800"/>
          <p14:tracePt t="5687" x="5424488" y="1754188"/>
          <p14:tracePt t="5703" x="5330825" y="1714500"/>
          <p14:tracePt t="5719" x="5224463" y="1674813"/>
          <p14:tracePt t="5736" x="5122863" y="1641475"/>
          <p14:tracePt t="5753" x="5022850" y="1620838"/>
          <p14:tracePt t="5769" x="4935538" y="1608138"/>
          <p14:tracePt t="5787" x="4781550" y="1573213"/>
          <p14:tracePt t="5802" x="4675188" y="1566863"/>
          <p14:tracePt t="5819" x="4560888" y="1560513"/>
          <p14:tracePt t="5836" x="4440238" y="1560513"/>
          <p14:tracePt t="5853" x="4306888" y="1560513"/>
          <p14:tracePt t="5869" x="4179888" y="1587500"/>
          <p14:tracePt t="5886" x="3990975" y="1641475"/>
          <p14:tracePt t="5903" x="3870325" y="1674813"/>
          <p14:tracePt t="5919" x="3757613" y="1714500"/>
          <p14:tracePt t="5935" x="3656013" y="1762125"/>
          <p14:tracePt t="5952" x="3556000" y="1808163"/>
          <p14:tracePt t="5971" x="3416300" y="1874838"/>
          <p14:tracePt t="5987" x="3341688" y="1922463"/>
          <p14:tracePt t="6003" x="3281363" y="1962150"/>
          <p14:tracePt t="6020" x="3227388" y="1995488"/>
          <p14:tracePt t="6036" x="3187700" y="2028825"/>
          <p14:tracePt t="6053" x="3148013" y="2062163"/>
          <p14:tracePt t="6070" x="3100388" y="2116138"/>
          <p14:tracePt t="6087" x="3081338" y="2149475"/>
          <p14:tracePt t="6103" x="3054350" y="2197100"/>
          <p14:tracePt t="6119" x="3027363" y="2243138"/>
          <p14:tracePt t="6136" x="3000375" y="2303463"/>
          <p14:tracePt t="6153" x="2973388" y="2363788"/>
          <p14:tracePt t="6170" x="2933700" y="2478088"/>
          <p14:tracePt t="6186" x="2927350" y="2517775"/>
          <p14:tracePt t="6203" x="2913063" y="2605088"/>
          <p14:tracePt t="6219" x="2906713" y="2671763"/>
          <p14:tracePt t="6236" x="2906713" y="2738438"/>
          <p14:tracePt t="6253" x="2906713" y="2833688"/>
          <p14:tracePt t="6270" x="2913063" y="2952750"/>
          <p14:tracePt t="6286" x="2933700" y="3033713"/>
          <p14:tracePt t="6302" x="2967038" y="3121025"/>
          <p14:tracePt t="6318" x="3000375" y="3194050"/>
          <p14:tracePt t="6336" x="3033713" y="3262313"/>
          <p14:tracePt t="6353" x="3087688" y="3328988"/>
          <p14:tracePt t="6368" x="3127375" y="3381375"/>
          <p14:tracePt t="6386" x="3227388" y="3462338"/>
          <p14:tracePt t="6402" x="3314700" y="3516313"/>
          <p14:tracePt t="6419" x="3408363" y="3570288"/>
          <p14:tracePt t="6436" x="3509963" y="3630613"/>
          <p14:tracePt t="6452" x="3622675" y="3670300"/>
          <p14:tracePt t="6469" x="3743325" y="3716338"/>
          <p14:tracePt t="6486" x="3944938" y="3776663"/>
          <p14:tracePt t="6503" x="4071938" y="3797300"/>
          <p14:tracePt t="6520" x="4205288" y="3817938"/>
          <p14:tracePt t="6536" x="4340225" y="3830638"/>
          <p14:tracePt t="6552" x="4473575" y="3830638"/>
          <p14:tracePt t="6570" x="4675188" y="3836988"/>
          <p14:tracePt t="6587" x="4795838" y="3836988"/>
          <p14:tracePt t="6603" x="4916488" y="3824288"/>
          <p14:tracePt t="6619" x="5037138" y="3790950"/>
          <p14:tracePt t="6636" x="5149850" y="3751263"/>
          <p14:tracePt t="6653" x="5251450" y="3709988"/>
          <p14:tracePt t="6671" x="5378450" y="3636963"/>
          <p14:tracePt t="6687" x="5472113" y="3589338"/>
          <p14:tracePt t="6703" x="5551488" y="3543300"/>
          <p14:tracePt t="6719" x="5645150" y="3468688"/>
          <p14:tracePt t="6736" x="5746750" y="3348038"/>
          <p14:tracePt t="6752" x="5853113" y="3175000"/>
          <p14:tracePt t="6769" x="5913438" y="3067050"/>
          <p14:tracePt t="6786" x="5934075" y="3033713"/>
          <p14:tracePt t="7063" x="5934075" y="3027363"/>
          <p14:tracePt t="7071" x="5940425" y="3027363"/>
          <p14:tracePt t="7087" x="5953125" y="3000375"/>
          <p14:tracePt t="7103" x="5967413" y="2973388"/>
          <p14:tracePt t="7119" x="5988050" y="2919413"/>
          <p14:tracePt t="7136" x="6000750" y="2886075"/>
          <p14:tracePt t="7153" x="6013450" y="2840038"/>
          <p14:tracePt t="7171" x="6021388" y="2786063"/>
          <p14:tracePt t="7187" x="6021388" y="2738438"/>
          <p14:tracePt t="7203" x="6021388" y="2692400"/>
          <p14:tracePt t="7219" x="6007100" y="2632075"/>
          <p14:tracePt t="7236" x="5980113" y="2571750"/>
          <p14:tracePt t="7253" x="5953125" y="2524125"/>
          <p14:tracePt t="7271" x="5880100" y="2424113"/>
          <p14:tracePt t="7286" x="5819775" y="2351088"/>
          <p14:tracePt t="7302" x="5765800" y="2276475"/>
          <p14:tracePt t="7318" x="5719763" y="2209800"/>
          <p14:tracePt t="7335" x="5653088" y="2155825"/>
          <p14:tracePt t="7352" x="5584825" y="2095500"/>
          <p14:tracePt t="7369" x="5532438" y="2043113"/>
          <p14:tracePt t="7386" x="5445125" y="1989138"/>
          <p14:tracePt t="7402" x="5378450" y="1955800"/>
          <p14:tracePt t="7418" x="5318125" y="1922463"/>
          <p14:tracePt t="7435" x="5257800" y="1895475"/>
          <p14:tracePt t="7451" x="5191125" y="1874838"/>
          <p14:tracePt t="7469" x="5143500" y="1868488"/>
          <p14:tracePt t="7486" x="5049838" y="1855788"/>
          <p14:tracePt t="7502" x="4983163" y="1847850"/>
          <p14:tracePt t="7519" x="4929188" y="1847850"/>
          <p14:tracePt t="7535" x="4868863" y="1847850"/>
          <p14:tracePt t="7552" x="4822825" y="1847850"/>
          <p14:tracePt t="7570" x="4768850" y="1847850"/>
          <p14:tracePt t="7586" x="4735513" y="1855788"/>
          <p14:tracePt t="7602" x="4708525" y="1868488"/>
          <p14:tracePt t="7619" x="4681538" y="1874838"/>
          <p14:tracePt t="7636" x="4660900" y="1889125"/>
          <p14:tracePt t="7653" x="4648200" y="1895475"/>
          <p14:tracePt t="7669" x="4633913" y="1901825"/>
          <p14:tracePt t="7687" x="4621213" y="1922463"/>
          <p14:tracePt t="7702" x="4608513" y="1935163"/>
          <p14:tracePt t="7719" x="4594225" y="1955800"/>
          <p14:tracePt t="7736" x="4587875" y="1976438"/>
          <p14:tracePt t="7752" x="4567238" y="2009775"/>
          <p14:tracePt t="7770" x="4540250" y="2089150"/>
          <p14:tracePt t="7787" x="4506913" y="2155825"/>
          <p14:tracePt t="7803" x="4473575" y="2224088"/>
          <p14:tracePt t="7819" x="4446588" y="2297113"/>
          <p14:tracePt t="7835" x="4419600" y="2357438"/>
          <p14:tracePt t="7852" x="4400550" y="2424113"/>
          <p14:tracePt t="7870" x="4379913" y="2490788"/>
          <p14:tracePt t="7886" x="4367213" y="2532063"/>
          <p14:tracePt t="7902" x="4359275" y="2565400"/>
          <p14:tracePt t="7919" x="4346575" y="2598738"/>
          <p14:tracePt t="7935" x="4346575" y="2632075"/>
          <p14:tracePt t="7952" x="4346575" y="2665413"/>
          <p14:tracePt t="7969" x="4346575" y="2692400"/>
          <p14:tracePt t="7986" x="4346575" y="2746375"/>
          <p14:tracePt t="8002" x="4346575" y="2786063"/>
          <p14:tracePt t="8019" x="4352925" y="2825750"/>
          <p14:tracePt t="8034" x="4352925" y="2840038"/>
          <p14:tracePt t="8051" x="4352925" y="2867025"/>
          <p14:tracePt t="13192" x="4138613" y="2725738"/>
          <p14:tracePt t="13200" x="3905250" y="2551113"/>
          <p14:tracePt t="13207" x="3630613" y="2370138"/>
          <p14:tracePt t="13218" x="3416300" y="2236788"/>
          <p14:tracePt t="13235" x="3033713" y="1995488"/>
          <p14:tracePt t="13252" x="2438400" y="1614488"/>
          <p14:tracePt t="13268" x="2089150" y="1379538"/>
          <p14:tracePt t="13286" x="1735138" y="1077913"/>
          <p14:tracePt t="13302" x="1439863" y="817563"/>
          <p14:tracePt t="13318" x="1165225" y="555625"/>
          <p14:tracePt t="13335" x="990600" y="368300"/>
          <p14:tracePt t="13352" x="809625" y="214313"/>
          <p14:tracePt t="15280" x="4600575" y="2952750"/>
          <p14:tracePt t="15296" x="4608513" y="2952750"/>
          <p14:tracePt t="15305" x="4614863" y="2967038"/>
          <p14:tracePt t="15320" x="4633913" y="2987675"/>
          <p14:tracePt t="15337" x="4654550" y="3006725"/>
          <p14:tracePt t="15353" x="4681538" y="3048000"/>
          <p14:tracePt t="15369" x="4721225" y="3087688"/>
          <p14:tracePt t="15388" x="4795838" y="3175000"/>
          <p14:tracePt t="15403" x="4835525" y="3221038"/>
          <p14:tracePt t="15420" x="4868863" y="3268663"/>
          <p14:tracePt t="15437" x="4902200" y="3308350"/>
          <p14:tracePt t="15452" x="4935538" y="3341688"/>
          <p14:tracePt t="15457" x="4941888" y="3355975"/>
          <p14:tracePt t="15469" x="4962525" y="3362325"/>
          <p14:tracePt t="15485" x="4989513" y="3389313"/>
          <p14:tracePt t="15502" x="5049838" y="3422650"/>
          <p14:tracePt t="15520" x="5095875" y="3441700"/>
          <p14:tracePt t="15534" x="5137150" y="3455988"/>
          <p14:tracePt t="15552" x="5176838" y="3468688"/>
          <p14:tracePt t="15569" x="5203825" y="3476625"/>
          <p14:tracePt t="15585" x="5224463" y="3482975"/>
          <p14:tracePt t="15603" x="5251450" y="3482975"/>
          <p14:tracePt t="15620" x="5257800" y="3482975"/>
          <p14:tracePt t="15635" x="5264150" y="3482975"/>
          <p14:tracePt t="15710" x="5270500" y="3482975"/>
          <p14:tracePt t="15734" x="5284788" y="3482975"/>
          <p14:tracePt t="15749" x="5291138" y="3482975"/>
          <p14:tracePt t="15756" x="5297488" y="3482975"/>
          <p14:tracePt t="15768" x="5303838" y="3476625"/>
          <p14:tracePt t="15786" x="5345113" y="3429000"/>
          <p14:tracePt t="15803" x="5384800" y="3362325"/>
          <p14:tracePt t="15820" x="5424488" y="3275013"/>
          <p14:tracePt t="15836" x="5465763" y="3154363"/>
          <p14:tracePt t="15852" x="5491163" y="3000375"/>
          <p14:tracePt t="15869" x="5511800" y="2840038"/>
          <p14:tracePt t="15886" x="5524500" y="2659063"/>
          <p14:tracePt t="15903" x="5518150" y="2438400"/>
          <p14:tracePt t="15919" x="5491163" y="2324100"/>
          <p14:tracePt t="15937" x="5457825" y="2203450"/>
          <p14:tracePt t="15953" x="5405438" y="2076450"/>
          <p14:tracePt t="15956" x="5364163" y="2016125"/>
          <p14:tracePt t="15969" x="5324475" y="1949450"/>
          <p14:tracePt t="15986" x="5164138" y="1787525"/>
          <p14:tracePt t="16002" x="5037138" y="1693863"/>
          <p14:tracePt t="16019" x="4889500" y="1614488"/>
          <p14:tracePt t="16035" x="4727575" y="1539875"/>
          <p14:tracePt t="16052" x="4573588" y="1487488"/>
          <p14:tracePt t="16069" x="4419600" y="1446213"/>
          <p14:tracePt t="16087" x="4179888" y="1427163"/>
          <p14:tracePt t="16102" x="4011613" y="1427163"/>
          <p14:tracePt t="16118" x="3851275" y="1427163"/>
          <p14:tracePt t="16135" x="3703638" y="1446213"/>
          <p14:tracePt t="16153" x="3570288" y="1487488"/>
          <p14:tracePt t="16170" x="3422650" y="1527175"/>
          <p14:tracePt t="16187" x="3248025" y="1587500"/>
          <p14:tracePt t="16203" x="3141663" y="1633538"/>
          <p14:tracePt t="16219" x="3081338" y="1681163"/>
          <p14:tracePt t="16236" x="3040063" y="1720850"/>
          <p14:tracePt t="16252" x="3021013" y="1762125"/>
          <p14:tracePt t="16269" x="3013075" y="1814513"/>
          <p14:tracePt t="16286" x="3006725" y="1881188"/>
          <p14:tracePt t="16302" x="3006725" y="1928813"/>
          <p14:tracePt t="16319" x="3006725" y="1982788"/>
          <p14:tracePt t="16335" x="3027363" y="2076450"/>
          <p14:tracePt t="16353" x="3087688" y="2216150"/>
          <p14:tracePt t="16369" x="3167063" y="2370138"/>
          <p14:tracePt t="16386" x="3362325" y="2671763"/>
          <p14:tracePt t="16403" x="3482975" y="2813050"/>
          <p14:tracePt t="16419" x="3636963" y="2919413"/>
          <p14:tracePt t="16435" x="3817938" y="3000375"/>
          <p14:tracePt t="16453" x="4051300" y="3054350"/>
          <p14:tracePt t="16456" x="4159250" y="3054350"/>
          <p14:tracePt t="16469" x="4273550" y="3054350"/>
          <p14:tracePt t="16486" x="4608513" y="3033713"/>
          <p14:tracePt t="16503" x="4822825" y="2987675"/>
          <p14:tracePt t="16519" x="5049838" y="2906713"/>
          <p14:tracePt t="16534" x="5191125" y="2846388"/>
          <p14:tracePt t="16552" x="5310188" y="2786063"/>
          <p14:tracePt t="16570" x="5445125" y="2686050"/>
          <p14:tracePt t="16586" x="5499100" y="2632075"/>
          <p14:tracePt t="16602" x="5538788" y="2571750"/>
          <p14:tracePt t="16619" x="5565775" y="2511425"/>
          <p14:tracePt t="16635" x="5572125" y="2438400"/>
          <p14:tracePt t="16652" x="5565775" y="2297113"/>
          <p14:tracePt t="16671" x="5438775" y="1941513"/>
          <p14:tracePt t="16687" x="5291138" y="1681163"/>
          <p14:tracePt t="16703" x="5137150" y="1460500"/>
          <p14:tracePt t="16719" x="4922838" y="1246188"/>
          <p14:tracePt t="16735" x="4708525" y="1058863"/>
          <p14:tracePt t="16752" x="4506913" y="930275"/>
          <p14:tracePt t="16769" x="4298950" y="823913"/>
          <p14:tracePt t="16786" x="4044950" y="757238"/>
          <p14:tracePt t="16802" x="3897313" y="742950"/>
          <p14:tracePt t="16819" x="3736975" y="742950"/>
          <p14:tracePt t="16835" x="3595688" y="763588"/>
          <p14:tracePt t="16852" x="3462338" y="803275"/>
          <p14:tracePt t="16870" x="3281363" y="884238"/>
          <p14:tracePt t="16886" x="3194050" y="957263"/>
          <p14:tracePt t="16902" x="3108325" y="1038225"/>
          <p14:tracePt t="16919" x="3040063" y="1131888"/>
          <p14:tracePt t="16935" x="2979738" y="1252538"/>
          <p14:tracePt t="16953" x="2940050" y="1379538"/>
          <p14:tracePt t="16955" x="2927350" y="1466850"/>
          <p14:tracePt t="16970" x="2919413" y="1633538"/>
          <p14:tracePt t="16986" x="2919413" y="1828800"/>
          <p14:tracePt t="17002" x="2940050" y="2009775"/>
          <p14:tracePt t="17018" x="2994025" y="2209800"/>
          <p14:tracePt t="17035" x="3060700" y="2397125"/>
          <p14:tracePt t="17052" x="3121025" y="2524125"/>
          <p14:tracePt t="17068" x="3201988" y="2644775"/>
          <p14:tracePt t="17086" x="3362325" y="2786063"/>
          <p14:tracePt t="17102" x="3502025" y="2859088"/>
          <p14:tracePt t="17118" x="3670300" y="2919413"/>
          <p14:tracePt t="17135" x="3836988" y="2960688"/>
          <p14:tracePt t="17152" x="3990975" y="2960688"/>
          <p14:tracePt t="17168" x="4071938" y="2960688"/>
          <p14:tracePt t="17185" x="4138613" y="2940050"/>
          <p14:tracePt t="17555" x="4144963" y="2940050"/>
          <p14:tracePt t="17563" x="4159250" y="2940050"/>
          <p14:tracePt t="17571" x="4179888" y="2940050"/>
          <p14:tracePt t="17586" x="4232275" y="2960688"/>
          <p14:tracePt t="17603" x="4313238" y="2979738"/>
          <p14:tracePt t="17618" x="4406900" y="2987675"/>
          <p14:tracePt t="17635" x="4513263" y="3000375"/>
          <p14:tracePt t="17652" x="4633913" y="3006725"/>
          <p14:tracePt t="17669" x="4754563" y="3006725"/>
          <p14:tracePt t="17685" x="4989513" y="3006725"/>
          <p14:tracePt t="17701" x="5170488" y="2979738"/>
          <p14:tracePt t="17718" x="5337175" y="2940050"/>
          <p14:tracePt t="17735" x="5524500" y="2873375"/>
          <p14:tracePt t="17752" x="5713413" y="2792413"/>
          <p14:tracePt t="17768" x="5859463" y="2698750"/>
          <p14:tracePt t="17786" x="6048375" y="2551113"/>
          <p14:tracePt t="17801" x="6121400" y="2457450"/>
          <p14:tracePt t="17818" x="6167438" y="2378075"/>
          <p14:tracePt t="17834" x="6194425" y="2276475"/>
          <p14:tracePt t="17851" x="6202363" y="2143125"/>
          <p14:tracePt t="17868" x="6202363" y="1989138"/>
          <p14:tracePt t="17886" x="6108700" y="1741488"/>
          <p14:tracePt t="17901" x="6027738" y="1608138"/>
          <p14:tracePt t="17918" x="5934075" y="1506538"/>
          <p14:tracePt t="17935" x="5807075" y="1412875"/>
          <p14:tracePt t="17952" x="5680075" y="1339850"/>
          <p14:tracePt t="17969" x="5559425" y="1279525"/>
          <p14:tracePt t="17985" x="5391150" y="1231900"/>
          <p14:tracePt t="18002" x="5291138" y="1219200"/>
          <p14:tracePt t="18018" x="5210175" y="1212850"/>
          <p14:tracePt t="18035" x="5143500" y="1212850"/>
          <p14:tracePt t="18051" x="5089525" y="1212850"/>
          <p14:tracePt t="18068" x="5056188" y="1212850"/>
          <p14:tracePt t="18086" x="5010150" y="1238250"/>
          <p14:tracePt t="18101" x="4983163" y="1258888"/>
          <p14:tracePt t="18118" x="4962525" y="1292225"/>
          <p14:tracePt t="18134" x="4941888" y="1325563"/>
          <p14:tracePt t="18151" x="4922838" y="1385888"/>
          <p14:tracePt t="18168" x="4902200" y="1473200"/>
          <p14:tracePt t="18185" x="4881563" y="1708150"/>
          <p14:tracePt t="18201" x="4881563" y="1935163"/>
          <p14:tracePt t="18218" x="4916488" y="2197100"/>
          <p14:tracePt t="18234" x="4962525" y="2411413"/>
          <p14:tracePt t="18252" x="5043488" y="2625725"/>
          <p14:tracePt t="18268" x="5116513" y="2773363"/>
          <p14:tracePt t="18284" x="5224463" y="2906713"/>
          <p14:tracePt t="18302" x="5397500" y="3067050"/>
          <p14:tracePt t="18318" x="5551488" y="3187700"/>
          <p14:tracePt t="18334" x="5780088" y="3302000"/>
          <p14:tracePt t="18351" x="6027738" y="3402013"/>
          <p14:tracePt t="18370" x="6416675" y="3476625"/>
          <p14:tracePt t="18386" x="6616700" y="3482975"/>
          <p14:tracePt t="18401" x="6804025" y="3476625"/>
          <p14:tracePt t="18418" x="6978650" y="3441700"/>
          <p14:tracePt t="18434" x="7105650" y="3402013"/>
          <p14:tracePt t="18451" x="7126288" y="3402013"/>
          <p14:tracePt t="18455" x="7138988" y="3395663"/>
          <p14:tracePt t="18794" x="7145338" y="3395663"/>
          <p14:tracePt t="18809" x="7153275" y="3395663"/>
          <p14:tracePt t="18825" x="7159625" y="3389313"/>
          <p14:tracePt t="18832" x="7172325" y="3381375"/>
          <p14:tracePt t="18839" x="7180263" y="3381375"/>
          <p14:tracePt t="18852" x="7192963" y="3368675"/>
          <p14:tracePt t="18867" x="7219950" y="3348038"/>
          <p14:tracePt t="18884" x="7273925" y="3302000"/>
          <p14:tracePt t="18901" x="7319963" y="3241675"/>
          <p14:tracePt t="18917" x="7380288" y="3154363"/>
          <p14:tracePt t="18934" x="7446963" y="3033713"/>
          <p14:tracePt t="18951" x="7494588" y="2900363"/>
          <p14:tracePt t="18954" x="7527925" y="2825750"/>
          <p14:tracePt t="18969" x="7548563" y="2752725"/>
          <p14:tracePt t="18985" x="7600950" y="2517775"/>
          <p14:tracePt t="19001" x="7600950" y="2351088"/>
          <p14:tracePt t="19017" x="7600950" y="2216150"/>
          <p14:tracePt t="19034" x="7594600" y="2089150"/>
          <p14:tracePt t="19051" x="7561263" y="1976438"/>
          <p14:tracePt t="19067" x="7540625" y="1895475"/>
          <p14:tracePt t="19085" x="7488238" y="1801813"/>
          <p14:tracePt t="19101" x="7446963" y="1754188"/>
          <p14:tracePt t="19118" x="7394575" y="1693863"/>
          <p14:tracePt t="19134" x="7326313" y="1641475"/>
          <p14:tracePt t="19151" x="7253288" y="1593850"/>
          <p14:tracePt t="19167" x="7180263" y="1554163"/>
          <p14:tracePt t="19186" x="7085013" y="1493838"/>
          <p14:tracePt t="19201" x="7024688" y="1466850"/>
          <p14:tracePt t="19218" x="6958013" y="1446213"/>
          <p14:tracePt t="19235" x="6918325" y="1433513"/>
          <p14:tracePt t="19250" x="6858000" y="1433513"/>
          <p14:tracePt t="19267" x="6824663" y="1433513"/>
          <p14:tracePt t="19284" x="6784975" y="1433513"/>
          <p14:tracePt t="19302" x="6757988" y="1433513"/>
          <p14:tracePt t="19318" x="6737350" y="1439863"/>
          <p14:tracePt t="19334" x="6710363" y="1452563"/>
          <p14:tracePt t="19351" x="6683375" y="1466850"/>
          <p14:tracePt t="19369" x="6650038" y="1487488"/>
          <p14:tracePt t="19385" x="6630988" y="1506538"/>
          <p14:tracePt t="19401" x="6604000" y="1533525"/>
          <p14:tracePt t="19418" x="6570663" y="1554163"/>
          <p14:tracePt t="19434" x="6543675" y="1593850"/>
          <p14:tracePt t="19451" x="6516688" y="1641475"/>
          <p14:tracePt t="19468" x="6477000" y="1693863"/>
          <p14:tracePt t="19471" x="6462713" y="1720850"/>
          <p14:tracePt t="19485" x="6423025" y="1795463"/>
          <p14:tracePt t="19501" x="6381750" y="1874838"/>
          <p14:tracePt t="19517" x="6348413" y="1976438"/>
          <p14:tracePt t="19534" x="6308725" y="2109788"/>
          <p14:tracePt t="19551" x="6281738" y="2236788"/>
          <p14:tracePt t="19569" x="6248400" y="2357438"/>
          <p14:tracePt t="19585" x="6208713" y="2538413"/>
          <p14:tracePt t="19600" x="6202363" y="2644775"/>
          <p14:tracePt t="19617" x="6188075" y="2746375"/>
          <p14:tracePt t="19634" x="6188075" y="2873375"/>
          <p14:tracePt t="19650" x="6188075" y="3013075"/>
          <p14:tracePt t="19667" x="6202363" y="3148013"/>
          <p14:tracePt t="19686" x="6248400" y="3341688"/>
          <p14:tracePt t="19701" x="6281738" y="3455988"/>
          <p14:tracePt t="19718" x="6315075" y="3529013"/>
          <p14:tracePt t="19735" x="6348413" y="3603625"/>
          <p14:tracePt t="19751" x="6389688" y="3663950"/>
          <p14:tracePt t="19769" x="6483350" y="3763963"/>
          <p14:tracePt t="19786" x="6550025" y="3830638"/>
          <p14:tracePt t="19801" x="6623050" y="3897313"/>
          <p14:tracePt t="19818" x="6697663" y="3957638"/>
          <p14:tracePt t="19835" x="6757988" y="4005263"/>
          <p14:tracePt t="19851" x="6804025" y="4038600"/>
          <p14:tracePt t="19869" x="6878638" y="4059238"/>
          <p14:tracePt t="19885" x="6918325" y="4071938"/>
          <p14:tracePt t="19901" x="6965950" y="4071938"/>
          <p14:tracePt t="19918" x="6991350" y="4071938"/>
          <p14:tracePt t="19935" x="7024688" y="4071938"/>
          <p14:tracePt t="19951" x="7059613" y="4078288"/>
          <p14:tracePt t="19969" x="7099300" y="4078288"/>
          <p14:tracePt t="19970" x="7119938" y="4084638"/>
          <p14:tracePt t="19986" x="7153275" y="4092575"/>
          <p14:tracePt t="20001" x="7192963" y="4098925"/>
          <p14:tracePt t="20017" x="7226300" y="4098925"/>
          <p14:tracePt t="20033" x="7280275" y="4111625"/>
          <p14:tracePt t="20050" x="7326313" y="4119563"/>
          <p14:tracePt t="20068" x="7427913" y="4125913"/>
          <p14:tracePt t="20086" x="7494588" y="4132263"/>
          <p14:tracePt t="20101" x="7573963" y="4132263"/>
          <p14:tracePt t="20117" x="7648575" y="4132263"/>
          <p14:tracePt t="20134" x="7702550" y="4132263"/>
          <p14:tracePt t="20150" x="7788275" y="4119563"/>
          <p14:tracePt t="20167" x="7856538" y="4092575"/>
          <p14:tracePt t="20184" x="7969250" y="4032250"/>
          <p14:tracePt t="20201" x="8043863" y="3978275"/>
          <p14:tracePt t="20217" x="8104188" y="3930650"/>
          <p14:tracePt t="20234" x="8183563" y="3836988"/>
          <p14:tracePt t="20251" x="8258175" y="3730625"/>
          <p14:tracePt t="20267" x="8331200" y="3589338"/>
          <p14:tracePt t="20285" x="8405813" y="3368675"/>
          <p14:tracePt t="20300" x="8445500" y="3214688"/>
          <p14:tracePt t="20318" x="8466138" y="3081338"/>
          <p14:tracePt t="20335" x="8472488" y="2933700"/>
          <p14:tracePt t="20350" x="8478838" y="2813050"/>
          <p14:tracePt t="20368" x="8478838" y="2692400"/>
          <p14:tracePt t="20385" x="8472488" y="2619375"/>
          <p14:tracePt t="20401" x="8439150" y="2532063"/>
          <p14:tracePt t="20418" x="8397875" y="2457450"/>
          <p14:tracePt t="20434" x="8337550" y="2384425"/>
          <p14:tracePt t="20450" x="8237538" y="2290763"/>
          <p14:tracePt t="20469" x="8023225" y="2136775"/>
          <p14:tracePt t="20485" x="7875588" y="2043113"/>
          <p14:tracePt t="20502" x="7721600" y="1962150"/>
          <p14:tracePt t="20517" x="7581900" y="1895475"/>
          <p14:tracePt t="20534" x="7446963" y="1841500"/>
          <p14:tracePt t="20551" x="7299325" y="1814513"/>
          <p14:tracePt t="20569" x="7085013" y="1787525"/>
          <p14:tracePt t="20585" x="6951663" y="1787525"/>
          <p14:tracePt t="20601" x="6831013" y="1787525"/>
          <p14:tracePt t="20617" x="6724650" y="1787525"/>
          <p14:tracePt t="20634" x="6650038" y="1795463"/>
          <p14:tracePt t="20651" x="6583363" y="1808163"/>
          <p14:tracePt t="20669" x="6516688" y="1855788"/>
          <p14:tracePt t="20685" x="6489700" y="1901825"/>
          <p14:tracePt t="20701" x="6442075" y="1976438"/>
          <p14:tracePt t="20717" x="6408738" y="2049463"/>
          <p14:tracePt t="20734" x="6381750" y="2143125"/>
          <p14:tracePt t="20751" x="6362700" y="2257425"/>
          <p14:tracePt t="20769" x="6342063" y="2417763"/>
          <p14:tracePt t="20784" x="6335713" y="2532063"/>
          <p14:tracePt t="20802" x="6329363" y="2625725"/>
          <p14:tracePt t="20817" x="6329363" y="2719388"/>
          <p14:tracePt t="20834" x="6329363" y="2819400"/>
          <p14:tracePt t="20850" x="6329363" y="2906713"/>
          <p14:tracePt t="20867" x="6329363" y="3013075"/>
          <p14:tracePt t="20885" x="6356350" y="3181350"/>
          <p14:tracePt t="20900" x="6375400" y="3314700"/>
          <p14:tracePt t="20917" x="6396038" y="3441700"/>
          <p14:tracePt t="20933" x="6429375" y="3570288"/>
          <p14:tracePt t="20950" x="6450013" y="3683000"/>
          <p14:tracePt t="20968" x="6483350" y="3776663"/>
          <p14:tracePt t="20984" x="6483350" y="3810000"/>
          <p14:tracePt t="21000" x="6489700" y="3817938"/>
          <p14:tracePt t="21338" x="6489700" y="3824288"/>
          <p14:tracePt t="21345" x="6483350" y="3824288"/>
          <p14:tracePt t="21353" x="6477000" y="3824288"/>
          <p14:tracePt t="21367" x="6469063" y="3830638"/>
          <p14:tracePt t="21384" x="6435725" y="3830638"/>
          <p14:tracePt t="21400" x="6416675" y="3830638"/>
          <p14:tracePt t="21417" x="6389688" y="3830638"/>
          <p14:tracePt t="21433" x="6375400" y="3830638"/>
          <p14:tracePt t="21450" x="6348413" y="3830638"/>
          <p14:tracePt t="21467" x="6335713" y="3824288"/>
          <p14:tracePt t="21470" x="6335713" y="3817938"/>
          <p14:tracePt t="21485" x="6329363" y="3803650"/>
          <p14:tracePt t="21500" x="6315075" y="3784600"/>
          <p14:tracePt t="21516" x="6315075" y="3743325"/>
          <p14:tracePt t="21533" x="6315075" y="3663950"/>
          <p14:tracePt t="21550" x="6323013" y="3543300"/>
          <p14:tracePt t="21568" x="6356350" y="3422650"/>
          <p14:tracePt t="21585" x="6402388" y="3254375"/>
          <p14:tracePt t="21601" x="6423025" y="3160713"/>
          <p14:tracePt t="21617" x="6442075" y="3087688"/>
          <p14:tracePt t="21634" x="6456363" y="3027363"/>
          <p14:tracePt t="21651" x="6456363" y="2973388"/>
          <p14:tracePt t="21667" x="6456363" y="2913063"/>
          <p14:tracePt t="21684" x="6408738" y="2813050"/>
          <p14:tracePt t="21701" x="6356350" y="2732088"/>
          <p14:tracePt t="21717" x="6269038" y="2632075"/>
          <p14:tracePt t="21734" x="6175375" y="2532063"/>
          <p14:tracePt t="21750" x="6100763" y="2451100"/>
          <p14:tracePt t="21768" x="5940425" y="2309813"/>
          <p14:tracePt t="21784" x="5859463" y="2236788"/>
          <p14:tracePt t="21801" x="5792788" y="2170113"/>
          <p14:tracePt t="21817" x="5773738" y="2149475"/>
          <p14:tracePt t="21834" x="5765800" y="2143125"/>
          <p14:tracePt t="21850" x="5759450" y="2143125"/>
          <p14:tracePt t="22077" x="5753100" y="2143125"/>
          <p14:tracePt t="22084" x="5753100" y="2136775"/>
          <p14:tracePt t="22101" x="5726113" y="2116138"/>
          <p14:tracePt t="22117" x="5680075" y="2062163"/>
          <p14:tracePt t="22135" x="5572125" y="1968500"/>
          <p14:tracePt t="22150" x="5438775" y="1874838"/>
          <p14:tracePt t="22168" x="5149850" y="1693863"/>
          <p14:tracePt t="22184" x="4956175" y="1593850"/>
          <p14:tracePt t="22202" x="4768850" y="1500188"/>
          <p14:tracePt t="22218" x="4581525" y="1400175"/>
          <p14:tracePt t="22234" x="4413250" y="1333500"/>
          <p14:tracePt t="22250" x="4259263" y="1273175"/>
          <p14:tracePt t="22268" x="4017963" y="1204913"/>
          <p14:tracePt t="22284" x="3890963" y="1185863"/>
          <p14:tracePt t="22299" x="3757613" y="1158875"/>
          <p14:tracePt t="22316" x="3630613" y="1144588"/>
          <p14:tracePt t="22333" x="3522663" y="1138238"/>
          <p14:tracePt t="22349" x="3408363" y="1138238"/>
          <p14:tracePt t="22367" x="3287713" y="1131888"/>
          <p14:tracePt t="22384" x="3114675" y="1131888"/>
          <p14:tracePt t="22400" x="2987675" y="1131888"/>
          <p14:tracePt t="22417" x="2886075" y="1131888"/>
          <p14:tracePt t="22433" x="2798763" y="1131888"/>
          <p14:tracePt t="22450" x="2725738" y="1152525"/>
          <p14:tracePt t="22468" x="2652713" y="1185863"/>
          <p14:tracePt t="22484" x="2625725" y="1198563"/>
          <p14:tracePt t="22500" x="2598738" y="1231900"/>
          <p14:tracePt t="22517" x="2578100" y="1258888"/>
          <p14:tracePt t="22534" x="2565400" y="1292225"/>
          <p14:tracePt t="22550" x="2551113" y="1325563"/>
          <p14:tracePt t="22568" x="2551113" y="1366838"/>
          <p14:tracePt t="22584" x="2551113" y="1460500"/>
          <p14:tracePt t="22601" x="2551113" y="1547813"/>
          <p14:tracePt t="22617" x="2551113" y="1647825"/>
          <p14:tracePt t="22634" x="2565400" y="1747838"/>
          <p14:tracePt t="22650" x="2598738" y="1868488"/>
          <p14:tracePt t="22667" x="2625725" y="1968500"/>
          <p14:tracePt t="22684" x="2665413" y="2122488"/>
          <p14:tracePt t="22700" x="2705100" y="2197100"/>
          <p14:tracePt t="22717" x="2738438" y="2270125"/>
          <p14:tracePt t="22734" x="2792413" y="2324100"/>
          <p14:tracePt t="22750" x="2840038" y="2390775"/>
          <p14:tracePt t="22767" x="2886075" y="2430463"/>
          <p14:tracePt t="22784" x="2952750" y="2490788"/>
          <p14:tracePt t="22800" x="2994025" y="2524125"/>
          <p14:tracePt t="22817" x="3054350" y="2565400"/>
          <p14:tracePt t="22834" x="3148013" y="2611438"/>
          <p14:tracePt t="22850" x="3235325" y="2659063"/>
          <p14:tracePt t="22867" x="3341688" y="2732088"/>
          <p14:tracePt t="22885" x="3441700" y="2798763"/>
          <p14:tracePt t="22900" x="3556000" y="2886075"/>
          <p14:tracePt t="22917" x="3683000" y="2967038"/>
          <p14:tracePt t="22933" x="3817938" y="3040063"/>
          <p14:tracePt t="22949" x="3978275" y="3108325"/>
          <p14:tracePt t="22967" x="4179888" y="3160713"/>
          <p14:tracePt t="22970" x="4265613" y="3187700"/>
          <p14:tracePt t="22983" x="4460875" y="3208338"/>
          <p14:tracePt t="23000" x="4648200" y="3214688"/>
          <p14:tracePt t="23016" x="4856163" y="3214688"/>
          <p14:tracePt t="23033" x="5043488" y="3194050"/>
          <p14:tracePt t="23050" x="5224463" y="3160713"/>
          <p14:tracePt t="23067" x="5384800" y="3108325"/>
          <p14:tracePt t="23083" x="5559425" y="3013075"/>
          <p14:tracePt t="23099" x="5653088" y="2952750"/>
          <p14:tracePt t="23116" x="5726113" y="2886075"/>
          <p14:tracePt t="23133" x="5765800" y="2833688"/>
          <p14:tracePt t="23149" x="5813425" y="2759075"/>
          <p14:tracePt t="23168" x="5859463" y="2644775"/>
          <p14:tracePt t="23183" x="5886450" y="2565400"/>
          <p14:tracePt t="23200" x="5900738" y="2498725"/>
          <p14:tracePt t="23216" x="5900738" y="2430463"/>
          <p14:tracePt t="23233" x="5907088" y="2378075"/>
          <p14:tracePt t="23250" x="5907088" y="2309813"/>
          <p14:tracePt t="23266" x="5907088" y="2230438"/>
          <p14:tracePt t="23283" x="5894388" y="2109788"/>
          <p14:tracePt t="23300" x="5859463" y="2016125"/>
          <p14:tracePt t="23316" x="5807075" y="1928813"/>
          <p14:tracePt t="23333" x="5738813" y="1828800"/>
          <p14:tracePt t="23349" x="5653088" y="1714500"/>
          <p14:tracePt t="23366" x="5524500" y="1593850"/>
          <p14:tracePt t="23383" x="5318125" y="1460500"/>
          <p14:tracePt t="23400" x="5176838" y="1400175"/>
          <p14:tracePt t="23416" x="5029200" y="1352550"/>
          <p14:tracePt t="23432" x="4868863" y="1312863"/>
          <p14:tracePt t="23449" x="4727575" y="1285875"/>
          <p14:tracePt t="23468" x="4513263" y="1279525"/>
          <p14:tracePt t="23484" x="4373563" y="1279525"/>
          <p14:tracePt t="23499" x="4246563" y="1285875"/>
          <p14:tracePt t="23516" x="4111625" y="1312863"/>
          <p14:tracePt t="23533" x="3978275" y="1358900"/>
          <p14:tracePt t="23550" x="3851275" y="1412875"/>
          <p14:tracePt t="23567" x="3736975" y="1493838"/>
          <p14:tracePt t="23584" x="3556000" y="1641475"/>
          <p14:tracePt t="23600" x="3449638" y="1747838"/>
          <p14:tracePt t="23617" x="3341688" y="1901825"/>
          <p14:tracePt t="23633" x="3235325" y="2062163"/>
          <p14:tracePt t="23650" x="3154363" y="2224088"/>
          <p14:tracePt t="23667" x="3087688" y="2370138"/>
          <p14:tracePt t="23684" x="3021013" y="2578100"/>
          <p14:tracePt t="23700" x="3000375" y="2692400"/>
          <p14:tracePt t="23717" x="2994025" y="2798763"/>
          <p14:tracePt t="23734" x="2994025" y="2906713"/>
          <p14:tracePt t="23750" x="2994025" y="3006725"/>
          <p14:tracePt t="23767" x="3040063" y="3148013"/>
          <p14:tracePt t="23783" x="3094038" y="3248025"/>
          <p14:tracePt t="23800" x="3167063" y="3355975"/>
          <p14:tracePt t="23816" x="3254375" y="3462338"/>
          <p14:tracePt t="23833" x="3389313" y="3570288"/>
          <p14:tracePt t="23849" x="3441700" y="3616325"/>
          <p14:tracePt t="23953" x="3502025" y="3609975"/>
          <p14:tracePt t="23960" x="3576638" y="3576638"/>
          <p14:tracePt t="23968" x="3649663" y="3543300"/>
          <p14:tracePt t="23983" x="3790950" y="3468688"/>
          <p14:tracePt t="24000" x="3938588" y="3402013"/>
          <p14:tracePt t="24016" x="4098925" y="3314700"/>
          <p14:tracePt t="24033" x="4252913" y="3241675"/>
          <p14:tracePt t="24049" x="4373563" y="3181350"/>
          <p14:tracePt t="24067" x="4548188" y="3067050"/>
          <p14:tracePt t="24084" x="4641850" y="2994025"/>
          <p14:tracePt t="24100" x="4714875" y="2933700"/>
          <p14:tracePt t="24116" x="4754563" y="2886075"/>
          <p14:tracePt t="24133" x="4802188" y="2825750"/>
          <p14:tracePt t="24150" x="4835525" y="2786063"/>
          <p14:tracePt t="24167" x="4868863" y="2713038"/>
          <p14:tracePt t="24184" x="4875213" y="2665413"/>
          <p14:tracePt t="24200" x="4895850" y="2619375"/>
          <p14:tracePt t="24216" x="4902200" y="2571750"/>
          <p14:tracePt t="24233" x="4908550" y="2505075"/>
          <p14:tracePt t="24251" x="4908550" y="2378075"/>
          <p14:tracePt t="24267" x="4908550" y="2309813"/>
          <p14:tracePt t="24285" x="4908550" y="2236788"/>
          <p14:tracePt t="24300" x="4889500" y="2176463"/>
          <p14:tracePt t="24316" x="4862513" y="2136775"/>
          <p14:tracePt t="24332" x="4814888" y="2070100"/>
          <p14:tracePt t="24349" x="4754563" y="1995488"/>
          <p14:tracePt t="24367" x="4633913" y="1895475"/>
          <p14:tracePt t="24383" x="4506913" y="1814513"/>
          <p14:tracePt t="24399" x="4352925" y="1741488"/>
          <p14:tracePt t="24416" x="4205288" y="1687513"/>
          <p14:tracePt t="24432" x="4038600" y="1654175"/>
          <p14:tracePt t="24449" x="3870325" y="1627188"/>
          <p14:tracePt t="24468" x="3630613" y="1620838"/>
          <p14:tracePt t="24484" x="3489325" y="1620838"/>
          <p14:tracePt t="24499" x="3341688" y="1633538"/>
          <p14:tracePt t="24516" x="3221038" y="1666875"/>
          <p14:tracePt t="24533" x="3108325" y="1701800"/>
          <p14:tracePt t="24550" x="3000375" y="1747838"/>
          <p14:tracePt t="24566" x="2900363" y="1795463"/>
          <p14:tracePt t="24583" x="2806700" y="1874838"/>
          <p14:tracePt t="24599" x="2765425" y="1922463"/>
          <p14:tracePt t="24616" x="2725738" y="1962150"/>
          <p14:tracePt t="24632" x="2692400" y="2016125"/>
          <p14:tracePt t="24649" x="2665413" y="2089150"/>
          <p14:tracePt t="24666" x="2625725" y="2203450"/>
          <p14:tracePt t="24683" x="2611438" y="2270125"/>
          <p14:tracePt t="24699" x="2592388" y="2344738"/>
          <p14:tracePt t="24716" x="2584450" y="2417763"/>
          <p14:tracePt t="24732" x="2584450" y="2490788"/>
          <p14:tracePt t="24749" x="2584450" y="2565400"/>
          <p14:tracePt t="24767" x="2584450" y="2665413"/>
          <p14:tracePt t="24783" x="2592388" y="2725738"/>
          <p14:tracePt t="24799" x="2619375" y="2798763"/>
          <p14:tracePt t="24816" x="2644775" y="2879725"/>
          <p14:tracePt t="24833" x="2665413" y="2946400"/>
          <p14:tracePt t="24849" x="2692400" y="2987675"/>
          <p14:tracePt t="24865" x="2719388" y="3027363"/>
          <p14:tracePt t="24882" x="2759075" y="3067050"/>
          <p14:tracePt t="24899" x="2806700" y="3094038"/>
          <p14:tracePt t="24916" x="2840038" y="3108325"/>
          <p14:tracePt t="24932" x="2879725" y="3108325"/>
          <p14:tracePt t="25122" x="2859088" y="3108325"/>
          <p14:tracePt t="25130" x="2840038" y="3108325"/>
          <p14:tracePt t="25137" x="2806700" y="3108325"/>
          <p14:tracePt t="25152" x="2686050" y="3060700"/>
          <p14:tracePt t="25167" x="2484438" y="2960688"/>
          <p14:tracePt t="25183" x="2209800" y="2765425"/>
          <p14:tracePt t="25200" x="1941513" y="2538413"/>
          <p14:tracePt t="25217" x="1654175" y="2243138"/>
          <p14:tracePt t="25233" x="1406525" y="1941513"/>
          <p14:tracePt t="25249" x="1165225" y="1581150"/>
          <p14:tracePt t="25266" x="950913" y="1144588"/>
          <p14:tracePt t="25283" x="884238" y="971550"/>
          <p14:tracePt t="25299" x="844550" y="857250"/>
          <p14:tracePt t="25316" x="817563" y="769938"/>
          <p14:tracePt t="25332" x="809625" y="742950"/>
          <p14:tracePt t="25349" x="809625" y="723900"/>
          <p14:tracePt t="25566" x="809625" y="715963"/>
          <p14:tracePt t="25583" x="809625" y="703263"/>
          <p14:tracePt t="25590" x="809625" y="690563"/>
          <p14:tracePt t="25601" x="809625" y="663575"/>
          <p14:tracePt t="25616" x="836613" y="603250"/>
          <p14:tracePt t="25632" x="863600" y="522288"/>
          <p14:tracePt t="25649" x="896938" y="455613"/>
          <p14:tracePt t="25667" x="950913" y="361950"/>
          <p14:tracePt t="25682" x="977900" y="307975"/>
          <p14:tracePt t="25699" x="1004888" y="268288"/>
          <p14:tracePt t="26566" x="1065213" y="936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1979712" y="267494"/>
            <a:ext cx="5688632" cy="3672408"/>
          </a:xfrm>
          <a:prstGeom prst="rect">
            <a:avLst/>
          </a:prstGeom>
          <a:solidFill>
            <a:schemeClr val="tx2"/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Google Shape;259;p37"/>
          <p:cNvSpPr txBox="1">
            <a:spLocks/>
          </p:cNvSpPr>
          <p:nvPr/>
        </p:nvSpPr>
        <p:spPr>
          <a:xfrm>
            <a:off x="3331571" y="4083918"/>
            <a:ext cx="3629997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ES" sz="7200" dirty="0" err="1">
                <a:latin typeface="Ink Free" panose="03080402000500000000" pitchFamily="66" charset="0"/>
              </a:rPr>
              <a:t>Grass</a:t>
            </a:r>
            <a:endParaRPr lang="es-CL" sz="7200" dirty="0">
              <a:latin typeface="Ink Free" panose="03080402000500000000" pitchFamily="66" charset="0"/>
            </a:endParaRPr>
          </a:p>
        </p:txBody>
      </p:sp>
      <p:sp>
        <p:nvSpPr>
          <p:cNvPr id="27" name="Google Shape;261;p37"/>
          <p:cNvSpPr/>
          <p:nvPr/>
        </p:nvSpPr>
        <p:spPr>
          <a:xfrm>
            <a:off x="6084168" y="4224875"/>
            <a:ext cx="2229314" cy="116606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Google Shape;261;p37"/>
          <p:cNvSpPr/>
          <p:nvPr/>
        </p:nvSpPr>
        <p:spPr>
          <a:xfrm>
            <a:off x="971600" y="4215466"/>
            <a:ext cx="2229314" cy="116606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4" name="3 Imagen" descr="Recorte de pantall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/>
          <a:stretch/>
        </p:blipFill>
        <p:spPr>
          <a:xfrm>
            <a:off x="2246929" y="524956"/>
            <a:ext cx="5175565" cy="3048262"/>
          </a:xfrm>
          <a:prstGeom prst="rect">
            <a:avLst/>
          </a:prstGeom>
        </p:spPr>
      </p:pic>
      <p:grpSp>
        <p:nvGrpSpPr>
          <p:cNvPr id="30" name="Google Shape;2067;p69"/>
          <p:cNvGrpSpPr/>
          <p:nvPr/>
        </p:nvGrpSpPr>
        <p:grpSpPr>
          <a:xfrm>
            <a:off x="833784" y="2518976"/>
            <a:ext cx="2006296" cy="1547394"/>
            <a:chOff x="-4239699" y="-387156"/>
            <a:chExt cx="2006296" cy="1547394"/>
          </a:xfrm>
        </p:grpSpPr>
        <p:sp>
          <p:nvSpPr>
            <p:cNvPr id="31" name="Google Shape;2068;p69"/>
            <p:cNvSpPr/>
            <p:nvPr/>
          </p:nvSpPr>
          <p:spPr>
            <a:xfrm>
              <a:off x="-3471010" y="719686"/>
              <a:ext cx="345420" cy="440534"/>
            </a:xfrm>
            <a:custGeom>
              <a:avLst/>
              <a:gdLst/>
              <a:ahLst/>
              <a:cxnLst/>
              <a:rect l="l" t="t" r="r" b="b"/>
              <a:pathLst>
                <a:path w="19727" h="25159" extrusionOk="0">
                  <a:moveTo>
                    <a:pt x="13763" y="0"/>
                  </a:moveTo>
                  <a:cubicBezTo>
                    <a:pt x="9513" y="0"/>
                    <a:pt x="3887" y="724"/>
                    <a:pt x="0" y="3965"/>
                  </a:cubicBezTo>
                  <a:cubicBezTo>
                    <a:pt x="0" y="3965"/>
                    <a:pt x="2156" y="22620"/>
                    <a:pt x="1765" y="25158"/>
                  </a:cubicBezTo>
                  <a:lnTo>
                    <a:pt x="12308" y="25158"/>
                  </a:lnTo>
                  <a:cubicBezTo>
                    <a:pt x="12308" y="25158"/>
                    <a:pt x="12308" y="2444"/>
                    <a:pt x="19726" y="471"/>
                  </a:cubicBezTo>
                  <a:cubicBezTo>
                    <a:pt x="19726" y="471"/>
                    <a:pt x="17193" y="0"/>
                    <a:pt x="13763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69;p69"/>
            <p:cNvSpPr/>
            <p:nvPr/>
          </p:nvSpPr>
          <p:spPr>
            <a:xfrm>
              <a:off x="-2694897" y="768609"/>
              <a:ext cx="222219" cy="391611"/>
            </a:xfrm>
            <a:custGeom>
              <a:avLst/>
              <a:gdLst/>
              <a:ahLst/>
              <a:cxnLst/>
              <a:rect l="l" t="t" r="r" b="b"/>
              <a:pathLst>
                <a:path w="12691" h="22365" extrusionOk="0">
                  <a:moveTo>
                    <a:pt x="0" y="0"/>
                  </a:moveTo>
                  <a:cubicBezTo>
                    <a:pt x="0" y="1"/>
                    <a:pt x="2343" y="18851"/>
                    <a:pt x="1953" y="22364"/>
                  </a:cubicBezTo>
                  <a:lnTo>
                    <a:pt x="10933" y="22364"/>
                  </a:lnTo>
                  <a:cubicBezTo>
                    <a:pt x="10933" y="22364"/>
                    <a:pt x="12690" y="11653"/>
                    <a:pt x="11910" y="6900"/>
                  </a:cubicBezTo>
                  <a:cubicBezTo>
                    <a:pt x="11129" y="214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70;p69"/>
            <p:cNvSpPr/>
            <p:nvPr/>
          </p:nvSpPr>
          <p:spPr>
            <a:xfrm>
              <a:off x="-3829825" y="117552"/>
              <a:ext cx="1596422" cy="1042685"/>
            </a:xfrm>
            <a:custGeom>
              <a:avLst/>
              <a:gdLst/>
              <a:ahLst/>
              <a:cxnLst/>
              <a:rect l="l" t="t" r="r" b="b"/>
              <a:pathLst>
                <a:path w="91172" h="59548" extrusionOk="0">
                  <a:moveTo>
                    <a:pt x="34465" y="1"/>
                  </a:moveTo>
                  <a:cubicBezTo>
                    <a:pt x="32556" y="1"/>
                    <a:pt x="31434" y="61"/>
                    <a:pt x="31434" y="61"/>
                  </a:cubicBezTo>
                  <a:cubicBezTo>
                    <a:pt x="31434" y="61"/>
                    <a:pt x="1" y="27032"/>
                    <a:pt x="92" y="29765"/>
                  </a:cubicBezTo>
                  <a:cubicBezTo>
                    <a:pt x="182" y="32497"/>
                    <a:pt x="4882" y="59548"/>
                    <a:pt x="4882" y="59548"/>
                  </a:cubicBezTo>
                  <a:lnTo>
                    <a:pt x="14844" y="59548"/>
                  </a:lnTo>
                  <a:cubicBezTo>
                    <a:pt x="14844" y="59548"/>
                    <a:pt x="15814" y="39723"/>
                    <a:pt x="25101" y="36988"/>
                  </a:cubicBezTo>
                  <a:cubicBezTo>
                    <a:pt x="28338" y="36035"/>
                    <a:pt x="33198" y="35603"/>
                    <a:pt x="38526" y="35603"/>
                  </a:cubicBezTo>
                  <a:cubicBezTo>
                    <a:pt x="48480" y="35603"/>
                    <a:pt x="60072" y="37108"/>
                    <a:pt x="65793" y="39524"/>
                  </a:cubicBezTo>
                  <a:cubicBezTo>
                    <a:pt x="74578" y="43233"/>
                    <a:pt x="79459" y="59546"/>
                    <a:pt x="79459" y="59546"/>
                  </a:cubicBezTo>
                  <a:lnTo>
                    <a:pt x="89806" y="59546"/>
                  </a:lnTo>
                  <a:cubicBezTo>
                    <a:pt x="91172" y="45686"/>
                    <a:pt x="84730" y="16877"/>
                    <a:pt x="69892" y="7840"/>
                  </a:cubicBezTo>
                  <a:cubicBezTo>
                    <a:pt x="58289" y="771"/>
                    <a:pt x="41314" y="1"/>
                    <a:pt x="34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71;p69"/>
            <p:cNvSpPr/>
            <p:nvPr/>
          </p:nvSpPr>
          <p:spPr>
            <a:xfrm>
              <a:off x="-4239699" y="-387156"/>
              <a:ext cx="1228939" cy="1115107"/>
            </a:xfrm>
            <a:custGeom>
              <a:avLst/>
              <a:gdLst/>
              <a:ahLst/>
              <a:cxnLst/>
              <a:rect l="l" t="t" r="r" b="b"/>
              <a:pathLst>
                <a:path w="70185" h="63684" extrusionOk="0">
                  <a:moveTo>
                    <a:pt x="34113" y="1"/>
                  </a:moveTo>
                  <a:cubicBezTo>
                    <a:pt x="33919" y="1"/>
                    <a:pt x="33719" y="6"/>
                    <a:pt x="33513" y="19"/>
                  </a:cubicBezTo>
                  <a:cubicBezTo>
                    <a:pt x="28504" y="312"/>
                    <a:pt x="28465" y="3338"/>
                    <a:pt x="28465" y="3338"/>
                  </a:cubicBezTo>
                  <a:cubicBezTo>
                    <a:pt x="28465" y="3338"/>
                    <a:pt x="27508" y="755"/>
                    <a:pt x="25259" y="755"/>
                  </a:cubicBezTo>
                  <a:cubicBezTo>
                    <a:pt x="24885" y="755"/>
                    <a:pt x="24475" y="827"/>
                    <a:pt x="24027" y="994"/>
                  </a:cubicBezTo>
                  <a:cubicBezTo>
                    <a:pt x="20891" y="2165"/>
                    <a:pt x="21362" y="5486"/>
                    <a:pt x="21362" y="5486"/>
                  </a:cubicBezTo>
                  <a:cubicBezTo>
                    <a:pt x="21362" y="5486"/>
                    <a:pt x="18417" y="3650"/>
                    <a:pt x="15338" y="3650"/>
                  </a:cubicBezTo>
                  <a:cubicBezTo>
                    <a:pt x="13347" y="3650"/>
                    <a:pt x="11299" y="4419"/>
                    <a:pt x="9957" y="6950"/>
                  </a:cubicBezTo>
                  <a:cubicBezTo>
                    <a:pt x="6542" y="13391"/>
                    <a:pt x="11032" y="16808"/>
                    <a:pt x="11032" y="16808"/>
                  </a:cubicBezTo>
                  <a:cubicBezTo>
                    <a:pt x="11032" y="16808"/>
                    <a:pt x="10904" y="16793"/>
                    <a:pt x="10695" y="16793"/>
                  </a:cubicBezTo>
                  <a:cubicBezTo>
                    <a:pt x="9803" y="16793"/>
                    <a:pt x="7424" y="17049"/>
                    <a:pt x="7029" y="19737"/>
                  </a:cubicBezTo>
                  <a:cubicBezTo>
                    <a:pt x="6540" y="23057"/>
                    <a:pt x="9664" y="24129"/>
                    <a:pt x="9664" y="24129"/>
                  </a:cubicBezTo>
                  <a:cubicBezTo>
                    <a:pt x="9664" y="24129"/>
                    <a:pt x="1953" y="24520"/>
                    <a:pt x="976" y="29889"/>
                  </a:cubicBezTo>
                  <a:cubicBezTo>
                    <a:pt x="0" y="35258"/>
                    <a:pt x="8786" y="37806"/>
                    <a:pt x="8786" y="37806"/>
                  </a:cubicBezTo>
                  <a:cubicBezTo>
                    <a:pt x="8786" y="37806"/>
                    <a:pt x="5761" y="39747"/>
                    <a:pt x="6053" y="42480"/>
                  </a:cubicBezTo>
                  <a:cubicBezTo>
                    <a:pt x="6346" y="45213"/>
                    <a:pt x="9861" y="45410"/>
                    <a:pt x="9861" y="45410"/>
                  </a:cubicBezTo>
                  <a:cubicBezTo>
                    <a:pt x="9861" y="45410"/>
                    <a:pt x="5369" y="48922"/>
                    <a:pt x="7908" y="53705"/>
                  </a:cubicBezTo>
                  <a:cubicBezTo>
                    <a:pt x="8919" y="55611"/>
                    <a:pt x="10876" y="56184"/>
                    <a:pt x="12864" y="56184"/>
                  </a:cubicBezTo>
                  <a:cubicBezTo>
                    <a:pt x="15865" y="56184"/>
                    <a:pt x="18938" y="54877"/>
                    <a:pt x="18938" y="54877"/>
                  </a:cubicBezTo>
                  <a:lnTo>
                    <a:pt x="18938" y="54877"/>
                  </a:lnTo>
                  <a:cubicBezTo>
                    <a:pt x="18938" y="54878"/>
                    <a:pt x="18646" y="61711"/>
                    <a:pt x="23331" y="63077"/>
                  </a:cubicBezTo>
                  <a:cubicBezTo>
                    <a:pt x="23844" y="63226"/>
                    <a:pt x="24359" y="63293"/>
                    <a:pt x="24870" y="63293"/>
                  </a:cubicBezTo>
                  <a:cubicBezTo>
                    <a:pt x="29029" y="63293"/>
                    <a:pt x="32907" y="58880"/>
                    <a:pt x="32907" y="58880"/>
                  </a:cubicBezTo>
                  <a:cubicBezTo>
                    <a:pt x="32907" y="58880"/>
                    <a:pt x="34993" y="63683"/>
                    <a:pt x="39419" y="63683"/>
                  </a:cubicBezTo>
                  <a:cubicBezTo>
                    <a:pt x="39586" y="63683"/>
                    <a:pt x="39757" y="63676"/>
                    <a:pt x="39930" y="63662"/>
                  </a:cubicBezTo>
                  <a:cubicBezTo>
                    <a:pt x="44707" y="63273"/>
                    <a:pt x="45294" y="58002"/>
                    <a:pt x="45294" y="58002"/>
                  </a:cubicBezTo>
                  <a:cubicBezTo>
                    <a:pt x="45294" y="58002"/>
                    <a:pt x="48223" y="60762"/>
                    <a:pt x="51128" y="60762"/>
                  </a:cubicBezTo>
                  <a:cubicBezTo>
                    <a:pt x="52048" y="60762"/>
                    <a:pt x="52965" y="60486"/>
                    <a:pt x="53786" y="59758"/>
                  </a:cubicBezTo>
                  <a:cubicBezTo>
                    <a:pt x="57202" y="56732"/>
                    <a:pt x="55543" y="51657"/>
                    <a:pt x="55543" y="51656"/>
                  </a:cubicBezTo>
                  <a:lnTo>
                    <a:pt x="55543" y="51656"/>
                  </a:lnTo>
                  <a:cubicBezTo>
                    <a:pt x="55543" y="51656"/>
                    <a:pt x="56791" y="52093"/>
                    <a:pt x="58259" y="52093"/>
                  </a:cubicBezTo>
                  <a:cubicBezTo>
                    <a:pt x="59972" y="52093"/>
                    <a:pt x="61985" y="51499"/>
                    <a:pt x="62668" y="48923"/>
                  </a:cubicBezTo>
                  <a:cubicBezTo>
                    <a:pt x="63938" y="44140"/>
                    <a:pt x="60034" y="43079"/>
                    <a:pt x="60034" y="43079"/>
                  </a:cubicBezTo>
                  <a:cubicBezTo>
                    <a:pt x="60034" y="43079"/>
                    <a:pt x="70185" y="41602"/>
                    <a:pt x="63352" y="32817"/>
                  </a:cubicBezTo>
                  <a:cubicBezTo>
                    <a:pt x="63352" y="32817"/>
                    <a:pt x="67396" y="29539"/>
                    <a:pt x="65717" y="24589"/>
                  </a:cubicBezTo>
                  <a:cubicBezTo>
                    <a:pt x="64711" y="21626"/>
                    <a:pt x="62837" y="21031"/>
                    <a:pt x="61496" y="21031"/>
                  </a:cubicBezTo>
                  <a:cubicBezTo>
                    <a:pt x="60597" y="21031"/>
                    <a:pt x="59936" y="21298"/>
                    <a:pt x="59936" y="21298"/>
                  </a:cubicBezTo>
                  <a:cubicBezTo>
                    <a:pt x="59936" y="21298"/>
                    <a:pt x="65207" y="17199"/>
                    <a:pt x="62182" y="11733"/>
                  </a:cubicBezTo>
                  <a:cubicBezTo>
                    <a:pt x="60552" y="8789"/>
                    <a:pt x="58724" y="8110"/>
                    <a:pt x="57384" y="8110"/>
                  </a:cubicBezTo>
                  <a:cubicBezTo>
                    <a:pt x="56236" y="8110"/>
                    <a:pt x="55446" y="8608"/>
                    <a:pt x="55446" y="8608"/>
                  </a:cubicBezTo>
                  <a:cubicBezTo>
                    <a:pt x="55446" y="8608"/>
                    <a:pt x="55318" y="3825"/>
                    <a:pt x="48207" y="1775"/>
                  </a:cubicBezTo>
                  <a:cubicBezTo>
                    <a:pt x="46566" y="1302"/>
                    <a:pt x="45241" y="1120"/>
                    <a:pt x="44175" y="1120"/>
                  </a:cubicBezTo>
                  <a:cubicBezTo>
                    <a:pt x="40619" y="1120"/>
                    <a:pt x="39930" y="3141"/>
                    <a:pt x="39930" y="3141"/>
                  </a:cubicBezTo>
                  <a:cubicBezTo>
                    <a:pt x="39930" y="3141"/>
                    <a:pt x="38636" y="1"/>
                    <a:pt x="3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72;p69"/>
            <p:cNvSpPr/>
            <p:nvPr/>
          </p:nvSpPr>
          <p:spPr>
            <a:xfrm>
              <a:off x="-4009267" y="-202566"/>
              <a:ext cx="710206" cy="709190"/>
            </a:xfrm>
            <a:custGeom>
              <a:avLst/>
              <a:gdLst/>
              <a:ahLst/>
              <a:cxnLst/>
              <a:rect l="l" t="t" r="r" b="b"/>
              <a:pathLst>
                <a:path w="40560" h="40502" extrusionOk="0">
                  <a:moveTo>
                    <a:pt x="19509" y="0"/>
                  </a:moveTo>
                  <a:cubicBezTo>
                    <a:pt x="14347" y="0"/>
                    <a:pt x="8144" y="4690"/>
                    <a:pt x="6589" y="8364"/>
                  </a:cubicBezTo>
                  <a:cubicBezTo>
                    <a:pt x="4979" y="12172"/>
                    <a:pt x="2196" y="20957"/>
                    <a:pt x="1758" y="24324"/>
                  </a:cubicBezTo>
                  <a:cubicBezTo>
                    <a:pt x="1320" y="27691"/>
                    <a:pt x="1" y="38381"/>
                    <a:pt x="14936" y="40139"/>
                  </a:cubicBezTo>
                  <a:cubicBezTo>
                    <a:pt x="17002" y="40382"/>
                    <a:pt x="18953" y="40502"/>
                    <a:pt x="20783" y="40502"/>
                  </a:cubicBezTo>
                  <a:cubicBezTo>
                    <a:pt x="32188" y="40502"/>
                    <a:pt x="38924" y="35852"/>
                    <a:pt x="39681" y="27400"/>
                  </a:cubicBezTo>
                  <a:cubicBezTo>
                    <a:pt x="40560" y="17590"/>
                    <a:pt x="35141" y="1046"/>
                    <a:pt x="20061" y="19"/>
                  </a:cubicBezTo>
                  <a:cubicBezTo>
                    <a:pt x="19878" y="6"/>
                    <a:pt x="19694" y="0"/>
                    <a:pt x="19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73;p69"/>
            <p:cNvSpPr/>
            <p:nvPr/>
          </p:nvSpPr>
          <p:spPr>
            <a:xfrm>
              <a:off x="-3974177" y="227690"/>
              <a:ext cx="596251" cy="278917"/>
            </a:xfrm>
            <a:custGeom>
              <a:avLst/>
              <a:gdLst/>
              <a:ahLst/>
              <a:cxnLst/>
              <a:rect l="l" t="t" r="r" b="b"/>
              <a:pathLst>
                <a:path w="34052" h="15929" extrusionOk="0">
                  <a:moveTo>
                    <a:pt x="14416" y="1"/>
                  </a:moveTo>
                  <a:cubicBezTo>
                    <a:pt x="3161" y="1"/>
                    <a:pt x="3" y="6638"/>
                    <a:pt x="0" y="6642"/>
                  </a:cubicBezTo>
                  <a:cubicBezTo>
                    <a:pt x="1064" y="10507"/>
                    <a:pt x="4250" y="14545"/>
                    <a:pt x="12931" y="15567"/>
                  </a:cubicBezTo>
                  <a:cubicBezTo>
                    <a:pt x="14994" y="15809"/>
                    <a:pt x="16943" y="15929"/>
                    <a:pt x="18771" y="15929"/>
                  </a:cubicBezTo>
                  <a:cubicBezTo>
                    <a:pt x="25669" y="15929"/>
                    <a:pt x="30859" y="14229"/>
                    <a:pt x="34051" y="11017"/>
                  </a:cubicBezTo>
                  <a:cubicBezTo>
                    <a:pt x="33989" y="7932"/>
                    <a:pt x="28645" y="729"/>
                    <a:pt x="16055" y="46"/>
                  </a:cubicBezTo>
                  <a:cubicBezTo>
                    <a:pt x="15491" y="16"/>
                    <a:pt x="14945" y="1"/>
                    <a:pt x="14416" y="1"/>
                  </a:cubicBezTo>
                  <a:close/>
                </a:path>
              </a:pathLst>
            </a:custGeom>
            <a:solidFill>
              <a:srgbClr val="F9E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74;p69"/>
            <p:cNvSpPr/>
            <p:nvPr/>
          </p:nvSpPr>
          <p:spPr>
            <a:xfrm>
              <a:off x="-3857280" y="43397"/>
              <a:ext cx="58116" cy="75223"/>
            </a:xfrm>
            <a:custGeom>
              <a:avLst/>
              <a:gdLst/>
              <a:ahLst/>
              <a:cxnLst/>
              <a:rect l="l" t="t" r="r" b="b"/>
              <a:pathLst>
                <a:path w="3319" h="4296" extrusionOk="0">
                  <a:moveTo>
                    <a:pt x="1660" y="0"/>
                  </a:moveTo>
                  <a:cubicBezTo>
                    <a:pt x="743" y="0"/>
                    <a:pt x="0" y="961"/>
                    <a:pt x="0" y="2148"/>
                  </a:cubicBezTo>
                  <a:cubicBezTo>
                    <a:pt x="0" y="3334"/>
                    <a:pt x="742" y="4296"/>
                    <a:pt x="1660" y="4296"/>
                  </a:cubicBezTo>
                  <a:cubicBezTo>
                    <a:pt x="2577" y="4296"/>
                    <a:pt x="3319" y="3334"/>
                    <a:pt x="3319" y="2148"/>
                  </a:cubicBezTo>
                  <a:cubicBezTo>
                    <a:pt x="3319" y="961"/>
                    <a:pt x="2576" y="0"/>
                    <a:pt x="1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75;p69"/>
            <p:cNvSpPr/>
            <p:nvPr/>
          </p:nvSpPr>
          <p:spPr>
            <a:xfrm>
              <a:off x="-3529125" y="43397"/>
              <a:ext cx="58133" cy="75223"/>
            </a:xfrm>
            <a:custGeom>
              <a:avLst/>
              <a:gdLst/>
              <a:ahLst/>
              <a:cxnLst/>
              <a:rect l="l" t="t" r="r" b="b"/>
              <a:pathLst>
                <a:path w="3320" h="4296" extrusionOk="0">
                  <a:moveTo>
                    <a:pt x="1661" y="0"/>
                  </a:moveTo>
                  <a:cubicBezTo>
                    <a:pt x="744" y="0"/>
                    <a:pt x="1" y="961"/>
                    <a:pt x="1" y="2148"/>
                  </a:cubicBezTo>
                  <a:cubicBezTo>
                    <a:pt x="1" y="3334"/>
                    <a:pt x="744" y="4296"/>
                    <a:pt x="1661" y="4296"/>
                  </a:cubicBezTo>
                  <a:cubicBezTo>
                    <a:pt x="2578" y="4296"/>
                    <a:pt x="3319" y="3334"/>
                    <a:pt x="3319" y="2148"/>
                  </a:cubicBezTo>
                  <a:cubicBezTo>
                    <a:pt x="3319" y="961"/>
                    <a:pt x="2578" y="0"/>
                    <a:pt x="1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76;p69"/>
            <p:cNvSpPr/>
            <p:nvPr/>
          </p:nvSpPr>
          <p:spPr>
            <a:xfrm>
              <a:off x="-3785524" y="-202566"/>
              <a:ext cx="220661" cy="455207"/>
            </a:xfrm>
            <a:custGeom>
              <a:avLst/>
              <a:gdLst/>
              <a:ahLst/>
              <a:cxnLst/>
              <a:rect l="l" t="t" r="r" b="b"/>
              <a:pathLst>
                <a:path w="12602" h="25997" extrusionOk="0">
                  <a:moveTo>
                    <a:pt x="6742" y="1"/>
                  </a:moveTo>
                  <a:cubicBezTo>
                    <a:pt x="5357" y="1"/>
                    <a:pt x="3896" y="343"/>
                    <a:pt x="2471" y="908"/>
                  </a:cubicBezTo>
                  <a:cubicBezTo>
                    <a:pt x="2463" y="1064"/>
                    <a:pt x="2058" y="10341"/>
                    <a:pt x="1766" y="14047"/>
                  </a:cubicBezTo>
                  <a:cubicBezTo>
                    <a:pt x="1474" y="17785"/>
                    <a:pt x="0" y="24153"/>
                    <a:pt x="395" y="24776"/>
                  </a:cubicBezTo>
                  <a:cubicBezTo>
                    <a:pt x="694" y="25245"/>
                    <a:pt x="6708" y="25997"/>
                    <a:pt x="9947" y="25997"/>
                  </a:cubicBezTo>
                  <a:cubicBezTo>
                    <a:pt x="11011" y="25997"/>
                    <a:pt x="11776" y="25916"/>
                    <a:pt x="11940" y="25716"/>
                  </a:cubicBezTo>
                  <a:cubicBezTo>
                    <a:pt x="12601" y="24911"/>
                    <a:pt x="12451" y="5139"/>
                    <a:pt x="10966" y="623"/>
                  </a:cubicBezTo>
                  <a:cubicBezTo>
                    <a:pt x="9759" y="306"/>
                    <a:pt x="8526" y="104"/>
                    <a:pt x="7283" y="19"/>
                  </a:cubicBezTo>
                  <a:cubicBezTo>
                    <a:pt x="7104" y="7"/>
                    <a:pt x="6923" y="1"/>
                    <a:pt x="6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77;p69"/>
            <p:cNvSpPr/>
            <p:nvPr/>
          </p:nvSpPr>
          <p:spPr>
            <a:xfrm>
              <a:off x="-3797011" y="211196"/>
              <a:ext cx="241936" cy="63631"/>
            </a:xfrm>
            <a:custGeom>
              <a:avLst/>
              <a:gdLst/>
              <a:ahLst/>
              <a:cxnLst/>
              <a:rect l="l" t="t" r="r" b="b"/>
              <a:pathLst>
                <a:path w="13817" h="3634" extrusionOk="0">
                  <a:moveTo>
                    <a:pt x="6211" y="1"/>
                  </a:moveTo>
                  <a:cubicBezTo>
                    <a:pt x="2761" y="1"/>
                    <a:pt x="56" y="689"/>
                    <a:pt x="29" y="1621"/>
                  </a:cubicBezTo>
                  <a:cubicBezTo>
                    <a:pt x="1" y="2619"/>
                    <a:pt x="3058" y="3515"/>
                    <a:pt x="6858" y="3622"/>
                  </a:cubicBezTo>
                  <a:cubicBezTo>
                    <a:pt x="7110" y="3630"/>
                    <a:pt x="7359" y="3633"/>
                    <a:pt x="7604" y="3633"/>
                  </a:cubicBezTo>
                  <a:cubicBezTo>
                    <a:pt x="11055" y="3633"/>
                    <a:pt x="13761" y="2942"/>
                    <a:pt x="13788" y="2013"/>
                  </a:cubicBezTo>
                  <a:cubicBezTo>
                    <a:pt x="13816" y="1016"/>
                    <a:pt x="10758" y="118"/>
                    <a:pt x="6959" y="11"/>
                  </a:cubicBezTo>
                  <a:cubicBezTo>
                    <a:pt x="6706" y="4"/>
                    <a:pt x="6457" y="1"/>
                    <a:pt x="6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78;p69"/>
            <p:cNvSpPr/>
            <p:nvPr/>
          </p:nvSpPr>
          <p:spPr>
            <a:xfrm>
              <a:off x="-3772812" y="254813"/>
              <a:ext cx="99369" cy="86359"/>
            </a:xfrm>
            <a:custGeom>
              <a:avLst/>
              <a:gdLst/>
              <a:ahLst/>
              <a:cxnLst/>
              <a:rect l="l" t="t" r="r" b="b"/>
              <a:pathLst>
                <a:path w="5675" h="4932" extrusionOk="0">
                  <a:moveTo>
                    <a:pt x="5320" y="0"/>
                  </a:moveTo>
                  <a:cubicBezTo>
                    <a:pt x="5137" y="0"/>
                    <a:pt x="4942" y="118"/>
                    <a:pt x="4920" y="352"/>
                  </a:cubicBezTo>
                  <a:cubicBezTo>
                    <a:pt x="4815" y="1526"/>
                    <a:pt x="4707" y="2699"/>
                    <a:pt x="4602" y="3872"/>
                  </a:cubicBezTo>
                  <a:lnTo>
                    <a:pt x="4602" y="3872"/>
                  </a:lnTo>
                  <a:cubicBezTo>
                    <a:pt x="4379" y="3974"/>
                    <a:pt x="4142" y="4045"/>
                    <a:pt x="3906" y="4107"/>
                  </a:cubicBezTo>
                  <a:cubicBezTo>
                    <a:pt x="3631" y="4181"/>
                    <a:pt x="3362" y="4217"/>
                    <a:pt x="3102" y="4217"/>
                  </a:cubicBezTo>
                  <a:cubicBezTo>
                    <a:pt x="2188" y="4217"/>
                    <a:pt x="1384" y="3770"/>
                    <a:pt x="820" y="2949"/>
                  </a:cubicBezTo>
                  <a:cubicBezTo>
                    <a:pt x="740" y="2832"/>
                    <a:pt x="627" y="2784"/>
                    <a:pt x="514" y="2784"/>
                  </a:cubicBezTo>
                  <a:cubicBezTo>
                    <a:pt x="254" y="2784"/>
                    <a:pt x="0" y="3045"/>
                    <a:pt x="187" y="3319"/>
                  </a:cubicBezTo>
                  <a:cubicBezTo>
                    <a:pt x="929" y="4400"/>
                    <a:pt x="2012" y="4932"/>
                    <a:pt x="3163" y="4932"/>
                  </a:cubicBezTo>
                  <a:cubicBezTo>
                    <a:pt x="3810" y="4932"/>
                    <a:pt x="4479" y="4764"/>
                    <a:pt x="5121" y="4431"/>
                  </a:cubicBezTo>
                  <a:cubicBezTo>
                    <a:pt x="5497" y="4235"/>
                    <a:pt x="5402" y="3113"/>
                    <a:pt x="5431" y="2786"/>
                  </a:cubicBezTo>
                  <a:cubicBezTo>
                    <a:pt x="5505" y="1975"/>
                    <a:pt x="5578" y="1163"/>
                    <a:pt x="5653" y="352"/>
                  </a:cubicBezTo>
                  <a:cubicBezTo>
                    <a:pt x="5675" y="117"/>
                    <a:pt x="5503" y="0"/>
                    <a:pt x="5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79;p69"/>
            <p:cNvSpPr/>
            <p:nvPr/>
          </p:nvSpPr>
          <p:spPr>
            <a:xfrm>
              <a:off x="-3695733" y="315363"/>
              <a:ext cx="111118" cy="33514"/>
            </a:xfrm>
            <a:custGeom>
              <a:avLst/>
              <a:gdLst/>
              <a:ahLst/>
              <a:cxnLst/>
              <a:rect l="l" t="t" r="r" b="b"/>
              <a:pathLst>
                <a:path w="6346" h="1914" extrusionOk="0">
                  <a:moveTo>
                    <a:pt x="5799" y="1"/>
                  </a:moveTo>
                  <a:cubicBezTo>
                    <a:pt x="5717" y="1"/>
                    <a:pt x="5631" y="30"/>
                    <a:pt x="5554" y="100"/>
                  </a:cubicBezTo>
                  <a:lnTo>
                    <a:pt x="5556" y="100"/>
                  </a:lnTo>
                  <a:cubicBezTo>
                    <a:pt x="4795" y="792"/>
                    <a:pt x="3858" y="1189"/>
                    <a:pt x="2924" y="1189"/>
                  </a:cubicBezTo>
                  <a:cubicBezTo>
                    <a:pt x="2185" y="1189"/>
                    <a:pt x="1448" y="940"/>
                    <a:pt x="802" y="392"/>
                  </a:cubicBezTo>
                  <a:cubicBezTo>
                    <a:pt x="726" y="327"/>
                    <a:pt x="642" y="300"/>
                    <a:pt x="560" y="300"/>
                  </a:cubicBezTo>
                  <a:cubicBezTo>
                    <a:pt x="261" y="300"/>
                    <a:pt x="0" y="670"/>
                    <a:pt x="283" y="911"/>
                  </a:cubicBezTo>
                  <a:cubicBezTo>
                    <a:pt x="1090" y="1595"/>
                    <a:pt x="2011" y="1914"/>
                    <a:pt x="2933" y="1914"/>
                  </a:cubicBezTo>
                  <a:cubicBezTo>
                    <a:pt x="4042" y="1914"/>
                    <a:pt x="5154" y="1454"/>
                    <a:pt x="6074" y="618"/>
                  </a:cubicBezTo>
                  <a:cubicBezTo>
                    <a:pt x="6346" y="369"/>
                    <a:pt x="6090" y="1"/>
                    <a:pt x="5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80;p69"/>
            <p:cNvSpPr/>
            <p:nvPr/>
          </p:nvSpPr>
          <p:spPr>
            <a:xfrm>
              <a:off x="-3471010" y="-193320"/>
              <a:ext cx="152232" cy="138101"/>
            </a:xfrm>
            <a:custGeom>
              <a:avLst/>
              <a:gdLst/>
              <a:ahLst/>
              <a:cxnLst/>
              <a:rect l="l" t="t" r="r" b="b"/>
              <a:pathLst>
                <a:path w="8694" h="7887" extrusionOk="0">
                  <a:moveTo>
                    <a:pt x="4280" y="0"/>
                  </a:moveTo>
                  <a:cubicBezTo>
                    <a:pt x="1544" y="0"/>
                    <a:pt x="0" y="5836"/>
                    <a:pt x="0" y="5836"/>
                  </a:cubicBezTo>
                  <a:lnTo>
                    <a:pt x="1765" y="7887"/>
                  </a:lnTo>
                  <a:cubicBezTo>
                    <a:pt x="4791" y="7007"/>
                    <a:pt x="8694" y="2029"/>
                    <a:pt x="5315" y="273"/>
                  </a:cubicBezTo>
                  <a:cubicBezTo>
                    <a:pt x="4953" y="84"/>
                    <a:pt x="4608" y="0"/>
                    <a:pt x="4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1;p69"/>
            <p:cNvSpPr/>
            <p:nvPr/>
          </p:nvSpPr>
          <p:spPr>
            <a:xfrm>
              <a:off x="-3459663" y="-150211"/>
              <a:ext cx="91105" cy="82647"/>
            </a:xfrm>
            <a:custGeom>
              <a:avLst/>
              <a:gdLst/>
              <a:ahLst/>
              <a:cxnLst/>
              <a:rect l="l" t="t" r="r" b="b"/>
              <a:pathLst>
                <a:path w="5203" h="4720" extrusionOk="0">
                  <a:moveTo>
                    <a:pt x="2560" y="0"/>
                  </a:moveTo>
                  <a:cubicBezTo>
                    <a:pt x="923" y="0"/>
                    <a:pt x="0" y="3492"/>
                    <a:pt x="0" y="3492"/>
                  </a:cubicBezTo>
                  <a:lnTo>
                    <a:pt x="1056" y="4719"/>
                  </a:lnTo>
                  <a:cubicBezTo>
                    <a:pt x="2866" y="4194"/>
                    <a:pt x="5203" y="1215"/>
                    <a:pt x="3180" y="163"/>
                  </a:cubicBezTo>
                  <a:cubicBezTo>
                    <a:pt x="2963" y="51"/>
                    <a:pt x="2756" y="0"/>
                    <a:pt x="25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2;p69"/>
            <p:cNvSpPr/>
            <p:nvPr/>
          </p:nvSpPr>
          <p:spPr>
            <a:xfrm>
              <a:off x="-3989288" y="-193320"/>
              <a:ext cx="152232" cy="138101"/>
            </a:xfrm>
            <a:custGeom>
              <a:avLst/>
              <a:gdLst/>
              <a:ahLst/>
              <a:cxnLst/>
              <a:rect l="l" t="t" r="r" b="b"/>
              <a:pathLst>
                <a:path w="8694" h="7887" extrusionOk="0">
                  <a:moveTo>
                    <a:pt x="4415" y="0"/>
                  </a:moveTo>
                  <a:cubicBezTo>
                    <a:pt x="4086" y="0"/>
                    <a:pt x="3741" y="84"/>
                    <a:pt x="3379" y="273"/>
                  </a:cubicBezTo>
                  <a:cubicBezTo>
                    <a:pt x="0" y="2029"/>
                    <a:pt x="3903" y="7007"/>
                    <a:pt x="6930" y="7887"/>
                  </a:cubicBezTo>
                  <a:lnTo>
                    <a:pt x="8694" y="5836"/>
                  </a:lnTo>
                  <a:cubicBezTo>
                    <a:pt x="8694" y="5836"/>
                    <a:pt x="7151" y="0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83;p69"/>
            <p:cNvSpPr/>
            <p:nvPr/>
          </p:nvSpPr>
          <p:spPr>
            <a:xfrm>
              <a:off x="-3939490" y="-150211"/>
              <a:ext cx="91122" cy="82647"/>
            </a:xfrm>
            <a:custGeom>
              <a:avLst/>
              <a:gdLst/>
              <a:ahLst/>
              <a:cxnLst/>
              <a:rect l="l" t="t" r="r" b="b"/>
              <a:pathLst>
                <a:path w="5204" h="4720" extrusionOk="0">
                  <a:moveTo>
                    <a:pt x="2643" y="0"/>
                  </a:moveTo>
                  <a:cubicBezTo>
                    <a:pt x="2447" y="0"/>
                    <a:pt x="2240" y="51"/>
                    <a:pt x="2023" y="163"/>
                  </a:cubicBezTo>
                  <a:cubicBezTo>
                    <a:pt x="1" y="1215"/>
                    <a:pt x="2337" y="4194"/>
                    <a:pt x="4147" y="4719"/>
                  </a:cubicBezTo>
                  <a:lnTo>
                    <a:pt x="5203" y="3492"/>
                  </a:lnTo>
                  <a:cubicBezTo>
                    <a:pt x="5203" y="3492"/>
                    <a:pt x="4280" y="0"/>
                    <a:pt x="26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84;p69"/>
            <p:cNvSpPr/>
            <p:nvPr/>
          </p:nvSpPr>
          <p:spPr>
            <a:xfrm>
              <a:off x="-3755460" y="1084647"/>
              <a:ext cx="192908" cy="75573"/>
            </a:xfrm>
            <a:custGeom>
              <a:avLst/>
              <a:gdLst/>
              <a:ahLst/>
              <a:cxnLst/>
              <a:rect l="l" t="t" r="r" b="b"/>
              <a:pathLst>
                <a:path w="11017" h="4316" extrusionOk="0">
                  <a:moveTo>
                    <a:pt x="5508" y="1"/>
                  </a:moveTo>
                  <a:cubicBezTo>
                    <a:pt x="2244" y="1"/>
                    <a:pt x="1" y="1418"/>
                    <a:pt x="1" y="1418"/>
                  </a:cubicBezTo>
                  <a:lnTo>
                    <a:pt x="635" y="4315"/>
                  </a:lnTo>
                  <a:lnTo>
                    <a:pt x="10597" y="4315"/>
                  </a:lnTo>
                  <a:lnTo>
                    <a:pt x="11017" y="1418"/>
                  </a:lnTo>
                  <a:cubicBezTo>
                    <a:pt x="9027" y="355"/>
                    <a:pt x="7140" y="1"/>
                    <a:pt x="5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85;p69"/>
            <p:cNvSpPr/>
            <p:nvPr/>
          </p:nvSpPr>
          <p:spPr>
            <a:xfrm>
              <a:off x="-3441173" y="1094085"/>
              <a:ext cx="188040" cy="66135"/>
            </a:xfrm>
            <a:custGeom>
              <a:avLst/>
              <a:gdLst/>
              <a:ahLst/>
              <a:cxnLst/>
              <a:rect l="l" t="t" r="r" b="b"/>
              <a:pathLst>
                <a:path w="10739" h="3777" extrusionOk="0">
                  <a:moveTo>
                    <a:pt x="5620" y="1"/>
                  </a:moveTo>
                  <a:cubicBezTo>
                    <a:pt x="4029" y="1"/>
                    <a:pt x="2127" y="212"/>
                    <a:pt x="0" y="847"/>
                  </a:cubicBezTo>
                  <a:lnTo>
                    <a:pt x="61" y="3776"/>
                  </a:lnTo>
                  <a:lnTo>
                    <a:pt x="10604" y="3776"/>
                  </a:lnTo>
                  <a:lnTo>
                    <a:pt x="10739" y="847"/>
                  </a:lnTo>
                  <a:cubicBezTo>
                    <a:pt x="10739" y="847"/>
                    <a:pt x="8802" y="1"/>
                    <a:pt x="5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86;p69"/>
            <p:cNvSpPr/>
            <p:nvPr/>
          </p:nvSpPr>
          <p:spPr>
            <a:xfrm>
              <a:off x="-2660734" y="1102209"/>
              <a:ext cx="167693" cy="58011"/>
            </a:xfrm>
            <a:custGeom>
              <a:avLst/>
              <a:gdLst/>
              <a:ahLst/>
              <a:cxnLst/>
              <a:rect l="l" t="t" r="r" b="b"/>
              <a:pathLst>
                <a:path w="9577" h="3313" extrusionOk="0">
                  <a:moveTo>
                    <a:pt x="4892" y="1"/>
                  </a:moveTo>
                  <a:cubicBezTo>
                    <a:pt x="3473" y="1"/>
                    <a:pt x="1807" y="289"/>
                    <a:pt x="1" y="1155"/>
                  </a:cubicBezTo>
                  <a:lnTo>
                    <a:pt x="2" y="3312"/>
                  </a:lnTo>
                  <a:lnTo>
                    <a:pt x="8982" y="3312"/>
                  </a:lnTo>
                  <a:lnTo>
                    <a:pt x="9576" y="1155"/>
                  </a:lnTo>
                  <a:cubicBezTo>
                    <a:pt x="9576" y="1155"/>
                    <a:pt x="7729" y="1"/>
                    <a:pt x="48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87;p69"/>
            <p:cNvSpPr/>
            <p:nvPr/>
          </p:nvSpPr>
          <p:spPr>
            <a:xfrm>
              <a:off x="-2462451" y="1092386"/>
              <a:ext cx="208264" cy="67834"/>
            </a:xfrm>
            <a:custGeom>
              <a:avLst/>
              <a:gdLst/>
              <a:ahLst/>
              <a:cxnLst/>
              <a:rect l="l" t="t" r="r" b="b"/>
              <a:pathLst>
                <a:path w="11894" h="3874" extrusionOk="0">
                  <a:moveTo>
                    <a:pt x="6980" y="1"/>
                  </a:moveTo>
                  <a:cubicBezTo>
                    <a:pt x="4888" y="1"/>
                    <a:pt x="2384" y="307"/>
                    <a:pt x="1" y="1370"/>
                  </a:cubicBezTo>
                  <a:lnTo>
                    <a:pt x="1368" y="3873"/>
                  </a:lnTo>
                  <a:lnTo>
                    <a:pt x="11715" y="3873"/>
                  </a:lnTo>
                  <a:lnTo>
                    <a:pt x="11894" y="562"/>
                  </a:lnTo>
                  <a:cubicBezTo>
                    <a:pt x="11894" y="562"/>
                    <a:pt x="9815" y="1"/>
                    <a:pt x="6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88;p69"/>
            <p:cNvSpPr/>
            <p:nvPr/>
          </p:nvSpPr>
          <p:spPr>
            <a:xfrm>
              <a:off x="-3509829" y="286489"/>
              <a:ext cx="163316" cy="27228"/>
            </a:xfrm>
            <a:custGeom>
              <a:avLst/>
              <a:gdLst/>
              <a:ahLst/>
              <a:cxnLst/>
              <a:rect l="l" t="t" r="r" b="b"/>
              <a:pathLst>
                <a:path w="9327" h="1555" extrusionOk="0">
                  <a:moveTo>
                    <a:pt x="8788" y="1"/>
                  </a:moveTo>
                  <a:cubicBezTo>
                    <a:pt x="8774" y="1"/>
                    <a:pt x="8760" y="1"/>
                    <a:pt x="8746" y="3"/>
                  </a:cubicBezTo>
                  <a:lnTo>
                    <a:pt x="434" y="868"/>
                  </a:lnTo>
                  <a:cubicBezTo>
                    <a:pt x="1" y="914"/>
                    <a:pt x="128" y="1555"/>
                    <a:pt x="540" y="1555"/>
                  </a:cubicBezTo>
                  <a:cubicBezTo>
                    <a:pt x="554" y="1555"/>
                    <a:pt x="568" y="1554"/>
                    <a:pt x="583" y="1553"/>
                  </a:cubicBezTo>
                  <a:lnTo>
                    <a:pt x="583" y="1551"/>
                  </a:lnTo>
                  <a:cubicBezTo>
                    <a:pt x="3353" y="1263"/>
                    <a:pt x="6123" y="974"/>
                    <a:pt x="8893" y="686"/>
                  </a:cubicBezTo>
                  <a:cubicBezTo>
                    <a:pt x="9326" y="642"/>
                    <a:pt x="9199" y="1"/>
                    <a:pt x="8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89;p69"/>
            <p:cNvSpPr/>
            <p:nvPr/>
          </p:nvSpPr>
          <p:spPr>
            <a:xfrm>
              <a:off x="-3498535" y="345357"/>
              <a:ext cx="187795" cy="21782"/>
            </a:xfrm>
            <a:custGeom>
              <a:avLst/>
              <a:gdLst/>
              <a:ahLst/>
              <a:cxnLst/>
              <a:rect l="l" t="t" r="r" b="b"/>
              <a:pathLst>
                <a:path w="10725" h="1244" extrusionOk="0">
                  <a:moveTo>
                    <a:pt x="459" y="0"/>
                  </a:moveTo>
                  <a:cubicBezTo>
                    <a:pt x="30" y="0"/>
                    <a:pt x="0" y="674"/>
                    <a:pt x="443" y="700"/>
                  </a:cubicBezTo>
                  <a:lnTo>
                    <a:pt x="10243" y="1243"/>
                  </a:lnTo>
                  <a:cubicBezTo>
                    <a:pt x="10251" y="1243"/>
                    <a:pt x="10259" y="1243"/>
                    <a:pt x="10267" y="1243"/>
                  </a:cubicBezTo>
                  <a:cubicBezTo>
                    <a:pt x="10695" y="1243"/>
                    <a:pt x="10724" y="568"/>
                    <a:pt x="10282" y="545"/>
                  </a:cubicBezTo>
                  <a:cubicBezTo>
                    <a:pt x="7015" y="363"/>
                    <a:pt x="3749" y="183"/>
                    <a:pt x="482" y="1"/>
                  </a:cubicBezTo>
                  <a:cubicBezTo>
                    <a:pt x="474" y="0"/>
                    <a:pt x="467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90;p69"/>
            <p:cNvSpPr/>
            <p:nvPr/>
          </p:nvSpPr>
          <p:spPr>
            <a:xfrm>
              <a:off x="-3501827" y="386628"/>
              <a:ext cx="188215" cy="50586"/>
            </a:xfrm>
            <a:custGeom>
              <a:avLst/>
              <a:gdLst/>
              <a:ahLst/>
              <a:cxnLst/>
              <a:rect l="l" t="t" r="r" b="b"/>
              <a:pathLst>
                <a:path w="10749" h="2889" extrusionOk="0">
                  <a:moveTo>
                    <a:pt x="545" y="0"/>
                  </a:moveTo>
                  <a:cubicBezTo>
                    <a:pt x="168" y="0"/>
                    <a:pt x="1" y="580"/>
                    <a:pt x="409" y="672"/>
                  </a:cubicBezTo>
                  <a:cubicBezTo>
                    <a:pt x="3645" y="1409"/>
                    <a:pt x="6881" y="2144"/>
                    <a:pt x="10117" y="2879"/>
                  </a:cubicBezTo>
                  <a:cubicBezTo>
                    <a:pt x="10148" y="2885"/>
                    <a:pt x="10177" y="2889"/>
                    <a:pt x="10205" y="2889"/>
                  </a:cubicBezTo>
                  <a:cubicBezTo>
                    <a:pt x="10582" y="2889"/>
                    <a:pt x="10749" y="2309"/>
                    <a:pt x="10340" y="2216"/>
                  </a:cubicBezTo>
                  <a:cubicBezTo>
                    <a:pt x="7104" y="1480"/>
                    <a:pt x="3868" y="745"/>
                    <a:pt x="632" y="10"/>
                  </a:cubicBezTo>
                  <a:cubicBezTo>
                    <a:pt x="602" y="3"/>
                    <a:pt x="57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91;p69"/>
            <p:cNvSpPr/>
            <p:nvPr/>
          </p:nvSpPr>
          <p:spPr>
            <a:xfrm>
              <a:off x="-4000179" y="251329"/>
              <a:ext cx="161285" cy="43092"/>
            </a:xfrm>
            <a:custGeom>
              <a:avLst/>
              <a:gdLst/>
              <a:ahLst/>
              <a:cxnLst/>
              <a:rect l="l" t="t" r="r" b="b"/>
              <a:pathLst>
                <a:path w="9211" h="2461" extrusionOk="0">
                  <a:moveTo>
                    <a:pt x="551" y="0"/>
                  </a:moveTo>
                  <a:cubicBezTo>
                    <a:pt x="171" y="0"/>
                    <a:pt x="1" y="584"/>
                    <a:pt x="412" y="672"/>
                  </a:cubicBezTo>
                  <a:cubicBezTo>
                    <a:pt x="3134" y="1265"/>
                    <a:pt x="5856" y="1858"/>
                    <a:pt x="8578" y="2451"/>
                  </a:cubicBezTo>
                  <a:cubicBezTo>
                    <a:pt x="8607" y="2458"/>
                    <a:pt x="8635" y="2460"/>
                    <a:pt x="8662" y="2460"/>
                  </a:cubicBezTo>
                  <a:cubicBezTo>
                    <a:pt x="9040" y="2460"/>
                    <a:pt x="9210" y="1877"/>
                    <a:pt x="8800" y="1788"/>
                  </a:cubicBezTo>
                  <a:cubicBezTo>
                    <a:pt x="6079" y="1195"/>
                    <a:pt x="3357" y="602"/>
                    <a:pt x="635" y="10"/>
                  </a:cubicBezTo>
                  <a:cubicBezTo>
                    <a:pt x="606" y="3"/>
                    <a:pt x="578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92;p69"/>
            <p:cNvSpPr/>
            <p:nvPr/>
          </p:nvSpPr>
          <p:spPr>
            <a:xfrm>
              <a:off x="-4043009" y="315205"/>
              <a:ext cx="187795" cy="21765"/>
            </a:xfrm>
            <a:custGeom>
              <a:avLst/>
              <a:gdLst/>
              <a:ahLst/>
              <a:cxnLst/>
              <a:rect l="l" t="t" r="r" b="b"/>
              <a:pathLst>
                <a:path w="10725" h="1243" extrusionOk="0">
                  <a:moveTo>
                    <a:pt x="458" y="1"/>
                  </a:moveTo>
                  <a:cubicBezTo>
                    <a:pt x="30" y="1"/>
                    <a:pt x="0" y="675"/>
                    <a:pt x="443" y="699"/>
                  </a:cubicBezTo>
                  <a:cubicBezTo>
                    <a:pt x="3709" y="880"/>
                    <a:pt x="6976" y="1061"/>
                    <a:pt x="10243" y="1242"/>
                  </a:cubicBezTo>
                  <a:cubicBezTo>
                    <a:pt x="10251" y="1243"/>
                    <a:pt x="10258" y="1243"/>
                    <a:pt x="10266" y="1243"/>
                  </a:cubicBezTo>
                  <a:cubicBezTo>
                    <a:pt x="10695" y="1243"/>
                    <a:pt x="10725" y="568"/>
                    <a:pt x="10282" y="544"/>
                  </a:cubicBezTo>
                  <a:cubicBezTo>
                    <a:pt x="7015" y="363"/>
                    <a:pt x="3748" y="182"/>
                    <a:pt x="482" y="2"/>
                  </a:cubicBezTo>
                  <a:cubicBezTo>
                    <a:pt x="474" y="1"/>
                    <a:pt x="466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93;p69"/>
            <p:cNvSpPr/>
            <p:nvPr/>
          </p:nvSpPr>
          <p:spPr>
            <a:xfrm>
              <a:off x="-4047667" y="365896"/>
              <a:ext cx="190929" cy="31676"/>
            </a:xfrm>
            <a:custGeom>
              <a:avLst/>
              <a:gdLst/>
              <a:ahLst/>
              <a:cxnLst/>
              <a:rect l="l" t="t" r="r" b="b"/>
              <a:pathLst>
                <a:path w="10904" h="1809" extrusionOk="0">
                  <a:moveTo>
                    <a:pt x="10371" y="1"/>
                  </a:moveTo>
                  <a:cubicBezTo>
                    <a:pt x="10356" y="1"/>
                    <a:pt x="10340" y="2"/>
                    <a:pt x="10324" y="4"/>
                  </a:cubicBezTo>
                  <a:cubicBezTo>
                    <a:pt x="7026" y="376"/>
                    <a:pt x="3728" y="750"/>
                    <a:pt x="431" y="1123"/>
                  </a:cubicBezTo>
                  <a:cubicBezTo>
                    <a:pt x="0" y="1172"/>
                    <a:pt x="126" y="1809"/>
                    <a:pt x="534" y="1809"/>
                  </a:cubicBezTo>
                  <a:cubicBezTo>
                    <a:pt x="549" y="1809"/>
                    <a:pt x="564" y="1808"/>
                    <a:pt x="580" y="1806"/>
                  </a:cubicBezTo>
                  <a:cubicBezTo>
                    <a:pt x="3877" y="1433"/>
                    <a:pt x="7175" y="1060"/>
                    <a:pt x="10473" y="686"/>
                  </a:cubicBezTo>
                  <a:cubicBezTo>
                    <a:pt x="10903" y="638"/>
                    <a:pt x="10778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094;p69"/>
          <p:cNvGrpSpPr/>
          <p:nvPr/>
        </p:nvGrpSpPr>
        <p:grpSpPr>
          <a:xfrm>
            <a:off x="6786550" y="2606746"/>
            <a:ext cx="2130567" cy="1564424"/>
            <a:chOff x="-3069980" y="5595016"/>
            <a:chExt cx="1614066" cy="1185169"/>
          </a:xfrm>
        </p:grpSpPr>
        <p:sp>
          <p:nvSpPr>
            <p:cNvPr id="58" name="Google Shape;2095;p69"/>
            <p:cNvSpPr/>
            <p:nvPr/>
          </p:nvSpPr>
          <p:spPr>
            <a:xfrm>
              <a:off x="-1578493" y="6457952"/>
              <a:ext cx="122579" cy="53043"/>
            </a:xfrm>
            <a:custGeom>
              <a:avLst/>
              <a:gdLst/>
              <a:ahLst/>
              <a:cxnLst/>
              <a:rect l="l" t="t" r="r" b="b"/>
              <a:pathLst>
                <a:path w="8079" h="3496" extrusionOk="0">
                  <a:moveTo>
                    <a:pt x="2145" y="0"/>
                  </a:moveTo>
                  <a:cubicBezTo>
                    <a:pt x="1472" y="0"/>
                    <a:pt x="754" y="110"/>
                    <a:pt x="0" y="371"/>
                  </a:cubicBezTo>
                  <a:cubicBezTo>
                    <a:pt x="0" y="371"/>
                    <a:pt x="2215" y="3495"/>
                    <a:pt x="5873" y="3495"/>
                  </a:cubicBezTo>
                  <a:cubicBezTo>
                    <a:pt x="6559" y="3495"/>
                    <a:pt x="7296" y="3385"/>
                    <a:pt x="8078" y="3124"/>
                  </a:cubicBezTo>
                  <a:cubicBezTo>
                    <a:pt x="8078" y="3124"/>
                    <a:pt x="5736" y="0"/>
                    <a:pt x="2145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96;p69"/>
            <p:cNvSpPr/>
            <p:nvPr/>
          </p:nvSpPr>
          <p:spPr>
            <a:xfrm>
              <a:off x="-1681575" y="6359953"/>
              <a:ext cx="138798" cy="119150"/>
            </a:xfrm>
            <a:custGeom>
              <a:avLst/>
              <a:gdLst/>
              <a:ahLst/>
              <a:cxnLst/>
              <a:rect l="l" t="t" r="r" b="b"/>
              <a:pathLst>
                <a:path w="9148" h="7853" extrusionOk="0">
                  <a:moveTo>
                    <a:pt x="854" y="1"/>
                  </a:moveTo>
                  <a:cubicBezTo>
                    <a:pt x="422" y="1"/>
                    <a:pt x="1" y="346"/>
                    <a:pt x="206" y="855"/>
                  </a:cubicBezTo>
                  <a:cubicBezTo>
                    <a:pt x="1527" y="4122"/>
                    <a:pt x="4285" y="7433"/>
                    <a:pt x="7974" y="7847"/>
                  </a:cubicBezTo>
                  <a:cubicBezTo>
                    <a:pt x="8004" y="7851"/>
                    <a:pt x="8035" y="7853"/>
                    <a:pt x="8064" y="7853"/>
                  </a:cubicBezTo>
                  <a:cubicBezTo>
                    <a:pt x="8867" y="7853"/>
                    <a:pt x="9147" y="6606"/>
                    <a:pt x="8299" y="6509"/>
                  </a:cubicBezTo>
                  <a:cubicBezTo>
                    <a:pt x="5095" y="6151"/>
                    <a:pt x="2678" y="3307"/>
                    <a:pt x="1521" y="448"/>
                  </a:cubicBezTo>
                  <a:cubicBezTo>
                    <a:pt x="1395" y="135"/>
                    <a:pt x="1122" y="1"/>
                    <a:pt x="854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97;p69"/>
            <p:cNvSpPr/>
            <p:nvPr/>
          </p:nvSpPr>
          <p:spPr>
            <a:xfrm>
              <a:off x="-3069980" y="5595016"/>
              <a:ext cx="821667" cy="653222"/>
            </a:xfrm>
            <a:custGeom>
              <a:avLst/>
              <a:gdLst/>
              <a:ahLst/>
              <a:cxnLst/>
              <a:rect l="l" t="t" r="r" b="b"/>
              <a:pathLst>
                <a:path w="54155" h="43053" extrusionOk="0">
                  <a:moveTo>
                    <a:pt x="4538" y="0"/>
                  </a:moveTo>
                  <a:cubicBezTo>
                    <a:pt x="3518" y="0"/>
                    <a:pt x="1904" y="297"/>
                    <a:pt x="736" y="1933"/>
                  </a:cubicBezTo>
                  <a:cubicBezTo>
                    <a:pt x="736" y="1933"/>
                    <a:pt x="1" y="25796"/>
                    <a:pt x="17991" y="29836"/>
                  </a:cubicBezTo>
                  <a:cubicBezTo>
                    <a:pt x="17991" y="29836"/>
                    <a:pt x="21846" y="39746"/>
                    <a:pt x="29922" y="42318"/>
                  </a:cubicBezTo>
                  <a:cubicBezTo>
                    <a:pt x="31466" y="42809"/>
                    <a:pt x="33158" y="43052"/>
                    <a:pt x="34898" y="43052"/>
                  </a:cubicBezTo>
                  <a:cubicBezTo>
                    <a:pt x="42261" y="43052"/>
                    <a:pt x="50500" y="38700"/>
                    <a:pt x="52134" y="30385"/>
                  </a:cubicBezTo>
                  <a:cubicBezTo>
                    <a:pt x="54155" y="20106"/>
                    <a:pt x="48830" y="13130"/>
                    <a:pt x="40203" y="11479"/>
                  </a:cubicBezTo>
                  <a:cubicBezTo>
                    <a:pt x="39291" y="11305"/>
                    <a:pt x="38374" y="11226"/>
                    <a:pt x="37458" y="11226"/>
                  </a:cubicBezTo>
                  <a:cubicBezTo>
                    <a:pt x="29706" y="11226"/>
                    <a:pt x="22087" y="16841"/>
                    <a:pt x="19461" y="17169"/>
                  </a:cubicBezTo>
                  <a:cubicBezTo>
                    <a:pt x="19353" y="17182"/>
                    <a:pt x="19235" y="17189"/>
                    <a:pt x="19109" y="17189"/>
                  </a:cubicBezTo>
                  <a:cubicBezTo>
                    <a:pt x="15782" y="17189"/>
                    <a:pt x="6216" y="12476"/>
                    <a:pt x="5509" y="97"/>
                  </a:cubicBezTo>
                  <a:cubicBezTo>
                    <a:pt x="5509" y="97"/>
                    <a:pt x="5120" y="0"/>
                    <a:pt x="4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98;p69"/>
            <p:cNvSpPr/>
            <p:nvPr/>
          </p:nvSpPr>
          <p:spPr>
            <a:xfrm>
              <a:off x="-2618765" y="6077501"/>
              <a:ext cx="1044445" cy="702684"/>
            </a:xfrm>
            <a:custGeom>
              <a:avLst/>
              <a:gdLst/>
              <a:ahLst/>
              <a:cxnLst/>
              <a:rect l="l" t="t" r="r" b="b"/>
              <a:pathLst>
                <a:path w="68838" h="46313" extrusionOk="0">
                  <a:moveTo>
                    <a:pt x="22042" y="0"/>
                  </a:moveTo>
                  <a:lnTo>
                    <a:pt x="4222" y="10333"/>
                  </a:lnTo>
                  <a:cubicBezTo>
                    <a:pt x="4222" y="10333"/>
                    <a:pt x="0" y="29975"/>
                    <a:pt x="11749" y="46312"/>
                  </a:cubicBezTo>
                  <a:lnTo>
                    <a:pt x="18725" y="46312"/>
                  </a:lnTo>
                  <a:cubicBezTo>
                    <a:pt x="18725" y="46312"/>
                    <a:pt x="21478" y="32545"/>
                    <a:pt x="35979" y="32545"/>
                  </a:cubicBezTo>
                  <a:cubicBezTo>
                    <a:pt x="50481" y="32545"/>
                    <a:pt x="53602" y="46312"/>
                    <a:pt x="53602" y="46312"/>
                  </a:cubicBezTo>
                  <a:lnTo>
                    <a:pt x="61495" y="46312"/>
                  </a:lnTo>
                  <a:cubicBezTo>
                    <a:pt x="61495" y="46312"/>
                    <a:pt x="68837" y="27956"/>
                    <a:pt x="61495" y="15657"/>
                  </a:cubicBezTo>
                  <a:cubicBezTo>
                    <a:pt x="54153" y="3359"/>
                    <a:pt x="34541" y="497"/>
                    <a:pt x="220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99;p69"/>
            <p:cNvSpPr/>
            <p:nvPr/>
          </p:nvSpPr>
          <p:spPr>
            <a:xfrm>
              <a:off x="-2631313" y="5896600"/>
              <a:ext cx="41800" cy="68944"/>
            </a:xfrm>
            <a:custGeom>
              <a:avLst/>
              <a:gdLst/>
              <a:ahLst/>
              <a:cxnLst/>
              <a:rect l="l" t="t" r="r" b="b"/>
              <a:pathLst>
                <a:path w="2755" h="4544" extrusionOk="0">
                  <a:moveTo>
                    <a:pt x="1378" y="1"/>
                  </a:moveTo>
                  <a:cubicBezTo>
                    <a:pt x="617" y="1"/>
                    <a:pt x="1" y="1016"/>
                    <a:pt x="1" y="2271"/>
                  </a:cubicBezTo>
                  <a:cubicBezTo>
                    <a:pt x="1" y="3524"/>
                    <a:pt x="617" y="4543"/>
                    <a:pt x="1378" y="4543"/>
                  </a:cubicBezTo>
                  <a:cubicBezTo>
                    <a:pt x="2138" y="4543"/>
                    <a:pt x="2754" y="3524"/>
                    <a:pt x="2754" y="2271"/>
                  </a:cubicBezTo>
                  <a:cubicBezTo>
                    <a:pt x="2754" y="1016"/>
                    <a:pt x="2138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00;p69"/>
            <p:cNvSpPr/>
            <p:nvPr/>
          </p:nvSpPr>
          <p:spPr>
            <a:xfrm>
              <a:off x="-2797027" y="6028176"/>
              <a:ext cx="107239" cy="26082"/>
            </a:xfrm>
            <a:custGeom>
              <a:avLst/>
              <a:gdLst/>
              <a:ahLst/>
              <a:cxnLst/>
              <a:rect l="l" t="t" r="r" b="b"/>
              <a:pathLst>
                <a:path w="7068" h="1719" extrusionOk="0">
                  <a:moveTo>
                    <a:pt x="7068" y="0"/>
                  </a:moveTo>
                  <a:cubicBezTo>
                    <a:pt x="7068" y="0"/>
                    <a:pt x="6962" y="52"/>
                    <a:pt x="6777" y="139"/>
                  </a:cubicBezTo>
                  <a:cubicBezTo>
                    <a:pt x="6688" y="185"/>
                    <a:pt x="6579" y="239"/>
                    <a:pt x="6455" y="301"/>
                  </a:cubicBezTo>
                  <a:cubicBezTo>
                    <a:pt x="6323" y="354"/>
                    <a:pt x="6178" y="412"/>
                    <a:pt x="6023" y="481"/>
                  </a:cubicBezTo>
                  <a:cubicBezTo>
                    <a:pt x="5872" y="556"/>
                    <a:pt x="5689" y="592"/>
                    <a:pt x="5510" y="663"/>
                  </a:cubicBezTo>
                  <a:cubicBezTo>
                    <a:pt x="5330" y="734"/>
                    <a:pt x="5129" y="774"/>
                    <a:pt x="4929" y="834"/>
                  </a:cubicBezTo>
                  <a:cubicBezTo>
                    <a:pt x="4731" y="901"/>
                    <a:pt x="4511" y="926"/>
                    <a:pt x="4299" y="979"/>
                  </a:cubicBezTo>
                  <a:cubicBezTo>
                    <a:pt x="4086" y="1032"/>
                    <a:pt x="3861" y="1052"/>
                    <a:pt x="3640" y="1093"/>
                  </a:cubicBezTo>
                  <a:cubicBezTo>
                    <a:pt x="3419" y="1126"/>
                    <a:pt x="3195" y="1152"/>
                    <a:pt x="2975" y="1176"/>
                  </a:cubicBezTo>
                  <a:cubicBezTo>
                    <a:pt x="2753" y="1187"/>
                    <a:pt x="2536" y="1225"/>
                    <a:pt x="2324" y="1229"/>
                  </a:cubicBezTo>
                  <a:cubicBezTo>
                    <a:pt x="1900" y="1259"/>
                    <a:pt x="1502" y="1267"/>
                    <a:pt x="1157" y="1279"/>
                  </a:cubicBezTo>
                  <a:lnTo>
                    <a:pt x="1" y="1287"/>
                  </a:lnTo>
                  <a:cubicBezTo>
                    <a:pt x="1" y="1287"/>
                    <a:pt x="437" y="1473"/>
                    <a:pt x="1133" y="1592"/>
                  </a:cubicBezTo>
                  <a:cubicBezTo>
                    <a:pt x="1530" y="1663"/>
                    <a:pt x="1931" y="1703"/>
                    <a:pt x="2332" y="1713"/>
                  </a:cubicBezTo>
                  <a:cubicBezTo>
                    <a:pt x="2410" y="1717"/>
                    <a:pt x="2489" y="1718"/>
                    <a:pt x="2569" y="1718"/>
                  </a:cubicBezTo>
                  <a:cubicBezTo>
                    <a:pt x="2942" y="1718"/>
                    <a:pt x="3332" y="1685"/>
                    <a:pt x="3720" y="1638"/>
                  </a:cubicBezTo>
                  <a:cubicBezTo>
                    <a:pt x="3953" y="1591"/>
                    <a:pt x="4189" y="1562"/>
                    <a:pt x="4416" y="1499"/>
                  </a:cubicBezTo>
                  <a:cubicBezTo>
                    <a:pt x="4643" y="1441"/>
                    <a:pt x="4866" y="1380"/>
                    <a:pt x="5074" y="1297"/>
                  </a:cubicBezTo>
                  <a:cubicBezTo>
                    <a:pt x="5285" y="1220"/>
                    <a:pt x="5486" y="1144"/>
                    <a:pt x="5666" y="1044"/>
                  </a:cubicBezTo>
                  <a:cubicBezTo>
                    <a:pt x="5848" y="948"/>
                    <a:pt x="6025" y="870"/>
                    <a:pt x="6169" y="761"/>
                  </a:cubicBezTo>
                  <a:cubicBezTo>
                    <a:pt x="6470" y="568"/>
                    <a:pt x="6698" y="380"/>
                    <a:pt x="6841" y="229"/>
                  </a:cubicBezTo>
                  <a:cubicBezTo>
                    <a:pt x="6986" y="83"/>
                    <a:pt x="7068" y="0"/>
                    <a:pt x="7068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01;p69"/>
            <p:cNvSpPr/>
            <p:nvPr/>
          </p:nvSpPr>
          <p:spPr>
            <a:xfrm>
              <a:off x="-2602045" y="5957168"/>
              <a:ext cx="131621" cy="131591"/>
            </a:xfrm>
            <a:custGeom>
              <a:avLst/>
              <a:gdLst/>
              <a:ahLst/>
              <a:cxnLst/>
              <a:rect l="l" t="t" r="r" b="b"/>
              <a:pathLst>
                <a:path w="8675" h="8673" extrusionOk="0">
                  <a:moveTo>
                    <a:pt x="4337" y="0"/>
                  </a:moveTo>
                  <a:cubicBezTo>
                    <a:pt x="1942" y="0"/>
                    <a:pt x="0" y="1941"/>
                    <a:pt x="0" y="4337"/>
                  </a:cubicBezTo>
                  <a:cubicBezTo>
                    <a:pt x="0" y="6732"/>
                    <a:pt x="1942" y="8673"/>
                    <a:pt x="4337" y="8673"/>
                  </a:cubicBezTo>
                  <a:cubicBezTo>
                    <a:pt x="6732" y="8673"/>
                    <a:pt x="8674" y="6731"/>
                    <a:pt x="8674" y="4337"/>
                  </a:cubicBezTo>
                  <a:cubicBezTo>
                    <a:pt x="8674" y="1942"/>
                    <a:pt x="6731" y="0"/>
                    <a:pt x="4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02;p69"/>
            <p:cNvSpPr/>
            <p:nvPr/>
          </p:nvSpPr>
          <p:spPr>
            <a:xfrm>
              <a:off x="-2490376" y="5831874"/>
              <a:ext cx="546316" cy="591667"/>
            </a:xfrm>
            <a:custGeom>
              <a:avLst/>
              <a:gdLst/>
              <a:ahLst/>
              <a:cxnLst/>
              <a:rect l="l" t="t" r="r" b="b"/>
              <a:pathLst>
                <a:path w="36007" h="38996" extrusionOk="0">
                  <a:moveTo>
                    <a:pt x="17219" y="0"/>
                  </a:moveTo>
                  <a:cubicBezTo>
                    <a:pt x="10472" y="0"/>
                    <a:pt x="5306" y="4265"/>
                    <a:pt x="5306" y="4265"/>
                  </a:cubicBezTo>
                  <a:cubicBezTo>
                    <a:pt x="5168" y="13764"/>
                    <a:pt x="1" y="24063"/>
                    <a:pt x="1" y="24064"/>
                  </a:cubicBezTo>
                  <a:cubicBezTo>
                    <a:pt x="431" y="30260"/>
                    <a:pt x="5090" y="38996"/>
                    <a:pt x="15025" y="38996"/>
                  </a:cubicBezTo>
                  <a:cubicBezTo>
                    <a:pt x="16084" y="38996"/>
                    <a:pt x="17204" y="38896"/>
                    <a:pt x="18384" y="38684"/>
                  </a:cubicBezTo>
                  <a:cubicBezTo>
                    <a:pt x="30637" y="36482"/>
                    <a:pt x="36007" y="8945"/>
                    <a:pt x="25659" y="2475"/>
                  </a:cubicBezTo>
                  <a:cubicBezTo>
                    <a:pt x="22747" y="654"/>
                    <a:pt x="19862" y="0"/>
                    <a:pt x="17219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03;p69"/>
            <p:cNvSpPr/>
            <p:nvPr/>
          </p:nvSpPr>
          <p:spPr>
            <a:xfrm>
              <a:off x="-2435330" y="5900803"/>
              <a:ext cx="419034" cy="453794"/>
            </a:xfrm>
            <a:custGeom>
              <a:avLst/>
              <a:gdLst/>
              <a:ahLst/>
              <a:cxnLst/>
              <a:rect l="l" t="t" r="r" b="b"/>
              <a:pathLst>
                <a:path w="27618" h="29909" extrusionOk="0">
                  <a:moveTo>
                    <a:pt x="13206" y="0"/>
                  </a:moveTo>
                  <a:cubicBezTo>
                    <a:pt x="8031" y="0"/>
                    <a:pt x="4069" y="3272"/>
                    <a:pt x="4069" y="3272"/>
                  </a:cubicBezTo>
                  <a:cubicBezTo>
                    <a:pt x="3963" y="10558"/>
                    <a:pt x="1" y="18457"/>
                    <a:pt x="1" y="18457"/>
                  </a:cubicBezTo>
                  <a:cubicBezTo>
                    <a:pt x="332" y="23210"/>
                    <a:pt x="3905" y="29909"/>
                    <a:pt x="11525" y="29909"/>
                  </a:cubicBezTo>
                  <a:cubicBezTo>
                    <a:pt x="12337" y="29909"/>
                    <a:pt x="13196" y="29832"/>
                    <a:pt x="14101" y="29670"/>
                  </a:cubicBezTo>
                  <a:cubicBezTo>
                    <a:pt x="23499" y="27981"/>
                    <a:pt x="27617" y="6862"/>
                    <a:pt x="19680" y="1899"/>
                  </a:cubicBezTo>
                  <a:cubicBezTo>
                    <a:pt x="17446" y="502"/>
                    <a:pt x="15233" y="0"/>
                    <a:pt x="13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04;p69"/>
            <p:cNvSpPr/>
            <p:nvPr/>
          </p:nvSpPr>
          <p:spPr>
            <a:xfrm>
              <a:off x="-2459378" y="6748111"/>
              <a:ext cx="132137" cy="32075"/>
            </a:xfrm>
            <a:custGeom>
              <a:avLst/>
              <a:gdLst/>
              <a:ahLst/>
              <a:cxnLst/>
              <a:rect l="l" t="t" r="r" b="b"/>
              <a:pathLst>
                <a:path w="8709" h="2114" extrusionOk="0">
                  <a:moveTo>
                    <a:pt x="4358" y="1"/>
                  </a:moveTo>
                  <a:cubicBezTo>
                    <a:pt x="2728" y="1"/>
                    <a:pt x="1172" y="134"/>
                    <a:pt x="1" y="271"/>
                  </a:cubicBezTo>
                  <a:cubicBezTo>
                    <a:pt x="396" y="889"/>
                    <a:pt x="805" y="1505"/>
                    <a:pt x="1244" y="2113"/>
                  </a:cubicBezTo>
                  <a:lnTo>
                    <a:pt x="8220" y="2113"/>
                  </a:lnTo>
                  <a:cubicBezTo>
                    <a:pt x="8220" y="2113"/>
                    <a:pt x="8351" y="1453"/>
                    <a:pt x="8709" y="421"/>
                  </a:cubicBezTo>
                  <a:cubicBezTo>
                    <a:pt x="7352" y="109"/>
                    <a:pt x="5826" y="1"/>
                    <a:pt x="4358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05;p69"/>
            <p:cNvSpPr/>
            <p:nvPr/>
          </p:nvSpPr>
          <p:spPr>
            <a:xfrm>
              <a:off x="-1814046" y="6748141"/>
              <a:ext cx="138768" cy="32044"/>
            </a:xfrm>
            <a:custGeom>
              <a:avLst/>
              <a:gdLst/>
              <a:ahLst/>
              <a:cxnLst/>
              <a:rect l="l" t="t" r="r" b="b"/>
              <a:pathLst>
                <a:path w="9146" h="2112" extrusionOk="0">
                  <a:moveTo>
                    <a:pt x="5129" y="1"/>
                  </a:moveTo>
                  <a:cubicBezTo>
                    <a:pt x="3408" y="1"/>
                    <a:pt x="1623" y="93"/>
                    <a:pt x="1" y="354"/>
                  </a:cubicBezTo>
                  <a:cubicBezTo>
                    <a:pt x="406" y="1421"/>
                    <a:pt x="564" y="2111"/>
                    <a:pt x="564" y="2111"/>
                  </a:cubicBezTo>
                  <a:lnTo>
                    <a:pt x="8456" y="2111"/>
                  </a:lnTo>
                  <a:cubicBezTo>
                    <a:pt x="8456" y="2111"/>
                    <a:pt x="8743" y="1391"/>
                    <a:pt x="9146" y="150"/>
                  </a:cubicBezTo>
                  <a:cubicBezTo>
                    <a:pt x="7939" y="65"/>
                    <a:pt x="6556" y="1"/>
                    <a:pt x="5129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06;p69"/>
            <p:cNvSpPr/>
            <p:nvPr/>
          </p:nvSpPr>
          <p:spPr>
            <a:xfrm>
              <a:off x="-3048193" y="5604453"/>
              <a:ext cx="58520" cy="28995"/>
            </a:xfrm>
            <a:custGeom>
              <a:avLst/>
              <a:gdLst/>
              <a:ahLst/>
              <a:cxnLst/>
              <a:rect l="l" t="t" r="r" b="b"/>
              <a:pathLst>
                <a:path w="3857" h="1911" extrusionOk="0">
                  <a:moveTo>
                    <a:pt x="2738" y="0"/>
                  </a:moveTo>
                  <a:cubicBezTo>
                    <a:pt x="2426" y="0"/>
                    <a:pt x="2065" y="53"/>
                    <a:pt x="1693" y="164"/>
                  </a:cubicBezTo>
                  <a:cubicBezTo>
                    <a:pt x="700" y="459"/>
                    <a:pt x="1" y="1052"/>
                    <a:pt x="131" y="1490"/>
                  </a:cubicBezTo>
                  <a:cubicBezTo>
                    <a:pt x="213" y="1763"/>
                    <a:pt x="599" y="1911"/>
                    <a:pt x="1119" y="1911"/>
                  </a:cubicBezTo>
                  <a:cubicBezTo>
                    <a:pt x="1431" y="1911"/>
                    <a:pt x="1792" y="1858"/>
                    <a:pt x="2164" y="1747"/>
                  </a:cubicBezTo>
                  <a:cubicBezTo>
                    <a:pt x="3157" y="1452"/>
                    <a:pt x="3856" y="858"/>
                    <a:pt x="3726" y="420"/>
                  </a:cubicBezTo>
                  <a:cubicBezTo>
                    <a:pt x="3645" y="147"/>
                    <a:pt x="3258" y="0"/>
                    <a:pt x="2738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07;p69"/>
            <p:cNvSpPr/>
            <p:nvPr/>
          </p:nvSpPr>
          <p:spPr>
            <a:xfrm>
              <a:off x="-3013539" y="5676765"/>
              <a:ext cx="35549" cy="14748"/>
            </a:xfrm>
            <a:custGeom>
              <a:avLst/>
              <a:gdLst/>
              <a:ahLst/>
              <a:cxnLst/>
              <a:rect l="l" t="t" r="r" b="b"/>
              <a:pathLst>
                <a:path w="2343" h="972" extrusionOk="0">
                  <a:moveTo>
                    <a:pt x="2342" y="1"/>
                  </a:moveTo>
                  <a:lnTo>
                    <a:pt x="2342" y="1"/>
                  </a:lnTo>
                  <a:cubicBezTo>
                    <a:pt x="2202" y="10"/>
                    <a:pt x="2064" y="34"/>
                    <a:pt x="1929" y="72"/>
                  </a:cubicBezTo>
                  <a:cubicBezTo>
                    <a:pt x="1814" y="100"/>
                    <a:pt x="1678" y="125"/>
                    <a:pt x="1546" y="173"/>
                  </a:cubicBezTo>
                  <a:cubicBezTo>
                    <a:pt x="1412" y="214"/>
                    <a:pt x="1265" y="258"/>
                    <a:pt x="1124" y="311"/>
                  </a:cubicBezTo>
                  <a:cubicBezTo>
                    <a:pt x="859" y="409"/>
                    <a:pt x="600" y="526"/>
                    <a:pt x="352" y="663"/>
                  </a:cubicBezTo>
                  <a:cubicBezTo>
                    <a:pt x="230" y="732"/>
                    <a:pt x="113" y="809"/>
                    <a:pt x="1" y="895"/>
                  </a:cubicBezTo>
                  <a:cubicBezTo>
                    <a:pt x="137" y="942"/>
                    <a:pt x="279" y="968"/>
                    <a:pt x="423" y="969"/>
                  </a:cubicBezTo>
                  <a:cubicBezTo>
                    <a:pt x="454" y="971"/>
                    <a:pt x="486" y="972"/>
                    <a:pt x="518" y="972"/>
                  </a:cubicBezTo>
                  <a:cubicBezTo>
                    <a:pt x="754" y="972"/>
                    <a:pt x="1041" y="924"/>
                    <a:pt x="1313" y="828"/>
                  </a:cubicBezTo>
                  <a:cubicBezTo>
                    <a:pt x="1465" y="759"/>
                    <a:pt x="1619" y="704"/>
                    <a:pt x="1748" y="612"/>
                  </a:cubicBezTo>
                  <a:cubicBezTo>
                    <a:pt x="1879" y="526"/>
                    <a:pt x="1997" y="441"/>
                    <a:pt x="2085" y="347"/>
                  </a:cubicBezTo>
                  <a:cubicBezTo>
                    <a:pt x="2264" y="159"/>
                    <a:pt x="2342" y="1"/>
                    <a:pt x="234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08;p69"/>
            <p:cNvSpPr/>
            <p:nvPr/>
          </p:nvSpPr>
          <p:spPr>
            <a:xfrm>
              <a:off x="-2995756" y="5724695"/>
              <a:ext cx="35519" cy="14748"/>
            </a:xfrm>
            <a:custGeom>
              <a:avLst/>
              <a:gdLst/>
              <a:ahLst/>
              <a:cxnLst/>
              <a:rect l="l" t="t" r="r" b="b"/>
              <a:pathLst>
                <a:path w="2341" h="972" extrusionOk="0">
                  <a:moveTo>
                    <a:pt x="2340" y="0"/>
                  </a:moveTo>
                  <a:lnTo>
                    <a:pt x="2340" y="0"/>
                  </a:lnTo>
                  <a:cubicBezTo>
                    <a:pt x="2201" y="9"/>
                    <a:pt x="2062" y="34"/>
                    <a:pt x="1927" y="71"/>
                  </a:cubicBezTo>
                  <a:cubicBezTo>
                    <a:pt x="1814" y="99"/>
                    <a:pt x="1676" y="124"/>
                    <a:pt x="1544" y="171"/>
                  </a:cubicBezTo>
                  <a:cubicBezTo>
                    <a:pt x="1410" y="215"/>
                    <a:pt x="1263" y="258"/>
                    <a:pt x="1124" y="311"/>
                  </a:cubicBezTo>
                  <a:cubicBezTo>
                    <a:pt x="857" y="407"/>
                    <a:pt x="598" y="526"/>
                    <a:pt x="350" y="663"/>
                  </a:cubicBezTo>
                  <a:cubicBezTo>
                    <a:pt x="228" y="731"/>
                    <a:pt x="111" y="809"/>
                    <a:pt x="0" y="895"/>
                  </a:cubicBezTo>
                  <a:cubicBezTo>
                    <a:pt x="135" y="942"/>
                    <a:pt x="279" y="967"/>
                    <a:pt x="423" y="969"/>
                  </a:cubicBezTo>
                  <a:cubicBezTo>
                    <a:pt x="453" y="971"/>
                    <a:pt x="485" y="972"/>
                    <a:pt x="517" y="972"/>
                  </a:cubicBezTo>
                  <a:cubicBezTo>
                    <a:pt x="752" y="972"/>
                    <a:pt x="1039" y="924"/>
                    <a:pt x="1311" y="827"/>
                  </a:cubicBezTo>
                  <a:cubicBezTo>
                    <a:pt x="1463" y="759"/>
                    <a:pt x="1618" y="704"/>
                    <a:pt x="1747" y="612"/>
                  </a:cubicBezTo>
                  <a:cubicBezTo>
                    <a:pt x="1877" y="524"/>
                    <a:pt x="1997" y="442"/>
                    <a:pt x="2085" y="347"/>
                  </a:cubicBezTo>
                  <a:cubicBezTo>
                    <a:pt x="2262" y="159"/>
                    <a:pt x="2340" y="0"/>
                    <a:pt x="2340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09;p69"/>
            <p:cNvSpPr/>
            <p:nvPr/>
          </p:nvSpPr>
          <p:spPr>
            <a:xfrm>
              <a:off x="-2968734" y="5773581"/>
              <a:ext cx="34487" cy="16781"/>
            </a:xfrm>
            <a:custGeom>
              <a:avLst/>
              <a:gdLst/>
              <a:ahLst/>
              <a:cxnLst/>
              <a:rect l="l" t="t" r="r" b="b"/>
              <a:pathLst>
                <a:path w="2273" h="1106" extrusionOk="0">
                  <a:moveTo>
                    <a:pt x="2273" y="1"/>
                  </a:moveTo>
                  <a:cubicBezTo>
                    <a:pt x="2135" y="20"/>
                    <a:pt x="1999" y="54"/>
                    <a:pt x="1867" y="102"/>
                  </a:cubicBezTo>
                  <a:cubicBezTo>
                    <a:pt x="1754" y="137"/>
                    <a:pt x="1620" y="172"/>
                    <a:pt x="1490" y="229"/>
                  </a:cubicBezTo>
                  <a:cubicBezTo>
                    <a:pt x="1360" y="281"/>
                    <a:pt x="1216" y="334"/>
                    <a:pt x="1080" y="396"/>
                  </a:cubicBezTo>
                  <a:cubicBezTo>
                    <a:pt x="823" y="512"/>
                    <a:pt x="573" y="649"/>
                    <a:pt x="335" y="801"/>
                  </a:cubicBezTo>
                  <a:cubicBezTo>
                    <a:pt x="217" y="879"/>
                    <a:pt x="107" y="965"/>
                    <a:pt x="1" y="1059"/>
                  </a:cubicBezTo>
                  <a:cubicBezTo>
                    <a:pt x="117" y="1090"/>
                    <a:pt x="236" y="1106"/>
                    <a:pt x="356" y="1106"/>
                  </a:cubicBezTo>
                  <a:cubicBezTo>
                    <a:pt x="380" y="1106"/>
                    <a:pt x="404" y="1105"/>
                    <a:pt x="428" y="1104"/>
                  </a:cubicBezTo>
                  <a:cubicBezTo>
                    <a:pt x="681" y="1100"/>
                    <a:pt x="1003" y="1030"/>
                    <a:pt x="1306" y="900"/>
                  </a:cubicBezTo>
                  <a:cubicBezTo>
                    <a:pt x="1451" y="820"/>
                    <a:pt x="1602" y="754"/>
                    <a:pt x="1725" y="653"/>
                  </a:cubicBezTo>
                  <a:cubicBezTo>
                    <a:pt x="1848" y="558"/>
                    <a:pt x="1961" y="465"/>
                    <a:pt x="2041" y="364"/>
                  </a:cubicBezTo>
                  <a:cubicBezTo>
                    <a:pt x="2206" y="164"/>
                    <a:pt x="2273" y="1"/>
                    <a:pt x="2273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10;p69"/>
            <p:cNvSpPr/>
            <p:nvPr/>
          </p:nvSpPr>
          <p:spPr>
            <a:xfrm>
              <a:off x="-2926995" y="5812787"/>
              <a:ext cx="31104" cy="22000"/>
            </a:xfrm>
            <a:custGeom>
              <a:avLst/>
              <a:gdLst/>
              <a:ahLst/>
              <a:cxnLst/>
              <a:rect l="l" t="t" r="r" b="b"/>
              <a:pathLst>
                <a:path w="2050" h="1450" extrusionOk="0">
                  <a:moveTo>
                    <a:pt x="2049" y="0"/>
                  </a:moveTo>
                  <a:lnTo>
                    <a:pt x="2049" y="0"/>
                  </a:lnTo>
                  <a:cubicBezTo>
                    <a:pt x="1916" y="43"/>
                    <a:pt x="1789" y="100"/>
                    <a:pt x="1668" y="170"/>
                  </a:cubicBezTo>
                  <a:cubicBezTo>
                    <a:pt x="1564" y="226"/>
                    <a:pt x="1438" y="285"/>
                    <a:pt x="1320" y="362"/>
                  </a:cubicBezTo>
                  <a:cubicBezTo>
                    <a:pt x="1200" y="436"/>
                    <a:pt x="1070" y="515"/>
                    <a:pt x="946" y="601"/>
                  </a:cubicBezTo>
                  <a:cubicBezTo>
                    <a:pt x="713" y="760"/>
                    <a:pt x="491" y="937"/>
                    <a:pt x="285" y="1133"/>
                  </a:cubicBezTo>
                  <a:cubicBezTo>
                    <a:pt x="182" y="1229"/>
                    <a:pt x="86" y="1332"/>
                    <a:pt x="0" y="1444"/>
                  </a:cubicBezTo>
                  <a:cubicBezTo>
                    <a:pt x="38" y="1448"/>
                    <a:pt x="77" y="1449"/>
                    <a:pt x="115" y="1449"/>
                  </a:cubicBezTo>
                  <a:cubicBezTo>
                    <a:pt x="221" y="1449"/>
                    <a:pt x="327" y="1437"/>
                    <a:pt x="430" y="1413"/>
                  </a:cubicBezTo>
                  <a:cubicBezTo>
                    <a:pt x="677" y="1364"/>
                    <a:pt x="982" y="1238"/>
                    <a:pt x="1258" y="1055"/>
                  </a:cubicBezTo>
                  <a:cubicBezTo>
                    <a:pt x="1387" y="952"/>
                    <a:pt x="1523" y="860"/>
                    <a:pt x="1626" y="739"/>
                  </a:cubicBezTo>
                  <a:cubicBezTo>
                    <a:pt x="1730" y="622"/>
                    <a:pt x="1825" y="512"/>
                    <a:pt x="1888" y="398"/>
                  </a:cubicBezTo>
                  <a:cubicBezTo>
                    <a:pt x="2012" y="173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11;p69"/>
            <p:cNvSpPr/>
            <p:nvPr/>
          </p:nvSpPr>
          <p:spPr>
            <a:xfrm>
              <a:off x="-2872738" y="5847987"/>
              <a:ext cx="25581" cy="28191"/>
            </a:xfrm>
            <a:custGeom>
              <a:avLst/>
              <a:gdLst/>
              <a:ahLst/>
              <a:cxnLst/>
              <a:rect l="l" t="t" r="r" b="b"/>
              <a:pathLst>
                <a:path w="1686" h="1858" extrusionOk="0">
                  <a:moveTo>
                    <a:pt x="1684" y="1"/>
                  </a:moveTo>
                  <a:lnTo>
                    <a:pt x="1684" y="1"/>
                  </a:lnTo>
                  <a:cubicBezTo>
                    <a:pt x="1563" y="72"/>
                    <a:pt x="1451" y="157"/>
                    <a:pt x="1349" y="252"/>
                  </a:cubicBezTo>
                  <a:cubicBezTo>
                    <a:pt x="1258" y="328"/>
                    <a:pt x="1149" y="412"/>
                    <a:pt x="1051" y="514"/>
                  </a:cubicBezTo>
                  <a:cubicBezTo>
                    <a:pt x="951" y="612"/>
                    <a:pt x="839" y="718"/>
                    <a:pt x="739" y="829"/>
                  </a:cubicBezTo>
                  <a:cubicBezTo>
                    <a:pt x="546" y="1036"/>
                    <a:pt x="368" y="1257"/>
                    <a:pt x="210" y="1492"/>
                  </a:cubicBezTo>
                  <a:cubicBezTo>
                    <a:pt x="131" y="1608"/>
                    <a:pt x="61" y="1731"/>
                    <a:pt x="1" y="1858"/>
                  </a:cubicBezTo>
                  <a:cubicBezTo>
                    <a:pt x="143" y="1838"/>
                    <a:pt x="282" y="1797"/>
                    <a:pt x="412" y="1734"/>
                  </a:cubicBezTo>
                  <a:cubicBezTo>
                    <a:pt x="642" y="1632"/>
                    <a:pt x="915" y="1442"/>
                    <a:pt x="1142" y="1204"/>
                  </a:cubicBezTo>
                  <a:cubicBezTo>
                    <a:pt x="1245" y="1074"/>
                    <a:pt x="1358" y="956"/>
                    <a:pt x="1431" y="815"/>
                  </a:cubicBezTo>
                  <a:cubicBezTo>
                    <a:pt x="1508" y="677"/>
                    <a:pt x="1576" y="549"/>
                    <a:pt x="1613" y="426"/>
                  </a:cubicBezTo>
                  <a:cubicBezTo>
                    <a:pt x="1685" y="178"/>
                    <a:pt x="1684" y="1"/>
                    <a:pt x="1684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2145;p69"/>
          <p:cNvGrpSpPr/>
          <p:nvPr/>
        </p:nvGrpSpPr>
        <p:grpSpPr>
          <a:xfrm rot="168937">
            <a:off x="6073872" y="1201208"/>
            <a:ext cx="1291195" cy="1528682"/>
            <a:chOff x="-3064791" y="3934613"/>
            <a:chExt cx="982644" cy="1163381"/>
          </a:xfrm>
        </p:grpSpPr>
        <p:sp>
          <p:nvSpPr>
            <p:cNvPr id="76" name="Google Shape;2146;p69"/>
            <p:cNvSpPr/>
            <p:nvPr/>
          </p:nvSpPr>
          <p:spPr>
            <a:xfrm>
              <a:off x="-3010762" y="4354861"/>
              <a:ext cx="589452" cy="607431"/>
            </a:xfrm>
            <a:custGeom>
              <a:avLst/>
              <a:gdLst/>
              <a:ahLst/>
              <a:cxnLst/>
              <a:rect l="l" t="t" r="r" b="b"/>
              <a:pathLst>
                <a:path w="38850" h="40035" extrusionOk="0">
                  <a:moveTo>
                    <a:pt x="11109" y="0"/>
                  </a:moveTo>
                  <a:cubicBezTo>
                    <a:pt x="11109" y="0"/>
                    <a:pt x="0" y="40034"/>
                    <a:pt x="19291" y="40034"/>
                  </a:cubicBezTo>
                  <a:cubicBezTo>
                    <a:pt x="19328" y="40034"/>
                    <a:pt x="19366" y="40034"/>
                    <a:pt x="19404" y="40034"/>
                  </a:cubicBezTo>
                  <a:cubicBezTo>
                    <a:pt x="38850" y="39878"/>
                    <a:pt x="36356" y="18057"/>
                    <a:pt x="29264" y="1228"/>
                  </a:cubicBezTo>
                  <a:lnTo>
                    <a:pt x="111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47;p69"/>
            <p:cNvSpPr/>
            <p:nvPr/>
          </p:nvSpPr>
          <p:spPr>
            <a:xfrm>
              <a:off x="-2847521" y="4335501"/>
              <a:ext cx="290842" cy="439411"/>
            </a:xfrm>
            <a:custGeom>
              <a:avLst/>
              <a:gdLst/>
              <a:ahLst/>
              <a:cxnLst/>
              <a:rect l="l" t="t" r="r" b="b"/>
              <a:pathLst>
                <a:path w="19169" h="28961" extrusionOk="0">
                  <a:moveTo>
                    <a:pt x="13513" y="0"/>
                  </a:moveTo>
                  <a:cubicBezTo>
                    <a:pt x="8662" y="0"/>
                    <a:pt x="1402" y="1844"/>
                    <a:pt x="1402" y="1844"/>
                  </a:cubicBezTo>
                  <a:cubicBezTo>
                    <a:pt x="1402" y="1844"/>
                    <a:pt x="1" y="12598"/>
                    <a:pt x="818" y="13999"/>
                  </a:cubicBezTo>
                  <a:cubicBezTo>
                    <a:pt x="979" y="14275"/>
                    <a:pt x="1115" y="14389"/>
                    <a:pt x="1237" y="14389"/>
                  </a:cubicBezTo>
                  <a:cubicBezTo>
                    <a:pt x="1734" y="14389"/>
                    <a:pt x="1989" y="12506"/>
                    <a:pt x="2717" y="12130"/>
                  </a:cubicBezTo>
                  <a:cubicBezTo>
                    <a:pt x="2739" y="12119"/>
                    <a:pt x="2759" y="12113"/>
                    <a:pt x="2779" y="12113"/>
                  </a:cubicBezTo>
                  <a:cubicBezTo>
                    <a:pt x="3579" y="12113"/>
                    <a:pt x="2719" y="21277"/>
                    <a:pt x="3974" y="22531"/>
                  </a:cubicBezTo>
                  <a:cubicBezTo>
                    <a:pt x="4140" y="22698"/>
                    <a:pt x="4289" y="22770"/>
                    <a:pt x="4423" y="22770"/>
                  </a:cubicBezTo>
                  <a:cubicBezTo>
                    <a:pt x="5321" y="22770"/>
                    <a:pt x="5539" y="19493"/>
                    <a:pt x="5844" y="19493"/>
                  </a:cubicBezTo>
                  <a:cubicBezTo>
                    <a:pt x="6194" y="19493"/>
                    <a:pt x="9439" y="28961"/>
                    <a:pt x="10446" y="28961"/>
                  </a:cubicBezTo>
                  <a:cubicBezTo>
                    <a:pt x="11454" y="28961"/>
                    <a:pt x="13558" y="19027"/>
                    <a:pt x="13792" y="18909"/>
                  </a:cubicBezTo>
                  <a:cubicBezTo>
                    <a:pt x="13797" y="18907"/>
                    <a:pt x="13801" y="18906"/>
                    <a:pt x="13805" y="18906"/>
                  </a:cubicBezTo>
                  <a:cubicBezTo>
                    <a:pt x="14043" y="18906"/>
                    <a:pt x="14510" y="21947"/>
                    <a:pt x="15428" y="21947"/>
                  </a:cubicBezTo>
                  <a:cubicBezTo>
                    <a:pt x="16364" y="21947"/>
                    <a:pt x="15760" y="11696"/>
                    <a:pt x="16470" y="11444"/>
                  </a:cubicBezTo>
                  <a:cubicBezTo>
                    <a:pt x="16501" y="11433"/>
                    <a:pt x="16533" y="11428"/>
                    <a:pt x="16564" y="11428"/>
                  </a:cubicBezTo>
                  <a:cubicBezTo>
                    <a:pt x="17211" y="11428"/>
                    <a:pt x="17818" y="13664"/>
                    <a:pt x="18423" y="13664"/>
                  </a:cubicBezTo>
                  <a:cubicBezTo>
                    <a:pt x="18450" y="13664"/>
                    <a:pt x="18478" y="13659"/>
                    <a:pt x="18505" y="13650"/>
                  </a:cubicBezTo>
                  <a:cubicBezTo>
                    <a:pt x="19168" y="13415"/>
                    <a:pt x="19168" y="4450"/>
                    <a:pt x="17649" y="1278"/>
                  </a:cubicBezTo>
                  <a:cubicBezTo>
                    <a:pt x="17196" y="332"/>
                    <a:pt x="15571" y="0"/>
                    <a:pt x="13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48;p69"/>
            <p:cNvSpPr/>
            <p:nvPr/>
          </p:nvSpPr>
          <p:spPr>
            <a:xfrm>
              <a:off x="-2482155" y="4676790"/>
              <a:ext cx="400008" cy="421204"/>
            </a:xfrm>
            <a:custGeom>
              <a:avLst/>
              <a:gdLst/>
              <a:ahLst/>
              <a:cxnLst/>
              <a:rect l="l" t="t" r="r" b="b"/>
              <a:pathLst>
                <a:path w="26364" h="27761" extrusionOk="0">
                  <a:moveTo>
                    <a:pt x="1" y="0"/>
                  </a:moveTo>
                  <a:lnTo>
                    <a:pt x="1" y="6158"/>
                  </a:lnTo>
                  <a:cubicBezTo>
                    <a:pt x="6896" y="7757"/>
                    <a:pt x="7597" y="10987"/>
                    <a:pt x="6479" y="13936"/>
                  </a:cubicBezTo>
                  <a:cubicBezTo>
                    <a:pt x="5362" y="16884"/>
                    <a:pt x="4909" y="21974"/>
                    <a:pt x="9000" y="25247"/>
                  </a:cubicBezTo>
                  <a:cubicBezTo>
                    <a:pt x="11014" y="26857"/>
                    <a:pt x="14018" y="27760"/>
                    <a:pt x="16871" y="27760"/>
                  </a:cubicBezTo>
                  <a:cubicBezTo>
                    <a:pt x="19814" y="27760"/>
                    <a:pt x="22595" y="26799"/>
                    <a:pt x="23960" y="24662"/>
                  </a:cubicBezTo>
                  <a:cubicBezTo>
                    <a:pt x="26364" y="20903"/>
                    <a:pt x="22980" y="18357"/>
                    <a:pt x="20731" y="18357"/>
                  </a:cubicBezTo>
                  <a:cubicBezTo>
                    <a:pt x="20463" y="18357"/>
                    <a:pt x="20211" y="18393"/>
                    <a:pt x="19987" y="18467"/>
                  </a:cubicBezTo>
                  <a:cubicBezTo>
                    <a:pt x="19027" y="18787"/>
                    <a:pt x="17531" y="19205"/>
                    <a:pt x="16088" y="19205"/>
                  </a:cubicBezTo>
                  <a:cubicBezTo>
                    <a:pt x="14370" y="19205"/>
                    <a:pt x="12728" y="18613"/>
                    <a:pt x="12156" y="16559"/>
                  </a:cubicBezTo>
                  <a:cubicBezTo>
                    <a:pt x="11104" y="12779"/>
                    <a:pt x="14143" y="7948"/>
                    <a:pt x="9819" y="4092"/>
                  </a:cubicBezTo>
                  <a:cubicBezTo>
                    <a:pt x="5493" y="2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49;p69"/>
            <p:cNvSpPr/>
            <p:nvPr/>
          </p:nvSpPr>
          <p:spPr>
            <a:xfrm>
              <a:off x="-3031351" y="3998383"/>
              <a:ext cx="652008" cy="395608"/>
            </a:xfrm>
            <a:custGeom>
              <a:avLst/>
              <a:gdLst/>
              <a:ahLst/>
              <a:cxnLst/>
              <a:rect l="l" t="t" r="r" b="b"/>
              <a:pathLst>
                <a:path w="42973" h="26074" extrusionOk="0">
                  <a:moveTo>
                    <a:pt x="21669" y="0"/>
                  </a:moveTo>
                  <a:cubicBezTo>
                    <a:pt x="11529" y="0"/>
                    <a:pt x="1512" y="8347"/>
                    <a:pt x="778" y="10622"/>
                  </a:cubicBezTo>
                  <a:cubicBezTo>
                    <a:pt x="0" y="13036"/>
                    <a:pt x="8610" y="23595"/>
                    <a:pt x="18077" y="25699"/>
                  </a:cubicBezTo>
                  <a:cubicBezTo>
                    <a:pt x="19242" y="25958"/>
                    <a:pt x="20498" y="26073"/>
                    <a:pt x="21804" y="26073"/>
                  </a:cubicBezTo>
                  <a:cubicBezTo>
                    <a:pt x="31108" y="26073"/>
                    <a:pt x="42972" y="20209"/>
                    <a:pt x="42972" y="18569"/>
                  </a:cubicBezTo>
                  <a:cubicBezTo>
                    <a:pt x="42972" y="16699"/>
                    <a:pt x="34324" y="1272"/>
                    <a:pt x="23570" y="102"/>
                  </a:cubicBezTo>
                  <a:cubicBezTo>
                    <a:pt x="22937" y="33"/>
                    <a:pt x="22303" y="0"/>
                    <a:pt x="2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50;p69"/>
            <p:cNvSpPr/>
            <p:nvPr/>
          </p:nvSpPr>
          <p:spPr>
            <a:xfrm>
              <a:off x="-2927738" y="4209372"/>
              <a:ext cx="422751" cy="184619"/>
            </a:xfrm>
            <a:custGeom>
              <a:avLst/>
              <a:gdLst/>
              <a:ahLst/>
              <a:cxnLst/>
              <a:rect l="l" t="t" r="r" b="b"/>
              <a:pathLst>
                <a:path w="27863" h="12168" extrusionOk="0">
                  <a:moveTo>
                    <a:pt x="10950" y="1"/>
                  </a:moveTo>
                  <a:cubicBezTo>
                    <a:pt x="3100" y="1"/>
                    <a:pt x="5" y="5535"/>
                    <a:pt x="1" y="5542"/>
                  </a:cubicBezTo>
                  <a:cubicBezTo>
                    <a:pt x="3103" y="8319"/>
                    <a:pt x="7093" y="10870"/>
                    <a:pt x="11248" y="11793"/>
                  </a:cubicBezTo>
                  <a:cubicBezTo>
                    <a:pt x="12413" y="12052"/>
                    <a:pt x="13668" y="12167"/>
                    <a:pt x="14973" y="12167"/>
                  </a:cubicBezTo>
                  <a:cubicBezTo>
                    <a:pt x="19192" y="12167"/>
                    <a:pt x="23936" y="10961"/>
                    <a:pt x="27862" y="9489"/>
                  </a:cubicBezTo>
                  <a:cubicBezTo>
                    <a:pt x="27855" y="9461"/>
                    <a:pt x="25874" y="2789"/>
                    <a:pt x="15021" y="456"/>
                  </a:cubicBezTo>
                  <a:cubicBezTo>
                    <a:pt x="13542" y="138"/>
                    <a:pt x="12187" y="1"/>
                    <a:pt x="10950" y="1"/>
                  </a:cubicBezTo>
                  <a:close/>
                </a:path>
              </a:pathLst>
            </a:custGeom>
            <a:solidFill>
              <a:srgbClr val="FAF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51;p69"/>
            <p:cNvSpPr/>
            <p:nvPr/>
          </p:nvSpPr>
          <p:spPr>
            <a:xfrm>
              <a:off x="-2802899" y="3998429"/>
              <a:ext cx="201855" cy="248025"/>
            </a:xfrm>
            <a:custGeom>
              <a:avLst/>
              <a:gdLst/>
              <a:ahLst/>
              <a:cxnLst/>
              <a:rect l="l" t="t" r="r" b="b"/>
              <a:pathLst>
                <a:path w="13304" h="16347" extrusionOk="0">
                  <a:moveTo>
                    <a:pt x="6647" y="0"/>
                  </a:moveTo>
                  <a:cubicBezTo>
                    <a:pt x="5765" y="0"/>
                    <a:pt x="4883" y="63"/>
                    <a:pt x="4008" y="179"/>
                  </a:cubicBezTo>
                  <a:cubicBezTo>
                    <a:pt x="3694" y="1241"/>
                    <a:pt x="0" y="13758"/>
                    <a:pt x="448" y="14281"/>
                  </a:cubicBezTo>
                  <a:cubicBezTo>
                    <a:pt x="855" y="14755"/>
                    <a:pt x="9556" y="16347"/>
                    <a:pt x="12138" y="16347"/>
                  </a:cubicBezTo>
                  <a:cubicBezTo>
                    <a:pt x="12527" y="16347"/>
                    <a:pt x="12777" y="16310"/>
                    <a:pt x="12839" y="16229"/>
                  </a:cubicBezTo>
                  <a:cubicBezTo>
                    <a:pt x="13303" y="15610"/>
                    <a:pt x="12843" y="1500"/>
                    <a:pt x="12839" y="1338"/>
                  </a:cubicBezTo>
                  <a:cubicBezTo>
                    <a:pt x="11448" y="704"/>
                    <a:pt x="10002" y="261"/>
                    <a:pt x="8513" y="99"/>
                  </a:cubicBezTo>
                  <a:cubicBezTo>
                    <a:pt x="7892" y="32"/>
                    <a:pt x="7269" y="0"/>
                    <a:pt x="6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52;p69"/>
            <p:cNvSpPr/>
            <p:nvPr/>
          </p:nvSpPr>
          <p:spPr>
            <a:xfrm>
              <a:off x="-2702700" y="3998626"/>
              <a:ext cx="58035" cy="124263"/>
            </a:xfrm>
            <a:custGeom>
              <a:avLst/>
              <a:gdLst/>
              <a:ahLst/>
              <a:cxnLst/>
              <a:rect l="l" t="t" r="r" b="b"/>
              <a:pathLst>
                <a:path w="3825" h="8190" extrusionOk="0">
                  <a:moveTo>
                    <a:pt x="770" y="1"/>
                  </a:moveTo>
                  <a:cubicBezTo>
                    <a:pt x="757" y="1"/>
                    <a:pt x="744" y="1"/>
                    <a:pt x="731" y="1"/>
                  </a:cubicBezTo>
                  <a:cubicBezTo>
                    <a:pt x="731" y="1"/>
                    <a:pt x="0" y="7585"/>
                    <a:pt x="468" y="8160"/>
                  </a:cubicBezTo>
                  <a:cubicBezTo>
                    <a:pt x="484" y="8180"/>
                    <a:pt x="502" y="8189"/>
                    <a:pt x="523" y="8189"/>
                  </a:cubicBezTo>
                  <a:cubicBezTo>
                    <a:pt x="1126" y="8189"/>
                    <a:pt x="3825" y="450"/>
                    <a:pt x="3825" y="450"/>
                  </a:cubicBezTo>
                  <a:cubicBezTo>
                    <a:pt x="3825" y="450"/>
                    <a:pt x="2344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53;p69"/>
            <p:cNvSpPr/>
            <p:nvPr/>
          </p:nvSpPr>
          <p:spPr>
            <a:xfrm>
              <a:off x="-2742072" y="3998626"/>
              <a:ext cx="29905" cy="86483"/>
            </a:xfrm>
            <a:custGeom>
              <a:avLst/>
              <a:gdLst/>
              <a:ahLst/>
              <a:cxnLst/>
              <a:rect l="l" t="t" r="r" b="b"/>
              <a:pathLst>
                <a:path w="1971" h="5700" extrusionOk="0">
                  <a:moveTo>
                    <a:pt x="1970" y="1"/>
                  </a:moveTo>
                  <a:cubicBezTo>
                    <a:pt x="1658" y="11"/>
                    <a:pt x="1" y="166"/>
                    <a:pt x="1" y="166"/>
                  </a:cubicBezTo>
                  <a:cubicBezTo>
                    <a:pt x="1" y="166"/>
                    <a:pt x="253" y="5700"/>
                    <a:pt x="633" y="5700"/>
                  </a:cubicBezTo>
                  <a:cubicBezTo>
                    <a:pt x="638" y="5700"/>
                    <a:pt x="643" y="5698"/>
                    <a:pt x="649" y="5696"/>
                  </a:cubicBezTo>
                  <a:cubicBezTo>
                    <a:pt x="1038" y="5540"/>
                    <a:pt x="1970" y="1"/>
                    <a:pt x="1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54;p69"/>
            <p:cNvSpPr/>
            <p:nvPr/>
          </p:nvSpPr>
          <p:spPr>
            <a:xfrm>
              <a:off x="-2646941" y="4007639"/>
              <a:ext cx="38842" cy="96361"/>
            </a:xfrm>
            <a:custGeom>
              <a:avLst/>
              <a:gdLst/>
              <a:ahLst/>
              <a:cxnLst/>
              <a:rect l="l" t="t" r="r" b="b"/>
              <a:pathLst>
                <a:path w="2560" h="6351" extrusionOk="0">
                  <a:moveTo>
                    <a:pt x="646" y="0"/>
                  </a:moveTo>
                  <a:cubicBezTo>
                    <a:pt x="646" y="0"/>
                    <a:pt x="0" y="6271"/>
                    <a:pt x="150" y="6350"/>
                  </a:cubicBezTo>
                  <a:cubicBezTo>
                    <a:pt x="151" y="6350"/>
                    <a:pt x="152" y="6350"/>
                    <a:pt x="153" y="6350"/>
                  </a:cubicBezTo>
                  <a:cubicBezTo>
                    <a:pt x="329" y="6350"/>
                    <a:pt x="2560" y="731"/>
                    <a:pt x="2560" y="731"/>
                  </a:cubicBezTo>
                  <a:cubicBezTo>
                    <a:pt x="2560" y="731"/>
                    <a:pt x="1144" y="144"/>
                    <a:pt x="6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55;p69"/>
            <p:cNvSpPr/>
            <p:nvPr/>
          </p:nvSpPr>
          <p:spPr>
            <a:xfrm>
              <a:off x="-2842241" y="4103969"/>
              <a:ext cx="38477" cy="50858"/>
            </a:xfrm>
            <a:custGeom>
              <a:avLst/>
              <a:gdLst/>
              <a:ahLst/>
              <a:cxnLst/>
              <a:rect l="l" t="t" r="r" b="b"/>
              <a:pathLst>
                <a:path w="2536" h="3352" extrusionOk="0">
                  <a:moveTo>
                    <a:pt x="1269" y="1"/>
                  </a:moveTo>
                  <a:cubicBezTo>
                    <a:pt x="568" y="1"/>
                    <a:pt x="1" y="751"/>
                    <a:pt x="1" y="1676"/>
                  </a:cubicBezTo>
                  <a:cubicBezTo>
                    <a:pt x="1" y="2601"/>
                    <a:pt x="568" y="3352"/>
                    <a:pt x="1269" y="3352"/>
                  </a:cubicBezTo>
                  <a:cubicBezTo>
                    <a:pt x="1968" y="3352"/>
                    <a:pt x="2536" y="2601"/>
                    <a:pt x="2536" y="1676"/>
                  </a:cubicBezTo>
                  <a:cubicBezTo>
                    <a:pt x="2536" y="751"/>
                    <a:pt x="1968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56;p69"/>
            <p:cNvSpPr/>
            <p:nvPr/>
          </p:nvSpPr>
          <p:spPr>
            <a:xfrm>
              <a:off x="-2585977" y="4136484"/>
              <a:ext cx="38462" cy="50843"/>
            </a:xfrm>
            <a:custGeom>
              <a:avLst/>
              <a:gdLst/>
              <a:ahLst/>
              <a:cxnLst/>
              <a:rect l="l" t="t" r="r" b="b"/>
              <a:pathLst>
                <a:path w="2535" h="3351" extrusionOk="0">
                  <a:moveTo>
                    <a:pt x="1267" y="1"/>
                  </a:moveTo>
                  <a:cubicBezTo>
                    <a:pt x="568" y="1"/>
                    <a:pt x="1" y="750"/>
                    <a:pt x="1" y="1676"/>
                  </a:cubicBezTo>
                  <a:cubicBezTo>
                    <a:pt x="1" y="2601"/>
                    <a:pt x="570" y="3350"/>
                    <a:pt x="1267" y="3350"/>
                  </a:cubicBezTo>
                  <a:cubicBezTo>
                    <a:pt x="1967" y="3350"/>
                    <a:pt x="2534" y="2601"/>
                    <a:pt x="2534" y="1676"/>
                  </a:cubicBezTo>
                  <a:cubicBezTo>
                    <a:pt x="2534" y="750"/>
                    <a:pt x="1968" y="1"/>
                    <a:pt x="1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57;p69"/>
            <p:cNvSpPr/>
            <p:nvPr/>
          </p:nvSpPr>
          <p:spPr>
            <a:xfrm>
              <a:off x="-3064791" y="3934613"/>
              <a:ext cx="225691" cy="161269"/>
            </a:xfrm>
            <a:custGeom>
              <a:avLst/>
              <a:gdLst/>
              <a:ahLst/>
              <a:cxnLst/>
              <a:rect l="l" t="t" r="r" b="b"/>
              <a:pathLst>
                <a:path w="14875" h="10629" extrusionOk="0">
                  <a:moveTo>
                    <a:pt x="9697" y="0"/>
                  </a:moveTo>
                  <a:cubicBezTo>
                    <a:pt x="7165" y="0"/>
                    <a:pt x="4335" y="1479"/>
                    <a:pt x="2934" y="3527"/>
                  </a:cubicBezTo>
                  <a:cubicBezTo>
                    <a:pt x="1" y="7812"/>
                    <a:pt x="7025" y="10628"/>
                    <a:pt x="7025" y="10628"/>
                  </a:cubicBezTo>
                  <a:cubicBezTo>
                    <a:pt x="11458" y="7367"/>
                    <a:pt x="14670" y="6487"/>
                    <a:pt x="14670" y="6487"/>
                  </a:cubicBezTo>
                  <a:cubicBezTo>
                    <a:pt x="14874" y="1767"/>
                    <a:pt x="12464" y="0"/>
                    <a:pt x="9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58;p69"/>
            <p:cNvSpPr/>
            <p:nvPr/>
          </p:nvSpPr>
          <p:spPr>
            <a:xfrm>
              <a:off x="-3003767" y="3976156"/>
              <a:ext cx="143835" cy="102794"/>
            </a:xfrm>
            <a:custGeom>
              <a:avLst/>
              <a:gdLst/>
              <a:ahLst/>
              <a:cxnLst/>
              <a:rect l="l" t="t" r="r" b="b"/>
              <a:pathLst>
                <a:path w="9480" h="6775" extrusionOk="0">
                  <a:moveTo>
                    <a:pt x="6179" y="0"/>
                  </a:moveTo>
                  <a:cubicBezTo>
                    <a:pt x="4565" y="0"/>
                    <a:pt x="2762" y="943"/>
                    <a:pt x="1870" y="2248"/>
                  </a:cubicBezTo>
                  <a:cubicBezTo>
                    <a:pt x="0" y="4980"/>
                    <a:pt x="4477" y="6775"/>
                    <a:pt x="4477" y="6775"/>
                  </a:cubicBezTo>
                  <a:cubicBezTo>
                    <a:pt x="7303" y="4695"/>
                    <a:pt x="9350" y="4135"/>
                    <a:pt x="9350" y="4135"/>
                  </a:cubicBezTo>
                  <a:cubicBezTo>
                    <a:pt x="9479" y="1126"/>
                    <a:pt x="7943" y="0"/>
                    <a:pt x="6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59;p69"/>
            <p:cNvSpPr/>
            <p:nvPr/>
          </p:nvSpPr>
          <p:spPr>
            <a:xfrm>
              <a:off x="-2541128" y="3990509"/>
              <a:ext cx="205557" cy="170205"/>
            </a:xfrm>
            <a:custGeom>
              <a:avLst/>
              <a:gdLst/>
              <a:ahLst/>
              <a:cxnLst/>
              <a:rect l="l" t="t" r="r" b="b"/>
              <a:pathLst>
                <a:path w="13548" h="11218" extrusionOk="0">
                  <a:moveTo>
                    <a:pt x="5025" y="0"/>
                  </a:moveTo>
                  <a:cubicBezTo>
                    <a:pt x="2953" y="0"/>
                    <a:pt x="991" y="1346"/>
                    <a:pt x="1" y="4922"/>
                  </a:cubicBezTo>
                  <a:cubicBezTo>
                    <a:pt x="1" y="4922"/>
                    <a:pt x="2786" y="6749"/>
                    <a:pt x="5997" y="11217"/>
                  </a:cubicBezTo>
                  <a:cubicBezTo>
                    <a:pt x="5997" y="11217"/>
                    <a:pt x="13547" y="10702"/>
                    <a:pt x="12079" y="5723"/>
                  </a:cubicBezTo>
                  <a:cubicBezTo>
                    <a:pt x="11212" y="2785"/>
                    <a:pt x="8005" y="0"/>
                    <a:pt x="5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60;p69"/>
            <p:cNvSpPr/>
            <p:nvPr/>
          </p:nvSpPr>
          <p:spPr>
            <a:xfrm>
              <a:off x="-2524195" y="4029229"/>
              <a:ext cx="131030" cy="108483"/>
            </a:xfrm>
            <a:custGeom>
              <a:avLst/>
              <a:gdLst/>
              <a:ahLst/>
              <a:cxnLst/>
              <a:rect l="l" t="t" r="r" b="b"/>
              <a:pathLst>
                <a:path w="8636" h="7150" extrusionOk="0">
                  <a:moveTo>
                    <a:pt x="3202" y="0"/>
                  </a:moveTo>
                  <a:cubicBezTo>
                    <a:pt x="1882" y="0"/>
                    <a:pt x="631" y="858"/>
                    <a:pt x="0" y="3136"/>
                  </a:cubicBezTo>
                  <a:cubicBezTo>
                    <a:pt x="0" y="3138"/>
                    <a:pt x="1776" y="4303"/>
                    <a:pt x="3822" y="7150"/>
                  </a:cubicBezTo>
                  <a:cubicBezTo>
                    <a:pt x="3822" y="7150"/>
                    <a:pt x="8635" y="6822"/>
                    <a:pt x="7698" y="3648"/>
                  </a:cubicBezTo>
                  <a:cubicBezTo>
                    <a:pt x="7146" y="1775"/>
                    <a:pt x="5102" y="0"/>
                    <a:pt x="3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61;p69"/>
            <p:cNvSpPr/>
            <p:nvPr/>
          </p:nvSpPr>
          <p:spPr>
            <a:xfrm>
              <a:off x="-2804477" y="4198402"/>
              <a:ext cx="188245" cy="67609"/>
            </a:xfrm>
            <a:custGeom>
              <a:avLst/>
              <a:gdLst/>
              <a:ahLst/>
              <a:cxnLst/>
              <a:rect l="l" t="t" r="r" b="b"/>
              <a:pathLst>
                <a:path w="12407" h="4456" extrusionOk="0">
                  <a:moveTo>
                    <a:pt x="5493" y="1"/>
                  </a:moveTo>
                  <a:cubicBezTo>
                    <a:pt x="2748" y="1"/>
                    <a:pt x="1" y="651"/>
                    <a:pt x="478" y="1739"/>
                  </a:cubicBezTo>
                  <a:cubicBezTo>
                    <a:pt x="1008" y="2949"/>
                    <a:pt x="3885" y="4193"/>
                    <a:pt x="6923" y="4417"/>
                  </a:cubicBezTo>
                  <a:cubicBezTo>
                    <a:pt x="7279" y="4443"/>
                    <a:pt x="7627" y="4456"/>
                    <a:pt x="7963" y="4456"/>
                  </a:cubicBezTo>
                  <a:cubicBezTo>
                    <a:pt x="10500" y="4456"/>
                    <a:pt x="12407" y="3740"/>
                    <a:pt x="12383" y="2743"/>
                  </a:cubicBezTo>
                  <a:cubicBezTo>
                    <a:pt x="12357" y="1614"/>
                    <a:pt x="9392" y="186"/>
                    <a:pt x="6389" y="25"/>
                  </a:cubicBezTo>
                  <a:cubicBezTo>
                    <a:pt x="6093" y="9"/>
                    <a:pt x="5793" y="1"/>
                    <a:pt x="5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62;p69"/>
            <p:cNvSpPr/>
            <p:nvPr/>
          </p:nvSpPr>
          <p:spPr>
            <a:xfrm>
              <a:off x="-2774283" y="4260397"/>
              <a:ext cx="71645" cy="69111"/>
            </a:xfrm>
            <a:custGeom>
              <a:avLst/>
              <a:gdLst/>
              <a:ahLst/>
              <a:cxnLst/>
              <a:rect l="l" t="t" r="r" b="b"/>
              <a:pathLst>
                <a:path w="4722" h="4555" extrusionOk="0">
                  <a:moveTo>
                    <a:pt x="4439" y="1"/>
                  </a:moveTo>
                  <a:cubicBezTo>
                    <a:pt x="4292" y="1"/>
                    <a:pt x="4137" y="94"/>
                    <a:pt x="4120" y="281"/>
                  </a:cubicBezTo>
                  <a:lnTo>
                    <a:pt x="4120" y="282"/>
                  </a:lnTo>
                  <a:cubicBezTo>
                    <a:pt x="4033" y="1250"/>
                    <a:pt x="3945" y="2218"/>
                    <a:pt x="3855" y="3185"/>
                  </a:cubicBezTo>
                  <a:cubicBezTo>
                    <a:pt x="3843" y="3328"/>
                    <a:pt x="3830" y="3470"/>
                    <a:pt x="3818" y="3612"/>
                  </a:cubicBezTo>
                  <a:lnTo>
                    <a:pt x="3818" y="3612"/>
                  </a:lnTo>
                  <a:cubicBezTo>
                    <a:pt x="3802" y="3618"/>
                    <a:pt x="3784" y="3626"/>
                    <a:pt x="3763" y="3637"/>
                  </a:cubicBezTo>
                  <a:cubicBezTo>
                    <a:pt x="3295" y="3868"/>
                    <a:pt x="2795" y="3978"/>
                    <a:pt x="2295" y="3978"/>
                  </a:cubicBezTo>
                  <a:cubicBezTo>
                    <a:pt x="1705" y="3978"/>
                    <a:pt x="1116" y="3825"/>
                    <a:pt x="580" y="3541"/>
                  </a:cubicBezTo>
                  <a:cubicBezTo>
                    <a:pt x="532" y="3515"/>
                    <a:pt x="484" y="3504"/>
                    <a:pt x="439" y="3504"/>
                  </a:cubicBezTo>
                  <a:cubicBezTo>
                    <a:pt x="174" y="3504"/>
                    <a:pt x="0" y="3894"/>
                    <a:pt x="285" y="4045"/>
                  </a:cubicBezTo>
                  <a:cubicBezTo>
                    <a:pt x="924" y="4385"/>
                    <a:pt x="1578" y="4554"/>
                    <a:pt x="2254" y="4554"/>
                  </a:cubicBezTo>
                  <a:cubicBezTo>
                    <a:pt x="2602" y="4554"/>
                    <a:pt x="2957" y="4509"/>
                    <a:pt x="3318" y="4419"/>
                  </a:cubicBezTo>
                  <a:cubicBezTo>
                    <a:pt x="3650" y="4336"/>
                    <a:pt x="4350" y="4178"/>
                    <a:pt x="4388" y="3758"/>
                  </a:cubicBezTo>
                  <a:cubicBezTo>
                    <a:pt x="4494" y="2600"/>
                    <a:pt x="4599" y="1440"/>
                    <a:pt x="4705" y="281"/>
                  </a:cubicBezTo>
                  <a:cubicBezTo>
                    <a:pt x="4722" y="94"/>
                    <a:pt x="4585" y="1"/>
                    <a:pt x="4439" y="1"/>
                  </a:cubicBezTo>
                  <a:close/>
                </a:path>
              </a:pathLst>
            </a:custGeom>
            <a:solidFill>
              <a:srgbClr val="675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63;p69"/>
            <p:cNvSpPr/>
            <p:nvPr/>
          </p:nvSpPr>
          <p:spPr>
            <a:xfrm>
              <a:off x="-2717326" y="4313622"/>
              <a:ext cx="68398" cy="24883"/>
            </a:xfrm>
            <a:custGeom>
              <a:avLst/>
              <a:gdLst/>
              <a:ahLst/>
              <a:cxnLst/>
              <a:rect l="l" t="t" r="r" b="b"/>
              <a:pathLst>
                <a:path w="4508" h="1640" extrusionOk="0">
                  <a:moveTo>
                    <a:pt x="356" y="0"/>
                  </a:moveTo>
                  <a:cubicBezTo>
                    <a:pt x="182" y="0"/>
                    <a:pt x="0" y="144"/>
                    <a:pt x="58" y="363"/>
                  </a:cubicBezTo>
                  <a:cubicBezTo>
                    <a:pt x="320" y="1374"/>
                    <a:pt x="1396" y="1639"/>
                    <a:pt x="2463" y="1639"/>
                  </a:cubicBezTo>
                  <a:cubicBezTo>
                    <a:pt x="3085" y="1639"/>
                    <a:pt x="3705" y="1549"/>
                    <a:pt x="4158" y="1463"/>
                  </a:cubicBezTo>
                  <a:cubicBezTo>
                    <a:pt x="4507" y="1398"/>
                    <a:pt x="4388" y="894"/>
                    <a:pt x="4065" y="894"/>
                  </a:cubicBezTo>
                  <a:cubicBezTo>
                    <a:pt x="4045" y="894"/>
                    <a:pt x="4025" y="896"/>
                    <a:pt x="4003" y="900"/>
                  </a:cubicBezTo>
                  <a:cubicBezTo>
                    <a:pt x="3630" y="971"/>
                    <a:pt x="3024" y="1067"/>
                    <a:pt x="2426" y="1067"/>
                  </a:cubicBezTo>
                  <a:cubicBezTo>
                    <a:pt x="1605" y="1067"/>
                    <a:pt x="797" y="886"/>
                    <a:pt x="621" y="209"/>
                  </a:cubicBezTo>
                  <a:cubicBezTo>
                    <a:pt x="583" y="63"/>
                    <a:pt x="471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64;p69"/>
            <p:cNvSpPr/>
            <p:nvPr/>
          </p:nvSpPr>
          <p:spPr>
            <a:xfrm>
              <a:off x="-2518278" y="4183291"/>
              <a:ext cx="121532" cy="53862"/>
            </a:xfrm>
            <a:custGeom>
              <a:avLst/>
              <a:gdLst/>
              <a:ahLst/>
              <a:cxnLst/>
              <a:rect l="l" t="t" r="r" b="b"/>
              <a:pathLst>
                <a:path w="8010" h="3550" extrusionOk="0">
                  <a:moveTo>
                    <a:pt x="5835" y="0"/>
                  </a:moveTo>
                  <a:cubicBezTo>
                    <a:pt x="5835" y="0"/>
                    <a:pt x="1" y="1420"/>
                    <a:pt x="79" y="1720"/>
                  </a:cubicBezTo>
                  <a:cubicBezTo>
                    <a:pt x="156" y="2019"/>
                    <a:pt x="7973" y="3513"/>
                    <a:pt x="8009" y="3550"/>
                  </a:cubicBezTo>
                  <a:lnTo>
                    <a:pt x="8009" y="3550"/>
                  </a:lnTo>
                  <a:cubicBezTo>
                    <a:pt x="7985" y="3511"/>
                    <a:pt x="6266" y="615"/>
                    <a:pt x="5835" y="0"/>
                  </a:cubicBezTo>
                  <a:close/>
                  <a:moveTo>
                    <a:pt x="8009" y="3550"/>
                  </a:moveTo>
                  <a:cubicBezTo>
                    <a:pt x="8009" y="3550"/>
                    <a:pt x="8009" y="3550"/>
                    <a:pt x="8009" y="3550"/>
                  </a:cubicBezTo>
                  <a:cubicBezTo>
                    <a:pt x="8009" y="3550"/>
                    <a:pt x="8009" y="3550"/>
                    <a:pt x="8009" y="3550"/>
                  </a:cubicBezTo>
                  <a:cubicBezTo>
                    <a:pt x="8009" y="3550"/>
                    <a:pt x="8009" y="3550"/>
                    <a:pt x="8009" y="3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65;p69"/>
            <p:cNvSpPr/>
            <p:nvPr/>
          </p:nvSpPr>
          <p:spPr>
            <a:xfrm>
              <a:off x="-2525166" y="4243890"/>
              <a:ext cx="145823" cy="77167"/>
            </a:xfrm>
            <a:custGeom>
              <a:avLst/>
              <a:gdLst/>
              <a:ahLst/>
              <a:cxnLst/>
              <a:rect l="l" t="t" r="r" b="b"/>
              <a:pathLst>
                <a:path w="9611" h="5086" extrusionOk="0">
                  <a:moveTo>
                    <a:pt x="1320" y="1"/>
                  </a:moveTo>
                  <a:cubicBezTo>
                    <a:pt x="903" y="1"/>
                    <a:pt x="619" y="50"/>
                    <a:pt x="532" y="169"/>
                  </a:cubicBezTo>
                  <a:cubicBezTo>
                    <a:pt x="1" y="889"/>
                    <a:pt x="5444" y="5085"/>
                    <a:pt x="6116" y="5085"/>
                  </a:cubicBezTo>
                  <a:cubicBezTo>
                    <a:pt x="6132" y="5085"/>
                    <a:pt x="6144" y="5083"/>
                    <a:pt x="6155" y="5079"/>
                  </a:cubicBezTo>
                  <a:cubicBezTo>
                    <a:pt x="8274" y="3962"/>
                    <a:pt x="9610" y="2937"/>
                    <a:pt x="9610" y="2389"/>
                  </a:cubicBezTo>
                  <a:cubicBezTo>
                    <a:pt x="9610" y="2191"/>
                    <a:pt x="9509" y="1835"/>
                    <a:pt x="9324" y="1369"/>
                  </a:cubicBezTo>
                  <a:cubicBezTo>
                    <a:pt x="9284" y="1360"/>
                    <a:pt x="3498" y="1"/>
                    <a:pt x="1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66;p69"/>
            <p:cNvSpPr/>
            <p:nvPr/>
          </p:nvSpPr>
          <p:spPr>
            <a:xfrm>
              <a:off x="-3020214" y="4122874"/>
              <a:ext cx="148660" cy="56715"/>
            </a:xfrm>
            <a:custGeom>
              <a:avLst/>
              <a:gdLst/>
              <a:ahLst/>
              <a:cxnLst/>
              <a:rect l="l" t="t" r="r" b="b"/>
              <a:pathLst>
                <a:path w="9798" h="3738" extrusionOk="0">
                  <a:moveTo>
                    <a:pt x="1976" y="0"/>
                  </a:moveTo>
                  <a:cubicBezTo>
                    <a:pt x="900" y="1016"/>
                    <a:pt x="217" y="1883"/>
                    <a:pt x="44" y="2417"/>
                  </a:cubicBezTo>
                  <a:cubicBezTo>
                    <a:pt x="13" y="2514"/>
                    <a:pt x="2" y="2628"/>
                    <a:pt x="1" y="2750"/>
                  </a:cubicBezTo>
                  <a:cubicBezTo>
                    <a:pt x="266" y="2727"/>
                    <a:pt x="546" y="2716"/>
                    <a:pt x="836" y="2716"/>
                  </a:cubicBezTo>
                  <a:cubicBezTo>
                    <a:pt x="3663" y="2716"/>
                    <a:pt x="7484" y="3737"/>
                    <a:pt x="9010" y="3737"/>
                  </a:cubicBezTo>
                  <a:cubicBezTo>
                    <a:pt x="9544" y="3737"/>
                    <a:pt x="9798" y="3612"/>
                    <a:pt x="9628" y="3274"/>
                  </a:cubicBezTo>
                  <a:cubicBezTo>
                    <a:pt x="8850" y="1717"/>
                    <a:pt x="1985" y="2"/>
                    <a:pt x="1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67;p69"/>
            <p:cNvSpPr/>
            <p:nvPr/>
          </p:nvSpPr>
          <p:spPr>
            <a:xfrm>
              <a:off x="-3004283" y="4199358"/>
              <a:ext cx="131166" cy="46382"/>
            </a:xfrm>
            <a:custGeom>
              <a:avLst/>
              <a:gdLst/>
              <a:ahLst/>
              <a:cxnLst/>
              <a:rect l="l" t="t" r="r" b="b"/>
              <a:pathLst>
                <a:path w="8645" h="3057" extrusionOk="0">
                  <a:moveTo>
                    <a:pt x="5028" y="1"/>
                  </a:moveTo>
                  <a:cubicBezTo>
                    <a:pt x="3453" y="1"/>
                    <a:pt x="1491" y="203"/>
                    <a:pt x="1" y="393"/>
                  </a:cubicBezTo>
                  <a:cubicBezTo>
                    <a:pt x="502" y="1209"/>
                    <a:pt x="1169" y="2115"/>
                    <a:pt x="1970" y="3057"/>
                  </a:cubicBezTo>
                  <a:cubicBezTo>
                    <a:pt x="4707" y="2000"/>
                    <a:pt x="8645" y="1010"/>
                    <a:pt x="7411" y="337"/>
                  </a:cubicBezTo>
                  <a:cubicBezTo>
                    <a:pt x="6961" y="91"/>
                    <a:pt x="6081" y="1"/>
                    <a:pt x="5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68;p69"/>
            <p:cNvSpPr/>
            <p:nvPr/>
          </p:nvSpPr>
          <p:spPr>
            <a:xfrm>
              <a:off x="-2952029" y="4345136"/>
              <a:ext cx="148888" cy="605322"/>
            </a:xfrm>
            <a:custGeom>
              <a:avLst/>
              <a:gdLst/>
              <a:ahLst/>
              <a:cxnLst/>
              <a:rect l="l" t="t" r="r" b="b"/>
              <a:pathLst>
                <a:path w="9813" h="39896" extrusionOk="0">
                  <a:moveTo>
                    <a:pt x="6142" y="1"/>
                  </a:moveTo>
                  <a:cubicBezTo>
                    <a:pt x="6142" y="1"/>
                    <a:pt x="0" y="10927"/>
                    <a:pt x="347" y="20658"/>
                  </a:cubicBezTo>
                  <a:cubicBezTo>
                    <a:pt x="694" y="30389"/>
                    <a:pt x="1655" y="38650"/>
                    <a:pt x="1017" y="39896"/>
                  </a:cubicBezTo>
                  <a:lnTo>
                    <a:pt x="9772" y="39896"/>
                  </a:lnTo>
                  <a:cubicBezTo>
                    <a:pt x="9772" y="39896"/>
                    <a:pt x="9813" y="27428"/>
                    <a:pt x="9772" y="21973"/>
                  </a:cubicBezTo>
                  <a:cubicBezTo>
                    <a:pt x="9731" y="16520"/>
                    <a:pt x="9772" y="1867"/>
                    <a:pt x="9772" y="1867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69;p69"/>
            <p:cNvSpPr/>
            <p:nvPr/>
          </p:nvSpPr>
          <p:spPr>
            <a:xfrm>
              <a:off x="-2953334" y="4899493"/>
              <a:ext cx="150193" cy="101944"/>
            </a:xfrm>
            <a:custGeom>
              <a:avLst/>
              <a:gdLst/>
              <a:ahLst/>
              <a:cxnLst/>
              <a:rect l="l" t="t" r="r" b="b"/>
              <a:pathLst>
                <a:path w="9899" h="6719" extrusionOk="0">
                  <a:moveTo>
                    <a:pt x="1462" y="0"/>
                  </a:moveTo>
                  <a:cubicBezTo>
                    <a:pt x="705" y="0"/>
                    <a:pt x="0" y="849"/>
                    <a:pt x="0" y="2709"/>
                  </a:cubicBezTo>
                  <a:cubicBezTo>
                    <a:pt x="0" y="4857"/>
                    <a:pt x="218" y="5361"/>
                    <a:pt x="739" y="5863"/>
                  </a:cubicBezTo>
                  <a:cubicBezTo>
                    <a:pt x="1301" y="6406"/>
                    <a:pt x="3061" y="6718"/>
                    <a:pt x="4865" y="6718"/>
                  </a:cubicBezTo>
                  <a:cubicBezTo>
                    <a:pt x="7101" y="6718"/>
                    <a:pt x="9407" y="6238"/>
                    <a:pt x="9582" y="5123"/>
                  </a:cubicBezTo>
                  <a:cubicBezTo>
                    <a:pt x="9898" y="3132"/>
                    <a:pt x="9580" y="550"/>
                    <a:pt x="7952" y="550"/>
                  </a:cubicBezTo>
                  <a:cubicBezTo>
                    <a:pt x="7934" y="550"/>
                    <a:pt x="7916" y="550"/>
                    <a:pt x="7898" y="551"/>
                  </a:cubicBezTo>
                  <a:cubicBezTo>
                    <a:pt x="6222" y="608"/>
                    <a:pt x="6109" y="1902"/>
                    <a:pt x="6109" y="1902"/>
                  </a:cubicBezTo>
                  <a:cubicBezTo>
                    <a:pt x="6109" y="1902"/>
                    <a:pt x="5649" y="60"/>
                    <a:pt x="4402" y="60"/>
                  </a:cubicBezTo>
                  <a:cubicBezTo>
                    <a:pt x="4389" y="60"/>
                    <a:pt x="4376" y="60"/>
                    <a:pt x="4364" y="60"/>
                  </a:cubicBezTo>
                  <a:cubicBezTo>
                    <a:pt x="3088" y="97"/>
                    <a:pt x="2619" y="1834"/>
                    <a:pt x="2619" y="1834"/>
                  </a:cubicBezTo>
                  <a:cubicBezTo>
                    <a:pt x="2619" y="1834"/>
                    <a:pt x="2685" y="357"/>
                    <a:pt x="1813" y="60"/>
                  </a:cubicBezTo>
                  <a:cubicBezTo>
                    <a:pt x="1696" y="21"/>
                    <a:pt x="1578" y="0"/>
                    <a:pt x="1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70;p69"/>
            <p:cNvSpPr/>
            <p:nvPr/>
          </p:nvSpPr>
          <p:spPr>
            <a:xfrm>
              <a:off x="-2617900" y="4365861"/>
              <a:ext cx="169871" cy="584627"/>
            </a:xfrm>
            <a:custGeom>
              <a:avLst/>
              <a:gdLst/>
              <a:ahLst/>
              <a:cxnLst/>
              <a:rect l="l" t="t" r="r" b="b"/>
              <a:pathLst>
                <a:path w="11196" h="38532" extrusionOk="0">
                  <a:moveTo>
                    <a:pt x="5061" y="0"/>
                  </a:moveTo>
                  <a:lnTo>
                    <a:pt x="1" y="1293"/>
                  </a:lnTo>
                  <a:cubicBezTo>
                    <a:pt x="1" y="1293"/>
                    <a:pt x="2006" y="11258"/>
                    <a:pt x="2105" y="18582"/>
                  </a:cubicBezTo>
                  <a:cubicBezTo>
                    <a:pt x="2203" y="25906"/>
                    <a:pt x="2671" y="38531"/>
                    <a:pt x="2671" y="38531"/>
                  </a:cubicBezTo>
                  <a:lnTo>
                    <a:pt x="11195" y="38531"/>
                  </a:lnTo>
                  <a:cubicBezTo>
                    <a:pt x="11195" y="38531"/>
                    <a:pt x="11180" y="9626"/>
                    <a:pt x="5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71;p69"/>
            <p:cNvSpPr/>
            <p:nvPr/>
          </p:nvSpPr>
          <p:spPr>
            <a:xfrm>
              <a:off x="-2592486" y="4899493"/>
              <a:ext cx="150193" cy="101944"/>
            </a:xfrm>
            <a:custGeom>
              <a:avLst/>
              <a:gdLst/>
              <a:ahLst/>
              <a:cxnLst/>
              <a:rect l="l" t="t" r="r" b="b"/>
              <a:pathLst>
                <a:path w="9899" h="6719" extrusionOk="0">
                  <a:moveTo>
                    <a:pt x="8437" y="0"/>
                  </a:moveTo>
                  <a:cubicBezTo>
                    <a:pt x="8320" y="0"/>
                    <a:pt x="8202" y="21"/>
                    <a:pt x="8085" y="60"/>
                  </a:cubicBezTo>
                  <a:cubicBezTo>
                    <a:pt x="7213" y="357"/>
                    <a:pt x="7280" y="1834"/>
                    <a:pt x="7280" y="1834"/>
                  </a:cubicBezTo>
                  <a:cubicBezTo>
                    <a:pt x="7280" y="1834"/>
                    <a:pt x="6809" y="97"/>
                    <a:pt x="5535" y="60"/>
                  </a:cubicBezTo>
                  <a:cubicBezTo>
                    <a:pt x="5522" y="60"/>
                    <a:pt x="5510" y="60"/>
                    <a:pt x="5497" y="60"/>
                  </a:cubicBezTo>
                  <a:cubicBezTo>
                    <a:pt x="4250" y="60"/>
                    <a:pt x="3790" y="1902"/>
                    <a:pt x="3790" y="1902"/>
                  </a:cubicBezTo>
                  <a:cubicBezTo>
                    <a:pt x="3790" y="1902"/>
                    <a:pt x="3676" y="608"/>
                    <a:pt x="2001" y="551"/>
                  </a:cubicBezTo>
                  <a:cubicBezTo>
                    <a:pt x="1983" y="550"/>
                    <a:pt x="1965" y="550"/>
                    <a:pt x="1947" y="550"/>
                  </a:cubicBezTo>
                  <a:cubicBezTo>
                    <a:pt x="318" y="550"/>
                    <a:pt x="0" y="3132"/>
                    <a:pt x="316" y="5123"/>
                  </a:cubicBezTo>
                  <a:cubicBezTo>
                    <a:pt x="492" y="6238"/>
                    <a:pt x="2797" y="6718"/>
                    <a:pt x="5033" y="6718"/>
                  </a:cubicBezTo>
                  <a:cubicBezTo>
                    <a:pt x="6837" y="6718"/>
                    <a:pt x="8597" y="6406"/>
                    <a:pt x="9160" y="5863"/>
                  </a:cubicBezTo>
                  <a:cubicBezTo>
                    <a:pt x="9681" y="5361"/>
                    <a:pt x="9899" y="4857"/>
                    <a:pt x="9899" y="2709"/>
                  </a:cubicBezTo>
                  <a:cubicBezTo>
                    <a:pt x="9899" y="849"/>
                    <a:pt x="9193" y="0"/>
                    <a:pt x="8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72;p69"/>
            <p:cNvSpPr/>
            <p:nvPr/>
          </p:nvSpPr>
          <p:spPr>
            <a:xfrm>
              <a:off x="-2613834" y="4304322"/>
              <a:ext cx="131986" cy="15719"/>
            </a:xfrm>
            <a:custGeom>
              <a:avLst/>
              <a:gdLst/>
              <a:ahLst/>
              <a:cxnLst/>
              <a:rect l="l" t="t" r="r" b="b"/>
              <a:pathLst>
                <a:path w="8699" h="1036" extrusionOk="0">
                  <a:moveTo>
                    <a:pt x="358" y="1"/>
                  </a:moveTo>
                  <a:cubicBezTo>
                    <a:pt x="1" y="1"/>
                    <a:pt x="9" y="565"/>
                    <a:pt x="378" y="586"/>
                  </a:cubicBezTo>
                  <a:lnTo>
                    <a:pt x="8322" y="1035"/>
                  </a:lnTo>
                  <a:cubicBezTo>
                    <a:pt x="8329" y="1036"/>
                    <a:pt x="8336" y="1036"/>
                    <a:pt x="8342" y="1036"/>
                  </a:cubicBezTo>
                  <a:cubicBezTo>
                    <a:pt x="8699" y="1036"/>
                    <a:pt x="8689" y="472"/>
                    <a:pt x="8322" y="451"/>
                  </a:cubicBezTo>
                  <a:lnTo>
                    <a:pt x="378" y="1"/>
                  </a:lnTo>
                  <a:cubicBezTo>
                    <a:pt x="371" y="1"/>
                    <a:pt x="364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73;p69"/>
            <p:cNvSpPr/>
            <p:nvPr/>
          </p:nvSpPr>
          <p:spPr>
            <a:xfrm>
              <a:off x="-2611391" y="4323743"/>
              <a:ext cx="178778" cy="42620"/>
            </a:xfrm>
            <a:custGeom>
              <a:avLst/>
              <a:gdLst/>
              <a:ahLst/>
              <a:cxnLst/>
              <a:rect l="l" t="t" r="r" b="b"/>
              <a:pathLst>
                <a:path w="11783" h="2809" extrusionOk="0">
                  <a:moveTo>
                    <a:pt x="435" y="1"/>
                  </a:moveTo>
                  <a:cubicBezTo>
                    <a:pt x="116" y="1"/>
                    <a:pt x="0" y="502"/>
                    <a:pt x="345" y="572"/>
                  </a:cubicBezTo>
                  <a:lnTo>
                    <a:pt x="11281" y="2802"/>
                  </a:lnTo>
                  <a:cubicBezTo>
                    <a:pt x="11304" y="2807"/>
                    <a:pt x="11326" y="2809"/>
                    <a:pt x="11347" y="2809"/>
                  </a:cubicBezTo>
                  <a:cubicBezTo>
                    <a:pt x="11666" y="2809"/>
                    <a:pt x="11783" y="2308"/>
                    <a:pt x="11437" y="2237"/>
                  </a:cubicBezTo>
                  <a:cubicBezTo>
                    <a:pt x="7792" y="1494"/>
                    <a:pt x="4146" y="751"/>
                    <a:pt x="501" y="8"/>
                  </a:cubicBezTo>
                  <a:cubicBezTo>
                    <a:pt x="478" y="3"/>
                    <a:pt x="456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74;p69"/>
            <p:cNvSpPr/>
            <p:nvPr/>
          </p:nvSpPr>
          <p:spPr>
            <a:xfrm>
              <a:off x="-2614198" y="4341327"/>
              <a:ext cx="164091" cy="74269"/>
            </a:xfrm>
            <a:custGeom>
              <a:avLst/>
              <a:gdLst/>
              <a:ahLst/>
              <a:cxnLst/>
              <a:rect l="l" t="t" r="r" b="b"/>
              <a:pathLst>
                <a:path w="10815" h="4895" extrusionOk="0">
                  <a:moveTo>
                    <a:pt x="470" y="0"/>
                  </a:moveTo>
                  <a:cubicBezTo>
                    <a:pt x="189" y="0"/>
                    <a:pt x="0" y="401"/>
                    <a:pt x="302" y="534"/>
                  </a:cubicBezTo>
                  <a:lnTo>
                    <a:pt x="10219" y="4867"/>
                  </a:lnTo>
                  <a:cubicBezTo>
                    <a:pt x="10262" y="4886"/>
                    <a:pt x="10305" y="4894"/>
                    <a:pt x="10346" y="4894"/>
                  </a:cubicBezTo>
                  <a:cubicBezTo>
                    <a:pt x="10626" y="4894"/>
                    <a:pt x="10815" y="4495"/>
                    <a:pt x="10514" y="4363"/>
                  </a:cubicBezTo>
                  <a:lnTo>
                    <a:pt x="597" y="28"/>
                  </a:lnTo>
                  <a:cubicBezTo>
                    <a:pt x="553" y="9"/>
                    <a:pt x="51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75;p69"/>
            <p:cNvSpPr/>
            <p:nvPr/>
          </p:nvSpPr>
          <p:spPr>
            <a:xfrm>
              <a:off x="-2931501" y="4249367"/>
              <a:ext cx="130104" cy="37840"/>
            </a:xfrm>
            <a:custGeom>
              <a:avLst/>
              <a:gdLst/>
              <a:ahLst/>
              <a:cxnLst/>
              <a:rect l="l" t="t" r="r" b="b"/>
              <a:pathLst>
                <a:path w="8575" h="2494" extrusionOk="0">
                  <a:moveTo>
                    <a:pt x="433" y="1"/>
                  </a:moveTo>
                  <a:cubicBezTo>
                    <a:pt x="124" y="1"/>
                    <a:pt x="1" y="484"/>
                    <a:pt x="339" y="569"/>
                  </a:cubicBezTo>
                  <a:cubicBezTo>
                    <a:pt x="2914" y="1208"/>
                    <a:pt x="5489" y="1846"/>
                    <a:pt x="8063" y="2484"/>
                  </a:cubicBezTo>
                  <a:cubicBezTo>
                    <a:pt x="8090" y="2490"/>
                    <a:pt x="8117" y="2494"/>
                    <a:pt x="8142" y="2494"/>
                  </a:cubicBezTo>
                  <a:cubicBezTo>
                    <a:pt x="8450" y="2494"/>
                    <a:pt x="8575" y="2011"/>
                    <a:pt x="8236" y="1925"/>
                  </a:cubicBezTo>
                  <a:cubicBezTo>
                    <a:pt x="5661" y="1288"/>
                    <a:pt x="3087" y="649"/>
                    <a:pt x="512" y="11"/>
                  </a:cubicBezTo>
                  <a:cubicBezTo>
                    <a:pt x="485" y="4"/>
                    <a:pt x="458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6;p69"/>
            <p:cNvSpPr/>
            <p:nvPr/>
          </p:nvSpPr>
          <p:spPr>
            <a:xfrm>
              <a:off x="-2990734" y="4279272"/>
              <a:ext cx="179779" cy="25611"/>
            </a:xfrm>
            <a:custGeom>
              <a:avLst/>
              <a:gdLst/>
              <a:ahLst/>
              <a:cxnLst/>
              <a:rect l="l" t="t" r="r" b="b"/>
              <a:pathLst>
                <a:path w="11849" h="1688" extrusionOk="0">
                  <a:moveTo>
                    <a:pt x="345" y="1"/>
                  </a:moveTo>
                  <a:cubicBezTo>
                    <a:pt x="5" y="1"/>
                    <a:pt x="1" y="550"/>
                    <a:pt x="363" y="587"/>
                  </a:cubicBezTo>
                  <a:cubicBezTo>
                    <a:pt x="4065" y="953"/>
                    <a:pt x="7766" y="1319"/>
                    <a:pt x="11468" y="1686"/>
                  </a:cubicBezTo>
                  <a:lnTo>
                    <a:pt x="11466" y="1686"/>
                  </a:lnTo>
                  <a:cubicBezTo>
                    <a:pt x="11478" y="1687"/>
                    <a:pt x="11489" y="1687"/>
                    <a:pt x="11499" y="1687"/>
                  </a:cubicBezTo>
                  <a:cubicBezTo>
                    <a:pt x="11842" y="1687"/>
                    <a:pt x="11849" y="1137"/>
                    <a:pt x="11486" y="1100"/>
                  </a:cubicBezTo>
                  <a:lnTo>
                    <a:pt x="379" y="3"/>
                  </a:lnTo>
                  <a:cubicBezTo>
                    <a:pt x="368" y="1"/>
                    <a:pt x="356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77;p69"/>
            <p:cNvSpPr/>
            <p:nvPr/>
          </p:nvSpPr>
          <p:spPr>
            <a:xfrm>
              <a:off x="-2989096" y="4313425"/>
              <a:ext cx="176138" cy="27128"/>
            </a:xfrm>
            <a:custGeom>
              <a:avLst/>
              <a:gdLst/>
              <a:ahLst/>
              <a:cxnLst/>
              <a:rect l="l" t="t" r="r" b="b"/>
              <a:pathLst>
                <a:path w="11609" h="1788" extrusionOk="0">
                  <a:moveTo>
                    <a:pt x="11152" y="0"/>
                  </a:moveTo>
                  <a:cubicBezTo>
                    <a:pt x="11140" y="0"/>
                    <a:pt x="11127" y="1"/>
                    <a:pt x="11115" y="2"/>
                  </a:cubicBezTo>
                  <a:cubicBezTo>
                    <a:pt x="7530" y="406"/>
                    <a:pt x="3946" y="812"/>
                    <a:pt x="361" y="1216"/>
                  </a:cubicBezTo>
                  <a:cubicBezTo>
                    <a:pt x="0" y="1257"/>
                    <a:pt x="114" y="1788"/>
                    <a:pt x="455" y="1788"/>
                  </a:cubicBezTo>
                  <a:cubicBezTo>
                    <a:pt x="468" y="1788"/>
                    <a:pt x="481" y="1787"/>
                    <a:pt x="494" y="1785"/>
                  </a:cubicBezTo>
                  <a:cubicBezTo>
                    <a:pt x="4078" y="1381"/>
                    <a:pt x="7664" y="977"/>
                    <a:pt x="11248" y="571"/>
                  </a:cubicBezTo>
                  <a:cubicBezTo>
                    <a:pt x="11609" y="530"/>
                    <a:pt x="11496" y="0"/>
                    <a:pt x="11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78;p69"/>
            <p:cNvSpPr/>
            <p:nvPr/>
          </p:nvSpPr>
          <p:spPr>
            <a:xfrm>
              <a:off x="-2575751" y="4189178"/>
              <a:ext cx="117329" cy="114522"/>
            </a:xfrm>
            <a:custGeom>
              <a:avLst/>
              <a:gdLst/>
              <a:ahLst/>
              <a:cxnLst/>
              <a:rect l="l" t="t" r="r" b="b"/>
              <a:pathLst>
                <a:path w="7733" h="7548" extrusionOk="0">
                  <a:moveTo>
                    <a:pt x="3863" y="0"/>
                  </a:moveTo>
                  <a:cubicBezTo>
                    <a:pt x="1860" y="0"/>
                    <a:pt x="191" y="1578"/>
                    <a:pt x="97" y="3599"/>
                  </a:cubicBezTo>
                  <a:cubicBezTo>
                    <a:pt x="0" y="5680"/>
                    <a:pt x="1609" y="7447"/>
                    <a:pt x="3692" y="7543"/>
                  </a:cubicBezTo>
                  <a:cubicBezTo>
                    <a:pt x="3751" y="7546"/>
                    <a:pt x="3811" y="7548"/>
                    <a:pt x="3870" y="7548"/>
                  </a:cubicBezTo>
                  <a:cubicBezTo>
                    <a:pt x="5873" y="7548"/>
                    <a:pt x="7542" y="5970"/>
                    <a:pt x="7636" y="3949"/>
                  </a:cubicBezTo>
                  <a:cubicBezTo>
                    <a:pt x="7733" y="1868"/>
                    <a:pt x="6123" y="101"/>
                    <a:pt x="4041" y="4"/>
                  </a:cubicBezTo>
                  <a:cubicBezTo>
                    <a:pt x="3982" y="2"/>
                    <a:pt x="3922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79;p69"/>
            <p:cNvSpPr/>
            <p:nvPr/>
          </p:nvSpPr>
          <p:spPr>
            <a:xfrm>
              <a:off x="-2948540" y="4152111"/>
              <a:ext cx="117344" cy="114522"/>
            </a:xfrm>
            <a:custGeom>
              <a:avLst/>
              <a:gdLst/>
              <a:ahLst/>
              <a:cxnLst/>
              <a:rect l="l" t="t" r="r" b="b"/>
              <a:pathLst>
                <a:path w="7734" h="7548" extrusionOk="0">
                  <a:moveTo>
                    <a:pt x="3866" y="0"/>
                  </a:moveTo>
                  <a:cubicBezTo>
                    <a:pt x="1862" y="0"/>
                    <a:pt x="190" y="1575"/>
                    <a:pt x="97" y="3599"/>
                  </a:cubicBezTo>
                  <a:cubicBezTo>
                    <a:pt x="0" y="5680"/>
                    <a:pt x="1609" y="7448"/>
                    <a:pt x="3692" y="7544"/>
                  </a:cubicBezTo>
                  <a:cubicBezTo>
                    <a:pt x="3752" y="7546"/>
                    <a:pt x="3811" y="7548"/>
                    <a:pt x="3870" y="7548"/>
                  </a:cubicBezTo>
                  <a:cubicBezTo>
                    <a:pt x="5873" y="7548"/>
                    <a:pt x="7542" y="5970"/>
                    <a:pt x="7636" y="3949"/>
                  </a:cubicBezTo>
                  <a:cubicBezTo>
                    <a:pt x="7733" y="1868"/>
                    <a:pt x="6123" y="101"/>
                    <a:pt x="4042" y="5"/>
                  </a:cubicBezTo>
                  <a:cubicBezTo>
                    <a:pt x="3983" y="2"/>
                    <a:pt x="3924" y="0"/>
                    <a:pt x="3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94"/>
    </mc:Choice>
    <mc:Fallback xmlns="">
      <p:transition spd="slow" advTm="30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835696" y="411510"/>
            <a:ext cx="5688632" cy="3672408"/>
          </a:xfrm>
          <a:prstGeom prst="rect">
            <a:avLst/>
          </a:prstGeom>
          <a:solidFill>
            <a:schemeClr val="tx2"/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Google Shape;259;p37"/>
          <p:cNvSpPr txBox="1">
            <a:spLocks/>
          </p:cNvSpPr>
          <p:nvPr/>
        </p:nvSpPr>
        <p:spPr>
          <a:xfrm>
            <a:off x="3331571" y="4083918"/>
            <a:ext cx="3629997" cy="82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li"/>
              <a:buNone/>
              <a:defRPr sz="36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l"/>
            <a:r>
              <a:rPr lang="es-ES" sz="7200" dirty="0" err="1">
                <a:latin typeface="Ink Free" panose="03080402000500000000" pitchFamily="66" charset="0"/>
              </a:rPr>
              <a:t>River</a:t>
            </a:r>
            <a:endParaRPr lang="es-CL" sz="7200" dirty="0">
              <a:latin typeface="Ink Free" panose="03080402000500000000" pitchFamily="66" charset="0"/>
            </a:endParaRPr>
          </a:p>
        </p:txBody>
      </p:sp>
      <p:sp>
        <p:nvSpPr>
          <p:cNvPr id="15" name="Google Shape;261;p37"/>
          <p:cNvSpPr/>
          <p:nvPr/>
        </p:nvSpPr>
        <p:spPr>
          <a:xfrm>
            <a:off x="5652120" y="4215466"/>
            <a:ext cx="2229314" cy="116606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261;p37"/>
          <p:cNvSpPr/>
          <p:nvPr/>
        </p:nvSpPr>
        <p:spPr>
          <a:xfrm>
            <a:off x="971600" y="4215466"/>
            <a:ext cx="2229314" cy="116606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04" y="627534"/>
            <a:ext cx="4617864" cy="3152378"/>
          </a:xfrm>
          <a:prstGeom prst="rect">
            <a:avLst/>
          </a:prstGeom>
        </p:spPr>
      </p:pic>
      <p:grpSp>
        <p:nvGrpSpPr>
          <p:cNvPr id="18" name="Google Shape;2112;p69"/>
          <p:cNvGrpSpPr/>
          <p:nvPr/>
        </p:nvGrpSpPr>
        <p:grpSpPr>
          <a:xfrm rot="661730">
            <a:off x="5367722" y="2861642"/>
            <a:ext cx="3142600" cy="1182309"/>
            <a:chOff x="-3104594" y="3894016"/>
            <a:chExt cx="2353831" cy="885558"/>
          </a:xfrm>
        </p:grpSpPr>
        <p:sp>
          <p:nvSpPr>
            <p:cNvPr id="19" name="Google Shape;2113;p69"/>
            <p:cNvSpPr/>
            <p:nvPr/>
          </p:nvSpPr>
          <p:spPr>
            <a:xfrm>
              <a:off x="-2376617" y="3894016"/>
              <a:ext cx="1461673" cy="569727"/>
            </a:xfrm>
            <a:custGeom>
              <a:avLst/>
              <a:gdLst/>
              <a:ahLst/>
              <a:cxnLst/>
              <a:rect l="l" t="t" r="r" b="b"/>
              <a:pathLst>
                <a:path w="96337" h="37550" extrusionOk="0">
                  <a:moveTo>
                    <a:pt x="92812" y="1"/>
                  </a:moveTo>
                  <a:lnTo>
                    <a:pt x="92254" y="915"/>
                  </a:lnTo>
                  <a:lnTo>
                    <a:pt x="93295" y="1694"/>
                  </a:lnTo>
                  <a:cubicBezTo>
                    <a:pt x="93295" y="1694"/>
                    <a:pt x="92908" y="2536"/>
                    <a:pt x="92579" y="3031"/>
                  </a:cubicBezTo>
                  <a:cubicBezTo>
                    <a:pt x="92251" y="3524"/>
                    <a:pt x="93728" y="4696"/>
                    <a:pt x="93728" y="4696"/>
                  </a:cubicBezTo>
                  <a:cubicBezTo>
                    <a:pt x="93728" y="4696"/>
                    <a:pt x="93070" y="5967"/>
                    <a:pt x="92625" y="6677"/>
                  </a:cubicBezTo>
                  <a:cubicBezTo>
                    <a:pt x="92180" y="7385"/>
                    <a:pt x="93536" y="8343"/>
                    <a:pt x="93536" y="8343"/>
                  </a:cubicBezTo>
                  <a:cubicBezTo>
                    <a:pt x="93536" y="8343"/>
                    <a:pt x="92416" y="9563"/>
                    <a:pt x="91844" y="10091"/>
                  </a:cubicBezTo>
                  <a:cubicBezTo>
                    <a:pt x="91272" y="10620"/>
                    <a:pt x="92304" y="12639"/>
                    <a:pt x="92304" y="12639"/>
                  </a:cubicBezTo>
                  <a:cubicBezTo>
                    <a:pt x="92304" y="12639"/>
                    <a:pt x="90880" y="12763"/>
                    <a:pt x="90373" y="13382"/>
                  </a:cubicBezTo>
                  <a:cubicBezTo>
                    <a:pt x="89866" y="14001"/>
                    <a:pt x="90264" y="16420"/>
                    <a:pt x="90264" y="16420"/>
                  </a:cubicBezTo>
                  <a:cubicBezTo>
                    <a:pt x="90264" y="16420"/>
                    <a:pt x="88945" y="16442"/>
                    <a:pt x="88254" y="16948"/>
                  </a:cubicBezTo>
                  <a:cubicBezTo>
                    <a:pt x="87562" y="17455"/>
                    <a:pt x="87774" y="19571"/>
                    <a:pt x="87774" y="19571"/>
                  </a:cubicBezTo>
                  <a:cubicBezTo>
                    <a:pt x="87774" y="19571"/>
                    <a:pt x="86982" y="19314"/>
                    <a:pt x="86286" y="19314"/>
                  </a:cubicBezTo>
                  <a:cubicBezTo>
                    <a:pt x="85926" y="19314"/>
                    <a:pt x="85591" y="19383"/>
                    <a:pt x="85405" y="19592"/>
                  </a:cubicBezTo>
                  <a:cubicBezTo>
                    <a:pt x="84859" y="20204"/>
                    <a:pt x="84913" y="22289"/>
                    <a:pt x="84913" y="22289"/>
                  </a:cubicBezTo>
                  <a:cubicBezTo>
                    <a:pt x="84913" y="22289"/>
                    <a:pt x="82773" y="21429"/>
                    <a:pt x="81983" y="21429"/>
                  </a:cubicBezTo>
                  <a:cubicBezTo>
                    <a:pt x="81899" y="21429"/>
                    <a:pt x="81831" y="21439"/>
                    <a:pt x="81782" y="21460"/>
                  </a:cubicBezTo>
                  <a:cubicBezTo>
                    <a:pt x="81268" y="21682"/>
                    <a:pt x="81703" y="24635"/>
                    <a:pt x="81703" y="24635"/>
                  </a:cubicBezTo>
                  <a:cubicBezTo>
                    <a:pt x="81703" y="24635"/>
                    <a:pt x="79940" y="23333"/>
                    <a:pt x="79142" y="23333"/>
                  </a:cubicBezTo>
                  <a:cubicBezTo>
                    <a:pt x="79052" y="23333"/>
                    <a:pt x="78975" y="23350"/>
                    <a:pt x="78913" y="23387"/>
                  </a:cubicBezTo>
                  <a:cubicBezTo>
                    <a:pt x="78305" y="23751"/>
                    <a:pt x="78337" y="26541"/>
                    <a:pt x="78337" y="26541"/>
                  </a:cubicBezTo>
                  <a:cubicBezTo>
                    <a:pt x="78337" y="26541"/>
                    <a:pt x="76139" y="24917"/>
                    <a:pt x="75499" y="24917"/>
                  </a:cubicBezTo>
                  <a:cubicBezTo>
                    <a:pt x="75444" y="24917"/>
                    <a:pt x="75401" y="24929"/>
                    <a:pt x="75372" y="24955"/>
                  </a:cubicBezTo>
                  <a:cubicBezTo>
                    <a:pt x="74996" y="25282"/>
                    <a:pt x="75172" y="28030"/>
                    <a:pt x="75172" y="28030"/>
                  </a:cubicBezTo>
                  <a:cubicBezTo>
                    <a:pt x="75172" y="28030"/>
                    <a:pt x="73273" y="26223"/>
                    <a:pt x="72294" y="26223"/>
                  </a:cubicBezTo>
                  <a:cubicBezTo>
                    <a:pt x="72220" y="26223"/>
                    <a:pt x="72152" y="26233"/>
                    <a:pt x="72090" y="26255"/>
                  </a:cubicBezTo>
                  <a:cubicBezTo>
                    <a:pt x="71202" y="26567"/>
                    <a:pt x="71504" y="29459"/>
                    <a:pt x="71504" y="29459"/>
                  </a:cubicBezTo>
                  <a:cubicBezTo>
                    <a:pt x="71504" y="29459"/>
                    <a:pt x="69515" y="27412"/>
                    <a:pt x="68720" y="27412"/>
                  </a:cubicBezTo>
                  <a:cubicBezTo>
                    <a:pt x="68673" y="27412"/>
                    <a:pt x="68630" y="27419"/>
                    <a:pt x="68592" y="27434"/>
                  </a:cubicBezTo>
                  <a:cubicBezTo>
                    <a:pt x="67911" y="27706"/>
                    <a:pt x="67646" y="30664"/>
                    <a:pt x="67646" y="30664"/>
                  </a:cubicBezTo>
                  <a:cubicBezTo>
                    <a:pt x="67646" y="30664"/>
                    <a:pt x="65738" y="28204"/>
                    <a:pt x="64875" y="28204"/>
                  </a:cubicBezTo>
                  <a:cubicBezTo>
                    <a:pt x="64823" y="28204"/>
                    <a:pt x="64775" y="28213"/>
                    <a:pt x="64731" y="28232"/>
                  </a:cubicBezTo>
                  <a:cubicBezTo>
                    <a:pt x="63961" y="28565"/>
                    <a:pt x="62801" y="31791"/>
                    <a:pt x="62801" y="31791"/>
                  </a:cubicBezTo>
                  <a:cubicBezTo>
                    <a:pt x="62801" y="31791"/>
                    <a:pt x="61111" y="29376"/>
                    <a:pt x="60216" y="29376"/>
                  </a:cubicBezTo>
                  <a:cubicBezTo>
                    <a:pt x="60202" y="29376"/>
                    <a:pt x="60189" y="29376"/>
                    <a:pt x="60175" y="29377"/>
                  </a:cubicBezTo>
                  <a:cubicBezTo>
                    <a:pt x="59290" y="29453"/>
                    <a:pt x="57719" y="32568"/>
                    <a:pt x="57719" y="32568"/>
                  </a:cubicBezTo>
                  <a:cubicBezTo>
                    <a:pt x="57719" y="32568"/>
                    <a:pt x="55787" y="29801"/>
                    <a:pt x="54789" y="29801"/>
                  </a:cubicBezTo>
                  <a:cubicBezTo>
                    <a:pt x="54765" y="29801"/>
                    <a:pt x="54742" y="29802"/>
                    <a:pt x="54719" y="29806"/>
                  </a:cubicBezTo>
                  <a:cubicBezTo>
                    <a:pt x="53746" y="29943"/>
                    <a:pt x="52620" y="32961"/>
                    <a:pt x="52620" y="32961"/>
                  </a:cubicBezTo>
                  <a:cubicBezTo>
                    <a:pt x="52620" y="32961"/>
                    <a:pt x="50096" y="29878"/>
                    <a:pt x="49502" y="29878"/>
                  </a:cubicBezTo>
                  <a:cubicBezTo>
                    <a:pt x="49497" y="29878"/>
                    <a:pt x="49491" y="29878"/>
                    <a:pt x="49486" y="29878"/>
                  </a:cubicBezTo>
                  <a:cubicBezTo>
                    <a:pt x="48923" y="29934"/>
                    <a:pt x="47495" y="32987"/>
                    <a:pt x="47495" y="32987"/>
                  </a:cubicBezTo>
                  <a:cubicBezTo>
                    <a:pt x="47495" y="32987"/>
                    <a:pt x="46406" y="30029"/>
                    <a:pt x="45494" y="30029"/>
                  </a:cubicBezTo>
                  <a:cubicBezTo>
                    <a:pt x="45443" y="30029"/>
                    <a:pt x="45392" y="30039"/>
                    <a:pt x="45342" y="30058"/>
                  </a:cubicBezTo>
                  <a:cubicBezTo>
                    <a:pt x="44404" y="30429"/>
                    <a:pt x="42523" y="32653"/>
                    <a:pt x="42523" y="32653"/>
                  </a:cubicBezTo>
                  <a:cubicBezTo>
                    <a:pt x="42523" y="32653"/>
                    <a:pt x="41352" y="29175"/>
                    <a:pt x="40471" y="29175"/>
                  </a:cubicBezTo>
                  <a:cubicBezTo>
                    <a:pt x="40462" y="29175"/>
                    <a:pt x="40452" y="29175"/>
                    <a:pt x="40443" y="29176"/>
                  </a:cubicBezTo>
                  <a:cubicBezTo>
                    <a:pt x="39559" y="29252"/>
                    <a:pt x="36795" y="31849"/>
                    <a:pt x="36795" y="31849"/>
                  </a:cubicBezTo>
                  <a:cubicBezTo>
                    <a:pt x="36795" y="31849"/>
                    <a:pt x="35751" y="28603"/>
                    <a:pt x="34411" y="28603"/>
                  </a:cubicBezTo>
                  <a:cubicBezTo>
                    <a:pt x="34400" y="28603"/>
                    <a:pt x="34390" y="28603"/>
                    <a:pt x="34380" y="28604"/>
                  </a:cubicBezTo>
                  <a:cubicBezTo>
                    <a:pt x="33025" y="28657"/>
                    <a:pt x="31645" y="31021"/>
                    <a:pt x="31645" y="31021"/>
                  </a:cubicBezTo>
                  <a:cubicBezTo>
                    <a:pt x="31645" y="31021"/>
                    <a:pt x="30195" y="27702"/>
                    <a:pt x="29405" y="27702"/>
                  </a:cubicBezTo>
                  <a:cubicBezTo>
                    <a:pt x="29405" y="27702"/>
                    <a:pt x="29405" y="27702"/>
                    <a:pt x="29404" y="27702"/>
                  </a:cubicBezTo>
                  <a:cubicBezTo>
                    <a:pt x="28613" y="27702"/>
                    <a:pt x="26810" y="30214"/>
                    <a:pt x="26810" y="30214"/>
                  </a:cubicBezTo>
                  <a:cubicBezTo>
                    <a:pt x="26810" y="30214"/>
                    <a:pt x="25693" y="26800"/>
                    <a:pt x="24351" y="26792"/>
                  </a:cubicBezTo>
                  <a:cubicBezTo>
                    <a:pt x="24348" y="26792"/>
                    <a:pt x="24346" y="26792"/>
                    <a:pt x="24343" y="26792"/>
                  </a:cubicBezTo>
                  <a:cubicBezTo>
                    <a:pt x="23000" y="26792"/>
                    <a:pt x="20815" y="29264"/>
                    <a:pt x="20815" y="29264"/>
                  </a:cubicBezTo>
                  <a:cubicBezTo>
                    <a:pt x="20815" y="29264"/>
                    <a:pt x="19124" y="26131"/>
                    <a:pt x="18283" y="26131"/>
                  </a:cubicBezTo>
                  <a:cubicBezTo>
                    <a:pt x="18263" y="26131"/>
                    <a:pt x="18243" y="26133"/>
                    <a:pt x="18224" y="26137"/>
                  </a:cubicBezTo>
                  <a:cubicBezTo>
                    <a:pt x="17403" y="26296"/>
                    <a:pt x="15688" y="28328"/>
                    <a:pt x="15688" y="28328"/>
                  </a:cubicBezTo>
                  <a:cubicBezTo>
                    <a:pt x="15688" y="28328"/>
                    <a:pt x="14040" y="25226"/>
                    <a:pt x="13019" y="25194"/>
                  </a:cubicBezTo>
                  <a:cubicBezTo>
                    <a:pt x="13011" y="25194"/>
                    <a:pt x="13004" y="25193"/>
                    <a:pt x="12996" y="25193"/>
                  </a:cubicBezTo>
                  <a:cubicBezTo>
                    <a:pt x="11969" y="25193"/>
                    <a:pt x="10179" y="27322"/>
                    <a:pt x="10179" y="27322"/>
                  </a:cubicBezTo>
                  <a:cubicBezTo>
                    <a:pt x="10179" y="27322"/>
                    <a:pt x="9206" y="24422"/>
                    <a:pt x="8043" y="24287"/>
                  </a:cubicBezTo>
                  <a:cubicBezTo>
                    <a:pt x="8009" y="24283"/>
                    <a:pt x="7974" y="24281"/>
                    <a:pt x="7939" y="24281"/>
                  </a:cubicBezTo>
                  <a:cubicBezTo>
                    <a:pt x="6772" y="24281"/>
                    <a:pt x="4975" y="26371"/>
                    <a:pt x="4975" y="26371"/>
                  </a:cubicBezTo>
                  <a:cubicBezTo>
                    <a:pt x="4975" y="26371"/>
                    <a:pt x="4128" y="23653"/>
                    <a:pt x="2993" y="23367"/>
                  </a:cubicBezTo>
                  <a:cubicBezTo>
                    <a:pt x="2928" y="23351"/>
                    <a:pt x="2862" y="23343"/>
                    <a:pt x="2793" y="23343"/>
                  </a:cubicBezTo>
                  <a:cubicBezTo>
                    <a:pt x="1654" y="23343"/>
                    <a:pt x="0" y="25463"/>
                    <a:pt x="0" y="25463"/>
                  </a:cubicBezTo>
                  <a:lnTo>
                    <a:pt x="15575" y="35866"/>
                  </a:lnTo>
                  <a:lnTo>
                    <a:pt x="55990" y="37549"/>
                  </a:lnTo>
                  <a:lnTo>
                    <a:pt x="79884" y="33582"/>
                  </a:lnTo>
                  <a:cubicBezTo>
                    <a:pt x="79884" y="33582"/>
                    <a:pt x="93905" y="14817"/>
                    <a:pt x="95121" y="9029"/>
                  </a:cubicBezTo>
                  <a:cubicBezTo>
                    <a:pt x="96336" y="3241"/>
                    <a:pt x="92812" y="1"/>
                    <a:pt x="9281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14;p69"/>
            <p:cNvSpPr/>
            <p:nvPr/>
          </p:nvSpPr>
          <p:spPr>
            <a:xfrm>
              <a:off x="-3016077" y="4405481"/>
              <a:ext cx="441171" cy="58642"/>
            </a:xfrm>
            <a:custGeom>
              <a:avLst/>
              <a:gdLst/>
              <a:ahLst/>
              <a:cxnLst/>
              <a:rect l="l" t="t" r="r" b="b"/>
              <a:pathLst>
                <a:path w="29077" h="3865" extrusionOk="0">
                  <a:moveTo>
                    <a:pt x="3991" y="1"/>
                  </a:moveTo>
                  <a:cubicBezTo>
                    <a:pt x="3976" y="1"/>
                    <a:pt x="3962" y="3"/>
                    <a:pt x="3948" y="8"/>
                  </a:cubicBezTo>
                  <a:cubicBezTo>
                    <a:pt x="3525" y="167"/>
                    <a:pt x="2473" y="2041"/>
                    <a:pt x="2473" y="2041"/>
                  </a:cubicBezTo>
                  <a:cubicBezTo>
                    <a:pt x="2473" y="2041"/>
                    <a:pt x="1471" y="25"/>
                    <a:pt x="1044" y="25"/>
                  </a:cubicBezTo>
                  <a:cubicBezTo>
                    <a:pt x="1036" y="25"/>
                    <a:pt x="1028" y="26"/>
                    <a:pt x="1020" y="28"/>
                  </a:cubicBezTo>
                  <a:cubicBezTo>
                    <a:pt x="609" y="111"/>
                    <a:pt x="1" y="1817"/>
                    <a:pt x="1" y="1817"/>
                  </a:cubicBezTo>
                  <a:cubicBezTo>
                    <a:pt x="5474" y="3343"/>
                    <a:pt x="10401" y="3864"/>
                    <a:pt x="14577" y="3864"/>
                  </a:cubicBezTo>
                  <a:cubicBezTo>
                    <a:pt x="23564" y="3864"/>
                    <a:pt x="29077" y="1452"/>
                    <a:pt x="29077" y="1452"/>
                  </a:cubicBezTo>
                  <a:cubicBezTo>
                    <a:pt x="29077" y="1452"/>
                    <a:pt x="28329" y="744"/>
                    <a:pt x="27660" y="508"/>
                  </a:cubicBezTo>
                  <a:cubicBezTo>
                    <a:pt x="27617" y="492"/>
                    <a:pt x="27573" y="485"/>
                    <a:pt x="27529" y="485"/>
                  </a:cubicBezTo>
                  <a:cubicBezTo>
                    <a:pt x="26882" y="485"/>
                    <a:pt x="26113" y="2000"/>
                    <a:pt x="26113" y="2000"/>
                  </a:cubicBezTo>
                  <a:cubicBezTo>
                    <a:pt x="26113" y="2000"/>
                    <a:pt x="24803" y="780"/>
                    <a:pt x="24359" y="780"/>
                  </a:cubicBezTo>
                  <a:cubicBezTo>
                    <a:pt x="24331" y="780"/>
                    <a:pt x="24307" y="785"/>
                    <a:pt x="24286" y="795"/>
                  </a:cubicBezTo>
                  <a:cubicBezTo>
                    <a:pt x="23938" y="969"/>
                    <a:pt x="22815" y="2356"/>
                    <a:pt x="22815" y="2356"/>
                  </a:cubicBezTo>
                  <a:cubicBezTo>
                    <a:pt x="22815" y="2356"/>
                    <a:pt x="21787" y="1053"/>
                    <a:pt x="21251" y="954"/>
                  </a:cubicBezTo>
                  <a:cubicBezTo>
                    <a:pt x="21236" y="951"/>
                    <a:pt x="21221" y="950"/>
                    <a:pt x="21205" y="950"/>
                  </a:cubicBezTo>
                  <a:cubicBezTo>
                    <a:pt x="20656" y="950"/>
                    <a:pt x="19632" y="2537"/>
                    <a:pt x="19632" y="2537"/>
                  </a:cubicBezTo>
                  <a:cubicBezTo>
                    <a:pt x="19632" y="2537"/>
                    <a:pt x="18644" y="951"/>
                    <a:pt x="18108" y="854"/>
                  </a:cubicBezTo>
                  <a:cubicBezTo>
                    <a:pt x="18094" y="852"/>
                    <a:pt x="18080" y="851"/>
                    <a:pt x="18066" y="851"/>
                  </a:cubicBezTo>
                  <a:cubicBezTo>
                    <a:pt x="17536" y="851"/>
                    <a:pt x="16855" y="2604"/>
                    <a:pt x="16855" y="2604"/>
                  </a:cubicBezTo>
                  <a:cubicBezTo>
                    <a:pt x="16855" y="2604"/>
                    <a:pt x="16212" y="960"/>
                    <a:pt x="15628" y="960"/>
                  </a:cubicBezTo>
                  <a:cubicBezTo>
                    <a:pt x="15575" y="960"/>
                    <a:pt x="15522" y="974"/>
                    <a:pt x="15470" y="1004"/>
                  </a:cubicBezTo>
                  <a:cubicBezTo>
                    <a:pt x="14852" y="1363"/>
                    <a:pt x="14265" y="2604"/>
                    <a:pt x="14265" y="2604"/>
                  </a:cubicBezTo>
                  <a:cubicBezTo>
                    <a:pt x="14265" y="2604"/>
                    <a:pt x="12856" y="608"/>
                    <a:pt x="12486" y="461"/>
                  </a:cubicBezTo>
                  <a:cubicBezTo>
                    <a:pt x="12475" y="456"/>
                    <a:pt x="12462" y="454"/>
                    <a:pt x="12450" y="454"/>
                  </a:cubicBezTo>
                  <a:cubicBezTo>
                    <a:pt x="12073" y="454"/>
                    <a:pt x="11410" y="2543"/>
                    <a:pt x="11410" y="2543"/>
                  </a:cubicBezTo>
                  <a:cubicBezTo>
                    <a:pt x="11410" y="2543"/>
                    <a:pt x="10712" y="640"/>
                    <a:pt x="9930" y="640"/>
                  </a:cubicBezTo>
                  <a:cubicBezTo>
                    <a:pt x="9873" y="640"/>
                    <a:pt x="9816" y="650"/>
                    <a:pt x="9759" y="671"/>
                  </a:cubicBezTo>
                  <a:cubicBezTo>
                    <a:pt x="8911" y="989"/>
                    <a:pt x="8578" y="2433"/>
                    <a:pt x="8578" y="2433"/>
                  </a:cubicBezTo>
                  <a:cubicBezTo>
                    <a:pt x="8578" y="2433"/>
                    <a:pt x="7335" y="172"/>
                    <a:pt x="7007" y="172"/>
                  </a:cubicBezTo>
                  <a:cubicBezTo>
                    <a:pt x="7006" y="172"/>
                    <a:pt x="7004" y="172"/>
                    <a:pt x="7003" y="172"/>
                  </a:cubicBezTo>
                  <a:cubicBezTo>
                    <a:pt x="6683" y="191"/>
                    <a:pt x="5436" y="2257"/>
                    <a:pt x="5436" y="2257"/>
                  </a:cubicBezTo>
                  <a:cubicBezTo>
                    <a:pt x="5436" y="2257"/>
                    <a:pt x="4440" y="1"/>
                    <a:pt x="3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15;p69"/>
            <p:cNvSpPr/>
            <p:nvPr/>
          </p:nvSpPr>
          <p:spPr>
            <a:xfrm>
              <a:off x="-2946557" y="4312337"/>
              <a:ext cx="419762" cy="106890"/>
            </a:xfrm>
            <a:custGeom>
              <a:avLst/>
              <a:gdLst/>
              <a:ahLst/>
              <a:cxnLst/>
              <a:rect l="l" t="t" r="r" b="b"/>
              <a:pathLst>
                <a:path w="27666" h="7045" extrusionOk="0">
                  <a:moveTo>
                    <a:pt x="0" y="1"/>
                  </a:moveTo>
                  <a:cubicBezTo>
                    <a:pt x="0" y="1"/>
                    <a:pt x="317" y="1814"/>
                    <a:pt x="685" y="1961"/>
                  </a:cubicBezTo>
                  <a:cubicBezTo>
                    <a:pt x="704" y="1968"/>
                    <a:pt x="725" y="1972"/>
                    <a:pt x="748" y="1972"/>
                  </a:cubicBezTo>
                  <a:cubicBezTo>
                    <a:pt x="1174" y="1972"/>
                    <a:pt x="2254" y="765"/>
                    <a:pt x="2254" y="765"/>
                  </a:cubicBezTo>
                  <a:cubicBezTo>
                    <a:pt x="2254" y="765"/>
                    <a:pt x="2575" y="1995"/>
                    <a:pt x="2979" y="2381"/>
                  </a:cubicBezTo>
                  <a:cubicBezTo>
                    <a:pt x="3029" y="2429"/>
                    <a:pt x="3088" y="2449"/>
                    <a:pt x="3153" y="2449"/>
                  </a:cubicBezTo>
                  <a:cubicBezTo>
                    <a:pt x="3624" y="2449"/>
                    <a:pt x="4429" y="1378"/>
                    <a:pt x="4429" y="1378"/>
                  </a:cubicBezTo>
                  <a:cubicBezTo>
                    <a:pt x="4429" y="1378"/>
                    <a:pt x="5039" y="3229"/>
                    <a:pt x="5561" y="3403"/>
                  </a:cubicBezTo>
                  <a:cubicBezTo>
                    <a:pt x="5589" y="3412"/>
                    <a:pt x="5617" y="3417"/>
                    <a:pt x="5646" y="3417"/>
                  </a:cubicBezTo>
                  <a:cubicBezTo>
                    <a:pt x="6168" y="3417"/>
                    <a:pt x="6916" y="2015"/>
                    <a:pt x="6916" y="2015"/>
                  </a:cubicBezTo>
                  <a:cubicBezTo>
                    <a:pt x="6916" y="2015"/>
                    <a:pt x="7577" y="3618"/>
                    <a:pt x="8086" y="3868"/>
                  </a:cubicBezTo>
                  <a:cubicBezTo>
                    <a:pt x="8127" y="3888"/>
                    <a:pt x="8171" y="3897"/>
                    <a:pt x="8219" y="3897"/>
                  </a:cubicBezTo>
                  <a:cubicBezTo>
                    <a:pt x="8767" y="3897"/>
                    <a:pt x="9715" y="2690"/>
                    <a:pt x="9715" y="2690"/>
                  </a:cubicBezTo>
                  <a:cubicBezTo>
                    <a:pt x="9715" y="2690"/>
                    <a:pt x="10176" y="4114"/>
                    <a:pt x="10609" y="4338"/>
                  </a:cubicBezTo>
                  <a:cubicBezTo>
                    <a:pt x="10643" y="4356"/>
                    <a:pt x="10682" y="4364"/>
                    <a:pt x="10723" y="4364"/>
                  </a:cubicBezTo>
                  <a:cubicBezTo>
                    <a:pt x="11211" y="4364"/>
                    <a:pt x="12150" y="3252"/>
                    <a:pt x="12150" y="3252"/>
                  </a:cubicBezTo>
                  <a:cubicBezTo>
                    <a:pt x="12150" y="3252"/>
                    <a:pt x="12598" y="4711"/>
                    <a:pt x="13362" y="4852"/>
                  </a:cubicBezTo>
                  <a:cubicBezTo>
                    <a:pt x="13406" y="4860"/>
                    <a:pt x="13450" y="4863"/>
                    <a:pt x="13493" y="4863"/>
                  </a:cubicBezTo>
                  <a:cubicBezTo>
                    <a:pt x="14204" y="4863"/>
                    <a:pt x="14811" y="3847"/>
                    <a:pt x="14811" y="3847"/>
                  </a:cubicBezTo>
                  <a:cubicBezTo>
                    <a:pt x="14811" y="3847"/>
                    <a:pt x="15362" y="5160"/>
                    <a:pt x="16040" y="5340"/>
                  </a:cubicBezTo>
                  <a:cubicBezTo>
                    <a:pt x="16090" y="5354"/>
                    <a:pt x="16140" y="5360"/>
                    <a:pt x="16190" y="5360"/>
                  </a:cubicBezTo>
                  <a:cubicBezTo>
                    <a:pt x="16815" y="5360"/>
                    <a:pt x="17400" y="4382"/>
                    <a:pt x="17400" y="4382"/>
                  </a:cubicBezTo>
                  <a:cubicBezTo>
                    <a:pt x="17400" y="4382"/>
                    <a:pt x="18360" y="5631"/>
                    <a:pt x="19025" y="5887"/>
                  </a:cubicBezTo>
                  <a:cubicBezTo>
                    <a:pt x="19095" y="5914"/>
                    <a:pt x="19166" y="5926"/>
                    <a:pt x="19237" y="5926"/>
                  </a:cubicBezTo>
                  <a:cubicBezTo>
                    <a:pt x="19840" y="5926"/>
                    <a:pt x="20441" y="5054"/>
                    <a:pt x="20441" y="5054"/>
                  </a:cubicBezTo>
                  <a:cubicBezTo>
                    <a:pt x="20441" y="5054"/>
                    <a:pt x="21128" y="6395"/>
                    <a:pt x="21846" y="6412"/>
                  </a:cubicBezTo>
                  <a:cubicBezTo>
                    <a:pt x="21854" y="6412"/>
                    <a:pt x="21863" y="6412"/>
                    <a:pt x="21871" y="6412"/>
                  </a:cubicBezTo>
                  <a:cubicBezTo>
                    <a:pt x="22589" y="6412"/>
                    <a:pt x="23717" y="5732"/>
                    <a:pt x="23717" y="5732"/>
                  </a:cubicBezTo>
                  <a:cubicBezTo>
                    <a:pt x="23717" y="5732"/>
                    <a:pt x="24227" y="6812"/>
                    <a:pt x="25067" y="7008"/>
                  </a:cubicBezTo>
                  <a:cubicBezTo>
                    <a:pt x="25173" y="7033"/>
                    <a:pt x="25294" y="7044"/>
                    <a:pt x="25424" y="7044"/>
                  </a:cubicBezTo>
                  <a:cubicBezTo>
                    <a:pt x="26323" y="7044"/>
                    <a:pt x="27666" y="6526"/>
                    <a:pt x="27666" y="6526"/>
                  </a:cubicBezTo>
                  <a:cubicBezTo>
                    <a:pt x="27666" y="6526"/>
                    <a:pt x="8199" y="9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16;p69"/>
            <p:cNvSpPr/>
            <p:nvPr/>
          </p:nvSpPr>
          <p:spPr>
            <a:xfrm>
              <a:off x="-2972305" y="4297361"/>
              <a:ext cx="25763" cy="34108"/>
            </a:xfrm>
            <a:custGeom>
              <a:avLst/>
              <a:gdLst/>
              <a:ahLst/>
              <a:cxnLst/>
              <a:rect l="l" t="t" r="r" b="b"/>
              <a:pathLst>
                <a:path w="1698" h="2248" extrusionOk="0">
                  <a:moveTo>
                    <a:pt x="98" y="1"/>
                  </a:moveTo>
                  <a:cubicBezTo>
                    <a:pt x="98" y="1"/>
                    <a:pt x="1" y="2018"/>
                    <a:pt x="497" y="2227"/>
                  </a:cubicBezTo>
                  <a:cubicBezTo>
                    <a:pt x="530" y="2241"/>
                    <a:pt x="564" y="2248"/>
                    <a:pt x="599" y="2248"/>
                  </a:cubicBezTo>
                  <a:cubicBezTo>
                    <a:pt x="1083" y="2248"/>
                    <a:pt x="1697" y="988"/>
                    <a:pt x="1697" y="988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17;p69"/>
            <p:cNvSpPr/>
            <p:nvPr/>
          </p:nvSpPr>
          <p:spPr>
            <a:xfrm>
              <a:off x="-3104594" y="3894016"/>
              <a:ext cx="2353831" cy="774693"/>
            </a:xfrm>
            <a:custGeom>
              <a:avLst/>
              <a:gdLst/>
              <a:ahLst/>
              <a:cxnLst/>
              <a:rect l="l" t="t" r="r" b="b"/>
              <a:pathLst>
                <a:path w="155138" h="51059" extrusionOk="0">
                  <a:moveTo>
                    <a:pt x="140795" y="1"/>
                  </a:moveTo>
                  <a:lnTo>
                    <a:pt x="140795" y="1"/>
                  </a:lnTo>
                  <a:cubicBezTo>
                    <a:pt x="144369" y="10559"/>
                    <a:pt x="137273" y="20471"/>
                    <a:pt x="127989" y="25651"/>
                  </a:cubicBezTo>
                  <a:cubicBezTo>
                    <a:pt x="117835" y="31316"/>
                    <a:pt x="106683" y="33021"/>
                    <a:pt x="97665" y="33021"/>
                  </a:cubicBezTo>
                  <a:cubicBezTo>
                    <a:pt x="94077" y="33021"/>
                    <a:pt x="90826" y="32751"/>
                    <a:pt x="88111" y="32353"/>
                  </a:cubicBezTo>
                  <a:cubicBezTo>
                    <a:pt x="74339" y="30335"/>
                    <a:pt x="47252" y="25329"/>
                    <a:pt x="47252" y="25329"/>
                  </a:cubicBezTo>
                  <a:cubicBezTo>
                    <a:pt x="47252" y="25329"/>
                    <a:pt x="49672" y="20832"/>
                    <a:pt x="45471" y="19193"/>
                  </a:cubicBezTo>
                  <a:cubicBezTo>
                    <a:pt x="44826" y="18941"/>
                    <a:pt x="44251" y="18832"/>
                    <a:pt x="43737" y="18832"/>
                  </a:cubicBezTo>
                  <a:cubicBezTo>
                    <a:pt x="40322" y="18832"/>
                    <a:pt x="39644" y="23659"/>
                    <a:pt x="39644" y="23659"/>
                  </a:cubicBezTo>
                  <a:cubicBezTo>
                    <a:pt x="38616" y="23438"/>
                    <a:pt x="34591" y="22483"/>
                    <a:pt x="34591" y="22483"/>
                  </a:cubicBezTo>
                  <a:cubicBezTo>
                    <a:pt x="35672" y="20686"/>
                    <a:pt x="36411" y="16909"/>
                    <a:pt x="31776" y="16267"/>
                  </a:cubicBezTo>
                  <a:cubicBezTo>
                    <a:pt x="31562" y="16237"/>
                    <a:pt x="31359" y="16223"/>
                    <a:pt x="31168" y="16223"/>
                  </a:cubicBezTo>
                  <a:cubicBezTo>
                    <a:pt x="27210" y="16223"/>
                    <a:pt x="27916" y="22239"/>
                    <a:pt x="27916" y="22239"/>
                  </a:cubicBezTo>
                  <a:cubicBezTo>
                    <a:pt x="27889" y="22239"/>
                    <a:pt x="27862" y="22240"/>
                    <a:pt x="27835" y="22240"/>
                  </a:cubicBezTo>
                  <a:cubicBezTo>
                    <a:pt x="21276" y="22240"/>
                    <a:pt x="6767" y="18996"/>
                    <a:pt x="6767" y="18996"/>
                  </a:cubicBezTo>
                  <a:cubicBezTo>
                    <a:pt x="7857" y="17221"/>
                    <a:pt x="7706" y="12818"/>
                    <a:pt x="5398" y="12818"/>
                  </a:cubicBezTo>
                  <a:cubicBezTo>
                    <a:pt x="5032" y="12818"/>
                    <a:pt x="4613" y="12929"/>
                    <a:pt x="4135" y="13178"/>
                  </a:cubicBezTo>
                  <a:cubicBezTo>
                    <a:pt x="0" y="15333"/>
                    <a:pt x="5092" y="19591"/>
                    <a:pt x="5092" y="19591"/>
                  </a:cubicBezTo>
                  <a:cubicBezTo>
                    <a:pt x="5092" y="19591"/>
                    <a:pt x="6307" y="25342"/>
                    <a:pt x="9826" y="27295"/>
                  </a:cubicBezTo>
                  <a:cubicBezTo>
                    <a:pt x="13345" y="29247"/>
                    <a:pt x="38082" y="34097"/>
                    <a:pt x="38082" y="34097"/>
                  </a:cubicBezTo>
                  <a:cubicBezTo>
                    <a:pt x="34456" y="35833"/>
                    <a:pt x="27792" y="36320"/>
                    <a:pt x="21459" y="36320"/>
                  </a:cubicBezTo>
                  <a:cubicBezTo>
                    <a:pt x="13378" y="36320"/>
                    <a:pt x="5835" y="35527"/>
                    <a:pt x="5835" y="35527"/>
                  </a:cubicBezTo>
                  <a:lnTo>
                    <a:pt x="5835" y="35527"/>
                  </a:lnTo>
                  <a:cubicBezTo>
                    <a:pt x="7488" y="39724"/>
                    <a:pt x="19077" y="44207"/>
                    <a:pt x="28162" y="45244"/>
                  </a:cubicBezTo>
                  <a:cubicBezTo>
                    <a:pt x="37248" y="46282"/>
                    <a:pt x="47010" y="46405"/>
                    <a:pt x="58873" y="48960"/>
                  </a:cubicBezTo>
                  <a:cubicBezTo>
                    <a:pt x="65225" y="50327"/>
                    <a:pt x="76882" y="51058"/>
                    <a:pt x="88385" y="51058"/>
                  </a:cubicBezTo>
                  <a:cubicBezTo>
                    <a:pt x="98365" y="51058"/>
                    <a:pt x="108229" y="50508"/>
                    <a:pt x="114412" y="49344"/>
                  </a:cubicBezTo>
                  <a:cubicBezTo>
                    <a:pt x="127721" y="46839"/>
                    <a:pt x="143974" y="45090"/>
                    <a:pt x="149556" y="25822"/>
                  </a:cubicBezTo>
                  <a:cubicBezTo>
                    <a:pt x="155138" y="6555"/>
                    <a:pt x="140796" y="1"/>
                    <a:pt x="1407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18;p69"/>
            <p:cNvSpPr/>
            <p:nvPr/>
          </p:nvSpPr>
          <p:spPr>
            <a:xfrm>
              <a:off x="-2646885" y="4009827"/>
              <a:ext cx="1847555" cy="658866"/>
            </a:xfrm>
            <a:custGeom>
              <a:avLst/>
              <a:gdLst/>
              <a:ahLst/>
              <a:cxnLst/>
              <a:rect l="l" t="t" r="r" b="b"/>
              <a:pathLst>
                <a:path w="121770" h="43425" extrusionOk="0">
                  <a:moveTo>
                    <a:pt x="118311" y="0"/>
                  </a:moveTo>
                  <a:lnTo>
                    <a:pt x="118311" y="0"/>
                  </a:lnTo>
                  <a:cubicBezTo>
                    <a:pt x="121226" y="10287"/>
                    <a:pt x="116907" y="22492"/>
                    <a:pt x="109524" y="28522"/>
                  </a:cubicBezTo>
                  <a:cubicBezTo>
                    <a:pt x="102137" y="34558"/>
                    <a:pt x="87690" y="38698"/>
                    <a:pt x="65436" y="39807"/>
                  </a:cubicBezTo>
                  <a:cubicBezTo>
                    <a:pt x="64621" y="39848"/>
                    <a:pt x="63659" y="39867"/>
                    <a:pt x="62578" y="39867"/>
                  </a:cubicBezTo>
                  <a:cubicBezTo>
                    <a:pt x="50938" y="39867"/>
                    <a:pt x="25494" y="37678"/>
                    <a:pt x="21151" y="37051"/>
                  </a:cubicBezTo>
                  <a:cubicBezTo>
                    <a:pt x="20248" y="36921"/>
                    <a:pt x="18924" y="36868"/>
                    <a:pt x="17372" y="36868"/>
                  </a:cubicBezTo>
                  <a:cubicBezTo>
                    <a:pt x="10779" y="36868"/>
                    <a:pt x="66" y="37820"/>
                    <a:pt x="0" y="37826"/>
                  </a:cubicBezTo>
                  <a:cubicBezTo>
                    <a:pt x="8521" y="38680"/>
                    <a:pt x="17709" y="38958"/>
                    <a:pt x="28705" y="41327"/>
                  </a:cubicBezTo>
                  <a:cubicBezTo>
                    <a:pt x="35056" y="42694"/>
                    <a:pt x="46711" y="43425"/>
                    <a:pt x="58213" y="43425"/>
                  </a:cubicBezTo>
                  <a:cubicBezTo>
                    <a:pt x="68194" y="43425"/>
                    <a:pt x="78060" y="42874"/>
                    <a:pt x="84244" y="41711"/>
                  </a:cubicBezTo>
                  <a:cubicBezTo>
                    <a:pt x="97554" y="39208"/>
                    <a:pt x="113807" y="37455"/>
                    <a:pt x="119389" y="18189"/>
                  </a:cubicBezTo>
                  <a:cubicBezTo>
                    <a:pt x="121770" y="9969"/>
                    <a:pt x="120521" y="4070"/>
                    <a:pt x="118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19;p69"/>
            <p:cNvSpPr/>
            <p:nvPr/>
          </p:nvSpPr>
          <p:spPr>
            <a:xfrm>
              <a:off x="-3038001" y="4117188"/>
              <a:ext cx="28858" cy="41148"/>
            </a:xfrm>
            <a:custGeom>
              <a:avLst/>
              <a:gdLst/>
              <a:ahLst/>
              <a:cxnLst/>
              <a:rect l="l" t="t" r="r" b="b"/>
              <a:pathLst>
                <a:path w="1902" h="2712" extrusionOk="0">
                  <a:moveTo>
                    <a:pt x="954" y="0"/>
                  </a:moveTo>
                  <a:cubicBezTo>
                    <a:pt x="429" y="0"/>
                    <a:pt x="5" y="605"/>
                    <a:pt x="2" y="1353"/>
                  </a:cubicBezTo>
                  <a:cubicBezTo>
                    <a:pt x="0" y="2101"/>
                    <a:pt x="424" y="2710"/>
                    <a:pt x="948" y="2711"/>
                  </a:cubicBezTo>
                  <a:cubicBezTo>
                    <a:pt x="949" y="2711"/>
                    <a:pt x="949" y="2711"/>
                    <a:pt x="950" y="2711"/>
                  </a:cubicBezTo>
                  <a:cubicBezTo>
                    <a:pt x="1471" y="2711"/>
                    <a:pt x="1897" y="2106"/>
                    <a:pt x="1900" y="1358"/>
                  </a:cubicBezTo>
                  <a:cubicBezTo>
                    <a:pt x="1901" y="610"/>
                    <a:pt x="1479" y="2"/>
                    <a:pt x="956" y="0"/>
                  </a:cubicBezTo>
                  <a:cubicBezTo>
                    <a:pt x="955" y="0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20;p69"/>
            <p:cNvSpPr/>
            <p:nvPr/>
          </p:nvSpPr>
          <p:spPr>
            <a:xfrm>
              <a:off x="-2646597" y="4176148"/>
              <a:ext cx="40253" cy="54151"/>
            </a:xfrm>
            <a:custGeom>
              <a:avLst/>
              <a:gdLst/>
              <a:ahLst/>
              <a:cxnLst/>
              <a:rect l="l" t="t" r="r" b="b"/>
              <a:pathLst>
                <a:path w="2653" h="3569" extrusionOk="0">
                  <a:moveTo>
                    <a:pt x="1511" y="1"/>
                  </a:moveTo>
                  <a:cubicBezTo>
                    <a:pt x="923" y="1"/>
                    <a:pt x="344" y="667"/>
                    <a:pt x="179" y="1575"/>
                  </a:cubicBezTo>
                  <a:cubicBezTo>
                    <a:pt x="1" y="2553"/>
                    <a:pt x="369" y="3440"/>
                    <a:pt x="1003" y="3557"/>
                  </a:cubicBezTo>
                  <a:cubicBezTo>
                    <a:pt x="1049" y="3565"/>
                    <a:pt x="1095" y="3569"/>
                    <a:pt x="1141" y="3569"/>
                  </a:cubicBezTo>
                  <a:cubicBezTo>
                    <a:pt x="1730" y="3569"/>
                    <a:pt x="2308" y="2902"/>
                    <a:pt x="2474" y="1995"/>
                  </a:cubicBezTo>
                  <a:cubicBezTo>
                    <a:pt x="2653" y="1015"/>
                    <a:pt x="2283" y="130"/>
                    <a:pt x="1649" y="13"/>
                  </a:cubicBezTo>
                  <a:cubicBezTo>
                    <a:pt x="1603" y="5"/>
                    <a:pt x="1557" y="1"/>
                    <a:pt x="1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21;p69"/>
            <p:cNvSpPr/>
            <p:nvPr/>
          </p:nvSpPr>
          <p:spPr>
            <a:xfrm>
              <a:off x="-2462008" y="4209861"/>
              <a:ext cx="40283" cy="54135"/>
            </a:xfrm>
            <a:custGeom>
              <a:avLst/>
              <a:gdLst/>
              <a:ahLst/>
              <a:cxnLst/>
              <a:rect l="l" t="t" r="r" b="b"/>
              <a:pathLst>
                <a:path w="2655" h="3568" extrusionOk="0">
                  <a:moveTo>
                    <a:pt x="1511" y="1"/>
                  </a:moveTo>
                  <a:cubicBezTo>
                    <a:pt x="923" y="1"/>
                    <a:pt x="345" y="667"/>
                    <a:pt x="179" y="1574"/>
                  </a:cubicBezTo>
                  <a:cubicBezTo>
                    <a:pt x="1" y="2551"/>
                    <a:pt x="370" y="3438"/>
                    <a:pt x="1004" y="3555"/>
                  </a:cubicBezTo>
                  <a:cubicBezTo>
                    <a:pt x="1051" y="3563"/>
                    <a:pt x="1097" y="3568"/>
                    <a:pt x="1144" y="3568"/>
                  </a:cubicBezTo>
                  <a:cubicBezTo>
                    <a:pt x="1732" y="3568"/>
                    <a:pt x="2310" y="2901"/>
                    <a:pt x="2476" y="1993"/>
                  </a:cubicBezTo>
                  <a:cubicBezTo>
                    <a:pt x="2654" y="1015"/>
                    <a:pt x="2285" y="128"/>
                    <a:pt x="1651" y="13"/>
                  </a:cubicBezTo>
                  <a:cubicBezTo>
                    <a:pt x="1604" y="5"/>
                    <a:pt x="1558" y="1"/>
                    <a:pt x="1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22;p69"/>
            <p:cNvSpPr/>
            <p:nvPr/>
          </p:nvSpPr>
          <p:spPr>
            <a:xfrm>
              <a:off x="-2449824" y="4586428"/>
              <a:ext cx="244930" cy="131166"/>
            </a:xfrm>
            <a:custGeom>
              <a:avLst/>
              <a:gdLst/>
              <a:ahLst/>
              <a:cxnLst/>
              <a:rect l="l" t="t" r="r" b="b"/>
              <a:pathLst>
                <a:path w="16143" h="8645" extrusionOk="0">
                  <a:moveTo>
                    <a:pt x="9938" y="0"/>
                  </a:moveTo>
                  <a:cubicBezTo>
                    <a:pt x="9938" y="0"/>
                    <a:pt x="0" y="5119"/>
                    <a:pt x="899" y="6920"/>
                  </a:cubicBezTo>
                  <a:cubicBezTo>
                    <a:pt x="1471" y="8066"/>
                    <a:pt x="2865" y="8644"/>
                    <a:pt x="4450" y="8644"/>
                  </a:cubicBezTo>
                  <a:cubicBezTo>
                    <a:pt x="5356" y="8644"/>
                    <a:pt x="6324" y="8456"/>
                    <a:pt x="7236" y="8076"/>
                  </a:cubicBezTo>
                  <a:cubicBezTo>
                    <a:pt x="9746" y="7034"/>
                    <a:pt x="16142" y="1132"/>
                    <a:pt x="16142" y="1132"/>
                  </a:cubicBezTo>
                  <a:lnTo>
                    <a:pt x="9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23;p69"/>
            <p:cNvSpPr/>
            <p:nvPr/>
          </p:nvSpPr>
          <p:spPr>
            <a:xfrm>
              <a:off x="-2217549" y="4620551"/>
              <a:ext cx="220942" cy="159023"/>
            </a:xfrm>
            <a:custGeom>
              <a:avLst/>
              <a:gdLst/>
              <a:ahLst/>
              <a:cxnLst/>
              <a:rect l="l" t="t" r="r" b="b"/>
              <a:pathLst>
                <a:path w="14562" h="10481" extrusionOk="0">
                  <a:moveTo>
                    <a:pt x="14561" y="0"/>
                  </a:moveTo>
                  <a:lnTo>
                    <a:pt x="8277" y="510"/>
                  </a:lnTo>
                  <a:cubicBezTo>
                    <a:pt x="8277" y="510"/>
                    <a:pt x="1" y="8024"/>
                    <a:pt x="1334" y="9531"/>
                  </a:cubicBezTo>
                  <a:cubicBezTo>
                    <a:pt x="1907" y="10180"/>
                    <a:pt x="2777" y="10480"/>
                    <a:pt x="3754" y="10480"/>
                  </a:cubicBezTo>
                  <a:cubicBezTo>
                    <a:pt x="5047" y="10480"/>
                    <a:pt x="6527" y="9954"/>
                    <a:pt x="7755" y="9010"/>
                  </a:cubicBezTo>
                  <a:cubicBezTo>
                    <a:pt x="9909" y="7355"/>
                    <a:pt x="14561" y="0"/>
                    <a:pt x="145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24;p69"/>
            <p:cNvSpPr/>
            <p:nvPr/>
          </p:nvSpPr>
          <p:spPr>
            <a:xfrm>
              <a:off x="-1167460" y="4543839"/>
              <a:ext cx="215025" cy="97635"/>
            </a:xfrm>
            <a:custGeom>
              <a:avLst/>
              <a:gdLst/>
              <a:ahLst/>
              <a:cxnLst/>
              <a:rect l="l" t="t" r="r" b="b"/>
              <a:pathLst>
                <a:path w="14172" h="6435" extrusionOk="0">
                  <a:moveTo>
                    <a:pt x="5003" y="1"/>
                  </a:moveTo>
                  <a:lnTo>
                    <a:pt x="0" y="1978"/>
                  </a:lnTo>
                  <a:cubicBezTo>
                    <a:pt x="0" y="1978"/>
                    <a:pt x="6333" y="5854"/>
                    <a:pt x="8606" y="6311"/>
                  </a:cubicBezTo>
                  <a:cubicBezTo>
                    <a:pt x="9025" y="6395"/>
                    <a:pt x="9447" y="6435"/>
                    <a:pt x="9861" y="6435"/>
                  </a:cubicBezTo>
                  <a:cubicBezTo>
                    <a:pt x="11692" y="6435"/>
                    <a:pt x="13347" y="5641"/>
                    <a:pt x="13718" y="4289"/>
                  </a:cubicBezTo>
                  <a:cubicBezTo>
                    <a:pt x="14172" y="2633"/>
                    <a:pt x="5003" y="1"/>
                    <a:pt x="5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25;p69"/>
            <p:cNvSpPr/>
            <p:nvPr/>
          </p:nvSpPr>
          <p:spPr>
            <a:xfrm>
              <a:off x="-2440524" y="4292673"/>
              <a:ext cx="129027" cy="119150"/>
            </a:xfrm>
            <a:custGeom>
              <a:avLst/>
              <a:gdLst/>
              <a:ahLst/>
              <a:cxnLst/>
              <a:rect l="l" t="t" r="r" b="b"/>
              <a:pathLst>
                <a:path w="8504" h="7853" extrusionOk="0">
                  <a:moveTo>
                    <a:pt x="4247" y="0"/>
                  </a:moveTo>
                  <a:cubicBezTo>
                    <a:pt x="2387" y="0"/>
                    <a:pt x="736" y="1326"/>
                    <a:pt x="391" y="3222"/>
                  </a:cubicBezTo>
                  <a:cubicBezTo>
                    <a:pt x="0" y="5354"/>
                    <a:pt x="1414" y="7399"/>
                    <a:pt x="3546" y="7788"/>
                  </a:cubicBezTo>
                  <a:cubicBezTo>
                    <a:pt x="3785" y="7832"/>
                    <a:pt x="4022" y="7853"/>
                    <a:pt x="4256" y="7853"/>
                  </a:cubicBezTo>
                  <a:cubicBezTo>
                    <a:pt x="6117" y="7853"/>
                    <a:pt x="7769" y="6527"/>
                    <a:pt x="8114" y="4631"/>
                  </a:cubicBezTo>
                  <a:cubicBezTo>
                    <a:pt x="8503" y="2498"/>
                    <a:pt x="7090" y="454"/>
                    <a:pt x="4957" y="65"/>
                  </a:cubicBezTo>
                  <a:cubicBezTo>
                    <a:pt x="4719" y="21"/>
                    <a:pt x="4481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26;p69"/>
            <p:cNvSpPr/>
            <p:nvPr/>
          </p:nvSpPr>
          <p:spPr>
            <a:xfrm>
              <a:off x="-2162867" y="4364515"/>
              <a:ext cx="64908" cy="54272"/>
            </a:xfrm>
            <a:custGeom>
              <a:avLst/>
              <a:gdLst/>
              <a:ahLst/>
              <a:cxnLst/>
              <a:rect l="l" t="t" r="r" b="b"/>
              <a:pathLst>
                <a:path w="4278" h="3577" extrusionOk="0">
                  <a:moveTo>
                    <a:pt x="2374" y="1377"/>
                  </a:moveTo>
                  <a:cubicBezTo>
                    <a:pt x="2374" y="1377"/>
                    <a:pt x="2381" y="1377"/>
                    <a:pt x="2397" y="1379"/>
                  </a:cubicBezTo>
                  <a:lnTo>
                    <a:pt x="2397" y="1379"/>
                  </a:lnTo>
                  <a:cubicBezTo>
                    <a:pt x="2397" y="1379"/>
                    <a:pt x="2397" y="1379"/>
                    <a:pt x="2397" y="1379"/>
                  </a:cubicBezTo>
                  <a:lnTo>
                    <a:pt x="2397" y="1379"/>
                  </a:lnTo>
                  <a:cubicBezTo>
                    <a:pt x="2383" y="1378"/>
                    <a:pt x="2374" y="1377"/>
                    <a:pt x="2374" y="1377"/>
                  </a:cubicBezTo>
                  <a:close/>
                  <a:moveTo>
                    <a:pt x="2406" y="1380"/>
                  </a:moveTo>
                  <a:lnTo>
                    <a:pt x="2406" y="1380"/>
                  </a:lnTo>
                  <a:cubicBezTo>
                    <a:pt x="2408" y="1380"/>
                    <a:pt x="2409" y="1381"/>
                    <a:pt x="2410" y="1381"/>
                  </a:cubicBezTo>
                  <a:lnTo>
                    <a:pt x="2412" y="1381"/>
                  </a:lnTo>
                  <a:lnTo>
                    <a:pt x="2414" y="1381"/>
                  </a:lnTo>
                  <a:lnTo>
                    <a:pt x="2414" y="1381"/>
                  </a:lnTo>
                  <a:cubicBezTo>
                    <a:pt x="2411" y="1381"/>
                    <a:pt x="2409" y="1381"/>
                    <a:pt x="2407" y="1381"/>
                  </a:cubicBezTo>
                  <a:lnTo>
                    <a:pt x="2407" y="1381"/>
                  </a:lnTo>
                  <a:cubicBezTo>
                    <a:pt x="2406" y="1381"/>
                    <a:pt x="2406" y="1380"/>
                    <a:pt x="2406" y="1380"/>
                  </a:cubicBezTo>
                  <a:close/>
                  <a:moveTo>
                    <a:pt x="2668" y="1385"/>
                  </a:moveTo>
                  <a:cubicBezTo>
                    <a:pt x="2666" y="1386"/>
                    <a:pt x="2665" y="1387"/>
                    <a:pt x="2664" y="1387"/>
                  </a:cubicBezTo>
                  <a:lnTo>
                    <a:pt x="2664" y="1387"/>
                  </a:lnTo>
                  <a:lnTo>
                    <a:pt x="2668" y="1385"/>
                  </a:lnTo>
                  <a:close/>
                  <a:moveTo>
                    <a:pt x="2566" y="0"/>
                  </a:moveTo>
                  <a:cubicBezTo>
                    <a:pt x="2565" y="0"/>
                    <a:pt x="2566" y="0"/>
                    <a:pt x="2568" y="0"/>
                  </a:cubicBezTo>
                  <a:lnTo>
                    <a:pt x="2554" y="0"/>
                  </a:lnTo>
                  <a:lnTo>
                    <a:pt x="2527" y="3"/>
                  </a:lnTo>
                  <a:lnTo>
                    <a:pt x="2415" y="17"/>
                  </a:lnTo>
                  <a:cubicBezTo>
                    <a:pt x="2342" y="29"/>
                    <a:pt x="2271" y="47"/>
                    <a:pt x="2201" y="69"/>
                  </a:cubicBezTo>
                  <a:lnTo>
                    <a:pt x="2076" y="126"/>
                  </a:lnTo>
                  <a:cubicBezTo>
                    <a:pt x="2000" y="158"/>
                    <a:pt x="1926" y="199"/>
                    <a:pt x="1858" y="246"/>
                  </a:cubicBezTo>
                  <a:cubicBezTo>
                    <a:pt x="1729" y="323"/>
                    <a:pt x="1634" y="409"/>
                    <a:pt x="1540" y="489"/>
                  </a:cubicBezTo>
                  <a:cubicBezTo>
                    <a:pt x="1367" y="641"/>
                    <a:pt x="1207" y="807"/>
                    <a:pt x="1060" y="984"/>
                  </a:cubicBezTo>
                  <a:cubicBezTo>
                    <a:pt x="813" y="1285"/>
                    <a:pt x="597" y="1609"/>
                    <a:pt x="415" y="1954"/>
                  </a:cubicBezTo>
                  <a:cubicBezTo>
                    <a:pt x="287" y="2201"/>
                    <a:pt x="176" y="2458"/>
                    <a:pt x="87" y="2723"/>
                  </a:cubicBezTo>
                  <a:cubicBezTo>
                    <a:pt x="52" y="2826"/>
                    <a:pt x="22" y="2932"/>
                    <a:pt x="1" y="3040"/>
                  </a:cubicBezTo>
                  <a:cubicBezTo>
                    <a:pt x="1" y="3040"/>
                    <a:pt x="114" y="2996"/>
                    <a:pt x="297" y="2905"/>
                  </a:cubicBezTo>
                  <a:cubicBezTo>
                    <a:pt x="480" y="2814"/>
                    <a:pt x="732" y="2676"/>
                    <a:pt x="1010" y="2502"/>
                  </a:cubicBezTo>
                  <a:cubicBezTo>
                    <a:pt x="1290" y="2327"/>
                    <a:pt x="1600" y="2110"/>
                    <a:pt x="1912" y="1885"/>
                  </a:cubicBezTo>
                  <a:cubicBezTo>
                    <a:pt x="2062" y="1779"/>
                    <a:pt x="2218" y="1670"/>
                    <a:pt x="2375" y="1559"/>
                  </a:cubicBezTo>
                  <a:cubicBezTo>
                    <a:pt x="2416" y="1530"/>
                    <a:pt x="2458" y="1504"/>
                    <a:pt x="2496" y="1481"/>
                  </a:cubicBezTo>
                  <a:lnTo>
                    <a:pt x="2496" y="1481"/>
                  </a:lnTo>
                  <a:cubicBezTo>
                    <a:pt x="2596" y="1593"/>
                    <a:pt x="2706" y="1741"/>
                    <a:pt x="2813" y="1879"/>
                  </a:cubicBezTo>
                  <a:cubicBezTo>
                    <a:pt x="3037" y="2180"/>
                    <a:pt x="3258" y="2481"/>
                    <a:pt x="3467" y="2737"/>
                  </a:cubicBezTo>
                  <a:cubicBezTo>
                    <a:pt x="3676" y="2993"/>
                    <a:pt x="3868" y="3205"/>
                    <a:pt x="4009" y="3350"/>
                  </a:cubicBezTo>
                  <a:cubicBezTo>
                    <a:pt x="4149" y="3497"/>
                    <a:pt x="4245" y="3577"/>
                    <a:pt x="4245" y="3577"/>
                  </a:cubicBezTo>
                  <a:cubicBezTo>
                    <a:pt x="4260" y="3468"/>
                    <a:pt x="4267" y="3358"/>
                    <a:pt x="4267" y="3249"/>
                  </a:cubicBezTo>
                  <a:cubicBezTo>
                    <a:pt x="4278" y="2573"/>
                    <a:pt x="4152" y="1903"/>
                    <a:pt x="3900" y="1276"/>
                  </a:cubicBezTo>
                  <a:cubicBezTo>
                    <a:pt x="3810" y="1071"/>
                    <a:pt x="3719" y="862"/>
                    <a:pt x="3561" y="638"/>
                  </a:cubicBezTo>
                  <a:cubicBezTo>
                    <a:pt x="3470" y="500"/>
                    <a:pt x="3362" y="376"/>
                    <a:pt x="3238" y="270"/>
                  </a:cubicBezTo>
                  <a:cubicBezTo>
                    <a:pt x="3170" y="217"/>
                    <a:pt x="3099" y="170"/>
                    <a:pt x="3023" y="131"/>
                  </a:cubicBezTo>
                  <a:cubicBezTo>
                    <a:pt x="2984" y="109"/>
                    <a:pt x="2944" y="91"/>
                    <a:pt x="2907" y="75"/>
                  </a:cubicBezTo>
                  <a:lnTo>
                    <a:pt x="2851" y="53"/>
                  </a:lnTo>
                  <a:lnTo>
                    <a:pt x="2831" y="47"/>
                  </a:lnTo>
                  <a:lnTo>
                    <a:pt x="2754" y="25"/>
                  </a:lnTo>
                  <a:lnTo>
                    <a:pt x="2736" y="20"/>
                  </a:lnTo>
                  <a:lnTo>
                    <a:pt x="2736" y="20"/>
                  </a:lnTo>
                  <a:cubicBezTo>
                    <a:pt x="2758" y="23"/>
                    <a:pt x="2767" y="24"/>
                    <a:pt x="2768" y="24"/>
                  </a:cubicBezTo>
                  <a:cubicBezTo>
                    <a:pt x="2770" y="24"/>
                    <a:pt x="2570" y="0"/>
                    <a:pt x="2566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27;p69"/>
            <p:cNvSpPr/>
            <p:nvPr/>
          </p:nvSpPr>
          <p:spPr>
            <a:xfrm>
              <a:off x="-2272822" y="4408090"/>
              <a:ext cx="64847" cy="54287"/>
            </a:xfrm>
            <a:custGeom>
              <a:avLst/>
              <a:gdLst/>
              <a:ahLst/>
              <a:cxnLst/>
              <a:rect l="l" t="t" r="r" b="b"/>
              <a:pathLst>
                <a:path w="4274" h="3578" extrusionOk="0">
                  <a:moveTo>
                    <a:pt x="2734" y="19"/>
                  </a:moveTo>
                  <a:cubicBezTo>
                    <a:pt x="2735" y="19"/>
                    <a:pt x="2736" y="20"/>
                    <a:pt x="2737" y="20"/>
                  </a:cubicBezTo>
                  <a:lnTo>
                    <a:pt x="2737" y="20"/>
                  </a:lnTo>
                  <a:lnTo>
                    <a:pt x="2736" y="19"/>
                  </a:lnTo>
                  <a:close/>
                  <a:moveTo>
                    <a:pt x="2376" y="1376"/>
                  </a:moveTo>
                  <a:cubicBezTo>
                    <a:pt x="2376" y="1376"/>
                    <a:pt x="2383" y="1377"/>
                    <a:pt x="2398" y="1379"/>
                  </a:cubicBezTo>
                  <a:lnTo>
                    <a:pt x="2398" y="1379"/>
                  </a:lnTo>
                  <a:cubicBezTo>
                    <a:pt x="2399" y="1379"/>
                    <a:pt x="2399" y="1379"/>
                    <a:pt x="2399" y="1379"/>
                  </a:cubicBezTo>
                  <a:lnTo>
                    <a:pt x="2399" y="1379"/>
                  </a:lnTo>
                  <a:cubicBezTo>
                    <a:pt x="2385" y="1377"/>
                    <a:pt x="2376" y="1376"/>
                    <a:pt x="2376" y="1376"/>
                  </a:cubicBezTo>
                  <a:close/>
                  <a:moveTo>
                    <a:pt x="2406" y="1379"/>
                  </a:moveTo>
                  <a:lnTo>
                    <a:pt x="2406" y="1379"/>
                  </a:lnTo>
                  <a:cubicBezTo>
                    <a:pt x="2408" y="1380"/>
                    <a:pt x="2410" y="1380"/>
                    <a:pt x="2412" y="1380"/>
                  </a:cubicBezTo>
                  <a:lnTo>
                    <a:pt x="2413" y="1380"/>
                  </a:lnTo>
                  <a:lnTo>
                    <a:pt x="2415" y="1381"/>
                  </a:lnTo>
                  <a:lnTo>
                    <a:pt x="2415" y="1381"/>
                  </a:lnTo>
                  <a:cubicBezTo>
                    <a:pt x="2412" y="1380"/>
                    <a:pt x="2409" y="1380"/>
                    <a:pt x="2406" y="1380"/>
                  </a:cubicBezTo>
                  <a:lnTo>
                    <a:pt x="2406" y="1380"/>
                  </a:lnTo>
                  <a:cubicBezTo>
                    <a:pt x="2406" y="1379"/>
                    <a:pt x="2406" y="1379"/>
                    <a:pt x="2406" y="1379"/>
                  </a:cubicBezTo>
                  <a:close/>
                  <a:moveTo>
                    <a:pt x="2669" y="1385"/>
                  </a:moveTo>
                  <a:cubicBezTo>
                    <a:pt x="2666" y="1386"/>
                    <a:pt x="2663" y="1388"/>
                    <a:pt x="2660" y="1390"/>
                  </a:cubicBezTo>
                  <a:lnTo>
                    <a:pt x="2660" y="1390"/>
                  </a:lnTo>
                  <a:lnTo>
                    <a:pt x="2669" y="1385"/>
                  </a:lnTo>
                  <a:close/>
                  <a:moveTo>
                    <a:pt x="2567" y="1"/>
                  </a:moveTo>
                  <a:cubicBezTo>
                    <a:pt x="2567" y="1"/>
                    <a:pt x="2567" y="1"/>
                    <a:pt x="2569" y="1"/>
                  </a:cubicBezTo>
                  <a:lnTo>
                    <a:pt x="2556" y="1"/>
                  </a:lnTo>
                  <a:lnTo>
                    <a:pt x="2528" y="3"/>
                  </a:lnTo>
                  <a:lnTo>
                    <a:pt x="2416" y="18"/>
                  </a:lnTo>
                  <a:cubicBezTo>
                    <a:pt x="2344" y="30"/>
                    <a:pt x="2272" y="47"/>
                    <a:pt x="2203" y="69"/>
                  </a:cubicBezTo>
                  <a:lnTo>
                    <a:pt x="2077" y="127"/>
                  </a:lnTo>
                  <a:cubicBezTo>
                    <a:pt x="2000" y="160"/>
                    <a:pt x="1927" y="199"/>
                    <a:pt x="1859" y="246"/>
                  </a:cubicBezTo>
                  <a:cubicBezTo>
                    <a:pt x="1731" y="325"/>
                    <a:pt x="1634" y="410"/>
                    <a:pt x="1541" y="490"/>
                  </a:cubicBezTo>
                  <a:cubicBezTo>
                    <a:pt x="1367" y="641"/>
                    <a:pt x="1208" y="808"/>
                    <a:pt x="1062" y="985"/>
                  </a:cubicBezTo>
                  <a:cubicBezTo>
                    <a:pt x="813" y="1286"/>
                    <a:pt x="598" y="1610"/>
                    <a:pt x="417" y="1955"/>
                  </a:cubicBezTo>
                  <a:cubicBezTo>
                    <a:pt x="287" y="2202"/>
                    <a:pt x="178" y="2459"/>
                    <a:pt x="88" y="2724"/>
                  </a:cubicBezTo>
                  <a:cubicBezTo>
                    <a:pt x="52" y="2827"/>
                    <a:pt x="23" y="2933"/>
                    <a:pt x="1" y="3040"/>
                  </a:cubicBezTo>
                  <a:cubicBezTo>
                    <a:pt x="1" y="3040"/>
                    <a:pt x="114" y="2995"/>
                    <a:pt x="299" y="2904"/>
                  </a:cubicBezTo>
                  <a:cubicBezTo>
                    <a:pt x="482" y="2813"/>
                    <a:pt x="732" y="2676"/>
                    <a:pt x="1012" y="2502"/>
                  </a:cubicBezTo>
                  <a:cubicBezTo>
                    <a:pt x="1292" y="2326"/>
                    <a:pt x="1602" y="2110"/>
                    <a:pt x="1914" y="1884"/>
                  </a:cubicBezTo>
                  <a:cubicBezTo>
                    <a:pt x="2064" y="1777"/>
                    <a:pt x="2220" y="1669"/>
                    <a:pt x="2377" y="1557"/>
                  </a:cubicBezTo>
                  <a:cubicBezTo>
                    <a:pt x="2417" y="1529"/>
                    <a:pt x="2458" y="1503"/>
                    <a:pt x="2497" y="1480"/>
                  </a:cubicBezTo>
                  <a:lnTo>
                    <a:pt x="2497" y="1480"/>
                  </a:lnTo>
                  <a:cubicBezTo>
                    <a:pt x="2595" y="1591"/>
                    <a:pt x="2706" y="1739"/>
                    <a:pt x="2813" y="1878"/>
                  </a:cubicBezTo>
                  <a:cubicBezTo>
                    <a:pt x="3037" y="2179"/>
                    <a:pt x="3258" y="2483"/>
                    <a:pt x="3467" y="2738"/>
                  </a:cubicBezTo>
                  <a:cubicBezTo>
                    <a:pt x="3677" y="2992"/>
                    <a:pt x="3868" y="3204"/>
                    <a:pt x="4009" y="3351"/>
                  </a:cubicBezTo>
                  <a:cubicBezTo>
                    <a:pt x="4149" y="3496"/>
                    <a:pt x="4245" y="3578"/>
                    <a:pt x="4245" y="3578"/>
                  </a:cubicBezTo>
                  <a:cubicBezTo>
                    <a:pt x="4260" y="3469"/>
                    <a:pt x="4267" y="3358"/>
                    <a:pt x="4269" y="3249"/>
                  </a:cubicBezTo>
                  <a:cubicBezTo>
                    <a:pt x="4273" y="2969"/>
                    <a:pt x="4254" y="2689"/>
                    <a:pt x="4211" y="2412"/>
                  </a:cubicBezTo>
                  <a:cubicBezTo>
                    <a:pt x="4152" y="2023"/>
                    <a:pt x="4048" y="1642"/>
                    <a:pt x="3901" y="1277"/>
                  </a:cubicBezTo>
                  <a:cubicBezTo>
                    <a:pt x="3810" y="1071"/>
                    <a:pt x="3721" y="862"/>
                    <a:pt x="3561" y="637"/>
                  </a:cubicBezTo>
                  <a:cubicBezTo>
                    <a:pt x="3471" y="501"/>
                    <a:pt x="3364" y="377"/>
                    <a:pt x="3240" y="269"/>
                  </a:cubicBezTo>
                  <a:cubicBezTo>
                    <a:pt x="3172" y="216"/>
                    <a:pt x="3100" y="171"/>
                    <a:pt x="3025" y="130"/>
                  </a:cubicBezTo>
                  <a:cubicBezTo>
                    <a:pt x="2985" y="110"/>
                    <a:pt x="2948" y="92"/>
                    <a:pt x="2910" y="75"/>
                  </a:cubicBezTo>
                  <a:lnTo>
                    <a:pt x="2852" y="53"/>
                  </a:lnTo>
                  <a:lnTo>
                    <a:pt x="2834" y="48"/>
                  </a:lnTo>
                  <a:lnTo>
                    <a:pt x="2755" y="25"/>
                  </a:lnTo>
                  <a:lnTo>
                    <a:pt x="2737" y="20"/>
                  </a:lnTo>
                  <a:lnTo>
                    <a:pt x="2737" y="20"/>
                  </a:lnTo>
                  <a:cubicBezTo>
                    <a:pt x="2756" y="22"/>
                    <a:pt x="2769" y="23"/>
                    <a:pt x="2769" y="23"/>
                  </a:cubicBezTo>
                  <a:cubicBezTo>
                    <a:pt x="2769" y="23"/>
                    <a:pt x="2760" y="22"/>
                    <a:pt x="2737" y="20"/>
                  </a:cubicBezTo>
                  <a:lnTo>
                    <a:pt x="2737" y="20"/>
                  </a:lnTo>
                  <a:lnTo>
                    <a:pt x="2737" y="20"/>
                  </a:lnTo>
                  <a:lnTo>
                    <a:pt x="2737" y="20"/>
                  </a:lnTo>
                  <a:cubicBezTo>
                    <a:pt x="2681" y="13"/>
                    <a:pt x="2571" y="1"/>
                    <a:pt x="2567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28;p69"/>
            <p:cNvSpPr/>
            <p:nvPr/>
          </p:nvSpPr>
          <p:spPr>
            <a:xfrm>
              <a:off x="-2063229" y="4435552"/>
              <a:ext cx="64969" cy="50873"/>
            </a:xfrm>
            <a:custGeom>
              <a:avLst/>
              <a:gdLst/>
              <a:ahLst/>
              <a:cxnLst/>
              <a:rect l="l" t="t" r="r" b="b"/>
              <a:pathLst>
                <a:path w="4282" h="3353" extrusionOk="0">
                  <a:moveTo>
                    <a:pt x="2451" y="1364"/>
                  </a:moveTo>
                  <a:cubicBezTo>
                    <a:pt x="2450" y="1365"/>
                    <a:pt x="2448" y="1366"/>
                    <a:pt x="2446" y="1367"/>
                  </a:cubicBezTo>
                  <a:lnTo>
                    <a:pt x="2446" y="1367"/>
                  </a:lnTo>
                  <a:lnTo>
                    <a:pt x="2451" y="1364"/>
                  </a:lnTo>
                  <a:close/>
                  <a:moveTo>
                    <a:pt x="2366" y="1"/>
                  </a:moveTo>
                  <a:cubicBezTo>
                    <a:pt x="2310" y="1"/>
                    <a:pt x="2165" y="1"/>
                    <a:pt x="2187" y="1"/>
                  </a:cubicBezTo>
                  <a:lnTo>
                    <a:pt x="2173" y="4"/>
                  </a:lnTo>
                  <a:lnTo>
                    <a:pt x="2146" y="10"/>
                  </a:lnTo>
                  <a:lnTo>
                    <a:pt x="2038" y="38"/>
                  </a:lnTo>
                  <a:cubicBezTo>
                    <a:pt x="1967" y="57"/>
                    <a:pt x="1897" y="83"/>
                    <a:pt x="1831" y="113"/>
                  </a:cubicBezTo>
                  <a:lnTo>
                    <a:pt x="1713" y="185"/>
                  </a:lnTo>
                  <a:cubicBezTo>
                    <a:pt x="1642" y="227"/>
                    <a:pt x="1574" y="275"/>
                    <a:pt x="1512" y="331"/>
                  </a:cubicBezTo>
                  <a:cubicBezTo>
                    <a:pt x="1393" y="424"/>
                    <a:pt x="1307" y="521"/>
                    <a:pt x="1224" y="610"/>
                  </a:cubicBezTo>
                  <a:cubicBezTo>
                    <a:pt x="1071" y="782"/>
                    <a:pt x="932" y="966"/>
                    <a:pt x="808" y="1159"/>
                  </a:cubicBezTo>
                  <a:cubicBezTo>
                    <a:pt x="597" y="1486"/>
                    <a:pt x="422" y="1836"/>
                    <a:pt x="284" y="2199"/>
                  </a:cubicBezTo>
                  <a:cubicBezTo>
                    <a:pt x="184" y="2459"/>
                    <a:pt x="107" y="2727"/>
                    <a:pt x="49" y="3001"/>
                  </a:cubicBezTo>
                  <a:cubicBezTo>
                    <a:pt x="27" y="3109"/>
                    <a:pt x="10" y="3218"/>
                    <a:pt x="1" y="3327"/>
                  </a:cubicBezTo>
                  <a:cubicBezTo>
                    <a:pt x="1" y="3327"/>
                    <a:pt x="108" y="3268"/>
                    <a:pt x="279" y="3156"/>
                  </a:cubicBezTo>
                  <a:cubicBezTo>
                    <a:pt x="451" y="3042"/>
                    <a:pt x="684" y="2874"/>
                    <a:pt x="939" y="2668"/>
                  </a:cubicBezTo>
                  <a:cubicBezTo>
                    <a:pt x="1197" y="2462"/>
                    <a:pt x="1477" y="2210"/>
                    <a:pt x="1761" y="1948"/>
                  </a:cubicBezTo>
                  <a:lnTo>
                    <a:pt x="2182" y="1569"/>
                  </a:lnTo>
                  <a:cubicBezTo>
                    <a:pt x="2219" y="1536"/>
                    <a:pt x="2256" y="1506"/>
                    <a:pt x="2292" y="1479"/>
                  </a:cubicBezTo>
                  <a:lnTo>
                    <a:pt x="2292" y="1479"/>
                  </a:lnTo>
                  <a:cubicBezTo>
                    <a:pt x="2403" y="1577"/>
                    <a:pt x="2531" y="1710"/>
                    <a:pt x="2654" y="1837"/>
                  </a:cubicBezTo>
                  <a:cubicBezTo>
                    <a:pt x="2913" y="2108"/>
                    <a:pt x="3170" y="2382"/>
                    <a:pt x="3407" y="2609"/>
                  </a:cubicBezTo>
                  <a:cubicBezTo>
                    <a:pt x="3644" y="2839"/>
                    <a:pt x="3861" y="3024"/>
                    <a:pt x="4018" y="3154"/>
                  </a:cubicBezTo>
                  <a:cubicBezTo>
                    <a:pt x="4175" y="3283"/>
                    <a:pt x="4278" y="3352"/>
                    <a:pt x="4278" y="3352"/>
                  </a:cubicBezTo>
                  <a:cubicBezTo>
                    <a:pt x="4281" y="3242"/>
                    <a:pt x="4275" y="3131"/>
                    <a:pt x="4263" y="3022"/>
                  </a:cubicBezTo>
                  <a:cubicBezTo>
                    <a:pt x="4234" y="2744"/>
                    <a:pt x="4181" y="2469"/>
                    <a:pt x="4106" y="2199"/>
                  </a:cubicBezTo>
                  <a:cubicBezTo>
                    <a:pt x="4001" y="1821"/>
                    <a:pt x="3852" y="1454"/>
                    <a:pt x="3661" y="1109"/>
                  </a:cubicBezTo>
                  <a:cubicBezTo>
                    <a:pt x="3547" y="916"/>
                    <a:pt x="3434" y="719"/>
                    <a:pt x="3248" y="516"/>
                  </a:cubicBezTo>
                  <a:cubicBezTo>
                    <a:pt x="3142" y="390"/>
                    <a:pt x="3021" y="280"/>
                    <a:pt x="2884" y="188"/>
                  </a:cubicBezTo>
                  <a:cubicBezTo>
                    <a:pt x="2810" y="144"/>
                    <a:pt x="2733" y="107"/>
                    <a:pt x="2653" y="76"/>
                  </a:cubicBezTo>
                  <a:cubicBezTo>
                    <a:pt x="2613" y="60"/>
                    <a:pt x="2573" y="47"/>
                    <a:pt x="2533" y="36"/>
                  </a:cubicBezTo>
                  <a:lnTo>
                    <a:pt x="2474" y="21"/>
                  </a:lnTo>
                  <a:lnTo>
                    <a:pt x="2454" y="17"/>
                  </a:lnTo>
                  <a:lnTo>
                    <a:pt x="2374" y="4"/>
                  </a:lnTo>
                  <a:lnTo>
                    <a:pt x="2355" y="1"/>
                  </a:lnTo>
                  <a:lnTo>
                    <a:pt x="2352" y="1"/>
                  </a:lnTo>
                  <a:cubicBezTo>
                    <a:pt x="2399" y="1"/>
                    <a:pt x="2394" y="1"/>
                    <a:pt x="2366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29;p69"/>
            <p:cNvSpPr/>
            <p:nvPr/>
          </p:nvSpPr>
          <p:spPr>
            <a:xfrm>
              <a:off x="-2152899" y="4488929"/>
              <a:ext cx="64953" cy="50843"/>
            </a:xfrm>
            <a:custGeom>
              <a:avLst/>
              <a:gdLst/>
              <a:ahLst/>
              <a:cxnLst/>
              <a:rect l="l" t="t" r="r" b="b"/>
              <a:pathLst>
                <a:path w="4281" h="3351" extrusionOk="0">
                  <a:moveTo>
                    <a:pt x="2356" y="1387"/>
                  </a:moveTo>
                  <a:lnTo>
                    <a:pt x="2356" y="1387"/>
                  </a:lnTo>
                  <a:cubicBezTo>
                    <a:pt x="2359" y="1387"/>
                    <a:pt x="2359" y="1388"/>
                    <a:pt x="2356" y="1388"/>
                  </a:cubicBezTo>
                  <a:lnTo>
                    <a:pt x="2356" y="1388"/>
                  </a:lnTo>
                  <a:lnTo>
                    <a:pt x="2356" y="1387"/>
                  </a:lnTo>
                  <a:close/>
                  <a:moveTo>
                    <a:pt x="2188" y="1"/>
                  </a:moveTo>
                  <a:lnTo>
                    <a:pt x="2172" y="4"/>
                  </a:lnTo>
                  <a:lnTo>
                    <a:pt x="2145" y="8"/>
                  </a:lnTo>
                  <a:lnTo>
                    <a:pt x="2038" y="36"/>
                  </a:lnTo>
                  <a:cubicBezTo>
                    <a:pt x="1967" y="57"/>
                    <a:pt x="1899" y="83"/>
                    <a:pt x="1830" y="113"/>
                  </a:cubicBezTo>
                  <a:lnTo>
                    <a:pt x="1714" y="184"/>
                  </a:lnTo>
                  <a:cubicBezTo>
                    <a:pt x="1641" y="226"/>
                    <a:pt x="1573" y="275"/>
                    <a:pt x="1511" y="331"/>
                  </a:cubicBezTo>
                  <a:cubicBezTo>
                    <a:pt x="1393" y="423"/>
                    <a:pt x="1308" y="520"/>
                    <a:pt x="1223" y="611"/>
                  </a:cubicBezTo>
                  <a:cubicBezTo>
                    <a:pt x="1071" y="782"/>
                    <a:pt x="931" y="965"/>
                    <a:pt x="807" y="1159"/>
                  </a:cubicBezTo>
                  <a:cubicBezTo>
                    <a:pt x="598" y="1487"/>
                    <a:pt x="423" y="1835"/>
                    <a:pt x="284" y="2200"/>
                  </a:cubicBezTo>
                  <a:cubicBezTo>
                    <a:pt x="185" y="2460"/>
                    <a:pt x="106" y="2728"/>
                    <a:pt x="49" y="3001"/>
                  </a:cubicBezTo>
                  <a:cubicBezTo>
                    <a:pt x="26" y="3108"/>
                    <a:pt x="10" y="3217"/>
                    <a:pt x="0" y="3326"/>
                  </a:cubicBezTo>
                  <a:cubicBezTo>
                    <a:pt x="0" y="3326"/>
                    <a:pt x="108" y="3267"/>
                    <a:pt x="279" y="3155"/>
                  </a:cubicBezTo>
                  <a:cubicBezTo>
                    <a:pt x="450" y="3043"/>
                    <a:pt x="683" y="2875"/>
                    <a:pt x="939" y="2669"/>
                  </a:cubicBezTo>
                  <a:cubicBezTo>
                    <a:pt x="1196" y="2462"/>
                    <a:pt x="1478" y="2211"/>
                    <a:pt x="1761" y="1947"/>
                  </a:cubicBezTo>
                  <a:cubicBezTo>
                    <a:pt x="1897" y="1826"/>
                    <a:pt x="2038" y="1698"/>
                    <a:pt x="2182" y="1569"/>
                  </a:cubicBezTo>
                  <a:cubicBezTo>
                    <a:pt x="2219" y="1535"/>
                    <a:pt x="2256" y="1505"/>
                    <a:pt x="2292" y="1478"/>
                  </a:cubicBezTo>
                  <a:lnTo>
                    <a:pt x="2292" y="1478"/>
                  </a:lnTo>
                  <a:cubicBezTo>
                    <a:pt x="2403" y="1576"/>
                    <a:pt x="2533" y="1710"/>
                    <a:pt x="2654" y="1835"/>
                  </a:cubicBezTo>
                  <a:cubicBezTo>
                    <a:pt x="2913" y="2108"/>
                    <a:pt x="3170" y="2382"/>
                    <a:pt x="3408" y="2609"/>
                  </a:cubicBezTo>
                  <a:cubicBezTo>
                    <a:pt x="3645" y="2837"/>
                    <a:pt x="3860" y="3024"/>
                    <a:pt x="4018" y="3154"/>
                  </a:cubicBezTo>
                  <a:cubicBezTo>
                    <a:pt x="4175" y="3282"/>
                    <a:pt x="4279" y="3350"/>
                    <a:pt x="4279" y="3350"/>
                  </a:cubicBezTo>
                  <a:cubicBezTo>
                    <a:pt x="4281" y="3240"/>
                    <a:pt x="4276" y="3131"/>
                    <a:pt x="4264" y="3022"/>
                  </a:cubicBezTo>
                  <a:cubicBezTo>
                    <a:pt x="4192" y="2350"/>
                    <a:pt x="3987" y="1699"/>
                    <a:pt x="3662" y="1109"/>
                  </a:cubicBezTo>
                  <a:cubicBezTo>
                    <a:pt x="3548" y="915"/>
                    <a:pt x="3433" y="718"/>
                    <a:pt x="3247" y="514"/>
                  </a:cubicBezTo>
                  <a:cubicBezTo>
                    <a:pt x="3143" y="388"/>
                    <a:pt x="3020" y="278"/>
                    <a:pt x="2884" y="187"/>
                  </a:cubicBezTo>
                  <a:cubicBezTo>
                    <a:pt x="2810" y="143"/>
                    <a:pt x="2732" y="107"/>
                    <a:pt x="2654" y="77"/>
                  </a:cubicBezTo>
                  <a:cubicBezTo>
                    <a:pt x="2614" y="61"/>
                    <a:pt x="2574" y="48"/>
                    <a:pt x="2533" y="37"/>
                  </a:cubicBezTo>
                  <a:lnTo>
                    <a:pt x="2474" y="21"/>
                  </a:lnTo>
                  <a:lnTo>
                    <a:pt x="2454" y="18"/>
                  </a:lnTo>
                  <a:lnTo>
                    <a:pt x="2375" y="4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30;p69"/>
            <p:cNvSpPr/>
            <p:nvPr/>
          </p:nvSpPr>
          <p:spPr>
            <a:xfrm>
              <a:off x="-2356483" y="4480311"/>
              <a:ext cx="64969" cy="50873"/>
            </a:xfrm>
            <a:custGeom>
              <a:avLst/>
              <a:gdLst/>
              <a:ahLst/>
              <a:cxnLst/>
              <a:rect l="l" t="t" r="r" b="b"/>
              <a:pathLst>
                <a:path w="4282" h="3353" extrusionOk="0">
                  <a:moveTo>
                    <a:pt x="2354" y="1389"/>
                  </a:moveTo>
                  <a:cubicBezTo>
                    <a:pt x="2358" y="1389"/>
                    <a:pt x="2357" y="1389"/>
                    <a:pt x="2354" y="1389"/>
                  </a:cubicBezTo>
                  <a:lnTo>
                    <a:pt x="2354" y="1389"/>
                  </a:lnTo>
                  <a:lnTo>
                    <a:pt x="2354" y="1389"/>
                  </a:lnTo>
                  <a:close/>
                  <a:moveTo>
                    <a:pt x="2365" y="1"/>
                  </a:moveTo>
                  <a:cubicBezTo>
                    <a:pt x="2309" y="1"/>
                    <a:pt x="2164" y="1"/>
                    <a:pt x="2186" y="1"/>
                  </a:cubicBezTo>
                  <a:lnTo>
                    <a:pt x="2173" y="4"/>
                  </a:lnTo>
                  <a:lnTo>
                    <a:pt x="2145" y="9"/>
                  </a:lnTo>
                  <a:lnTo>
                    <a:pt x="2036" y="36"/>
                  </a:lnTo>
                  <a:cubicBezTo>
                    <a:pt x="1967" y="56"/>
                    <a:pt x="1897" y="82"/>
                    <a:pt x="1831" y="112"/>
                  </a:cubicBezTo>
                  <a:lnTo>
                    <a:pt x="1713" y="183"/>
                  </a:lnTo>
                  <a:cubicBezTo>
                    <a:pt x="1641" y="225"/>
                    <a:pt x="1573" y="274"/>
                    <a:pt x="1511" y="328"/>
                  </a:cubicBezTo>
                  <a:cubicBezTo>
                    <a:pt x="1393" y="421"/>
                    <a:pt x="1307" y="517"/>
                    <a:pt x="1224" y="608"/>
                  </a:cubicBezTo>
                  <a:cubicBezTo>
                    <a:pt x="1071" y="781"/>
                    <a:pt x="932" y="964"/>
                    <a:pt x="807" y="1158"/>
                  </a:cubicBezTo>
                  <a:cubicBezTo>
                    <a:pt x="599" y="1486"/>
                    <a:pt x="423" y="1834"/>
                    <a:pt x="284" y="2199"/>
                  </a:cubicBezTo>
                  <a:cubicBezTo>
                    <a:pt x="185" y="2459"/>
                    <a:pt x="107" y="2729"/>
                    <a:pt x="49" y="3001"/>
                  </a:cubicBezTo>
                  <a:cubicBezTo>
                    <a:pt x="26" y="3109"/>
                    <a:pt x="10" y="3216"/>
                    <a:pt x="1" y="3325"/>
                  </a:cubicBezTo>
                  <a:cubicBezTo>
                    <a:pt x="1" y="3325"/>
                    <a:pt x="108" y="3269"/>
                    <a:pt x="279" y="3157"/>
                  </a:cubicBezTo>
                  <a:cubicBezTo>
                    <a:pt x="450" y="3045"/>
                    <a:pt x="682" y="2879"/>
                    <a:pt x="939" y="2671"/>
                  </a:cubicBezTo>
                  <a:cubicBezTo>
                    <a:pt x="1196" y="2464"/>
                    <a:pt x="1476" y="2213"/>
                    <a:pt x="1761" y="1949"/>
                  </a:cubicBezTo>
                  <a:cubicBezTo>
                    <a:pt x="1897" y="1828"/>
                    <a:pt x="2038" y="1700"/>
                    <a:pt x="2180" y="1571"/>
                  </a:cubicBezTo>
                  <a:cubicBezTo>
                    <a:pt x="2218" y="1537"/>
                    <a:pt x="2256" y="1507"/>
                    <a:pt x="2292" y="1479"/>
                  </a:cubicBezTo>
                  <a:lnTo>
                    <a:pt x="2292" y="1479"/>
                  </a:lnTo>
                  <a:cubicBezTo>
                    <a:pt x="2403" y="1578"/>
                    <a:pt x="2533" y="1710"/>
                    <a:pt x="2654" y="1837"/>
                  </a:cubicBezTo>
                  <a:cubicBezTo>
                    <a:pt x="2913" y="2108"/>
                    <a:pt x="3169" y="2382"/>
                    <a:pt x="3406" y="2611"/>
                  </a:cubicBezTo>
                  <a:cubicBezTo>
                    <a:pt x="3645" y="2838"/>
                    <a:pt x="3860" y="3025"/>
                    <a:pt x="4018" y="3154"/>
                  </a:cubicBezTo>
                  <a:cubicBezTo>
                    <a:pt x="4175" y="3283"/>
                    <a:pt x="4280" y="3352"/>
                    <a:pt x="4280" y="3352"/>
                  </a:cubicBezTo>
                  <a:cubicBezTo>
                    <a:pt x="4281" y="3242"/>
                    <a:pt x="4275" y="3133"/>
                    <a:pt x="4263" y="3022"/>
                  </a:cubicBezTo>
                  <a:cubicBezTo>
                    <a:pt x="4234" y="2745"/>
                    <a:pt x="4181" y="2470"/>
                    <a:pt x="4107" y="2199"/>
                  </a:cubicBezTo>
                  <a:cubicBezTo>
                    <a:pt x="4001" y="1821"/>
                    <a:pt x="3851" y="1454"/>
                    <a:pt x="3662" y="1109"/>
                  </a:cubicBezTo>
                  <a:cubicBezTo>
                    <a:pt x="3548" y="916"/>
                    <a:pt x="3433" y="719"/>
                    <a:pt x="3247" y="516"/>
                  </a:cubicBezTo>
                  <a:cubicBezTo>
                    <a:pt x="3143" y="390"/>
                    <a:pt x="3020" y="280"/>
                    <a:pt x="2884" y="188"/>
                  </a:cubicBezTo>
                  <a:cubicBezTo>
                    <a:pt x="2810" y="145"/>
                    <a:pt x="2733" y="107"/>
                    <a:pt x="2654" y="77"/>
                  </a:cubicBezTo>
                  <a:cubicBezTo>
                    <a:pt x="2613" y="62"/>
                    <a:pt x="2572" y="48"/>
                    <a:pt x="2533" y="36"/>
                  </a:cubicBezTo>
                  <a:lnTo>
                    <a:pt x="2474" y="21"/>
                  </a:lnTo>
                  <a:lnTo>
                    <a:pt x="2454" y="18"/>
                  </a:lnTo>
                  <a:lnTo>
                    <a:pt x="2374" y="4"/>
                  </a:lnTo>
                  <a:lnTo>
                    <a:pt x="2353" y="1"/>
                  </a:lnTo>
                  <a:lnTo>
                    <a:pt x="2351" y="1"/>
                  </a:lnTo>
                  <a:cubicBezTo>
                    <a:pt x="2399" y="1"/>
                    <a:pt x="2393" y="1"/>
                    <a:pt x="236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31;p69"/>
            <p:cNvSpPr/>
            <p:nvPr/>
          </p:nvSpPr>
          <p:spPr>
            <a:xfrm>
              <a:off x="-1930697" y="4517969"/>
              <a:ext cx="64969" cy="50873"/>
            </a:xfrm>
            <a:custGeom>
              <a:avLst/>
              <a:gdLst/>
              <a:ahLst/>
              <a:cxnLst/>
              <a:rect l="l" t="t" r="r" b="b"/>
              <a:pathLst>
                <a:path w="4282" h="3353" extrusionOk="0">
                  <a:moveTo>
                    <a:pt x="2353" y="0"/>
                  </a:moveTo>
                  <a:cubicBezTo>
                    <a:pt x="2353" y="0"/>
                    <a:pt x="2354" y="0"/>
                    <a:pt x="2354" y="0"/>
                  </a:cubicBezTo>
                  <a:lnTo>
                    <a:pt x="2354" y="0"/>
                  </a:lnTo>
                  <a:lnTo>
                    <a:pt x="2354" y="0"/>
                  </a:lnTo>
                  <a:close/>
                  <a:moveTo>
                    <a:pt x="2354" y="0"/>
                  </a:moveTo>
                  <a:lnTo>
                    <a:pt x="2355" y="0"/>
                  </a:lnTo>
                  <a:lnTo>
                    <a:pt x="2355" y="0"/>
                  </a:lnTo>
                  <a:cubicBezTo>
                    <a:pt x="2392" y="0"/>
                    <a:pt x="2405" y="0"/>
                    <a:pt x="2354" y="0"/>
                  </a:cubicBezTo>
                  <a:close/>
                  <a:moveTo>
                    <a:pt x="2355" y="0"/>
                  </a:moveTo>
                  <a:lnTo>
                    <a:pt x="2355" y="0"/>
                  </a:lnTo>
                  <a:cubicBezTo>
                    <a:pt x="2294" y="0"/>
                    <a:pt x="2167" y="1"/>
                    <a:pt x="2188" y="3"/>
                  </a:cubicBezTo>
                  <a:lnTo>
                    <a:pt x="2174" y="5"/>
                  </a:lnTo>
                  <a:lnTo>
                    <a:pt x="2147" y="9"/>
                  </a:lnTo>
                  <a:lnTo>
                    <a:pt x="2038" y="36"/>
                  </a:lnTo>
                  <a:cubicBezTo>
                    <a:pt x="1967" y="58"/>
                    <a:pt x="1899" y="83"/>
                    <a:pt x="1831" y="114"/>
                  </a:cubicBezTo>
                  <a:lnTo>
                    <a:pt x="1714" y="185"/>
                  </a:lnTo>
                  <a:cubicBezTo>
                    <a:pt x="1642" y="227"/>
                    <a:pt x="1575" y="276"/>
                    <a:pt x="1511" y="330"/>
                  </a:cubicBezTo>
                  <a:cubicBezTo>
                    <a:pt x="1395" y="424"/>
                    <a:pt x="1309" y="521"/>
                    <a:pt x="1224" y="612"/>
                  </a:cubicBezTo>
                  <a:cubicBezTo>
                    <a:pt x="1071" y="783"/>
                    <a:pt x="932" y="966"/>
                    <a:pt x="808" y="1159"/>
                  </a:cubicBezTo>
                  <a:cubicBezTo>
                    <a:pt x="599" y="1488"/>
                    <a:pt x="423" y="1836"/>
                    <a:pt x="284" y="2201"/>
                  </a:cubicBezTo>
                  <a:cubicBezTo>
                    <a:pt x="185" y="2461"/>
                    <a:pt x="107" y="2729"/>
                    <a:pt x="49" y="3003"/>
                  </a:cubicBezTo>
                  <a:cubicBezTo>
                    <a:pt x="27" y="3110"/>
                    <a:pt x="10" y="3219"/>
                    <a:pt x="1" y="3328"/>
                  </a:cubicBezTo>
                  <a:cubicBezTo>
                    <a:pt x="1" y="3328"/>
                    <a:pt x="110" y="3268"/>
                    <a:pt x="279" y="3156"/>
                  </a:cubicBezTo>
                  <a:cubicBezTo>
                    <a:pt x="450" y="3045"/>
                    <a:pt x="682" y="2879"/>
                    <a:pt x="939" y="2672"/>
                  </a:cubicBezTo>
                  <a:cubicBezTo>
                    <a:pt x="1197" y="2464"/>
                    <a:pt x="1478" y="2211"/>
                    <a:pt x="1761" y="1951"/>
                  </a:cubicBezTo>
                  <a:cubicBezTo>
                    <a:pt x="1897" y="1828"/>
                    <a:pt x="2038" y="1701"/>
                    <a:pt x="2182" y="1573"/>
                  </a:cubicBezTo>
                  <a:cubicBezTo>
                    <a:pt x="2219" y="1538"/>
                    <a:pt x="2257" y="1507"/>
                    <a:pt x="2293" y="1480"/>
                  </a:cubicBezTo>
                  <a:lnTo>
                    <a:pt x="2293" y="1480"/>
                  </a:lnTo>
                  <a:cubicBezTo>
                    <a:pt x="2404" y="1579"/>
                    <a:pt x="2533" y="1712"/>
                    <a:pt x="2654" y="1838"/>
                  </a:cubicBezTo>
                  <a:cubicBezTo>
                    <a:pt x="2914" y="2110"/>
                    <a:pt x="3169" y="2381"/>
                    <a:pt x="3406" y="2611"/>
                  </a:cubicBezTo>
                  <a:cubicBezTo>
                    <a:pt x="3645" y="2840"/>
                    <a:pt x="3860" y="3026"/>
                    <a:pt x="4018" y="3154"/>
                  </a:cubicBezTo>
                  <a:cubicBezTo>
                    <a:pt x="4175" y="3285"/>
                    <a:pt x="4280" y="3353"/>
                    <a:pt x="4280" y="3353"/>
                  </a:cubicBezTo>
                  <a:cubicBezTo>
                    <a:pt x="4281" y="3242"/>
                    <a:pt x="4277" y="3133"/>
                    <a:pt x="4265" y="3024"/>
                  </a:cubicBezTo>
                  <a:cubicBezTo>
                    <a:pt x="4193" y="2352"/>
                    <a:pt x="3989" y="1701"/>
                    <a:pt x="3662" y="1110"/>
                  </a:cubicBezTo>
                  <a:cubicBezTo>
                    <a:pt x="3549" y="916"/>
                    <a:pt x="3434" y="719"/>
                    <a:pt x="3249" y="515"/>
                  </a:cubicBezTo>
                  <a:cubicBezTo>
                    <a:pt x="3144" y="389"/>
                    <a:pt x="3022" y="280"/>
                    <a:pt x="2886" y="188"/>
                  </a:cubicBezTo>
                  <a:cubicBezTo>
                    <a:pt x="2811" y="144"/>
                    <a:pt x="2734" y="106"/>
                    <a:pt x="2654" y="76"/>
                  </a:cubicBezTo>
                  <a:cubicBezTo>
                    <a:pt x="2615" y="61"/>
                    <a:pt x="2574" y="47"/>
                    <a:pt x="2535" y="36"/>
                  </a:cubicBezTo>
                  <a:lnTo>
                    <a:pt x="2475" y="20"/>
                  </a:lnTo>
                  <a:lnTo>
                    <a:pt x="2456" y="17"/>
                  </a:lnTo>
                  <a:lnTo>
                    <a:pt x="2376" y="3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132;p69"/>
            <p:cNvSpPr/>
            <p:nvPr/>
          </p:nvSpPr>
          <p:spPr>
            <a:xfrm>
              <a:off x="-1890869" y="4411625"/>
              <a:ext cx="64953" cy="50873"/>
            </a:xfrm>
            <a:custGeom>
              <a:avLst/>
              <a:gdLst/>
              <a:ahLst/>
              <a:cxnLst/>
              <a:rect l="l" t="t" r="r" b="b"/>
              <a:pathLst>
                <a:path w="4281" h="3353" extrusionOk="0">
                  <a:moveTo>
                    <a:pt x="2365" y="1"/>
                  </a:moveTo>
                  <a:cubicBezTo>
                    <a:pt x="2308" y="1"/>
                    <a:pt x="2164" y="1"/>
                    <a:pt x="2186" y="1"/>
                  </a:cubicBezTo>
                  <a:lnTo>
                    <a:pt x="2172" y="4"/>
                  </a:lnTo>
                  <a:lnTo>
                    <a:pt x="2145" y="10"/>
                  </a:lnTo>
                  <a:lnTo>
                    <a:pt x="2036" y="36"/>
                  </a:lnTo>
                  <a:cubicBezTo>
                    <a:pt x="1965" y="57"/>
                    <a:pt x="1897" y="83"/>
                    <a:pt x="1830" y="113"/>
                  </a:cubicBezTo>
                  <a:lnTo>
                    <a:pt x="1712" y="186"/>
                  </a:lnTo>
                  <a:cubicBezTo>
                    <a:pt x="1640" y="227"/>
                    <a:pt x="1573" y="277"/>
                    <a:pt x="1509" y="331"/>
                  </a:cubicBezTo>
                  <a:cubicBezTo>
                    <a:pt x="1393" y="424"/>
                    <a:pt x="1307" y="520"/>
                    <a:pt x="1223" y="611"/>
                  </a:cubicBezTo>
                  <a:cubicBezTo>
                    <a:pt x="1070" y="782"/>
                    <a:pt x="931" y="965"/>
                    <a:pt x="807" y="1159"/>
                  </a:cubicBezTo>
                  <a:cubicBezTo>
                    <a:pt x="597" y="1488"/>
                    <a:pt x="421" y="1836"/>
                    <a:pt x="283" y="2200"/>
                  </a:cubicBezTo>
                  <a:cubicBezTo>
                    <a:pt x="183" y="2461"/>
                    <a:pt x="106" y="2729"/>
                    <a:pt x="49" y="3001"/>
                  </a:cubicBezTo>
                  <a:cubicBezTo>
                    <a:pt x="26" y="3109"/>
                    <a:pt x="9" y="3218"/>
                    <a:pt x="0" y="3328"/>
                  </a:cubicBezTo>
                  <a:cubicBezTo>
                    <a:pt x="0" y="3328"/>
                    <a:pt x="108" y="3269"/>
                    <a:pt x="279" y="3157"/>
                  </a:cubicBezTo>
                  <a:cubicBezTo>
                    <a:pt x="450" y="3045"/>
                    <a:pt x="683" y="2877"/>
                    <a:pt x="939" y="2671"/>
                  </a:cubicBezTo>
                  <a:cubicBezTo>
                    <a:pt x="1196" y="2464"/>
                    <a:pt x="1476" y="2211"/>
                    <a:pt x="1761" y="1949"/>
                  </a:cubicBezTo>
                  <a:cubicBezTo>
                    <a:pt x="1897" y="1827"/>
                    <a:pt x="2038" y="1699"/>
                    <a:pt x="2180" y="1571"/>
                  </a:cubicBezTo>
                  <a:cubicBezTo>
                    <a:pt x="2218" y="1537"/>
                    <a:pt x="2256" y="1507"/>
                    <a:pt x="2292" y="1479"/>
                  </a:cubicBezTo>
                  <a:lnTo>
                    <a:pt x="2292" y="1479"/>
                  </a:lnTo>
                  <a:cubicBezTo>
                    <a:pt x="2403" y="1578"/>
                    <a:pt x="2532" y="1712"/>
                    <a:pt x="2654" y="1837"/>
                  </a:cubicBezTo>
                  <a:cubicBezTo>
                    <a:pt x="2912" y="2110"/>
                    <a:pt x="3168" y="2382"/>
                    <a:pt x="3407" y="2611"/>
                  </a:cubicBezTo>
                  <a:cubicBezTo>
                    <a:pt x="3645" y="2839"/>
                    <a:pt x="3860" y="3027"/>
                    <a:pt x="4017" y="3156"/>
                  </a:cubicBezTo>
                  <a:cubicBezTo>
                    <a:pt x="4175" y="3284"/>
                    <a:pt x="4279" y="3352"/>
                    <a:pt x="4279" y="3352"/>
                  </a:cubicBezTo>
                  <a:cubicBezTo>
                    <a:pt x="4281" y="3242"/>
                    <a:pt x="4276" y="3131"/>
                    <a:pt x="4263" y="3022"/>
                  </a:cubicBezTo>
                  <a:cubicBezTo>
                    <a:pt x="4234" y="2744"/>
                    <a:pt x="4181" y="2468"/>
                    <a:pt x="4107" y="2199"/>
                  </a:cubicBezTo>
                  <a:cubicBezTo>
                    <a:pt x="4001" y="1821"/>
                    <a:pt x="3851" y="1454"/>
                    <a:pt x="3662" y="1109"/>
                  </a:cubicBezTo>
                  <a:cubicBezTo>
                    <a:pt x="3548" y="915"/>
                    <a:pt x="3433" y="719"/>
                    <a:pt x="3247" y="516"/>
                  </a:cubicBezTo>
                  <a:cubicBezTo>
                    <a:pt x="3142" y="390"/>
                    <a:pt x="3020" y="281"/>
                    <a:pt x="2884" y="189"/>
                  </a:cubicBezTo>
                  <a:cubicBezTo>
                    <a:pt x="2811" y="145"/>
                    <a:pt x="2734" y="107"/>
                    <a:pt x="2654" y="77"/>
                  </a:cubicBezTo>
                  <a:cubicBezTo>
                    <a:pt x="2613" y="62"/>
                    <a:pt x="2572" y="48"/>
                    <a:pt x="2533" y="36"/>
                  </a:cubicBezTo>
                  <a:lnTo>
                    <a:pt x="2473" y="21"/>
                  </a:lnTo>
                  <a:lnTo>
                    <a:pt x="2454" y="18"/>
                  </a:lnTo>
                  <a:lnTo>
                    <a:pt x="2374" y="4"/>
                  </a:lnTo>
                  <a:lnTo>
                    <a:pt x="2354" y="1"/>
                  </a:lnTo>
                  <a:lnTo>
                    <a:pt x="2351" y="1"/>
                  </a:lnTo>
                  <a:cubicBezTo>
                    <a:pt x="2399" y="1"/>
                    <a:pt x="2393" y="1"/>
                    <a:pt x="236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133;p69"/>
            <p:cNvSpPr/>
            <p:nvPr/>
          </p:nvSpPr>
          <p:spPr>
            <a:xfrm>
              <a:off x="-1754575" y="4473453"/>
              <a:ext cx="64953" cy="50858"/>
            </a:xfrm>
            <a:custGeom>
              <a:avLst/>
              <a:gdLst/>
              <a:ahLst/>
              <a:cxnLst/>
              <a:rect l="l" t="t" r="r" b="b"/>
              <a:pathLst>
                <a:path w="4281" h="3352" extrusionOk="0">
                  <a:moveTo>
                    <a:pt x="2352" y="1"/>
                  </a:moveTo>
                  <a:cubicBezTo>
                    <a:pt x="2353" y="1"/>
                    <a:pt x="2353" y="1"/>
                    <a:pt x="2354" y="1"/>
                  </a:cubicBezTo>
                  <a:lnTo>
                    <a:pt x="2354" y="1"/>
                  </a:lnTo>
                  <a:lnTo>
                    <a:pt x="2354" y="1"/>
                  </a:lnTo>
                  <a:close/>
                  <a:moveTo>
                    <a:pt x="2354" y="1"/>
                  </a:moveTo>
                  <a:lnTo>
                    <a:pt x="2357" y="1"/>
                  </a:lnTo>
                  <a:lnTo>
                    <a:pt x="2357" y="1"/>
                  </a:lnTo>
                  <a:cubicBezTo>
                    <a:pt x="2392" y="1"/>
                    <a:pt x="2404" y="1"/>
                    <a:pt x="2354" y="1"/>
                  </a:cubicBezTo>
                  <a:close/>
                  <a:moveTo>
                    <a:pt x="2451" y="1366"/>
                  </a:moveTo>
                  <a:cubicBezTo>
                    <a:pt x="2447" y="1369"/>
                    <a:pt x="2443" y="1372"/>
                    <a:pt x="2439" y="1374"/>
                  </a:cubicBezTo>
                  <a:lnTo>
                    <a:pt x="2439" y="1374"/>
                  </a:lnTo>
                  <a:lnTo>
                    <a:pt x="2451" y="1366"/>
                  </a:lnTo>
                  <a:close/>
                  <a:moveTo>
                    <a:pt x="2357" y="1"/>
                  </a:moveTo>
                  <a:cubicBezTo>
                    <a:pt x="2296" y="2"/>
                    <a:pt x="2166" y="2"/>
                    <a:pt x="2187" y="2"/>
                  </a:cubicBezTo>
                  <a:lnTo>
                    <a:pt x="2174" y="5"/>
                  </a:lnTo>
                  <a:lnTo>
                    <a:pt x="2145" y="11"/>
                  </a:lnTo>
                  <a:lnTo>
                    <a:pt x="2038" y="37"/>
                  </a:lnTo>
                  <a:cubicBezTo>
                    <a:pt x="1966" y="57"/>
                    <a:pt x="1897" y="83"/>
                    <a:pt x="1830" y="113"/>
                  </a:cubicBezTo>
                  <a:lnTo>
                    <a:pt x="1712" y="184"/>
                  </a:lnTo>
                  <a:cubicBezTo>
                    <a:pt x="1641" y="226"/>
                    <a:pt x="1573" y="276"/>
                    <a:pt x="1511" y="331"/>
                  </a:cubicBezTo>
                  <a:cubicBezTo>
                    <a:pt x="1393" y="423"/>
                    <a:pt x="1307" y="520"/>
                    <a:pt x="1223" y="611"/>
                  </a:cubicBezTo>
                  <a:cubicBezTo>
                    <a:pt x="1070" y="782"/>
                    <a:pt x="931" y="965"/>
                    <a:pt x="807" y="1159"/>
                  </a:cubicBezTo>
                  <a:cubicBezTo>
                    <a:pt x="597" y="1487"/>
                    <a:pt x="421" y="1835"/>
                    <a:pt x="283" y="2200"/>
                  </a:cubicBezTo>
                  <a:cubicBezTo>
                    <a:pt x="184" y="2460"/>
                    <a:pt x="106" y="2728"/>
                    <a:pt x="49" y="3002"/>
                  </a:cubicBezTo>
                  <a:cubicBezTo>
                    <a:pt x="26" y="3108"/>
                    <a:pt x="9" y="3217"/>
                    <a:pt x="0" y="3326"/>
                  </a:cubicBezTo>
                  <a:cubicBezTo>
                    <a:pt x="0" y="3326"/>
                    <a:pt x="108" y="3267"/>
                    <a:pt x="279" y="3157"/>
                  </a:cubicBezTo>
                  <a:cubicBezTo>
                    <a:pt x="451" y="3045"/>
                    <a:pt x="681" y="2880"/>
                    <a:pt x="939" y="2672"/>
                  </a:cubicBezTo>
                  <a:cubicBezTo>
                    <a:pt x="1196" y="2465"/>
                    <a:pt x="1478" y="2214"/>
                    <a:pt x="1761" y="1952"/>
                  </a:cubicBezTo>
                  <a:cubicBezTo>
                    <a:pt x="1897" y="1829"/>
                    <a:pt x="2038" y="1701"/>
                    <a:pt x="2181" y="1573"/>
                  </a:cubicBezTo>
                  <a:cubicBezTo>
                    <a:pt x="2219" y="1539"/>
                    <a:pt x="2257" y="1507"/>
                    <a:pt x="2293" y="1480"/>
                  </a:cubicBezTo>
                  <a:lnTo>
                    <a:pt x="2293" y="1480"/>
                  </a:lnTo>
                  <a:cubicBezTo>
                    <a:pt x="2404" y="1579"/>
                    <a:pt x="2533" y="1712"/>
                    <a:pt x="2654" y="1838"/>
                  </a:cubicBezTo>
                  <a:cubicBezTo>
                    <a:pt x="2912" y="2109"/>
                    <a:pt x="3170" y="2382"/>
                    <a:pt x="3407" y="2610"/>
                  </a:cubicBezTo>
                  <a:cubicBezTo>
                    <a:pt x="3645" y="2839"/>
                    <a:pt x="3857" y="3026"/>
                    <a:pt x="4017" y="3155"/>
                  </a:cubicBezTo>
                  <a:cubicBezTo>
                    <a:pt x="4175" y="3284"/>
                    <a:pt x="4279" y="3352"/>
                    <a:pt x="4279" y="3352"/>
                  </a:cubicBezTo>
                  <a:cubicBezTo>
                    <a:pt x="4281" y="3243"/>
                    <a:pt x="4276" y="3132"/>
                    <a:pt x="4263" y="3023"/>
                  </a:cubicBezTo>
                  <a:cubicBezTo>
                    <a:pt x="4191" y="2351"/>
                    <a:pt x="3986" y="1702"/>
                    <a:pt x="3662" y="1110"/>
                  </a:cubicBezTo>
                  <a:cubicBezTo>
                    <a:pt x="3548" y="916"/>
                    <a:pt x="3433" y="720"/>
                    <a:pt x="3247" y="517"/>
                  </a:cubicBezTo>
                  <a:cubicBezTo>
                    <a:pt x="3143" y="390"/>
                    <a:pt x="3020" y="281"/>
                    <a:pt x="2884" y="188"/>
                  </a:cubicBezTo>
                  <a:cubicBezTo>
                    <a:pt x="2810" y="145"/>
                    <a:pt x="2732" y="107"/>
                    <a:pt x="2654" y="76"/>
                  </a:cubicBezTo>
                  <a:cubicBezTo>
                    <a:pt x="2613" y="61"/>
                    <a:pt x="2572" y="48"/>
                    <a:pt x="2533" y="37"/>
                  </a:cubicBezTo>
                  <a:lnTo>
                    <a:pt x="2474" y="20"/>
                  </a:lnTo>
                  <a:lnTo>
                    <a:pt x="2454" y="17"/>
                  </a:lnTo>
                  <a:lnTo>
                    <a:pt x="2374" y="4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34;p69"/>
            <p:cNvSpPr/>
            <p:nvPr/>
          </p:nvSpPr>
          <p:spPr>
            <a:xfrm>
              <a:off x="-1635410" y="4521368"/>
              <a:ext cx="64605" cy="54302"/>
            </a:xfrm>
            <a:custGeom>
              <a:avLst/>
              <a:gdLst/>
              <a:ahLst/>
              <a:cxnLst/>
              <a:rect l="l" t="t" r="r" b="b"/>
              <a:pathLst>
                <a:path w="4258" h="3579" extrusionOk="0">
                  <a:moveTo>
                    <a:pt x="1997" y="1"/>
                  </a:moveTo>
                  <a:cubicBezTo>
                    <a:pt x="1996" y="1"/>
                    <a:pt x="1986" y="2"/>
                    <a:pt x="1962" y="5"/>
                  </a:cubicBezTo>
                  <a:lnTo>
                    <a:pt x="1965" y="5"/>
                  </a:lnTo>
                  <a:cubicBezTo>
                    <a:pt x="1985" y="2"/>
                    <a:pt x="1998" y="1"/>
                    <a:pt x="1997" y="1"/>
                  </a:cubicBezTo>
                  <a:close/>
                  <a:moveTo>
                    <a:pt x="1965" y="5"/>
                  </a:moveTo>
                  <a:cubicBezTo>
                    <a:pt x="1908" y="12"/>
                    <a:pt x="1792" y="26"/>
                    <a:pt x="1796" y="26"/>
                  </a:cubicBezTo>
                  <a:cubicBezTo>
                    <a:pt x="1796" y="26"/>
                    <a:pt x="1797" y="26"/>
                    <a:pt x="1798" y="26"/>
                  </a:cubicBezTo>
                  <a:lnTo>
                    <a:pt x="1798" y="26"/>
                  </a:lnTo>
                  <a:lnTo>
                    <a:pt x="1785" y="29"/>
                  </a:lnTo>
                  <a:lnTo>
                    <a:pt x="1759" y="38"/>
                  </a:lnTo>
                  <a:lnTo>
                    <a:pt x="1653" y="77"/>
                  </a:lnTo>
                  <a:cubicBezTo>
                    <a:pt x="1585" y="105"/>
                    <a:pt x="1520" y="138"/>
                    <a:pt x="1456" y="176"/>
                  </a:cubicBezTo>
                  <a:lnTo>
                    <a:pt x="1349" y="260"/>
                  </a:lnTo>
                  <a:cubicBezTo>
                    <a:pt x="1282" y="312"/>
                    <a:pt x="1220" y="368"/>
                    <a:pt x="1164" y="430"/>
                  </a:cubicBezTo>
                  <a:cubicBezTo>
                    <a:pt x="1057" y="534"/>
                    <a:pt x="983" y="640"/>
                    <a:pt x="911" y="740"/>
                  </a:cubicBezTo>
                  <a:cubicBezTo>
                    <a:pt x="778" y="926"/>
                    <a:pt x="660" y="1125"/>
                    <a:pt x="560" y="1332"/>
                  </a:cubicBezTo>
                  <a:cubicBezTo>
                    <a:pt x="388" y="1682"/>
                    <a:pt x="253" y="2048"/>
                    <a:pt x="158" y="2425"/>
                  </a:cubicBezTo>
                  <a:cubicBezTo>
                    <a:pt x="88" y="2696"/>
                    <a:pt x="41" y="2971"/>
                    <a:pt x="15" y="3248"/>
                  </a:cubicBezTo>
                  <a:cubicBezTo>
                    <a:pt x="5" y="3357"/>
                    <a:pt x="0" y="3468"/>
                    <a:pt x="5" y="3578"/>
                  </a:cubicBezTo>
                  <a:cubicBezTo>
                    <a:pt x="5" y="3578"/>
                    <a:pt x="103" y="3505"/>
                    <a:pt x="262" y="3375"/>
                  </a:cubicBezTo>
                  <a:cubicBezTo>
                    <a:pt x="420" y="3245"/>
                    <a:pt x="630" y="3053"/>
                    <a:pt x="862" y="2818"/>
                  </a:cubicBezTo>
                  <a:cubicBezTo>
                    <a:pt x="1093" y="2584"/>
                    <a:pt x="1344" y="2299"/>
                    <a:pt x="1596" y="2007"/>
                  </a:cubicBezTo>
                  <a:cubicBezTo>
                    <a:pt x="1718" y="1871"/>
                    <a:pt x="1842" y="1729"/>
                    <a:pt x="1971" y="1583"/>
                  </a:cubicBezTo>
                  <a:cubicBezTo>
                    <a:pt x="2003" y="1547"/>
                    <a:pt x="2036" y="1512"/>
                    <a:pt x="2071" y="1478"/>
                  </a:cubicBezTo>
                  <a:lnTo>
                    <a:pt x="2071" y="1478"/>
                  </a:lnTo>
                  <a:cubicBezTo>
                    <a:pt x="2193" y="1564"/>
                    <a:pt x="2336" y="1682"/>
                    <a:pt x="2472" y="1794"/>
                  </a:cubicBezTo>
                  <a:cubicBezTo>
                    <a:pt x="2760" y="2036"/>
                    <a:pt x="3047" y="2278"/>
                    <a:pt x="3307" y="2476"/>
                  </a:cubicBezTo>
                  <a:cubicBezTo>
                    <a:pt x="3569" y="2676"/>
                    <a:pt x="3805" y="2840"/>
                    <a:pt x="3976" y="2949"/>
                  </a:cubicBezTo>
                  <a:cubicBezTo>
                    <a:pt x="4146" y="3057"/>
                    <a:pt x="4258" y="3113"/>
                    <a:pt x="4258" y="3113"/>
                  </a:cubicBezTo>
                  <a:cubicBezTo>
                    <a:pt x="4247" y="3005"/>
                    <a:pt x="4229" y="2897"/>
                    <a:pt x="4205" y="2790"/>
                  </a:cubicBezTo>
                  <a:cubicBezTo>
                    <a:pt x="4144" y="2516"/>
                    <a:pt x="4061" y="2249"/>
                    <a:pt x="3955" y="1989"/>
                  </a:cubicBezTo>
                  <a:cubicBezTo>
                    <a:pt x="3807" y="1624"/>
                    <a:pt x="3618" y="1279"/>
                    <a:pt x="3389" y="958"/>
                  </a:cubicBezTo>
                  <a:cubicBezTo>
                    <a:pt x="3254" y="778"/>
                    <a:pt x="3118" y="595"/>
                    <a:pt x="2911" y="413"/>
                  </a:cubicBezTo>
                  <a:cubicBezTo>
                    <a:pt x="2793" y="301"/>
                    <a:pt x="2658" y="204"/>
                    <a:pt x="2513" y="130"/>
                  </a:cubicBezTo>
                  <a:cubicBezTo>
                    <a:pt x="2434" y="94"/>
                    <a:pt x="2352" y="67"/>
                    <a:pt x="2271" y="44"/>
                  </a:cubicBezTo>
                  <a:cubicBezTo>
                    <a:pt x="2230" y="33"/>
                    <a:pt x="2187" y="24"/>
                    <a:pt x="2147" y="18"/>
                  </a:cubicBezTo>
                  <a:lnTo>
                    <a:pt x="2086" y="9"/>
                  </a:lnTo>
                  <a:lnTo>
                    <a:pt x="2066" y="8"/>
                  </a:lnTo>
                  <a:lnTo>
                    <a:pt x="1985" y="5"/>
                  </a:ln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35;p69"/>
            <p:cNvSpPr/>
            <p:nvPr/>
          </p:nvSpPr>
          <p:spPr>
            <a:xfrm>
              <a:off x="-1592017" y="4428194"/>
              <a:ext cx="64620" cy="54257"/>
            </a:xfrm>
            <a:custGeom>
              <a:avLst/>
              <a:gdLst/>
              <a:ahLst/>
              <a:cxnLst/>
              <a:rect l="l" t="t" r="r" b="b"/>
              <a:pathLst>
                <a:path w="4259" h="3576" extrusionOk="0">
                  <a:moveTo>
                    <a:pt x="1998" y="0"/>
                  </a:moveTo>
                  <a:cubicBezTo>
                    <a:pt x="1991" y="0"/>
                    <a:pt x="1792" y="23"/>
                    <a:pt x="1797" y="23"/>
                  </a:cubicBezTo>
                  <a:cubicBezTo>
                    <a:pt x="1797" y="23"/>
                    <a:pt x="1798" y="23"/>
                    <a:pt x="1799" y="23"/>
                  </a:cubicBezTo>
                  <a:lnTo>
                    <a:pt x="1799" y="23"/>
                  </a:lnTo>
                  <a:lnTo>
                    <a:pt x="1785" y="28"/>
                  </a:lnTo>
                  <a:lnTo>
                    <a:pt x="1760" y="37"/>
                  </a:lnTo>
                  <a:lnTo>
                    <a:pt x="1655" y="75"/>
                  </a:lnTo>
                  <a:cubicBezTo>
                    <a:pt x="1587" y="103"/>
                    <a:pt x="1521" y="137"/>
                    <a:pt x="1457" y="175"/>
                  </a:cubicBezTo>
                  <a:lnTo>
                    <a:pt x="1350" y="259"/>
                  </a:lnTo>
                  <a:cubicBezTo>
                    <a:pt x="1283" y="309"/>
                    <a:pt x="1221" y="365"/>
                    <a:pt x="1165" y="427"/>
                  </a:cubicBezTo>
                  <a:cubicBezTo>
                    <a:pt x="1059" y="532"/>
                    <a:pt x="983" y="639"/>
                    <a:pt x="912" y="738"/>
                  </a:cubicBezTo>
                  <a:cubicBezTo>
                    <a:pt x="779" y="925"/>
                    <a:pt x="661" y="1124"/>
                    <a:pt x="561" y="1329"/>
                  </a:cubicBezTo>
                  <a:cubicBezTo>
                    <a:pt x="390" y="1679"/>
                    <a:pt x="254" y="2047"/>
                    <a:pt x="158" y="2424"/>
                  </a:cubicBezTo>
                  <a:cubicBezTo>
                    <a:pt x="90" y="2695"/>
                    <a:pt x="42" y="2970"/>
                    <a:pt x="16" y="3247"/>
                  </a:cubicBezTo>
                  <a:cubicBezTo>
                    <a:pt x="5" y="3356"/>
                    <a:pt x="1" y="3467"/>
                    <a:pt x="4" y="3576"/>
                  </a:cubicBezTo>
                  <a:cubicBezTo>
                    <a:pt x="4" y="3576"/>
                    <a:pt x="107" y="3506"/>
                    <a:pt x="263" y="3376"/>
                  </a:cubicBezTo>
                  <a:cubicBezTo>
                    <a:pt x="420" y="3246"/>
                    <a:pt x="632" y="3052"/>
                    <a:pt x="864" y="2817"/>
                  </a:cubicBezTo>
                  <a:cubicBezTo>
                    <a:pt x="1095" y="2583"/>
                    <a:pt x="1346" y="2300"/>
                    <a:pt x="1598" y="2008"/>
                  </a:cubicBezTo>
                  <a:cubicBezTo>
                    <a:pt x="1719" y="1871"/>
                    <a:pt x="1844" y="1729"/>
                    <a:pt x="1973" y="1584"/>
                  </a:cubicBezTo>
                  <a:cubicBezTo>
                    <a:pt x="2006" y="1545"/>
                    <a:pt x="2041" y="1510"/>
                    <a:pt x="2073" y="1479"/>
                  </a:cubicBezTo>
                  <a:lnTo>
                    <a:pt x="2073" y="1479"/>
                  </a:lnTo>
                  <a:cubicBezTo>
                    <a:pt x="2192" y="1563"/>
                    <a:pt x="2337" y="1683"/>
                    <a:pt x="2473" y="1794"/>
                  </a:cubicBezTo>
                  <a:cubicBezTo>
                    <a:pt x="2760" y="2035"/>
                    <a:pt x="3046" y="2277"/>
                    <a:pt x="3308" y="2477"/>
                  </a:cubicBezTo>
                  <a:cubicBezTo>
                    <a:pt x="3570" y="2677"/>
                    <a:pt x="3803" y="2838"/>
                    <a:pt x="3977" y="2947"/>
                  </a:cubicBezTo>
                  <a:cubicBezTo>
                    <a:pt x="4148" y="3058"/>
                    <a:pt x="4259" y="3114"/>
                    <a:pt x="4259" y="3114"/>
                  </a:cubicBezTo>
                  <a:cubicBezTo>
                    <a:pt x="4248" y="3005"/>
                    <a:pt x="4231" y="2896"/>
                    <a:pt x="4206" y="2789"/>
                  </a:cubicBezTo>
                  <a:cubicBezTo>
                    <a:pt x="4059" y="2130"/>
                    <a:pt x="3782" y="1507"/>
                    <a:pt x="3390" y="957"/>
                  </a:cubicBezTo>
                  <a:cubicBezTo>
                    <a:pt x="3257" y="777"/>
                    <a:pt x="3120" y="594"/>
                    <a:pt x="2913" y="414"/>
                  </a:cubicBezTo>
                  <a:cubicBezTo>
                    <a:pt x="2793" y="302"/>
                    <a:pt x="2659" y="206"/>
                    <a:pt x="2513" y="129"/>
                  </a:cubicBezTo>
                  <a:cubicBezTo>
                    <a:pt x="2436" y="94"/>
                    <a:pt x="2355" y="66"/>
                    <a:pt x="2271" y="44"/>
                  </a:cubicBezTo>
                  <a:cubicBezTo>
                    <a:pt x="2230" y="34"/>
                    <a:pt x="2188" y="25"/>
                    <a:pt x="2147" y="19"/>
                  </a:cubicBezTo>
                  <a:lnTo>
                    <a:pt x="2087" y="10"/>
                  </a:lnTo>
                  <a:lnTo>
                    <a:pt x="2067" y="8"/>
                  </a:lnTo>
                  <a:lnTo>
                    <a:pt x="1985" y="5"/>
                  </a:lnTo>
                  <a:lnTo>
                    <a:pt x="1963" y="5"/>
                  </a:lnTo>
                  <a:cubicBezTo>
                    <a:pt x="1990" y="2"/>
                    <a:pt x="2000" y="0"/>
                    <a:pt x="199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36;p69"/>
            <p:cNvSpPr/>
            <p:nvPr/>
          </p:nvSpPr>
          <p:spPr>
            <a:xfrm>
              <a:off x="-1470591" y="4456126"/>
              <a:ext cx="63573" cy="58262"/>
            </a:xfrm>
            <a:custGeom>
              <a:avLst/>
              <a:gdLst/>
              <a:ahLst/>
              <a:cxnLst/>
              <a:rect l="l" t="t" r="r" b="b"/>
              <a:pathLst>
                <a:path w="4190" h="3840" extrusionOk="0">
                  <a:moveTo>
                    <a:pt x="1577" y="0"/>
                  </a:moveTo>
                  <a:lnTo>
                    <a:pt x="1556" y="3"/>
                  </a:lnTo>
                  <a:lnTo>
                    <a:pt x="1476" y="12"/>
                  </a:lnTo>
                  <a:lnTo>
                    <a:pt x="1455" y="14"/>
                  </a:lnTo>
                  <a:lnTo>
                    <a:pt x="1453" y="14"/>
                  </a:lnTo>
                  <a:cubicBezTo>
                    <a:pt x="1477" y="7"/>
                    <a:pt x="1487" y="4"/>
                    <a:pt x="1487" y="4"/>
                  </a:cubicBezTo>
                  <a:lnTo>
                    <a:pt x="1487" y="4"/>
                  </a:lnTo>
                  <a:cubicBezTo>
                    <a:pt x="1486" y="4"/>
                    <a:pt x="1289" y="58"/>
                    <a:pt x="1292" y="58"/>
                  </a:cubicBezTo>
                  <a:cubicBezTo>
                    <a:pt x="1292" y="58"/>
                    <a:pt x="1293" y="58"/>
                    <a:pt x="1294" y="58"/>
                  </a:cubicBezTo>
                  <a:lnTo>
                    <a:pt x="1294" y="58"/>
                  </a:lnTo>
                  <a:lnTo>
                    <a:pt x="1281" y="64"/>
                  </a:lnTo>
                  <a:lnTo>
                    <a:pt x="1256" y="77"/>
                  </a:lnTo>
                  <a:lnTo>
                    <a:pt x="1160" y="132"/>
                  </a:lnTo>
                  <a:cubicBezTo>
                    <a:pt x="1096" y="170"/>
                    <a:pt x="1035" y="212"/>
                    <a:pt x="979" y="259"/>
                  </a:cubicBezTo>
                  <a:lnTo>
                    <a:pt x="884" y="359"/>
                  </a:lnTo>
                  <a:cubicBezTo>
                    <a:pt x="827" y="418"/>
                    <a:pt x="774" y="483"/>
                    <a:pt x="728" y="552"/>
                  </a:cubicBezTo>
                  <a:cubicBezTo>
                    <a:pt x="639" y="674"/>
                    <a:pt x="580" y="789"/>
                    <a:pt x="524" y="898"/>
                  </a:cubicBezTo>
                  <a:cubicBezTo>
                    <a:pt x="410" y="1119"/>
                    <a:pt x="335" y="1330"/>
                    <a:pt x="267" y="1536"/>
                  </a:cubicBezTo>
                  <a:cubicBezTo>
                    <a:pt x="150" y="1907"/>
                    <a:pt x="71" y="2290"/>
                    <a:pt x="32" y="2678"/>
                  </a:cubicBezTo>
                  <a:cubicBezTo>
                    <a:pt x="5" y="2956"/>
                    <a:pt x="0" y="3235"/>
                    <a:pt x="17" y="3513"/>
                  </a:cubicBezTo>
                  <a:cubicBezTo>
                    <a:pt x="23" y="3624"/>
                    <a:pt x="35" y="3732"/>
                    <a:pt x="55" y="3840"/>
                  </a:cubicBezTo>
                  <a:cubicBezTo>
                    <a:pt x="55" y="3840"/>
                    <a:pt x="142" y="3755"/>
                    <a:pt x="279" y="3604"/>
                  </a:cubicBezTo>
                  <a:cubicBezTo>
                    <a:pt x="415" y="3451"/>
                    <a:pt x="593" y="3230"/>
                    <a:pt x="787" y="2962"/>
                  </a:cubicBezTo>
                  <a:cubicBezTo>
                    <a:pt x="981" y="2694"/>
                    <a:pt x="1187" y="2378"/>
                    <a:pt x="1391" y="2051"/>
                  </a:cubicBezTo>
                  <a:cubicBezTo>
                    <a:pt x="1493" y="1897"/>
                    <a:pt x="1594" y="1738"/>
                    <a:pt x="1698" y="1576"/>
                  </a:cubicBezTo>
                  <a:cubicBezTo>
                    <a:pt x="1725" y="1534"/>
                    <a:pt x="1753" y="1494"/>
                    <a:pt x="1783" y="1455"/>
                  </a:cubicBezTo>
                  <a:lnTo>
                    <a:pt x="1783" y="1455"/>
                  </a:lnTo>
                  <a:cubicBezTo>
                    <a:pt x="1915" y="1521"/>
                    <a:pt x="2075" y="1616"/>
                    <a:pt x="2227" y="1707"/>
                  </a:cubicBezTo>
                  <a:cubicBezTo>
                    <a:pt x="2548" y="1901"/>
                    <a:pt x="2865" y="2098"/>
                    <a:pt x="3154" y="2255"/>
                  </a:cubicBezTo>
                  <a:cubicBezTo>
                    <a:pt x="3444" y="2414"/>
                    <a:pt x="3699" y="2540"/>
                    <a:pt x="3887" y="2622"/>
                  </a:cubicBezTo>
                  <a:cubicBezTo>
                    <a:pt x="4072" y="2705"/>
                    <a:pt x="4190" y="2744"/>
                    <a:pt x="4190" y="2744"/>
                  </a:cubicBezTo>
                  <a:cubicBezTo>
                    <a:pt x="4162" y="2637"/>
                    <a:pt x="4129" y="2532"/>
                    <a:pt x="4088" y="2431"/>
                  </a:cubicBezTo>
                  <a:cubicBezTo>
                    <a:pt x="3843" y="1801"/>
                    <a:pt x="3475" y="1228"/>
                    <a:pt x="3008" y="742"/>
                  </a:cubicBezTo>
                  <a:cubicBezTo>
                    <a:pt x="2847" y="584"/>
                    <a:pt x="2685" y="424"/>
                    <a:pt x="2452" y="276"/>
                  </a:cubicBezTo>
                  <a:cubicBezTo>
                    <a:pt x="2317" y="182"/>
                    <a:pt x="2172" y="108"/>
                    <a:pt x="2016" y="56"/>
                  </a:cubicBezTo>
                  <a:cubicBezTo>
                    <a:pt x="1935" y="32"/>
                    <a:pt x="1850" y="17"/>
                    <a:pt x="1763" y="8"/>
                  </a:cubicBezTo>
                  <a:cubicBezTo>
                    <a:pt x="1721" y="3"/>
                    <a:pt x="1679" y="0"/>
                    <a:pt x="163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137;p69"/>
            <p:cNvSpPr/>
            <p:nvPr/>
          </p:nvSpPr>
          <p:spPr>
            <a:xfrm>
              <a:off x="-1334024" y="4488231"/>
              <a:ext cx="62753" cy="61707"/>
            </a:xfrm>
            <a:custGeom>
              <a:avLst/>
              <a:gdLst/>
              <a:ahLst/>
              <a:cxnLst/>
              <a:rect l="l" t="t" r="r" b="b"/>
              <a:pathLst>
                <a:path w="4136" h="4067" extrusionOk="0">
                  <a:moveTo>
                    <a:pt x="1422" y="1388"/>
                  </a:moveTo>
                  <a:lnTo>
                    <a:pt x="1422" y="1388"/>
                  </a:lnTo>
                  <a:cubicBezTo>
                    <a:pt x="1421" y="1389"/>
                    <a:pt x="1419" y="1389"/>
                    <a:pt x="1418" y="1390"/>
                  </a:cubicBezTo>
                  <a:lnTo>
                    <a:pt x="1418" y="1390"/>
                  </a:lnTo>
                  <a:cubicBezTo>
                    <a:pt x="1418" y="1390"/>
                    <a:pt x="1418" y="1390"/>
                    <a:pt x="1417" y="1390"/>
                  </a:cubicBezTo>
                  <a:cubicBezTo>
                    <a:pt x="1417" y="1390"/>
                    <a:pt x="1417" y="1390"/>
                    <a:pt x="1417" y="1390"/>
                  </a:cubicBezTo>
                  <a:lnTo>
                    <a:pt x="1417" y="1390"/>
                  </a:lnTo>
                  <a:cubicBezTo>
                    <a:pt x="1419" y="1389"/>
                    <a:pt x="1420" y="1389"/>
                    <a:pt x="1422" y="1388"/>
                  </a:cubicBezTo>
                  <a:close/>
                  <a:moveTo>
                    <a:pt x="1410" y="1393"/>
                  </a:moveTo>
                  <a:lnTo>
                    <a:pt x="1410" y="1393"/>
                  </a:lnTo>
                  <a:cubicBezTo>
                    <a:pt x="1410" y="1393"/>
                    <a:pt x="1411" y="1393"/>
                    <a:pt x="1411" y="1393"/>
                  </a:cubicBezTo>
                  <a:lnTo>
                    <a:pt x="1411" y="1393"/>
                  </a:lnTo>
                  <a:cubicBezTo>
                    <a:pt x="1397" y="1400"/>
                    <a:pt x="1389" y="1404"/>
                    <a:pt x="1389" y="1404"/>
                  </a:cubicBezTo>
                  <a:cubicBezTo>
                    <a:pt x="1389" y="1404"/>
                    <a:pt x="1395" y="1401"/>
                    <a:pt x="1410" y="1393"/>
                  </a:cubicBezTo>
                  <a:close/>
                  <a:moveTo>
                    <a:pt x="1388" y="0"/>
                  </a:moveTo>
                  <a:cubicBezTo>
                    <a:pt x="1354" y="0"/>
                    <a:pt x="1321" y="2"/>
                    <a:pt x="1287" y="5"/>
                  </a:cubicBezTo>
                  <a:cubicBezTo>
                    <a:pt x="1245" y="6"/>
                    <a:pt x="1202" y="12"/>
                    <a:pt x="1161" y="17"/>
                  </a:cubicBezTo>
                  <a:lnTo>
                    <a:pt x="1101" y="27"/>
                  </a:lnTo>
                  <a:lnTo>
                    <a:pt x="1083" y="33"/>
                  </a:lnTo>
                  <a:lnTo>
                    <a:pt x="1004" y="56"/>
                  </a:lnTo>
                  <a:lnTo>
                    <a:pt x="986" y="62"/>
                  </a:lnTo>
                  <a:lnTo>
                    <a:pt x="983" y="62"/>
                  </a:lnTo>
                  <a:cubicBezTo>
                    <a:pt x="1006" y="51"/>
                    <a:pt x="1015" y="46"/>
                    <a:pt x="1015" y="46"/>
                  </a:cubicBezTo>
                  <a:lnTo>
                    <a:pt x="1015" y="46"/>
                  </a:lnTo>
                  <a:cubicBezTo>
                    <a:pt x="1013" y="46"/>
                    <a:pt x="828" y="132"/>
                    <a:pt x="832" y="132"/>
                  </a:cubicBezTo>
                  <a:cubicBezTo>
                    <a:pt x="832" y="132"/>
                    <a:pt x="833" y="132"/>
                    <a:pt x="834" y="132"/>
                  </a:cubicBezTo>
                  <a:lnTo>
                    <a:pt x="834" y="132"/>
                  </a:lnTo>
                  <a:lnTo>
                    <a:pt x="822" y="139"/>
                  </a:lnTo>
                  <a:lnTo>
                    <a:pt x="800" y="156"/>
                  </a:lnTo>
                  <a:lnTo>
                    <a:pt x="712" y="226"/>
                  </a:lnTo>
                  <a:cubicBezTo>
                    <a:pt x="657" y="274"/>
                    <a:pt x="604" y="325"/>
                    <a:pt x="557" y="381"/>
                  </a:cubicBezTo>
                  <a:lnTo>
                    <a:pt x="482" y="496"/>
                  </a:lnTo>
                  <a:cubicBezTo>
                    <a:pt x="433" y="565"/>
                    <a:pt x="392" y="637"/>
                    <a:pt x="358" y="713"/>
                  </a:cubicBezTo>
                  <a:cubicBezTo>
                    <a:pt x="291" y="846"/>
                    <a:pt x="253" y="972"/>
                    <a:pt x="215" y="1088"/>
                  </a:cubicBezTo>
                  <a:cubicBezTo>
                    <a:pt x="147" y="1308"/>
                    <a:pt x="97" y="1532"/>
                    <a:pt x="67" y="1760"/>
                  </a:cubicBezTo>
                  <a:cubicBezTo>
                    <a:pt x="14" y="2146"/>
                    <a:pt x="0" y="2537"/>
                    <a:pt x="28" y="2924"/>
                  </a:cubicBezTo>
                  <a:cubicBezTo>
                    <a:pt x="47" y="3203"/>
                    <a:pt x="88" y="3480"/>
                    <a:pt x="150" y="3751"/>
                  </a:cubicBezTo>
                  <a:cubicBezTo>
                    <a:pt x="174" y="3858"/>
                    <a:pt x="205" y="3964"/>
                    <a:pt x="243" y="4067"/>
                  </a:cubicBezTo>
                  <a:cubicBezTo>
                    <a:pt x="243" y="4067"/>
                    <a:pt x="315" y="3969"/>
                    <a:pt x="423" y="3795"/>
                  </a:cubicBezTo>
                  <a:cubicBezTo>
                    <a:pt x="532" y="3622"/>
                    <a:pt x="671" y="3372"/>
                    <a:pt x="819" y="3077"/>
                  </a:cubicBezTo>
                  <a:cubicBezTo>
                    <a:pt x="966" y="2782"/>
                    <a:pt x="1116" y="2434"/>
                    <a:pt x="1263" y="2078"/>
                  </a:cubicBezTo>
                  <a:cubicBezTo>
                    <a:pt x="1335" y="1910"/>
                    <a:pt x="1410" y="1736"/>
                    <a:pt x="1485" y="1559"/>
                  </a:cubicBezTo>
                  <a:cubicBezTo>
                    <a:pt x="1504" y="1515"/>
                    <a:pt x="1525" y="1471"/>
                    <a:pt x="1547" y="1427"/>
                  </a:cubicBezTo>
                  <a:lnTo>
                    <a:pt x="1547" y="1427"/>
                  </a:lnTo>
                  <a:cubicBezTo>
                    <a:pt x="1690" y="1470"/>
                    <a:pt x="1863" y="1539"/>
                    <a:pt x="2026" y="1601"/>
                  </a:cubicBezTo>
                  <a:cubicBezTo>
                    <a:pt x="2375" y="1739"/>
                    <a:pt x="2723" y="1880"/>
                    <a:pt x="3034" y="1987"/>
                  </a:cubicBezTo>
                  <a:cubicBezTo>
                    <a:pt x="3344" y="2096"/>
                    <a:pt x="3618" y="2177"/>
                    <a:pt x="3816" y="2226"/>
                  </a:cubicBezTo>
                  <a:cubicBezTo>
                    <a:pt x="4013" y="2278"/>
                    <a:pt x="4135" y="2296"/>
                    <a:pt x="4135" y="2296"/>
                  </a:cubicBezTo>
                  <a:cubicBezTo>
                    <a:pt x="4092" y="2196"/>
                    <a:pt x="4040" y="2098"/>
                    <a:pt x="3984" y="2004"/>
                  </a:cubicBezTo>
                  <a:cubicBezTo>
                    <a:pt x="3840" y="1763"/>
                    <a:pt x="3678" y="1536"/>
                    <a:pt x="3497" y="1323"/>
                  </a:cubicBezTo>
                  <a:cubicBezTo>
                    <a:pt x="3242" y="1023"/>
                    <a:pt x="2953" y="754"/>
                    <a:pt x="2637" y="519"/>
                  </a:cubicBezTo>
                  <a:cubicBezTo>
                    <a:pt x="2452" y="391"/>
                    <a:pt x="2265" y="260"/>
                    <a:pt x="2012" y="153"/>
                  </a:cubicBezTo>
                  <a:cubicBezTo>
                    <a:pt x="1864" y="83"/>
                    <a:pt x="1706" y="35"/>
                    <a:pt x="1544" y="9"/>
                  </a:cubicBezTo>
                  <a:cubicBezTo>
                    <a:pt x="1492" y="4"/>
                    <a:pt x="1440" y="0"/>
                    <a:pt x="138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38;p69"/>
            <p:cNvSpPr/>
            <p:nvPr/>
          </p:nvSpPr>
          <p:spPr>
            <a:xfrm>
              <a:off x="-1320156" y="4379293"/>
              <a:ext cx="62753" cy="61707"/>
            </a:xfrm>
            <a:custGeom>
              <a:avLst/>
              <a:gdLst/>
              <a:ahLst/>
              <a:cxnLst/>
              <a:rect l="l" t="t" r="r" b="b"/>
              <a:pathLst>
                <a:path w="4136" h="4067" extrusionOk="0">
                  <a:moveTo>
                    <a:pt x="1571" y="1319"/>
                  </a:moveTo>
                  <a:lnTo>
                    <a:pt x="1571" y="1319"/>
                  </a:lnTo>
                  <a:cubicBezTo>
                    <a:pt x="1571" y="1319"/>
                    <a:pt x="1570" y="1319"/>
                    <a:pt x="1569" y="1319"/>
                  </a:cubicBezTo>
                  <a:lnTo>
                    <a:pt x="1569" y="1319"/>
                  </a:lnTo>
                  <a:cubicBezTo>
                    <a:pt x="1570" y="1319"/>
                    <a:pt x="1571" y="1319"/>
                    <a:pt x="1571" y="1319"/>
                  </a:cubicBezTo>
                  <a:close/>
                  <a:moveTo>
                    <a:pt x="1422" y="1388"/>
                  </a:moveTo>
                  <a:lnTo>
                    <a:pt x="1422" y="1388"/>
                  </a:lnTo>
                  <a:cubicBezTo>
                    <a:pt x="1421" y="1388"/>
                    <a:pt x="1419" y="1389"/>
                    <a:pt x="1418" y="1390"/>
                  </a:cubicBezTo>
                  <a:lnTo>
                    <a:pt x="1418" y="1390"/>
                  </a:lnTo>
                  <a:cubicBezTo>
                    <a:pt x="1418" y="1390"/>
                    <a:pt x="1417" y="1390"/>
                    <a:pt x="1417" y="1390"/>
                  </a:cubicBezTo>
                  <a:lnTo>
                    <a:pt x="1417" y="1390"/>
                  </a:lnTo>
                  <a:cubicBezTo>
                    <a:pt x="1419" y="1389"/>
                    <a:pt x="1420" y="1388"/>
                    <a:pt x="1422" y="1388"/>
                  </a:cubicBezTo>
                  <a:close/>
                  <a:moveTo>
                    <a:pt x="1411" y="1393"/>
                  </a:moveTo>
                  <a:lnTo>
                    <a:pt x="1411" y="1393"/>
                  </a:lnTo>
                  <a:cubicBezTo>
                    <a:pt x="1411" y="1393"/>
                    <a:pt x="1411" y="1393"/>
                    <a:pt x="1411" y="1393"/>
                  </a:cubicBezTo>
                  <a:lnTo>
                    <a:pt x="1411" y="1393"/>
                  </a:lnTo>
                  <a:cubicBezTo>
                    <a:pt x="1398" y="1399"/>
                    <a:pt x="1390" y="1403"/>
                    <a:pt x="1390" y="1403"/>
                  </a:cubicBezTo>
                  <a:cubicBezTo>
                    <a:pt x="1389" y="1403"/>
                    <a:pt x="1396" y="1400"/>
                    <a:pt x="1411" y="1393"/>
                  </a:cubicBezTo>
                  <a:close/>
                  <a:moveTo>
                    <a:pt x="1392" y="1"/>
                  </a:moveTo>
                  <a:cubicBezTo>
                    <a:pt x="1357" y="1"/>
                    <a:pt x="1323" y="2"/>
                    <a:pt x="1289" y="4"/>
                  </a:cubicBezTo>
                  <a:cubicBezTo>
                    <a:pt x="1246" y="6"/>
                    <a:pt x="1204" y="12"/>
                    <a:pt x="1163" y="18"/>
                  </a:cubicBezTo>
                  <a:lnTo>
                    <a:pt x="1102" y="28"/>
                  </a:lnTo>
                  <a:lnTo>
                    <a:pt x="1083" y="33"/>
                  </a:lnTo>
                  <a:lnTo>
                    <a:pt x="1006" y="56"/>
                  </a:lnTo>
                  <a:lnTo>
                    <a:pt x="986" y="62"/>
                  </a:lnTo>
                  <a:lnTo>
                    <a:pt x="984" y="62"/>
                  </a:lnTo>
                  <a:cubicBezTo>
                    <a:pt x="1007" y="51"/>
                    <a:pt x="1016" y="47"/>
                    <a:pt x="1016" y="47"/>
                  </a:cubicBezTo>
                  <a:lnTo>
                    <a:pt x="1016" y="47"/>
                  </a:lnTo>
                  <a:cubicBezTo>
                    <a:pt x="1015" y="47"/>
                    <a:pt x="830" y="132"/>
                    <a:pt x="832" y="132"/>
                  </a:cubicBezTo>
                  <a:cubicBezTo>
                    <a:pt x="833" y="132"/>
                    <a:pt x="833" y="132"/>
                    <a:pt x="835" y="131"/>
                  </a:cubicBezTo>
                  <a:lnTo>
                    <a:pt x="835" y="131"/>
                  </a:lnTo>
                  <a:lnTo>
                    <a:pt x="822" y="139"/>
                  </a:lnTo>
                  <a:lnTo>
                    <a:pt x="800" y="156"/>
                  </a:lnTo>
                  <a:lnTo>
                    <a:pt x="712" y="225"/>
                  </a:lnTo>
                  <a:cubicBezTo>
                    <a:pt x="657" y="274"/>
                    <a:pt x="606" y="327"/>
                    <a:pt x="558" y="383"/>
                  </a:cubicBezTo>
                  <a:lnTo>
                    <a:pt x="482" y="496"/>
                  </a:lnTo>
                  <a:cubicBezTo>
                    <a:pt x="433" y="564"/>
                    <a:pt x="393" y="637"/>
                    <a:pt x="359" y="713"/>
                  </a:cubicBezTo>
                  <a:cubicBezTo>
                    <a:pt x="291" y="847"/>
                    <a:pt x="253" y="971"/>
                    <a:pt x="216" y="1088"/>
                  </a:cubicBezTo>
                  <a:cubicBezTo>
                    <a:pt x="147" y="1307"/>
                    <a:pt x="99" y="1533"/>
                    <a:pt x="69" y="1760"/>
                  </a:cubicBezTo>
                  <a:cubicBezTo>
                    <a:pt x="14" y="2146"/>
                    <a:pt x="1" y="2536"/>
                    <a:pt x="28" y="2925"/>
                  </a:cubicBezTo>
                  <a:cubicBezTo>
                    <a:pt x="48" y="3202"/>
                    <a:pt x="88" y="3479"/>
                    <a:pt x="150" y="3750"/>
                  </a:cubicBezTo>
                  <a:cubicBezTo>
                    <a:pt x="175" y="3858"/>
                    <a:pt x="205" y="3964"/>
                    <a:pt x="243" y="4067"/>
                  </a:cubicBezTo>
                  <a:cubicBezTo>
                    <a:pt x="243" y="4067"/>
                    <a:pt x="315" y="3968"/>
                    <a:pt x="424" y="3794"/>
                  </a:cubicBezTo>
                  <a:cubicBezTo>
                    <a:pt x="533" y="3622"/>
                    <a:pt x="673" y="3372"/>
                    <a:pt x="819" y="3077"/>
                  </a:cubicBezTo>
                  <a:cubicBezTo>
                    <a:pt x="966" y="2782"/>
                    <a:pt x="1116" y="2435"/>
                    <a:pt x="1264" y="2078"/>
                  </a:cubicBezTo>
                  <a:cubicBezTo>
                    <a:pt x="1337" y="1910"/>
                    <a:pt x="1410" y="1736"/>
                    <a:pt x="1487" y="1559"/>
                  </a:cubicBezTo>
                  <a:cubicBezTo>
                    <a:pt x="1507" y="1512"/>
                    <a:pt x="1529" y="1468"/>
                    <a:pt x="1550" y="1427"/>
                  </a:cubicBezTo>
                  <a:lnTo>
                    <a:pt x="1550" y="1427"/>
                  </a:lnTo>
                  <a:cubicBezTo>
                    <a:pt x="1693" y="1470"/>
                    <a:pt x="1866" y="1539"/>
                    <a:pt x="2027" y="1601"/>
                  </a:cubicBezTo>
                  <a:cubicBezTo>
                    <a:pt x="2377" y="1739"/>
                    <a:pt x="2725" y="1880"/>
                    <a:pt x="3035" y="1987"/>
                  </a:cubicBezTo>
                  <a:cubicBezTo>
                    <a:pt x="3346" y="2096"/>
                    <a:pt x="3620" y="2176"/>
                    <a:pt x="3816" y="2226"/>
                  </a:cubicBezTo>
                  <a:cubicBezTo>
                    <a:pt x="4015" y="2278"/>
                    <a:pt x="4136" y="2296"/>
                    <a:pt x="4136" y="2296"/>
                  </a:cubicBezTo>
                  <a:cubicBezTo>
                    <a:pt x="4092" y="2196"/>
                    <a:pt x="4042" y="2097"/>
                    <a:pt x="3984" y="2004"/>
                  </a:cubicBezTo>
                  <a:cubicBezTo>
                    <a:pt x="3842" y="1763"/>
                    <a:pt x="3679" y="1536"/>
                    <a:pt x="3497" y="1323"/>
                  </a:cubicBezTo>
                  <a:cubicBezTo>
                    <a:pt x="3243" y="1023"/>
                    <a:pt x="2954" y="752"/>
                    <a:pt x="2637" y="519"/>
                  </a:cubicBezTo>
                  <a:cubicBezTo>
                    <a:pt x="2453" y="390"/>
                    <a:pt x="2266" y="260"/>
                    <a:pt x="2012" y="153"/>
                  </a:cubicBezTo>
                  <a:cubicBezTo>
                    <a:pt x="1864" y="84"/>
                    <a:pt x="1706" y="36"/>
                    <a:pt x="1546" y="9"/>
                  </a:cubicBezTo>
                  <a:cubicBezTo>
                    <a:pt x="1494" y="3"/>
                    <a:pt x="1443" y="1"/>
                    <a:pt x="1392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39;p69"/>
            <p:cNvSpPr/>
            <p:nvPr/>
          </p:nvSpPr>
          <p:spPr>
            <a:xfrm>
              <a:off x="-1199337" y="4433929"/>
              <a:ext cx="62784" cy="61722"/>
            </a:xfrm>
            <a:custGeom>
              <a:avLst/>
              <a:gdLst/>
              <a:ahLst/>
              <a:cxnLst/>
              <a:rect l="l" t="t" r="r" b="b"/>
              <a:pathLst>
                <a:path w="4138" h="4068" extrusionOk="0">
                  <a:moveTo>
                    <a:pt x="1015" y="47"/>
                  </a:moveTo>
                  <a:cubicBezTo>
                    <a:pt x="1015" y="47"/>
                    <a:pt x="1006" y="51"/>
                    <a:pt x="983" y="61"/>
                  </a:cubicBezTo>
                  <a:lnTo>
                    <a:pt x="983" y="61"/>
                  </a:lnTo>
                  <a:cubicBezTo>
                    <a:pt x="1002" y="53"/>
                    <a:pt x="1015" y="47"/>
                    <a:pt x="1015" y="47"/>
                  </a:cubicBezTo>
                  <a:close/>
                  <a:moveTo>
                    <a:pt x="1644" y="1259"/>
                  </a:moveTo>
                  <a:cubicBezTo>
                    <a:pt x="1642" y="1263"/>
                    <a:pt x="1640" y="1266"/>
                    <a:pt x="1638" y="1270"/>
                  </a:cubicBezTo>
                  <a:lnTo>
                    <a:pt x="1638" y="1270"/>
                  </a:lnTo>
                  <a:lnTo>
                    <a:pt x="1644" y="1259"/>
                  </a:lnTo>
                  <a:close/>
                  <a:moveTo>
                    <a:pt x="1571" y="1320"/>
                  </a:moveTo>
                  <a:lnTo>
                    <a:pt x="1571" y="1320"/>
                  </a:lnTo>
                  <a:cubicBezTo>
                    <a:pt x="1571" y="1320"/>
                    <a:pt x="1570" y="1320"/>
                    <a:pt x="1569" y="1321"/>
                  </a:cubicBezTo>
                  <a:lnTo>
                    <a:pt x="1569" y="1321"/>
                  </a:lnTo>
                  <a:cubicBezTo>
                    <a:pt x="1570" y="1320"/>
                    <a:pt x="1571" y="1320"/>
                    <a:pt x="1571" y="1320"/>
                  </a:cubicBezTo>
                  <a:close/>
                  <a:moveTo>
                    <a:pt x="1424" y="1389"/>
                  </a:moveTo>
                  <a:lnTo>
                    <a:pt x="1424" y="1389"/>
                  </a:lnTo>
                  <a:cubicBezTo>
                    <a:pt x="1422" y="1389"/>
                    <a:pt x="1421" y="1390"/>
                    <a:pt x="1419" y="1391"/>
                  </a:cubicBezTo>
                  <a:lnTo>
                    <a:pt x="1419" y="1391"/>
                  </a:lnTo>
                  <a:cubicBezTo>
                    <a:pt x="1419" y="1391"/>
                    <a:pt x="1418" y="1391"/>
                    <a:pt x="1418" y="1391"/>
                  </a:cubicBezTo>
                  <a:cubicBezTo>
                    <a:pt x="1418" y="1391"/>
                    <a:pt x="1417" y="1391"/>
                    <a:pt x="1417" y="1391"/>
                  </a:cubicBezTo>
                  <a:lnTo>
                    <a:pt x="1417" y="1391"/>
                  </a:lnTo>
                  <a:cubicBezTo>
                    <a:pt x="1419" y="1390"/>
                    <a:pt x="1420" y="1390"/>
                    <a:pt x="1422" y="1389"/>
                  </a:cubicBezTo>
                  <a:lnTo>
                    <a:pt x="1423" y="1389"/>
                  </a:lnTo>
                  <a:lnTo>
                    <a:pt x="1424" y="1389"/>
                  </a:lnTo>
                  <a:close/>
                  <a:moveTo>
                    <a:pt x="1411" y="1394"/>
                  </a:moveTo>
                  <a:cubicBezTo>
                    <a:pt x="1411" y="1394"/>
                    <a:pt x="1411" y="1394"/>
                    <a:pt x="1412" y="1394"/>
                  </a:cubicBezTo>
                  <a:lnTo>
                    <a:pt x="1412" y="1394"/>
                  </a:lnTo>
                  <a:cubicBezTo>
                    <a:pt x="1398" y="1401"/>
                    <a:pt x="1390" y="1405"/>
                    <a:pt x="1389" y="1405"/>
                  </a:cubicBezTo>
                  <a:cubicBezTo>
                    <a:pt x="1389" y="1405"/>
                    <a:pt x="1395" y="1401"/>
                    <a:pt x="1411" y="1394"/>
                  </a:cubicBezTo>
                  <a:close/>
                  <a:moveTo>
                    <a:pt x="1379" y="1"/>
                  </a:moveTo>
                  <a:cubicBezTo>
                    <a:pt x="1349" y="1"/>
                    <a:pt x="1319" y="2"/>
                    <a:pt x="1289" y="4"/>
                  </a:cubicBezTo>
                  <a:cubicBezTo>
                    <a:pt x="1245" y="7"/>
                    <a:pt x="1202" y="12"/>
                    <a:pt x="1160" y="18"/>
                  </a:cubicBezTo>
                  <a:lnTo>
                    <a:pt x="1101" y="28"/>
                  </a:lnTo>
                  <a:lnTo>
                    <a:pt x="1083" y="34"/>
                  </a:lnTo>
                  <a:lnTo>
                    <a:pt x="1004" y="57"/>
                  </a:lnTo>
                  <a:lnTo>
                    <a:pt x="986" y="61"/>
                  </a:lnTo>
                  <a:lnTo>
                    <a:pt x="983" y="61"/>
                  </a:lnTo>
                  <a:cubicBezTo>
                    <a:pt x="930" y="86"/>
                    <a:pt x="830" y="133"/>
                    <a:pt x="832" y="133"/>
                  </a:cubicBezTo>
                  <a:cubicBezTo>
                    <a:pt x="833" y="133"/>
                    <a:pt x="833" y="133"/>
                    <a:pt x="834" y="133"/>
                  </a:cubicBezTo>
                  <a:lnTo>
                    <a:pt x="834" y="133"/>
                  </a:lnTo>
                  <a:lnTo>
                    <a:pt x="822" y="140"/>
                  </a:lnTo>
                  <a:lnTo>
                    <a:pt x="800" y="157"/>
                  </a:lnTo>
                  <a:lnTo>
                    <a:pt x="712" y="226"/>
                  </a:lnTo>
                  <a:cubicBezTo>
                    <a:pt x="657" y="275"/>
                    <a:pt x="604" y="326"/>
                    <a:pt x="557" y="382"/>
                  </a:cubicBezTo>
                  <a:lnTo>
                    <a:pt x="480" y="497"/>
                  </a:lnTo>
                  <a:cubicBezTo>
                    <a:pt x="433" y="566"/>
                    <a:pt x="391" y="638"/>
                    <a:pt x="358" y="714"/>
                  </a:cubicBezTo>
                  <a:cubicBezTo>
                    <a:pt x="290" y="847"/>
                    <a:pt x="252" y="971"/>
                    <a:pt x="214" y="1089"/>
                  </a:cubicBezTo>
                  <a:cubicBezTo>
                    <a:pt x="146" y="1309"/>
                    <a:pt x="97" y="1533"/>
                    <a:pt x="67" y="1761"/>
                  </a:cubicBezTo>
                  <a:cubicBezTo>
                    <a:pt x="14" y="2146"/>
                    <a:pt x="0" y="2536"/>
                    <a:pt x="26" y="2925"/>
                  </a:cubicBezTo>
                  <a:cubicBezTo>
                    <a:pt x="46" y="3204"/>
                    <a:pt x="87" y="3479"/>
                    <a:pt x="150" y="3752"/>
                  </a:cubicBezTo>
                  <a:cubicBezTo>
                    <a:pt x="175" y="3859"/>
                    <a:pt x="205" y="3963"/>
                    <a:pt x="241" y="4068"/>
                  </a:cubicBezTo>
                  <a:cubicBezTo>
                    <a:pt x="241" y="4068"/>
                    <a:pt x="315" y="3973"/>
                    <a:pt x="424" y="3797"/>
                  </a:cubicBezTo>
                  <a:cubicBezTo>
                    <a:pt x="532" y="3623"/>
                    <a:pt x="671" y="3373"/>
                    <a:pt x="819" y="3078"/>
                  </a:cubicBezTo>
                  <a:cubicBezTo>
                    <a:pt x="966" y="2783"/>
                    <a:pt x="1116" y="2436"/>
                    <a:pt x="1263" y="2079"/>
                  </a:cubicBezTo>
                  <a:cubicBezTo>
                    <a:pt x="1337" y="1911"/>
                    <a:pt x="1410" y="1737"/>
                    <a:pt x="1485" y="1560"/>
                  </a:cubicBezTo>
                  <a:cubicBezTo>
                    <a:pt x="1505" y="1515"/>
                    <a:pt x="1526" y="1471"/>
                    <a:pt x="1548" y="1428"/>
                  </a:cubicBezTo>
                  <a:lnTo>
                    <a:pt x="1548" y="1428"/>
                  </a:lnTo>
                  <a:cubicBezTo>
                    <a:pt x="1690" y="1471"/>
                    <a:pt x="1864" y="1540"/>
                    <a:pt x="2027" y="1602"/>
                  </a:cubicBezTo>
                  <a:cubicBezTo>
                    <a:pt x="2375" y="1742"/>
                    <a:pt x="2723" y="1881"/>
                    <a:pt x="3034" y="1990"/>
                  </a:cubicBezTo>
                  <a:cubicBezTo>
                    <a:pt x="3345" y="2097"/>
                    <a:pt x="3619" y="2177"/>
                    <a:pt x="3816" y="2227"/>
                  </a:cubicBezTo>
                  <a:cubicBezTo>
                    <a:pt x="4013" y="2279"/>
                    <a:pt x="4137" y="2297"/>
                    <a:pt x="4137" y="2297"/>
                  </a:cubicBezTo>
                  <a:cubicBezTo>
                    <a:pt x="4092" y="2197"/>
                    <a:pt x="4042" y="2099"/>
                    <a:pt x="3984" y="2005"/>
                  </a:cubicBezTo>
                  <a:cubicBezTo>
                    <a:pt x="3638" y="1425"/>
                    <a:pt x="3179" y="921"/>
                    <a:pt x="2636" y="520"/>
                  </a:cubicBezTo>
                  <a:cubicBezTo>
                    <a:pt x="2451" y="391"/>
                    <a:pt x="2265" y="261"/>
                    <a:pt x="2012" y="154"/>
                  </a:cubicBezTo>
                  <a:cubicBezTo>
                    <a:pt x="1862" y="84"/>
                    <a:pt x="1705" y="36"/>
                    <a:pt x="1543" y="10"/>
                  </a:cubicBezTo>
                  <a:cubicBezTo>
                    <a:pt x="1488" y="4"/>
                    <a:pt x="1433" y="1"/>
                    <a:pt x="1379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40;p69"/>
            <p:cNvSpPr/>
            <p:nvPr/>
          </p:nvSpPr>
          <p:spPr>
            <a:xfrm>
              <a:off x="-1160526" y="4330468"/>
              <a:ext cx="62769" cy="61707"/>
            </a:xfrm>
            <a:custGeom>
              <a:avLst/>
              <a:gdLst/>
              <a:ahLst/>
              <a:cxnLst/>
              <a:rect l="l" t="t" r="r" b="b"/>
              <a:pathLst>
                <a:path w="4137" h="4067" extrusionOk="0">
                  <a:moveTo>
                    <a:pt x="1015" y="47"/>
                  </a:moveTo>
                  <a:cubicBezTo>
                    <a:pt x="1015" y="47"/>
                    <a:pt x="1006" y="51"/>
                    <a:pt x="983" y="62"/>
                  </a:cubicBezTo>
                  <a:lnTo>
                    <a:pt x="983" y="62"/>
                  </a:lnTo>
                  <a:cubicBezTo>
                    <a:pt x="1002" y="53"/>
                    <a:pt x="1015" y="47"/>
                    <a:pt x="1015" y="47"/>
                  </a:cubicBezTo>
                  <a:close/>
                  <a:moveTo>
                    <a:pt x="1424" y="1389"/>
                  </a:moveTo>
                  <a:cubicBezTo>
                    <a:pt x="1422" y="1390"/>
                    <a:pt x="1421" y="1391"/>
                    <a:pt x="1419" y="1391"/>
                  </a:cubicBezTo>
                  <a:lnTo>
                    <a:pt x="1419" y="1391"/>
                  </a:lnTo>
                  <a:cubicBezTo>
                    <a:pt x="1419" y="1391"/>
                    <a:pt x="1419" y="1391"/>
                    <a:pt x="1419" y="1391"/>
                  </a:cubicBezTo>
                  <a:lnTo>
                    <a:pt x="1419" y="1391"/>
                  </a:lnTo>
                  <a:cubicBezTo>
                    <a:pt x="1420" y="1391"/>
                    <a:pt x="1422" y="1390"/>
                    <a:pt x="1423" y="1389"/>
                  </a:cubicBezTo>
                  <a:close/>
                  <a:moveTo>
                    <a:pt x="1412" y="1395"/>
                  </a:moveTo>
                  <a:lnTo>
                    <a:pt x="1412" y="1395"/>
                  </a:lnTo>
                  <a:cubicBezTo>
                    <a:pt x="1412" y="1395"/>
                    <a:pt x="1412" y="1395"/>
                    <a:pt x="1412" y="1395"/>
                  </a:cubicBezTo>
                  <a:lnTo>
                    <a:pt x="1412" y="1395"/>
                  </a:lnTo>
                  <a:cubicBezTo>
                    <a:pt x="1399" y="1401"/>
                    <a:pt x="1390" y="1405"/>
                    <a:pt x="1390" y="1405"/>
                  </a:cubicBezTo>
                  <a:cubicBezTo>
                    <a:pt x="1390" y="1405"/>
                    <a:pt x="1397" y="1402"/>
                    <a:pt x="1412" y="1395"/>
                  </a:cubicBezTo>
                  <a:close/>
                  <a:moveTo>
                    <a:pt x="1391" y="1"/>
                  </a:moveTo>
                  <a:cubicBezTo>
                    <a:pt x="1357" y="1"/>
                    <a:pt x="1323" y="2"/>
                    <a:pt x="1288" y="4"/>
                  </a:cubicBezTo>
                  <a:cubicBezTo>
                    <a:pt x="1246" y="7"/>
                    <a:pt x="1204" y="12"/>
                    <a:pt x="1161" y="18"/>
                  </a:cubicBezTo>
                  <a:lnTo>
                    <a:pt x="1101" y="29"/>
                  </a:lnTo>
                  <a:lnTo>
                    <a:pt x="1083" y="35"/>
                  </a:lnTo>
                  <a:lnTo>
                    <a:pt x="1004" y="56"/>
                  </a:lnTo>
                  <a:lnTo>
                    <a:pt x="986" y="62"/>
                  </a:lnTo>
                  <a:lnTo>
                    <a:pt x="983" y="62"/>
                  </a:lnTo>
                  <a:cubicBezTo>
                    <a:pt x="930" y="86"/>
                    <a:pt x="832" y="132"/>
                    <a:pt x="832" y="132"/>
                  </a:cubicBezTo>
                  <a:cubicBezTo>
                    <a:pt x="832" y="132"/>
                    <a:pt x="833" y="132"/>
                    <a:pt x="834" y="132"/>
                  </a:cubicBezTo>
                  <a:lnTo>
                    <a:pt x="834" y="132"/>
                  </a:lnTo>
                  <a:lnTo>
                    <a:pt x="822" y="139"/>
                  </a:lnTo>
                  <a:lnTo>
                    <a:pt x="801" y="157"/>
                  </a:lnTo>
                  <a:lnTo>
                    <a:pt x="713" y="225"/>
                  </a:lnTo>
                  <a:cubicBezTo>
                    <a:pt x="657" y="274"/>
                    <a:pt x="606" y="327"/>
                    <a:pt x="557" y="383"/>
                  </a:cubicBezTo>
                  <a:lnTo>
                    <a:pt x="480" y="498"/>
                  </a:lnTo>
                  <a:cubicBezTo>
                    <a:pt x="433" y="566"/>
                    <a:pt x="392" y="639"/>
                    <a:pt x="358" y="713"/>
                  </a:cubicBezTo>
                  <a:cubicBezTo>
                    <a:pt x="291" y="846"/>
                    <a:pt x="253" y="972"/>
                    <a:pt x="215" y="1088"/>
                  </a:cubicBezTo>
                  <a:cubicBezTo>
                    <a:pt x="147" y="1308"/>
                    <a:pt x="97" y="1533"/>
                    <a:pt x="67" y="1760"/>
                  </a:cubicBezTo>
                  <a:cubicBezTo>
                    <a:pt x="14" y="2146"/>
                    <a:pt x="0" y="2537"/>
                    <a:pt x="28" y="2926"/>
                  </a:cubicBezTo>
                  <a:cubicBezTo>
                    <a:pt x="47" y="3204"/>
                    <a:pt x="88" y="3480"/>
                    <a:pt x="150" y="3752"/>
                  </a:cubicBezTo>
                  <a:cubicBezTo>
                    <a:pt x="174" y="3858"/>
                    <a:pt x="205" y="3964"/>
                    <a:pt x="243" y="4067"/>
                  </a:cubicBezTo>
                  <a:cubicBezTo>
                    <a:pt x="243" y="4067"/>
                    <a:pt x="318" y="3970"/>
                    <a:pt x="426" y="3797"/>
                  </a:cubicBezTo>
                  <a:cubicBezTo>
                    <a:pt x="533" y="3623"/>
                    <a:pt x="674" y="3375"/>
                    <a:pt x="821" y="3080"/>
                  </a:cubicBezTo>
                  <a:cubicBezTo>
                    <a:pt x="968" y="2783"/>
                    <a:pt x="1117" y="2437"/>
                    <a:pt x="1264" y="2081"/>
                  </a:cubicBezTo>
                  <a:cubicBezTo>
                    <a:pt x="1337" y="1911"/>
                    <a:pt x="1411" y="1737"/>
                    <a:pt x="1487" y="1560"/>
                  </a:cubicBezTo>
                  <a:cubicBezTo>
                    <a:pt x="1507" y="1513"/>
                    <a:pt x="1529" y="1469"/>
                    <a:pt x="1550" y="1429"/>
                  </a:cubicBezTo>
                  <a:lnTo>
                    <a:pt x="1550" y="1429"/>
                  </a:lnTo>
                  <a:cubicBezTo>
                    <a:pt x="1691" y="1472"/>
                    <a:pt x="1864" y="1539"/>
                    <a:pt x="2027" y="1603"/>
                  </a:cubicBezTo>
                  <a:cubicBezTo>
                    <a:pt x="2377" y="1740"/>
                    <a:pt x="2723" y="1881"/>
                    <a:pt x="3035" y="1989"/>
                  </a:cubicBezTo>
                  <a:cubicBezTo>
                    <a:pt x="3345" y="2098"/>
                    <a:pt x="3621" y="2178"/>
                    <a:pt x="3818" y="2228"/>
                  </a:cubicBezTo>
                  <a:cubicBezTo>
                    <a:pt x="4014" y="2278"/>
                    <a:pt x="4137" y="2297"/>
                    <a:pt x="4137" y="2297"/>
                  </a:cubicBezTo>
                  <a:cubicBezTo>
                    <a:pt x="4093" y="2198"/>
                    <a:pt x="4042" y="2099"/>
                    <a:pt x="3986" y="2005"/>
                  </a:cubicBezTo>
                  <a:cubicBezTo>
                    <a:pt x="3639" y="1426"/>
                    <a:pt x="3180" y="922"/>
                    <a:pt x="2637" y="520"/>
                  </a:cubicBezTo>
                  <a:cubicBezTo>
                    <a:pt x="2454" y="392"/>
                    <a:pt x="2266" y="262"/>
                    <a:pt x="2012" y="154"/>
                  </a:cubicBezTo>
                  <a:cubicBezTo>
                    <a:pt x="1864" y="85"/>
                    <a:pt x="1708" y="36"/>
                    <a:pt x="1546" y="9"/>
                  </a:cubicBezTo>
                  <a:cubicBezTo>
                    <a:pt x="1494" y="3"/>
                    <a:pt x="1443" y="1"/>
                    <a:pt x="139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41;p69"/>
            <p:cNvSpPr/>
            <p:nvPr/>
          </p:nvSpPr>
          <p:spPr>
            <a:xfrm>
              <a:off x="-1038509" y="4352089"/>
              <a:ext cx="62404" cy="65120"/>
            </a:xfrm>
            <a:custGeom>
              <a:avLst/>
              <a:gdLst/>
              <a:ahLst/>
              <a:cxnLst/>
              <a:rect l="l" t="t" r="r" b="b"/>
              <a:pathLst>
                <a:path w="4113" h="4292" extrusionOk="0">
                  <a:moveTo>
                    <a:pt x="1224" y="1"/>
                  </a:moveTo>
                  <a:cubicBezTo>
                    <a:pt x="1115" y="1"/>
                    <a:pt x="1006" y="11"/>
                    <a:pt x="898" y="31"/>
                  </a:cubicBezTo>
                  <a:cubicBezTo>
                    <a:pt x="816" y="51"/>
                    <a:pt x="734" y="79"/>
                    <a:pt x="655" y="113"/>
                  </a:cubicBezTo>
                  <a:cubicBezTo>
                    <a:pt x="616" y="129"/>
                    <a:pt x="578" y="149"/>
                    <a:pt x="540" y="169"/>
                  </a:cubicBezTo>
                  <a:lnTo>
                    <a:pt x="487" y="199"/>
                  </a:lnTo>
                  <a:lnTo>
                    <a:pt x="471" y="211"/>
                  </a:lnTo>
                  <a:lnTo>
                    <a:pt x="404" y="258"/>
                  </a:lnTo>
                  <a:lnTo>
                    <a:pt x="389" y="270"/>
                  </a:lnTo>
                  <a:lnTo>
                    <a:pt x="387" y="272"/>
                  </a:lnTo>
                  <a:cubicBezTo>
                    <a:pt x="405" y="254"/>
                    <a:pt x="413" y="246"/>
                    <a:pt x="412" y="246"/>
                  </a:cubicBezTo>
                  <a:lnTo>
                    <a:pt x="412" y="246"/>
                  </a:lnTo>
                  <a:cubicBezTo>
                    <a:pt x="411" y="246"/>
                    <a:pt x="266" y="389"/>
                    <a:pt x="269" y="389"/>
                  </a:cubicBezTo>
                  <a:cubicBezTo>
                    <a:pt x="269" y="389"/>
                    <a:pt x="270" y="389"/>
                    <a:pt x="271" y="388"/>
                  </a:cubicBezTo>
                  <a:lnTo>
                    <a:pt x="271" y="388"/>
                  </a:lnTo>
                  <a:lnTo>
                    <a:pt x="262" y="399"/>
                  </a:lnTo>
                  <a:lnTo>
                    <a:pt x="247" y="423"/>
                  </a:lnTo>
                  <a:lnTo>
                    <a:pt x="188" y="518"/>
                  </a:lnTo>
                  <a:cubicBezTo>
                    <a:pt x="151" y="582"/>
                    <a:pt x="120" y="648"/>
                    <a:pt x="94" y="718"/>
                  </a:cubicBezTo>
                  <a:lnTo>
                    <a:pt x="61" y="851"/>
                  </a:lnTo>
                  <a:cubicBezTo>
                    <a:pt x="38" y="931"/>
                    <a:pt x="24" y="1013"/>
                    <a:pt x="18" y="1096"/>
                  </a:cubicBezTo>
                  <a:cubicBezTo>
                    <a:pt x="0" y="1245"/>
                    <a:pt x="6" y="1375"/>
                    <a:pt x="11" y="1498"/>
                  </a:cubicBezTo>
                  <a:cubicBezTo>
                    <a:pt x="23" y="1728"/>
                    <a:pt x="51" y="1955"/>
                    <a:pt x="100" y="2180"/>
                  </a:cubicBezTo>
                  <a:cubicBezTo>
                    <a:pt x="180" y="2562"/>
                    <a:pt x="300" y="2932"/>
                    <a:pt x="457" y="3290"/>
                  </a:cubicBezTo>
                  <a:cubicBezTo>
                    <a:pt x="569" y="3544"/>
                    <a:pt x="702" y="3791"/>
                    <a:pt x="854" y="4025"/>
                  </a:cubicBezTo>
                  <a:cubicBezTo>
                    <a:pt x="913" y="4117"/>
                    <a:pt x="976" y="4207"/>
                    <a:pt x="1047" y="4292"/>
                  </a:cubicBezTo>
                  <a:cubicBezTo>
                    <a:pt x="1047" y="4292"/>
                    <a:pt x="1082" y="4172"/>
                    <a:pt x="1126" y="3972"/>
                  </a:cubicBezTo>
                  <a:cubicBezTo>
                    <a:pt x="1168" y="3772"/>
                    <a:pt x="1217" y="3491"/>
                    <a:pt x="1255" y="3164"/>
                  </a:cubicBezTo>
                  <a:cubicBezTo>
                    <a:pt x="1293" y="2836"/>
                    <a:pt x="1315" y="2459"/>
                    <a:pt x="1333" y="2073"/>
                  </a:cubicBezTo>
                  <a:cubicBezTo>
                    <a:pt x="1344" y="1891"/>
                    <a:pt x="1355" y="1702"/>
                    <a:pt x="1367" y="1510"/>
                  </a:cubicBezTo>
                  <a:cubicBezTo>
                    <a:pt x="1370" y="1459"/>
                    <a:pt x="1376" y="1410"/>
                    <a:pt x="1382" y="1365"/>
                  </a:cubicBezTo>
                  <a:lnTo>
                    <a:pt x="1382" y="1365"/>
                  </a:lnTo>
                  <a:cubicBezTo>
                    <a:pt x="1440" y="1362"/>
                    <a:pt x="1505" y="1361"/>
                    <a:pt x="1572" y="1361"/>
                  </a:cubicBezTo>
                  <a:cubicBezTo>
                    <a:pt x="1675" y="1361"/>
                    <a:pt x="1785" y="1363"/>
                    <a:pt x="1892" y="1366"/>
                  </a:cubicBezTo>
                  <a:cubicBezTo>
                    <a:pt x="2221" y="1376"/>
                    <a:pt x="2548" y="1389"/>
                    <a:pt x="2845" y="1389"/>
                  </a:cubicBezTo>
                  <a:cubicBezTo>
                    <a:pt x="2887" y="1389"/>
                    <a:pt x="2929" y="1389"/>
                    <a:pt x="2970" y="1389"/>
                  </a:cubicBezTo>
                  <a:cubicBezTo>
                    <a:pt x="3300" y="1384"/>
                    <a:pt x="3586" y="1366"/>
                    <a:pt x="3788" y="1348"/>
                  </a:cubicBezTo>
                  <a:cubicBezTo>
                    <a:pt x="3990" y="1328"/>
                    <a:pt x="4112" y="1304"/>
                    <a:pt x="4112" y="1304"/>
                  </a:cubicBezTo>
                  <a:cubicBezTo>
                    <a:pt x="4037" y="1225"/>
                    <a:pt x="3955" y="1151"/>
                    <a:pt x="3870" y="1081"/>
                  </a:cubicBezTo>
                  <a:cubicBezTo>
                    <a:pt x="3348" y="653"/>
                    <a:pt x="2746" y="334"/>
                    <a:pt x="2098" y="141"/>
                  </a:cubicBezTo>
                  <a:cubicBezTo>
                    <a:pt x="1881" y="82"/>
                    <a:pt x="1662" y="23"/>
                    <a:pt x="1386" y="8"/>
                  </a:cubicBezTo>
                  <a:cubicBezTo>
                    <a:pt x="1332" y="3"/>
                    <a:pt x="1278" y="1"/>
                    <a:pt x="1224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42;p69"/>
            <p:cNvSpPr/>
            <p:nvPr/>
          </p:nvSpPr>
          <p:spPr>
            <a:xfrm>
              <a:off x="-1049418" y="4232332"/>
              <a:ext cx="57231" cy="60113"/>
            </a:xfrm>
            <a:custGeom>
              <a:avLst/>
              <a:gdLst/>
              <a:ahLst/>
              <a:cxnLst/>
              <a:rect l="l" t="t" r="r" b="b"/>
              <a:pathLst>
                <a:path w="3772" h="3962" extrusionOk="0">
                  <a:moveTo>
                    <a:pt x="1284" y="0"/>
                  </a:moveTo>
                  <a:cubicBezTo>
                    <a:pt x="1236" y="0"/>
                    <a:pt x="1186" y="2"/>
                    <a:pt x="1135" y="5"/>
                  </a:cubicBezTo>
                  <a:cubicBezTo>
                    <a:pt x="984" y="9"/>
                    <a:pt x="834" y="34"/>
                    <a:pt x="690" y="79"/>
                  </a:cubicBezTo>
                  <a:cubicBezTo>
                    <a:pt x="616" y="108"/>
                    <a:pt x="545" y="141"/>
                    <a:pt x="477" y="180"/>
                  </a:cubicBezTo>
                  <a:cubicBezTo>
                    <a:pt x="442" y="202"/>
                    <a:pt x="409" y="223"/>
                    <a:pt x="378" y="246"/>
                  </a:cubicBezTo>
                  <a:lnTo>
                    <a:pt x="333" y="279"/>
                  </a:lnTo>
                  <a:lnTo>
                    <a:pt x="319" y="292"/>
                  </a:lnTo>
                  <a:lnTo>
                    <a:pt x="265" y="342"/>
                  </a:lnTo>
                  <a:lnTo>
                    <a:pt x="253" y="352"/>
                  </a:lnTo>
                  <a:lnTo>
                    <a:pt x="253" y="352"/>
                  </a:lnTo>
                  <a:cubicBezTo>
                    <a:pt x="265" y="337"/>
                    <a:pt x="269" y="330"/>
                    <a:pt x="269" y="330"/>
                  </a:cubicBezTo>
                  <a:lnTo>
                    <a:pt x="269" y="330"/>
                  </a:lnTo>
                  <a:cubicBezTo>
                    <a:pt x="268" y="330"/>
                    <a:pt x="152" y="477"/>
                    <a:pt x="154" y="477"/>
                  </a:cubicBezTo>
                  <a:cubicBezTo>
                    <a:pt x="155" y="477"/>
                    <a:pt x="155" y="477"/>
                    <a:pt x="156" y="476"/>
                  </a:cubicBezTo>
                  <a:lnTo>
                    <a:pt x="156" y="476"/>
                  </a:lnTo>
                  <a:lnTo>
                    <a:pt x="148" y="486"/>
                  </a:lnTo>
                  <a:lnTo>
                    <a:pt x="136" y="510"/>
                  </a:lnTo>
                  <a:lnTo>
                    <a:pt x="94" y="604"/>
                  </a:lnTo>
                  <a:cubicBezTo>
                    <a:pt x="68" y="666"/>
                    <a:pt x="47" y="731"/>
                    <a:pt x="30" y="796"/>
                  </a:cubicBezTo>
                  <a:lnTo>
                    <a:pt x="15" y="924"/>
                  </a:lnTo>
                  <a:cubicBezTo>
                    <a:pt x="5" y="999"/>
                    <a:pt x="0" y="1077"/>
                    <a:pt x="5" y="1154"/>
                  </a:cubicBezTo>
                  <a:cubicBezTo>
                    <a:pt x="5" y="1290"/>
                    <a:pt x="24" y="1408"/>
                    <a:pt x="42" y="1520"/>
                  </a:cubicBezTo>
                  <a:cubicBezTo>
                    <a:pt x="77" y="1729"/>
                    <a:pt x="130" y="1935"/>
                    <a:pt x="200" y="2134"/>
                  </a:cubicBezTo>
                  <a:cubicBezTo>
                    <a:pt x="315" y="2475"/>
                    <a:pt x="466" y="2802"/>
                    <a:pt x="648" y="3111"/>
                  </a:cubicBezTo>
                  <a:cubicBezTo>
                    <a:pt x="780" y="3332"/>
                    <a:pt x="929" y="3542"/>
                    <a:pt x="1093" y="3740"/>
                  </a:cubicBezTo>
                  <a:cubicBezTo>
                    <a:pt x="1158" y="3818"/>
                    <a:pt x="1226" y="3892"/>
                    <a:pt x="1299" y="3961"/>
                  </a:cubicBezTo>
                  <a:cubicBezTo>
                    <a:pt x="1299" y="3961"/>
                    <a:pt x="1317" y="3849"/>
                    <a:pt x="1335" y="3662"/>
                  </a:cubicBezTo>
                  <a:cubicBezTo>
                    <a:pt x="1353" y="3474"/>
                    <a:pt x="1364" y="3211"/>
                    <a:pt x="1362" y="2906"/>
                  </a:cubicBezTo>
                  <a:cubicBezTo>
                    <a:pt x="1361" y="2604"/>
                    <a:pt x="1341" y="2256"/>
                    <a:pt x="1315" y="1900"/>
                  </a:cubicBezTo>
                  <a:cubicBezTo>
                    <a:pt x="1305" y="1732"/>
                    <a:pt x="1293" y="1558"/>
                    <a:pt x="1282" y="1381"/>
                  </a:cubicBezTo>
                  <a:cubicBezTo>
                    <a:pt x="1280" y="1334"/>
                    <a:pt x="1279" y="1289"/>
                    <a:pt x="1280" y="1247"/>
                  </a:cubicBezTo>
                  <a:lnTo>
                    <a:pt x="1280" y="1247"/>
                  </a:lnTo>
                  <a:cubicBezTo>
                    <a:pt x="1415" y="1223"/>
                    <a:pt x="1586" y="1207"/>
                    <a:pt x="1747" y="1192"/>
                  </a:cubicBezTo>
                  <a:cubicBezTo>
                    <a:pt x="2090" y="1161"/>
                    <a:pt x="2437" y="1133"/>
                    <a:pt x="2737" y="1092"/>
                  </a:cubicBezTo>
                  <a:cubicBezTo>
                    <a:pt x="3038" y="1052"/>
                    <a:pt x="3297" y="1004"/>
                    <a:pt x="3480" y="965"/>
                  </a:cubicBezTo>
                  <a:cubicBezTo>
                    <a:pt x="3663" y="924"/>
                    <a:pt x="3772" y="889"/>
                    <a:pt x="3772" y="889"/>
                  </a:cubicBezTo>
                  <a:cubicBezTo>
                    <a:pt x="3693" y="824"/>
                    <a:pt x="3611" y="765"/>
                    <a:pt x="3525" y="710"/>
                  </a:cubicBezTo>
                  <a:cubicBezTo>
                    <a:pt x="3307" y="572"/>
                    <a:pt x="3079" y="451"/>
                    <a:pt x="2841" y="352"/>
                  </a:cubicBezTo>
                  <a:cubicBezTo>
                    <a:pt x="2507" y="211"/>
                    <a:pt x="2158" y="108"/>
                    <a:pt x="1801" y="47"/>
                  </a:cubicBezTo>
                  <a:cubicBezTo>
                    <a:pt x="1637" y="23"/>
                    <a:pt x="1471" y="0"/>
                    <a:pt x="1284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43;p69"/>
            <p:cNvSpPr/>
            <p:nvPr/>
          </p:nvSpPr>
          <p:spPr>
            <a:xfrm>
              <a:off x="-934350" y="4223835"/>
              <a:ext cx="48795" cy="51253"/>
            </a:xfrm>
            <a:custGeom>
              <a:avLst/>
              <a:gdLst/>
              <a:ahLst/>
              <a:cxnLst/>
              <a:rect l="l" t="t" r="r" b="b"/>
              <a:pathLst>
                <a:path w="3216" h="3378" extrusionOk="0">
                  <a:moveTo>
                    <a:pt x="989" y="1080"/>
                  </a:moveTo>
                  <a:cubicBezTo>
                    <a:pt x="988" y="1081"/>
                    <a:pt x="987" y="1082"/>
                    <a:pt x="986" y="1083"/>
                  </a:cubicBezTo>
                  <a:lnTo>
                    <a:pt x="986" y="1083"/>
                  </a:lnTo>
                  <a:cubicBezTo>
                    <a:pt x="986" y="1083"/>
                    <a:pt x="986" y="1083"/>
                    <a:pt x="986" y="1083"/>
                  </a:cubicBezTo>
                  <a:lnTo>
                    <a:pt x="986" y="1083"/>
                  </a:lnTo>
                  <a:cubicBezTo>
                    <a:pt x="987" y="1082"/>
                    <a:pt x="988" y="1081"/>
                    <a:pt x="989" y="1080"/>
                  </a:cubicBezTo>
                  <a:close/>
                  <a:moveTo>
                    <a:pt x="982" y="1089"/>
                  </a:moveTo>
                  <a:cubicBezTo>
                    <a:pt x="976" y="1097"/>
                    <a:pt x="972" y="1102"/>
                    <a:pt x="972" y="1102"/>
                  </a:cubicBezTo>
                  <a:cubicBezTo>
                    <a:pt x="972" y="1102"/>
                    <a:pt x="975" y="1098"/>
                    <a:pt x="982" y="1089"/>
                  </a:cubicBezTo>
                  <a:lnTo>
                    <a:pt x="982" y="1089"/>
                  </a:lnTo>
                  <a:cubicBezTo>
                    <a:pt x="982" y="1089"/>
                    <a:pt x="982" y="1089"/>
                    <a:pt x="982" y="1089"/>
                  </a:cubicBezTo>
                  <a:close/>
                  <a:moveTo>
                    <a:pt x="1095" y="0"/>
                  </a:moveTo>
                  <a:cubicBezTo>
                    <a:pt x="1053" y="0"/>
                    <a:pt x="1011" y="2"/>
                    <a:pt x="966" y="5"/>
                  </a:cubicBezTo>
                  <a:cubicBezTo>
                    <a:pt x="838" y="9"/>
                    <a:pt x="710" y="31"/>
                    <a:pt x="588" y="68"/>
                  </a:cubicBezTo>
                  <a:cubicBezTo>
                    <a:pt x="524" y="93"/>
                    <a:pt x="464" y="121"/>
                    <a:pt x="406" y="156"/>
                  </a:cubicBezTo>
                  <a:cubicBezTo>
                    <a:pt x="377" y="173"/>
                    <a:pt x="349" y="191"/>
                    <a:pt x="323" y="211"/>
                  </a:cubicBezTo>
                  <a:lnTo>
                    <a:pt x="285" y="238"/>
                  </a:lnTo>
                  <a:lnTo>
                    <a:pt x="271" y="250"/>
                  </a:lnTo>
                  <a:lnTo>
                    <a:pt x="225" y="292"/>
                  </a:lnTo>
                  <a:lnTo>
                    <a:pt x="214" y="303"/>
                  </a:lnTo>
                  <a:cubicBezTo>
                    <a:pt x="226" y="288"/>
                    <a:pt x="231" y="282"/>
                    <a:pt x="231" y="282"/>
                  </a:cubicBezTo>
                  <a:lnTo>
                    <a:pt x="231" y="282"/>
                  </a:lnTo>
                  <a:cubicBezTo>
                    <a:pt x="231" y="282"/>
                    <a:pt x="131" y="407"/>
                    <a:pt x="132" y="407"/>
                  </a:cubicBezTo>
                  <a:cubicBezTo>
                    <a:pt x="132" y="407"/>
                    <a:pt x="133" y="407"/>
                    <a:pt x="134" y="406"/>
                  </a:cubicBezTo>
                  <a:lnTo>
                    <a:pt x="134" y="406"/>
                  </a:lnTo>
                  <a:lnTo>
                    <a:pt x="128" y="415"/>
                  </a:lnTo>
                  <a:lnTo>
                    <a:pt x="117" y="435"/>
                  </a:lnTo>
                  <a:lnTo>
                    <a:pt x="81" y="513"/>
                  </a:lnTo>
                  <a:cubicBezTo>
                    <a:pt x="60" y="568"/>
                    <a:pt x="41" y="622"/>
                    <a:pt x="26" y="678"/>
                  </a:cubicBezTo>
                  <a:lnTo>
                    <a:pt x="14" y="786"/>
                  </a:lnTo>
                  <a:cubicBezTo>
                    <a:pt x="5" y="851"/>
                    <a:pt x="1" y="916"/>
                    <a:pt x="4" y="981"/>
                  </a:cubicBezTo>
                  <a:cubicBezTo>
                    <a:pt x="5" y="1087"/>
                    <a:pt x="16" y="1192"/>
                    <a:pt x="37" y="1296"/>
                  </a:cubicBezTo>
                  <a:cubicBezTo>
                    <a:pt x="67" y="1473"/>
                    <a:pt x="111" y="1649"/>
                    <a:pt x="170" y="1820"/>
                  </a:cubicBezTo>
                  <a:cubicBezTo>
                    <a:pt x="270" y="2109"/>
                    <a:pt x="397" y="2387"/>
                    <a:pt x="553" y="2652"/>
                  </a:cubicBezTo>
                  <a:cubicBezTo>
                    <a:pt x="665" y="2840"/>
                    <a:pt x="792" y="3020"/>
                    <a:pt x="931" y="3188"/>
                  </a:cubicBezTo>
                  <a:cubicBezTo>
                    <a:pt x="986" y="3255"/>
                    <a:pt x="1045" y="3318"/>
                    <a:pt x="1107" y="3377"/>
                  </a:cubicBezTo>
                  <a:cubicBezTo>
                    <a:pt x="1122" y="3292"/>
                    <a:pt x="1133" y="3208"/>
                    <a:pt x="1139" y="3123"/>
                  </a:cubicBezTo>
                  <a:cubicBezTo>
                    <a:pt x="1154" y="2962"/>
                    <a:pt x="1164" y="2738"/>
                    <a:pt x="1163" y="2480"/>
                  </a:cubicBezTo>
                  <a:cubicBezTo>
                    <a:pt x="1161" y="2219"/>
                    <a:pt x="1143" y="1924"/>
                    <a:pt x="1121" y="1621"/>
                  </a:cubicBezTo>
                  <a:cubicBezTo>
                    <a:pt x="1113" y="1478"/>
                    <a:pt x="1102" y="1329"/>
                    <a:pt x="1093" y="1178"/>
                  </a:cubicBezTo>
                  <a:cubicBezTo>
                    <a:pt x="1092" y="1138"/>
                    <a:pt x="1092" y="1099"/>
                    <a:pt x="1092" y="1063"/>
                  </a:cubicBezTo>
                  <a:lnTo>
                    <a:pt x="1092" y="1063"/>
                  </a:lnTo>
                  <a:cubicBezTo>
                    <a:pt x="1207" y="1043"/>
                    <a:pt x="1352" y="1030"/>
                    <a:pt x="1490" y="1016"/>
                  </a:cubicBezTo>
                  <a:cubicBezTo>
                    <a:pt x="1784" y="990"/>
                    <a:pt x="2077" y="966"/>
                    <a:pt x="2333" y="931"/>
                  </a:cubicBezTo>
                  <a:cubicBezTo>
                    <a:pt x="2589" y="898"/>
                    <a:pt x="2811" y="857"/>
                    <a:pt x="2967" y="822"/>
                  </a:cubicBezTo>
                  <a:cubicBezTo>
                    <a:pt x="3123" y="789"/>
                    <a:pt x="3215" y="759"/>
                    <a:pt x="3215" y="759"/>
                  </a:cubicBezTo>
                  <a:cubicBezTo>
                    <a:pt x="3149" y="703"/>
                    <a:pt x="3078" y="653"/>
                    <a:pt x="3005" y="607"/>
                  </a:cubicBezTo>
                  <a:cubicBezTo>
                    <a:pt x="2820" y="488"/>
                    <a:pt x="2625" y="386"/>
                    <a:pt x="2421" y="302"/>
                  </a:cubicBezTo>
                  <a:cubicBezTo>
                    <a:pt x="2136" y="180"/>
                    <a:pt x="1838" y="93"/>
                    <a:pt x="1534" y="41"/>
                  </a:cubicBezTo>
                  <a:cubicBezTo>
                    <a:pt x="1396" y="21"/>
                    <a:pt x="1255" y="0"/>
                    <a:pt x="1095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44;p69"/>
            <p:cNvSpPr/>
            <p:nvPr/>
          </p:nvSpPr>
          <p:spPr>
            <a:xfrm>
              <a:off x="-944500" y="4105778"/>
              <a:ext cx="43166" cy="47566"/>
            </a:xfrm>
            <a:custGeom>
              <a:avLst/>
              <a:gdLst/>
              <a:ahLst/>
              <a:cxnLst/>
              <a:rect l="l" t="t" r="r" b="b"/>
              <a:pathLst>
                <a:path w="2845" h="3135" extrusionOk="0">
                  <a:moveTo>
                    <a:pt x="1027" y="958"/>
                  </a:moveTo>
                  <a:cubicBezTo>
                    <a:pt x="1028" y="962"/>
                    <a:pt x="1029" y="965"/>
                    <a:pt x="1030" y="968"/>
                  </a:cubicBezTo>
                  <a:lnTo>
                    <a:pt x="1030" y="968"/>
                  </a:lnTo>
                  <a:lnTo>
                    <a:pt x="1027" y="958"/>
                  </a:lnTo>
                  <a:close/>
                  <a:moveTo>
                    <a:pt x="984" y="1140"/>
                  </a:moveTo>
                  <a:cubicBezTo>
                    <a:pt x="984" y="1141"/>
                    <a:pt x="983" y="1143"/>
                    <a:pt x="983" y="1144"/>
                  </a:cubicBezTo>
                  <a:lnTo>
                    <a:pt x="983" y="1144"/>
                  </a:lnTo>
                  <a:lnTo>
                    <a:pt x="983" y="1143"/>
                  </a:lnTo>
                  <a:lnTo>
                    <a:pt x="984" y="1140"/>
                  </a:lnTo>
                  <a:close/>
                  <a:moveTo>
                    <a:pt x="1775" y="1"/>
                  </a:moveTo>
                  <a:cubicBezTo>
                    <a:pt x="1561" y="1"/>
                    <a:pt x="1348" y="19"/>
                    <a:pt x="1137" y="56"/>
                  </a:cubicBezTo>
                  <a:cubicBezTo>
                    <a:pt x="977" y="88"/>
                    <a:pt x="812" y="121"/>
                    <a:pt x="626" y="201"/>
                  </a:cubicBezTo>
                  <a:cubicBezTo>
                    <a:pt x="514" y="244"/>
                    <a:pt x="409" y="303"/>
                    <a:pt x="312" y="375"/>
                  </a:cubicBezTo>
                  <a:cubicBezTo>
                    <a:pt x="264" y="416"/>
                    <a:pt x="220" y="460"/>
                    <a:pt x="179" y="510"/>
                  </a:cubicBezTo>
                  <a:cubicBezTo>
                    <a:pt x="159" y="533"/>
                    <a:pt x="140" y="559"/>
                    <a:pt x="122" y="584"/>
                  </a:cubicBezTo>
                  <a:lnTo>
                    <a:pt x="96" y="622"/>
                  </a:lnTo>
                  <a:lnTo>
                    <a:pt x="88" y="636"/>
                  </a:lnTo>
                  <a:lnTo>
                    <a:pt x="61" y="687"/>
                  </a:lnTo>
                  <a:lnTo>
                    <a:pt x="57" y="696"/>
                  </a:lnTo>
                  <a:lnTo>
                    <a:pt x="57" y="696"/>
                  </a:lnTo>
                  <a:cubicBezTo>
                    <a:pt x="61" y="683"/>
                    <a:pt x="63" y="678"/>
                    <a:pt x="63" y="678"/>
                  </a:cubicBezTo>
                  <a:lnTo>
                    <a:pt x="63" y="678"/>
                  </a:lnTo>
                  <a:cubicBezTo>
                    <a:pt x="63" y="678"/>
                    <a:pt x="14" y="819"/>
                    <a:pt x="15" y="819"/>
                  </a:cubicBezTo>
                  <a:cubicBezTo>
                    <a:pt x="15" y="819"/>
                    <a:pt x="15" y="818"/>
                    <a:pt x="16" y="817"/>
                  </a:cubicBezTo>
                  <a:lnTo>
                    <a:pt x="16" y="817"/>
                  </a:lnTo>
                  <a:lnTo>
                    <a:pt x="13" y="828"/>
                  </a:lnTo>
                  <a:lnTo>
                    <a:pt x="11" y="848"/>
                  </a:lnTo>
                  <a:lnTo>
                    <a:pt x="4" y="929"/>
                  </a:lnTo>
                  <a:cubicBezTo>
                    <a:pt x="1" y="984"/>
                    <a:pt x="2" y="1038"/>
                    <a:pt x="8" y="1093"/>
                  </a:cubicBezTo>
                  <a:lnTo>
                    <a:pt x="31" y="1191"/>
                  </a:lnTo>
                  <a:cubicBezTo>
                    <a:pt x="41" y="1252"/>
                    <a:pt x="60" y="1309"/>
                    <a:pt x="82" y="1367"/>
                  </a:cubicBezTo>
                  <a:cubicBezTo>
                    <a:pt x="116" y="1459"/>
                    <a:pt x="158" y="1548"/>
                    <a:pt x="209" y="1633"/>
                  </a:cubicBezTo>
                  <a:cubicBezTo>
                    <a:pt x="291" y="1780"/>
                    <a:pt x="385" y="1921"/>
                    <a:pt x="491" y="2054"/>
                  </a:cubicBezTo>
                  <a:cubicBezTo>
                    <a:pt x="670" y="2278"/>
                    <a:pt x="869" y="2484"/>
                    <a:pt x="1089" y="2667"/>
                  </a:cubicBezTo>
                  <a:cubicBezTo>
                    <a:pt x="1248" y="2799"/>
                    <a:pt x="1416" y="2917"/>
                    <a:pt x="1591" y="3023"/>
                  </a:cubicBezTo>
                  <a:cubicBezTo>
                    <a:pt x="1661" y="3064"/>
                    <a:pt x="1732" y="3101"/>
                    <a:pt x="1806" y="3135"/>
                  </a:cubicBezTo>
                  <a:cubicBezTo>
                    <a:pt x="1793" y="3054"/>
                    <a:pt x="1776" y="2976"/>
                    <a:pt x="1755" y="2897"/>
                  </a:cubicBezTo>
                  <a:cubicBezTo>
                    <a:pt x="1717" y="2752"/>
                    <a:pt x="1655" y="2550"/>
                    <a:pt x="1575" y="2322"/>
                  </a:cubicBezTo>
                  <a:cubicBezTo>
                    <a:pt x="1493" y="2095"/>
                    <a:pt x="1384" y="1838"/>
                    <a:pt x="1269" y="1579"/>
                  </a:cubicBezTo>
                  <a:cubicBezTo>
                    <a:pt x="1216" y="1453"/>
                    <a:pt x="1160" y="1326"/>
                    <a:pt x="1105" y="1196"/>
                  </a:cubicBezTo>
                  <a:cubicBezTo>
                    <a:pt x="1092" y="1162"/>
                    <a:pt x="1079" y="1129"/>
                    <a:pt x="1068" y="1096"/>
                  </a:cubicBezTo>
                  <a:lnTo>
                    <a:pt x="1068" y="1096"/>
                  </a:lnTo>
                  <a:cubicBezTo>
                    <a:pt x="1163" y="1043"/>
                    <a:pt x="1287" y="984"/>
                    <a:pt x="1404" y="929"/>
                  </a:cubicBezTo>
                  <a:cubicBezTo>
                    <a:pt x="1655" y="814"/>
                    <a:pt x="1905" y="701"/>
                    <a:pt x="2121" y="590"/>
                  </a:cubicBezTo>
                  <a:cubicBezTo>
                    <a:pt x="2338" y="480"/>
                    <a:pt x="2519" y="375"/>
                    <a:pt x="2646" y="297"/>
                  </a:cubicBezTo>
                  <a:cubicBezTo>
                    <a:pt x="2773" y="218"/>
                    <a:pt x="2845" y="162"/>
                    <a:pt x="2845" y="162"/>
                  </a:cubicBezTo>
                  <a:cubicBezTo>
                    <a:pt x="2769" y="135"/>
                    <a:pt x="2692" y="112"/>
                    <a:pt x="2613" y="94"/>
                  </a:cubicBezTo>
                  <a:cubicBezTo>
                    <a:pt x="2412" y="49"/>
                    <a:pt x="2207" y="18"/>
                    <a:pt x="2003" y="8"/>
                  </a:cubicBezTo>
                  <a:cubicBezTo>
                    <a:pt x="1927" y="3"/>
                    <a:pt x="1851" y="1"/>
                    <a:pt x="177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76"/>
    </mc:Choice>
    <mc:Fallback xmlns="">
      <p:transition spd="slow" advTm="22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5|2.1|2.4|6.3|4.4|1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7.1|16.1|15.1|15.7|16.3"/>
</p:tagLst>
</file>

<file path=ppt/theme/theme1.xml><?xml version="1.0" encoding="utf-8"?>
<a:theme xmlns:a="http://schemas.openxmlformats.org/drawingml/2006/main" name="World Wildlife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C6159"/>
      </a:accent1>
      <a:accent2>
        <a:srgbClr val="D95F27"/>
      </a:accent2>
      <a:accent3>
        <a:srgbClr val="AA4924"/>
      </a:accent3>
      <a:accent4>
        <a:srgbClr val="C48050"/>
      </a:accent4>
      <a:accent5>
        <a:srgbClr val="F2C841"/>
      </a:accent5>
      <a:accent6>
        <a:srgbClr val="82C19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27</Words>
  <Application>Microsoft Office PowerPoint</Application>
  <PresentationFormat>Presentación en pantalla (16:9)</PresentationFormat>
  <Paragraphs>11</Paragraphs>
  <Slides>12</Slides>
  <Notes>10</Notes>
  <HiddenSlides>0</HiddenSlides>
  <MMClips>12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Bodoni MT Black</vt:lpstr>
      <vt:lpstr>Catamaran</vt:lpstr>
      <vt:lpstr>Gill Sans Ultra Bold Condensed</vt:lpstr>
      <vt:lpstr>Ink Free</vt:lpstr>
      <vt:lpstr>Jokerman</vt:lpstr>
      <vt:lpstr>Mali</vt:lpstr>
      <vt:lpstr>World Wildlife Day</vt:lpstr>
      <vt:lpstr>Hello! Welcome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Good Bye!!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want to be an explorer</dc:title>
  <dc:creator>TRICACHUE</dc:creator>
  <cp:lastModifiedBy>UTP</cp:lastModifiedBy>
  <cp:revision>37</cp:revision>
  <dcterms:modified xsi:type="dcterms:W3CDTF">2020-11-19T13:21:30Z</dcterms:modified>
</cp:coreProperties>
</file>