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2" r:id="rId15"/>
    <p:sldId id="274" r:id="rId16"/>
    <p:sldId id="275" r:id="rId17"/>
    <p:sldId id="278" r:id="rId18"/>
    <p:sldId id="277" r:id="rId19"/>
    <p:sldId id="276" r:id="rId20"/>
  </p:sldIdLst>
  <p:sldSz cx="9144000" cy="5143500" type="screen16x9"/>
  <p:notesSz cx="6858000" cy="9144000"/>
  <p:embeddedFontLst>
    <p:embeddedFont>
      <p:font typeface="Didact Gothic" panose="020B0604020202020204" charset="0"/>
      <p:regular r:id="rId22"/>
    </p:embeddedFont>
    <p:embeddedFont>
      <p:font typeface="Handlee" panose="020B0604020202020204" charset="0"/>
      <p:regular r:id="rId23"/>
    </p:embeddedFont>
    <p:embeddedFont>
      <p:font typeface="Josefin Sans Thin" panose="020B0604020202020204" charset="0"/>
      <p:regular r:id="rId24"/>
      <p:bold r:id="rId25"/>
      <p:italic r:id="rId26"/>
      <p:boldItalic r:id="rId27"/>
    </p:embeddedFont>
    <p:embeddedFont>
      <p:font typeface="Leckerli One" panose="020B0604020202020204" charset="0"/>
      <p:regular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Medium" panose="020B0604020202020204" charset="0"/>
      <p:regular r:id="rId33"/>
      <p:bold r:id="rId34"/>
      <p:italic r:id="rId35"/>
      <p:boldItalic r:id="rId36"/>
    </p:embeddedFont>
    <p:embeddedFont>
      <p:font typeface="Quicksand" panose="020B060402020202020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20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F3C10E-4A34-4524-B5ED-4E11FD8A66BB}">
  <a:tblStyle styleId="{E1F3C10E-4A34-4524-B5ED-4E11FD8A66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0643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012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9c45e8c98f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9c45e8c98f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2238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9d1f0d2e2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9d1f0d2e2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6368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9d1f0d2e2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9d1f0d2e2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245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9d1f0d2e27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9d1f0d2e27_0_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145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9d1f0d2e27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9d1f0d2e27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1718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9d1f0d2e27_0_1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9d1f0d2e27_0_1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750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a3b526878a_0_16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a3b526878a_0_16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2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033d0b5f2_1_2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033d0b5f2_1_2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86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34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a04d9405f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a04d9405f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163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04d9405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a04d9405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12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552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a1b9b098a1_0_2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a1b9b098a1_0_2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909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a1b9b098a1_0_2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a1b9b098a1_0_2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18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9c45e8c98f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9c45e8c98f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870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900351" y="1125575"/>
            <a:ext cx="417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62925" y="3062725"/>
            <a:ext cx="5112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  <a:defRPr sz="2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/>
          <p:nvPr/>
        </p:nvSpPr>
        <p:spPr>
          <a:xfrm rot="-464287">
            <a:off x="8334925" y="45551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" name="Google Shape;12;p2"/>
          <p:cNvSpPr txBox="1"/>
          <p:nvPr/>
        </p:nvSpPr>
        <p:spPr>
          <a:xfrm rot="963963">
            <a:off x="617280" y="4338826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" name="Google Shape;13;p2"/>
          <p:cNvSpPr txBox="1"/>
          <p:nvPr/>
        </p:nvSpPr>
        <p:spPr>
          <a:xfrm rot="1327129">
            <a:off x="8320447" y="254876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" name="Google Shape;14;p2"/>
          <p:cNvSpPr txBox="1"/>
          <p:nvPr/>
        </p:nvSpPr>
        <p:spPr>
          <a:xfrm rot="1137651">
            <a:off x="7105491" y="852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" name="Google Shape;15;p2"/>
          <p:cNvSpPr txBox="1"/>
          <p:nvPr/>
        </p:nvSpPr>
        <p:spPr>
          <a:xfrm rot="1161328">
            <a:off x="503152" y="352422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" name="Google Shape;16;p2"/>
          <p:cNvSpPr txBox="1"/>
          <p:nvPr/>
        </p:nvSpPr>
        <p:spPr>
          <a:xfrm rot="-777598">
            <a:off x="5734010" y="4966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6907710" y="42951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" name="Google Shape;18;p2"/>
          <p:cNvSpPr txBox="1"/>
          <p:nvPr/>
        </p:nvSpPr>
        <p:spPr>
          <a:xfrm rot="1277184">
            <a:off x="8631463" y="671835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" name="Google Shape;19;p2"/>
          <p:cNvSpPr txBox="1"/>
          <p:nvPr/>
        </p:nvSpPr>
        <p:spPr>
          <a:xfrm rot="-776471">
            <a:off x="5338532" y="40150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" name="Google Shape;20;p2"/>
          <p:cNvSpPr txBox="1"/>
          <p:nvPr/>
        </p:nvSpPr>
        <p:spPr>
          <a:xfrm rot="1137651">
            <a:off x="2535979" y="4961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" name="Google Shape;21;p2"/>
          <p:cNvSpPr txBox="1"/>
          <p:nvPr/>
        </p:nvSpPr>
        <p:spPr>
          <a:xfrm rot="607870">
            <a:off x="3852712" y="469545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" name="Google Shape;22;p2"/>
          <p:cNvSpPr txBox="1"/>
          <p:nvPr/>
        </p:nvSpPr>
        <p:spPr>
          <a:xfrm rot="607870">
            <a:off x="-109138" y="27857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" name="Google Shape;23;p2"/>
          <p:cNvSpPr txBox="1"/>
          <p:nvPr/>
        </p:nvSpPr>
        <p:spPr>
          <a:xfrm rot="1137651">
            <a:off x="4142366" y="44784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2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1002875" y="3723030"/>
            <a:ext cx="2950200" cy="1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subTitle" idx="1"/>
          </p:nvPr>
        </p:nvSpPr>
        <p:spPr>
          <a:xfrm>
            <a:off x="1002875" y="1091078"/>
            <a:ext cx="4040400" cy="21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2500"/>
              <a:buNone/>
              <a:defRPr sz="25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4"/>
          <p:cNvSpPr txBox="1"/>
          <p:nvPr/>
        </p:nvSpPr>
        <p:spPr>
          <a:xfrm rot="-464287">
            <a:off x="8334925" y="45551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7" name="Google Shape;167;p14"/>
          <p:cNvSpPr txBox="1"/>
          <p:nvPr/>
        </p:nvSpPr>
        <p:spPr>
          <a:xfrm rot="963963">
            <a:off x="582955" y="4555151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 rot="1327129">
            <a:off x="8371222" y="44786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 rot="1137651">
            <a:off x="6159666" y="1514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0" name="Google Shape;170;p14"/>
          <p:cNvSpPr txBox="1"/>
          <p:nvPr/>
        </p:nvSpPr>
        <p:spPr>
          <a:xfrm rot="1161328">
            <a:off x="166977" y="991147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1" name="Google Shape;171;p14"/>
          <p:cNvSpPr txBox="1"/>
          <p:nvPr/>
        </p:nvSpPr>
        <p:spPr>
          <a:xfrm rot="-777598">
            <a:off x="5246560" y="92171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2" name="Google Shape;172;p14"/>
          <p:cNvSpPr txBox="1"/>
          <p:nvPr/>
        </p:nvSpPr>
        <p:spPr>
          <a:xfrm>
            <a:off x="5134385" y="43203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3" name="Google Shape;173;p14"/>
          <p:cNvSpPr txBox="1"/>
          <p:nvPr/>
        </p:nvSpPr>
        <p:spPr>
          <a:xfrm rot="1277184">
            <a:off x="8335038" y="3221560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4" name="Google Shape;174;p14"/>
          <p:cNvSpPr txBox="1"/>
          <p:nvPr/>
        </p:nvSpPr>
        <p:spPr>
          <a:xfrm rot="-776471">
            <a:off x="4977132" y="34603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14"/>
          <p:cNvSpPr txBox="1"/>
          <p:nvPr/>
        </p:nvSpPr>
        <p:spPr>
          <a:xfrm rot="1137651">
            <a:off x="1250104" y="1514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6" name="Google Shape;176;p14"/>
          <p:cNvSpPr txBox="1"/>
          <p:nvPr/>
        </p:nvSpPr>
        <p:spPr>
          <a:xfrm rot="607870">
            <a:off x="3180362" y="45552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7" name="Google Shape;177;p14"/>
          <p:cNvSpPr txBox="1"/>
          <p:nvPr/>
        </p:nvSpPr>
        <p:spPr>
          <a:xfrm rot="607870">
            <a:off x="327887" y="304623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8" name="Google Shape;178;p14"/>
          <p:cNvSpPr txBox="1"/>
          <p:nvPr/>
        </p:nvSpPr>
        <p:spPr>
          <a:xfrm rot="1137651">
            <a:off x="3100216" y="58231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CUSTOM">
    <p:bg>
      <p:bgPr>
        <a:solidFill>
          <a:schemeClr val="accent3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"/>
          <p:cNvSpPr txBox="1">
            <a:spLocks noGrp="1"/>
          </p:cNvSpPr>
          <p:nvPr>
            <p:ph type="title"/>
          </p:nvPr>
        </p:nvSpPr>
        <p:spPr>
          <a:xfrm>
            <a:off x="685800" y="1821840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9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53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ubTitle" idx="1"/>
          </p:nvPr>
        </p:nvSpPr>
        <p:spPr>
          <a:xfrm>
            <a:off x="2279400" y="2883055"/>
            <a:ext cx="4585200" cy="12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15"/>
          <p:cNvSpPr txBox="1"/>
          <p:nvPr/>
        </p:nvSpPr>
        <p:spPr>
          <a:xfrm rot="805862">
            <a:off x="641115" y="4239541"/>
            <a:ext cx="371973" cy="39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X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15"/>
          <p:cNvSpPr txBox="1"/>
          <p:nvPr/>
        </p:nvSpPr>
        <p:spPr>
          <a:xfrm rot="-1789849">
            <a:off x="602402" y="1831871"/>
            <a:ext cx="372105" cy="39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 rot="-949107">
            <a:off x="7961297" y="4390746"/>
            <a:ext cx="371987" cy="40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5" name="Google Shape;185;p15"/>
          <p:cNvSpPr txBox="1"/>
          <p:nvPr/>
        </p:nvSpPr>
        <p:spPr>
          <a:xfrm rot="1211301">
            <a:off x="2399362" y="1169641"/>
            <a:ext cx="372058" cy="399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 rot="188637">
            <a:off x="8223580" y="543017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U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 rot="-1789849">
            <a:off x="2620602" y="4413646"/>
            <a:ext cx="372105" cy="39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 rot="746015">
            <a:off x="4865761" y="1102505"/>
            <a:ext cx="372025" cy="39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G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 rot="746015">
            <a:off x="7976961" y="2333080"/>
            <a:ext cx="372025" cy="39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J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 rot="188637">
            <a:off x="803605" y="476917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V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" name="Google Shape;191;p15"/>
          <p:cNvSpPr txBox="1"/>
          <p:nvPr/>
        </p:nvSpPr>
        <p:spPr>
          <a:xfrm rot="805862">
            <a:off x="4298140" y="3909866"/>
            <a:ext cx="371973" cy="39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2" name="Google Shape;192;p15"/>
          <p:cNvSpPr txBox="1"/>
          <p:nvPr/>
        </p:nvSpPr>
        <p:spPr>
          <a:xfrm rot="-1789849">
            <a:off x="6689452" y="420871"/>
            <a:ext cx="372105" cy="399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L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3" name="Google Shape;193;p15"/>
          <p:cNvSpPr txBox="1"/>
          <p:nvPr/>
        </p:nvSpPr>
        <p:spPr>
          <a:xfrm rot="-949107">
            <a:off x="5948147" y="3971646"/>
            <a:ext cx="371987" cy="40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Y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6">
    <p:bg>
      <p:bgPr>
        <a:solidFill>
          <a:schemeClr val="accent3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6"/>
          <p:cNvSpPr txBox="1"/>
          <p:nvPr/>
        </p:nvSpPr>
        <p:spPr>
          <a:xfrm rot="-1564151">
            <a:off x="4582306" y="4649242"/>
            <a:ext cx="372051" cy="39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7" name="Google Shape;197;p16"/>
          <p:cNvSpPr txBox="1"/>
          <p:nvPr/>
        </p:nvSpPr>
        <p:spPr>
          <a:xfrm rot="1738969">
            <a:off x="8488482" y="2254872"/>
            <a:ext cx="372100" cy="39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8" name="Google Shape;198;p16"/>
          <p:cNvSpPr txBox="1"/>
          <p:nvPr/>
        </p:nvSpPr>
        <p:spPr>
          <a:xfrm rot="2251579">
            <a:off x="247780" y="2160630"/>
            <a:ext cx="371844" cy="39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9" name="Google Shape;199;p16"/>
          <p:cNvSpPr txBox="1"/>
          <p:nvPr/>
        </p:nvSpPr>
        <p:spPr>
          <a:xfrm rot="1247319">
            <a:off x="3336118" y="283894"/>
            <a:ext cx="371913" cy="39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0" name="Google Shape;200;p16"/>
          <p:cNvSpPr txBox="1"/>
          <p:nvPr/>
        </p:nvSpPr>
        <p:spPr>
          <a:xfrm rot="188637">
            <a:off x="8427960" y="4600131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1" name="Google Shape;201;p16"/>
          <p:cNvSpPr txBox="1"/>
          <p:nvPr/>
        </p:nvSpPr>
        <p:spPr>
          <a:xfrm rot="1120121">
            <a:off x="312872" y="283944"/>
            <a:ext cx="372077" cy="39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2" name="Google Shape;202;p16"/>
          <p:cNvSpPr txBox="1"/>
          <p:nvPr/>
        </p:nvSpPr>
        <p:spPr>
          <a:xfrm rot="805862">
            <a:off x="706115" y="4239541"/>
            <a:ext cx="371973" cy="39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X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3" name="Google Shape;203;p16"/>
          <p:cNvSpPr txBox="1"/>
          <p:nvPr/>
        </p:nvSpPr>
        <p:spPr>
          <a:xfrm rot="-791732">
            <a:off x="8427982" y="369823"/>
            <a:ext cx="371920" cy="40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Z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4" name="Google Shape;204;p16"/>
          <p:cNvSpPr txBox="1"/>
          <p:nvPr/>
        </p:nvSpPr>
        <p:spPr>
          <a:xfrm rot="805862">
            <a:off x="6256390" y="283891"/>
            <a:ext cx="371973" cy="39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G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/>
          </p:nvPr>
        </p:nvSpPr>
        <p:spPr>
          <a:xfrm>
            <a:off x="759940" y="1807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7"/>
          <p:cNvSpPr txBox="1">
            <a:spLocks noGrp="1"/>
          </p:cNvSpPr>
          <p:nvPr>
            <p:ph type="title" idx="3"/>
          </p:nvPr>
        </p:nvSpPr>
        <p:spPr>
          <a:xfrm>
            <a:off x="3367213" y="1807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4"/>
          </p:nvPr>
        </p:nvSpPr>
        <p:spPr>
          <a:xfrm>
            <a:off x="6076910" y="1807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7"/>
          <p:cNvSpPr txBox="1"/>
          <p:nvPr/>
        </p:nvSpPr>
        <p:spPr>
          <a:xfrm rot="-464287">
            <a:off x="8334925" y="45551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1" name="Google Shape;211;p17"/>
          <p:cNvSpPr txBox="1"/>
          <p:nvPr/>
        </p:nvSpPr>
        <p:spPr>
          <a:xfrm rot="963963">
            <a:off x="1079505" y="4493976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2" name="Google Shape;212;p17"/>
          <p:cNvSpPr txBox="1"/>
          <p:nvPr/>
        </p:nvSpPr>
        <p:spPr>
          <a:xfrm rot="1327129">
            <a:off x="8555772" y="2554235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 rot="1137651">
            <a:off x="5903166" y="163004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 rot="1161328">
            <a:off x="503152" y="352422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 rot="-777598">
            <a:off x="6520910" y="-134410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6" name="Google Shape;216;p17"/>
          <p:cNvSpPr txBox="1"/>
          <p:nvPr/>
        </p:nvSpPr>
        <p:spPr>
          <a:xfrm>
            <a:off x="6932910" y="44939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7" name="Google Shape;217;p17"/>
          <p:cNvSpPr txBox="1"/>
          <p:nvPr/>
        </p:nvSpPr>
        <p:spPr>
          <a:xfrm rot="1277184">
            <a:off x="8300538" y="311460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8" name="Google Shape;218;p17"/>
          <p:cNvSpPr txBox="1"/>
          <p:nvPr/>
        </p:nvSpPr>
        <p:spPr>
          <a:xfrm rot="-776471">
            <a:off x="5338532" y="40150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9" name="Google Shape;219;p17"/>
          <p:cNvSpPr txBox="1"/>
          <p:nvPr/>
        </p:nvSpPr>
        <p:spPr>
          <a:xfrm rot="1137651">
            <a:off x="2415641" y="75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0" name="Google Shape;220;p17"/>
          <p:cNvSpPr txBox="1"/>
          <p:nvPr/>
        </p:nvSpPr>
        <p:spPr>
          <a:xfrm rot="607870">
            <a:off x="79112" y="242625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1" name="Google Shape;221;p17"/>
          <p:cNvSpPr txBox="1"/>
          <p:nvPr/>
        </p:nvSpPr>
        <p:spPr>
          <a:xfrm rot="607870">
            <a:off x="3545687" y="46312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2" name="Google Shape;222;p17"/>
          <p:cNvSpPr txBox="1"/>
          <p:nvPr/>
        </p:nvSpPr>
        <p:spPr>
          <a:xfrm rot="1137651">
            <a:off x="4327241" y="4961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3" name="Google Shape;223;p17"/>
          <p:cNvSpPr txBox="1"/>
          <p:nvPr/>
        </p:nvSpPr>
        <p:spPr>
          <a:xfrm rot="1277184">
            <a:off x="2977113" y="1495910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4" name="Google Shape;224;p17"/>
          <p:cNvSpPr txBox="1">
            <a:spLocks noGrp="1"/>
          </p:cNvSpPr>
          <p:nvPr>
            <p:ph type="subTitle" idx="1"/>
          </p:nvPr>
        </p:nvSpPr>
        <p:spPr>
          <a:xfrm>
            <a:off x="946390" y="2518139"/>
            <a:ext cx="19533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5"/>
          </p:nvPr>
        </p:nvSpPr>
        <p:spPr>
          <a:xfrm>
            <a:off x="3553663" y="2518139"/>
            <a:ext cx="19533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6"/>
          </p:nvPr>
        </p:nvSpPr>
        <p:spPr>
          <a:xfrm>
            <a:off x="6263360" y="2518139"/>
            <a:ext cx="19533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3">
  <p:cSld name="CUSTOM_27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ctrTitle"/>
          </p:nvPr>
        </p:nvSpPr>
        <p:spPr>
          <a:xfrm>
            <a:off x="1359700" y="1079175"/>
            <a:ext cx="32277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1"/>
          </p:nvPr>
        </p:nvSpPr>
        <p:spPr>
          <a:xfrm>
            <a:off x="1372450" y="3172225"/>
            <a:ext cx="2558700" cy="12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8"/>
          <p:cNvSpPr txBox="1"/>
          <p:nvPr/>
        </p:nvSpPr>
        <p:spPr>
          <a:xfrm rot="-464287">
            <a:off x="8334925" y="45551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1" name="Google Shape;231;p18"/>
          <p:cNvSpPr txBox="1"/>
          <p:nvPr/>
        </p:nvSpPr>
        <p:spPr>
          <a:xfrm rot="963963">
            <a:off x="617280" y="4338826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2" name="Google Shape;232;p18"/>
          <p:cNvSpPr txBox="1"/>
          <p:nvPr/>
        </p:nvSpPr>
        <p:spPr>
          <a:xfrm rot="1327129">
            <a:off x="8320447" y="254876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3" name="Google Shape;233;p18"/>
          <p:cNvSpPr txBox="1"/>
          <p:nvPr/>
        </p:nvSpPr>
        <p:spPr>
          <a:xfrm rot="1137651">
            <a:off x="7105491" y="852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 rot="1161328">
            <a:off x="503152" y="352422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 rot="-777598">
            <a:off x="5734010" y="4966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>
            <a:off x="6907710" y="42951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 rot="1277184">
            <a:off x="8631463" y="671835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 rot="-776471">
            <a:off x="5338532" y="40150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 rot="1137651">
            <a:off x="2535979" y="4961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 rot="607870">
            <a:off x="3852712" y="469545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 rot="607870">
            <a:off x="-109138" y="27857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 rot="1137651">
            <a:off x="4142366" y="44784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title" idx="2"/>
          </p:nvPr>
        </p:nvSpPr>
        <p:spPr>
          <a:xfrm>
            <a:off x="1512415" y="31026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"/>
          </p:nvPr>
        </p:nvSpPr>
        <p:spPr>
          <a:xfrm>
            <a:off x="1645465" y="36965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title" idx="3"/>
          </p:nvPr>
        </p:nvSpPr>
        <p:spPr>
          <a:xfrm>
            <a:off x="5305385" y="31025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subTitle" idx="4"/>
          </p:nvPr>
        </p:nvSpPr>
        <p:spPr>
          <a:xfrm>
            <a:off x="5438435" y="36965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9"/>
          <p:cNvSpPr txBox="1">
            <a:spLocks noGrp="1"/>
          </p:cNvSpPr>
          <p:nvPr>
            <p:ph type="title" idx="5"/>
          </p:nvPr>
        </p:nvSpPr>
        <p:spPr>
          <a:xfrm>
            <a:off x="1512415" y="14262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subTitle" idx="6"/>
          </p:nvPr>
        </p:nvSpPr>
        <p:spPr>
          <a:xfrm>
            <a:off x="1645465" y="20201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9"/>
          <p:cNvSpPr txBox="1">
            <a:spLocks noGrp="1"/>
          </p:cNvSpPr>
          <p:nvPr>
            <p:ph type="title" idx="7"/>
          </p:nvPr>
        </p:nvSpPr>
        <p:spPr>
          <a:xfrm>
            <a:off x="5305385" y="14261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subTitle" idx="8"/>
          </p:nvPr>
        </p:nvSpPr>
        <p:spPr>
          <a:xfrm>
            <a:off x="5438435" y="20201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19"/>
          <p:cNvSpPr txBox="1"/>
          <p:nvPr/>
        </p:nvSpPr>
        <p:spPr>
          <a:xfrm rot="-464287">
            <a:off x="8334925" y="45551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4" name="Google Shape;254;p19"/>
          <p:cNvSpPr txBox="1"/>
          <p:nvPr/>
        </p:nvSpPr>
        <p:spPr>
          <a:xfrm rot="963963">
            <a:off x="213855" y="4555151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5" name="Google Shape;255;p19"/>
          <p:cNvSpPr txBox="1"/>
          <p:nvPr/>
        </p:nvSpPr>
        <p:spPr>
          <a:xfrm rot="1327129">
            <a:off x="3580372" y="21496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6" name="Google Shape;256;p19"/>
          <p:cNvSpPr txBox="1"/>
          <p:nvPr/>
        </p:nvSpPr>
        <p:spPr>
          <a:xfrm rot="1137651">
            <a:off x="7105491" y="852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7" name="Google Shape;257;p19"/>
          <p:cNvSpPr txBox="1"/>
          <p:nvPr/>
        </p:nvSpPr>
        <p:spPr>
          <a:xfrm rot="1161328">
            <a:off x="141377" y="49597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8" name="Google Shape;258;p19"/>
          <p:cNvSpPr txBox="1"/>
          <p:nvPr/>
        </p:nvSpPr>
        <p:spPr>
          <a:xfrm rot="-777598">
            <a:off x="5734010" y="4966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9" name="Google Shape;259;p19"/>
          <p:cNvSpPr txBox="1"/>
          <p:nvPr/>
        </p:nvSpPr>
        <p:spPr>
          <a:xfrm>
            <a:off x="6428660" y="472463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0" name="Google Shape;260;p19"/>
          <p:cNvSpPr txBox="1"/>
          <p:nvPr/>
        </p:nvSpPr>
        <p:spPr>
          <a:xfrm rot="1277184">
            <a:off x="8631463" y="671835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1" name="Google Shape;261;p19"/>
          <p:cNvSpPr txBox="1"/>
          <p:nvPr/>
        </p:nvSpPr>
        <p:spPr>
          <a:xfrm rot="-776471">
            <a:off x="5795732" y="40150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2" name="Google Shape;262;p19"/>
          <p:cNvSpPr txBox="1"/>
          <p:nvPr/>
        </p:nvSpPr>
        <p:spPr>
          <a:xfrm rot="1137651">
            <a:off x="1779579" y="3656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3" name="Google Shape;263;p19"/>
          <p:cNvSpPr txBox="1"/>
          <p:nvPr/>
        </p:nvSpPr>
        <p:spPr>
          <a:xfrm rot="607870">
            <a:off x="2482812" y="472468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Z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 rot="607870">
            <a:off x="-8263" y="181078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Y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 rot="1137651">
            <a:off x="8364491" y="2994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608924" y="24151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4788975" y="3461505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55696" y="1271825"/>
            <a:ext cx="12264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/>
          <p:nvPr/>
        </p:nvSpPr>
        <p:spPr>
          <a:xfrm rot="-464287">
            <a:off x="8208850" y="16892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" name="Google Shape;29;p3"/>
          <p:cNvSpPr txBox="1"/>
          <p:nvPr/>
        </p:nvSpPr>
        <p:spPr>
          <a:xfrm rot="963963">
            <a:off x="4920305" y="4025476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" name="Google Shape;30;p3"/>
          <p:cNvSpPr txBox="1"/>
          <p:nvPr/>
        </p:nvSpPr>
        <p:spPr>
          <a:xfrm rot="1327129">
            <a:off x="8245147" y="423181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" name="Google Shape;31;p3"/>
          <p:cNvSpPr txBox="1"/>
          <p:nvPr/>
        </p:nvSpPr>
        <p:spPr>
          <a:xfrm rot="1137651">
            <a:off x="5733916" y="157516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" name="Google Shape;32;p3"/>
          <p:cNvSpPr txBox="1"/>
          <p:nvPr/>
        </p:nvSpPr>
        <p:spPr>
          <a:xfrm rot="1161328">
            <a:off x="141377" y="1075197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" name="Google Shape;33;p3"/>
          <p:cNvSpPr txBox="1"/>
          <p:nvPr/>
        </p:nvSpPr>
        <p:spPr>
          <a:xfrm rot="-777598">
            <a:off x="5734010" y="4966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" name="Google Shape;34;p3"/>
          <p:cNvSpPr txBox="1"/>
          <p:nvPr/>
        </p:nvSpPr>
        <p:spPr>
          <a:xfrm>
            <a:off x="6678635" y="45496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5" name="Google Shape;35;p3"/>
          <p:cNvSpPr txBox="1"/>
          <p:nvPr/>
        </p:nvSpPr>
        <p:spPr>
          <a:xfrm rot="1277184">
            <a:off x="8631463" y="671835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6" name="Google Shape;36;p3"/>
          <p:cNvSpPr txBox="1"/>
          <p:nvPr/>
        </p:nvSpPr>
        <p:spPr>
          <a:xfrm rot="-776471">
            <a:off x="413557" y="449859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7" name="Google Shape;37;p3"/>
          <p:cNvSpPr txBox="1"/>
          <p:nvPr/>
        </p:nvSpPr>
        <p:spPr>
          <a:xfrm rot="1137651">
            <a:off x="1485429" y="168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8" name="Google Shape;38;p3"/>
          <p:cNvSpPr txBox="1"/>
          <p:nvPr/>
        </p:nvSpPr>
        <p:spPr>
          <a:xfrm rot="607870">
            <a:off x="3449312" y="449863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9" name="Google Shape;39;p3"/>
          <p:cNvSpPr txBox="1"/>
          <p:nvPr/>
        </p:nvSpPr>
        <p:spPr>
          <a:xfrm rot="607870">
            <a:off x="4601512" y="1916846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0" name="Google Shape;40;p3"/>
          <p:cNvSpPr txBox="1"/>
          <p:nvPr/>
        </p:nvSpPr>
        <p:spPr>
          <a:xfrm rot="1137651">
            <a:off x="4142366" y="44784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701600" y="1158650"/>
            <a:ext cx="7715700" cy="30255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marL="457200" lvl="0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AutoNum type="arabicPeriod"/>
              <a:defRPr>
                <a:solidFill>
                  <a:schemeClr val="lt1"/>
                </a:solidFill>
              </a:defRPr>
            </a:lvl1pPr>
            <a:lvl2pPr marL="914400" lvl="1" indent="-3175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AutoNum type="alphaLcPeriod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romanLcPeriod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arabicPeriod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alphaLcPeriod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romanLcPeriod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arabicPeriod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uli"/>
              <a:buAutoNum type="alphaLcPeriod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Muli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4"/>
          <p:cNvSpPr txBox="1"/>
          <p:nvPr/>
        </p:nvSpPr>
        <p:spPr>
          <a:xfrm rot="-689471">
            <a:off x="247827" y="1239124"/>
            <a:ext cx="371956" cy="39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5" name="Google Shape;45;p4"/>
          <p:cNvSpPr txBox="1"/>
          <p:nvPr/>
        </p:nvSpPr>
        <p:spPr>
          <a:xfrm rot="188637">
            <a:off x="8488505" y="2254858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6" name="Google Shape;46;p4"/>
          <p:cNvSpPr txBox="1"/>
          <p:nvPr/>
        </p:nvSpPr>
        <p:spPr>
          <a:xfrm rot="188637">
            <a:off x="1045546" y="4782855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7" name="Google Shape;47;p4"/>
          <p:cNvSpPr txBox="1"/>
          <p:nvPr/>
        </p:nvSpPr>
        <p:spPr>
          <a:xfrm rot="188637">
            <a:off x="5790154" y="141404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" name="Google Shape;48;p4"/>
          <p:cNvSpPr txBox="1"/>
          <p:nvPr/>
        </p:nvSpPr>
        <p:spPr>
          <a:xfrm rot="188637">
            <a:off x="8427960" y="4600131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9" name="Google Shape;49;p4"/>
          <p:cNvSpPr txBox="1"/>
          <p:nvPr/>
        </p:nvSpPr>
        <p:spPr>
          <a:xfrm rot="1601341">
            <a:off x="1658613" y="62295"/>
            <a:ext cx="372038" cy="39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0" name="Google Shape;50;p4"/>
          <p:cNvSpPr txBox="1"/>
          <p:nvPr/>
        </p:nvSpPr>
        <p:spPr>
          <a:xfrm rot="188637">
            <a:off x="247830" y="3237567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X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1" name="Google Shape;51;p4"/>
          <p:cNvSpPr txBox="1"/>
          <p:nvPr/>
        </p:nvSpPr>
        <p:spPr>
          <a:xfrm rot="188637">
            <a:off x="8199967" y="499687"/>
            <a:ext cx="37196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Z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2" name="Google Shape;52;p4"/>
          <p:cNvSpPr txBox="1"/>
          <p:nvPr/>
        </p:nvSpPr>
        <p:spPr>
          <a:xfrm rot="-949107">
            <a:off x="4145697" y="4500021"/>
            <a:ext cx="371987" cy="40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title" idx="2"/>
          </p:nvPr>
        </p:nvSpPr>
        <p:spPr>
          <a:xfrm>
            <a:off x="1741015" y="2797825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1874155" y="33917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3"/>
          </p:nvPr>
        </p:nvSpPr>
        <p:spPr>
          <a:xfrm>
            <a:off x="5076785" y="279770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eckerli One"/>
              <a:buNone/>
              <a:defRPr sz="2000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defRPr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4"/>
          </p:nvPr>
        </p:nvSpPr>
        <p:spPr>
          <a:xfrm>
            <a:off x="5209924" y="3391799"/>
            <a:ext cx="20601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/>
          <p:nvPr/>
        </p:nvSpPr>
        <p:spPr>
          <a:xfrm rot="848223">
            <a:off x="5997557" y="1367178"/>
            <a:ext cx="372171" cy="4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0" name="Google Shape;60;p5"/>
          <p:cNvSpPr txBox="1"/>
          <p:nvPr/>
        </p:nvSpPr>
        <p:spPr>
          <a:xfrm rot="-899992">
            <a:off x="445710" y="4550443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1" name="Google Shape;61;p5"/>
          <p:cNvSpPr txBox="1"/>
          <p:nvPr/>
        </p:nvSpPr>
        <p:spPr>
          <a:xfrm rot="-899992">
            <a:off x="8089603" y="1535227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2" name="Google Shape;62;p5"/>
          <p:cNvSpPr txBox="1"/>
          <p:nvPr/>
        </p:nvSpPr>
        <p:spPr>
          <a:xfrm rot="951774">
            <a:off x="359433" y="2582292"/>
            <a:ext cx="372069" cy="39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3" name="Google Shape;63;p5"/>
          <p:cNvSpPr txBox="1"/>
          <p:nvPr/>
        </p:nvSpPr>
        <p:spPr>
          <a:xfrm>
            <a:off x="2600250" y="4408463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G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4" name="Google Shape;64;p5"/>
          <p:cNvSpPr txBox="1"/>
          <p:nvPr/>
        </p:nvSpPr>
        <p:spPr>
          <a:xfrm rot="-1076296">
            <a:off x="8009899" y="4448124"/>
            <a:ext cx="372088" cy="39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5" name="Google Shape;65;p5"/>
          <p:cNvSpPr txBox="1"/>
          <p:nvPr/>
        </p:nvSpPr>
        <p:spPr>
          <a:xfrm>
            <a:off x="5305038" y="4448125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" name="Google Shape;66;p5"/>
          <p:cNvSpPr txBox="1"/>
          <p:nvPr/>
        </p:nvSpPr>
        <p:spPr>
          <a:xfrm rot="2085215">
            <a:off x="8207146" y="3139896"/>
            <a:ext cx="372074" cy="39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7" name="Google Shape;67;p5"/>
          <p:cNvSpPr txBox="1"/>
          <p:nvPr/>
        </p:nvSpPr>
        <p:spPr>
          <a:xfrm rot="-899992">
            <a:off x="3649737" y="1698588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J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8" name="Google Shape;68;p5"/>
          <p:cNvSpPr txBox="1"/>
          <p:nvPr/>
        </p:nvSpPr>
        <p:spPr>
          <a:xfrm rot="851589">
            <a:off x="8169696" y="527811"/>
            <a:ext cx="371954" cy="4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P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9" name="Google Shape;69;p5"/>
          <p:cNvSpPr txBox="1"/>
          <p:nvPr/>
        </p:nvSpPr>
        <p:spPr>
          <a:xfrm rot="851589">
            <a:off x="4430871" y="527811"/>
            <a:ext cx="371954" cy="40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R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2731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6"/>
          <p:cNvSpPr txBox="1"/>
          <p:nvPr/>
        </p:nvSpPr>
        <p:spPr>
          <a:xfrm rot="-464287">
            <a:off x="8631350" y="4605577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3" name="Google Shape;73;p6"/>
          <p:cNvSpPr txBox="1"/>
          <p:nvPr/>
        </p:nvSpPr>
        <p:spPr>
          <a:xfrm rot="963963">
            <a:off x="230680" y="4380851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4" name="Google Shape;74;p6"/>
          <p:cNvSpPr txBox="1"/>
          <p:nvPr/>
        </p:nvSpPr>
        <p:spPr>
          <a:xfrm rot="1327129">
            <a:off x="8710297" y="302781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5" name="Google Shape;75;p6"/>
          <p:cNvSpPr txBox="1"/>
          <p:nvPr/>
        </p:nvSpPr>
        <p:spPr>
          <a:xfrm rot="1137651">
            <a:off x="7105491" y="8523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" name="Google Shape;76;p6"/>
          <p:cNvSpPr txBox="1"/>
          <p:nvPr/>
        </p:nvSpPr>
        <p:spPr>
          <a:xfrm rot="1161328">
            <a:off x="503152" y="352422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" name="Google Shape;77;p6"/>
          <p:cNvSpPr txBox="1"/>
          <p:nvPr/>
        </p:nvSpPr>
        <p:spPr>
          <a:xfrm rot="-777598">
            <a:off x="5734010" y="4966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" name="Google Shape;78;p6"/>
          <p:cNvSpPr txBox="1"/>
          <p:nvPr/>
        </p:nvSpPr>
        <p:spPr>
          <a:xfrm>
            <a:off x="7160435" y="46055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9" name="Google Shape;79;p6"/>
          <p:cNvSpPr txBox="1"/>
          <p:nvPr/>
        </p:nvSpPr>
        <p:spPr>
          <a:xfrm rot="1277184">
            <a:off x="8631463" y="352485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0" name="Google Shape;80;p6"/>
          <p:cNvSpPr txBox="1"/>
          <p:nvPr/>
        </p:nvSpPr>
        <p:spPr>
          <a:xfrm rot="-776471">
            <a:off x="5527719" y="4695420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1" name="Google Shape;81;p6"/>
          <p:cNvSpPr txBox="1"/>
          <p:nvPr/>
        </p:nvSpPr>
        <p:spPr>
          <a:xfrm rot="1137651">
            <a:off x="2323191" y="31016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2" name="Google Shape;82;p6"/>
          <p:cNvSpPr txBox="1"/>
          <p:nvPr/>
        </p:nvSpPr>
        <p:spPr>
          <a:xfrm rot="607870">
            <a:off x="2407062" y="430883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3" name="Google Shape;83;p6"/>
          <p:cNvSpPr txBox="1"/>
          <p:nvPr/>
        </p:nvSpPr>
        <p:spPr>
          <a:xfrm rot="608533">
            <a:off x="31330" y="3089644"/>
            <a:ext cx="482134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4" name="Google Shape;84;p6"/>
          <p:cNvSpPr txBox="1"/>
          <p:nvPr/>
        </p:nvSpPr>
        <p:spPr>
          <a:xfrm rot="1137651">
            <a:off x="4142341" y="25454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body" idx="1"/>
          </p:nvPr>
        </p:nvSpPr>
        <p:spPr>
          <a:xfrm>
            <a:off x="4444800" y="1497000"/>
            <a:ext cx="3766200" cy="30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4444800" y="551200"/>
            <a:ext cx="38370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7"/>
          <p:cNvSpPr txBox="1"/>
          <p:nvPr/>
        </p:nvSpPr>
        <p:spPr>
          <a:xfrm rot="-464287">
            <a:off x="8581275" y="4605577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" name="Google Shape;89;p7"/>
          <p:cNvSpPr txBox="1"/>
          <p:nvPr/>
        </p:nvSpPr>
        <p:spPr>
          <a:xfrm rot="963963">
            <a:off x="936655" y="4699926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0" name="Google Shape;90;p7"/>
          <p:cNvSpPr txBox="1"/>
          <p:nvPr/>
        </p:nvSpPr>
        <p:spPr>
          <a:xfrm rot="1327129">
            <a:off x="8026272" y="2515135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1" name="Google Shape;91;p7"/>
          <p:cNvSpPr txBox="1"/>
          <p:nvPr/>
        </p:nvSpPr>
        <p:spPr>
          <a:xfrm rot="1161328">
            <a:off x="528352" y="1547347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2" name="Google Shape;92;p7"/>
          <p:cNvSpPr txBox="1"/>
          <p:nvPr/>
        </p:nvSpPr>
        <p:spPr>
          <a:xfrm>
            <a:off x="2636110" y="8623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3" name="Google Shape;93;p7"/>
          <p:cNvSpPr txBox="1"/>
          <p:nvPr/>
        </p:nvSpPr>
        <p:spPr>
          <a:xfrm rot="1277184">
            <a:off x="8450996" y="294567"/>
            <a:ext cx="371870" cy="42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4" name="Google Shape;94;p7"/>
          <p:cNvSpPr txBox="1"/>
          <p:nvPr/>
        </p:nvSpPr>
        <p:spPr>
          <a:xfrm rot="-776471">
            <a:off x="5291957" y="4555170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5" name="Google Shape;95;p7"/>
          <p:cNvSpPr txBox="1"/>
          <p:nvPr/>
        </p:nvSpPr>
        <p:spPr>
          <a:xfrm rot="1137651">
            <a:off x="804679" y="3065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6" name="Google Shape;96;p7"/>
          <p:cNvSpPr txBox="1"/>
          <p:nvPr/>
        </p:nvSpPr>
        <p:spPr>
          <a:xfrm rot="607870">
            <a:off x="3365262" y="45552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7" name="Google Shape;97;p7"/>
          <p:cNvSpPr txBox="1"/>
          <p:nvPr/>
        </p:nvSpPr>
        <p:spPr>
          <a:xfrm rot="607870">
            <a:off x="411937" y="27681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98" name="Google Shape;98;p7"/>
          <p:cNvSpPr txBox="1"/>
          <p:nvPr/>
        </p:nvSpPr>
        <p:spPr>
          <a:xfrm rot="1137651">
            <a:off x="5421416" y="3065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 txBox="1">
            <a:spLocks noGrp="1"/>
          </p:cNvSpPr>
          <p:nvPr>
            <p:ph type="title"/>
          </p:nvPr>
        </p:nvSpPr>
        <p:spPr>
          <a:xfrm>
            <a:off x="637356" y="2415150"/>
            <a:ext cx="43746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300"/>
              <a:buNone/>
              <a:defRPr sz="43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200"/>
              <a:buNone/>
              <a:defRPr sz="6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714125" y="3498245"/>
            <a:ext cx="3081000" cy="46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Josefin Sans Thin"/>
              <a:buNone/>
              <a:defRPr sz="1800">
                <a:solidFill>
                  <a:schemeClr val="dk1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 idx="2" hasCustomPrompt="1"/>
          </p:nvPr>
        </p:nvSpPr>
        <p:spPr>
          <a:xfrm>
            <a:off x="695755" y="1271825"/>
            <a:ext cx="1076700" cy="541500"/>
          </a:xfrm>
          <a:prstGeom prst="rect">
            <a:avLst/>
          </a:prstGeom>
        </p:spPr>
        <p:txBody>
          <a:bodyPr spcFirstLastPara="1" wrap="square" lIns="0" tIns="0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None/>
              <a:defRPr sz="72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4" name="Google Shape;114;p9"/>
          <p:cNvSpPr txBox="1"/>
          <p:nvPr/>
        </p:nvSpPr>
        <p:spPr>
          <a:xfrm rot="-899992">
            <a:off x="8214630" y="346410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5" name="Google Shape;115;p9"/>
          <p:cNvSpPr txBox="1"/>
          <p:nvPr/>
        </p:nvSpPr>
        <p:spPr>
          <a:xfrm rot="-899992">
            <a:off x="7751731" y="4253936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9"/>
          <p:cNvSpPr txBox="1"/>
          <p:nvPr/>
        </p:nvSpPr>
        <p:spPr>
          <a:xfrm rot="-860335">
            <a:off x="1003116" y="4480644"/>
            <a:ext cx="371885" cy="399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7" name="Google Shape;117;p9"/>
          <p:cNvSpPr txBox="1"/>
          <p:nvPr/>
        </p:nvSpPr>
        <p:spPr>
          <a:xfrm rot="726460">
            <a:off x="3968890" y="207785"/>
            <a:ext cx="371872" cy="39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8" name="Google Shape;118;p9"/>
          <p:cNvSpPr txBox="1"/>
          <p:nvPr/>
        </p:nvSpPr>
        <p:spPr>
          <a:xfrm rot="-899992">
            <a:off x="296629" y="266591"/>
            <a:ext cx="372078" cy="4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C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9" name="Google Shape;119;p9"/>
          <p:cNvSpPr txBox="1"/>
          <p:nvPr/>
        </p:nvSpPr>
        <p:spPr>
          <a:xfrm rot="1108727">
            <a:off x="8303716" y="3232155"/>
            <a:ext cx="371979" cy="39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0" name="Google Shape;120;p9"/>
          <p:cNvSpPr txBox="1"/>
          <p:nvPr/>
        </p:nvSpPr>
        <p:spPr>
          <a:xfrm rot="978052">
            <a:off x="2917585" y="1207892"/>
            <a:ext cx="371952" cy="399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1" name="Google Shape;121;p9"/>
          <p:cNvSpPr txBox="1"/>
          <p:nvPr/>
        </p:nvSpPr>
        <p:spPr>
          <a:xfrm rot="1108727">
            <a:off x="5003816" y="4480580"/>
            <a:ext cx="371979" cy="39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2" name="Google Shape;122;p9"/>
          <p:cNvSpPr txBox="1"/>
          <p:nvPr/>
        </p:nvSpPr>
        <p:spPr>
          <a:xfrm rot="-1238556">
            <a:off x="4642437" y="1686360"/>
            <a:ext cx="371875" cy="399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R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 txBox="1">
            <a:spLocks noGrp="1"/>
          </p:cNvSpPr>
          <p:nvPr>
            <p:ph type="title"/>
          </p:nvPr>
        </p:nvSpPr>
        <p:spPr>
          <a:xfrm>
            <a:off x="1197427" y="25818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1"/>
          </p:nvPr>
        </p:nvSpPr>
        <p:spPr>
          <a:xfrm>
            <a:off x="1512427" y="2977202"/>
            <a:ext cx="18144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2"/>
          </p:nvPr>
        </p:nvSpPr>
        <p:spPr>
          <a:xfrm>
            <a:off x="5502173" y="25818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3"/>
          </p:nvPr>
        </p:nvSpPr>
        <p:spPr>
          <a:xfrm>
            <a:off x="5817173" y="2977202"/>
            <a:ext cx="18144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4"/>
          </p:nvPr>
        </p:nvSpPr>
        <p:spPr>
          <a:xfrm>
            <a:off x="3350606" y="258185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5"/>
          </p:nvPr>
        </p:nvSpPr>
        <p:spPr>
          <a:xfrm>
            <a:off x="3665606" y="2977202"/>
            <a:ext cx="18144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6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251667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6" y="2251667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3" y="2251667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3"/>
          <p:cNvSpPr txBox="1"/>
          <p:nvPr/>
        </p:nvSpPr>
        <p:spPr>
          <a:xfrm rot="-464287">
            <a:off x="8106325" y="4250352"/>
            <a:ext cx="372088" cy="3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 rot="963963">
            <a:off x="887755" y="4174151"/>
            <a:ext cx="371822" cy="399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D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2" name="Google Shape;152;p13"/>
          <p:cNvSpPr txBox="1"/>
          <p:nvPr/>
        </p:nvSpPr>
        <p:spPr>
          <a:xfrm rot="1327129">
            <a:off x="8371222" y="1209860"/>
            <a:ext cx="372083" cy="39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E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3" name="Google Shape;153;p13"/>
          <p:cNvSpPr txBox="1"/>
          <p:nvPr/>
        </p:nvSpPr>
        <p:spPr>
          <a:xfrm rot="1137651">
            <a:off x="6540666" y="1514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F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4" name="Google Shape;154;p13"/>
          <p:cNvSpPr txBox="1"/>
          <p:nvPr/>
        </p:nvSpPr>
        <p:spPr>
          <a:xfrm rot="1161328">
            <a:off x="700377" y="1524547"/>
            <a:ext cx="372027" cy="40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H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5" name="Google Shape;155;p13"/>
          <p:cNvSpPr txBox="1"/>
          <p:nvPr/>
        </p:nvSpPr>
        <p:spPr>
          <a:xfrm rot="-777598">
            <a:off x="5017960" y="1378915"/>
            <a:ext cx="371873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M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6" name="Google Shape;156;p13"/>
          <p:cNvSpPr txBox="1"/>
          <p:nvPr/>
        </p:nvSpPr>
        <p:spPr>
          <a:xfrm>
            <a:off x="6048785" y="4320388"/>
            <a:ext cx="3720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O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7" name="Google Shape;157;p13"/>
          <p:cNvSpPr txBox="1"/>
          <p:nvPr/>
        </p:nvSpPr>
        <p:spPr>
          <a:xfrm rot="1277184">
            <a:off x="8106438" y="3069160"/>
            <a:ext cx="371870" cy="399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K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8" name="Google Shape;158;p13"/>
          <p:cNvSpPr txBox="1"/>
          <p:nvPr/>
        </p:nvSpPr>
        <p:spPr>
          <a:xfrm rot="-776471">
            <a:off x="5053332" y="3765145"/>
            <a:ext cx="361687" cy="399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9" name="Google Shape;159;p13"/>
          <p:cNvSpPr txBox="1"/>
          <p:nvPr/>
        </p:nvSpPr>
        <p:spPr>
          <a:xfrm rot="1137651">
            <a:off x="1250104" y="380094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0" name="Google Shape;160;p13"/>
          <p:cNvSpPr txBox="1"/>
          <p:nvPr/>
        </p:nvSpPr>
        <p:spPr>
          <a:xfrm rot="607870">
            <a:off x="3332762" y="4250408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S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" name="Google Shape;161;p13"/>
          <p:cNvSpPr txBox="1"/>
          <p:nvPr/>
        </p:nvSpPr>
        <p:spPr>
          <a:xfrm rot="607870">
            <a:off x="480287" y="3046233"/>
            <a:ext cx="371797" cy="399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rPr>
              <a:t>T</a:t>
            </a:r>
            <a:endParaRPr b="1">
              <a:solidFill>
                <a:schemeClr val="accent4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2" name="Google Shape;162;p13"/>
          <p:cNvSpPr txBox="1"/>
          <p:nvPr/>
        </p:nvSpPr>
        <p:spPr>
          <a:xfrm rot="1137651">
            <a:off x="3252616" y="353719"/>
            <a:ext cx="372089" cy="399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2F2E9"/>
                </a:solidFill>
                <a:latin typeface="Quicksand"/>
                <a:ea typeface="Quicksand"/>
                <a:cs typeface="Quicksand"/>
                <a:sym typeface="Quicksand"/>
              </a:rPr>
              <a:t>Q</a:t>
            </a:r>
            <a:endParaRPr b="1">
              <a:solidFill>
                <a:srgbClr val="C2F2E9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ckerli One"/>
              <a:buNone/>
              <a:defRPr sz="2800">
                <a:solidFill>
                  <a:schemeClr val="dk1"/>
                </a:solidFill>
                <a:latin typeface="Leckerli One"/>
                <a:ea typeface="Leckerli One"/>
                <a:cs typeface="Leckerli One"/>
                <a:sym typeface="Leckerli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7" Type="http://schemas.openxmlformats.org/officeDocument/2006/relationships/image" Target="../media/image1.png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1.pn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1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1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1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15.wma"/><Relationship Id="rId7" Type="http://schemas.openxmlformats.org/officeDocument/2006/relationships/image" Target="../media/image30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media16.wma"/><Relationship Id="rId7" Type="http://schemas.openxmlformats.org/officeDocument/2006/relationships/image" Target="../media/image31.jpeg"/><Relationship Id="rId12" Type="http://schemas.openxmlformats.org/officeDocument/2006/relationships/image" Target="../media/image1.png"/><Relationship Id="rId2" Type="http://schemas.microsoft.com/office/2007/relationships/media" Target="../media/media16.wma"/><Relationship Id="rId1" Type="http://schemas.openxmlformats.org/officeDocument/2006/relationships/tags" Target="../tags/tag13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audio" Target="../media/media18.wma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microsoft.com/office/2007/relationships/media" Target="../media/media18.wma"/><Relationship Id="rId1" Type="http://schemas.openxmlformats.org/officeDocument/2006/relationships/tags" Target="../tags/tag14.xml"/><Relationship Id="rId6" Type="http://schemas.openxmlformats.org/officeDocument/2006/relationships/image" Target="../media/image23.jpeg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7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tVlcKp3bWH8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wma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wma"/><Relationship Id="rId7" Type="http://schemas.openxmlformats.org/officeDocument/2006/relationships/image" Target="../media/image10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1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1.png"/><Relationship Id="rId2" Type="http://schemas.microsoft.com/office/2007/relationships/media" Target="../media/media7.wma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8.wma"/><Relationship Id="rId7" Type="http://schemas.openxmlformats.org/officeDocument/2006/relationships/image" Target="../media/image18.jpeg"/><Relationship Id="rId12" Type="http://schemas.openxmlformats.org/officeDocument/2006/relationships/image" Target="../media/image1.png"/><Relationship Id="rId2" Type="http://schemas.microsoft.com/office/2007/relationships/media" Target="../media/media8.wm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1.png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1"/>
          <p:cNvSpPr txBox="1">
            <a:spLocks noGrp="1"/>
          </p:cNvSpPr>
          <p:nvPr>
            <p:ph type="ctrTitle"/>
          </p:nvPr>
        </p:nvSpPr>
        <p:spPr>
          <a:xfrm>
            <a:off x="3900351" y="1125575"/>
            <a:ext cx="4175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dk2"/>
                </a:solidFill>
                <a:latin typeface="Leckerli One"/>
                <a:ea typeface="Leckerli One"/>
                <a:cs typeface="Leckerli One"/>
                <a:sym typeface="Leckerli One"/>
              </a:rPr>
              <a:t>Hello!</a:t>
            </a:r>
            <a:endParaRPr b="0" dirty="0">
              <a:solidFill>
                <a:schemeClr val="dk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grpSp>
        <p:nvGrpSpPr>
          <p:cNvPr id="417" name="Google Shape;417;p31"/>
          <p:cNvGrpSpPr/>
          <p:nvPr/>
        </p:nvGrpSpPr>
        <p:grpSpPr>
          <a:xfrm flipH="1">
            <a:off x="570592" y="353679"/>
            <a:ext cx="3819830" cy="4048287"/>
            <a:chOff x="5211725" y="472175"/>
            <a:chExt cx="3707852" cy="3929612"/>
          </a:xfrm>
        </p:grpSpPr>
        <p:sp>
          <p:nvSpPr>
            <p:cNvPr id="418" name="Google Shape;418;p31"/>
            <p:cNvSpPr/>
            <p:nvPr/>
          </p:nvSpPr>
          <p:spPr>
            <a:xfrm flipH="1">
              <a:off x="8667846" y="3616393"/>
              <a:ext cx="163044" cy="433111"/>
            </a:xfrm>
            <a:custGeom>
              <a:avLst/>
              <a:gdLst/>
              <a:ahLst/>
              <a:cxnLst/>
              <a:rect l="l" t="t" r="r" b="b"/>
              <a:pathLst>
                <a:path w="2241" h="5953" extrusionOk="0">
                  <a:moveTo>
                    <a:pt x="1867" y="1"/>
                  </a:moveTo>
                  <a:cubicBezTo>
                    <a:pt x="1823" y="1"/>
                    <a:pt x="1776" y="33"/>
                    <a:pt x="1768" y="83"/>
                  </a:cubicBezTo>
                  <a:cubicBezTo>
                    <a:pt x="595" y="1226"/>
                    <a:pt x="0" y="2902"/>
                    <a:pt x="107" y="4517"/>
                  </a:cubicBezTo>
                  <a:cubicBezTo>
                    <a:pt x="138" y="4989"/>
                    <a:pt x="229" y="5446"/>
                    <a:pt x="381" y="5888"/>
                  </a:cubicBezTo>
                  <a:cubicBezTo>
                    <a:pt x="391" y="5926"/>
                    <a:pt x="429" y="5952"/>
                    <a:pt x="468" y="5952"/>
                  </a:cubicBezTo>
                  <a:cubicBezTo>
                    <a:pt x="492" y="5952"/>
                    <a:pt x="516" y="5942"/>
                    <a:pt x="534" y="5919"/>
                  </a:cubicBezTo>
                  <a:cubicBezTo>
                    <a:pt x="1646" y="4715"/>
                    <a:pt x="2240" y="3054"/>
                    <a:pt x="2164" y="1424"/>
                  </a:cubicBezTo>
                  <a:cubicBezTo>
                    <a:pt x="2149" y="967"/>
                    <a:pt x="2073" y="510"/>
                    <a:pt x="1951" y="68"/>
                  </a:cubicBezTo>
                  <a:cubicBezTo>
                    <a:pt x="1937" y="21"/>
                    <a:pt x="1903" y="1"/>
                    <a:pt x="1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 flipH="1">
              <a:off x="8667991" y="3421558"/>
              <a:ext cx="248240" cy="187635"/>
            </a:xfrm>
            <a:custGeom>
              <a:avLst/>
              <a:gdLst/>
              <a:ahLst/>
              <a:cxnLst/>
              <a:rect l="l" t="t" r="r" b="b"/>
              <a:pathLst>
                <a:path w="3412" h="2579" extrusionOk="0">
                  <a:moveTo>
                    <a:pt x="3300" y="1"/>
                  </a:moveTo>
                  <a:cubicBezTo>
                    <a:pt x="3292" y="1"/>
                    <a:pt x="3284" y="2"/>
                    <a:pt x="3276" y="4"/>
                  </a:cubicBezTo>
                  <a:cubicBezTo>
                    <a:pt x="3248" y="3"/>
                    <a:pt x="3220" y="3"/>
                    <a:pt x="3192" y="3"/>
                  </a:cubicBezTo>
                  <a:cubicBezTo>
                    <a:pt x="2050" y="3"/>
                    <a:pt x="976" y="607"/>
                    <a:pt x="381" y="1588"/>
                  </a:cubicBezTo>
                  <a:cubicBezTo>
                    <a:pt x="214" y="1863"/>
                    <a:pt x="92" y="2152"/>
                    <a:pt x="16" y="2457"/>
                  </a:cubicBezTo>
                  <a:cubicBezTo>
                    <a:pt x="0" y="2533"/>
                    <a:pt x="61" y="2579"/>
                    <a:pt x="122" y="2579"/>
                  </a:cubicBezTo>
                  <a:cubicBezTo>
                    <a:pt x="1234" y="2396"/>
                    <a:pt x="2499" y="2122"/>
                    <a:pt x="3047" y="1040"/>
                  </a:cubicBezTo>
                  <a:cubicBezTo>
                    <a:pt x="3200" y="750"/>
                    <a:pt x="3307" y="430"/>
                    <a:pt x="3398" y="110"/>
                  </a:cubicBezTo>
                  <a:cubicBezTo>
                    <a:pt x="3411" y="44"/>
                    <a:pt x="3355" y="1"/>
                    <a:pt x="3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 flipH="1">
              <a:off x="8723795" y="2838287"/>
              <a:ext cx="69408" cy="158024"/>
            </a:xfrm>
            <a:custGeom>
              <a:avLst/>
              <a:gdLst/>
              <a:ahLst/>
              <a:cxnLst/>
              <a:rect l="l" t="t" r="r" b="b"/>
              <a:pathLst>
                <a:path w="954" h="2172" extrusionOk="0">
                  <a:moveTo>
                    <a:pt x="804" y="1"/>
                  </a:moveTo>
                  <a:cubicBezTo>
                    <a:pt x="779" y="1"/>
                    <a:pt x="754" y="12"/>
                    <a:pt x="732" y="37"/>
                  </a:cubicBezTo>
                  <a:cubicBezTo>
                    <a:pt x="214" y="586"/>
                    <a:pt x="0" y="1363"/>
                    <a:pt x="138" y="2094"/>
                  </a:cubicBezTo>
                  <a:cubicBezTo>
                    <a:pt x="144" y="2148"/>
                    <a:pt x="180" y="2171"/>
                    <a:pt x="221" y="2171"/>
                  </a:cubicBezTo>
                  <a:cubicBezTo>
                    <a:pt x="283" y="2171"/>
                    <a:pt x="354" y="2116"/>
                    <a:pt x="336" y="2033"/>
                  </a:cubicBezTo>
                  <a:cubicBezTo>
                    <a:pt x="214" y="1378"/>
                    <a:pt x="427" y="677"/>
                    <a:pt x="884" y="190"/>
                  </a:cubicBezTo>
                  <a:cubicBezTo>
                    <a:pt x="954" y="108"/>
                    <a:pt x="882" y="1"/>
                    <a:pt x="804" y="1"/>
                  </a:cubicBezTo>
                  <a:close/>
                </a:path>
              </a:pathLst>
            </a:custGeom>
            <a:solidFill>
              <a:srgbClr val="A513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 flipH="1">
              <a:off x="5530894" y="537217"/>
              <a:ext cx="713945" cy="1040469"/>
            </a:xfrm>
            <a:custGeom>
              <a:avLst/>
              <a:gdLst/>
              <a:ahLst/>
              <a:cxnLst/>
              <a:rect l="l" t="t" r="r" b="b"/>
              <a:pathLst>
                <a:path w="9813" h="14301" extrusionOk="0">
                  <a:moveTo>
                    <a:pt x="8823" y="0"/>
                  </a:moveTo>
                  <a:cubicBezTo>
                    <a:pt x="8253" y="0"/>
                    <a:pt x="7768" y="528"/>
                    <a:pt x="7421" y="919"/>
                  </a:cubicBezTo>
                  <a:cubicBezTo>
                    <a:pt x="6949" y="1437"/>
                    <a:pt x="6552" y="2001"/>
                    <a:pt x="6232" y="2610"/>
                  </a:cubicBezTo>
                  <a:cubicBezTo>
                    <a:pt x="6217" y="2214"/>
                    <a:pt x="6171" y="1818"/>
                    <a:pt x="6095" y="1422"/>
                  </a:cubicBezTo>
                  <a:cubicBezTo>
                    <a:pt x="6065" y="1224"/>
                    <a:pt x="6034" y="995"/>
                    <a:pt x="5928" y="812"/>
                  </a:cubicBezTo>
                  <a:cubicBezTo>
                    <a:pt x="5858" y="719"/>
                    <a:pt x="5761" y="635"/>
                    <a:pt x="5651" y="635"/>
                  </a:cubicBezTo>
                  <a:cubicBezTo>
                    <a:pt x="5617" y="635"/>
                    <a:pt x="5582" y="642"/>
                    <a:pt x="5547" y="660"/>
                  </a:cubicBezTo>
                  <a:cubicBezTo>
                    <a:pt x="5379" y="736"/>
                    <a:pt x="5334" y="995"/>
                    <a:pt x="5273" y="1163"/>
                  </a:cubicBezTo>
                  <a:cubicBezTo>
                    <a:pt x="5212" y="1376"/>
                    <a:pt x="5151" y="1605"/>
                    <a:pt x="5105" y="1818"/>
                  </a:cubicBezTo>
                  <a:cubicBezTo>
                    <a:pt x="5029" y="2260"/>
                    <a:pt x="4998" y="2702"/>
                    <a:pt x="4998" y="3144"/>
                  </a:cubicBezTo>
                  <a:cubicBezTo>
                    <a:pt x="5014" y="3464"/>
                    <a:pt x="5029" y="3860"/>
                    <a:pt x="4831" y="4134"/>
                  </a:cubicBezTo>
                  <a:cubicBezTo>
                    <a:pt x="4709" y="3753"/>
                    <a:pt x="4602" y="3357"/>
                    <a:pt x="4480" y="2976"/>
                  </a:cubicBezTo>
                  <a:cubicBezTo>
                    <a:pt x="4435" y="2839"/>
                    <a:pt x="4374" y="2671"/>
                    <a:pt x="4221" y="2626"/>
                  </a:cubicBezTo>
                  <a:cubicBezTo>
                    <a:pt x="4201" y="2622"/>
                    <a:pt x="4182" y="2620"/>
                    <a:pt x="4163" y="2620"/>
                  </a:cubicBezTo>
                  <a:cubicBezTo>
                    <a:pt x="4038" y="2620"/>
                    <a:pt x="3939" y="2703"/>
                    <a:pt x="3886" y="2808"/>
                  </a:cubicBezTo>
                  <a:cubicBezTo>
                    <a:pt x="3795" y="2976"/>
                    <a:pt x="3795" y="3174"/>
                    <a:pt x="3779" y="3342"/>
                  </a:cubicBezTo>
                  <a:cubicBezTo>
                    <a:pt x="3749" y="3570"/>
                    <a:pt x="3734" y="3799"/>
                    <a:pt x="3718" y="4027"/>
                  </a:cubicBezTo>
                  <a:cubicBezTo>
                    <a:pt x="3688" y="4469"/>
                    <a:pt x="3703" y="4896"/>
                    <a:pt x="3718" y="5338"/>
                  </a:cubicBezTo>
                  <a:cubicBezTo>
                    <a:pt x="3718" y="5642"/>
                    <a:pt x="3703" y="5977"/>
                    <a:pt x="3520" y="6221"/>
                  </a:cubicBezTo>
                  <a:cubicBezTo>
                    <a:pt x="3490" y="6023"/>
                    <a:pt x="3444" y="5825"/>
                    <a:pt x="3414" y="5627"/>
                  </a:cubicBezTo>
                  <a:cubicBezTo>
                    <a:pt x="3368" y="5398"/>
                    <a:pt x="3338" y="5155"/>
                    <a:pt x="3277" y="4911"/>
                  </a:cubicBezTo>
                  <a:cubicBezTo>
                    <a:pt x="3216" y="4728"/>
                    <a:pt x="3109" y="4545"/>
                    <a:pt x="2926" y="4484"/>
                  </a:cubicBezTo>
                  <a:cubicBezTo>
                    <a:pt x="2873" y="4462"/>
                    <a:pt x="2819" y="4452"/>
                    <a:pt x="2768" y="4452"/>
                  </a:cubicBezTo>
                  <a:cubicBezTo>
                    <a:pt x="2643" y="4452"/>
                    <a:pt x="2529" y="4514"/>
                    <a:pt x="2454" y="4621"/>
                  </a:cubicBezTo>
                  <a:cubicBezTo>
                    <a:pt x="2347" y="4804"/>
                    <a:pt x="2332" y="5033"/>
                    <a:pt x="2302" y="5231"/>
                  </a:cubicBezTo>
                  <a:cubicBezTo>
                    <a:pt x="2271" y="5444"/>
                    <a:pt x="2271" y="5657"/>
                    <a:pt x="2271" y="5871"/>
                  </a:cubicBezTo>
                  <a:cubicBezTo>
                    <a:pt x="2302" y="6328"/>
                    <a:pt x="2362" y="6754"/>
                    <a:pt x="2393" y="7196"/>
                  </a:cubicBezTo>
                  <a:cubicBezTo>
                    <a:pt x="2423" y="7577"/>
                    <a:pt x="2423" y="7958"/>
                    <a:pt x="2347" y="8324"/>
                  </a:cubicBezTo>
                  <a:cubicBezTo>
                    <a:pt x="2256" y="7912"/>
                    <a:pt x="2164" y="7516"/>
                    <a:pt x="2088" y="7105"/>
                  </a:cubicBezTo>
                  <a:cubicBezTo>
                    <a:pt x="2043" y="6907"/>
                    <a:pt x="2012" y="6678"/>
                    <a:pt x="1860" y="6511"/>
                  </a:cubicBezTo>
                  <a:cubicBezTo>
                    <a:pt x="1789" y="6429"/>
                    <a:pt x="1663" y="6369"/>
                    <a:pt x="1543" y="6369"/>
                  </a:cubicBezTo>
                  <a:cubicBezTo>
                    <a:pt x="1482" y="6369"/>
                    <a:pt x="1423" y="6384"/>
                    <a:pt x="1372" y="6419"/>
                  </a:cubicBezTo>
                  <a:cubicBezTo>
                    <a:pt x="1189" y="6526"/>
                    <a:pt x="1174" y="6785"/>
                    <a:pt x="1144" y="6983"/>
                  </a:cubicBezTo>
                  <a:cubicBezTo>
                    <a:pt x="1113" y="7212"/>
                    <a:pt x="1098" y="7440"/>
                    <a:pt x="1098" y="7669"/>
                  </a:cubicBezTo>
                  <a:cubicBezTo>
                    <a:pt x="1098" y="8141"/>
                    <a:pt x="1174" y="8613"/>
                    <a:pt x="1220" y="9101"/>
                  </a:cubicBezTo>
                  <a:cubicBezTo>
                    <a:pt x="1281" y="9588"/>
                    <a:pt x="1311" y="10091"/>
                    <a:pt x="1235" y="10579"/>
                  </a:cubicBezTo>
                  <a:cubicBezTo>
                    <a:pt x="1098" y="10487"/>
                    <a:pt x="1037" y="10320"/>
                    <a:pt x="1006" y="10167"/>
                  </a:cubicBezTo>
                  <a:cubicBezTo>
                    <a:pt x="946" y="9939"/>
                    <a:pt x="961" y="9710"/>
                    <a:pt x="915" y="9497"/>
                  </a:cubicBezTo>
                  <a:cubicBezTo>
                    <a:pt x="869" y="9284"/>
                    <a:pt x="763" y="9055"/>
                    <a:pt x="549" y="8964"/>
                  </a:cubicBezTo>
                  <a:cubicBezTo>
                    <a:pt x="511" y="8950"/>
                    <a:pt x="471" y="8943"/>
                    <a:pt x="432" y="8943"/>
                  </a:cubicBezTo>
                  <a:cubicBezTo>
                    <a:pt x="302" y="8943"/>
                    <a:pt x="178" y="9018"/>
                    <a:pt x="108" y="9147"/>
                  </a:cubicBezTo>
                  <a:cubicBezTo>
                    <a:pt x="1" y="9314"/>
                    <a:pt x="1" y="9527"/>
                    <a:pt x="1" y="9710"/>
                  </a:cubicBezTo>
                  <a:cubicBezTo>
                    <a:pt x="16" y="10000"/>
                    <a:pt x="62" y="10289"/>
                    <a:pt x="108" y="10579"/>
                  </a:cubicBezTo>
                  <a:cubicBezTo>
                    <a:pt x="199" y="11142"/>
                    <a:pt x="336" y="11706"/>
                    <a:pt x="473" y="12270"/>
                  </a:cubicBezTo>
                  <a:lnTo>
                    <a:pt x="946" y="14235"/>
                  </a:lnTo>
                  <a:cubicBezTo>
                    <a:pt x="964" y="14282"/>
                    <a:pt x="1000" y="14300"/>
                    <a:pt x="1035" y="14300"/>
                  </a:cubicBezTo>
                  <a:cubicBezTo>
                    <a:pt x="1058" y="14300"/>
                    <a:pt x="1080" y="14293"/>
                    <a:pt x="1098" y="14281"/>
                  </a:cubicBezTo>
                  <a:cubicBezTo>
                    <a:pt x="1875" y="13656"/>
                    <a:pt x="2926" y="13580"/>
                    <a:pt x="3810" y="13199"/>
                  </a:cubicBezTo>
                  <a:cubicBezTo>
                    <a:pt x="4206" y="13032"/>
                    <a:pt x="4602" y="12803"/>
                    <a:pt x="4892" y="12468"/>
                  </a:cubicBezTo>
                  <a:cubicBezTo>
                    <a:pt x="5151" y="12163"/>
                    <a:pt x="5334" y="11782"/>
                    <a:pt x="5273" y="11371"/>
                  </a:cubicBezTo>
                  <a:cubicBezTo>
                    <a:pt x="5242" y="11188"/>
                    <a:pt x="5151" y="11021"/>
                    <a:pt x="4998" y="10914"/>
                  </a:cubicBezTo>
                  <a:cubicBezTo>
                    <a:pt x="4879" y="10832"/>
                    <a:pt x="4744" y="10799"/>
                    <a:pt x="4606" y="10799"/>
                  </a:cubicBezTo>
                  <a:cubicBezTo>
                    <a:pt x="4513" y="10799"/>
                    <a:pt x="4419" y="10813"/>
                    <a:pt x="4328" y="10838"/>
                  </a:cubicBezTo>
                  <a:cubicBezTo>
                    <a:pt x="4129" y="10880"/>
                    <a:pt x="3929" y="10976"/>
                    <a:pt x="3718" y="10976"/>
                  </a:cubicBezTo>
                  <a:cubicBezTo>
                    <a:pt x="3703" y="10976"/>
                    <a:pt x="3688" y="10976"/>
                    <a:pt x="3673" y="10975"/>
                  </a:cubicBezTo>
                  <a:cubicBezTo>
                    <a:pt x="3520" y="10975"/>
                    <a:pt x="3322" y="10914"/>
                    <a:pt x="3261" y="10746"/>
                  </a:cubicBezTo>
                  <a:cubicBezTo>
                    <a:pt x="3216" y="10579"/>
                    <a:pt x="3368" y="10457"/>
                    <a:pt x="3505" y="10411"/>
                  </a:cubicBezTo>
                  <a:cubicBezTo>
                    <a:pt x="3597" y="10383"/>
                    <a:pt x="3689" y="10371"/>
                    <a:pt x="3781" y="10371"/>
                  </a:cubicBezTo>
                  <a:cubicBezTo>
                    <a:pt x="3887" y="10371"/>
                    <a:pt x="3993" y="10387"/>
                    <a:pt x="4099" y="10411"/>
                  </a:cubicBezTo>
                  <a:cubicBezTo>
                    <a:pt x="4501" y="10496"/>
                    <a:pt x="4912" y="10659"/>
                    <a:pt x="5326" y="10659"/>
                  </a:cubicBezTo>
                  <a:cubicBezTo>
                    <a:pt x="5430" y="10659"/>
                    <a:pt x="5534" y="10649"/>
                    <a:pt x="5638" y="10624"/>
                  </a:cubicBezTo>
                  <a:cubicBezTo>
                    <a:pt x="6019" y="10533"/>
                    <a:pt x="6415" y="10213"/>
                    <a:pt x="6446" y="9802"/>
                  </a:cubicBezTo>
                  <a:cubicBezTo>
                    <a:pt x="6476" y="9360"/>
                    <a:pt x="6034" y="9086"/>
                    <a:pt x="5653" y="9009"/>
                  </a:cubicBezTo>
                  <a:cubicBezTo>
                    <a:pt x="5379" y="8964"/>
                    <a:pt x="5105" y="8979"/>
                    <a:pt x="4831" y="8948"/>
                  </a:cubicBezTo>
                  <a:cubicBezTo>
                    <a:pt x="4709" y="8933"/>
                    <a:pt x="4587" y="8918"/>
                    <a:pt x="4496" y="8842"/>
                  </a:cubicBezTo>
                  <a:cubicBezTo>
                    <a:pt x="4419" y="8781"/>
                    <a:pt x="4343" y="8674"/>
                    <a:pt x="4435" y="8613"/>
                  </a:cubicBezTo>
                  <a:cubicBezTo>
                    <a:pt x="4468" y="8580"/>
                    <a:pt x="4521" y="8569"/>
                    <a:pt x="4573" y="8569"/>
                  </a:cubicBezTo>
                  <a:cubicBezTo>
                    <a:pt x="4616" y="8569"/>
                    <a:pt x="4660" y="8576"/>
                    <a:pt x="4694" y="8583"/>
                  </a:cubicBezTo>
                  <a:cubicBezTo>
                    <a:pt x="4815" y="8613"/>
                    <a:pt x="4922" y="8644"/>
                    <a:pt x="5044" y="8674"/>
                  </a:cubicBezTo>
                  <a:cubicBezTo>
                    <a:pt x="5303" y="8750"/>
                    <a:pt x="5577" y="8811"/>
                    <a:pt x="5836" y="8827"/>
                  </a:cubicBezTo>
                  <a:cubicBezTo>
                    <a:pt x="5865" y="8827"/>
                    <a:pt x="5893" y="8828"/>
                    <a:pt x="5921" y="8828"/>
                  </a:cubicBezTo>
                  <a:cubicBezTo>
                    <a:pt x="6368" y="8828"/>
                    <a:pt x="6829" y="8711"/>
                    <a:pt x="7101" y="8324"/>
                  </a:cubicBezTo>
                  <a:cubicBezTo>
                    <a:pt x="7223" y="8171"/>
                    <a:pt x="7284" y="7958"/>
                    <a:pt x="7238" y="7760"/>
                  </a:cubicBezTo>
                  <a:cubicBezTo>
                    <a:pt x="7177" y="7562"/>
                    <a:pt x="7009" y="7425"/>
                    <a:pt x="6811" y="7349"/>
                  </a:cubicBezTo>
                  <a:cubicBezTo>
                    <a:pt x="6598" y="7273"/>
                    <a:pt x="6339" y="7257"/>
                    <a:pt x="6095" y="7242"/>
                  </a:cubicBezTo>
                  <a:cubicBezTo>
                    <a:pt x="6023" y="7238"/>
                    <a:pt x="5952" y="7236"/>
                    <a:pt x="5881" y="7236"/>
                  </a:cubicBezTo>
                  <a:cubicBezTo>
                    <a:pt x="5668" y="7236"/>
                    <a:pt x="5459" y="7253"/>
                    <a:pt x="5242" y="7288"/>
                  </a:cubicBezTo>
                  <a:cubicBezTo>
                    <a:pt x="5181" y="7296"/>
                    <a:pt x="5105" y="7315"/>
                    <a:pt x="5033" y="7315"/>
                  </a:cubicBezTo>
                  <a:cubicBezTo>
                    <a:pt x="4981" y="7315"/>
                    <a:pt x="4931" y="7305"/>
                    <a:pt x="4892" y="7273"/>
                  </a:cubicBezTo>
                  <a:cubicBezTo>
                    <a:pt x="4831" y="7227"/>
                    <a:pt x="4815" y="7135"/>
                    <a:pt x="4815" y="7059"/>
                  </a:cubicBezTo>
                  <a:cubicBezTo>
                    <a:pt x="4831" y="6846"/>
                    <a:pt x="5014" y="6724"/>
                    <a:pt x="5196" y="6678"/>
                  </a:cubicBezTo>
                  <a:cubicBezTo>
                    <a:pt x="5455" y="6617"/>
                    <a:pt x="5745" y="6617"/>
                    <a:pt x="6004" y="6602"/>
                  </a:cubicBezTo>
                  <a:cubicBezTo>
                    <a:pt x="6309" y="6587"/>
                    <a:pt x="6598" y="6572"/>
                    <a:pt x="6903" y="6556"/>
                  </a:cubicBezTo>
                  <a:cubicBezTo>
                    <a:pt x="7360" y="6526"/>
                    <a:pt x="7939" y="6541"/>
                    <a:pt x="8259" y="6176"/>
                  </a:cubicBezTo>
                  <a:cubicBezTo>
                    <a:pt x="8533" y="5886"/>
                    <a:pt x="8579" y="5383"/>
                    <a:pt x="8198" y="5155"/>
                  </a:cubicBezTo>
                  <a:cubicBezTo>
                    <a:pt x="8053" y="5070"/>
                    <a:pt x="7889" y="5043"/>
                    <a:pt x="7721" y="5043"/>
                  </a:cubicBezTo>
                  <a:cubicBezTo>
                    <a:pt x="7677" y="5043"/>
                    <a:pt x="7633" y="5045"/>
                    <a:pt x="7588" y="5048"/>
                  </a:cubicBezTo>
                  <a:cubicBezTo>
                    <a:pt x="7391" y="5060"/>
                    <a:pt x="7194" y="5083"/>
                    <a:pt x="6989" y="5083"/>
                  </a:cubicBezTo>
                  <a:cubicBezTo>
                    <a:pt x="6940" y="5083"/>
                    <a:pt x="6891" y="5081"/>
                    <a:pt x="6842" y="5079"/>
                  </a:cubicBezTo>
                  <a:cubicBezTo>
                    <a:pt x="6629" y="5063"/>
                    <a:pt x="6400" y="5033"/>
                    <a:pt x="6187" y="4972"/>
                  </a:cubicBezTo>
                  <a:cubicBezTo>
                    <a:pt x="6537" y="4728"/>
                    <a:pt x="6979" y="4698"/>
                    <a:pt x="7390" y="4652"/>
                  </a:cubicBezTo>
                  <a:cubicBezTo>
                    <a:pt x="7924" y="4591"/>
                    <a:pt x="8442" y="4469"/>
                    <a:pt x="8944" y="4241"/>
                  </a:cubicBezTo>
                  <a:cubicBezTo>
                    <a:pt x="9158" y="4134"/>
                    <a:pt x="9401" y="4012"/>
                    <a:pt x="9584" y="3829"/>
                  </a:cubicBezTo>
                  <a:cubicBezTo>
                    <a:pt x="9737" y="3677"/>
                    <a:pt x="9813" y="3448"/>
                    <a:pt x="9691" y="3250"/>
                  </a:cubicBezTo>
                  <a:cubicBezTo>
                    <a:pt x="9600" y="3083"/>
                    <a:pt x="9401" y="3022"/>
                    <a:pt x="9219" y="2991"/>
                  </a:cubicBezTo>
                  <a:cubicBezTo>
                    <a:pt x="9197" y="2990"/>
                    <a:pt x="9176" y="2989"/>
                    <a:pt x="9155" y="2989"/>
                  </a:cubicBezTo>
                  <a:cubicBezTo>
                    <a:pt x="8935" y="2989"/>
                    <a:pt x="8728" y="3058"/>
                    <a:pt x="8533" y="3113"/>
                  </a:cubicBezTo>
                  <a:cubicBezTo>
                    <a:pt x="8068" y="3273"/>
                    <a:pt x="7576" y="3557"/>
                    <a:pt x="7083" y="3557"/>
                  </a:cubicBezTo>
                  <a:cubicBezTo>
                    <a:pt x="7058" y="3557"/>
                    <a:pt x="7034" y="3556"/>
                    <a:pt x="7009" y="3555"/>
                  </a:cubicBezTo>
                  <a:cubicBezTo>
                    <a:pt x="7162" y="3372"/>
                    <a:pt x="7375" y="3235"/>
                    <a:pt x="7588" y="3113"/>
                  </a:cubicBezTo>
                  <a:cubicBezTo>
                    <a:pt x="7847" y="2976"/>
                    <a:pt x="8106" y="2839"/>
                    <a:pt x="8350" y="2656"/>
                  </a:cubicBezTo>
                  <a:cubicBezTo>
                    <a:pt x="8823" y="2290"/>
                    <a:pt x="9203" y="1818"/>
                    <a:pt x="9447" y="1285"/>
                  </a:cubicBezTo>
                  <a:cubicBezTo>
                    <a:pt x="9569" y="1011"/>
                    <a:pt x="9676" y="675"/>
                    <a:pt x="9523" y="386"/>
                  </a:cubicBezTo>
                  <a:cubicBezTo>
                    <a:pt x="9417" y="157"/>
                    <a:pt x="9158" y="35"/>
                    <a:pt x="8914" y="5"/>
                  </a:cubicBezTo>
                  <a:cubicBezTo>
                    <a:pt x="8883" y="2"/>
                    <a:pt x="8853" y="0"/>
                    <a:pt x="8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 flipH="1">
              <a:off x="5613034" y="603424"/>
              <a:ext cx="601393" cy="1140144"/>
            </a:xfrm>
            <a:custGeom>
              <a:avLst/>
              <a:gdLst/>
              <a:ahLst/>
              <a:cxnLst/>
              <a:rect l="l" t="t" r="r" b="b"/>
              <a:pathLst>
                <a:path w="8266" h="15671" extrusionOk="0">
                  <a:moveTo>
                    <a:pt x="8139" y="0"/>
                  </a:moveTo>
                  <a:cubicBezTo>
                    <a:pt x="8120" y="0"/>
                    <a:pt x="8101" y="8"/>
                    <a:pt x="8085" y="24"/>
                  </a:cubicBezTo>
                  <a:cubicBezTo>
                    <a:pt x="7247" y="832"/>
                    <a:pt x="6470" y="1700"/>
                    <a:pt x="5753" y="2599"/>
                  </a:cubicBezTo>
                  <a:cubicBezTo>
                    <a:pt x="5022" y="3513"/>
                    <a:pt x="4367" y="4458"/>
                    <a:pt x="3758" y="5448"/>
                  </a:cubicBezTo>
                  <a:cubicBezTo>
                    <a:pt x="3148" y="6439"/>
                    <a:pt x="2615" y="7459"/>
                    <a:pt x="2127" y="8511"/>
                  </a:cubicBezTo>
                  <a:cubicBezTo>
                    <a:pt x="1655" y="9577"/>
                    <a:pt x="1244" y="10659"/>
                    <a:pt x="893" y="11756"/>
                  </a:cubicBezTo>
                  <a:cubicBezTo>
                    <a:pt x="558" y="12868"/>
                    <a:pt x="284" y="13980"/>
                    <a:pt x="86" y="15123"/>
                  </a:cubicBezTo>
                  <a:cubicBezTo>
                    <a:pt x="55" y="15260"/>
                    <a:pt x="40" y="15413"/>
                    <a:pt x="10" y="15550"/>
                  </a:cubicBezTo>
                  <a:cubicBezTo>
                    <a:pt x="0" y="15624"/>
                    <a:pt x="59" y="15670"/>
                    <a:pt x="110" y="15670"/>
                  </a:cubicBezTo>
                  <a:cubicBezTo>
                    <a:pt x="142" y="15670"/>
                    <a:pt x="171" y="15652"/>
                    <a:pt x="177" y="15611"/>
                  </a:cubicBezTo>
                  <a:cubicBezTo>
                    <a:pt x="375" y="14468"/>
                    <a:pt x="619" y="13341"/>
                    <a:pt x="939" y="12228"/>
                  </a:cubicBezTo>
                  <a:cubicBezTo>
                    <a:pt x="1274" y="11131"/>
                    <a:pt x="1655" y="10034"/>
                    <a:pt x="2127" y="8983"/>
                  </a:cubicBezTo>
                  <a:cubicBezTo>
                    <a:pt x="2584" y="7932"/>
                    <a:pt x="3102" y="6911"/>
                    <a:pt x="3681" y="5921"/>
                  </a:cubicBezTo>
                  <a:cubicBezTo>
                    <a:pt x="4276" y="4915"/>
                    <a:pt x="4916" y="3970"/>
                    <a:pt x="5632" y="3056"/>
                  </a:cubicBezTo>
                  <a:cubicBezTo>
                    <a:pt x="6332" y="2142"/>
                    <a:pt x="7094" y="1274"/>
                    <a:pt x="7902" y="451"/>
                  </a:cubicBezTo>
                  <a:cubicBezTo>
                    <a:pt x="8008" y="360"/>
                    <a:pt x="8100" y="253"/>
                    <a:pt x="8206" y="161"/>
                  </a:cubicBezTo>
                  <a:cubicBezTo>
                    <a:pt x="8266" y="90"/>
                    <a:pt x="8205" y="0"/>
                    <a:pt x="8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 flipH="1">
              <a:off x="5346826" y="3058078"/>
              <a:ext cx="630859" cy="853780"/>
            </a:xfrm>
            <a:custGeom>
              <a:avLst/>
              <a:gdLst/>
              <a:ahLst/>
              <a:cxnLst/>
              <a:rect l="l" t="t" r="r" b="b"/>
              <a:pathLst>
                <a:path w="8671" h="11735" extrusionOk="0">
                  <a:moveTo>
                    <a:pt x="348" y="0"/>
                  </a:moveTo>
                  <a:cubicBezTo>
                    <a:pt x="297" y="0"/>
                    <a:pt x="261" y="55"/>
                    <a:pt x="275" y="109"/>
                  </a:cubicBezTo>
                  <a:cubicBezTo>
                    <a:pt x="443" y="917"/>
                    <a:pt x="92" y="1724"/>
                    <a:pt x="31" y="2532"/>
                  </a:cubicBezTo>
                  <a:cubicBezTo>
                    <a:pt x="1" y="2897"/>
                    <a:pt x="16" y="3263"/>
                    <a:pt x="153" y="3613"/>
                  </a:cubicBezTo>
                  <a:cubicBezTo>
                    <a:pt x="275" y="3918"/>
                    <a:pt x="488" y="4208"/>
                    <a:pt x="824" y="4314"/>
                  </a:cubicBezTo>
                  <a:cubicBezTo>
                    <a:pt x="900" y="4337"/>
                    <a:pt x="976" y="4352"/>
                    <a:pt x="1050" y="4352"/>
                  </a:cubicBezTo>
                  <a:cubicBezTo>
                    <a:pt x="1124" y="4352"/>
                    <a:pt x="1197" y="4337"/>
                    <a:pt x="1265" y="4299"/>
                  </a:cubicBezTo>
                  <a:cubicBezTo>
                    <a:pt x="1448" y="4208"/>
                    <a:pt x="1540" y="4025"/>
                    <a:pt x="1585" y="3827"/>
                  </a:cubicBezTo>
                  <a:cubicBezTo>
                    <a:pt x="1631" y="3644"/>
                    <a:pt x="1631" y="3461"/>
                    <a:pt x="1738" y="3293"/>
                  </a:cubicBezTo>
                  <a:cubicBezTo>
                    <a:pt x="1793" y="3197"/>
                    <a:pt x="1898" y="3076"/>
                    <a:pt x="2018" y="3076"/>
                  </a:cubicBezTo>
                  <a:cubicBezTo>
                    <a:pt x="2031" y="3076"/>
                    <a:pt x="2044" y="3077"/>
                    <a:pt x="2058" y="3080"/>
                  </a:cubicBezTo>
                  <a:cubicBezTo>
                    <a:pt x="2210" y="3095"/>
                    <a:pt x="2240" y="3263"/>
                    <a:pt x="2225" y="3385"/>
                  </a:cubicBezTo>
                  <a:cubicBezTo>
                    <a:pt x="2195" y="3552"/>
                    <a:pt x="2103" y="3689"/>
                    <a:pt x="1997" y="3827"/>
                  </a:cubicBezTo>
                  <a:cubicBezTo>
                    <a:pt x="1722" y="4147"/>
                    <a:pt x="1342" y="4451"/>
                    <a:pt x="1235" y="4878"/>
                  </a:cubicBezTo>
                  <a:cubicBezTo>
                    <a:pt x="1159" y="5198"/>
                    <a:pt x="1235" y="5609"/>
                    <a:pt x="1540" y="5792"/>
                  </a:cubicBezTo>
                  <a:cubicBezTo>
                    <a:pt x="1627" y="5846"/>
                    <a:pt x="1718" y="5870"/>
                    <a:pt x="1809" y="5870"/>
                  </a:cubicBezTo>
                  <a:cubicBezTo>
                    <a:pt x="2047" y="5870"/>
                    <a:pt x="2280" y="5706"/>
                    <a:pt x="2423" y="5518"/>
                  </a:cubicBezTo>
                  <a:cubicBezTo>
                    <a:pt x="2560" y="5335"/>
                    <a:pt x="2652" y="5122"/>
                    <a:pt x="2789" y="4939"/>
                  </a:cubicBezTo>
                  <a:cubicBezTo>
                    <a:pt x="2850" y="4847"/>
                    <a:pt x="2911" y="4771"/>
                    <a:pt x="3002" y="4726"/>
                  </a:cubicBezTo>
                  <a:cubicBezTo>
                    <a:pt x="3035" y="4712"/>
                    <a:pt x="3074" y="4702"/>
                    <a:pt x="3109" y="4702"/>
                  </a:cubicBezTo>
                  <a:cubicBezTo>
                    <a:pt x="3154" y="4702"/>
                    <a:pt x="3192" y="4720"/>
                    <a:pt x="3200" y="4771"/>
                  </a:cubicBezTo>
                  <a:cubicBezTo>
                    <a:pt x="3216" y="4832"/>
                    <a:pt x="3155" y="4924"/>
                    <a:pt x="3109" y="4969"/>
                  </a:cubicBezTo>
                  <a:cubicBezTo>
                    <a:pt x="3048" y="5045"/>
                    <a:pt x="2972" y="5106"/>
                    <a:pt x="2911" y="5183"/>
                  </a:cubicBezTo>
                  <a:cubicBezTo>
                    <a:pt x="2758" y="5350"/>
                    <a:pt x="2606" y="5533"/>
                    <a:pt x="2499" y="5731"/>
                  </a:cubicBezTo>
                  <a:cubicBezTo>
                    <a:pt x="2301" y="6082"/>
                    <a:pt x="2195" y="6493"/>
                    <a:pt x="2378" y="6859"/>
                  </a:cubicBezTo>
                  <a:cubicBezTo>
                    <a:pt x="2439" y="7011"/>
                    <a:pt x="2576" y="7133"/>
                    <a:pt x="2743" y="7178"/>
                  </a:cubicBezTo>
                  <a:cubicBezTo>
                    <a:pt x="2769" y="7183"/>
                    <a:pt x="2794" y="7185"/>
                    <a:pt x="2819" y="7185"/>
                  </a:cubicBezTo>
                  <a:cubicBezTo>
                    <a:pt x="2960" y="7185"/>
                    <a:pt x="3097" y="7117"/>
                    <a:pt x="3200" y="7026"/>
                  </a:cubicBezTo>
                  <a:cubicBezTo>
                    <a:pt x="3353" y="6889"/>
                    <a:pt x="3459" y="6706"/>
                    <a:pt x="3566" y="6523"/>
                  </a:cubicBezTo>
                  <a:cubicBezTo>
                    <a:pt x="3688" y="6325"/>
                    <a:pt x="3779" y="6097"/>
                    <a:pt x="3855" y="5883"/>
                  </a:cubicBezTo>
                  <a:cubicBezTo>
                    <a:pt x="3886" y="5792"/>
                    <a:pt x="3916" y="5670"/>
                    <a:pt x="4008" y="5624"/>
                  </a:cubicBezTo>
                  <a:cubicBezTo>
                    <a:pt x="4031" y="5613"/>
                    <a:pt x="4057" y="5608"/>
                    <a:pt x="4082" y="5608"/>
                  </a:cubicBezTo>
                  <a:cubicBezTo>
                    <a:pt x="4123" y="5608"/>
                    <a:pt x="4162" y="5621"/>
                    <a:pt x="4191" y="5640"/>
                  </a:cubicBezTo>
                  <a:cubicBezTo>
                    <a:pt x="4358" y="5746"/>
                    <a:pt x="4374" y="5914"/>
                    <a:pt x="4328" y="6082"/>
                  </a:cubicBezTo>
                  <a:cubicBezTo>
                    <a:pt x="4282" y="6295"/>
                    <a:pt x="4160" y="6508"/>
                    <a:pt x="4069" y="6706"/>
                  </a:cubicBezTo>
                  <a:cubicBezTo>
                    <a:pt x="3977" y="6935"/>
                    <a:pt x="3871" y="7163"/>
                    <a:pt x="3764" y="7392"/>
                  </a:cubicBezTo>
                  <a:cubicBezTo>
                    <a:pt x="3612" y="7727"/>
                    <a:pt x="3383" y="8154"/>
                    <a:pt x="3520" y="8550"/>
                  </a:cubicBezTo>
                  <a:cubicBezTo>
                    <a:pt x="3612" y="8778"/>
                    <a:pt x="3831" y="8972"/>
                    <a:pt x="4070" y="8972"/>
                  </a:cubicBezTo>
                  <a:cubicBezTo>
                    <a:pt x="4150" y="8972"/>
                    <a:pt x="4232" y="8950"/>
                    <a:pt x="4313" y="8900"/>
                  </a:cubicBezTo>
                  <a:cubicBezTo>
                    <a:pt x="4450" y="8794"/>
                    <a:pt x="4541" y="8641"/>
                    <a:pt x="4617" y="8489"/>
                  </a:cubicBezTo>
                  <a:cubicBezTo>
                    <a:pt x="4709" y="8291"/>
                    <a:pt x="4785" y="8093"/>
                    <a:pt x="4892" y="7910"/>
                  </a:cubicBezTo>
                  <a:cubicBezTo>
                    <a:pt x="4983" y="7757"/>
                    <a:pt x="5090" y="7605"/>
                    <a:pt x="5211" y="7468"/>
                  </a:cubicBezTo>
                  <a:lnTo>
                    <a:pt x="5211" y="7468"/>
                  </a:lnTo>
                  <a:cubicBezTo>
                    <a:pt x="5257" y="7818"/>
                    <a:pt x="5120" y="8169"/>
                    <a:pt x="4998" y="8474"/>
                  </a:cubicBezTo>
                  <a:cubicBezTo>
                    <a:pt x="4831" y="8900"/>
                    <a:pt x="4709" y="9342"/>
                    <a:pt x="4693" y="9799"/>
                  </a:cubicBezTo>
                  <a:cubicBezTo>
                    <a:pt x="4693" y="9997"/>
                    <a:pt x="4678" y="10226"/>
                    <a:pt x="4754" y="10424"/>
                  </a:cubicBezTo>
                  <a:cubicBezTo>
                    <a:pt x="4813" y="10598"/>
                    <a:pt x="4940" y="10745"/>
                    <a:pt x="5123" y="10745"/>
                  </a:cubicBezTo>
                  <a:cubicBezTo>
                    <a:pt x="5132" y="10745"/>
                    <a:pt x="5141" y="10744"/>
                    <a:pt x="5151" y="10744"/>
                  </a:cubicBezTo>
                  <a:cubicBezTo>
                    <a:pt x="5303" y="10744"/>
                    <a:pt x="5440" y="10622"/>
                    <a:pt x="5516" y="10485"/>
                  </a:cubicBezTo>
                  <a:cubicBezTo>
                    <a:pt x="5623" y="10317"/>
                    <a:pt x="5669" y="10119"/>
                    <a:pt x="5699" y="9921"/>
                  </a:cubicBezTo>
                  <a:cubicBezTo>
                    <a:pt x="5760" y="9494"/>
                    <a:pt x="5729" y="9007"/>
                    <a:pt x="5958" y="8626"/>
                  </a:cubicBezTo>
                  <a:cubicBezTo>
                    <a:pt x="6034" y="8824"/>
                    <a:pt x="6049" y="9022"/>
                    <a:pt x="6049" y="9235"/>
                  </a:cubicBezTo>
                  <a:cubicBezTo>
                    <a:pt x="6065" y="9479"/>
                    <a:pt x="6065" y="9738"/>
                    <a:pt x="6110" y="9982"/>
                  </a:cubicBezTo>
                  <a:cubicBezTo>
                    <a:pt x="6187" y="10469"/>
                    <a:pt x="6400" y="10927"/>
                    <a:pt x="6705" y="11323"/>
                  </a:cubicBezTo>
                  <a:cubicBezTo>
                    <a:pt x="6857" y="11521"/>
                    <a:pt x="7055" y="11734"/>
                    <a:pt x="7329" y="11734"/>
                  </a:cubicBezTo>
                  <a:cubicBezTo>
                    <a:pt x="7543" y="11719"/>
                    <a:pt x="7741" y="11597"/>
                    <a:pt x="7847" y="11414"/>
                  </a:cubicBezTo>
                  <a:cubicBezTo>
                    <a:pt x="8137" y="10987"/>
                    <a:pt x="7923" y="10393"/>
                    <a:pt x="7756" y="9951"/>
                  </a:cubicBezTo>
                  <a:cubicBezTo>
                    <a:pt x="7558" y="9418"/>
                    <a:pt x="7284" y="8900"/>
                    <a:pt x="6964" y="8428"/>
                  </a:cubicBezTo>
                  <a:lnTo>
                    <a:pt x="6964" y="8428"/>
                  </a:lnTo>
                  <a:cubicBezTo>
                    <a:pt x="7268" y="8565"/>
                    <a:pt x="7573" y="8687"/>
                    <a:pt x="7893" y="8778"/>
                  </a:cubicBezTo>
                  <a:cubicBezTo>
                    <a:pt x="8046" y="8820"/>
                    <a:pt x="8199" y="8887"/>
                    <a:pt x="8363" y="8887"/>
                  </a:cubicBezTo>
                  <a:cubicBezTo>
                    <a:pt x="8379" y="8887"/>
                    <a:pt x="8395" y="8886"/>
                    <a:pt x="8411" y="8885"/>
                  </a:cubicBezTo>
                  <a:cubicBezTo>
                    <a:pt x="8533" y="8870"/>
                    <a:pt x="8655" y="8809"/>
                    <a:pt x="8670" y="8672"/>
                  </a:cubicBezTo>
                  <a:cubicBezTo>
                    <a:pt x="8670" y="8519"/>
                    <a:pt x="8502" y="8382"/>
                    <a:pt x="8396" y="8275"/>
                  </a:cubicBezTo>
                  <a:cubicBezTo>
                    <a:pt x="8274" y="8138"/>
                    <a:pt x="8122" y="8016"/>
                    <a:pt x="7984" y="7895"/>
                  </a:cubicBezTo>
                  <a:cubicBezTo>
                    <a:pt x="7680" y="7666"/>
                    <a:pt x="7375" y="7468"/>
                    <a:pt x="7040" y="7300"/>
                  </a:cubicBezTo>
                  <a:cubicBezTo>
                    <a:pt x="6796" y="7178"/>
                    <a:pt x="6507" y="7041"/>
                    <a:pt x="6369" y="6798"/>
                  </a:cubicBezTo>
                  <a:lnTo>
                    <a:pt x="6369" y="6798"/>
                  </a:lnTo>
                  <a:cubicBezTo>
                    <a:pt x="6705" y="6859"/>
                    <a:pt x="7025" y="6919"/>
                    <a:pt x="7360" y="6980"/>
                  </a:cubicBezTo>
                  <a:cubicBezTo>
                    <a:pt x="7406" y="6986"/>
                    <a:pt x="7456" y="6992"/>
                    <a:pt x="7506" y="6992"/>
                  </a:cubicBezTo>
                  <a:cubicBezTo>
                    <a:pt x="7588" y="6992"/>
                    <a:pt x="7669" y="6976"/>
                    <a:pt x="7725" y="6919"/>
                  </a:cubicBezTo>
                  <a:cubicBezTo>
                    <a:pt x="7802" y="6828"/>
                    <a:pt x="7786" y="6691"/>
                    <a:pt x="7725" y="6600"/>
                  </a:cubicBezTo>
                  <a:cubicBezTo>
                    <a:pt x="7634" y="6478"/>
                    <a:pt x="7482" y="6401"/>
                    <a:pt x="7360" y="6310"/>
                  </a:cubicBezTo>
                  <a:cubicBezTo>
                    <a:pt x="7207" y="6203"/>
                    <a:pt x="7040" y="6097"/>
                    <a:pt x="6872" y="6005"/>
                  </a:cubicBezTo>
                  <a:cubicBezTo>
                    <a:pt x="6567" y="5823"/>
                    <a:pt x="6232" y="5670"/>
                    <a:pt x="5912" y="5503"/>
                  </a:cubicBezTo>
                  <a:cubicBezTo>
                    <a:pt x="5684" y="5396"/>
                    <a:pt x="5440" y="5244"/>
                    <a:pt x="5318" y="5015"/>
                  </a:cubicBezTo>
                  <a:lnTo>
                    <a:pt x="5318" y="5015"/>
                  </a:lnTo>
                  <a:cubicBezTo>
                    <a:pt x="5486" y="5061"/>
                    <a:pt x="5653" y="5106"/>
                    <a:pt x="5806" y="5167"/>
                  </a:cubicBezTo>
                  <a:cubicBezTo>
                    <a:pt x="6004" y="5213"/>
                    <a:pt x="6187" y="5289"/>
                    <a:pt x="6385" y="5335"/>
                  </a:cubicBezTo>
                  <a:cubicBezTo>
                    <a:pt x="6433" y="5344"/>
                    <a:pt x="6482" y="5349"/>
                    <a:pt x="6530" y="5349"/>
                  </a:cubicBezTo>
                  <a:cubicBezTo>
                    <a:pt x="6647" y="5349"/>
                    <a:pt x="6760" y="5319"/>
                    <a:pt x="6857" y="5244"/>
                  </a:cubicBezTo>
                  <a:cubicBezTo>
                    <a:pt x="6979" y="5137"/>
                    <a:pt x="7009" y="4985"/>
                    <a:pt x="6918" y="4832"/>
                  </a:cubicBezTo>
                  <a:cubicBezTo>
                    <a:pt x="6842" y="4695"/>
                    <a:pt x="6674" y="4588"/>
                    <a:pt x="6537" y="4497"/>
                  </a:cubicBezTo>
                  <a:cubicBezTo>
                    <a:pt x="6385" y="4390"/>
                    <a:pt x="6232" y="4299"/>
                    <a:pt x="6065" y="4223"/>
                  </a:cubicBezTo>
                  <a:cubicBezTo>
                    <a:pt x="5729" y="4070"/>
                    <a:pt x="5379" y="3948"/>
                    <a:pt x="5029" y="3796"/>
                  </a:cubicBezTo>
                  <a:cubicBezTo>
                    <a:pt x="4739" y="3674"/>
                    <a:pt x="4465" y="3537"/>
                    <a:pt x="4221" y="3339"/>
                  </a:cubicBezTo>
                  <a:lnTo>
                    <a:pt x="4221" y="3339"/>
                  </a:lnTo>
                  <a:cubicBezTo>
                    <a:pt x="4556" y="3430"/>
                    <a:pt x="4892" y="3522"/>
                    <a:pt x="5227" y="3613"/>
                  </a:cubicBezTo>
                  <a:cubicBezTo>
                    <a:pt x="5352" y="3648"/>
                    <a:pt x="5487" y="3690"/>
                    <a:pt x="5617" y="3690"/>
                  </a:cubicBezTo>
                  <a:cubicBezTo>
                    <a:pt x="5660" y="3690"/>
                    <a:pt x="5703" y="3686"/>
                    <a:pt x="5745" y="3674"/>
                  </a:cubicBezTo>
                  <a:cubicBezTo>
                    <a:pt x="5897" y="3629"/>
                    <a:pt x="6019" y="3507"/>
                    <a:pt x="6004" y="3339"/>
                  </a:cubicBezTo>
                  <a:cubicBezTo>
                    <a:pt x="5989" y="3171"/>
                    <a:pt x="5806" y="3050"/>
                    <a:pt x="5684" y="2958"/>
                  </a:cubicBezTo>
                  <a:cubicBezTo>
                    <a:pt x="5531" y="2836"/>
                    <a:pt x="5364" y="2745"/>
                    <a:pt x="5196" y="2653"/>
                  </a:cubicBezTo>
                  <a:cubicBezTo>
                    <a:pt x="4831" y="2471"/>
                    <a:pt x="4450" y="2349"/>
                    <a:pt x="4084" y="2196"/>
                  </a:cubicBezTo>
                  <a:cubicBezTo>
                    <a:pt x="3688" y="2044"/>
                    <a:pt x="3307" y="1876"/>
                    <a:pt x="2972" y="1633"/>
                  </a:cubicBezTo>
                  <a:cubicBezTo>
                    <a:pt x="3033" y="1602"/>
                    <a:pt x="3101" y="1591"/>
                    <a:pt x="3170" y="1591"/>
                  </a:cubicBezTo>
                  <a:cubicBezTo>
                    <a:pt x="3238" y="1591"/>
                    <a:pt x="3307" y="1602"/>
                    <a:pt x="3368" y="1617"/>
                  </a:cubicBezTo>
                  <a:cubicBezTo>
                    <a:pt x="3551" y="1663"/>
                    <a:pt x="3718" y="1770"/>
                    <a:pt x="3901" y="1815"/>
                  </a:cubicBezTo>
                  <a:cubicBezTo>
                    <a:pt x="3973" y="1835"/>
                    <a:pt x="4053" y="1849"/>
                    <a:pt x="4133" y="1849"/>
                  </a:cubicBezTo>
                  <a:cubicBezTo>
                    <a:pt x="4240" y="1849"/>
                    <a:pt x="4347" y="1824"/>
                    <a:pt x="4434" y="1755"/>
                  </a:cubicBezTo>
                  <a:cubicBezTo>
                    <a:pt x="4556" y="1648"/>
                    <a:pt x="4556" y="1480"/>
                    <a:pt x="4480" y="1343"/>
                  </a:cubicBezTo>
                  <a:cubicBezTo>
                    <a:pt x="4389" y="1206"/>
                    <a:pt x="4236" y="1115"/>
                    <a:pt x="4084" y="1054"/>
                  </a:cubicBezTo>
                  <a:cubicBezTo>
                    <a:pt x="3871" y="947"/>
                    <a:pt x="3642" y="871"/>
                    <a:pt x="3414" y="795"/>
                  </a:cubicBezTo>
                  <a:cubicBezTo>
                    <a:pt x="2957" y="642"/>
                    <a:pt x="2484" y="520"/>
                    <a:pt x="2012" y="414"/>
                  </a:cubicBezTo>
                  <a:cubicBezTo>
                    <a:pt x="1463" y="277"/>
                    <a:pt x="915" y="140"/>
                    <a:pt x="366" y="2"/>
                  </a:cubicBezTo>
                  <a:cubicBezTo>
                    <a:pt x="360" y="1"/>
                    <a:pt x="354" y="0"/>
                    <a:pt x="3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 flipH="1">
              <a:off x="5443007" y="2967135"/>
              <a:ext cx="625475" cy="880627"/>
            </a:xfrm>
            <a:custGeom>
              <a:avLst/>
              <a:gdLst/>
              <a:ahLst/>
              <a:cxnLst/>
              <a:rect l="l" t="t" r="r" b="b"/>
              <a:pathLst>
                <a:path w="8597" h="12104" extrusionOk="0">
                  <a:moveTo>
                    <a:pt x="117" y="0"/>
                  </a:moveTo>
                  <a:cubicBezTo>
                    <a:pt x="54" y="0"/>
                    <a:pt x="0" y="77"/>
                    <a:pt x="60" y="125"/>
                  </a:cubicBezTo>
                  <a:cubicBezTo>
                    <a:pt x="837" y="704"/>
                    <a:pt x="1569" y="1329"/>
                    <a:pt x="2270" y="1999"/>
                  </a:cubicBezTo>
                  <a:cubicBezTo>
                    <a:pt x="2970" y="2654"/>
                    <a:pt x="3626" y="3370"/>
                    <a:pt x="4220" y="4117"/>
                  </a:cubicBezTo>
                  <a:cubicBezTo>
                    <a:pt x="4829" y="4863"/>
                    <a:pt x="5393" y="5656"/>
                    <a:pt x="5896" y="6463"/>
                  </a:cubicBezTo>
                  <a:cubicBezTo>
                    <a:pt x="6414" y="7286"/>
                    <a:pt x="6871" y="8139"/>
                    <a:pt x="7282" y="9023"/>
                  </a:cubicBezTo>
                  <a:cubicBezTo>
                    <a:pt x="7678" y="9891"/>
                    <a:pt x="8029" y="10790"/>
                    <a:pt x="8318" y="11704"/>
                  </a:cubicBezTo>
                  <a:cubicBezTo>
                    <a:pt x="8364" y="11826"/>
                    <a:pt x="8394" y="11933"/>
                    <a:pt x="8425" y="12055"/>
                  </a:cubicBezTo>
                  <a:cubicBezTo>
                    <a:pt x="8436" y="12089"/>
                    <a:pt x="8464" y="12104"/>
                    <a:pt x="8494" y="12104"/>
                  </a:cubicBezTo>
                  <a:cubicBezTo>
                    <a:pt x="8543" y="12104"/>
                    <a:pt x="8596" y="12061"/>
                    <a:pt x="8577" y="11994"/>
                  </a:cubicBezTo>
                  <a:cubicBezTo>
                    <a:pt x="8303" y="11064"/>
                    <a:pt x="7953" y="10165"/>
                    <a:pt x="7572" y="9282"/>
                  </a:cubicBezTo>
                  <a:cubicBezTo>
                    <a:pt x="7176" y="8398"/>
                    <a:pt x="6718" y="7530"/>
                    <a:pt x="6216" y="6707"/>
                  </a:cubicBezTo>
                  <a:cubicBezTo>
                    <a:pt x="5728" y="5869"/>
                    <a:pt x="5164" y="5077"/>
                    <a:pt x="4570" y="4315"/>
                  </a:cubicBezTo>
                  <a:cubicBezTo>
                    <a:pt x="3976" y="3553"/>
                    <a:pt x="3321" y="2822"/>
                    <a:pt x="2635" y="2136"/>
                  </a:cubicBezTo>
                  <a:cubicBezTo>
                    <a:pt x="1950" y="1466"/>
                    <a:pt x="1218" y="826"/>
                    <a:pt x="457" y="232"/>
                  </a:cubicBezTo>
                  <a:cubicBezTo>
                    <a:pt x="365" y="155"/>
                    <a:pt x="258" y="94"/>
                    <a:pt x="167" y="18"/>
                  </a:cubicBezTo>
                  <a:cubicBezTo>
                    <a:pt x="151" y="5"/>
                    <a:pt x="134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 flipH="1">
              <a:off x="7771070" y="770103"/>
              <a:ext cx="786045" cy="973680"/>
            </a:xfrm>
            <a:custGeom>
              <a:avLst/>
              <a:gdLst/>
              <a:ahLst/>
              <a:cxnLst/>
              <a:rect l="l" t="t" r="r" b="b"/>
              <a:pathLst>
                <a:path w="10804" h="13383" extrusionOk="0">
                  <a:moveTo>
                    <a:pt x="1383" y="1"/>
                  </a:moveTo>
                  <a:cubicBezTo>
                    <a:pt x="1364" y="1"/>
                    <a:pt x="1345" y="2"/>
                    <a:pt x="1326" y="4"/>
                  </a:cubicBezTo>
                  <a:cubicBezTo>
                    <a:pt x="1083" y="19"/>
                    <a:pt x="869" y="202"/>
                    <a:pt x="747" y="415"/>
                  </a:cubicBezTo>
                  <a:cubicBezTo>
                    <a:pt x="427" y="948"/>
                    <a:pt x="747" y="1649"/>
                    <a:pt x="976" y="2152"/>
                  </a:cubicBezTo>
                  <a:cubicBezTo>
                    <a:pt x="1265" y="2776"/>
                    <a:pt x="1631" y="3371"/>
                    <a:pt x="2058" y="3904"/>
                  </a:cubicBezTo>
                  <a:cubicBezTo>
                    <a:pt x="1677" y="3767"/>
                    <a:pt x="1296" y="3660"/>
                    <a:pt x="915" y="3569"/>
                  </a:cubicBezTo>
                  <a:cubicBezTo>
                    <a:pt x="748" y="3530"/>
                    <a:pt x="571" y="3470"/>
                    <a:pt x="392" y="3470"/>
                  </a:cubicBezTo>
                  <a:cubicBezTo>
                    <a:pt x="358" y="3470"/>
                    <a:pt x="324" y="3472"/>
                    <a:pt x="290" y="3477"/>
                  </a:cubicBezTo>
                  <a:cubicBezTo>
                    <a:pt x="153" y="3508"/>
                    <a:pt x="1" y="3584"/>
                    <a:pt x="1" y="3752"/>
                  </a:cubicBezTo>
                  <a:cubicBezTo>
                    <a:pt x="1" y="3950"/>
                    <a:pt x="214" y="4087"/>
                    <a:pt x="351" y="4209"/>
                  </a:cubicBezTo>
                  <a:cubicBezTo>
                    <a:pt x="519" y="4361"/>
                    <a:pt x="702" y="4498"/>
                    <a:pt x="884" y="4620"/>
                  </a:cubicBezTo>
                  <a:cubicBezTo>
                    <a:pt x="1250" y="4879"/>
                    <a:pt x="1646" y="5077"/>
                    <a:pt x="2058" y="5245"/>
                  </a:cubicBezTo>
                  <a:cubicBezTo>
                    <a:pt x="2362" y="5382"/>
                    <a:pt x="2728" y="5519"/>
                    <a:pt x="2896" y="5808"/>
                  </a:cubicBezTo>
                  <a:cubicBezTo>
                    <a:pt x="2499" y="5747"/>
                    <a:pt x="2103" y="5702"/>
                    <a:pt x="1692" y="5656"/>
                  </a:cubicBezTo>
                  <a:cubicBezTo>
                    <a:pt x="1656" y="5652"/>
                    <a:pt x="1617" y="5649"/>
                    <a:pt x="1578" y="5649"/>
                  </a:cubicBezTo>
                  <a:cubicBezTo>
                    <a:pt x="1466" y="5649"/>
                    <a:pt x="1348" y="5673"/>
                    <a:pt x="1281" y="5763"/>
                  </a:cubicBezTo>
                  <a:cubicBezTo>
                    <a:pt x="1174" y="5885"/>
                    <a:pt x="1220" y="6037"/>
                    <a:pt x="1311" y="6144"/>
                  </a:cubicBezTo>
                  <a:cubicBezTo>
                    <a:pt x="1418" y="6281"/>
                    <a:pt x="1601" y="6372"/>
                    <a:pt x="1753" y="6464"/>
                  </a:cubicBezTo>
                  <a:cubicBezTo>
                    <a:pt x="1951" y="6570"/>
                    <a:pt x="2149" y="6677"/>
                    <a:pt x="2362" y="6783"/>
                  </a:cubicBezTo>
                  <a:cubicBezTo>
                    <a:pt x="2743" y="6982"/>
                    <a:pt x="3155" y="7134"/>
                    <a:pt x="3551" y="7302"/>
                  </a:cubicBezTo>
                  <a:cubicBezTo>
                    <a:pt x="3840" y="7408"/>
                    <a:pt x="4145" y="7561"/>
                    <a:pt x="4297" y="7835"/>
                  </a:cubicBezTo>
                  <a:cubicBezTo>
                    <a:pt x="4099" y="7789"/>
                    <a:pt x="3901" y="7743"/>
                    <a:pt x="3703" y="7698"/>
                  </a:cubicBezTo>
                  <a:cubicBezTo>
                    <a:pt x="3459" y="7652"/>
                    <a:pt x="3231" y="7576"/>
                    <a:pt x="2987" y="7545"/>
                  </a:cubicBezTo>
                  <a:cubicBezTo>
                    <a:pt x="2941" y="7538"/>
                    <a:pt x="2896" y="7534"/>
                    <a:pt x="2851" y="7534"/>
                  </a:cubicBezTo>
                  <a:cubicBezTo>
                    <a:pt x="2701" y="7534"/>
                    <a:pt x="2559" y="7577"/>
                    <a:pt x="2454" y="7682"/>
                  </a:cubicBezTo>
                  <a:cubicBezTo>
                    <a:pt x="2317" y="7820"/>
                    <a:pt x="2286" y="8018"/>
                    <a:pt x="2393" y="8170"/>
                  </a:cubicBezTo>
                  <a:cubicBezTo>
                    <a:pt x="2515" y="8338"/>
                    <a:pt x="2713" y="8459"/>
                    <a:pt x="2880" y="8551"/>
                  </a:cubicBezTo>
                  <a:cubicBezTo>
                    <a:pt x="3078" y="8673"/>
                    <a:pt x="3276" y="8764"/>
                    <a:pt x="3475" y="8840"/>
                  </a:cubicBezTo>
                  <a:cubicBezTo>
                    <a:pt x="3886" y="8993"/>
                    <a:pt x="4313" y="9115"/>
                    <a:pt x="4739" y="9252"/>
                  </a:cubicBezTo>
                  <a:cubicBezTo>
                    <a:pt x="5090" y="9374"/>
                    <a:pt x="5440" y="9526"/>
                    <a:pt x="5745" y="9739"/>
                  </a:cubicBezTo>
                  <a:cubicBezTo>
                    <a:pt x="5333" y="9663"/>
                    <a:pt x="4922" y="9587"/>
                    <a:pt x="4526" y="9495"/>
                  </a:cubicBezTo>
                  <a:cubicBezTo>
                    <a:pt x="4389" y="9474"/>
                    <a:pt x="4238" y="9439"/>
                    <a:pt x="4092" y="9439"/>
                  </a:cubicBezTo>
                  <a:cubicBezTo>
                    <a:pt x="4027" y="9439"/>
                    <a:pt x="3963" y="9446"/>
                    <a:pt x="3901" y="9465"/>
                  </a:cubicBezTo>
                  <a:cubicBezTo>
                    <a:pt x="3718" y="9526"/>
                    <a:pt x="3581" y="9694"/>
                    <a:pt x="3612" y="9876"/>
                  </a:cubicBezTo>
                  <a:cubicBezTo>
                    <a:pt x="3642" y="10090"/>
                    <a:pt x="3871" y="10212"/>
                    <a:pt x="4023" y="10318"/>
                  </a:cubicBezTo>
                  <a:cubicBezTo>
                    <a:pt x="4221" y="10440"/>
                    <a:pt x="4434" y="10547"/>
                    <a:pt x="4632" y="10623"/>
                  </a:cubicBezTo>
                  <a:cubicBezTo>
                    <a:pt x="5074" y="10821"/>
                    <a:pt x="5547" y="10943"/>
                    <a:pt x="6004" y="11080"/>
                  </a:cubicBezTo>
                  <a:cubicBezTo>
                    <a:pt x="6476" y="11232"/>
                    <a:pt x="6948" y="11400"/>
                    <a:pt x="7375" y="11659"/>
                  </a:cubicBezTo>
                  <a:cubicBezTo>
                    <a:pt x="7288" y="11717"/>
                    <a:pt x="7183" y="11738"/>
                    <a:pt x="7078" y="11738"/>
                  </a:cubicBezTo>
                  <a:cubicBezTo>
                    <a:pt x="7018" y="11738"/>
                    <a:pt x="6958" y="11731"/>
                    <a:pt x="6903" y="11720"/>
                  </a:cubicBezTo>
                  <a:cubicBezTo>
                    <a:pt x="6674" y="11674"/>
                    <a:pt x="6476" y="11568"/>
                    <a:pt x="6247" y="11522"/>
                  </a:cubicBezTo>
                  <a:cubicBezTo>
                    <a:pt x="6181" y="11508"/>
                    <a:pt x="6111" y="11499"/>
                    <a:pt x="6041" y="11499"/>
                  </a:cubicBezTo>
                  <a:cubicBezTo>
                    <a:pt x="5889" y="11499"/>
                    <a:pt x="5738" y="11539"/>
                    <a:pt x="5623" y="11644"/>
                  </a:cubicBezTo>
                  <a:cubicBezTo>
                    <a:pt x="5486" y="11781"/>
                    <a:pt x="5486" y="11979"/>
                    <a:pt x="5608" y="12131"/>
                  </a:cubicBezTo>
                  <a:cubicBezTo>
                    <a:pt x="5714" y="12299"/>
                    <a:pt x="5912" y="12390"/>
                    <a:pt x="6080" y="12451"/>
                  </a:cubicBezTo>
                  <a:cubicBezTo>
                    <a:pt x="6354" y="12558"/>
                    <a:pt x="6628" y="12634"/>
                    <a:pt x="6918" y="12710"/>
                  </a:cubicBezTo>
                  <a:cubicBezTo>
                    <a:pt x="7482" y="12847"/>
                    <a:pt x="8045" y="12939"/>
                    <a:pt x="8609" y="13030"/>
                  </a:cubicBezTo>
                  <a:cubicBezTo>
                    <a:pt x="9279" y="13152"/>
                    <a:pt x="9950" y="13274"/>
                    <a:pt x="10620" y="13381"/>
                  </a:cubicBezTo>
                  <a:cubicBezTo>
                    <a:pt x="10626" y="13382"/>
                    <a:pt x="10631" y="13383"/>
                    <a:pt x="10636" y="13383"/>
                  </a:cubicBezTo>
                  <a:cubicBezTo>
                    <a:pt x="10689" y="13383"/>
                    <a:pt x="10726" y="13314"/>
                    <a:pt x="10712" y="13259"/>
                  </a:cubicBezTo>
                  <a:cubicBezTo>
                    <a:pt x="10453" y="12299"/>
                    <a:pt x="10803" y="11324"/>
                    <a:pt x="10803" y="10349"/>
                  </a:cubicBezTo>
                  <a:cubicBezTo>
                    <a:pt x="10803" y="9907"/>
                    <a:pt x="10757" y="9465"/>
                    <a:pt x="10559" y="9069"/>
                  </a:cubicBezTo>
                  <a:cubicBezTo>
                    <a:pt x="10392" y="8703"/>
                    <a:pt x="10102" y="8383"/>
                    <a:pt x="9706" y="8277"/>
                  </a:cubicBezTo>
                  <a:cubicBezTo>
                    <a:pt x="9640" y="8260"/>
                    <a:pt x="9573" y="8252"/>
                    <a:pt x="9506" y="8252"/>
                  </a:cubicBezTo>
                  <a:cubicBezTo>
                    <a:pt x="9387" y="8252"/>
                    <a:pt x="9270" y="8279"/>
                    <a:pt x="9173" y="8338"/>
                  </a:cubicBezTo>
                  <a:cubicBezTo>
                    <a:pt x="8959" y="8459"/>
                    <a:pt x="8883" y="8703"/>
                    <a:pt x="8838" y="8932"/>
                  </a:cubicBezTo>
                  <a:cubicBezTo>
                    <a:pt x="8807" y="9145"/>
                    <a:pt x="8807" y="9374"/>
                    <a:pt x="8700" y="9587"/>
                  </a:cubicBezTo>
                  <a:cubicBezTo>
                    <a:pt x="8642" y="9718"/>
                    <a:pt x="8514" y="9877"/>
                    <a:pt x="8356" y="9877"/>
                  </a:cubicBezTo>
                  <a:cubicBezTo>
                    <a:pt x="8349" y="9877"/>
                    <a:pt x="8342" y="9877"/>
                    <a:pt x="8335" y="9876"/>
                  </a:cubicBezTo>
                  <a:cubicBezTo>
                    <a:pt x="8152" y="9846"/>
                    <a:pt x="8106" y="9663"/>
                    <a:pt x="8122" y="9511"/>
                  </a:cubicBezTo>
                  <a:cubicBezTo>
                    <a:pt x="8137" y="9297"/>
                    <a:pt x="8228" y="9130"/>
                    <a:pt x="8350" y="8962"/>
                  </a:cubicBezTo>
                  <a:cubicBezTo>
                    <a:pt x="8655" y="8551"/>
                    <a:pt x="9066" y="8170"/>
                    <a:pt x="9158" y="7652"/>
                  </a:cubicBezTo>
                  <a:cubicBezTo>
                    <a:pt x="9234" y="7256"/>
                    <a:pt x="9097" y="6768"/>
                    <a:pt x="8731" y="6585"/>
                  </a:cubicBezTo>
                  <a:cubicBezTo>
                    <a:pt x="8637" y="6535"/>
                    <a:pt x="8541" y="6512"/>
                    <a:pt x="8446" y="6512"/>
                  </a:cubicBezTo>
                  <a:cubicBezTo>
                    <a:pt x="8144" y="6512"/>
                    <a:pt x="7857" y="6741"/>
                    <a:pt x="7695" y="6997"/>
                  </a:cubicBezTo>
                  <a:cubicBezTo>
                    <a:pt x="7543" y="7210"/>
                    <a:pt x="7451" y="7469"/>
                    <a:pt x="7314" y="7713"/>
                  </a:cubicBezTo>
                  <a:cubicBezTo>
                    <a:pt x="7238" y="7820"/>
                    <a:pt x="7177" y="7926"/>
                    <a:pt x="7070" y="7987"/>
                  </a:cubicBezTo>
                  <a:cubicBezTo>
                    <a:pt x="7036" y="8008"/>
                    <a:pt x="6993" y="8022"/>
                    <a:pt x="6953" y="8022"/>
                  </a:cubicBezTo>
                  <a:cubicBezTo>
                    <a:pt x="6903" y="8022"/>
                    <a:pt x="6858" y="8000"/>
                    <a:pt x="6842" y="7941"/>
                  </a:cubicBezTo>
                  <a:cubicBezTo>
                    <a:pt x="6811" y="7865"/>
                    <a:pt x="6872" y="7759"/>
                    <a:pt x="6918" y="7698"/>
                  </a:cubicBezTo>
                  <a:cubicBezTo>
                    <a:pt x="6979" y="7591"/>
                    <a:pt x="7070" y="7515"/>
                    <a:pt x="7146" y="7423"/>
                  </a:cubicBezTo>
                  <a:cubicBezTo>
                    <a:pt x="7314" y="7210"/>
                    <a:pt x="7466" y="6982"/>
                    <a:pt x="7588" y="6738"/>
                  </a:cubicBezTo>
                  <a:cubicBezTo>
                    <a:pt x="7802" y="6311"/>
                    <a:pt x="7893" y="5808"/>
                    <a:pt x="7649" y="5382"/>
                  </a:cubicBezTo>
                  <a:cubicBezTo>
                    <a:pt x="7543" y="5214"/>
                    <a:pt x="7375" y="5062"/>
                    <a:pt x="7177" y="5031"/>
                  </a:cubicBezTo>
                  <a:cubicBezTo>
                    <a:pt x="7161" y="5030"/>
                    <a:pt x="7146" y="5030"/>
                    <a:pt x="7131" y="5030"/>
                  </a:cubicBezTo>
                  <a:cubicBezTo>
                    <a:pt x="6937" y="5030"/>
                    <a:pt x="6771" y="5119"/>
                    <a:pt x="6644" y="5260"/>
                  </a:cubicBezTo>
                  <a:cubicBezTo>
                    <a:pt x="6461" y="5427"/>
                    <a:pt x="6354" y="5656"/>
                    <a:pt x="6247" y="5869"/>
                  </a:cubicBezTo>
                  <a:cubicBezTo>
                    <a:pt x="6126" y="6128"/>
                    <a:pt x="6019" y="6403"/>
                    <a:pt x="5943" y="6677"/>
                  </a:cubicBezTo>
                  <a:cubicBezTo>
                    <a:pt x="5928" y="6783"/>
                    <a:pt x="5897" y="6936"/>
                    <a:pt x="5790" y="6997"/>
                  </a:cubicBezTo>
                  <a:cubicBezTo>
                    <a:pt x="5761" y="7008"/>
                    <a:pt x="5732" y="7013"/>
                    <a:pt x="5703" y="7013"/>
                  </a:cubicBezTo>
                  <a:cubicBezTo>
                    <a:pt x="5656" y="7013"/>
                    <a:pt x="5609" y="7000"/>
                    <a:pt x="5562" y="6982"/>
                  </a:cubicBezTo>
                  <a:cubicBezTo>
                    <a:pt x="5379" y="6875"/>
                    <a:pt x="5333" y="6662"/>
                    <a:pt x="5364" y="6479"/>
                  </a:cubicBezTo>
                  <a:cubicBezTo>
                    <a:pt x="5410" y="6205"/>
                    <a:pt x="5531" y="5961"/>
                    <a:pt x="5623" y="5702"/>
                  </a:cubicBezTo>
                  <a:cubicBezTo>
                    <a:pt x="5729" y="5427"/>
                    <a:pt x="5836" y="5153"/>
                    <a:pt x="5928" y="4864"/>
                  </a:cubicBezTo>
                  <a:cubicBezTo>
                    <a:pt x="6095" y="4437"/>
                    <a:pt x="6339" y="3919"/>
                    <a:pt x="6126" y="3462"/>
                  </a:cubicBezTo>
                  <a:cubicBezTo>
                    <a:pt x="6006" y="3202"/>
                    <a:pt x="5757" y="3004"/>
                    <a:pt x="5491" y="3004"/>
                  </a:cubicBezTo>
                  <a:cubicBezTo>
                    <a:pt x="5382" y="3004"/>
                    <a:pt x="5272" y="3037"/>
                    <a:pt x="5166" y="3112"/>
                  </a:cubicBezTo>
                  <a:cubicBezTo>
                    <a:pt x="4998" y="3234"/>
                    <a:pt x="4907" y="3447"/>
                    <a:pt x="4831" y="3630"/>
                  </a:cubicBezTo>
                  <a:cubicBezTo>
                    <a:pt x="4739" y="3858"/>
                    <a:pt x="4663" y="4102"/>
                    <a:pt x="4556" y="4331"/>
                  </a:cubicBezTo>
                  <a:cubicBezTo>
                    <a:pt x="4450" y="4529"/>
                    <a:pt x="4343" y="4711"/>
                    <a:pt x="4206" y="4894"/>
                  </a:cubicBezTo>
                  <a:cubicBezTo>
                    <a:pt x="4114" y="4483"/>
                    <a:pt x="4267" y="4056"/>
                    <a:pt x="4373" y="3660"/>
                  </a:cubicBezTo>
                  <a:cubicBezTo>
                    <a:pt x="4541" y="3142"/>
                    <a:pt x="4632" y="2624"/>
                    <a:pt x="4617" y="2076"/>
                  </a:cubicBezTo>
                  <a:cubicBezTo>
                    <a:pt x="4617" y="1832"/>
                    <a:pt x="4602" y="1558"/>
                    <a:pt x="4495" y="1329"/>
                  </a:cubicBezTo>
                  <a:cubicBezTo>
                    <a:pt x="4439" y="1147"/>
                    <a:pt x="4280" y="990"/>
                    <a:pt x="4077" y="990"/>
                  </a:cubicBezTo>
                  <a:cubicBezTo>
                    <a:pt x="4059" y="990"/>
                    <a:pt x="4041" y="991"/>
                    <a:pt x="4023" y="994"/>
                  </a:cubicBezTo>
                  <a:cubicBezTo>
                    <a:pt x="3840" y="1009"/>
                    <a:pt x="3688" y="1177"/>
                    <a:pt x="3596" y="1329"/>
                  </a:cubicBezTo>
                  <a:cubicBezTo>
                    <a:pt x="3490" y="1542"/>
                    <a:pt x="3459" y="1786"/>
                    <a:pt x="3444" y="2015"/>
                  </a:cubicBezTo>
                  <a:cubicBezTo>
                    <a:pt x="3398" y="2533"/>
                    <a:pt x="3475" y="3112"/>
                    <a:pt x="3231" y="3584"/>
                  </a:cubicBezTo>
                  <a:cubicBezTo>
                    <a:pt x="3139" y="3355"/>
                    <a:pt x="3094" y="3112"/>
                    <a:pt x="3063" y="2868"/>
                  </a:cubicBezTo>
                  <a:cubicBezTo>
                    <a:pt x="3033" y="2578"/>
                    <a:pt x="3017" y="2274"/>
                    <a:pt x="2941" y="1984"/>
                  </a:cubicBezTo>
                  <a:cubicBezTo>
                    <a:pt x="2804" y="1420"/>
                    <a:pt x="2515" y="872"/>
                    <a:pt x="2119" y="445"/>
                  </a:cubicBezTo>
                  <a:cubicBezTo>
                    <a:pt x="1932" y="230"/>
                    <a:pt x="1691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 flipH="1">
              <a:off x="7637057" y="846132"/>
              <a:ext cx="818348" cy="998417"/>
            </a:xfrm>
            <a:custGeom>
              <a:avLst/>
              <a:gdLst/>
              <a:ahLst/>
              <a:cxnLst/>
              <a:rect l="l" t="t" r="r" b="b"/>
              <a:pathLst>
                <a:path w="11248" h="13723" extrusionOk="0">
                  <a:moveTo>
                    <a:pt x="117" y="1"/>
                  </a:moveTo>
                  <a:cubicBezTo>
                    <a:pt x="62" y="1"/>
                    <a:pt x="0" y="54"/>
                    <a:pt x="20" y="132"/>
                  </a:cubicBezTo>
                  <a:cubicBezTo>
                    <a:pt x="431" y="1213"/>
                    <a:pt x="919" y="2265"/>
                    <a:pt x="1467" y="3286"/>
                  </a:cubicBezTo>
                  <a:cubicBezTo>
                    <a:pt x="2000" y="4306"/>
                    <a:pt x="2610" y="5297"/>
                    <a:pt x="3280" y="6241"/>
                  </a:cubicBezTo>
                  <a:cubicBezTo>
                    <a:pt x="3935" y="7201"/>
                    <a:pt x="4667" y="8100"/>
                    <a:pt x="5444" y="8953"/>
                  </a:cubicBezTo>
                  <a:cubicBezTo>
                    <a:pt x="6221" y="9822"/>
                    <a:pt x="7059" y="10629"/>
                    <a:pt x="7927" y="11376"/>
                  </a:cubicBezTo>
                  <a:cubicBezTo>
                    <a:pt x="8796" y="12138"/>
                    <a:pt x="9725" y="12838"/>
                    <a:pt x="10685" y="13478"/>
                  </a:cubicBezTo>
                  <a:cubicBezTo>
                    <a:pt x="10807" y="13555"/>
                    <a:pt x="10929" y="13631"/>
                    <a:pt x="11051" y="13707"/>
                  </a:cubicBezTo>
                  <a:cubicBezTo>
                    <a:pt x="11069" y="13718"/>
                    <a:pt x="11088" y="13722"/>
                    <a:pt x="11105" y="13722"/>
                  </a:cubicBezTo>
                  <a:cubicBezTo>
                    <a:pt x="11188" y="13722"/>
                    <a:pt x="11248" y="13620"/>
                    <a:pt x="11172" y="13570"/>
                  </a:cubicBezTo>
                  <a:cubicBezTo>
                    <a:pt x="10197" y="12960"/>
                    <a:pt x="9268" y="12275"/>
                    <a:pt x="8369" y="11528"/>
                  </a:cubicBezTo>
                  <a:cubicBezTo>
                    <a:pt x="7485" y="10797"/>
                    <a:pt x="6647" y="10005"/>
                    <a:pt x="5870" y="9151"/>
                  </a:cubicBezTo>
                  <a:cubicBezTo>
                    <a:pt x="5078" y="8313"/>
                    <a:pt x="4347" y="7430"/>
                    <a:pt x="3676" y="6500"/>
                  </a:cubicBezTo>
                  <a:cubicBezTo>
                    <a:pt x="2991" y="5571"/>
                    <a:pt x="2381" y="4581"/>
                    <a:pt x="1818" y="3575"/>
                  </a:cubicBezTo>
                  <a:cubicBezTo>
                    <a:pt x="1254" y="2569"/>
                    <a:pt x="766" y="1533"/>
                    <a:pt x="340" y="452"/>
                  </a:cubicBezTo>
                  <a:cubicBezTo>
                    <a:pt x="294" y="330"/>
                    <a:pt x="248" y="193"/>
                    <a:pt x="187" y="56"/>
                  </a:cubicBezTo>
                  <a:cubicBezTo>
                    <a:pt x="176" y="17"/>
                    <a:pt x="148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 flipH="1">
              <a:off x="5298085" y="923397"/>
              <a:ext cx="163044" cy="433838"/>
            </a:xfrm>
            <a:custGeom>
              <a:avLst/>
              <a:gdLst/>
              <a:ahLst/>
              <a:cxnLst/>
              <a:rect l="l" t="t" r="r" b="b"/>
              <a:pathLst>
                <a:path w="2241" h="5963" extrusionOk="0">
                  <a:moveTo>
                    <a:pt x="1730" y="1"/>
                  </a:moveTo>
                  <a:cubicBezTo>
                    <a:pt x="1711" y="1"/>
                    <a:pt x="1692" y="9"/>
                    <a:pt x="1677" y="30"/>
                  </a:cubicBezTo>
                  <a:cubicBezTo>
                    <a:pt x="564" y="1248"/>
                    <a:pt x="1" y="2909"/>
                    <a:pt x="77" y="4539"/>
                  </a:cubicBezTo>
                  <a:cubicBezTo>
                    <a:pt x="107" y="4996"/>
                    <a:pt x="168" y="5454"/>
                    <a:pt x="305" y="5895"/>
                  </a:cubicBezTo>
                  <a:cubicBezTo>
                    <a:pt x="319" y="5943"/>
                    <a:pt x="353" y="5963"/>
                    <a:pt x="388" y="5963"/>
                  </a:cubicBezTo>
                  <a:cubicBezTo>
                    <a:pt x="431" y="5963"/>
                    <a:pt x="473" y="5931"/>
                    <a:pt x="473" y="5880"/>
                  </a:cubicBezTo>
                  <a:lnTo>
                    <a:pt x="488" y="5880"/>
                  </a:lnTo>
                  <a:cubicBezTo>
                    <a:pt x="1646" y="4722"/>
                    <a:pt x="2240" y="3046"/>
                    <a:pt x="2103" y="1431"/>
                  </a:cubicBezTo>
                  <a:cubicBezTo>
                    <a:pt x="2073" y="959"/>
                    <a:pt x="1981" y="502"/>
                    <a:pt x="1829" y="75"/>
                  </a:cubicBezTo>
                  <a:cubicBezTo>
                    <a:pt x="1809" y="35"/>
                    <a:pt x="1768" y="1"/>
                    <a:pt x="1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 flipH="1">
              <a:off x="5485428" y="1150826"/>
              <a:ext cx="150821" cy="375125"/>
            </a:xfrm>
            <a:custGeom>
              <a:avLst/>
              <a:gdLst/>
              <a:ahLst/>
              <a:cxnLst/>
              <a:rect l="l" t="t" r="r" b="b"/>
              <a:pathLst>
                <a:path w="2073" h="5156" extrusionOk="0">
                  <a:moveTo>
                    <a:pt x="329" y="0"/>
                  </a:moveTo>
                  <a:cubicBezTo>
                    <a:pt x="291" y="0"/>
                    <a:pt x="253" y="20"/>
                    <a:pt x="244" y="57"/>
                  </a:cubicBezTo>
                  <a:cubicBezTo>
                    <a:pt x="0" y="1429"/>
                    <a:pt x="0" y="2891"/>
                    <a:pt x="579" y="4171"/>
                  </a:cubicBezTo>
                  <a:cubicBezTo>
                    <a:pt x="732" y="4506"/>
                    <a:pt x="915" y="4826"/>
                    <a:pt x="1143" y="5116"/>
                  </a:cubicBezTo>
                  <a:cubicBezTo>
                    <a:pt x="1166" y="5144"/>
                    <a:pt x="1197" y="5156"/>
                    <a:pt x="1227" y="5156"/>
                  </a:cubicBezTo>
                  <a:cubicBezTo>
                    <a:pt x="1276" y="5156"/>
                    <a:pt x="1320" y="5123"/>
                    <a:pt x="1311" y="5085"/>
                  </a:cubicBezTo>
                  <a:cubicBezTo>
                    <a:pt x="1326" y="5070"/>
                    <a:pt x="1326" y="5070"/>
                    <a:pt x="1341" y="5055"/>
                  </a:cubicBezTo>
                  <a:cubicBezTo>
                    <a:pt x="2073" y="3775"/>
                    <a:pt x="1829" y="2221"/>
                    <a:pt x="1113" y="1002"/>
                  </a:cubicBezTo>
                  <a:cubicBezTo>
                    <a:pt x="899" y="652"/>
                    <a:pt x="656" y="332"/>
                    <a:pt x="397" y="27"/>
                  </a:cubicBezTo>
                  <a:cubicBezTo>
                    <a:pt x="379" y="9"/>
                    <a:pt x="353" y="0"/>
                    <a:pt x="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 flipH="1">
              <a:off x="5211725" y="1363196"/>
              <a:ext cx="246858" cy="188872"/>
            </a:xfrm>
            <a:custGeom>
              <a:avLst/>
              <a:gdLst/>
              <a:ahLst/>
              <a:cxnLst/>
              <a:rect l="l" t="t" r="r" b="b"/>
              <a:pathLst>
                <a:path w="3393" h="2596" extrusionOk="0">
                  <a:moveTo>
                    <a:pt x="3280" y="0"/>
                  </a:moveTo>
                  <a:cubicBezTo>
                    <a:pt x="3273" y="0"/>
                    <a:pt x="3265" y="1"/>
                    <a:pt x="3257" y="3"/>
                  </a:cubicBezTo>
                  <a:cubicBezTo>
                    <a:pt x="2160" y="186"/>
                    <a:pt x="895" y="460"/>
                    <a:pt x="347" y="1557"/>
                  </a:cubicBezTo>
                  <a:cubicBezTo>
                    <a:pt x="210" y="1846"/>
                    <a:pt x="118" y="2166"/>
                    <a:pt x="27" y="2486"/>
                  </a:cubicBezTo>
                  <a:cubicBezTo>
                    <a:pt x="0" y="2553"/>
                    <a:pt x="54" y="2596"/>
                    <a:pt x="109" y="2596"/>
                  </a:cubicBezTo>
                  <a:cubicBezTo>
                    <a:pt x="117" y="2596"/>
                    <a:pt x="125" y="2595"/>
                    <a:pt x="133" y="2593"/>
                  </a:cubicBezTo>
                  <a:cubicBezTo>
                    <a:pt x="148" y="2593"/>
                    <a:pt x="162" y="2593"/>
                    <a:pt x="176" y="2593"/>
                  </a:cubicBezTo>
                  <a:cubicBezTo>
                    <a:pt x="1334" y="2593"/>
                    <a:pt x="2426" y="1986"/>
                    <a:pt x="3013" y="978"/>
                  </a:cubicBezTo>
                  <a:cubicBezTo>
                    <a:pt x="3181" y="704"/>
                    <a:pt x="3302" y="414"/>
                    <a:pt x="3379" y="109"/>
                  </a:cubicBezTo>
                  <a:cubicBezTo>
                    <a:pt x="3392" y="55"/>
                    <a:pt x="3345" y="0"/>
                    <a:pt x="3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 flipH="1">
              <a:off x="5621769" y="1386113"/>
              <a:ext cx="161880" cy="352643"/>
            </a:xfrm>
            <a:custGeom>
              <a:avLst/>
              <a:gdLst/>
              <a:ahLst/>
              <a:cxnLst/>
              <a:rect l="l" t="t" r="r" b="b"/>
              <a:pathLst>
                <a:path w="2225" h="4847" extrusionOk="0">
                  <a:moveTo>
                    <a:pt x="1024" y="1"/>
                  </a:moveTo>
                  <a:cubicBezTo>
                    <a:pt x="986" y="1"/>
                    <a:pt x="947" y="24"/>
                    <a:pt x="929" y="69"/>
                  </a:cubicBezTo>
                  <a:cubicBezTo>
                    <a:pt x="488" y="1318"/>
                    <a:pt x="0" y="2842"/>
                    <a:pt x="838" y="4045"/>
                  </a:cubicBezTo>
                  <a:cubicBezTo>
                    <a:pt x="945" y="4182"/>
                    <a:pt x="1051" y="4304"/>
                    <a:pt x="1173" y="4426"/>
                  </a:cubicBezTo>
                  <a:cubicBezTo>
                    <a:pt x="1326" y="4548"/>
                    <a:pt x="1493" y="4655"/>
                    <a:pt x="1600" y="4807"/>
                  </a:cubicBezTo>
                  <a:cubicBezTo>
                    <a:pt x="1622" y="4835"/>
                    <a:pt x="1650" y="4846"/>
                    <a:pt x="1677" y="4846"/>
                  </a:cubicBezTo>
                  <a:cubicBezTo>
                    <a:pt x="1724" y="4846"/>
                    <a:pt x="1767" y="4810"/>
                    <a:pt x="1767" y="4761"/>
                  </a:cubicBezTo>
                  <a:cubicBezTo>
                    <a:pt x="1798" y="4761"/>
                    <a:pt x="1828" y="4746"/>
                    <a:pt x="1828" y="4700"/>
                  </a:cubicBezTo>
                  <a:cubicBezTo>
                    <a:pt x="2225" y="3497"/>
                    <a:pt x="2133" y="2156"/>
                    <a:pt x="1630" y="983"/>
                  </a:cubicBezTo>
                  <a:cubicBezTo>
                    <a:pt x="1493" y="663"/>
                    <a:pt x="1310" y="343"/>
                    <a:pt x="1097" y="38"/>
                  </a:cubicBezTo>
                  <a:cubicBezTo>
                    <a:pt x="1078" y="13"/>
                    <a:pt x="1051" y="1"/>
                    <a:pt x="1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 flipH="1">
              <a:off x="5323839" y="1651448"/>
              <a:ext cx="259226" cy="188072"/>
            </a:xfrm>
            <a:custGeom>
              <a:avLst/>
              <a:gdLst/>
              <a:ahLst/>
              <a:cxnLst/>
              <a:rect l="l" t="t" r="r" b="b"/>
              <a:pathLst>
                <a:path w="3563" h="2585" extrusionOk="0">
                  <a:moveTo>
                    <a:pt x="3459" y="1"/>
                  </a:moveTo>
                  <a:cubicBezTo>
                    <a:pt x="3455" y="1"/>
                    <a:pt x="3449" y="1"/>
                    <a:pt x="3444" y="2"/>
                  </a:cubicBezTo>
                  <a:cubicBezTo>
                    <a:pt x="2347" y="78"/>
                    <a:pt x="1296" y="596"/>
                    <a:pt x="549" y="1404"/>
                  </a:cubicBezTo>
                  <a:cubicBezTo>
                    <a:pt x="351" y="1648"/>
                    <a:pt x="168" y="1891"/>
                    <a:pt x="16" y="2166"/>
                  </a:cubicBezTo>
                  <a:cubicBezTo>
                    <a:pt x="1" y="2196"/>
                    <a:pt x="1" y="2211"/>
                    <a:pt x="1" y="2226"/>
                  </a:cubicBezTo>
                  <a:cubicBezTo>
                    <a:pt x="1" y="2257"/>
                    <a:pt x="16" y="2272"/>
                    <a:pt x="31" y="2287"/>
                  </a:cubicBezTo>
                  <a:cubicBezTo>
                    <a:pt x="280" y="2494"/>
                    <a:pt x="586" y="2584"/>
                    <a:pt x="898" y="2584"/>
                  </a:cubicBezTo>
                  <a:cubicBezTo>
                    <a:pt x="1160" y="2584"/>
                    <a:pt x="1425" y="2521"/>
                    <a:pt x="1661" y="2409"/>
                  </a:cubicBezTo>
                  <a:cubicBezTo>
                    <a:pt x="2225" y="2135"/>
                    <a:pt x="2667" y="1632"/>
                    <a:pt x="3002" y="1114"/>
                  </a:cubicBezTo>
                  <a:cubicBezTo>
                    <a:pt x="3216" y="825"/>
                    <a:pt x="3368" y="490"/>
                    <a:pt x="3505" y="154"/>
                  </a:cubicBezTo>
                  <a:cubicBezTo>
                    <a:pt x="3562" y="111"/>
                    <a:pt x="3539" y="1"/>
                    <a:pt x="34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 flipH="1">
              <a:off x="5750326" y="1730386"/>
              <a:ext cx="158606" cy="306881"/>
            </a:xfrm>
            <a:custGeom>
              <a:avLst/>
              <a:gdLst/>
              <a:ahLst/>
              <a:cxnLst/>
              <a:rect l="l" t="t" r="r" b="b"/>
              <a:pathLst>
                <a:path w="2180" h="4218" extrusionOk="0">
                  <a:moveTo>
                    <a:pt x="593" y="1"/>
                  </a:moveTo>
                  <a:cubicBezTo>
                    <a:pt x="557" y="1"/>
                    <a:pt x="519" y="20"/>
                    <a:pt x="503" y="60"/>
                  </a:cubicBezTo>
                  <a:cubicBezTo>
                    <a:pt x="244" y="1218"/>
                    <a:pt x="0" y="2558"/>
                    <a:pt x="793" y="3579"/>
                  </a:cubicBezTo>
                  <a:cubicBezTo>
                    <a:pt x="976" y="3808"/>
                    <a:pt x="1204" y="4006"/>
                    <a:pt x="1463" y="4143"/>
                  </a:cubicBezTo>
                  <a:lnTo>
                    <a:pt x="1509" y="4143"/>
                  </a:lnTo>
                  <a:cubicBezTo>
                    <a:pt x="1527" y="4188"/>
                    <a:pt x="1567" y="4218"/>
                    <a:pt x="1606" y="4218"/>
                  </a:cubicBezTo>
                  <a:cubicBezTo>
                    <a:pt x="1632" y="4218"/>
                    <a:pt x="1658" y="4204"/>
                    <a:pt x="1676" y="4173"/>
                  </a:cubicBezTo>
                  <a:cubicBezTo>
                    <a:pt x="2179" y="3092"/>
                    <a:pt x="1783" y="1888"/>
                    <a:pt x="1219" y="913"/>
                  </a:cubicBezTo>
                  <a:cubicBezTo>
                    <a:pt x="1052" y="623"/>
                    <a:pt x="869" y="334"/>
                    <a:pt x="671" y="45"/>
                  </a:cubicBezTo>
                  <a:cubicBezTo>
                    <a:pt x="656" y="16"/>
                    <a:pt x="625" y="1"/>
                    <a:pt x="593" y="1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 flipH="1">
              <a:off x="5420020" y="1903978"/>
              <a:ext cx="266138" cy="204078"/>
            </a:xfrm>
            <a:custGeom>
              <a:avLst/>
              <a:gdLst/>
              <a:ahLst/>
              <a:cxnLst/>
              <a:rect l="l" t="t" r="r" b="b"/>
              <a:pathLst>
                <a:path w="3658" h="2805" extrusionOk="0">
                  <a:moveTo>
                    <a:pt x="3487" y="1"/>
                  </a:moveTo>
                  <a:cubicBezTo>
                    <a:pt x="3413" y="1"/>
                    <a:pt x="3326" y="34"/>
                    <a:pt x="3261" y="51"/>
                  </a:cubicBezTo>
                  <a:cubicBezTo>
                    <a:pt x="2621" y="279"/>
                    <a:pt x="1921" y="462"/>
                    <a:pt x="1342" y="812"/>
                  </a:cubicBezTo>
                  <a:cubicBezTo>
                    <a:pt x="702" y="1224"/>
                    <a:pt x="336" y="1864"/>
                    <a:pt x="16" y="2534"/>
                  </a:cubicBezTo>
                  <a:cubicBezTo>
                    <a:pt x="1" y="2549"/>
                    <a:pt x="1" y="2580"/>
                    <a:pt x="16" y="2610"/>
                  </a:cubicBezTo>
                  <a:cubicBezTo>
                    <a:pt x="16" y="2625"/>
                    <a:pt x="16" y="2625"/>
                    <a:pt x="31" y="2641"/>
                  </a:cubicBezTo>
                  <a:cubicBezTo>
                    <a:pt x="107" y="2747"/>
                    <a:pt x="229" y="2778"/>
                    <a:pt x="351" y="2793"/>
                  </a:cubicBezTo>
                  <a:cubicBezTo>
                    <a:pt x="427" y="2801"/>
                    <a:pt x="507" y="2804"/>
                    <a:pt x="587" y="2804"/>
                  </a:cubicBezTo>
                  <a:cubicBezTo>
                    <a:pt x="667" y="2804"/>
                    <a:pt x="747" y="2801"/>
                    <a:pt x="824" y="2793"/>
                  </a:cubicBezTo>
                  <a:cubicBezTo>
                    <a:pt x="1144" y="2763"/>
                    <a:pt x="1463" y="2702"/>
                    <a:pt x="1768" y="2580"/>
                  </a:cubicBezTo>
                  <a:cubicBezTo>
                    <a:pt x="2347" y="2336"/>
                    <a:pt x="2850" y="1925"/>
                    <a:pt x="3185" y="1391"/>
                  </a:cubicBezTo>
                  <a:cubicBezTo>
                    <a:pt x="3353" y="1132"/>
                    <a:pt x="3475" y="843"/>
                    <a:pt x="3566" y="553"/>
                  </a:cubicBezTo>
                  <a:cubicBezTo>
                    <a:pt x="3581" y="477"/>
                    <a:pt x="3597" y="401"/>
                    <a:pt x="3612" y="325"/>
                  </a:cubicBezTo>
                  <a:cubicBezTo>
                    <a:pt x="3627" y="264"/>
                    <a:pt x="3657" y="188"/>
                    <a:pt x="3627" y="111"/>
                  </a:cubicBezTo>
                  <a:cubicBezTo>
                    <a:pt x="3606" y="26"/>
                    <a:pt x="3551" y="1"/>
                    <a:pt x="3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 flipH="1">
              <a:off x="5254283" y="1015285"/>
              <a:ext cx="601029" cy="1342475"/>
            </a:xfrm>
            <a:custGeom>
              <a:avLst/>
              <a:gdLst/>
              <a:ahLst/>
              <a:cxnLst/>
              <a:rect l="l" t="t" r="r" b="b"/>
              <a:pathLst>
                <a:path w="8261" h="18452" extrusionOk="0">
                  <a:moveTo>
                    <a:pt x="6956" y="1"/>
                  </a:moveTo>
                  <a:cubicBezTo>
                    <a:pt x="6912" y="1"/>
                    <a:pt x="6866" y="31"/>
                    <a:pt x="6866" y="92"/>
                  </a:cubicBezTo>
                  <a:cubicBezTo>
                    <a:pt x="6714" y="1341"/>
                    <a:pt x="6424" y="2576"/>
                    <a:pt x="6043" y="3779"/>
                  </a:cubicBezTo>
                  <a:cubicBezTo>
                    <a:pt x="5663" y="4983"/>
                    <a:pt x="5190" y="6156"/>
                    <a:pt x="4672" y="7314"/>
                  </a:cubicBezTo>
                  <a:cubicBezTo>
                    <a:pt x="4611" y="7466"/>
                    <a:pt x="4535" y="7619"/>
                    <a:pt x="4474" y="7756"/>
                  </a:cubicBezTo>
                  <a:cubicBezTo>
                    <a:pt x="4352" y="6369"/>
                    <a:pt x="4108" y="4998"/>
                    <a:pt x="3758" y="3642"/>
                  </a:cubicBezTo>
                  <a:cubicBezTo>
                    <a:pt x="3746" y="3600"/>
                    <a:pt x="3712" y="3581"/>
                    <a:pt x="3678" y="3581"/>
                  </a:cubicBezTo>
                  <a:cubicBezTo>
                    <a:pt x="3626" y="3581"/>
                    <a:pt x="3572" y="3623"/>
                    <a:pt x="3590" y="3688"/>
                  </a:cubicBezTo>
                  <a:cubicBezTo>
                    <a:pt x="3956" y="5105"/>
                    <a:pt x="4200" y="6537"/>
                    <a:pt x="4307" y="7999"/>
                  </a:cubicBezTo>
                  <a:cubicBezTo>
                    <a:pt x="4322" y="8015"/>
                    <a:pt x="4322" y="8045"/>
                    <a:pt x="4337" y="8060"/>
                  </a:cubicBezTo>
                  <a:cubicBezTo>
                    <a:pt x="3926" y="8975"/>
                    <a:pt x="3499" y="9874"/>
                    <a:pt x="3072" y="10788"/>
                  </a:cubicBezTo>
                  <a:cubicBezTo>
                    <a:pt x="3042" y="10833"/>
                    <a:pt x="3027" y="10879"/>
                    <a:pt x="2996" y="10925"/>
                  </a:cubicBezTo>
                  <a:cubicBezTo>
                    <a:pt x="2707" y="9767"/>
                    <a:pt x="2493" y="8594"/>
                    <a:pt x="2341" y="7405"/>
                  </a:cubicBezTo>
                  <a:cubicBezTo>
                    <a:pt x="2311" y="7040"/>
                    <a:pt x="2265" y="6674"/>
                    <a:pt x="2234" y="6308"/>
                  </a:cubicBezTo>
                  <a:cubicBezTo>
                    <a:pt x="2227" y="6255"/>
                    <a:pt x="2181" y="6228"/>
                    <a:pt x="2137" y="6228"/>
                  </a:cubicBezTo>
                  <a:cubicBezTo>
                    <a:pt x="2093" y="6228"/>
                    <a:pt x="2052" y="6255"/>
                    <a:pt x="2052" y="6308"/>
                  </a:cubicBezTo>
                  <a:cubicBezTo>
                    <a:pt x="2158" y="7603"/>
                    <a:pt x="2356" y="8898"/>
                    <a:pt x="2631" y="10163"/>
                  </a:cubicBezTo>
                  <a:cubicBezTo>
                    <a:pt x="2707" y="10498"/>
                    <a:pt x="2783" y="10849"/>
                    <a:pt x="2874" y="11184"/>
                  </a:cubicBezTo>
                  <a:cubicBezTo>
                    <a:pt x="2874" y="11199"/>
                    <a:pt x="2874" y="11214"/>
                    <a:pt x="2859" y="11214"/>
                  </a:cubicBezTo>
                  <a:cubicBezTo>
                    <a:pt x="2829" y="11230"/>
                    <a:pt x="2813" y="11275"/>
                    <a:pt x="2829" y="11306"/>
                  </a:cubicBezTo>
                  <a:cubicBezTo>
                    <a:pt x="2372" y="12296"/>
                    <a:pt x="1930" y="13271"/>
                    <a:pt x="1518" y="14292"/>
                  </a:cubicBezTo>
                  <a:cubicBezTo>
                    <a:pt x="1442" y="14490"/>
                    <a:pt x="1351" y="14703"/>
                    <a:pt x="1275" y="14917"/>
                  </a:cubicBezTo>
                  <a:cubicBezTo>
                    <a:pt x="878" y="13896"/>
                    <a:pt x="558" y="12829"/>
                    <a:pt x="360" y="11763"/>
                  </a:cubicBezTo>
                  <a:cubicBezTo>
                    <a:pt x="284" y="11428"/>
                    <a:pt x="239" y="11092"/>
                    <a:pt x="193" y="10757"/>
                  </a:cubicBezTo>
                  <a:cubicBezTo>
                    <a:pt x="187" y="10715"/>
                    <a:pt x="154" y="10696"/>
                    <a:pt x="118" y="10696"/>
                  </a:cubicBezTo>
                  <a:cubicBezTo>
                    <a:pt x="64" y="10696"/>
                    <a:pt x="1" y="10739"/>
                    <a:pt x="10" y="10803"/>
                  </a:cubicBezTo>
                  <a:cubicBezTo>
                    <a:pt x="178" y="11991"/>
                    <a:pt x="452" y="13149"/>
                    <a:pt x="848" y="14277"/>
                  </a:cubicBezTo>
                  <a:cubicBezTo>
                    <a:pt x="939" y="14581"/>
                    <a:pt x="1061" y="14871"/>
                    <a:pt x="1183" y="15160"/>
                  </a:cubicBezTo>
                  <a:cubicBezTo>
                    <a:pt x="848" y="16059"/>
                    <a:pt x="558" y="16958"/>
                    <a:pt x="330" y="17888"/>
                  </a:cubicBezTo>
                  <a:cubicBezTo>
                    <a:pt x="299" y="18040"/>
                    <a:pt x="254" y="18192"/>
                    <a:pt x="223" y="18345"/>
                  </a:cubicBezTo>
                  <a:cubicBezTo>
                    <a:pt x="214" y="18409"/>
                    <a:pt x="271" y="18451"/>
                    <a:pt x="325" y="18451"/>
                  </a:cubicBezTo>
                  <a:cubicBezTo>
                    <a:pt x="360" y="18451"/>
                    <a:pt x="394" y="18433"/>
                    <a:pt x="406" y="18390"/>
                  </a:cubicBezTo>
                  <a:cubicBezTo>
                    <a:pt x="635" y="17339"/>
                    <a:pt x="955" y="16303"/>
                    <a:pt x="1320" y="15282"/>
                  </a:cubicBezTo>
                  <a:cubicBezTo>
                    <a:pt x="2432" y="14947"/>
                    <a:pt x="3469" y="14399"/>
                    <a:pt x="4383" y="13698"/>
                  </a:cubicBezTo>
                  <a:cubicBezTo>
                    <a:pt x="4657" y="13500"/>
                    <a:pt x="4901" y="13286"/>
                    <a:pt x="5144" y="13058"/>
                  </a:cubicBezTo>
                  <a:cubicBezTo>
                    <a:pt x="5204" y="12987"/>
                    <a:pt x="5143" y="12897"/>
                    <a:pt x="5070" y="12897"/>
                  </a:cubicBezTo>
                  <a:cubicBezTo>
                    <a:pt x="5049" y="12897"/>
                    <a:pt x="5028" y="12904"/>
                    <a:pt x="5007" y="12921"/>
                  </a:cubicBezTo>
                  <a:cubicBezTo>
                    <a:pt x="4185" y="13713"/>
                    <a:pt x="3225" y="14338"/>
                    <a:pt x="2173" y="14779"/>
                  </a:cubicBezTo>
                  <a:cubicBezTo>
                    <a:pt x="1930" y="14886"/>
                    <a:pt x="1671" y="14993"/>
                    <a:pt x="1396" y="15069"/>
                  </a:cubicBezTo>
                  <a:cubicBezTo>
                    <a:pt x="1442" y="14962"/>
                    <a:pt x="1488" y="14856"/>
                    <a:pt x="1518" y="14749"/>
                  </a:cubicBezTo>
                  <a:cubicBezTo>
                    <a:pt x="1960" y="13606"/>
                    <a:pt x="2463" y="12479"/>
                    <a:pt x="2981" y="11367"/>
                  </a:cubicBezTo>
                  <a:cubicBezTo>
                    <a:pt x="4063" y="11123"/>
                    <a:pt x="5084" y="10681"/>
                    <a:pt x="5998" y="10056"/>
                  </a:cubicBezTo>
                  <a:cubicBezTo>
                    <a:pt x="6257" y="9889"/>
                    <a:pt x="6516" y="9691"/>
                    <a:pt x="6759" y="9477"/>
                  </a:cubicBezTo>
                  <a:cubicBezTo>
                    <a:pt x="6832" y="9429"/>
                    <a:pt x="6761" y="9333"/>
                    <a:pt x="6683" y="9333"/>
                  </a:cubicBezTo>
                  <a:cubicBezTo>
                    <a:pt x="6662" y="9333"/>
                    <a:pt x="6641" y="9340"/>
                    <a:pt x="6622" y="9355"/>
                  </a:cubicBezTo>
                  <a:cubicBezTo>
                    <a:pt x="5784" y="10072"/>
                    <a:pt x="4809" y="10620"/>
                    <a:pt x="3773" y="10955"/>
                  </a:cubicBezTo>
                  <a:cubicBezTo>
                    <a:pt x="3545" y="11031"/>
                    <a:pt x="3316" y="11108"/>
                    <a:pt x="3072" y="11169"/>
                  </a:cubicBezTo>
                  <a:cubicBezTo>
                    <a:pt x="3560" y="10117"/>
                    <a:pt x="4063" y="9066"/>
                    <a:pt x="4550" y="8015"/>
                  </a:cubicBezTo>
                  <a:cubicBezTo>
                    <a:pt x="5525" y="7421"/>
                    <a:pt x="6470" y="6781"/>
                    <a:pt x="7384" y="6110"/>
                  </a:cubicBezTo>
                  <a:cubicBezTo>
                    <a:pt x="7658" y="5912"/>
                    <a:pt x="7917" y="5714"/>
                    <a:pt x="8176" y="5501"/>
                  </a:cubicBezTo>
                  <a:cubicBezTo>
                    <a:pt x="8261" y="5453"/>
                    <a:pt x="8202" y="5356"/>
                    <a:pt x="8128" y="5356"/>
                  </a:cubicBezTo>
                  <a:cubicBezTo>
                    <a:pt x="8109" y="5356"/>
                    <a:pt x="8089" y="5363"/>
                    <a:pt x="8070" y="5379"/>
                  </a:cubicBezTo>
                  <a:cubicBezTo>
                    <a:pt x="7156" y="6095"/>
                    <a:pt x="6196" y="6765"/>
                    <a:pt x="5221" y="7390"/>
                  </a:cubicBezTo>
                  <a:cubicBezTo>
                    <a:pt x="5038" y="7497"/>
                    <a:pt x="4870" y="7603"/>
                    <a:pt x="4687" y="7725"/>
                  </a:cubicBezTo>
                  <a:cubicBezTo>
                    <a:pt x="5205" y="6567"/>
                    <a:pt x="5693" y="5409"/>
                    <a:pt x="6089" y="4206"/>
                  </a:cubicBezTo>
                  <a:cubicBezTo>
                    <a:pt x="6485" y="3017"/>
                    <a:pt x="6805" y="1798"/>
                    <a:pt x="6973" y="549"/>
                  </a:cubicBezTo>
                  <a:cubicBezTo>
                    <a:pt x="7003" y="397"/>
                    <a:pt x="7019" y="244"/>
                    <a:pt x="7034" y="92"/>
                  </a:cubicBezTo>
                  <a:cubicBezTo>
                    <a:pt x="7041" y="31"/>
                    <a:pt x="6999" y="1"/>
                    <a:pt x="69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 flipH="1">
              <a:off x="8491635" y="3448840"/>
              <a:ext cx="149730" cy="375925"/>
            </a:xfrm>
            <a:custGeom>
              <a:avLst/>
              <a:gdLst/>
              <a:ahLst/>
              <a:cxnLst/>
              <a:rect l="l" t="t" r="r" b="b"/>
              <a:pathLst>
                <a:path w="2058" h="5167" extrusionOk="0">
                  <a:moveTo>
                    <a:pt x="851" y="0"/>
                  </a:moveTo>
                  <a:cubicBezTo>
                    <a:pt x="804" y="0"/>
                    <a:pt x="763" y="32"/>
                    <a:pt x="763" y="71"/>
                  </a:cubicBezTo>
                  <a:cubicBezTo>
                    <a:pt x="747" y="86"/>
                    <a:pt x="747" y="86"/>
                    <a:pt x="732" y="101"/>
                  </a:cubicBezTo>
                  <a:cubicBezTo>
                    <a:pt x="1" y="1366"/>
                    <a:pt x="229" y="2935"/>
                    <a:pt x="930" y="4154"/>
                  </a:cubicBezTo>
                  <a:cubicBezTo>
                    <a:pt x="1144" y="4504"/>
                    <a:pt x="1372" y="4839"/>
                    <a:pt x="1631" y="5144"/>
                  </a:cubicBezTo>
                  <a:cubicBezTo>
                    <a:pt x="1646" y="5159"/>
                    <a:pt x="1667" y="5166"/>
                    <a:pt x="1687" y="5166"/>
                  </a:cubicBezTo>
                  <a:cubicBezTo>
                    <a:pt x="1729" y="5166"/>
                    <a:pt x="1773" y="5139"/>
                    <a:pt x="1783" y="5098"/>
                  </a:cubicBezTo>
                  <a:cubicBezTo>
                    <a:pt x="2058" y="3727"/>
                    <a:pt x="2058" y="2280"/>
                    <a:pt x="1479" y="985"/>
                  </a:cubicBezTo>
                  <a:cubicBezTo>
                    <a:pt x="1342" y="650"/>
                    <a:pt x="1159" y="330"/>
                    <a:pt x="930" y="40"/>
                  </a:cubicBezTo>
                  <a:cubicBezTo>
                    <a:pt x="907" y="12"/>
                    <a:pt x="878" y="0"/>
                    <a:pt x="8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 flipH="1">
              <a:off x="8343071" y="3236616"/>
              <a:ext cx="160789" cy="353153"/>
            </a:xfrm>
            <a:custGeom>
              <a:avLst/>
              <a:gdLst/>
              <a:ahLst/>
              <a:cxnLst/>
              <a:rect l="l" t="t" r="r" b="b"/>
              <a:pathLst>
                <a:path w="2210" h="4854" extrusionOk="0">
                  <a:moveTo>
                    <a:pt x="557" y="0"/>
                  </a:moveTo>
                  <a:cubicBezTo>
                    <a:pt x="506" y="0"/>
                    <a:pt x="457" y="39"/>
                    <a:pt x="457" y="78"/>
                  </a:cubicBezTo>
                  <a:cubicBezTo>
                    <a:pt x="427" y="93"/>
                    <a:pt x="411" y="108"/>
                    <a:pt x="396" y="138"/>
                  </a:cubicBezTo>
                  <a:cubicBezTo>
                    <a:pt x="0" y="1357"/>
                    <a:pt x="76" y="2698"/>
                    <a:pt x="564" y="3856"/>
                  </a:cubicBezTo>
                  <a:cubicBezTo>
                    <a:pt x="716" y="4191"/>
                    <a:pt x="884" y="4511"/>
                    <a:pt x="1097" y="4816"/>
                  </a:cubicBezTo>
                  <a:cubicBezTo>
                    <a:pt x="1116" y="4841"/>
                    <a:pt x="1143" y="4854"/>
                    <a:pt x="1170" y="4854"/>
                  </a:cubicBezTo>
                  <a:cubicBezTo>
                    <a:pt x="1208" y="4854"/>
                    <a:pt x="1247" y="4830"/>
                    <a:pt x="1265" y="4785"/>
                  </a:cubicBezTo>
                  <a:cubicBezTo>
                    <a:pt x="1722" y="3551"/>
                    <a:pt x="2209" y="2028"/>
                    <a:pt x="1387" y="809"/>
                  </a:cubicBezTo>
                  <a:cubicBezTo>
                    <a:pt x="1295" y="672"/>
                    <a:pt x="1173" y="550"/>
                    <a:pt x="1051" y="428"/>
                  </a:cubicBezTo>
                  <a:cubicBezTo>
                    <a:pt x="914" y="306"/>
                    <a:pt x="747" y="199"/>
                    <a:pt x="640" y="47"/>
                  </a:cubicBezTo>
                  <a:cubicBezTo>
                    <a:pt x="618" y="13"/>
                    <a:pt x="587" y="0"/>
                    <a:pt x="557" y="0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 flipH="1">
              <a:off x="8540379" y="3134833"/>
              <a:ext cx="261409" cy="186253"/>
            </a:xfrm>
            <a:custGeom>
              <a:avLst/>
              <a:gdLst/>
              <a:ahLst/>
              <a:cxnLst/>
              <a:rect l="l" t="t" r="r" b="b"/>
              <a:pathLst>
                <a:path w="3593" h="2560" extrusionOk="0">
                  <a:moveTo>
                    <a:pt x="2680" y="0"/>
                  </a:moveTo>
                  <a:cubicBezTo>
                    <a:pt x="2425" y="0"/>
                    <a:pt x="2166" y="64"/>
                    <a:pt x="1932" y="182"/>
                  </a:cubicBezTo>
                  <a:cubicBezTo>
                    <a:pt x="1368" y="441"/>
                    <a:pt x="911" y="943"/>
                    <a:pt x="560" y="1446"/>
                  </a:cubicBezTo>
                  <a:cubicBezTo>
                    <a:pt x="362" y="1751"/>
                    <a:pt x="195" y="2071"/>
                    <a:pt x="58" y="2406"/>
                  </a:cubicBezTo>
                  <a:cubicBezTo>
                    <a:pt x="0" y="2449"/>
                    <a:pt x="24" y="2560"/>
                    <a:pt x="103" y="2560"/>
                  </a:cubicBezTo>
                  <a:cubicBezTo>
                    <a:pt x="108" y="2560"/>
                    <a:pt x="113" y="2559"/>
                    <a:pt x="118" y="2558"/>
                  </a:cubicBezTo>
                  <a:cubicBezTo>
                    <a:pt x="1215" y="2497"/>
                    <a:pt x="2267" y="1995"/>
                    <a:pt x="3013" y="1172"/>
                  </a:cubicBezTo>
                  <a:cubicBezTo>
                    <a:pt x="3227" y="943"/>
                    <a:pt x="3409" y="700"/>
                    <a:pt x="3577" y="425"/>
                  </a:cubicBezTo>
                  <a:cubicBezTo>
                    <a:pt x="3577" y="410"/>
                    <a:pt x="3592" y="380"/>
                    <a:pt x="3577" y="364"/>
                  </a:cubicBezTo>
                  <a:cubicBezTo>
                    <a:pt x="3577" y="334"/>
                    <a:pt x="3577" y="319"/>
                    <a:pt x="3547" y="303"/>
                  </a:cubicBezTo>
                  <a:cubicBezTo>
                    <a:pt x="3296" y="95"/>
                    <a:pt x="2991" y="0"/>
                    <a:pt x="2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 flipH="1">
              <a:off x="8215605" y="2939197"/>
              <a:ext cx="157515" cy="307390"/>
            </a:xfrm>
            <a:custGeom>
              <a:avLst/>
              <a:gdLst/>
              <a:ahLst/>
              <a:cxnLst/>
              <a:rect l="l" t="t" r="r" b="b"/>
              <a:pathLst>
                <a:path w="2165" h="4225" extrusionOk="0">
                  <a:moveTo>
                    <a:pt x="583" y="0"/>
                  </a:moveTo>
                  <a:cubicBezTo>
                    <a:pt x="556" y="0"/>
                    <a:pt x="531" y="15"/>
                    <a:pt x="519" y="52"/>
                  </a:cubicBezTo>
                  <a:cubicBezTo>
                    <a:pt x="1" y="1118"/>
                    <a:pt x="382" y="2337"/>
                    <a:pt x="946" y="3312"/>
                  </a:cubicBezTo>
                  <a:cubicBezTo>
                    <a:pt x="1113" y="3602"/>
                    <a:pt x="1296" y="3891"/>
                    <a:pt x="1479" y="4181"/>
                  </a:cubicBezTo>
                  <a:cubicBezTo>
                    <a:pt x="1500" y="4210"/>
                    <a:pt x="1536" y="4225"/>
                    <a:pt x="1568" y="4225"/>
                  </a:cubicBezTo>
                  <a:cubicBezTo>
                    <a:pt x="1605" y="4225"/>
                    <a:pt x="1638" y="4206"/>
                    <a:pt x="1646" y="4166"/>
                  </a:cubicBezTo>
                  <a:cubicBezTo>
                    <a:pt x="1921" y="3008"/>
                    <a:pt x="2164" y="1667"/>
                    <a:pt x="1387" y="646"/>
                  </a:cubicBezTo>
                  <a:cubicBezTo>
                    <a:pt x="1220" y="418"/>
                    <a:pt x="991" y="219"/>
                    <a:pt x="732" y="82"/>
                  </a:cubicBezTo>
                  <a:cubicBezTo>
                    <a:pt x="717" y="67"/>
                    <a:pt x="702" y="67"/>
                    <a:pt x="671" y="67"/>
                  </a:cubicBezTo>
                  <a:cubicBezTo>
                    <a:pt x="662" y="31"/>
                    <a:pt x="621" y="0"/>
                    <a:pt x="583" y="0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1"/>
            <p:cNvSpPr/>
            <p:nvPr/>
          </p:nvSpPr>
          <p:spPr>
            <a:xfrm flipH="1">
              <a:off x="8436195" y="2867534"/>
              <a:ext cx="267229" cy="202113"/>
            </a:xfrm>
            <a:custGeom>
              <a:avLst/>
              <a:gdLst/>
              <a:ahLst/>
              <a:cxnLst/>
              <a:rect l="l" t="t" r="r" b="b"/>
              <a:pathLst>
                <a:path w="3673" h="2778" extrusionOk="0">
                  <a:moveTo>
                    <a:pt x="2850" y="1"/>
                  </a:moveTo>
                  <a:cubicBezTo>
                    <a:pt x="2530" y="31"/>
                    <a:pt x="2210" y="107"/>
                    <a:pt x="1905" y="214"/>
                  </a:cubicBezTo>
                  <a:cubicBezTo>
                    <a:pt x="1326" y="458"/>
                    <a:pt x="823" y="869"/>
                    <a:pt x="473" y="1387"/>
                  </a:cubicBezTo>
                  <a:cubicBezTo>
                    <a:pt x="305" y="1646"/>
                    <a:pt x="183" y="1936"/>
                    <a:pt x="92" y="2225"/>
                  </a:cubicBezTo>
                  <a:cubicBezTo>
                    <a:pt x="77" y="2301"/>
                    <a:pt x="62" y="2378"/>
                    <a:pt x="46" y="2454"/>
                  </a:cubicBezTo>
                  <a:cubicBezTo>
                    <a:pt x="31" y="2515"/>
                    <a:pt x="1" y="2591"/>
                    <a:pt x="16" y="2667"/>
                  </a:cubicBezTo>
                  <a:cubicBezTo>
                    <a:pt x="37" y="2752"/>
                    <a:pt x="95" y="2778"/>
                    <a:pt x="163" y="2778"/>
                  </a:cubicBezTo>
                  <a:cubicBezTo>
                    <a:pt x="241" y="2778"/>
                    <a:pt x="332" y="2744"/>
                    <a:pt x="397" y="2728"/>
                  </a:cubicBezTo>
                  <a:cubicBezTo>
                    <a:pt x="1037" y="2515"/>
                    <a:pt x="1738" y="2332"/>
                    <a:pt x="2316" y="1981"/>
                  </a:cubicBezTo>
                  <a:cubicBezTo>
                    <a:pt x="2972" y="1585"/>
                    <a:pt x="3322" y="930"/>
                    <a:pt x="3657" y="275"/>
                  </a:cubicBezTo>
                  <a:cubicBezTo>
                    <a:pt x="3672" y="260"/>
                    <a:pt x="3672" y="229"/>
                    <a:pt x="3657" y="199"/>
                  </a:cubicBezTo>
                  <a:cubicBezTo>
                    <a:pt x="3657" y="184"/>
                    <a:pt x="3657" y="168"/>
                    <a:pt x="3642" y="168"/>
                  </a:cubicBezTo>
                  <a:cubicBezTo>
                    <a:pt x="3566" y="62"/>
                    <a:pt x="3459" y="31"/>
                    <a:pt x="3322" y="16"/>
                  </a:cubicBezTo>
                  <a:cubicBezTo>
                    <a:pt x="3170" y="1"/>
                    <a:pt x="3002" y="1"/>
                    <a:pt x="28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 flipH="1">
              <a:off x="8270385" y="2619370"/>
              <a:ext cx="603794" cy="1338037"/>
            </a:xfrm>
            <a:custGeom>
              <a:avLst/>
              <a:gdLst/>
              <a:ahLst/>
              <a:cxnLst/>
              <a:rect l="l" t="t" r="r" b="b"/>
              <a:pathLst>
                <a:path w="8299" h="18391" extrusionOk="0">
                  <a:moveTo>
                    <a:pt x="8033" y="0"/>
                  </a:moveTo>
                  <a:cubicBezTo>
                    <a:pt x="7999" y="0"/>
                    <a:pt x="7966" y="19"/>
                    <a:pt x="7954" y="60"/>
                  </a:cubicBezTo>
                  <a:cubicBezTo>
                    <a:pt x="7711" y="1111"/>
                    <a:pt x="7391" y="2147"/>
                    <a:pt x="7010" y="3168"/>
                  </a:cubicBezTo>
                  <a:cubicBezTo>
                    <a:pt x="5898" y="3488"/>
                    <a:pt x="4846" y="4021"/>
                    <a:pt x="3932" y="4722"/>
                  </a:cubicBezTo>
                  <a:cubicBezTo>
                    <a:pt x="3673" y="4920"/>
                    <a:pt x="3414" y="5133"/>
                    <a:pt x="3170" y="5362"/>
                  </a:cubicBezTo>
                  <a:cubicBezTo>
                    <a:pt x="3112" y="5420"/>
                    <a:pt x="3170" y="5514"/>
                    <a:pt x="3234" y="5514"/>
                  </a:cubicBezTo>
                  <a:cubicBezTo>
                    <a:pt x="3254" y="5514"/>
                    <a:pt x="3274" y="5505"/>
                    <a:pt x="3292" y="5484"/>
                  </a:cubicBezTo>
                  <a:cubicBezTo>
                    <a:pt x="4130" y="4722"/>
                    <a:pt x="5090" y="4097"/>
                    <a:pt x="6141" y="3656"/>
                  </a:cubicBezTo>
                  <a:cubicBezTo>
                    <a:pt x="6400" y="3549"/>
                    <a:pt x="6659" y="3458"/>
                    <a:pt x="6918" y="3381"/>
                  </a:cubicBezTo>
                  <a:lnTo>
                    <a:pt x="6918" y="3381"/>
                  </a:lnTo>
                  <a:cubicBezTo>
                    <a:pt x="6888" y="3473"/>
                    <a:pt x="6842" y="3579"/>
                    <a:pt x="6797" y="3686"/>
                  </a:cubicBezTo>
                  <a:cubicBezTo>
                    <a:pt x="6355" y="4829"/>
                    <a:pt x="5837" y="5956"/>
                    <a:pt x="5319" y="7068"/>
                  </a:cubicBezTo>
                  <a:cubicBezTo>
                    <a:pt x="4237" y="7297"/>
                    <a:pt x="3201" y="7739"/>
                    <a:pt x="2287" y="8348"/>
                  </a:cubicBezTo>
                  <a:cubicBezTo>
                    <a:pt x="2028" y="8516"/>
                    <a:pt x="1769" y="8714"/>
                    <a:pt x="1525" y="8912"/>
                  </a:cubicBezTo>
                  <a:cubicBezTo>
                    <a:pt x="1452" y="8972"/>
                    <a:pt x="1514" y="9071"/>
                    <a:pt x="1589" y="9071"/>
                  </a:cubicBezTo>
                  <a:cubicBezTo>
                    <a:pt x="1608" y="9071"/>
                    <a:pt x="1628" y="9065"/>
                    <a:pt x="1647" y="9049"/>
                  </a:cubicBezTo>
                  <a:cubicBezTo>
                    <a:pt x="2500" y="8348"/>
                    <a:pt x="3475" y="7800"/>
                    <a:pt x="4511" y="7465"/>
                  </a:cubicBezTo>
                  <a:cubicBezTo>
                    <a:pt x="4755" y="7388"/>
                    <a:pt x="4983" y="7327"/>
                    <a:pt x="5212" y="7267"/>
                  </a:cubicBezTo>
                  <a:lnTo>
                    <a:pt x="5212" y="7267"/>
                  </a:lnTo>
                  <a:cubicBezTo>
                    <a:pt x="4724" y="8318"/>
                    <a:pt x="4206" y="9354"/>
                    <a:pt x="3719" y="10405"/>
                  </a:cubicBezTo>
                  <a:cubicBezTo>
                    <a:pt x="2744" y="10999"/>
                    <a:pt x="1784" y="11624"/>
                    <a:pt x="870" y="12294"/>
                  </a:cubicBezTo>
                  <a:cubicBezTo>
                    <a:pt x="595" y="12477"/>
                    <a:pt x="336" y="12675"/>
                    <a:pt x="62" y="12889"/>
                  </a:cubicBezTo>
                  <a:cubicBezTo>
                    <a:pt x="1" y="12938"/>
                    <a:pt x="79" y="13027"/>
                    <a:pt x="151" y="13027"/>
                  </a:cubicBezTo>
                  <a:cubicBezTo>
                    <a:pt x="168" y="13027"/>
                    <a:pt x="185" y="13022"/>
                    <a:pt x="199" y="13010"/>
                  </a:cubicBezTo>
                  <a:cubicBezTo>
                    <a:pt x="1129" y="12294"/>
                    <a:pt x="2089" y="11639"/>
                    <a:pt x="3079" y="11015"/>
                  </a:cubicBezTo>
                  <a:cubicBezTo>
                    <a:pt x="3247" y="10908"/>
                    <a:pt x="3429" y="10801"/>
                    <a:pt x="3597" y="10695"/>
                  </a:cubicBezTo>
                  <a:lnTo>
                    <a:pt x="3597" y="10695"/>
                  </a:lnTo>
                  <a:cubicBezTo>
                    <a:pt x="3079" y="11837"/>
                    <a:pt x="2591" y="12995"/>
                    <a:pt x="2180" y="14184"/>
                  </a:cubicBezTo>
                  <a:cubicBezTo>
                    <a:pt x="1769" y="15387"/>
                    <a:pt x="1449" y="16606"/>
                    <a:pt x="1251" y="17855"/>
                  </a:cubicBezTo>
                  <a:cubicBezTo>
                    <a:pt x="1235" y="18008"/>
                    <a:pt x="1205" y="18160"/>
                    <a:pt x="1190" y="18297"/>
                  </a:cubicBezTo>
                  <a:cubicBezTo>
                    <a:pt x="1182" y="18360"/>
                    <a:pt x="1227" y="18391"/>
                    <a:pt x="1274" y="18391"/>
                  </a:cubicBezTo>
                  <a:cubicBezTo>
                    <a:pt x="1319" y="18391"/>
                    <a:pt x="1365" y="18364"/>
                    <a:pt x="1373" y="18313"/>
                  </a:cubicBezTo>
                  <a:cubicBezTo>
                    <a:pt x="1525" y="17048"/>
                    <a:pt x="1830" y="15814"/>
                    <a:pt x="2226" y="14625"/>
                  </a:cubicBezTo>
                  <a:cubicBezTo>
                    <a:pt x="2607" y="13422"/>
                    <a:pt x="3094" y="12249"/>
                    <a:pt x="3612" y="11106"/>
                  </a:cubicBezTo>
                  <a:cubicBezTo>
                    <a:pt x="3673" y="10954"/>
                    <a:pt x="3749" y="10801"/>
                    <a:pt x="3810" y="10649"/>
                  </a:cubicBezTo>
                  <a:cubicBezTo>
                    <a:pt x="3932" y="12051"/>
                    <a:pt x="4161" y="13422"/>
                    <a:pt x="4496" y="14778"/>
                  </a:cubicBezTo>
                  <a:cubicBezTo>
                    <a:pt x="4508" y="14828"/>
                    <a:pt x="4544" y="14849"/>
                    <a:pt x="4579" y="14849"/>
                  </a:cubicBezTo>
                  <a:cubicBezTo>
                    <a:pt x="4630" y="14849"/>
                    <a:pt x="4681" y="14804"/>
                    <a:pt x="4663" y="14732"/>
                  </a:cubicBezTo>
                  <a:cubicBezTo>
                    <a:pt x="4313" y="13315"/>
                    <a:pt x="4085" y="11883"/>
                    <a:pt x="3978" y="10420"/>
                  </a:cubicBezTo>
                  <a:cubicBezTo>
                    <a:pt x="3978" y="10405"/>
                    <a:pt x="3963" y="10375"/>
                    <a:pt x="3947" y="10359"/>
                  </a:cubicBezTo>
                  <a:cubicBezTo>
                    <a:pt x="4374" y="9460"/>
                    <a:pt x="4801" y="8546"/>
                    <a:pt x="5242" y="7647"/>
                  </a:cubicBezTo>
                  <a:cubicBezTo>
                    <a:pt x="5258" y="7602"/>
                    <a:pt x="5288" y="7556"/>
                    <a:pt x="5303" y="7510"/>
                  </a:cubicBezTo>
                  <a:cubicBezTo>
                    <a:pt x="5593" y="8668"/>
                    <a:pt x="5791" y="9841"/>
                    <a:pt x="5928" y="11030"/>
                  </a:cubicBezTo>
                  <a:cubicBezTo>
                    <a:pt x="5974" y="11395"/>
                    <a:pt x="6004" y="11761"/>
                    <a:pt x="6035" y="12127"/>
                  </a:cubicBezTo>
                  <a:cubicBezTo>
                    <a:pt x="6043" y="12182"/>
                    <a:pt x="6091" y="12213"/>
                    <a:pt x="6136" y="12213"/>
                  </a:cubicBezTo>
                  <a:cubicBezTo>
                    <a:pt x="6178" y="12213"/>
                    <a:pt x="6218" y="12186"/>
                    <a:pt x="6218" y="12127"/>
                  </a:cubicBezTo>
                  <a:cubicBezTo>
                    <a:pt x="6111" y="10832"/>
                    <a:pt x="5928" y="9552"/>
                    <a:pt x="5669" y="8272"/>
                  </a:cubicBezTo>
                  <a:cubicBezTo>
                    <a:pt x="5593" y="7937"/>
                    <a:pt x="5517" y="7586"/>
                    <a:pt x="5425" y="7251"/>
                  </a:cubicBezTo>
                  <a:cubicBezTo>
                    <a:pt x="5441" y="7236"/>
                    <a:pt x="5441" y="7236"/>
                    <a:pt x="5441" y="7221"/>
                  </a:cubicBezTo>
                  <a:cubicBezTo>
                    <a:pt x="5486" y="7206"/>
                    <a:pt x="5486" y="7160"/>
                    <a:pt x="5486" y="7129"/>
                  </a:cubicBezTo>
                  <a:cubicBezTo>
                    <a:pt x="5943" y="6154"/>
                    <a:pt x="6400" y="5164"/>
                    <a:pt x="6812" y="4158"/>
                  </a:cubicBezTo>
                  <a:cubicBezTo>
                    <a:pt x="6903" y="3945"/>
                    <a:pt x="6979" y="3747"/>
                    <a:pt x="7056" y="3534"/>
                  </a:cubicBezTo>
                  <a:cubicBezTo>
                    <a:pt x="7452" y="4555"/>
                    <a:pt x="7756" y="5621"/>
                    <a:pt x="7954" y="6703"/>
                  </a:cubicBezTo>
                  <a:cubicBezTo>
                    <a:pt x="8015" y="7023"/>
                    <a:pt x="8076" y="7358"/>
                    <a:pt x="8107" y="7693"/>
                  </a:cubicBezTo>
                  <a:cubicBezTo>
                    <a:pt x="8113" y="7741"/>
                    <a:pt x="8144" y="7760"/>
                    <a:pt x="8180" y="7760"/>
                  </a:cubicBezTo>
                  <a:cubicBezTo>
                    <a:pt x="8235" y="7760"/>
                    <a:pt x="8299" y="7712"/>
                    <a:pt x="8290" y="7647"/>
                  </a:cubicBezTo>
                  <a:cubicBezTo>
                    <a:pt x="8137" y="6474"/>
                    <a:pt x="7863" y="5301"/>
                    <a:pt x="7482" y="4174"/>
                  </a:cubicBezTo>
                  <a:cubicBezTo>
                    <a:pt x="7375" y="3869"/>
                    <a:pt x="7269" y="3579"/>
                    <a:pt x="7162" y="3275"/>
                  </a:cubicBezTo>
                  <a:cubicBezTo>
                    <a:pt x="7497" y="2391"/>
                    <a:pt x="7787" y="1492"/>
                    <a:pt x="8015" y="563"/>
                  </a:cubicBezTo>
                  <a:cubicBezTo>
                    <a:pt x="8061" y="426"/>
                    <a:pt x="8092" y="273"/>
                    <a:pt x="8137" y="121"/>
                  </a:cubicBezTo>
                  <a:cubicBezTo>
                    <a:pt x="8147" y="46"/>
                    <a:pt x="8087" y="0"/>
                    <a:pt x="80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 flipH="1">
              <a:off x="7709017" y="472175"/>
              <a:ext cx="169665" cy="330162"/>
            </a:xfrm>
            <a:custGeom>
              <a:avLst/>
              <a:gdLst/>
              <a:ahLst/>
              <a:cxnLst/>
              <a:rect l="l" t="t" r="r" b="b"/>
              <a:pathLst>
                <a:path w="2332" h="4538" extrusionOk="0">
                  <a:moveTo>
                    <a:pt x="211" y="0"/>
                  </a:moveTo>
                  <a:cubicBezTo>
                    <a:pt x="178" y="0"/>
                    <a:pt x="147" y="20"/>
                    <a:pt x="137" y="61"/>
                  </a:cubicBezTo>
                  <a:cubicBezTo>
                    <a:pt x="0" y="1371"/>
                    <a:pt x="396" y="2727"/>
                    <a:pt x="1234" y="3748"/>
                  </a:cubicBezTo>
                  <a:cubicBezTo>
                    <a:pt x="1463" y="4038"/>
                    <a:pt x="1722" y="4297"/>
                    <a:pt x="2011" y="4525"/>
                  </a:cubicBezTo>
                  <a:cubicBezTo>
                    <a:pt x="2023" y="4534"/>
                    <a:pt x="2036" y="4538"/>
                    <a:pt x="2048" y="4538"/>
                  </a:cubicBezTo>
                  <a:cubicBezTo>
                    <a:pt x="2102" y="4538"/>
                    <a:pt x="2155" y="4471"/>
                    <a:pt x="2118" y="4434"/>
                  </a:cubicBezTo>
                  <a:lnTo>
                    <a:pt x="2118" y="4418"/>
                  </a:lnTo>
                  <a:cubicBezTo>
                    <a:pt x="2331" y="3123"/>
                    <a:pt x="1920" y="1767"/>
                    <a:pt x="1082" y="762"/>
                  </a:cubicBezTo>
                  <a:cubicBezTo>
                    <a:pt x="838" y="488"/>
                    <a:pt x="564" y="229"/>
                    <a:pt x="259" y="15"/>
                  </a:cubicBezTo>
                  <a:cubicBezTo>
                    <a:pt x="244" y="5"/>
                    <a:pt x="227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1"/>
            <p:cNvSpPr/>
            <p:nvPr/>
          </p:nvSpPr>
          <p:spPr>
            <a:xfrm flipH="1">
              <a:off x="7717019" y="750169"/>
              <a:ext cx="225832" cy="215500"/>
            </a:xfrm>
            <a:custGeom>
              <a:avLst/>
              <a:gdLst/>
              <a:ahLst/>
              <a:cxnLst/>
              <a:rect l="l" t="t" r="r" b="b"/>
              <a:pathLst>
                <a:path w="3104" h="2962" extrusionOk="0">
                  <a:moveTo>
                    <a:pt x="86" y="1"/>
                  </a:moveTo>
                  <a:cubicBezTo>
                    <a:pt x="35" y="1"/>
                    <a:pt x="0" y="54"/>
                    <a:pt x="14" y="95"/>
                  </a:cubicBezTo>
                  <a:cubicBezTo>
                    <a:pt x="501" y="1100"/>
                    <a:pt x="1187" y="2045"/>
                    <a:pt x="2177" y="2609"/>
                  </a:cubicBezTo>
                  <a:cubicBezTo>
                    <a:pt x="2421" y="2761"/>
                    <a:pt x="2695" y="2883"/>
                    <a:pt x="2985" y="2959"/>
                  </a:cubicBezTo>
                  <a:cubicBezTo>
                    <a:pt x="2991" y="2960"/>
                    <a:pt x="2998" y="2961"/>
                    <a:pt x="3004" y="2961"/>
                  </a:cubicBezTo>
                  <a:cubicBezTo>
                    <a:pt x="3068" y="2961"/>
                    <a:pt x="3104" y="2894"/>
                    <a:pt x="3076" y="2852"/>
                  </a:cubicBezTo>
                  <a:cubicBezTo>
                    <a:pt x="3076" y="2837"/>
                    <a:pt x="3076" y="2837"/>
                    <a:pt x="3076" y="2822"/>
                  </a:cubicBezTo>
                  <a:cubicBezTo>
                    <a:pt x="2954" y="1649"/>
                    <a:pt x="2055" y="750"/>
                    <a:pt x="1019" y="308"/>
                  </a:cubicBezTo>
                  <a:cubicBezTo>
                    <a:pt x="730" y="171"/>
                    <a:pt x="410" y="79"/>
                    <a:pt x="105" y="3"/>
                  </a:cubicBezTo>
                  <a:cubicBezTo>
                    <a:pt x="99" y="2"/>
                    <a:pt x="92" y="1"/>
                    <a:pt x="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1"/>
            <p:cNvSpPr/>
            <p:nvPr/>
          </p:nvSpPr>
          <p:spPr>
            <a:xfrm flipH="1">
              <a:off x="7557179" y="703461"/>
              <a:ext cx="124193" cy="234053"/>
            </a:xfrm>
            <a:custGeom>
              <a:avLst/>
              <a:gdLst/>
              <a:ahLst/>
              <a:cxnLst/>
              <a:rect l="l" t="t" r="r" b="b"/>
              <a:pathLst>
                <a:path w="1707" h="3217" extrusionOk="0">
                  <a:moveTo>
                    <a:pt x="1372" y="1"/>
                  </a:moveTo>
                  <a:cubicBezTo>
                    <a:pt x="1351" y="1"/>
                    <a:pt x="1329" y="8"/>
                    <a:pt x="1310" y="21"/>
                  </a:cubicBezTo>
                  <a:cubicBezTo>
                    <a:pt x="686" y="661"/>
                    <a:pt x="0" y="1438"/>
                    <a:pt x="153" y="2413"/>
                  </a:cubicBezTo>
                  <a:cubicBezTo>
                    <a:pt x="198" y="2672"/>
                    <a:pt x="290" y="2915"/>
                    <a:pt x="381" y="3174"/>
                  </a:cubicBezTo>
                  <a:cubicBezTo>
                    <a:pt x="396" y="3205"/>
                    <a:pt x="419" y="3216"/>
                    <a:pt x="442" y="3216"/>
                  </a:cubicBezTo>
                  <a:cubicBezTo>
                    <a:pt x="465" y="3216"/>
                    <a:pt x="488" y="3205"/>
                    <a:pt x="503" y="3190"/>
                  </a:cubicBezTo>
                  <a:cubicBezTo>
                    <a:pt x="1280" y="2641"/>
                    <a:pt x="1707" y="1712"/>
                    <a:pt x="1615" y="782"/>
                  </a:cubicBezTo>
                  <a:cubicBezTo>
                    <a:pt x="1600" y="523"/>
                    <a:pt x="1539" y="280"/>
                    <a:pt x="1448" y="51"/>
                  </a:cubicBezTo>
                  <a:cubicBezTo>
                    <a:pt x="1430" y="15"/>
                    <a:pt x="1401" y="1"/>
                    <a:pt x="1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1"/>
            <p:cNvSpPr/>
            <p:nvPr/>
          </p:nvSpPr>
          <p:spPr>
            <a:xfrm flipH="1">
              <a:off x="7690683" y="949224"/>
              <a:ext cx="204442" cy="208443"/>
            </a:xfrm>
            <a:custGeom>
              <a:avLst/>
              <a:gdLst/>
              <a:ahLst/>
              <a:cxnLst/>
              <a:rect l="l" t="t" r="r" b="b"/>
              <a:pathLst>
                <a:path w="2810" h="2865" extrusionOk="0">
                  <a:moveTo>
                    <a:pt x="81" y="0"/>
                  </a:moveTo>
                  <a:cubicBezTo>
                    <a:pt x="36" y="0"/>
                    <a:pt x="1" y="41"/>
                    <a:pt x="13" y="101"/>
                  </a:cubicBezTo>
                  <a:cubicBezTo>
                    <a:pt x="318" y="1122"/>
                    <a:pt x="714" y="2341"/>
                    <a:pt x="1826" y="2722"/>
                  </a:cubicBezTo>
                  <a:cubicBezTo>
                    <a:pt x="1963" y="2767"/>
                    <a:pt x="2085" y="2798"/>
                    <a:pt x="2222" y="2813"/>
                  </a:cubicBezTo>
                  <a:cubicBezTo>
                    <a:pt x="2374" y="2828"/>
                    <a:pt x="2542" y="2813"/>
                    <a:pt x="2679" y="2859"/>
                  </a:cubicBezTo>
                  <a:cubicBezTo>
                    <a:pt x="2690" y="2863"/>
                    <a:pt x="2700" y="2865"/>
                    <a:pt x="2710" y="2865"/>
                  </a:cubicBezTo>
                  <a:cubicBezTo>
                    <a:pt x="2770" y="2865"/>
                    <a:pt x="2810" y="2792"/>
                    <a:pt x="2771" y="2752"/>
                  </a:cubicBezTo>
                  <a:cubicBezTo>
                    <a:pt x="2786" y="2737"/>
                    <a:pt x="2801" y="2706"/>
                    <a:pt x="2786" y="2691"/>
                  </a:cubicBezTo>
                  <a:cubicBezTo>
                    <a:pt x="2466" y="1716"/>
                    <a:pt x="1780" y="878"/>
                    <a:pt x="912" y="360"/>
                  </a:cubicBezTo>
                  <a:cubicBezTo>
                    <a:pt x="653" y="223"/>
                    <a:pt x="394" y="101"/>
                    <a:pt x="119" y="10"/>
                  </a:cubicBezTo>
                  <a:cubicBezTo>
                    <a:pt x="106" y="3"/>
                    <a:pt x="93" y="0"/>
                    <a:pt x="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1"/>
            <p:cNvSpPr/>
            <p:nvPr/>
          </p:nvSpPr>
          <p:spPr>
            <a:xfrm flipH="1">
              <a:off x="7503996" y="943186"/>
              <a:ext cx="108696" cy="226414"/>
            </a:xfrm>
            <a:custGeom>
              <a:avLst/>
              <a:gdLst/>
              <a:ahLst/>
              <a:cxnLst/>
              <a:rect l="l" t="t" r="r" b="b"/>
              <a:pathLst>
                <a:path w="1494" h="3112" extrusionOk="0">
                  <a:moveTo>
                    <a:pt x="1287" y="1"/>
                  </a:moveTo>
                  <a:cubicBezTo>
                    <a:pt x="1274" y="1"/>
                    <a:pt x="1261" y="5"/>
                    <a:pt x="1250" y="17"/>
                  </a:cubicBezTo>
                  <a:cubicBezTo>
                    <a:pt x="565" y="580"/>
                    <a:pt x="123" y="1418"/>
                    <a:pt x="31" y="2302"/>
                  </a:cubicBezTo>
                  <a:cubicBezTo>
                    <a:pt x="1" y="2546"/>
                    <a:pt x="1" y="2805"/>
                    <a:pt x="31" y="3048"/>
                  </a:cubicBezTo>
                  <a:cubicBezTo>
                    <a:pt x="31" y="3064"/>
                    <a:pt x="46" y="3079"/>
                    <a:pt x="62" y="3094"/>
                  </a:cubicBezTo>
                  <a:cubicBezTo>
                    <a:pt x="62" y="3109"/>
                    <a:pt x="77" y="3109"/>
                    <a:pt x="107" y="3109"/>
                  </a:cubicBezTo>
                  <a:cubicBezTo>
                    <a:pt x="129" y="3111"/>
                    <a:pt x="151" y="3112"/>
                    <a:pt x="172" y="3112"/>
                  </a:cubicBezTo>
                  <a:cubicBezTo>
                    <a:pt x="617" y="3112"/>
                    <a:pt x="1001" y="2816"/>
                    <a:pt x="1204" y="2424"/>
                  </a:cubicBezTo>
                  <a:cubicBezTo>
                    <a:pt x="1448" y="1982"/>
                    <a:pt x="1494" y="1449"/>
                    <a:pt x="1479" y="946"/>
                  </a:cubicBezTo>
                  <a:cubicBezTo>
                    <a:pt x="1479" y="656"/>
                    <a:pt x="1433" y="367"/>
                    <a:pt x="1357" y="93"/>
                  </a:cubicBezTo>
                  <a:cubicBezTo>
                    <a:pt x="1368" y="47"/>
                    <a:pt x="1328" y="1"/>
                    <a:pt x="1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1"/>
            <p:cNvSpPr/>
            <p:nvPr/>
          </p:nvSpPr>
          <p:spPr>
            <a:xfrm flipH="1">
              <a:off x="7637354" y="1246352"/>
              <a:ext cx="197748" cy="168064"/>
            </a:xfrm>
            <a:custGeom>
              <a:avLst/>
              <a:gdLst/>
              <a:ahLst/>
              <a:cxnLst/>
              <a:rect l="l" t="t" r="r" b="b"/>
              <a:pathLst>
                <a:path w="2718" h="2310" extrusionOk="0">
                  <a:moveTo>
                    <a:pt x="90" y="1"/>
                  </a:moveTo>
                  <a:cubicBezTo>
                    <a:pt x="47" y="1"/>
                    <a:pt x="1" y="51"/>
                    <a:pt x="26" y="100"/>
                  </a:cubicBezTo>
                  <a:cubicBezTo>
                    <a:pt x="407" y="969"/>
                    <a:pt x="879" y="1959"/>
                    <a:pt x="1869" y="2249"/>
                  </a:cubicBezTo>
                  <a:cubicBezTo>
                    <a:pt x="2012" y="2289"/>
                    <a:pt x="2167" y="2310"/>
                    <a:pt x="2323" y="2310"/>
                  </a:cubicBezTo>
                  <a:cubicBezTo>
                    <a:pt x="2401" y="2310"/>
                    <a:pt x="2479" y="2304"/>
                    <a:pt x="2555" y="2294"/>
                  </a:cubicBezTo>
                  <a:cubicBezTo>
                    <a:pt x="2570" y="2279"/>
                    <a:pt x="2585" y="2279"/>
                    <a:pt x="2601" y="2264"/>
                  </a:cubicBezTo>
                  <a:cubicBezTo>
                    <a:pt x="2615" y="2279"/>
                    <a:pt x="2633" y="2285"/>
                    <a:pt x="2650" y="2285"/>
                  </a:cubicBezTo>
                  <a:cubicBezTo>
                    <a:pt x="2686" y="2285"/>
                    <a:pt x="2718" y="2255"/>
                    <a:pt x="2707" y="2203"/>
                  </a:cubicBezTo>
                  <a:cubicBezTo>
                    <a:pt x="2540" y="1274"/>
                    <a:pt x="1717" y="679"/>
                    <a:pt x="879" y="314"/>
                  </a:cubicBezTo>
                  <a:cubicBezTo>
                    <a:pt x="635" y="192"/>
                    <a:pt x="376" y="100"/>
                    <a:pt x="117" y="9"/>
                  </a:cubicBezTo>
                  <a:cubicBezTo>
                    <a:pt x="109" y="3"/>
                    <a:pt x="99" y="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1"/>
            <p:cNvSpPr/>
            <p:nvPr/>
          </p:nvSpPr>
          <p:spPr>
            <a:xfrm flipH="1">
              <a:off x="7433060" y="1154027"/>
              <a:ext cx="125284" cy="245766"/>
            </a:xfrm>
            <a:custGeom>
              <a:avLst/>
              <a:gdLst/>
              <a:ahLst/>
              <a:cxnLst/>
              <a:rect l="l" t="t" r="r" b="b"/>
              <a:pathLst>
                <a:path w="1722" h="3378" extrusionOk="0">
                  <a:moveTo>
                    <a:pt x="1311" y="0"/>
                  </a:moveTo>
                  <a:cubicBezTo>
                    <a:pt x="1226" y="0"/>
                    <a:pt x="1160" y="106"/>
                    <a:pt x="1113" y="166"/>
                  </a:cubicBezTo>
                  <a:cubicBezTo>
                    <a:pt x="808" y="623"/>
                    <a:pt x="442" y="1065"/>
                    <a:pt x="229" y="1567"/>
                  </a:cubicBezTo>
                  <a:cubicBezTo>
                    <a:pt x="0" y="2131"/>
                    <a:pt x="77" y="2725"/>
                    <a:pt x="168" y="3304"/>
                  </a:cubicBezTo>
                  <a:cubicBezTo>
                    <a:pt x="168" y="3335"/>
                    <a:pt x="183" y="3350"/>
                    <a:pt x="214" y="3365"/>
                  </a:cubicBezTo>
                  <a:lnTo>
                    <a:pt x="229" y="3365"/>
                  </a:lnTo>
                  <a:cubicBezTo>
                    <a:pt x="259" y="3374"/>
                    <a:pt x="287" y="3378"/>
                    <a:pt x="315" y="3378"/>
                  </a:cubicBezTo>
                  <a:cubicBezTo>
                    <a:pt x="385" y="3378"/>
                    <a:pt x="448" y="3353"/>
                    <a:pt x="503" y="3320"/>
                  </a:cubicBezTo>
                  <a:cubicBezTo>
                    <a:pt x="625" y="3259"/>
                    <a:pt x="732" y="3182"/>
                    <a:pt x="823" y="3091"/>
                  </a:cubicBezTo>
                  <a:cubicBezTo>
                    <a:pt x="1021" y="2923"/>
                    <a:pt x="1189" y="2725"/>
                    <a:pt x="1326" y="2512"/>
                  </a:cubicBezTo>
                  <a:cubicBezTo>
                    <a:pt x="1600" y="2070"/>
                    <a:pt x="1722" y="1583"/>
                    <a:pt x="1692" y="1065"/>
                  </a:cubicBezTo>
                  <a:cubicBezTo>
                    <a:pt x="1676" y="821"/>
                    <a:pt x="1631" y="577"/>
                    <a:pt x="1539" y="349"/>
                  </a:cubicBezTo>
                  <a:cubicBezTo>
                    <a:pt x="1524" y="288"/>
                    <a:pt x="1493" y="242"/>
                    <a:pt x="1478" y="181"/>
                  </a:cubicBezTo>
                  <a:cubicBezTo>
                    <a:pt x="1448" y="135"/>
                    <a:pt x="1433" y="74"/>
                    <a:pt x="1387" y="29"/>
                  </a:cubicBezTo>
                  <a:cubicBezTo>
                    <a:pt x="1360" y="9"/>
                    <a:pt x="1335" y="0"/>
                    <a:pt x="1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1"/>
            <p:cNvSpPr/>
            <p:nvPr/>
          </p:nvSpPr>
          <p:spPr>
            <a:xfrm flipH="1">
              <a:off x="7470090" y="538600"/>
              <a:ext cx="399716" cy="1101147"/>
            </a:xfrm>
            <a:custGeom>
              <a:avLst/>
              <a:gdLst/>
              <a:ahLst/>
              <a:cxnLst/>
              <a:rect l="l" t="t" r="r" b="b"/>
              <a:pathLst>
                <a:path w="5494" h="15135" extrusionOk="0">
                  <a:moveTo>
                    <a:pt x="556" y="0"/>
                  </a:moveTo>
                  <a:cubicBezTo>
                    <a:pt x="507" y="0"/>
                    <a:pt x="455" y="54"/>
                    <a:pt x="488" y="108"/>
                  </a:cubicBezTo>
                  <a:cubicBezTo>
                    <a:pt x="975" y="992"/>
                    <a:pt x="1371" y="1936"/>
                    <a:pt x="1691" y="2896"/>
                  </a:cubicBezTo>
                  <a:cubicBezTo>
                    <a:pt x="2011" y="3856"/>
                    <a:pt x="2255" y="4846"/>
                    <a:pt x="2468" y="5837"/>
                  </a:cubicBezTo>
                  <a:cubicBezTo>
                    <a:pt x="2499" y="5958"/>
                    <a:pt x="2529" y="6096"/>
                    <a:pt x="2544" y="6217"/>
                  </a:cubicBezTo>
                  <a:cubicBezTo>
                    <a:pt x="1813" y="5379"/>
                    <a:pt x="1006" y="4587"/>
                    <a:pt x="137" y="3886"/>
                  </a:cubicBezTo>
                  <a:cubicBezTo>
                    <a:pt x="124" y="3874"/>
                    <a:pt x="110" y="3868"/>
                    <a:pt x="97" y="3868"/>
                  </a:cubicBezTo>
                  <a:cubicBezTo>
                    <a:pt x="45" y="3868"/>
                    <a:pt x="1" y="3945"/>
                    <a:pt x="61" y="3993"/>
                  </a:cubicBezTo>
                  <a:cubicBezTo>
                    <a:pt x="960" y="4740"/>
                    <a:pt x="1798" y="5562"/>
                    <a:pt x="2560" y="6446"/>
                  </a:cubicBezTo>
                  <a:cubicBezTo>
                    <a:pt x="2560" y="6461"/>
                    <a:pt x="2590" y="6476"/>
                    <a:pt x="2605" y="6476"/>
                  </a:cubicBezTo>
                  <a:cubicBezTo>
                    <a:pt x="2758" y="7269"/>
                    <a:pt x="2910" y="8061"/>
                    <a:pt x="3062" y="8838"/>
                  </a:cubicBezTo>
                  <a:cubicBezTo>
                    <a:pt x="3062" y="8884"/>
                    <a:pt x="3078" y="8929"/>
                    <a:pt x="3093" y="8975"/>
                  </a:cubicBezTo>
                  <a:cubicBezTo>
                    <a:pt x="2346" y="8350"/>
                    <a:pt x="1661" y="7695"/>
                    <a:pt x="1006" y="6994"/>
                  </a:cubicBezTo>
                  <a:cubicBezTo>
                    <a:pt x="808" y="6781"/>
                    <a:pt x="609" y="6553"/>
                    <a:pt x="411" y="6339"/>
                  </a:cubicBezTo>
                  <a:cubicBezTo>
                    <a:pt x="398" y="6317"/>
                    <a:pt x="378" y="6308"/>
                    <a:pt x="358" y="6308"/>
                  </a:cubicBezTo>
                  <a:cubicBezTo>
                    <a:pt x="310" y="6308"/>
                    <a:pt x="262" y="6362"/>
                    <a:pt x="305" y="6416"/>
                  </a:cubicBezTo>
                  <a:cubicBezTo>
                    <a:pt x="975" y="7208"/>
                    <a:pt x="1706" y="7954"/>
                    <a:pt x="2483" y="8640"/>
                  </a:cubicBezTo>
                  <a:cubicBezTo>
                    <a:pt x="2697" y="8838"/>
                    <a:pt x="2910" y="9021"/>
                    <a:pt x="3123" y="9188"/>
                  </a:cubicBezTo>
                  <a:cubicBezTo>
                    <a:pt x="3139" y="9204"/>
                    <a:pt x="3139" y="9204"/>
                    <a:pt x="3139" y="9219"/>
                  </a:cubicBezTo>
                  <a:cubicBezTo>
                    <a:pt x="3123" y="9249"/>
                    <a:pt x="3123" y="9280"/>
                    <a:pt x="3154" y="9295"/>
                  </a:cubicBezTo>
                  <a:cubicBezTo>
                    <a:pt x="3321" y="10148"/>
                    <a:pt x="3489" y="11002"/>
                    <a:pt x="3702" y="11840"/>
                  </a:cubicBezTo>
                  <a:cubicBezTo>
                    <a:pt x="3748" y="12022"/>
                    <a:pt x="3794" y="12190"/>
                    <a:pt x="3839" y="12373"/>
                  </a:cubicBezTo>
                  <a:cubicBezTo>
                    <a:pt x="3108" y="11900"/>
                    <a:pt x="2407" y="11352"/>
                    <a:pt x="1767" y="10758"/>
                  </a:cubicBezTo>
                  <a:cubicBezTo>
                    <a:pt x="1569" y="10575"/>
                    <a:pt x="1371" y="10377"/>
                    <a:pt x="1188" y="10179"/>
                  </a:cubicBezTo>
                  <a:cubicBezTo>
                    <a:pt x="1176" y="10166"/>
                    <a:pt x="1162" y="10161"/>
                    <a:pt x="1148" y="10161"/>
                  </a:cubicBezTo>
                  <a:cubicBezTo>
                    <a:pt x="1096" y="10161"/>
                    <a:pt x="1049" y="10240"/>
                    <a:pt x="1097" y="10301"/>
                  </a:cubicBezTo>
                  <a:cubicBezTo>
                    <a:pt x="1752" y="10986"/>
                    <a:pt x="2483" y="11611"/>
                    <a:pt x="3276" y="12159"/>
                  </a:cubicBezTo>
                  <a:cubicBezTo>
                    <a:pt x="3474" y="12312"/>
                    <a:pt x="3687" y="12449"/>
                    <a:pt x="3900" y="12586"/>
                  </a:cubicBezTo>
                  <a:cubicBezTo>
                    <a:pt x="4114" y="13317"/>
                    <a:pt x="4342" y="14033"/>
                    <a:pt x="4632" y="14750"/>
                  </a:cubicBezTo>
                  <a:cubicBezTo>
                    <a:pt x="4677" y="14856"/>
                    <a:pt x="4738" y="14978"/>
                    <a:pt x="4784" y="15085"/>
                  </a:cubicBezTo>
                  <a:cubicBezTo>
                    <a:pt x="4796" y="15120"/>
                    <a:pt x="4823" y="15135"/>
                    <a:pt x="4850" y="15135"/>
                  </a:cubicBezTo>
                  <a:cubicBezTo>
                    <a:pt x="4895" y="15135"/>
                    <a:pt x="4940" y="15096"/>
                    <a:pt x="4921" y="15039"/>
                  </a:cubicBezTo>
                  <a:cubicBezTo>
                    <a:pt x="4571" y="14247"/>
                    <a:pt x="4297" y="13424"/>
                    <a:pt x="4053" y="12586"/>
                  </a:cubicBezTo>
                  <a:cubicBezTo>
                    <a:pt x="4617" y="11840"/>
                    <a:pt x="5043" y="11002"/>
                    <a:pt x="5302" y="10118"/>
                  </a:cubicBezTo>
                  <a:cubicBezTo>
                    <a:pt x="5378" y="9859"/>
                    <a:pt x="5439" y="9600"/>
                    <a:pt x="5485" y="9341"/>
                  </a:cubicBezTo>
                  <a:cubicBezTo>
                    <a:pt x="5494" y="9288"/>
                    <a:pt x="5451" y="9255"/>
                    <a:pt x="5411" y="9255"/>
                  </a:cubicBezTo>
                  <a:cubicBezTo>
                    <a:pt x="5382" y="9255"/>
                    <a:pt x="5354" y="9272"/>
                    <a:pt x="5348" y="9310"/>
                  </a:cubicBezTo>
                  <a:cubicBezTo>
                    <a:pt x="5180" y="10209"/>
                    <a:pt x="4845" y="11078"/>
                    <a:pt x="4373" y="11855"/>
                  </a:cubicBezTo>
                  <a:cubicBezTo>
                    <a:pt x="4266" y="12053"/>
                    <a:pt x="4144" y="12236"/>
                    <a:pt x="4007" y="12418"/>
                  </a:cubicBezTo>
                  <a:cubicBezTo>
                    <a:pt x="3977" y="12327"/>
                    <a:pt x="3961" y="12236"/>
                    <a:pt x="3931" y="12144"/>
                  </a:cubicBezTo>
                  <a:cubicBezTo>
                    <a:pt x="3687" y="11200"/>
                    <a:pt x="3474" y="10225"/>
                    <a:pt x="3291" y="9265"/>
                  </a:cubicBezTo>
                  <a:cubicBezTo>
                    <a:pt x="3870" y="8594"/>
                    <a:pt x="4342" y="7832"/>
                    <a:pt x="4632" y="6994"/>
                  </a:cubicBezTo>
                  <a:cubicBezTo>
                    <a:pt x="4723" y="6751"/>
                    <a:pt x="4799" y="6507"/>
                    <a:pt x="4860" y="6263"/>
                  </a:cubicBezTo>
                  <a:cubicBezTo>
                    <a:pt x="4869" y="6214"/>
                    <a:pt x="4832" y="6187"/>
                    <a:pt x="4792" y="6187"/>
                  </a:cubicBezTo>
                  <a:cubicBezTo>
                    <a:pt x="4758" y="6187"/>
                    <a:pt x="4722" y="6206"/>
                    <a:pt x="4708" y="6248"/>
                  </a:cubicBezTo>
                  <a:cubicBezTo>
                    <a:pt x="4510" y="7101"/>
                    <a:pt x="4129" y="7909"/>
                    <a:pt x="3611" y="8625"/>
                  </a:cubicBezTo>
                  <a:cubicBezTo>
                    <a:pt x="3504" y="8792"/>
                    <a:pt x="3382" y="8945"/>
                    <a:pt x="3261" y="9082"/>
                  </a:cubicBezTo>
                  <a:cubicBezTo>
                    <a:pt x="3078" y="8168"/>
                    <a:pt x="2910" y="7254"/>
                    <a:pt x="2727" y="6339"/>
                  </a:cubicBezTo>
                  <a:cubicBezTo>
                    <a:pt x="3078" y="5501"/>
                    <a:pt x="3398" y="4648"/>
                    <a:pt x="3672" y="3764"/>
                  </a:cubicBezTo>
                  <a:cubicBezTo>
                    <a:pt x="3763" y="3521"/>
                    <a:pt x="3839" y="3262"/>
                    <a:pt x="3916" y="3018"/>
                  </a:cubicBezTo>
                  <a:cubicBezTo>
                    <a:pt x="3925" y="2965"/>
                    <a:pt x="3882" y="2932"/>
                    <a:pt x="3839" y="2932"/>
                  </a:cubicBezTo>
                  <a:cubicBezTo>
                    <a:pt x="3808" y="2932"/>
                    <a:pt x="3776" y="2949"/>
                    <a:pt x="3763" y="2987"/>
                  </a:cubicBezTo>
                  <a:cubicBezTo>
                    <a:pt x="3504" y="3886"/>
                    <a:pt x="3200" y="4770"/>
                    <a:pt x="2864" y="5638"/>
                  </a:cubicBezTo>
                  <a:cubicBezTo>
                    <a:pt x="2803" y="5791"/>
                    <a:pt x="2727" y="5943"/>
                    <a:pt x="2666" y="6096"/>
                  </a:cubicBezTo>
                  <a:cubicBezTo>
                    <a:pt x="2468" y="5105"/>
                    <a:pt x="2224" y="4115"/>
                    <a:pt x="1920" y="3155"/>
                  </a:cubicBezTo>
                  <a:cubicBezTo>
                    <a:pt x="1630" y="2195"/>
                    <a:pt x="1249" y="1251"/>
                    <a:pt x="777" y="352"/>
                  </a:cubicBezTo>
                  <a:cubicBezTo>
                    <a:pt x="731" y="245"/>
                    <a:pt x="670" y="138"/>
                    <a:pt x="609" y="32"/>
                  </a:cubicBezTo>
                  <a:cubicBezTo>
                    <a:pt x="596" y="9"/>
                    <a:pt x="576" y="0"/>
                    <a:pt x="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1"/>
            <p:cNvSpPr/>
            <p:nvPr/>
          </p:nvSpPr>
          <p:spPr>
            <a:xfrm flipH="1">
              <a:off x="6919776" y="1011502"/>
              <a:ext cx="399134" cy="215573"/>
            </a:xfrm>
            <a:custGeom>
              <a:avLst/>
              <a:gdLst/>
              <a:ahLst/>
              <a:cxnLst/>
              <a:rect l="l" t="t" r="r" b="b"/>
              <a:pathLst>
                <a:path w="5486" h="2963" extrusionOk="0">
                  <a:moveTo>
                    <a:pt x="557" y="1"/>
                  </a:moveTo>
                  <a:cubicBezTo>
                    <a:pt x="408" y="1"/>
                    <a:pt x="258" y="8"/>
                    <a:pt x="107" y="22"/>
                  </a:cubicBezTo>
                  <a:cubicBezTo>
                    <a:pt x="46" y="22"/>
                    <a:pt x="0" y="98"/>
                    <a:pt x="31" y="159"/>
                  </a:cubicBezTo>
                  <a:cubicBezTo>
                    <a:pt x="930" y="1531"/>
                    <a:pt x="2392" y="2506"/>
                    <a:pt x="4007" y="2841"/>
                  </a:cubicBezTo>
                  <a:cubicBezTo>
                    <a:pt x="4449" y="2932"/>
                    <a:pt x="4906" y="2963"/>
                    <a:pt x="5379" y="2963"/>
                  </a:cubicBezTo>
                  <a:cubicBezTo>
                    <a:pt x="5485" y="2963"/>
                    <a:pt x="5485" y="2810"/>
                    <a:pt x="5394" y="2780"/>
                  </a:cubicBezTo>
                  <a:cubicBezTo>
                    <a:pt x="4571" y="1363"/>
                    <a:pt x="3093" y="373"/>
                    <a:pt x="1493" y="83"/>
                  </a:cubicBezTo>
                  <a:cubicBezTo>
                    <a:pt x="1183" y="31"/>
                    <a:pt x="872" y="1"/>
                    <a:pt x="5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1"/>
            <p:cNvSpPr/>
            <p:nvPr/>
          </p:nvSpPr>
          <p:spPr>
            <a:xfrm flipH="1">
              <a:off x="6784526" y="1292915"/>
              <a:ext cx="383637" cy="114444"/>
            </a:xfrm>
            <a:custGeom>
              <a:avLst/>
              <a:gdLst/>
              <a:ahLst/>
              <a:cxnLst/>
              <a:rect l="l" t="t" r="r" b="b"/>
              <a:pathLst>
                <a:path w="5273" h="1573" extrusionOk="0">
                  <a:moveTo>
                    <a:pt x="2545" y="1"/>
                  </a:moveTo>
                  <a:cubicBezTo>
                    <a:pt x="2083" y="1"/>
                    <a:pt x="1618" y="68"/>
                    <a:pt x="1174" y="192"/>
                  </a:cubicBezTo>
                  <a:cubicBezTo>
                    <a:pt x="793" y="298"/>
                    <a:pt x="412" y="451"/>
                    <a:pt x="46" y="634"/>
                  </a:cubicBezTo>
                  <a:cubicBezTo>
                    <a:pt x="0" y="664"/>
                    <a:pt x="0" y="755"/>
                    <a:pt x="46" y="786"/>
                  </a:cubicBezTo>
                  <a:cubicBezTo>
                    <a:pt x="1057" y="1255"/>
                    <a:pt x="2144" y="1572"/>
                    <a:pt x="3239" y="1572"/>
                  </a:cubicBezTo>
                  <a:cubicBezTo>
                    <a:pt x="3531" y="1572"/>
                    <a:pt x="3823" y="1550"/>
                    <a:pt x="4114" y="1502"/>
                  </a:cubicBezTo>
                  <a:cubicBezTo>
                    <a:pt x="4480" y="1441"/>
                    <a:pt x="4845" y="1334"/>
                    <a:pt x="5181" y="1197"/>
                  </a:cubicBezTo>
                  <a:cubicBezTo>
                    <a:pt x="5272" y="1152"/>
                    <a:pt x="5242" y="1030"/>
                    <a:pt x="5181" y="1014"/>
                  </a:cubicBezTo>
                  <a:cubicBezTo>
                    <a:pt x="5181" y="999"/>
                    <a:pt x="5165" y="999"/>
                    <a:pt x="5165" y="984"/>
                  </a:cubicBezTo>
                  <a:cubicBezTo>
                    <a:pt x="4455" y="294"/>
                    <a:pt x="3508" y="1"/>
                    <a:pt x="25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1"/>
            <p:cNvSpPr/>
            <p:nvPr/>
          </p:nvSpPr>
          <p:spPr>
            <a:xfrm flipH="1">
              <a:off x="6714757" y="1011720"/>
              <a:ext cx="158533" cy="281344"/>
            </a:xfrm>
            <a:custGeom>
              <a:avLst/>
              <a:gdLst/>
              <a:ahLst/>
              <a:cxnLst/>
              <a:rect l="l" t="t" r="r" b="b"/>
              <a:pathLst>
                <a:path w="2179" h="3867" extrusionOk="0">
                  <a:moveTo>
                    <a:pt x="225" y="1"/>
                  </a:moveTo>
                  <a:cubicBezTo>
                    <a:pt x="183" y="1"/>
                    <a:pt x="148" y="40"/>
                    <a:pt x="137" y="95"/>
                  </a:cubicBezTo>
                  <a:cubicBezTo>
                    <a:pt x="46" y="1208"/>
                    <a:pt x="0" y="2487"/>
                    <a:pt x="914" y="3295"/>
                  </a:cubicBezTo>
                  <a:cubicBezTo>
                    <a:pt x="1158" y="3523"/>
                    <a:pt x="1448" y="3691"/>
                    <a:pt x="1737" y="3859"/>
                  </a:cubicBezTo>
                  <a:cubicBezTo>
                    <a:pt x="1748" y="3864"/>
                    <a:pt x="1760" y="3867"/>
                    <a:pt x="1771" y="3867"/>
                  </a:cubicBezTo>
                  <a:cubicBezTo>
                    <a:pt x="1823" y="3867"/>
                    <a:pt x="1871" y="3817"/>
                    <a:pt x="1859" y="3767"/>
                  </a:cubicBezTo>
                  <a:cubicBezTo>
                    <a:pt x="2179" y="2640"/>
                    <a:pt x="1859" y="1406"/>
                    <a:pt x="1021" y="568"/>
                  </a:cubicBezTo>
                  <a:cubicBezTo>
                    <a:pt x="808" y="354"/>
                    <a:pt x="549" y="156"/>
                    <a:pt x="274" y="19"/>
                  </a:cubicBezTo>
                  <a:cubicBezTo>
                    <a:pt x="258" y="7"/>
                    <a:pt x="241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1"/>
            <p:cNvSpPr/>
            <p:nvPr/>
          </p:nvSpPr>
          <p:spPr>
            <a:xfrm flipH="1">
              <a:off x="6607224" y="1467161"/>
              <a:ext cx="358100" cy="127321"/>
            </a:xfrm>
            <a:custGeom>
              <a:avLst/>
              <a:gdLst/>
              <a:ahLst/>
              <a:cxnLst/>
              <a:rect l="l" t="t" r="r" b="b"/>
              <a:pathLst>
                <a:path w="4922" h="1750" extrusionOk="0">
                  <a:moveTo>
                    <a:pt x="1982" y="0"/>
                  </a:moveTo>
                  <a:cubicBezTo>
                    <a:pt x="1697" y="0"/>
                    <a:pt x="1411" y="22"/>
                    <a:pt x="1128" y="67"/>
                  </a:cubicBezTo>
                  <a:cubicBezTo>
                    <a:pt x="778" y="113"/>
                    <a:pt x="427" y="204"/>
                    <a:pt x="77" y="341"/>
                  </a:cubicBezTo>
                  <a:cubicBezTo>
                    <a:pt x="16" y="372"/>
                    <a:pt x="1" y="463"/>
                    <a:pt x="62" y="509"/>
                  </a:cubicBezTo>
                  <a:cubicBezTo>
                    <a:pt x="924" y="1096"/>
                    <a:pt x="1947" y="1749"/>
                    <a:pt x="3012" y="1749"/>
                  </a:cubicBezTo>
                  <a:cubicBezTo>
                    <a:pt x="3301" y="1749"/>
                    <a:pt x="3593" y="1701"/>
                    <a:pt x="3886" y="1590"/>
                  </a:cubicBezTo>
                  <a:cubicBezTo>
                    <a:pt x="4053" y="1529"/>
                    <a:pt x="4206" y="1453"/>
                    <a:pt x="4343" y="1362"/>
                  </a:cubicBezTo>
                  <a:cubicBezTo>
                    <a:pt x="4495" y="1255"/>
                    <a:pt x="4648" y="1118"/>
                    <a:pt x="4830" y="1057"/>
                  </a:cubicBezTo>
                  <a:cubicBezTo>
                    <a:pt x="4922" y="1011"/>
                    <a:pt x="4891" y="890"/>
                    <a:pt x="4830" y="874"/>
                  </a:cubicBezTo>
                  <a:cubicBezTo>
                    <a:pt x="4830" y="844"/>
                    <a:pt x="4815" y="813"/>
                    <a:pt x="4785" y="798"/>
                  </a:cubicBezTo>
                  <a:cubicBezTo>
                    <a:pt x="3945" y="266"/>
                    <a:pt x="2968" y="0"/>
                    <a:pt x="1982" y="0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 flipH="1">
              <a:off x="6467538" y="1193460"/>
              <a:ext cx="159697" cy="288546"/>
            </a:xfrm>
            <a:custGeom>
              <a:avLst/>
              <a:gdLst/>
              <a:ahLst/>
              <a:cxnLst/>
              <a:rect l="l" t="t" r="r" b="b"/>
              <a:pathLst>
                <a:path w="2195" h="3966" extrusionOk="0">
                  <a:moveTo>
                    <a:pt x="286" y="1"/>
                  </a:moveTo>
                  <a:cubicBezTo>
                    <a:pt x="252" y="1"/>
                    <a:pt x="221" y="20"/>
                    <a:pt x="214" y="66"/>
                  </a:cubicBezTo>
                  <a:cubicBezTo>
                    <a:pt x="1" y="1147"/>
                    <a:pt x="244" y="2305"/>
                    <a:pt x="838" y="3219"/>
                  </a:cubicBezTo>
                  <a:cubicBezTo>
                    <a:pt x="1021" y="3478"/>
                    <a:pt x="1219" y="3722"/>
                    <a:pt x="1448" y="3935"/>
                  </a:cubicBezTo>
                  <a:cubicBezTo>
                    <a:pt x="1463" y="3951"/>
                    <a:pt x="1478" y="3966"/>
                    <a:pt x="1509" y="3966"/>
                  </a:cubicBezTo>
                  <a:cubicBezTo>
                    <a:pt x="1524" y="3966"/>
                    <a:pt x="1539" y="3966"/>
                    <a:pt x="1570" y="3951"/>
                  </a:cubicBezTo>
                  <a:cubicBezTo>
                    <a:pt x="2057" y="3600"/>
                    <a:pt x="2194" y="2976"/>
                    <a:pt x="2088" y="2412"/>
                  </a:cubicBezTo>
                  <a:cubicBezTo>
                    <a:pt x="1966" y="1787"/>
                    <a:pt x="1585" y="1239"/>
                    <a:pt x="1174" y="782"/>
                  </a:cubicBezTo>
                  <a:cubicBezTo>
                    <a:pt x="945" y="507"/>
                    <a:pt x="671" y="264"/>
                    <a:pt x="381" y="50"/>
                  </a:cubicBezTo>
                  <a:cubicBezTo>
                    <a:pt x="359" y="20"/>
                    <a:pt x="320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 flipH="1">
              <a:off x="6351129" y="1691099"/>
              <a:ext cx="320413" cy="108841"/>
            </a:xfrm>
            <a:custGeom>
              <a:avLst/>
              <a:gdLst/>
              <a:ahLst/>
              <a:cxnLst/>
              <a:rect l="l" t="t" r="r" b="b"/>
              <a:pathLst>
                <a:path w="4404" h="1496" extrusionOk="0">
                  <a:moveTo>
                    <a:pt x="2505" y="1"/>
                  </a:moveTo>
                  <a:cubicBezTo>
                    <a:pt x="2020" y="1"/>
                    <a:pt x="1527" y="89"/>
                    <a:pt x="1067" y="219"/>
                  </a:cubicBezTo>
                  <a:cubicBezTo>
                    <a:pt x="731" y="310"/>
                    <a:pt x="411" y="417"/>
                    <a:pt x="91" y="524"/>
                  </a:cubicBezTo>
                  <a:cubicBezTo>
                    <a:pt x="15" y="554"/>
                    <a:pt x="0" y="661"/>
                    <a:pt x="61" y="691"/>
                  </a:cubicBezTo>
                  <a:cubicBezTo>
                    <a:pt x="836" y="1090"/>
                    <a:pt x="1699" y="1496"/>
                    <a:pt x="2562" y="1496"/>
                  </a:cubicBezTo>
                  <a:cubicBezTo>
                    <a:pt x="2888" y="1496"/>
                    <a:pt x="3214" y="1438"/>
                    <a:pt x="3535" y="1301"/>
                  </a:cubicBezTo>
                  <a:cubicBezTo>
                    <a:pt x="3809" y="1194"/>
                    <a:pt x="4053" y="1011"/>
                    <a:pt x="4251" y="798"/>
                  </a:cubicBezTo>
                  <a:cubicBezTo>
                    <a:pt x="4251" y="783"/>
                    <a:pt x="4266" y="767"/>
                    <a:pt x="4266" y="752"/>
                  </a:cubicBezTo>
                  <a:cubicBezTo>
                    <a:pt x="4342" y="737"/>
                    <a:pt x="4403" y="661"/>
                    <a:pt x="4327" y="600"/>
                  </a:cubicBezTo>
                  <a:cubicBezTo>
                    <a:pt x="3802" y="162"/>
                    <a:pt x="3161" y="1"/>
                    <a:pt x="2505" y="1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 flipH="1">
              <a:off x="6240326" y="1350027"/>
              <a:ext cx="155259" cy="301642"/>
            </a:xfrm>
            <a:custGeom>
              <a:avLst/>
              <a:gdLst/>
              <a:ahLst/>
              <a:cxnLst/>
              <a:rect l="l" t="t" r="r" b="b"/>
              <a:pathLst>
                <a:path w="2134" h="4146" extrusionOk="0">
                  <a:moveTo>
                    <a:pt x="184" y="1"/>
                  </a:moveTo>
                  <a:cubicBezTo>
                    <a:pt x="1" y="1"/>
                    <a:pt x="31" y="229"/>
                    <a:pt x="31" y="351"/>
                  </a:cubicBezTo>
                  <a:cubicBezTo>
                    <a:pt x="92" y="1037"/>
                    <a:pt x="92" y="1753"/>
                    <a:pt x="290" y="2408"/>
                  </a:cubicBezTo>
                  <a:cubicBezTo>
                    <a:pt x="519" y="3124"/>
                    <a:pt x="1052" y="3627"/>
                    <a:pt x="1616" y="4115"/>
                  </a:cubicBezTo>
                  <a:cubicBezTo>
                    <a:pt x="1631" y="4130"/>
                    <a:pt x="1662" y="4145"/>
                    <a:pt x="1692" y="4145"/>
                  </a:cubicBezTo>
                  <a:cubicBezTo>
                    <a:pt x="1707" y="4145"/>
                    <a:pt x="1722" y="4130"/>
                    <a:pt x="1722" y="4130"/>
                  </a:cubicBezTo>
                  <a:cubicBezTo>
                    <a:pt x="1844" y="4084"/>
                    <a:pt x="1905" y="3977"/>
                    <a:pt x="1951" y="3856"/>
                  </a:cubicBezTo>
                  <a:cubicBezTo>
                    <a:pt x="2012" y="3718"/>
                    <a:pt x="2042" y="3551"/>
                    <a:pt x="2073" y="3398"/>
                  </a:cubicBezTo>
                  <a:cubicBezTo>
                    <a:pt x="2134" y="3079"/>
                    <a:pt x="2134" y="2759"/>
                    <a:pt x="2103" y="2423"/>
                  </a:cubicBezTo>
                  <a:cubicBezTo>
                    <a:pt x="2012" y="1799"/>
                    <a:pt x="1738" y="1220"/>
                    <a:pt x="1311" y="763"/>
                  </a:cubicBezTo>
                  <a:cubicBezTo>
                    <a:pt x="1098" y="534"/>
                    <a:pt x="854" y="336"/>
                    <a:pt x="595" y="184"/>
                  </a:cubicBezTo>
                  <a:cubicBezTo>
                    <a:pt x="519" y="138"/>
                    <a:pt x="458" y="108"/>
                    <a:pt x="397" y="77"/>
                  </a:cubicBezTo>
                  <a:cubicBezTo>
                    <a:pt x="336" y="47"/>
                    <a:pt x="260" y="1"/>
                    <a:pt x="1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1"/>
            <p:cNvSpPr/>
            <p:nvPr/>
          </p:nvSpPr>
          <p:spPr>
            <a:xfrm flipH="1">
              <a:off x="6050646" y="1050207"/>
              <a:ext cx="1184233" cy="813765"/>
            </a:xfrm>
            <a:custGeom>
              <a:avLst/>
              <a:gdLst/>
              <a:ahLst/>
              <a:cxnLst/>
              <a:rect l="l" t="t" r="r" b="b"/>
              <a:pathLst>
                <a:path w="16277" h="11185" extrusionOk="0">
                  <a:moveTo>
                    <a:pt x="105" y="0"/>
                  </a:moveTo>
                  <a:cubicBezTo>
                    <a:pt x="25" y="0"/>
                    <a:pt x="1" y="135"/>
                    <a:pt x="95" y="176"/>
                  </a:cubicBezTo>
                  <a:cubicBezTo>
                    <a:pt x="1283" y="633"/>
                    <a:pt x="2395" y="1227"/>
                    <a:pt x="3462" y="1897"/>
                  </a:cubicBezTo>
                  <a:cubicBezTo>
                    <a:pt x="4528" y="2568"/>
                    <a:pt x="5549" y="3330"/>
                    <a:pt x="6539" y="4107"/>
                  </a:cubicBezTo>
                  <a:cubicBezTo>
                    <a:pt x="6677" y="4213"/>
                    <a:pt x="6798" y="4305"/>
                    <a:pt x="6920" y="4411"/>
                  </a:cubicBezTo>
                  <a:cubicBezTo>
                    <a:pt x="5549" y="4183"/>
                    <a:pt x="4147" y="4061"/>
                    <a:pt x="2761" y="4061"/>
                  </a:cubicBezTo>
                  <a:cubicBezTo>
                    <a:pt x="2639" y="4061"/>
                    <a:pt x="2639" y="4244"/>
                    <a:pt x="2761" y="4244"/>
                  </a:cubicBezTo>
                  <a:cubicBezTo>
                    <a:pt x="4224" y="4244"/>
                    <a:pt x="5671" y="4366"/>
                    <a:pt x="7103" y="4625"/>
                  </a:cubicBezTo>
                  <a:cubicBezTo>
                    <a:pt x="7134" y="4625"/>
                    <a:pt x="7164" y="4625"/>
                    <a:pt x="7179" y="4609"/>
                  </a:cubicBezTo>
                  <a:cubicBezTo>
                    <a:pt x="7956" y="5249"/>
                    <a:pt x="8718" y="5889"/>
                    <a:pt x="9495" y="6529"/>
                  </a:cubicBezTo>
                  <a:cubicBezTo>
                    <a:pt x="9541" y="6560"/>
                    <a:pt x="9571" y="6590"/>
                    <a:pt x="9617" y="6636"/>
                  </a:cubicBezTo>
                  <a:cubicBezTo>
                    <a:pt x="8429" y="6621"/>
                    <a:pt x="7225" y="6529"/>
                    <a:pt x="6052" y="6377"/>
                  </a:cubicBezTo>
                  <a:cubicBezTo>
                    <a:pt x="5686" y="6331"/>
                    <a:pt x="5321" y="6270"/>
                    <a:pt x="4955" y="6209"/>
                  </a:cubicBezTo>
                  <a:cubicBezTo>
                    <a:pt x="4950" y="6209"/>
                    <a:pt x="4946" y="6208"/>
                    <a:pt x="4941" y="6208"/>
                  </a:cubicBezTo>
                  <a:cubicBezTo>
                    <a:pt x="4845" y="6208"/>
                    <a:pt x="4807" y="6362"/>
                    <a:pt x="4909" y="6377"/>
                  </a:cubicBezTo>
                  <a:cubicBezTo>
                    <a:pt x="6189" y="6605"/>
                    <a:pt x="7484" y="6742"/>
                    <a:pt x="8779" y="6788"/>
                  </a:cubicBezTo>
                  <a:cubicBezTo>
                    <a:pt x="9130" y="6803"/>
                    <a:pt x="9480" y="6803"/>
                    <a:pt x="9830" y="6803"/>
                  </a:cubicBezTo>
                  <a:cubicBezTo>
                    <a:pt x="9846" y="6819"/>
                    <a:pt x="9846" y="6819"/>
                    <a:pt x="9861" y="6834"/>
                  </a:cubicBezTo>
                  <a:cubicBezTo>
                    <a:pt x="9876" y="6864"/>
                    <a:pt x="9907" y="6895"/>
                    <a:pt x="9937" y="6895"/>
                  </a:cubicBezTo>
                  <a:cubicBezTo>
                    <a:pt x="10775" y="7580"/>
                    <a:pt x="11613" y="8251"/>
                    <a:pt x="12497" y="8906"/>
                  </a:cubicBezTo>
                  <a:cubicBezTo>
                    <a:pt x="12680" y="9043"/>
                    <a:pt x="12862" y="9165"/>
                    <a:pt x="13045" y="9302"/>
                  </a:cubicBezTo>
                  <a:cubicBezTo>
                    <a:pt x="12314" y="9383"/>
                    <a:pt x="11583" y="9424"/>
                    <a:pt x="10851" y="9424"/>
                  </a:cubicBezTo>
                  <a:cubicBezTo>
                    <a:pt x="10486" y="9424"/>
                    <a:pt x="10120" y="9414"/>
                    <a:pt x="9754" y="9394"/>
                  </a:cubicBezTo>
                  <a:cubicBezTo>
                    <a:pt x="9419" y="9378"/>
                    <a:pt x="9084" y="9348"/>
                    <a:pt x="8749" y="9302"/>
                  </a:cubicBezTo>
                  <a:cubicBezTo>
                    <a:pt x="8744" y="9301"/>
                    <a:pt x="8740" y="9301"/>
                    <a:pt x="8736" y="9301"/>
                  </a:cubicBezTo>
                  <a:cubicBezTo>
                    <a:pt x="8642" y="9301"/>
                    <a:pt x="8646" y="9470"/>
                    <a:pt x="8749" y="9485"/>
                  </a:cubicBezTo>
                  <a:cubicBezTo>
                    <a:pt x="9442" y="9565"/>
                    <a:pt x="10136" y="9603"/>
                    <a:pt x="10830" y="9603"/>
                  </a:cubicBezTo>
                  <a:cubicBezTo>
                    <a:pt x="11325" y="9603"/>
                    <a:pt x="11819" y="9584"/>
                    <a:pt x="12314" y="9546"/>
                  </a:cubicBezTo>
                  <a:cubicBezTo>
                    <a:pt x="12634" y="9531"/>
                    <a:pt x="12954" y="9485"/>
                    <a:pt x="13258" y="9454"/>
                  </a:cubicBezTo>
                  <a:cubicBezTo>
                    <a:pt x="14036" y="9988"/>
                    <a:pt x="14843" y="10506"/>
                    <a:pt x="15681" y="10948"/>
                  </a:cubicBezTo>
                  <a:cubicBezTo>
                    <a:pt x="15818" y="11024"/>
                    <a:pt x="15955" y="11100"/>
                    <a:pt x="16092" y="11176"/>
                  </a:cubicBezTo>
                  <a:cubicBezTo>
                    <a:pt x="16106" y="11182"/>
                    <a:pt x="16119" y="11185"/>
                    <a:pt x="16132" y="11185"/>
                  </a:cubicBezTo>
                  <a:cubicBezTo>
                    <a:pt x="16219" y="11185"/>
                    <a:pt x="16277" y="11062"/>
                    <a:pt x="16184" y="11009"/>
                  </a:cubicBezTo>
                  <a:cubicBezTo>
                    <a:pt x="15224" y="10521"/>
                    <a:pt x="14295" y="9957"/>
                    <a:pt x="13411" y="9333"/>
                  </a:cubicBezTo>
                  <a:cubicBezTo>
                    <a:pt x="13365" y="8175"/>
                    <a:pt x="13106" y="7032"/>
                    <a:pt x="12649" y="5981"/>
                  </a:cubicBezTo>
                  <a:cubicBezTo>
                    <a:pt x="12512" y="5676"/>
                    <a:pt x="12375" y="5371"/>
                    <a:pt x="12207" y="5082"/>
                  </a:cubicBezTo>
                  <a:cubicBezTo>
                    <a:pt x="12193" y="5048"/>
                    <a:pt x="12168" y="5034"/>
                    <a:pt x="12142" y="5034"/>
                  </a:cubicBezTo>
                  <a:cubicBezTo>
                    <a:pt x="12085" y="5034"/>
                    <a:pt x="12024" y="5100"/>
                    <a:pt x="12055" y="5173"/>
                  </a:cubicBezTo>
                  <a:cubicBezTo>
                    <a:pt x="12603" y="6163"/>
                    <a:pt x="12984" y="7260"/>
                    <a:pt x="13137" y="8388"/>
                  </a:cubicBezTo>
                  <a:cubicBezTo>
                    <a:pt x="13182" y="8662"/>
                    <a:pt x="13213" y="8936"/>
                    <a:pt x="13228" y="9211"/>
                  </a:cubicBezTo>
                  <a:cubicBezTo>
                    <a:pt x="13137" y="9150"/>
                    <a:pt x="13045" y="9074"/>
                    <a:pt x="12954" y="9013"/>
                  </a:cubicBezTo>
                  <a:cubicBezTo>
                    <a:pt x="11948" y="8297"/>
                    <a:pt x="10988" y="7519"/>
                    <a:pt x="10044" y="6742"/>
                  </a:cubicBezTo>
                  <a:cubicBezTo>
                    <a:pt x="10074" y="5645"/>
                    <a:pt x="9907" y="4533"/>
                    <a:pt x="9541" y="3497"/>
                  </a:cubicBezTo>
                  <a:cubicBezTo>
                    <a:pt x="9434" y="3193"/>
                    <a:pt x="9297" y="2903"/>
                    <a:pt x="9160" y="2614"/>
                  </a:cubicBezTo>
                  <a:cubicBezTo>
                    <a:pt x="9146" y="2580"/>
                    <a:pt x="9121" y="2566"/>
                    <a:pt x="9095" y="2566"/>
                  </a:cubicBezTo>
                  <a:cubicBezTo>
                    <a:pt x="9038" y="2566"/>
                    <a:pt x="8976" y="2632"/>
                    <a:pt x="9008" y="2705"/>
                  </a:cubicBezTo>
                  <a:cubicBezTo>
                    <a:pt x="9495" y="3695"/>
                    <a:pt x="9769" y="4777"/>
                    <a:pt x="9846" y="5874"/>
                  </a:cubicBezTo>
                  <a:cubicBezTo>
                    <a:pt x="9861" y="6118"/>
                    <a:pt x="9876" y="6362"/>
                    <a:pt x="9861" y="6605"/>
                  </a:cubicBezTo>
                  <a:cubicBezTo>
                    <a:pt x="8977" y="5859"/>
                    <a:pt x="8078" y="5112"/>
                    <a:pt x="7179" y="4381"/>
                  </a:cubicBezTo>
                  <a:cubicBezTo>
                    <a:pt x="6859" y="3299"/>
                    <a:pt x="6478" y="2217"/>
                    <a:pt x="6052" y="1151"/>
                  </a:cubicBezTo>
                  <a:cubicBezTo>
                    <a:pt x="5930" y="846"/>
                    <a:pt x="5808" y="541"/>
                    <a:pt x="5671" y="237"/>
                  </a:cubicBezTo>
                  <a:cubicBezTo>
                    <a:pt x="5662" y="210"/>
                    <a:pt x="5642" y="199"/>
                    <a:pt x="5619" y="199"/>
                  </a:cubicBezTo>
                  <a:cubicBezTo>
                    <a:pt x="5562" y="199"/>
                    <a:pt x="5486" y="267"/>
                    <a:pt x="5519" y="343"/>
                  </a:cubicBezTo>
                  <a:cubicBezTo>
                    <a:pt x="5991" y="1410"/>
                    <a:pt x="6402" y="2507"/>
                    <a:pt x="6753" y="3604"/>
                  </a:cubicBezTo>
                  <a:cubicBezTo>
                    <a:pt x="6814" y="3802"/>
                    <a:pt x="6875" y="4000"/>
                    <a:pt x="6936" y="4198"/>
                  </a:cubicBezTo>
                  <a:cubicBezTo>
                    <a:pt x="5960" y="3406"/>
                    <a:pt x="4955" y="2644"/>
                    <a:pt x="3904" y="1958"/>
                  </a:cubicBezTo>
                  <a:cubicBezTo>
                    <a:pt x="2837" y="1273"/>
                    <a:pt x="1740" y="663"/>
                    <a:pt x="567" y="176"/>
                  </a:cubicBezTo>
                  <a:cubicBezTo>
                    <a:pt x="430" y="115"/>
                    <a:pt x="293" y="54"/>
                    <a:pt x="140" y="8"/>
                  </a:cubicBezTo>
                  <a:cubicBezTo>
                    <a:pt x="128" y="3"/>
                    <a:pt x="116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1"/>
            <p:cNvSpPr/>
            <p:nvPr/>
          </p:nvSpPr>
          <p:spPr>
            <a:xfrm flipH="1">
              <a:off x="6176007" y="512190"/>
              <a:ext cx="601975" cy="652612"/>
            </a:xfrm>
            <a:custGeom>
              <a:avLst/>
              <a:gdLst/>
              <a:ahLst/>
              <a:cxnLst/>
              <a:rect l="l" t="t" r="r" b="b"/>
              <a:pathLst>
                <a:path w="8274" h="8970" extrusionOk="0">
                  <a:moveTo>
                    <a:pt x="3688" y="0"/>
                  </a:moveTo>
                  <a:cubicBezTo>
                    <a:pt x="3536" y="0"/>
                    <a:pt x="3383" y="20"/>
                    <a:pt x="3230" y="44"/>
                  </a:cubicBezTo>
                  <a:cubicBezTo>
                    <a:pt x="2941" y="105"/>
                    <a:pt x="2651" y="212"/>
                    <a:pt x="2423" y="395"/>
                  </a:cubicBezTo>
                  <a:cubicBezTo>
                    <a:pt x="1981" y="776"/>
                    <a:pt x="1905" y="1461"/>
                    <a:pt x="1966" y="2010"/>
                  </a:cubicBezTo>
                  <a:cubicBezTo>
                    <a:pt x="2012" y="2421"/>
                    <a:pt x="2133" y="2817"/>
                    <a:pt x="2347" y="3152"/>
                  </a:cubicBezTo>
                  <a:cubicBezTo>
                    <a:pt x="2073" y="3000"/>
                    <a:pt x="1737" y="2924"/>
                    <a:pt x="1448" y="2893"/>
                  </a:cubicBezTo>
                  <a:cubicBezTo>
                    <a:pt x="1384" y="2887"/>
                    <a:pt x="1320" y="2883"/>
                    <a:pt x="1256" y="2883"/>
                  </a:cubicBezTo>
                  <a:cubicBezTo>
                    <a:pt x="1028" y="2883"/>
                    <a:pt x="803" y="2930"/>
                    <a:pt x="625" y="3061"/>
                  </a:cubicBezTo>
                  <a:cubicBezTo>
                    <a:pt x="397" y="3229"/>
                    <a:pt x="259" y="3488"/>
                    <a:pt x="168" y="3762"/>
                  </a:cubicBezTo>
                  <a:cubicBezTo>
                    <a:pt x="0" y="4280"/>
                    <a:pt x="77" y="4905"/>
                    <a:pt x="397" y="5362"/>
                  </a:cubicBezTo>
                  <a:cubicBezTo>
                    <a:pt x="717" y="5788"/>
                    <a:pt x="1219" y="6062"/>
                    <a:pt x="1753" y="6108"/>
                  </a:cubicBezTo>
                  <a:cubicBezTo>
                    <a:pt x="1799" y="6112"/>
                    <a:pt x="1846" y="6114"/>
                    <a:pt x="1893" y="6114"/>
                  </a:cubicBezTo>
                  <a:cubicBezTo>
                    <a:pt x="2043" y="6114"/>
                    <a:pt x="2192" y="6094"/>
                    <a:pt x="2332" y="6047"/>
                  </a:cubicBezTo>
                  <a:lnTo>
                    <a:pt x="2332" y="6047"/>
                  </a:lnTo>
                  <a:cubicBezTo>
                    <a:pt x="2088" y="6382"/>
                    <a:pt x="1874" y="6763"/>
                    <a:pt x="1798" y="7175"/>
                  </a:cubicBezTo>
                  <a:cubicBezTo>
                    <a:pt x="1707" y="7647"/>
                    <a:pt x="1814" y="8150"/>
                    <a:pt x="2118" y="8531"/>
                  </a:cubicBezTo>
                  <a:cubicBezTo>
                    <a:pt x="2356" y="8823"/>
                    <a:pt x="2702" y="8969"/>
                    <a:pt x="3057" y="8969"/>
                  </a:cubicBezTo>
                  <a:cubicBezTo>
                    <a:pt x="3202" y="8969"/>
                    <a:pt x="3348" y="8945"/>
                    <a:pt x="3489" y="8896"/>
                  </a:cubicBezTo>
                  <a:cubicBezTo>
                    <a:pt x="4007" y="8713"/>
                    <a:pt x="4373" y="8256"/>
                    <a:pt x="4526" y="7754"/>
                  </a:cubicBezTo>
                  <a:cubicBezTo>
                    <a:pt x="4571" y="7601"/>
                    <a:pt x="4586" y="7464"/>
                    <a:pt x="4602" y="7327"/>
                  </a:cubicBezTo>
                  <a:cubicBezTo>
                    <a:pt x="4678" y="7540"/>
                    <a:pt x="4785" y="7754"/>
                    <a:pt x="4922" y="7952"/>
                  </a:cubicBezTo>
                  <a:cubicBezTo>
                    <a:pt x="5196" y="8331"/>
                    <a:pt x="5640" y="8632"/>
                    <a:pt x="6127" y="8632"/>
                  </a:cubicBezTo>
                  <a:cubicBezTo>
                    <a:pt x="6206" y="8632"/>
                    <a:pt x="6287" y="8624"/>
                    <a:pt x="6369" y="8607"/>
                  </a:cubicBezTo>
                  <a:cubicBezTo>
                    <a:pt x="6918" y="8500"/>
                    <a:pt x="7329" y="7982"/>
                    <a:pt x="7466" y="7464"/>
                  </a:cubicBezTo>
                  <a:cubicBezTo>
                    <a:pt x="7618" y="6961"/>
                    <a:pt x="7542" y="6382"/>
                    <a:pt x="7268" y="5941"/>
                  </a:cubicBezTo>
                  <a:cubicBezTo>
                    <a:pt x="6994" y="5499"/>
                    <a:pt x="6537" y="5270"/>
                    <a:pt x="6110" y="4996"/>
                  </a:cubicBezTo>
                  <a:cubicBezTo>
                    <a:pt x="6415" y="4965"/>
                    <a:pt x="6735" y="4920"/>
                    <a:pt x="7024" y="4828"/>
                  </a:cubicBezTo>
                  <a:cubicBezTo>
                    <a:pt x="7573" y="4646"/>
                    <a:pt x="8106" y="4249"/>
                    <a:pt x="8213" y="3655"/>
                  </a:cubicBezTo>
                  <a:cubicBezTo>
                    <a:pt x="8274" y="3335"/>
                    <a:pt x="8228" y="2985"/>
                    <a:pt x="8121" y="2665"/>
                  </a:cubicBezTo>
                  <a:cubicBezTo>
                    <a:pt x="8030" y="2406"/>
                    <a:pt x="7877" y="2177"/>
                    <a:pt x="7649" y="2025"/>
                  </a:cubicBezTo>
                  <a:cubicBezTo>
                    <a:pt x="7386" y="1830"/>
                    <a:pt x="7054" y="1729"/>
                    <a:pt x="6726" y="1729"/>
                  </a:cubicBezTo>
                  <a:cubicBezTo>
                    <a:pt x="6541" y="1729"/>
                    <a:pt x="6357" y="1761"/>
                    <a:pt x="6186" y="1827"/>
                  </a:cubicBezTo>
                  <a:cubicBezTo>
                    <a:pt x="5866" y="1949"/>
                    <a:pt x="5592" y="2162"/>
                    <a:pt x="5379" y="2421"/>
                  </a:cubicBezTo>
                  <a:cubicBezTo>
                    <a:pt x="5394" y="2086"/>
                    <a:pt x="5333" y="1751"/>
                    <a:pt x="5211" y="1431"/>
                  </a:cubicBezTo>
                  <a:cubicBezTo>
                    <a:pt x="5104" y="1126"/>
                    <a:pt x="4952" y="852"/>
                    <a:pt x="4769" y="578"/>
                  </a:cubicBezTo>
                  <a:cubicBezTo>
                    <a:pt x="4602" y="334"/>
                    <a:pt x="4388" y="136"/>
                    <a:pt x="4099" y="60"/>
                  </a:cubicBezTo>
                  <a:cubicBezTo>
                    <a:pt x="3962" y="16"/>
                    <a:pt x="3825" y="0"/>
                    <a:pt x="3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1"/>
            <p:cNvSpPr/>
            <p:nvPr/>
          </p:nvSpPr>
          <p:spPr>
            <a:xfrm flipH="1">
              <a:off x="6261131" y="612445"/>
              <a:ext cx="414267" cy="443078"/>
            </a:xfrm>
            <a:custGeom>
              <a:avLst/>
              <a:gdLst/>
              <a:ahLst/>
              <a:cxnLst/>
              <a:rect l="l" t="t" r="r" b="b"/>
              <a:pathLst>
                <a:path w="5694" h="6090" extrusionOk="0">
                  <a:moveTo>
                    <a:pt x="2994" y="1668"/>
                  </a:moveTo>
                  <a:cubicBezTo>
                    <a:pt x="3161" y="1683"/>
                    <a:pt x="3314" y="1820"/>
                    <a:pt x="3359" y="2003"/>
                  </a:cubicBezTo>
                  <a:cubicBezTo>
                    <a:pt x="3369" y="2051"/>
                    <a:pt x="3402" y="2074"/>
                    <a:pt x="3441" y="2074"/>
                  </a:cubicBezTo>
                  <a:cubicBezTo>
                    <a:pt x="3464" y="2074"/>
                    <a:pt x="3489" y="2066"/>
                    <a:pt x="3512" y="2049"/>
                  </a:cubicBezTo>
                  <a:cubicBezTo>
                    <a:pt x="3565" y="1995"/>
                    <a:pt x="3641" y="1969"/>
                    <a:pt x="3717" y="1969"/>
                  </a:cubicBezTo>
                  <a:cubicBezTo>
                    <a:pt x="3794" y="1969"/>
                    <a:pt x="3870" y="1995"/>
                    <a:pt x="3923" y="2049"/>
                  </a:cubicBezTo>
                  <a:cubicBezTo>
                    <a:pt x="4045" y="2140"/>
                    <a:pt x="4060" y="2323"/>
                    <a:pt x="3999" y="2445"/>
                  </a:cubicBezTo>
                  <a:cubicBezTo>
                    <a:pt x="3969" y="2490"/>
                    <a:pt x="3984" y="2567"/>
                    <a:pt x="4045" y="2582"/>
                  </a:cubicBezTo>
                  <a:cubicBezTo>
                    <a:pt x="4228" y="2628"/>
                    <a:pt x="4395" y="2780"/>
                    <a:pt x="4411" y="2963"/>
                  </a:cubicBezTo>
                  <a:cubicBezTo>
                    <a:pt x="4411" y="3069"/>
                    <a:pt x="4395" y="3161"/>
                    <a:pt x="4350" y="3237"/>
                  </a:cubicBezTo>
                  <a:cubicBezTo>
                    <a:pt x="4289" y="3328"/>
                    <a:pt x="4212" y="3359"/>
                    <a:pt x="4152" y="3435"/>
                  </a:cubicBezTo>
                  <a:cubicBezTo>
                    <a:pt x="4106" y="3527"/>
                    <a:pt x="4136" y="3618"/>
                    <a:pt x="4182" y="3694"/>
                  </a:cubicBezTo>
                  <a:cubicBezTo>
                    <a:pt x="4228" y="3786"/>
                    <a:pt x="4273" y="3877"/>
                    <a:pt x="4258" y="3984"/>
                  </a:cubicBezTo>
                  <a:cubicBezTo>
                    <a:pt x="4231" y="4161"/>
                    <a:pt x="4056" y="4278"/>
                    <a:pt x="3889" y="4278"/>
                  </a:cubicBezTo>
                  <a:cubicBezTo>
                    <a:pt x="3869" y="4278"/>
                    <a:pt x="3850" y="4276"/>
                    <a:pt x="3832" y="4273"/>
                  </a:cubicBezTo>
                  <a:cubicBezTo>
                    <a:pt x="3824" y="4271"/>
                    <a:pt x="3816" y="4270"/>
                    <a:pt x="3808" y="4270"/>
                  </a:cubicBezTo>
                  <a:cubicBezTo>
                    <a:pt x="3756" y="4270"/>
                    <a:pt x="3710" y="4312"/>
                    <a:pt x="3710" y="4364"/>
                  </a:cubicBezTo>
                  <a:cubicBezTo>
                    <a:pt x="3710" y="4502"/>
                    <a:pt x="3603" y="4623"/>
                    <a:pt x="3466" y="4669"/>
                  </a:cubicBezTo>
                  <a:cubicBezTo>
                    <a:pt x="3431" y="4679"/>
                    <a:pt x="3397" y="4683"/>
                    <a:pt x="3363" y="4683"/>
                  </a:cubicBezTo>
                  <a:cubicBezTo>
                    <a:pt x="3231" y="4683"/>
                    <a:pt x="3102" y="4620"/>
                    <a:pt x="2994" y="4547"/>
                  </a:cubicBezTo>
                  <a:cubicBezTo>
                    <a:pt x="2980" y="4538"/>
                    <a:pt x="2966" y="4535"/>
                    <a:pt x="2951" y="4535"/>
                  </a:cubicBezTo>
                  <a:cubicBezTo>
                    <a:pt x="2916" y="4535"/>
                    <a:pt x="2883" y="4556"/>
                    <a:pt x="2872" y="4578"/>
                  </a:cubicBezTo>
                  <a:cubicBezTo>
                    <a:pt x="2841" y="4623"/>
                    <a:pt x="2811" y="4654"/>
                    <a:pt x="2765" y="4684"/>
                  </a:cubicBezTo>
                  <a:cubicBezTo>
                    <a:pt x="2754" y="4681"/>
                    <a:pt x="2742" y="4679"/>
                    <a:pt x="2731" y="4679"/>
                  </a:cubicBezTo>
                  <a:cubicBezTo>
                    <a:pt x="2698" y="4679"/>
                    <a:pt x="2670" y="4696"/>
                    <a:pt x="2658" y="4730"/>
                  </a:cubicBezTo>
                  <a:cubicBezTo>
                    <a:pt x="2641" y="4735"/>
                    <a:pt x="2624" y="4736"/>
                    <a:pt x="2608" y="4736"/>
                  </a:cubicBezTo>
                  <a:cubicBezTo>
                    <a:pt x="2571" y="4736"/>
                    <a:pt x="2538" y="4726"/>
                    <a:pt x="2506" y="4715"/>
                  </a:cubicBezTo>
                  <a:cubicBezTo>
                    <a:pt x="2354" y="4669"/>
                    <a:pt x="2293" y="4517"/>
                    <a:pt x="2293" y="4380"/>
                  </a:cubicBezTo>
                  <a:cubicBezTo>
                    <a:pt x="2303" y="4321"/>
                    <a:pt x="2262" y="4294"/>
                    <a:pt x="2216" y="4294"/>
                  </a:cubicBezTo>
                  <a:cubicBezTo>
                    <a:pt x="2190" y="4294"/>
                    <a:pt x="2162" y="4302"/>
                    <a:pt x="2140" y="4319"/>
                  </a:cubicBezTo>
                  <a:cubicBezTo>
                    <a:pt x="2098" y="4361"/>
                    <a:pt x="2042" y="4380"/>
                    <a:pt x="1984" y="4380"/>
                  </a:cubicBezTo>
                  <a:cubicBezTo>
                    <a:pt x="1875" y="4380"/>
                    <a:pt x="1758" y="4316"/>
                    <a:pt x="1699" y="4227"/>
                  </a:cubicBezTo>
                  <a:cubicBezTo>
                    <a:pt x="1577" y="4029"/>
                    <a:pt x="1668" y="3755"/>
                    <a:pt x="1805" y="3603"/>
                  </a:cubicBezTo>
                  <a:cubicBezTo>
                    <a:pt x="1866" y="3542"/>
                    <a:pt x="1820" y="3450"/>
                    <a:pt x="1744" y="3450"/>
                  </a:cubicBezTo>
                  <a:cubicBezTo>
                    <a:pt x="1607" y="3450"/>
                    <a:pt x="1500" y="3298"/>
                    <a:pt x="1500" y="3161"/>
                  </a:cubicBezTo>
                  <a:cubicBezTo>
                    <a:pt x="1516" y="2993"/>
                    <a:pt x="1638" y="2856"/>
                    <a:pt x="1775" y="2780"/>
                  </a:cubicBezTo>
                  <a:cubicBezTo>
                    <a:pt x="1820" y="2734"/>
                    <a:pt x="1836" y="2643"/>
                    <a:pt x="1775" y="2612"/>
                  </a:cubicBezTo>
                  <a:cubicBezTo>
                    <a:pt x="1653" y="2567"/>
                    <a:pt x="1577" y="2399"/>
                    <a:pt x="1653" y="2277"/>
                  </a:cubicBezTo>
                  <a:cubicBezTo>
                    <a:pt x="1700" y="2214"/>
                    <a:pt x="1772" y="2184"/>
                    <a:pt x="1843" y="2184"/>
                  </a:cubicBezTo>
                  <a:cubicBezTo>
                    <a:pt x="1909" y="2184"/>
                    <a:pt x="1974" y="2210"/>
                    <a:pt x="2019" y="2262"/>
                  </a:cubicBezTo>
                  <a:cubicBezTo>
                    <a:pt x="2039" y="2276"/>
                    <a:pt x="2060" y="2283"/>
                    <a:pt x="2079" y="2283"/>
                  </a:cubicBezTo>
                  <a:cubicBezTo>
                    <a:pt x="2102" y="2283"/>
                    <a:pt x="2124" y="2272"/>
                    <a:pt x="2140" y="2247"/>
                  </a:cubicBezTo>
                  <a:cubicBezTo>
                    <a:pt x="2148" y="2249"/>
                    <a:pt x="2156" y="2250"/>
                    <a:pt x="2164" y="2250"/>
                  </a:cubicBezTo>
                  <a:cubicBezTo>
                    <a:pt x="2216" y="2250"/>
                    <a:pt x="2258" y="2206"/>
                    <a:pt x="2232" y="2140"/>
                  </a:cubicBezTo>
                  <a:cubicBezTo>
                    <a:pt x="2217" y="2094"/>
                    <a:pt x="2217" y="2033"/>
                    <a:pt x="2278" y="2003"/>
                  </a:cubicBezTo>
                  <a:cubicBezTo>
                    <a:pt x="2294" y="1987"/>
                    <a:pt x="2314" y="1982"/>
                    <a:pt x="2336" y="1982"/>
                  </a:cubicBezTo>
                  <a:cubicBezTo>
                    <a:pt x="2366" y="1982"/>
                    <a:pt x="2399" y="1991"/>
                    <a:pt x="2431" y="1991"/>
                  </a:cubicBezTo>
                  <a:cubicBezTo>
                    <a:pt x="2441" y="1991"/>
                    <a:pt x="2451" y="1990"/>
                    <a:pt x="2460" y="1988"/>
                  </a:cubicBezTo>
                  <a:cubicBezTo>
                    <a:pt x="2582" y="1957"/>
                    <a:pt x="2628" y="1820"/>
                    <a:pt x="2735" y="1744"/>
                  </a:cubicBezTo>
                  <a:cubicBezTo>
                    <a:pt x="2780" y="1698"/>
                    <a:pt x="2841" y="1683"/>
                    <a:pt x="2902" y="1668"/>
                  </a:cubicBezTo>
                  <a:cubicBezTo>
                    <a:pt x="2917" y="1675"/>
                    <a:pt x="2936" y="1679"/>
                    <a:pt x="2954" y="1679"/>
                  </a:cubicBezTo>
                  <a:cubicBezTo>
                    <a:pt x="2971" y="1679"/>
                    <a:pt x="2986" y="1675"/>
                    <a:pt x="2994" y="1668"/>
                  </a:cubicBezTo>
                  <a:close/>
                  <a:moveTo>
                    <a:pt x="2814" y="1"/>
                  </a:moveTo>
                  <a:cubicBezTo>
                    <a:pt x="2759" y="1"/>
                    <a:pt x="2695" y="49"/>
                    <a:pt x="2704" y="114"/>
                  </a:cubicBezTo>
                  <a:cubicBezTo>
                    <a:pt x="2780" y="571"/>
                    <a:pt x="2826" y="1043"/>
                    <a:pt x="2856" y="1500"/>
                  </a:cubicBezTo>
                  <a:cubicBezTo>
                    <a:pt x="2796" y="1515"/>
                    <a:pt x="2750" y="1531"/>
                    <a:pt x="2689" y="1561"/>
                  </a:cubicBezTo>
                  <a:cubicBezTo>
                    <a:pt x="2613" y="1607"/>
                    <a:pt x="2552" y="1668"/>
                    <a:pt x="2491" y="1744"/>
                  </a:cubicBezTo>
                  <a:cubicBezTo>
                    <a:pt x="2460" y="1774"/>
                    <a:pt x="2445" y="1805"/>
                    <a:pt x="2399" y="1805"/>
                  </a:cubicBezTo>
                  <a:cubicBezTo>
                    <a:pt x="2399" y="1790"/>
                    <a:pt x="2399" y="1790"/>
                    <a:pt x="2399" y="1774"/>
                  </a:cubicBezTo>
                  <a:cubicBezTo>
                    <a:pt x="2201" y="1241"/>
                    <a:pt x="2003" y="708"/>
                    <a:pt x="1820" y="175"/>
                  </a:cubicBezTo>
                  <a:cubicBezTo>
                    <a:pt x="1802" y="132"/>
                    <a:pt x="1765" y="114"/>
                    <a:pt x="1728" y="114"/>
                  </a:cubicBezTo>
                  <a:cubicBezTo>
                    <a:pt x="1673" y="114"/>
                    <a:pt x="1619" y="156"/>
                    <a:pt x="1638" y="220"/>
                  </a:cubicBezTo>
                  <a:cubicBezTo>
                    <a:pt x="1836" y="754"/>
                    <a:pt x="2034" y="1287"/>
                    <a:pt x="2217" y="1820"/>
                  </a:cubicBezTo>
                  <a:cubicBezTo>
                    <a:pt x="2125" y="1866"/>
                    <a:pt x="2064" y="1957"/>
                    <a:pt x="2049" y="2064"/>
                  </a:cubicBezTo>
                  <a:cubicBezTo>
                    <a:pt x="1982" y="2030"/>
                    <a:pt x="1909" y="2013"/>
                    <a:pt x="1837" y="2013"/>
                  </a:cubicBezTo>
                  <a:cubicBezTo>
                    <a:pt x="1713" y="2013"/>
                    <a:pt x="1593" y="2064"/>
                    <a:pt x="1516" y="2171"/>
                  </a:cubicBezTo>
                  <a:cubicBezTo>
                    <a:pt x="1394" y="2323"/>
                    <a:pt x="1440" y="2567"/>
                    <a:pt x="1577" y="2704"/>
                  </a:cubicBezTo>
                  <a:cubicBezTo>
                    <a:pt x="1470" y="2780"/>
                    <a:pt x="1394" y="2887"/>
                    <a:pt x="1348" y="2993"/>
                  </a:cubicBezTo>
                  <a:cubicBezTo>
                    <a:pt x="1348" y="2978"/>
                    <a:pt x="1318" y="2963"/>
                    <a:pt x="1287" y="2963"/>
                  </a:cubicBezTo>
                  <a:cubicBezTo>
                    <a:pt x="891" y="2902"/>
                    <a:pt x="510" y="2810"/>
                    <a:pt x="144" y="2689"/>
                  </a:cubicBezTo>
                  <a:cubicBezTo>
                    <a:pt x="136" y="2686"/>
                    <a:pt x="127" y="2685"/>
                    <a:pt x="119" y="2685"/>
                  </a:cubicBezTo>
                  <a:cubicBezTo>
                    <a:pt x="31" y="2685"/>
                    <a:pt x="1" y="2828"/>
                    <a:pt x="99" y="2856"/>
                  </a:cubicBezTo>
                  <a:cubicBezTo>
                    <a:pt x="480" y="2993"/>
                    <a:pt x="876" y="3085"/>
                    <a:pt x="1287" y="3130"/>
                  </a:cubicBezTo>
                  <a:lnTo>
                    <a:pt x="1333" y="3130"/>
                  </a:lnTo>
                  <a:cubicBezTo>
                    <a:pt x="1318" y="3161"/>
                    <a:pt x="1318" y="3191"/>
                    <a:pt x="1333" y="3222"/>
                  </a:cubicBezTo>
                  <a:cubicBezTo>
                    <a:pt x="1333" y="3328"/>
                    <a:pt x="1394" y="3435"/>
                    <a:pt x="1470" y="3511"/>
                  </a:cubicBezTo>
                  <a:cubicBezTo>
                    <a:pt x="1104" y="3618"/>
                    <a:pt x="739" y="3709"/>
                    <a:pt x="373" y="3770"/>
                  </a:cubicBezTo>
                  <a:cubicBezTo>
                    <a:pt x="256" y="3785"/>
                    <a:pt x="307" y="3939"/>
                    <a:pt x="405" y="3939"/>
                  </a:cubicBezTo>
                  <a:cubicBezTo>
                    <a:pt x="410" y="3939"/>
                    <a:pt x="414" y="3939"/>
                    <a:pt x="419" y="3938"/>
                  </a:cubicBezTo>
                  <a:cubicBezTo>
                    <a:pt x="800" y="3877"/>
                    <a:pt x="1165" y="3786"/>
                    <a:pt x="1531" y="3679"/>
                  </a:cubicBezTo>
                  <a:lnTo>
                    <a:pt x="1546" y="3679"/>
                  </a:lnTo>
                  <a:cubicBezTo>
                    <a:pt x="1440" y="3892"/>
                    <a:pt x="1424" y="4151"/>
                    <a:pt x="1577" y="4349"/>
                  </a:cubicBezTo>
                  <a:cubicBezTo>
                    <a:pt x="1674" y="4475"/>
                    <a:pt x="1823" y="4549"/>
                    <a:pt x="1976" y="4549"/>
                  </a:cubicBezTo>
                  <a:cubicBezTo>
                    <a:pt x="1990" y="4549"/>
                    <a:pt x="2004" y="4549"/>
                    <a:pt x="2019" y="4547"/>
                  </a:cubicBezTo>
                  <a:lnTo>
                    <a:pt x="2019" y="4547"/>
                  </a:lnTo>
                  <a:lnTo>
                    <a:pt x="1272" y="5812"/>
                  </a:lnTo>
                  <a:cubicBezTo>
                    <a:pt x="1240" y="5877"/>
                    <a:pt x="1306" y="5941"/>
                    <a:pt x="1370" y="5941"/>
                  </a:cubicBezTo>
                  <a:cubicBezTo>
                    <a:pt x="1396" y="5941"/>
                    <a:pt x="1422" y="5930"/>
                    <a:pt x="1440" y="5903"/>
                  </a:cubicBezTo>
                  <a:cubicBezTo>
                    <a:pt x="1683" y="5477"/>
                    <a:pt x="1927" y="5065"/>
                    <a:pt x="2171" y="4639"/>
                  </a:cubicBezTo>
                  <a:cubicBezTo>
                    <a:pt x="2232" y="4761"/>
                    <a:pt x="2323" y="4852"/>
                    <a:pt x="2445" y="4898"/>
                  </a:cubicBezTo>
                  <a:cubicBezTo>
                    <a:pt x="2506" y="4913"/>
                    <a:pt x="2552" y="4913"/>
                    <a:pt x="2597" y="4913"/>
                  </a:cubicBezTo>
                  <a:cubicBezTo>
                    <a:pt x="2521" y="5279"/>
                    <a:pt x="2460" y="5644"/>
                    <a:pt x="2415" y="6010"/>
                  </a:cubicBezTo>
                  <a:cubicBezTo>
                    <a:pt x="2407" y="6063"/>
                    <a:pt x="2449" y="6090"/>
                    <a:pt x="2493" y="6090"/>
                  </a:cubicBezTo>
                  <a:cubicBezTo>
                    <a:pt x="2537" y="6090"/>
                    <a:pt x="2582" y="6063"/>
                    <a:pt x="2582" y="6010"/>
                  </a:cubicBezTo>
                  <a:cubicBezTo>
                    <a:pt x="2643" y="5629"/>
                    <a:pt x="2704" y="5248"/>
                    <a:pt x="2796" y="4867"/>
                  </a:cubicBezTo>
                  <a:cubicBezTo>
                    <a:pt x="2856" y="4837"/>
                    <a:pt x="2917" y="4791"/>
                    <a:pt x="2963" y="4745"/>
                  </a:cubicBezTo>
                  <a:cubicBezTo>
                    <a:pt x="3084" y="4816"/>
                    <a:pt x="3217" y="4859"/>
                    <a:pt x="3351" y="4859"/>
                  </a:cubicBezTo>
                  <a:cubicBezTo>
                    <a:pt x="3420" y="4859"/>
                    <a:pt x="3490" y="4848"/>
                    <a:pt x="3557" y="4822"/>
                  </a:cubicBezTo>
                  <a:cubicBezTo>
                    <a:pt x="3679" y="4776"/>
                    <a:pt x="3786" y="4669"/>
                    <a:pt x="3847" y="4547"/>
                  </a:cubicBezTo>
                  <a:cubicBezTo>
                    <a:pt x="3847" y="4547"/>
                    <a:pt x="3847" y="4563"/>
                    <a:pt x="3847" y="4563"/>
                  </a:cubicBezTo>
                  <a:cubicBezTo>
                    <a:pt x="3969" y="5020"/>
                    <a:pt x="4091" y="5461"/>
                    <a:pt x="4212" y="5919"/>
                  </a:cubicBezTo>
                  <a:cubicBezTo>
                    <a:pt x="4225" y="5961"/>
                    <a:pt x="4258" y="5979"/>
                    <a:pt x="4293" y="5979"/>
                  </a:cubicBezTo>
                  <a:cubicBezTo>
                    <a:pt x="4345" y="5979"/>
                    <a:pt x="4398" y="5937"/>
                    <a:pt x="4380" y="5873"/>
                  </a:cubicBezTo>
                  <a:lnTo>
                    <a:pt x="4014" y="4517"/>
                  </a:lnTo>
                  <a:cubicBezTo>
                    <a:pt x="4006" y="4474"/>
                    <a:pt x="3973" y="4455"/>
                    <a:pt x="3941" y="4455"/>
                  </a:cubicBezTo>
                  <a:cubicBezTo>
                    <a:pt x="3916" y="4455"/>
                    <a:pt x="3891" y="4466"/>
                    <a:pt x="3877" y="4486"/>
                  </a:cubicBezTo>
                  <a:lnTo>
                    <a:pt x="3877" y="4456"/>
                  </a:lnTo>
                  <a:cubicBezTo>
                    <a:pt x="4014" y="4456"/>
                    <a:pt x="4136" y="4410"/>
                    <a:pt x="4243" y="4319"/>
                  </a:cubicBezTo>
                  <a:cubicBezTo>
                    <a:pt x="4243" y="4334"/>
                    <a:pt x="4258" y="4334"/>
                    <a:pt x="4258" y="4334"/>
                  </a:cubicBezTo>
                  <a:cubicBezTo>
                    <a:pt x="4548" y="4471"/>
                    <a:pt x="4852" y="4593"/>
                    <a:pt x="5142" y="4730"/>
                  </a:cubicBezTo>
                  <a:cubicBezTo>
                    <a:pt x="5156" y="4736"/>
                    <a:pt x="5169" y="4739"/>
                    <a:pt x="5182" y="4739"/>
                  </a:cubicBezTo>
                  <a:cubicBezTo>
                    <a:pt x="5269" y="4739"/>
                    <a:pt x="5326" y="4618"/>
                    <a:pt x="5233" y="4578"/>
                  </a:cubicBezTo>
                  <a:cubicBezTo>
                    <a:pt x="4944" y="4441"/>
                    <a:pt x="4654" y="4319"/>
                    <a:pt x="4365" y="4182"/>
                  </a:cubicBezTo>
                  <a:cubicBezTo>
                    <a:pt x="4365" y="4182"/>
                    <a:pt x="4365" y="4166"/>
                    <a:pt x="4365" y="4166"/>
                  </a:cubicBezTo>
                  <a:cubicBezTo>
                    <a:pt x="4426" y="4060"/>
                    <a:pt x="4441" y="3938"/>
                    <a:pt x="4426" y="3816"/>
                  </a:cubicBezTo>
                  <a:cubicBezTo>
                    <a:pt x="4411" y="3755"/>
                    <a:pt x="4395" y="3694"/>
                    <a:pt x="4365" y="3648"/>
                  </a:cubicBezTo>
                  <a:cubicBezTo>
                    <a:pt x="4350" y="3618"/>
                    <a:pt x="4304" y="3587"/>
                    <a:pt x="4304" y="3557"/>
                  </a:cubicBezTo>
                  <a:cubicBezTo>
                    <a:pt x="4304" y="3527"/>
                    <a:pt x="4304" y="3527"/>
                    <a:pt x="4334" y="3511"/>
                  </a:cubicBezTo>
                  <a:cubicBezTo>
                    <a:pt x="4517" y="3344"/>
                    <a:pt x="4624" y="3115"/>
                    <a:pt x="4563" y="2871"/>
                  </a:cubicBezTo>
                  <a:cubicBezTo>
                    <a:pt x="4929" y="2856"/>
                    <a:pt x="5264" y="2780"/>
                    <a:pt x="5599" y="2658"/>
                  </a:cubicBezTo>
                  <a:cubicBezTo>
                    <a:pt x="5693" y="2618"/>
                    <a:pt x="5669" y="2483"/>
                    <a:pt x="5588" y="2483"/>
                  </a:cubicBezTo>
                  <a:cubicBezTo>
                    <a:pt x="5578" y="2483"/>
                    <a:pt x="5566" y="2485"/>
                    <a:pt x="5553" y="2490"/>
                  </a:cubicBezTo>
                  <a:cubicBezTo>
                    <a:pt x="5218" y="2612"/>
                    <a:pt x="4868" y="2689"/>
                    <a:pt x="4502" y="2689"/>
                  </a:cubicBezTo>
                  <a:cubicBezTo>
                    <a:pt x="4441" y="2597"/>
                    <a:pt x="4350" y="2506"/>
                    <a:pt x="4228" y="2460"/>
                  </a:cubicBezTo>
                  <a:cubicBezTo>
                    <a:pt x="4243" y="2460"/>
                    <a:pt x="4258" y="2445"/>
                    <a:pt x="4273" y="2445"/>
                  </a:cubicBezTo>
                  <a:cubicBezTo>
                    <a:pt x="4609" y="2247"/>
                    <a:pt x="4959" y="2049"/>
                    <a:pt x="5309" y="1866"/>
                  </a:cubicBezTo>
                  <a:cubicBezTo>
                    <a:pt x="5399" y="1815"/>
                    <a:pt x="5349" y="1699"/>
                    <a:pt x="5268" y="1699"/>
                  </a:cubicBezTo>
                  <a:cubicBezTo>
                    <a:pt x="5252" y="1699"/>
                    <a:pt x="5235" y="1704"/>
                    <a:pt x="5218" y="1713"/>
                  </a:cubicBezTo>
                  <a:cubicBezTo>
                    <a:pt x="4883" y="1896"/>
                    <a:pt x="4548" y="2079"/>
                    <a:pt x="4212" y="2277"/>
                  </a:cubicBezTo>
                  <a:cubicBezTo>
                    <a:pt x="4212" y="2140"/>
                    <a:pt x="4152" y="2003"/>
                    <a:pt x="4045" y="1912"/>
                  </a:cubicBezTo>
                  <a:cubicBezTo>
                    <a:pt x="3947" y="1831"/>
                    <a:pt x="3834" y="1793"/>
                    <a:pt x="3723" y="1793"/>
                  </a:cubicBezTo>
                  <a:cubicBezTo>
                    <a:pt x="3644" y="1793"/>
                    <a:pt x="3566" y="1813"/>
                    <a:pt x="3496" y="1851"/>
                  </a:cubicBezTo>
                  <a:cubicBezTo>
                    <a:pt x="3420" y="1653"/>
                    <a:pt x="3237" y="1515"/>
                    <a:pt x="3039" y="1500"/>
                  </a:cubicBezTo>
                  <a:cubicBezTo>
                    <a:pt x="3009" y="1013"/>
                    <a:pt x="2963" y="540"/>
                    <a:pt x="2887" y="68"/>
                  </a:cubicBezTo>
                  <a:cubicBezTo>
                    <a:pt x="2881" y="20"/>
                    <a:pt x="2850" y="1"/>
                    <a:pt x="2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1"/>
            <p:cNvSpPr/>
            <p:nvPr/>
          </p:nvSpPr>
          <p:spPr>
            <a:xfrm flipH="1">
              <a:off x="5330239" y="2562185"/>
              <a:ext cx="508848" cy="551992"/>
            </a:xfrm>
            <a:custGeom>
              <a:avLst/>
              <a:gdLst/>
              <a:ahLst/>
              <a:cxnLst/>
              <a:rect l="l" t="t" r="r" b="b"/>
              <a:pathLst>
                <a:path w="6994" h="7587" extrusionOk="0">
                  <a:moveTo>
                    <a:pt x="3099" y="0"/>
                  </a:moveTo>
                  <a:cubicBezTo>
                    <a:pt x="2975" y="0"/>
                    <a:pt x="2849" y="16"/>
                    <a:pt x="2728" y="38"/>
                  </a:cubicBezTo>
                  <a:cubicBezTo>
                    <a:pt x="2484" y="99"/>
                    <a:pt x="2240" y="176"/>
                    <a:pt x="2042" y="343"/>
                  </a:cubicBezTo>
                  <a:cubicBezTo>
                    <a:pt x="1676" y="663"/>
                    <a:pt x="1600" y="1242"/>
                    <a:pt x="1661" y="1699"/>
                  </a:cubicBezTo>
                  <a:cubicBezTo>
                    <a:pt x="1691" y="2050"/>
                    <a:pt x="1813" y="2385"/>
                    <a:pt x="1981" y="2674"/>
                  </a:cubicBezTo>
                  <a:cubicBezTo>
                    <a:pt x="1752" y="2552"/>
                    <a:pt x="1478" y="2476"/>
                    <a:pt x="1219" y="2446"/>
                  </a:cubicBezTo>
                  <a:cubicBezTo>
                    <a:pt x="1164" y="2439"/>
                    <a:pt x="1110" y="2435"/>
                    <a:pt x="1055" y="2435"/>
                  </a:cubicBezTo>
                  <a:cubicBezTo>
                    <a:pt x="868" y="2435"/>
                    <a:pt x="687" y="2480"/>
                    <a:pt x="534" y="2598"/>
                  </a:cubicBezTo>
                  <a:cubicBezTo>
                    <a:pt x="335" y="2735"/>
                    <a:pt x="214" y="2964"/>
                    <a:pt x="137" y="3177"/>
                  </a:cubicBezTo>
                  <a:cubicBezTo>
                    <a:pt x="0" y="3634"/>
                    <a:pt x="61" y="4152"/>
                    <a:pt x="335" y="4533"/>
                  </a:cubicBezTo>
                  <a:cubicBezTo>
                    <a:pt x="610" y="4899"/>
                    <a:pt x="1021" y="5142"/>
                    <a:pt x="1478" y="5173"/>
                  </a:cubicBezTo>
                  <a:cubicBezTo>
                    <a:pt x="1520" y="5177"/>
                    <a:pt x="1562" y="5179"/>
                    <a:pt x="1604" y="5179"/>
                  </a:cubicBezTo>
                  <a:cubicBezTo>
                    <a:pt x="1730" y="5179"/>
                    <a:pt x="1855" y="5161"/>
                    <a:pt x="1981" y="5127"/>
                  </a:cubicBezTo>
                  <a:lnTo>
                    <a:pt x="1981" y="5127"/>
                  </a:lnTo>
                  <a:cubicBezTo>
                    <a:pt x="1768" y="5401"/>
                    <a:pt x="1585" y="5721"/>
                    <a:pt x="1524" y="6072"/>
                  </a:cubicBezTo>
                  <a:cubicBezTo>
                    <a:pt x="1448" y="6468"/>
                    <a:pt x="1539" y="6910"/>
                    <a:pt x="1798" y="7215"/>
                  </a:cubicBezTo>
                  <a:cubicBezTo>
                    <a:pt x="1991" y="7461"/>
                    <a:pt x="2282" y="7587"/>
                    <a:pt x="2581" y="7587"/>
                  </a:cubicBezTo>
                  <a:cubicBezTo>
                    <a:pt x="2707" y="7587"/>
                    <a:pt x="2834" y="7564"/>
                    <a:pt x="2956" y="7519"/>
                  </a:cubicBezTo>
                  <a:cubicBezTo>
                    <a:pt x="3398" y="7367"/>
                    <a:pt x="3703" y="6986"/>
                    <a:pt x="3824" y="6559"/>
                  </a:cubicBezTo>
                  <a:cubicBezTo>
                    <a:pt x="3870" y="6437"/>
                    <a:pt x="3885" y="6316"/>
                    <a:pt x="3901" y="6194"/>
                  </a:cubicBezTo>
                  <a:cubicBezTo>
                    <a:pt x="3962" y="6377"/>
                    <a:pt x="4053" y="6559"/>
                    <a:pt x="4160" y="6727"/>
                  </a:cubicBezTo>
                  <a:cubicBezTo>
                    <a:pt x="4398" y="7058"/>
                    <a:pt x="4786" y="7308"/>
                    <a:pt x="5193" y="7308"/>
                  </a:cubicBezTo>
                  <a:cubicBezTo>
                    <a:pt x="5255" y="7308"/>
                    <a:pt x="5317" y="7303"/>
                    <a:pt x="5379" y="7291"/>
                  </a:cubicBezTo>
                  <a:cubicBezTo>
                    <a:pt x="5851" y="7184"/>
                    <a:pt x="6201" y="6757"/>
                    <a:pt x="6323" y="6316"/>
                  </a:cubicBezTo>
                  <a:cubicBezTo>
                    <a:pt x="6445" y="5889"/>
                    <a:pt x="6384" y="5401"/>
                    <a:pt x="6156" y="5036"/>
                  </a:cubicBezTo>
                  <a:cubicBezTo>
                    <a:pt x="5912" y="4655"/>
                    <a:pt x="5531" y="4457"/>
                    <a:pt x="5180" y="4228"/>
                  </a:cubicBezTo>
                  <a:cubicBezTo>
                    <a:pt x="5440" y="4198"/>
                    <a:pt x="5699" y="4152"/>
                    <a:pt x="5942" y="4076"/>
                  </a:cubicBezTo>
                  <a:cubicBezTo>
                    <a:pt x="6399" y="3939"/>
                    <a:pt x="6856" y="3604"/>
                    <a:pt x="6948" y="3101"/>
                  </a:cubicBezTo>
                  <a:cubicBezTo>
                    <a:pt x="6994" y="2827"/>
                    <a:pt x="6963" y="2522"/>
                    <a:pt x="6872" y="2263"/>
                  </a:cubicBezTo>
                  <a:cubicBezTo>
                    <a:pt x="6796" y="2050"/>
                    <a:pt x="6658" y="1851"/>
                    <a:pt x="6476" y="1714"/>
                  </a:cubicBezTo>
                  <a:cubicBezTo>
                    <a:pt x="6252" y="1549"/>
                    <a:pt x="5972" y="1464"/>
                    <a:pt x="5693" y="1464"/>
                  </a:cubicBezTo>
                  <a:cubicBezTo>
                    <a:pt x="5534" y="1464"/>
                    <a:pt x="5375" y="1492"/>
                    <a:pt x="5226" y="1547"/>
                  </a:cubicBezTo>
                  <a:cubicBezTo>
                    <a:pt x="4952" y="1653"/>
                    <a:pt x="4723" y="1836"/>
                    <a:pt x="4556" y="2050"/>
                  </a:cubicBezTo>
                  <a:cubicBezTo>
                    <a:pt x="4571" y="1775"/>
                    <a:pt x="4510" y="1486"/>
                    <a:pt x="4403" y="1212"/>
                  </a:cubicBezTo>
                  <a:cubicBezTo>
                    <a:pt x="4312" y="968"/>
                    <a:pt x="4190" y="724"/>
                    <a:pt x="4023" y="496"/>
                  </a:cubicBezTo>
                  <a:cubicBezTo>
                    <a:pt x="3885" y="282"/>
                    <a:pt x="3703" y="130"/>
                    <a:pt x="3459" y="54"/>
                  </a:cubicBezTo>
                  <a:cubicBezTo>
                    <a:pt x="3345" y="16"/>
                    <a:pt x="3223" y="0"/>
                    <a:pt x="30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1"/>
            <p:cNvSpPr/>
            <p:nvPr/>
          </p:nvSpPr>
          <p:spPr>
            <a:xfrm flipH="1">
              <a:off x="5401758" y="2647453"/>
              <a:ext cx="351334" cy="375634"/>
            </a:xfrm>
            <a:custGeom>
              <a:avLst/>
              <a:gdLst/>
              <a:ahLst/>
              <a:cxnLst/>
              <a:rect l="l" t="t" r="r" b="b"/>
              <a:pathLst>
                <a:path w="4829" h="5163" extrusionOk="0">
                  <a:moveTo>
                    <a:pt x="3317" y="3772"/>
                  </a:moveTo>
                  <a:cubicBezTo>
                    <a:pt x="3305" y="3775"/>
                    <a:pt x="3293" y="3781"/>
                    <a:pt x="3282" y="3788"/>
                  </a:cubicBezTo>
                  <a:cubicBezTo>
                    <a:pt x="3282" y="3788"/>
                    <a:pt x="3298" y="3772"/>
                    <a:pt x="3298" y="3772"/>
                  </a:cubicBezTo>
                  <a:cubicBezTo>
                    <a:pt x="3304" y="3772"/>
                    <a:pt x="3311" y="3772"/>
                    <a:pt x="3317" y="3772"/>
                  </a:cubicBezTo>
                  <a:close/>
                  <a:moveTo>
                    <a:pt x="2551" y="1411"/>
                  </a:moveTo>
                  <a:cubicBezTo>
                    <a:pt x="2688" y="1426"/>
                    <a:pt x="2810" y="1533"/>
                    <a:pt x="2841" y="1700"/>
                  </a:cubicBezTo>
                  <a:cubicBezTo>
                    <a:pt x="2849" y="1736"/>
                    <a:pt x="2879" y="1751"/>
                    <a:pt x="2912" y="1751"/>
                  </a:cubicBezTo>
                  <a:cubicBezTo>
                    <a:pt x="2935" y="1751"/>
                    <a:pt x="2959" y="1743"/>
                    <a:pt x="2978" y="1731"/>
                  </a:cubicBezTo>
                  <a:cubicBezTo>
                    <a:pt x="3023" y="1685"/>
                    <a:pt x="3088" y="1662"/>
                    <a:pt x="3153" y="1662"/>
                  </a:cubicBezTo>
                  <a:cubicBezTo>
                    <a:pt x="3218" y="1662"/>
                    <a:pt x="3282" y="1685"/>
                    <a:pt x="3328" y="1731"/>
                  </a:cubicBezTo>
                  <a:cubicBezTo>
                    <a:pt x="3420" y="1807"/>
                    <a:pt x="3450" y="1959"/>
                    <a:pt x="3389" y="2066"/>
                  </a:cubicBezTo>
                  <a:cubicBezTo>
                    <a:pt x="3359" y="2112"/>
                    <a:pt x="3389" y="2173"/>
                    <a:pt x="3435" y="2173"/>
                  </a:cubicBezTo>
                  <a:cubicBezTo>
                    <a:pt x="3587" y="2218"/>
                    <a:pt x="3724" y="2340"/>
                    <a:pt x="3739" y="2508"/>
                  </a:cubicBezTo>
                  <a:cubicBezTo>
                    <a:pt x="3739" y="2599"/>
                    <a:pt x="3724" y="2675"/>
                    <a:pt x="3679" y="2736"/>
                  </a:cubicBezTo>
                  <a:cubicBezTo>
                    <a:pt x="3648" y="2813"/>
                    <a:pt x="3572" y="2843"/>
                    <a:pt x="3526" y="2904"/>
                  </a:cubicBezTo>
                  <a:cubicBezTo>
                    <a:pt x="3480" y="2980"/>
                    <a:pt x="3496" y="3056"/>
                    <a:pt x="3541" y="3117"/>
                  </a:cubicBezTo>
                  <a:cubicBezTo>
                    <a:pt x="3587" y="3193"/>
                    <a:pt x="3618" y="3270"/>
                    <a:pt x="3602" y="3361"/>
                  </a:cubicBezTo>
                  <a:cubicBezTo>
                    <a:pt x="3575" y="3511"/>
                    <a:pt x="3438" y="3625"/>
                    <a:pt x="3289" y="3625"/>
                  </a:cubicBezTo>
                  <a:cubicBezTo>
                    <a:pt x="3271" y="3625"/>
                    <a:pt x="3254" y="3623"/>
                    <a:pt x="3237" y="3620"/>
                  </a:cubicBezTo>
                  <a:cubicBezTo>
                    <a:pt x="3229" y="3617"/>
                    <a:pt x="3221" y="3616"/>
                    <a:pt x="3213" y="3616"/>
                  </a:cubicBezTo>
                  <a:cubicBezTo>
                    <a:pt x="3176" y="3616"/>
                    <a:pt x="3145" y="3643"/>
                    <a:pt x="3145" y="3681"/>
                  </a:cubicBezTo>
                  <a:cubicBezTo>
                    <a:pt x="3145" y="3818"/>
                    <a:pt x="3054" y="3910"/>
                    <a:pt x="2932" y="3955"/>
                  </a:cubicBezTo>
                  <a:cubicBezTo>
                    <a:pt x="2907" y="3961"/>
                    <a:pt x="2883" y="3963"/>
                    <a:pt x="2858" y="3963"/>
                  </a:cubicBezTo>
                  <a:cubicBezTo>
                    <a:pt x="2746" y="3963"/>
                    <a:pt x="2636" y="3911"/>
                    <a:pt x="2536" y="3849"/>
                  </a:cubicBezTo>
                  <a:cubicBezTo>
                    <a:pt x="2527" y="3840"/>
                    <a:pt x="2517" y="3836"/>
                    <a:pt x="2506" y="3836"/>
                  </a:cubicBezTo>
                  <a:cubicBezTo>
                    <a:pt x="2481" y="3836"/>
                    <a:pt x="2455" y="3857"/>
                    <a:pt x="2444" y="3879"/>
                  </a:cubicBezTo>
                  <a:cubicBezTo>
                    <a:pt x="2414" y="3910"/>
                    <a:pt x="2383" y="3940"/>
                    <a:pt x="2353" y="3955"/>
                  </a:cubicBezTo>
                  <a:cubicBezTo>
                    <a:pt x="2307" y="3955"/>
                    <a:pt x="2262" y="3955"/>
                    <a:pt x="2246" y="4001"/>
                  </a:cubicBezTo>
                  <a:cubicBezTo>
                    <a:pt x="2216" y="4001"/>
                    <a:pt x="2170" y="4001"/>
                    <a:pt x="2124" y="3986"/>
                  </a:cubicBezTo>
                  <a:cubicBezTo>
                    <a:pt x="2003" y="3955"/>
                    <a:pt x="1942" y="3818"/>
                    <a:pt x="1957" y="3696"/>
                  </a:cubicBezTo>
                  <a:cubicBezTo>
                    <a:pt x="1957" y="3656"/>
                    <a:pt x="1916" y="3628"/>
                    <a:pt x="1876" y="3628"/>
                  </a:cubicBezTo>
                  <a:cubicBezTo>
                    <a:pt x="1855" y="3628"/>
                    <a:pt x="1835" y="3635"/>
                    <a:pt x="1820" y="3650"/>
                  </a:cubicBezTo>
                  <a:cubicBezTo>
                    <a:pt x="1784" y="3687"/>
                    <a:pt x="1738" y="3702"/>
                    <a:pt x="1692" y="3702"/>
                  </a:cubicBezTo>
                  <a:cubicBezTo>
                    <a:pt x="1601" y="3702"/>
                    <a:pt x="1504" y="3645"/>
                    <a:pt x="1454" y="3574"/>
                  </a:cubicBezTo>
                  <a:cubicBezTo>
                    <a:pt x="1332" y="3407"/>
                    <a:pt x="1424" y="3178"/>
                    <a:pt x="1530" y="3041"/>
                  </a:cubicBezTo>
                  <a:cubicBezTo>
                    <a:pt x="1576" y="2995"/>
                    <a:pt x="1546" y="2919"/>
                    <a:pt x="1485" y="2919"/>
                  </a:cubicBezTo>
                  <a:cubicBezTo>
                    <a:pt x="1363" y="2919"/>
                    <a:pt x="1287" y="2797"/>
                    <a:pt x="1287" y="2675"/>
                  </a:cubicBezTo>
                  <a:cubicBezTo>
                    <a:pt x="1287" y="2538"/>
                    <a:pt x="1393" y="2416"/>
                    <a:pt x="1500" y="2340"/>
                  </a:cubicBezTo>
                  <a:cubicBezTo>
                    <a:pt x="1546" y="2325"/>
                    <a:pt x="1561" y="2249"/>
                    <a:pt x="1500" y="2218"/>
                  </a:cubicBezTo>
                  <a:cubicBezTo>
                    <a:pt x="1408" y="2173"/>
                    <a:pt x="1347" y="2020"/>
                    <a:pt x="1408" y="1929"/>
                  </a:cubicBezTo>
                  <a:cubicBezTo>
                    <a:pt x="1448" y="1873"/>
                    <a:pt x="1508" y="1847"/>
                    <a:pt x="1567" y="1847"/>
                  </a:cubicBezTo>
                  <a:cubicBezTo>
                    <a:pt x="1622" y="1847"/>
                    <a:pt x="1676" y="1870"/>
                    <a:pt x="1713" y="1914"/>
                  </a:cubicBezTo>
                  <a:cubicBezTo>
                    <a:pt x="1725" y="1925"/>
                    <a:pt x="1739" y="1930"/>
                    <a:pt x="1753" y="1930"/>
                  </a:cubicBezTo>
                  <a:cubicBezTo>
                    <a:pt x="1776" y="1930"/>
                    <a:pt x="1801" y="1917"/>
                    <a:pt x="1820" y="1898"/>
                  </a:cubicBezTo>
                  <a:cubicBezTo>
                    <a:pt x="1826" y="1900"/>
                    <a:pt x="1832" y="1901"/>
                    <a:pt x="1839" y="1901"/>
                  </a:cubicBezTo>
                  <a:cubicBezTo>
                    <a:pt x="1880" y="1901"/>
                    <a:pt x="1922" y="1862"/>
                    <a:pt x="1896" y="1822"/>
                  </a:cubicBezTo>
                  <a:cubicBezTo>
                    <a:pt x="1881" y="1776"/>
                    <a:pt x="1896" y="1716"/>
                    <a:pt x="1926" y="1685"/>
                  </a:cubicBezTo>
                  <a:cubicBezTo>
                    <a:pt x="1943" y="1674"/>
                    <a:pt x="1962" y="1671"/>
                    <a:pt x="1982" y="1671"/>
                  </a:cubicBezTo>
                  <a:cubicBezTo>
                    <a:pt x="2003" y="1671"/>
                    <a:pt x="2025" y="1674"/>
                    <a:pt x="2046" y="1674"/>
                  </a:cubicBezTo>
                  <a:cubicBezTo>
                    <a:pt x="2057" y="1674"/>
                    <a:pt x="2068" y="1673"/>
                    <a:pt x="2079" y="1670"/>
                  </a:cubicBezTo>
                  <a:cubicBezTo>
                    <a:pt x="2201" y="1655"/>
                    <a:pt x="2231" y="1533"/>
                    <a:pt x="2323" y="1472"/>
                  </a:cubicBezTo>
                  <a:cubicBezTo>
                    <a:pt x="2368" y="1441"/>
                    <a:pt x="2414" y="1426"/>
                    <a:pt x="2460" y="1411"/>
                  </a:cubicBezTo>
                  <a:cubicBezTo>
                    <a:pt x="2475" y="1418"/>
                    <a:pt x="2490" y="1422"/>
                    <a:pt x="2505" y="1422"/>
                  </a:cubicBezTo>
                  <a:cubicBezTo>
                    <a:pt x="2521" y="1422"/>
                    <a:pt x="2536" y="1418"/>
                    <a:pt x="2551" y="1411"/>
                  </a:cubicBezTo>
                  <a:close/>
                  <a:moveTo>
                    <a:pt x="2384" y="1"/>
                  </a:moveTo>
                  <a:cubicBezTo>
                    <a:pt x="2343" y="1"/>
                    <a:pt x="2298" y="37"/>
                    <a:pt x="2307" y="101"/>
                  </a:cubicBezTo>
                  <a:cubicBezTo>
                    <a:pt x="2368" y="481"/>
                    <a:pt x="2399" y="878"/>
                    <a:pt x="2429" y="1274"/>
                  </a:cubicBezTo>
                  <a:cubicBezTo>
                    <a:pt x="2383" y="1274"/>
                    <a:pt x="2338" y="1289"/>
                    <a:pt x="2292" y="1319"/>
                  </a:cubicBezTo>
                  <a:cubicBezTo>
                    <a:pt x="2216" y="1350"/>
                    <a:pt x="2170" y="1411"/>
                    <a:pt x="2124" y="1472"/>
                  </a:cubicBezTo>
                  <a:cubicBezTo>
                    <a:pt x="2094" y="1502"/>
                    <a:pt x="2079" y="1517"/>
                    <a:pt x="2048" y="1517"/>
                  </a:cubicBezTo>
                  <a:cubicBezTo>
                    <a:pt x="2048" y="1517"/>
                    <a:pt x="2033" y="1502"/>
                    <a:pt x="2033" y="1502"/>
                  </a:cubicBezTo>
                  <a:lnTo>
                    <a:pt x="1546" y="146"/>
                  </a:lnTo>
                  <a:cubicBezTo>
                    <a:pt x="1534" y="111"/>
                    <a:pt x="1504" y="96"/>
                    <a:pt x="1474" y="96"/>
                  </a:cubicBezTo>
                  <a:cubicBezTo>
                    <a:pt x="1425" y="96"/>
                    <a:pt x="1374" y="135"/>
                    <a:pt x="1393" y="192"/>
                  </a:cubicBezTo>
                  <a:lnTo>
                    <a:pt x="1896" y="1533"/>
                  </a:lnTo>
                  <a:cubicBezTo>
                    <a:pt x="1805" y="1578"/>
                    <a:pt x="1759" y="1655"/>
                    <a:pt x="1744" y="1746"/>
                  </a:cubicBezTo>
                  <a:cubicBezTo>
                    <a:pt x="1689" y="1719"/>
                    <a:pt x="1629" y="1705"/>
                    <a:pt x="1569" y="1705"/>
                  </a:cubicBezTo>
                  <a:cubicBezTo>
                    <a:pt x="1461" y="1705"/>
                    <a:pt x="1355" y="1749"/>
                    <a:pt x="1287" y="1837"/>
                  </a:cubicBezTo>
                  <a:cubicBezTo>
                    <a:pt x="1195" y="1975"/>
                    <a:pt x="1226" y="2173"/>
                    <a:pt x="1347" y="2279"/>
                  </a:cubicBezTo>
                  <a:cubicBezTo>
                    <a:pt x="1256" y="2355"/>
                    <a:pt x="1195" y="2447"/>
                    <a:pt x="1165" y="2538"/>
                  </a:cubicBezTo>
                  <a:cubicBezTo>
                    <a:pt x="1149" y="2523"/>
                    <a:pt x="1134" y="2508"/>
                    <a:pt x="1104" y="2508"/>
                  </a:cubicBezTo>
                  <a:cubicBezTo>
                    <a:pt x="768" y="2462"/>
                    <a:pt x="449" y="2386"/>
                    <a:pt x="129" y="2279"/>
                  </a:cubicBezTo>
                  <a:cubicBezTo>
                    <a:pt x="120" y="2276"/>
                    <a:pt x="111" y="2275"/>
                    <a:pt x="103" y="2275"/>
                  </a:cubicBezTo>
                  <a:cubicBezTo>
                    <a:pt x="29" y="2275"/>
                    <a:pt x="0" y="2389"/>
                    <a:pt x="83" y="2416"/>
                  </a:cubicBezTo>
                  <a:cubicBezTo>
                    <a:pt x="418" y="2538"/>
                    <a:pt x="753" y="2614"/>
                    <a:pt x="1104" y="2660"/>
                  </a:cubicBezTo>
                  <a:cubicBezTo>
                    <a:pt x="1119" y="2660"/>
                    <a:pt x="1119" y="2660"/>
                    <a:pt x="1134" y="2645"/>
                  </a:cubicBezTo>
                  <a:cubicBezTo>
                    <a:pt x="1134" y="2675"/>
                    <a:pt x="1134" y="2691"/>
                    <a:pt x="1134" y="2721"/>
                  </a:cubicBezTo>
                  <a:cubicBezTo>
                    <a:pt x="1149" y="2813"/>
                    <a:pt x="1195" y="2904"/>
                    <a:pt x="1256" y="2980"/>
                  </a:cubicBezTo>
                  <a:cubicBezTo>
                    <a:pt x="951" y="3056"/>
                    <a:pt x="647" y="3132"/>
                    <a:pt x="327" y="3178"/>
                  </a:cubicBezTo>
                  <a:cubicBezTo>
                    <a:pt x="240" y="3193"/>
                    <a:pt x="263" y="3332"/>
                    <a:pt x="358" y="3332"/>
                  </a:cubicBezTo>
                  <a:cubicBezTo>
                    <a:pt x="362" y="3332"/>
                    <a:pt x="367" y="3331"/>
                    <a:pt x="372" y="3331"/>
                  </a:cubicBezTo>
                  <a:cubicBezTo>
                    <a:pt x="677" y="3285"/>
                    <a:pt x="997" y="3209"/>
                    <a:pt x="1317" y="3117"/>
                  </a:cubicBezTo>
                  <a:lnTo>
                    <a:pt x="1317" y="3117"/>
                  </a:lnTo>
                  <a:cubicBezTo>
                    <a:pt x="1241" y="3300"/>
                    <a:pt x="1210" y="3513"/>
                    <a:pt x="1347" y="3681"/>
                  </a:cubicBezTo>
                  <a:cubicBezTo>
                    <a:pt x="1431" y="3778"/>
                    <a:pt x="1553" y="3851"/>
                    <a:pt x="1678" y="3851"/>
                  </a:cubicBezTo>
                  <a:cubicBezTo>
                    <a:pt x="1690" y="3851"/>
                    <a:pt x="1701" y="3850"/>
                    <a:pt x="1713" y="3849"/>
                  </a:cubicBezTo>
                  <a:lnTo>
                    <a:pt x="1713" y="3849"/>
                  </a:lnTo>
                  <a:cubicBezTo>
                    <a:pt x="1515" y="4199"/>
                    <a:pt x="1302" y="4565"/>
                    <a:pt x="1088" y="4915"/>
                  </a:cubicBezTo>
                  <a:cubicBezTo>
                    <a:pt x="1056" y="4969"/>
                    <a:pt x="1115" y="5023"/>
                    <a:pt x="1169" y="5023"/>
                  </a:cubicBezTo>
                  <a:cubicBezTo>
                    <a:pt x="1191" y="5023"/>
                    <a:pt x="1212" y="5014"/>
                    <a:pt x="1226" y="4991"/>
                  </a:cubicBezTo>
                  <a:cubicBezTo>
                    <a:pt x="1439" y="4641"/>
                    <a:pt x="1637" y="4275"/>
                    <a:pt x="1850" y="3925"/>
                  </a:cubicBezTo>
                  <a:cubicBezTo>
                    <a:pt x="1896" y="4031"/>
                    <a:pt x="1987" y="4108"/>
                    <a:pt x="2079" y="4138"/>
                  </a:cubicBezTo>
                  <a:cubicBezTo>
                    <a:pt x="2124" y="4153"/>
                    <a:pt x="2170" y="4153"/>
                    <a:pt x="2216" y="4153"/>
                  </a:cubicBezTo>
                  <a:cubicBezTo>
                    <a:pt x="2140" y="4458"/>
                    <a:pt x="2094" y="4778"/>
                    <a:pt x="2048" y="5083"/>
                  </a:cubicBezTo>
                  <a:cubicBezTo>
                    <a:pt x="2041" y="5136"/>
                    <a:pt x="2075" y="5163"/>
                    <a:pt x="2113" y="5163"/>
                  </a:cubicBezTo>
                  <a:cubicBezTo>
                    <a:pt x="2151" y="5163"/>
                    <a:pt x="2193" y="5136"/>
                    <a:pt x="2201" y="5083"/>
                  </a:cubicBezTo>
                  <a:cubicBezTo>
                    <a:pt x="2246" y="4763"/>
                    <a:pt x="2307" y="4443"/>
                    <a:pt x="2383" y="4123"/>
                  </a:cubicBezTo>
                  <a:cubicBezTo>
                    <a:pt x="2429" y="4092"/>
                    <a:pt x="2475" y="4062"/>
                    <a:pt x="2521" y="4016"/>
                  </a:cubicBezTo>
                  <a:cubicBezTo>
                    <a:pt x="2619" y="4075"/>
                    <a:pt x="2730" y="4109"/>
                    <a:pt x="2842" y="4109"/>
                  </a:cubicBezTo>
                  <a:cubicBezTo>
                    <a:pt x="2903" y="4109"/>
                    <a:pt x="2964" y="4099"/>
                    <a:pt x="3023" y="4077"/>
                  </a:cubicBezTo>
                  <a:cubicBezTo>
                    <a:pt x="3130" y="4047"/>
                    <a:pt x="3221" y="3955"/>
                    <a:pt x="3267" y="3849"/>
                  </a:cubicBezTo>
                  <a:cubicBezTo>
                    <a:pt x="3267" y="3864"/>
                    <a:pt x="3267" y="3864"/>
                    <a:pt x="3267" y="3864"/>
                  </a:cubicBezTo>
                  <a:cubicBezTo>
                    <a:pt x="3374" y="4245"/>
                    <a:pt x="3465" y="4626"/>
                    <a:pt x="3572" y="5006"/>
                  </a:cubicBezTo>
                  <a:cubicBezTo>
                    <a:pt x="3584" y="5044"/>
                    <a:pt x="3614" y="5061"/>
                    <a:pt x="3644" y="5061"/>
                  </a:cubicBezTo>
                  <a:cubicBezTo>
                    <a:pt x="3689" y="5061"/>
                    <a:pt x="3733" y="5024"/>
                    <a:pt x="3724" y="4961"/>
                  </a:cubicBezTo>
                  <a:lnTo>
                    <a:pt x="3420" y="3818"/>
                  </a:lnTo>
                  <a:cubicBezTo>
                    <a:pt x="3411" y="3785"/>
                    <a:pt x="3386" y="3770"/>
                    <a:pt x="3356" y="3768"/>
                  </a:cubicBezTo>
                  <a:lnTo>
                    <a:pt x="3356" y="3768"/>
                  </a:lnTo>
                  <a:cubicBezTo>
                    <a:pt x="3443" y="3755"/>
                    <a:pt x="3528" y="3715"/>
                    <a:pt x="3602" y="3666"/>
                  </a:cubicBezTo>
                  <a:lnTo>
                    <a:pt x="3618" y="3666"/>
                  </a:lnTo>
                  <a:cubicBezTo>
                    <a:pt x="3861" y="3788"/>
                    <a:pt x="4105" y="3894"/>
                    <a:pt x="4364" y="4001"/>
                  </a:cubicBezTo>
                  <a:cubicBezTo>
                    <a:pt x="4375" y="4007"/>
                    <a:pt x="4386" y="4010"/>
                    <a:pt x="4396" y="4010"/>
                  </a:cubicBezTo>
                  <a:cubicBezTo>
                    <a:pt x="4459" y="4010"/>
                    <a:pt x="4506" y="3905"/>
                    <a:pt x="4440" y="3879"/>
                  </a:cubicBezTo>
                  <a:cubicBezTo>
                    <a:pt x="4197" y="3757"/>
                    <a:pt x="3938" y="3650"/>
                    <a:pt x="3694" y="3544"/>
                  </a:cubicBezTo>
                  <a:lnTo>
                    <a:pt x="3709" y="3529"/>
                  </a:lnTo>
                  <a:cubicBezTo>
                    <a:pt x="3755" y="3437"/>
                    <a:pt x="3770" y="3331"/>
                    <a:pt x="3755" y="3224"/>
                  </a:cubicBezTo>
                  <a:cubicBezTo>
                    <a:pt x="3739" y="3178"/>
                    <a:pt x="3724" y="3132"/>
                    <a:pt x="3694" y="3087"/>
                  </a:cubicBezTo>
                  <a:cubicBezTo>
                    <a:pt x="3679" y="3072"/>
                    <a:pt x="3648" y="3041"/>
                    <a:pt x="3648" y="3011"/>
                  </a:cubicBezTo>
                  <a:cubicBezTo>
                    <a:pt x="3648" y="2980"/>
                    <a:pt x="3648" y="2995"/>
                    <a:pt x="3679" y="2965"/>
                  </a:cubicBezTo>
                  <a:cubicBezTo>
                    <a:pt x="3831" y="2843"/>
                    <a:pt x="3922" y="2645"/>
                    <a:pt x="3877" y="2432"/>
                  </a:cubicBezTo>
                  <a:cubicBezTo>
                    <a:pt x="4166" y="2416"/>
                    <a:pt x="4471" y="2355"/>
                    <a:pt x="4745" y="2249"/>
                  </a:cubicBezTo>
                  <a:cubicBezTo>
                    <a:pt x="4828" y="2221"/>
                    <a:pt x="4811" y="2092"/>
                    <a:pt x="4738" y="2092"/>
                  </a:cubicBezTo>
                  <a:cubicBezTo>
                    <a:pt x="4731" y="2092"/>
                    <a:pt x="4723" y="2094"/>
                    <a:pt x="4715" y="2096"/>
                  </a:cubicBezTo>
                  <a:cubicBezTo>
                    <a:pt x="4425" y="2218"/>
                    <a:pt x="4120" y="2264"/>
                    <a:pt x="3816" y="2279"/>
                  </a:cubicBezTo>
                  <a:cubicBezTo>
                    <a:pt x="3755" y="2203"/>
                    <a:pt x="3679" y="2127"/>
                    <a:pt x="3587" y="2081"/>
                  </a:cubicBezTo>
                  <a:cubicBezTo>
                    <a:pt x="3602" y="2081"/>
                    <a:pt x="3618" y="2081"/>
                    <a:pt x="3618" y="2066"/>
                  </a:cubicBezTo>
                  <a:cubicBezTo>
                    <a:pt x="3907" y="1898"/>
                    <a:pt x="4212" y="1746"/>
                    <a:pt x="4501" y="1578"/>
                  </a:cubicBezTo>
                  <a:cubicBezTo>
                    <a:pt x="4580" y="1539"/>
                    <a:pt x="4535" y="1432"/>
                    <a:pt x="4462" y="1432"/>
                  </a:cubicBezTo>
                  <a:cubicBezTo>
                    <a:pt x="4450" y="1432"/>
                    <a:pt x="4438" y="1435"/>
                    <a:pt x="4425" y="1441"/>
                  </a:cubicBezTo>
                  <a:cubicBezTo>
                    <a:pt x="4136" y="1609"/>
                    <a:pt x="3861" y="1761"/>
                    <a:pt x="3572" y="1929"/>
                  </a:cubicBezTo>
                  <a:cubicBezTo>
                    <a:pt x="3572" y="1807"/>
                    <a:pt x="3526" y="1685"/>
                    <a:pt x="3420" y="1609"/>
                  </a:cubicBezTo>
                  <a:cubicBezTo>
                    <a:pt x="3348" y="1547"/>
                    <a:pt x="3257" y="1516"/>
                    <a:pt x="3162" y="1516"/>
                  </a:cubicBezTo>
                  <a:cubicBezTo>
                    <a:pt x="3095" y="1516"/>
                    <a:pt x="3026" y="1531"/>
                    <a:pt x="2962" y="1563"/>
                  </a:cubicBezTo>
                  <a:cubicBezTo>
                    <a:pt x="2902" y="1396"/>
                    <a:pt x="2749" y="1289"/>
                    <a:pt x="2582" y="1258"/>
                  </a:cubicBezTo>
                  <a:cubicBezTo>
                    <a:pt x="2551" y="862"/>
                    <a:pt x="2505" y="451"/>
                    <a:pt x="2444" y="55"/>
                  </a:cubicBezTo>
                  <a:cubicBezTo>
                    <a:pt x="2438" y="18"/>
                    <a:pt x="2412" y="1"/>
                    <a:pt x="2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1"/>
            <p:cNvSpPr/>
            <p:nvPr/>
          </p:nvSpPr>
          <p:spPr>
            <a:xfrm flipH="1">
              <a:off x="7125960" y="3113225"/>
              <a:ext cx="601975" cy="652030"/>
            </a:xfrm>
            <a:custGeom>
              <a:avLst/>
              <a:gdLst/>
              <a:ahLst/>
              <a:cxnLst/>
              <a:rect l="l" t="t" r="r" b="b"/>
              <a:pathLst>
                <a:path w="8274" h="8962" extrusionOk="0">
                  <a:moveTo>
                    <a:pt x="3694" y="0"/>
                  </a:moveTo>
                  <a:cubicBezTo>
                    <a:pt x="3540" y="0"/>
                    <a:pt x="3383" y="20"/>
                    <a:pt x="3230" y="52"/>
                  </a:cubicBezTo>
                  <a:cubicBezTo>
                    <a:pt x="2941" y="98"/>
                    <a:pt x="2651" y="204"/>
                    <a:pt x="2423" y="402"/>
                  </a:cubicBezTo>
                  <a:cubicBezTo>
                    <a:pt x="1981" y="783"/>
                    <a:pt x="1905" y="1469"/>
                    <a:pt x="1966" y="2017"/>
                  </a:cubicBezTo>
                  <a:cubicBezTo>
                    <a:pt x="2011" y="2413"/>
                    <a:pt x="2149" y="2810"/>
                    <a:pt x="2347" y="3160"/>
                  </a:cubicBezTo>
                  <a:cubicBezTo>
                    <a:pt x="2072" y="3008"/>
                    <a:pt x="1737" y="2916"/>
                    <a:pt x="1448" y="2886"/>
                  </a:cubicBezTo>
                  <a:cubicBezTo>
                    <a:pt x="1385" y="2879"/>
                    <a:pt x="1323" y="2875"/>
                    <a:pt x="1261" y="2875"/>
                  </a:cubicBezTo>
                  <a:cubicBezTo>
                    <a:pt x="1036" y="2875"/>
                    <a:pt x="816" y="2925"/>
                    <a:pt x="625" y="3069"/>
                  </a:cubicBezTo>
                  <a:cubicBezTo>
                    <a:pt x="412" y="3236"/>
                    <a:pt x="259" y="3495"/>
                    <a:pt x="168" y="3754"/>
                  </a:cubicBezTo>
                  <a:cubicBezTo>
                    <a:pt x="0" y="4287"/>
                    <a:pt x="76" y="4897"/>
                    <a:pt x="412" y="5354"/>
                  </a:cubicBezTo>
                  <a:cubicBezTo>
                    <a:pt x="716" y="5781"/>
                    <a:pt x="1219" y="6070"/>
                    <a:pt x="1752" y="6101"/>
                  </a:cubicBezTo>
                  <a:cubicBezTo>
                    <a:pt x="1802" y="6104"/>
                    <a:pt x="1851" y="6106"/>
                    <a:pt x="1901" y="6106"/>
                  </a:cubicBezTo>
                  <a:cubicBezTo>
                    <a:pt x="2049" y="6106"/>
                    <a:pt x="2198" y="6089"/>
                    <a:pt x="2347" y="6055"/>
                  </a:cubicBezTo>
                  <a:lnTo>
                    <a:pt x="2347" y="6055"/>
                  </a:lnTo>
                  <a:cubicBezTo>
                    <a:pt x="2088" y="6390"/>
                    <a:pt x="1874" y="6756"/>
                    <a:pt x="1798" y="7167"/>
                  </a:cubicBezTo>
                  <a:cubicBezTo>
                    <a:pt x="1722" y="7655"/>
                    <a:pt x="1813" y="8157"/>
                    <a:pt x="2118" y="8523"/>
                  </a:cubicBezTo>
                  <a:cubicBezTo>
                    <a:pt x="2356" y="8815"/>
                    <a:pt x="2710" y="8961"/>
                    <a:pt x="3069" y="8961"/>
                  </a:cubicBezTo>
                  <a:cubicBezTo>
                    <a:pt x="3216" y="8961"/>
                    <a:pt x="3363" y="8937"/>
                    <a:pt x="3504" y="8889"/>
                  </a:cubicBezTo>
                  <a:cubicBezTo>
                    <a:pt x="4023" y="8706"/>
                    <a:pt x="4373" y="8249"/>
                    <a:pt x="4525" y="7746"/>
                  </a:cubicBezTo>
                  <a:cubicBezTo>
                    <a:pt x="4571" y="7609"/>
                    <a:pt x="4601" y="7457"/>
                    <a:pt x="4617" y="7319"/>
                  </a:cubicBezTo>
                  <a:cubicBezTo>
                    <a:pt x="4693" y="7548"/>
                    <a:pt x="4784" y="7746"/>
                    <a:pt x="4921" y="7944"/>
                  </a:cubicBezTo>
                  <a:cubicBezTo>
                    <a:pt x="5214" y="8330"/>
                    <a:pt x="5669" y="8634"/>
                    <a:pt x="6156" y="8634"/>
                  </a:cubicBezTo>
                  <a:cubicBezTo>
                    <a:pt x="6226" y="8634"/>
                    <a:pt x="6297" y="8628"/>
                    <a:pt x="6369" y="8614"/>
                  </a:cubicBezTo>
                  <a:cubicBezTo>
                    <a:pt x="6917" y="8493"/>
                    <a:pt x="7329" y="7990"/>
                    <a:pt x="7481" y="7457"/>
                  </a:cubicBezTo>
                  <a:cubicBezTo>
                    <a:pt x="7618" y="6954"/>
                    <a:pt x="7557" y="6390"/>
                    <a:pt x="7268" y="5948"/>
                  </a:cubicBezTo>
                  <a:cubicBezTo>
                    <a:pt x="6994" y="5506"/>
                    <a:pt x="6552" y="5263"/>
                    <a:pt x="6125" y="4988"/>
                  </a:cubicBezTo>
                  <a:cubicBezTo>
                    <a:pt x="6430" y="4958"/>
                    <a:pt x="6735" y="4912"/>
                    <a:pt x="7024" y="4821"/>
                  </a:cubicBezTo>
                  <a:cubicBezTo>
                    <a:pt x="7572" y="4653"/>
                    <a:pt x="8106" y="4257"/>
                    <a:pt x="8212" y="3663"/>
                  </a:cubicBezTo>
                  <a:cubicBezTo>
                    <a:pt x="8273" y="3328"/>
                    <a:pt x="8228" y="2977"/>
                    <a:pt x="8121" y="2672"/>
                  </a:cubicBezTo>
                  <a:cubicBezTo>
                    <a:pt x="8030" y="2413"/>
                    <a:pt x="7877" y="2185"/>
                    <a:pt x="7649" y="2017"/>
                  </a:cubicBezTo>
                  <a:cubicBezTo>
                    <a:pt x="7386" y="1822"/>
                    <a:pt x="7054" y="1721"/>
                    <a:pt x="6726" y="1721"/>
                  </a:cubicBezTo>
                  <a:cubicBezTo>
                    <a:pt x="6541" y="1721"/>
                    <a:pt x="6356" y="1753"/>
                    <a:pt x="6186" y="1819"/>
                  </a:cubicBezTo>
                  <a:cubicBezTo>
                    <a:pt x="5866" y="1941"/>
                    <a:pt x="5592" y="2154"/>
                    <a:pt x="5394" y="2429"/>
                  </a:cubicBezTo>
                  <a:cubicBezTo>
                    <a:pt x="5409" y="2094"/>
                    <a:pt x="5333" y="1743"/>
                    <a:pt x="5226" y="1438"/>
                  </a:cubicBezTo>
                  <a:cubicBezTo>
                    <a:pt x="5104" y="1134"/>
                    <a:pt x="4952" y="844"/>
                    <a:pt x="4769" y="585"/>
                  </a:cubicBezTo>
                  <a:cubicBezTo>
                    <a:pt x="4601" y="341"/>
                    <a:pt x="4388" y="143"/>
                    <a:pt x="4099" y="52"/>
                  </a:cubicBezTo>
                  <a:cubicBezTo>
                    <a:pt x="3969" y="16"/>
                    <a:pt x="3833" y="0"/>
                    <a:pt x="3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1"/>
            <p:cNvSpPr/>
            <p:nvPr/>
          </p:nvSpPr>
          <p:spPr>
            <a:xfrm flipH="1">
              <a:off x="7209993" y="3213408"/>
              <a:ext cx="415140" cy="443733"/>
            </a:xfrm>
            <a:custGeom>
              <a:avLst/>
              <a:gdLst/>
              <a:ahLst/>
              <a:cxnLst/>
              <a:rect l="l" t="t" r="r" b="b"/>
              <a:pathLst>
                <a:path w="5706" h="6099" extrusionOk="0">
                  <a:moveTo>
                    <a:pt x="3006" y="1676"/>
                  </a:moveTo>
                  <a:cubicBezTo>
                    <a:pt x="3173" y="1692"/>
                    <a:pt x="3326" y="1829"/>
                    <a:pt x="3356" y="2012"/>
                  </a:cubicBezTo>
                  <a:cubicBezTo>
                    <a:pt x="3365" y="2054"/>
                    <a:pt x="3397" y="2073"/>
                    <a:pt x="3433" y="2073"/>
                  </a:cubicBezTo>
                  <a:cubicBezTo>
                    <a:pt x="3460" y="2073"/>
                    <a:pt x="3488" y="2062"/>
                    <a:pt x="3508" y="2042"/>
                  </a:cubicBezTo>
                  <a:cubicBezTo>
                    <a:pt x="3569" y="1996"/>
                    <a:pt x="3646" y="1973"/>
                    <a:pt x="3722" y="1973"/>
                  </a:cubicBezTo>
                  <a:cubicBezTo>
                    <a:pt x="3798" y="1973"/>
                    <a:pt x="3874" y="1996"/>
                    <a:pt x="3935" y="2042"/>
                  </a:cubicBezTo>
                  <a:cubicBezTo>
                    <a:pt x="4042" y="2149"/>
                    <a:pt x="4057" y="2316"/>
                    <a:pt x="3996" y="2453"/>
                  </a:cubicBezTo>
                  <a:cubicBezTo>
                    <a:pt x="3966" y="2499"/>
                    <a:pt x="3981" y="2575"/>
                    <a:pt x="4042" y="2575"/>
                  </a:cubicBezTo>
                  <a:cubicBezTo>
                    <a:pt x="4240" y="2621"/>
                    <a:pt x="4392" y="2773"/>
                    <a:pt x="4407" y="2971"/>
                  </a:cubicBezTo>
                  <a:cubicBezTo>
                    <a:pt x="4423" y="3063"/>
                    <a:pt x="4392" y="3154"/>
                    <a:pt x="4346" y="3246"/>
                  </a:cubicBezTo>
                  <a:cubicBezTo>
                    <a:pt x="4301" y="3322"/>
                    <a:pt x="4209" y="3368"/>
                    <a:pt x="4164" y="3444"/>
                  </a:cubicBezTo>
                  <a:cubicBezTo>
                    <a:pt x="4103" y="3520"/>
                    <a:pt x="4133" y="3611"/>
                    <a:pt x="4179" y="3688"/>
                  </a:cubicBezTo>
                  <a:cubicBezTo>
                    <a:pt x="4240" y="3779"/>
                    <a:pt x="4270" y="3870"/>
                    <a:pt x="4255" y="3977"/>
                  </a:cubicBezTo>
                  <a:cubicBezTo>
                    <a:pt x="4229" y="4149"/>
                    <a:pt x="4075" y="4275"/>
                    <a:pt x="3906" y="4275"/>
                  </a:cubicBezTo>
                  <a:cubicBezTo>
                    <a:pt x="3880" y="4275"/>
                    <a:pt x="3854" y="4272"/>
                    <a:pt x="3828" y="4266"/>
                  </a:cubicBezTo>
                  <a:cubicBezTo>
                    <a:pt x="3767" y="4266"/>
                    <a:pt x="3707" y="4297"/>
                    <a:pt x="3707" y="4358"/>
                  </a:cubicBezTo>
                  <a:cubicBezTo>
                    <a:pt x="3722" y="4510"/>
                    <a:pt x="3600" y="4632"/>
                    <a:pt x="3463" y="4663"/>
                  </a:cubicBezTo>
                  <a:cubicBezTo>
                    <a:pt x="3424" y="4673"/>
                    <a:pt x="3384" y="4678"/>
                    <a:pt x="3346" y="4678"/>
                  </a:cubicBezTo>
                  <a:cubicBezTo>
                    <a:pt x="3218" y="4678"/>
                    <a:pt x="3095" y="4626"/>
                    <a:pt x="2990" y="4556"/>
                  </a:cubicBezTo>
                  <a:cubicBezTo>
                    <a:pt x="2980" y="4545"/>
                    <a:pt x="2965" y="4540"/>
                    <a:pt x="2949" y="4540"/>
                  </a:cubicBezTo>
                  <a:cubicBezTo>
                    <a:pt x="2921" y="4540"/>
                    <a:pt x="2888" y="4557"/>
                    <a:pt x="2869" y="4586"/>
                  </a:cubicBezTo>
                  <a:cubicBezTo>
                    <a:pt x="2838" y="4617"/>
                    <a:pt x="2808" y="4663"/>
                    <a:pt x="2762" y="4693"/>
                  </a:cubicBezTo>
                  <a:cubicBezTo>
                    <a:pt x="2751" y="4682"/>
                    <a:pt x="2736" y="4677"/>
                    <a:pt x="2721" y="4677"/>
                  </a:cubicBezTo>
                  <a:cubicBezTo>
                    <a:pt x="2694" y="4677"/>
                    <a:pt x="2665" y="4694"/>
                    <a:pt x="2655" y="4724"/>
                  </a:cubicBezTo>
                  <a:cubicBezTo>
                    <a:pt x="2632" y="4731"/>
                    <a:pt x="2606" y="4735"/>
                    <a:pt x="2579" y="4735"/>
                  </a:cubicBezTo>
                  <a:cubicBezTo>
                    <a:pt x="2552" y="4735"/>
                    <a:pt x="2526" y="4731"/>
                    <a:pt x="2503" y="4724"/>
                  </a:cubicBezTo>
                  <a:cubicBezTo>
                    <a:pt x="2366" y="4663"/>
                    <a:pt x="2290" y="4525"/>
                    <a:pt x="2305" y="4373"/>
                  </a:cubicBezTo>
                  <a:cubicBezTo>
                    <a:pt x="2305" y="4321"/>
                    <a:pt x="2256" y="4291"/>
                    <a:pt x="2210" y="4291"/>
                  </a:cubicBezTo>
                  <a:cubicBezTo>
                    <a:pt x="2188" y="4291"/>
                    <a:pt x="2167" y="4298"/>
                    <a:pt x="2152" y="4312"/>
                  </a:cubicBezTo>
                  <a:cubicBezTo>
                    <a:pt x="2104" y="4355"/>
                    <a:pt x="2047" y="4373"/>
                    <a:pt x="1989" y="4373"/>
                  </a:cubicBezTo>
                  <a:cubicBezTo>
                    <a:pt x="1881" y="4373"/>
                    <a:pt x="1770" y="4310"/>
                    <a:pt x="1711" y="4221"/>
                  </a:cubicBezTo>
                  <a:cubicBezTo>
                    <a:pt x="1573" y="4038"/>
                    <a:pt x="1680" y="3764"/>
                    <a:pt x="1817" y="3596"/>
                  </a:cubicBezTo>
                  <a:cubicBezTo>
                    <a:pt x="1863" y="3550"/>
                    <a:pt x="1832" y="3459"/>
                    <a:pt x="1741" y="3444"/>
                  </a:cubicBezTo>
                  <a:cubicBezTo>
                    <a:pt x="1604" y="3444"/>
                    <a:pt x="1513" y="3307"/>
                    <a:pt x="1513" y="3169"/>
                  </a:cubicBezTo>
                  <a:cubicBezTo>
                    <a:pt x="1513" y="3002"/>
                    <a:pt x="1634" y="2865"/>
                    <a:pt x="1772" y="2773"/>
                  </a:cubicBezTo>
                  <a:cubicBezTo>
                    <a:pt x="1817" y="2743"/>
                    <a:pt x="1832" y="2651"/>
                    <a:pt x="1772" y="2621"/>
                  </a:cubicBezTo>
                  <a:cubicBezTo>
                    <a:pt x="1650" y="2560"/>
                    <a:pt x="1573" y="2392"/>
                    <a:pt x="1665" y="2286"/>
                  </a:cubicBezTo>
                  <a:cubicBezTo>
                    <a:pt x="1706" y="2220"/>
                    <a:pt x="1777" y="2190"/>
                    <a:pt x="1849" y="2190"/>
                  </a:cubicBezTo>
                  <a:cubicBezTo>
                    <a:pt x="1911" y="2190"/>
                    <a:pt x="1973" y="2213"/>
                    <a:pt x="2015" y="2255"/>
                  </a:cubicBezTo>
                  <a:cubicBezTo>
                    <a:pt x="2036" y="2276"/>
                    <a:pt x="2057" y="2284"/>
                    <a:pt x="2076" y="2284"/>
                  </a:cubicBezTo>
                  <a:cubicBezTo>
                    <a:pt x="2099" y="2284"/>
                    <a:pt x="2120" y="2272"/>
                    <a:pt x="2137" y="2255"/>
                  </a:cubicBezTo>
                  <a:cubicBezTo>
                    <a:pt x="2198" y="2255"/>
                    <a:pt x="2259" y="2225"/>
                    <a:pt x="2244" y="2149"/>
                  </a:cubicBezTo>
                  <a:cubicBezTo>
                    <a:pt x="2213" y="2103"/>
                    <a:pt x="2229" y="2042"/>
                    <a:pt x="2274" y="2012"/>
                  </a:cubicBezTo>
                  <a:cubicBezTo>
                    <a:pt x="2297" y="1989"/>
                    <a:pt x="2328" y="1985"/>
                    <a:pt x="2360" y="1985"/>
                  </a:cubicBezTo>
                  <a:cubicBezTo>
                    <a:pt x="2376" y="1985"/>
                    <a:pt x="2393" y="1986"/>
                    <a:pt x="2409" y="1986"/>
                  </a:cubicBezTo>
                  <a:cubicBezTo>
                    <a:pt x="2426" y="1986"/>
                    <a:pt x="2442" y="1985"/>
                    <a:pt x="2457" y="1981"/>
                  </a:cubicBezTo>
                  <a:cubicBezTo>
                    <a:pt x="2579" y="1951"/>
                    <a:pt x="2625" y="1813"/>
                    <a:pt x="2731" y="1753"/>
                  </a:cubicBezTo>
                  <a:cubicBezTo>
                    <a:pt x="2792" y="1707"/>
                    <a:pt x="2853" y="1692"/>
                    <a:pt x="2899" y="1676"/>
                  </a:cubicBezTo>
                  <a:cubicBezTo>
                    <a:pt x="2914" y="1684"/>
                    <a:pt x="2933" y="1688"/>
                    <a:pt x="2952" y="1688"/>
                  </a:cubicBezTo>
                  <a:cubicBezTo>
                    <a:pt x="2971" y="1688"/>
                    <a:pt x="2990" y="1684"/>
                    <a:pt x="3006" y="1676"/>
                  </a:cubicBezTo>
                  <a:close/>
                  <a:moveTo>
                    <a:pt x="2814" y="1"/>
                  </a:moveTo>
                  <a:cubicBezTo>
                    <a:pt x="2764" y="1"/>
                    <a:pt x="2707" y="43"/>
                    <a:pt x="2716" y="107"/>
                  </a:cubicBezTo>
                  <a:cubicBezTo>
                    <a:pt x="2792" y="579"/>
                    <a:pt x="2838" y="1036"/>
                    <a:pt x="2853" y="1509"/>
                  </a:cubicBezTo>
                  <a:cubicBezTo>
                    <a:pt x="2808" y="1509"/>
                    <a:pt x="2747" y="1539"/>
                    <a:pt x="2686" y="1554"/>
                  </a:cubicBezTo>
                  <a:cubicBezTo>
                    <a:pt x="2610" y="1600"/>
                    <a:pt x="2549" y="1661"/>
                    <a:pt x="2488" y="1737"/>
                  </a:cubicBezTo>
                  <a:cubicBezTo>
                    <a:pt x="2472" y="1783"/>
                    <a:pt x="2442" y="1798"/>
                    <a:pt x="2396" y="1813"/>
                  </a:cubicBezTo>
                  <a:cubicBezTo>
                    <a:pt x="2396" y="1798"/>
                    <a:pt x="2396" y="1783"/>
                    <a:pt x="2396" y="1783"/>
                  </a:cubicBezTo>
                  <a:cubicBezTo>
                    <a:pt x="2198" y="1250"/>
                    <a:pt x="2015" y="717"/>
                    <a:pt x="1817" y="183"/>
                  </a:cubicBezTo>
                  <a:cubicBezTo>
                    <a:pt x="1799" y="141"/>
                    <a:pt x="1762" y="123"/>
                    <a:pt x="1726" y="123"/>
                  </a:cubicBezTo>
                  <a:cubicBezTo>
                    <a:pt x="1672" y="123"/>
                    <a:pt x="1622" y="165"/>
                    <a:pt x="1650" y="229"/>
                  </a:cubicBezTo>
                  <a:cubicBezTo>
                    <a:pt x="1832" y="762"/>
                    <a:pt x="2031" y="1295"/>
                    <a:pt x="2229" y="1829"/>
                  </a:cubicBezTo>
                  <a:cubicBezTo>
                    <a:pt x="2137" y="1859"/>
                    <a:pt x="2061" y="1966"/>
                    <a:pt x="2046" y="2057"/>
                  </a:cubicBezTo>
                  <a:cubicBezTo>
                    <a:pt x="1984" y="2024"/>
                    <a:pt x="1913" y="2007"/>
                    <a:pt x="1841" y="2007"/>
                  </a:cubicBezTo>
                  <a:cubicBezTo>
                    <a:pt x="1716" y="2007"/>
                    <a:pt x="1590" y="2058"/>
                    <a:pt x="1513" y="2164"/>
                  </a:cubicBezTo>
                  <a:cubicBezTo>
                    <a:pt x="1406" y="2332"/>
                    <a:pt x="1436" y="2560"/>
                    <a:pt x="1573" y="2697"/>
                  </a:cubicBezTo>
                  <a:cubicBezTo>
                    <a:pt x="1482" y="2789"/>
                    <a:pt x="1391" y="2880"/>
                    <a:pt x="1360" y="3002"/>
                  </a:cubicBezTo>
                  <a:cubicBezTo>
                    <a:pt x="1345" y="2987"/>
                    <a:pt x="1314" y="2956"/>
                    <a:pt x="1284" y="2956"/>
                  </a:cubicBezTo>
                  <a:cubicBezTo>
                    <a:pt x="903" y="2910"/>
                    <a:pt x="522" y="2819"/>
                    <a:pt x="141" y="2697"/>
                  </a:cubicBezTo>
                  <a:cubicBezTo>
                    <a:pt x="130" y="2692"/>
                    <a:pt x="119" y="2690"/>
                    <a:pt x="108" y="2690"/>
                  </a:cubicBezTo>
                  <a:cubicBezTo>
                    <a:pt x="26" y="2690"/>
                    <a:pt x="1" y="2838"/>
                    <a:pt x="96" y="2865"/>
                  </a:cubicBezTo>
                  <a:cubicBezTo>
                    <a:pt x="476" y="2987"/>
                    <a:pt x="888" y="3078"/>
                    <a:pt x="1284" y="3139"/>
                  </a:cubicBezTo>
                  <a:lnTo>
                    <a:pt x="1330" y="3139"/>
                  </a:lnTo>
                  <a:cubicBezTo>
                    <a:pt x="1330" y="3154"/>
                    <a:pt x="1330" y="3185"/>
                    <a:pt x="1330" y="3215"/>
                  </a:cubicBezTo>
                  <a:cubicBezTo>
                    <a:pt x="1345" y="3337"/>
                    <a:pt x="1391" y="3444"/>
                    <a:pt x="1482" y="3520"/>
                  </a:cubicBezTo>
                  <a:cubicBezTo>
                    <a:pt x="1116" y="3627"/>
                    <a:pt x="751" y="3703"/>
                    <a:pt x="370" y="3764"/>
                  </a:cubicBezTo>
                  <a:cubicBezTo>
                    <a:pt x="268" y="3793"/>
                    <a:pt x="305" y="3947"/>
                    <a:pt x="402" y="3947"/>
                  </a:cubicBezTo>
                  <a:cubicBezTo>
                    <a:pt x="406" y="3947"/>
                    <a:pt x="411" y="3947"/>
                    <a:pt x="416" y="3947"/>
                  </a:cubicBezTo>
                  <a:cubicBezTo>
                    <a:pt x="796" y="3886"/>
                    <a:pt x="1177" y="3794"/>
                    <a:pt x="1543" y="3688"/>
                  </a:cubicBezTo>
                  <a:lnTo>
                    <a:pt x="1558" y="3688"/>
                  </a:lnTo>
                  <a:cubicBezTo>
                    <a:pt x="1452" y="3901"/>
                    <a:pt x="1421" y="4160"/>
                    <a:pt x="1573" y="4358"/>
                  </a:cubicBezTo>
                  <a:cubicBezTo>
                    <a:pt x="1671" y="4483"/>
                    <a:pt x="1820" y="4558"/>
                    <a:pt x="1973" y="4558"/>
                  </a:cubicBezTo>
                  <a:cubicBezTo>
                    <a:pt x="1987" y="4558"/>
                    <a:pt x="2001" y="4557"/>
                    <a:pt x="2015" y="4556"/>
                  </a:cubicBezTo>
                  <a:lnTo>
                    <a:pt x="2015" y="4556"/>
                  </a:lnTo>
                  <a:lnTo>
                    <a:pt x="1284" y="5805"/>
                  </a:lnTo>
                  <a:cubicBezTo>
                    <a:pt x="1242" y="5878"/>
                    <a:pt x="1301" y="5944"/>
                    <a:pt x="1361" y="5944"/>
                  </a:cubicBezTo>
                  <a:cubicBezTo>
                    <a:pt x="1389" y="5944"/>
                    <a:pt x="1417" y="5930"/>
                    <a:pt x="1436" y="5897"/>
                  </a:cubicBezTo>
                  <a:cubicBezTo>
                    <a:pt x="1680" y="5485"/>
                    <a:pt x="1924" y="5059"/>
                    <a:pt x="2168" y="4647"/>
                  </a:cubicBezTo>
                  <a:cubicBezTo>
                    <a:pt x="2229" y="4754"/>
                    <a:pt x="2335" y="4845"/>
                    <a:pt x="2457" y="4891"/>
                  </a:cubicBezTo>
                  <a:cubicBezTo>
                    <a:pt x="2503" y="4906"/>
                    <a:pt x="2549" y="4922"/>
                    <a:pt x="2610" y="4922"/>
                  </a:cubicBezTo>
                  <a:cubicBezTo>
                    <a:pt x="2518" y="5272"/>
                    <a:pt x="2457" y="5638"/>
                    <a:pt x="2411" y="6019"/>
                  </a:cubicBezTo>
                  <a:cubicBezTo>
                    <a:pt x="2404" y="6072"/>
                    <a:pt x="2446" y="6099"/>
                    <a:pt x="2491" y="6099"/>
                  </a:cubicBezTo>
                  <a:cubicBezTo>
                    <a:pt x="2537" y="6099"/>
                    <a:pt x="2587" y="6072"/>
                    <a:pt x="2594" y="6019"/>
                  </a:cubicBezTo>
                  <a:cubicBezTo>
                    <a:pt x="2640" y="5622"/>
                    <a:pt x="2716" y="5242"/>
                    <a:pt x="2808" y="4876"/>
                  </a:cubicBezTo>
                  <a:cubicBezTo>
                    <a:pt x="2869" y="4845"/>
                    <a:pt x="2929" y="4800"/>
                    <a:pt x="2975" y="4739"/>
                  </a:cubicBezTo>
                  <a:cubicBezTo>
                    <a:pt x="3091" y="4812"/>
                    <a:pt x="3228" y="4864"/>
                    <a:pt x="3368" y="4864"/>
                  </a:cubicBezTo>
                  <a:cubicBezTo>
                    <a:pt x="3430" y="4864"/>
                    <a:pt x="3493" y="4854"/>
                    <a:pt x="3554" y="4830"/>
                  </a:cubicBezTo>
                  <a:cubicBezTo>
                    <a:pt x="3691" y="4769"/>
                    <a:pt x="3798" y="4678"/>
                    <a:pt x="3844" y="4556"/>
                  </a:cubicBezTo>
                  <a:cubicBezTo>
                    <a:pt x="3844" y="4556"/>
                    <a:pt x="3844" y="4556"/>
                    <a:pt x="3844" y="4571"/>
                  </a:cubicBezTo>
                  <a:cubicBezTo>
                    <a:pt x="3966" y="5013"/>
                    <a:pt x="4087" y="5470"/>
                    <a:pt x="4209" y="5912"/>
                  </a:cubicBezTo>
                  <a:cubicBezTo>
                    <a:pt x="4222" y="5962"/>
                    <a:pt x="4257" y="5984"/>
                    <a:pt x="4293" y="5984"/>
                  </a:cubicBezTo>
                  <a:cubicBezTo>
                    <a:pt x="4344" y="5984"/>
                    <a:pt x="4395" y="5938"/>
                    <a:pt x="4377" y="5866"/>
                  </a:cubicBezTo>
                  <a:lnTo>
                    <a:pt x="4026" y="4525"/>
                  </a:lnTo>
                  <a:cubicBezTo>
                    <a:pt x="4007" y="4478"/>
                    <a:pt x="3971" y="4454"/>
                    <a:pt x="3934" y="4454"/>
                  </a:cubicBezTo>
                  <a:cubicBezTo>
                    <a:pt x="3913" y="4454"/>
                    <a:pt x="3891" y="4463"/>
                    <a:pt x="3874" y="4480"/>
                  </a:cubicBezTo>
                  <a:lnTo>
                    <a:pt x="3874" y="4449"/>
                  </a:lnTo>
                  <a:cubicBezTo>
                    <a:pt x="4011" y="4449"/>
                    <a:pt x="4148" y="4404"/>
                    <a:pt x="4240" y="4327"/>
                  </a:cubicBezTo>
                  <a:lnTo>
                    <a:pt x="4255" y="4327"/>
                  </a:lnTo>
                  <a:cubicBezTo>
                    <a:pt x="4560" y="4465"/>
                    <a:pt x="4849" y="4602"/>
                    <a:pt x="5139" y="4739"/>
                  </a:cubicBezTo>
                  <a:cubicBezTo>
                    <a:pt x="5152" y="4745"/>
                    <a:pt x="5166" y="4747"/>
                    <a:pt x="5179" y="4747"/>
                  </a:cubicBezTo>
                  <a:cubicBezTo>
                    <a:pt x="5265" y="4747"/>
                    <a:pt x="5323" y="4626"/>
                    <a:pt x="5230" y="4586"/>
                  </a:cubicBezTo>
                  <a:cubicBezTo>
                    <a:pt x="4941" y="4449"/>
                    <a:pt x="4651" y="4312"/>
                    <a:pt x="4362" y="4190"/>
                  </a:cubicBezTo>
                  <a:cubicBezTo>
                    <a:pt x="4362" y="4175"/>
                    <a:pt x="4362" y="4175"/>
                    <a:pt x="4377" y="4175"/>
                  </a:cubicBezTo>
                  <a:cubicBezTo>
                    <a:pt x="4423" y="4068"/>
                    <a:pt x="4438" y="3931"/>
                    <a:pt x="4423" y="3809"/>
                  </a:cubicBezTo>
                  <a:cubicBezTo>
                    <a:pt x="4407" y="3764"/>
                    <a:pt x="4392" y="3703"/>
                    <a:pt x="4362" y="3642"/>
                  </a:cubicBezTo>
                  <a:cubicBezTo>
                    <a:pt x="4346" y="3611"/>
                    <a:pt x="4316" y="3581"/>
                    <a:pt x="4316" y="3550"/>
                  </a:cubicBezTo>
                  <a:cubicBezTo>
                    <a:pt x="4301" y="3520"/>
                    <a:pt x="4301" y="3535"/>
                    <a:pt x="4331" y="3505"/>
                  </a:cubicBezTo>
                  <a:cubicBezTo>
                    <a:pt x="4529" y="3352"/>
                    <a:pt x="4621" y="3124"/>
                    <a:pt x="4575" y="2880"/>
                  </a:cubicBezTo>
                  <a:cubicBezTo>
                    <a:pt x="4925" y="2850"/>
                    <a:pt x="5276" y="2789"/>
                    <a:pt x="5611" y="2651"/>
                  </a:cubicBezTo>
                  <a:cubicBezTo>
                    <a:pt x="5706" y="2624"/>
                    <a:pt x="5680" y="2477"/>
                    <a:pt x="5598" y="2477"/>
                  </a:cubicBezTo>
                  <a:cubicBezTo>
                    <a:pt x="5588" y="2477"/>
                    <a:pt x="5577" y="2479"/>
                    <a:pt x="5565" y="2484"/>
                  </a:cubicBezTo>
                  <a:cubicBezTo>
                    <a:pt x="5215" y="2621"/>
                    <a:pt x="4864" y="2682"/>
                    <a:pt x="4499" y="2697"/>
                  </a:cubicBezTo>
                  <a:cubicBezTo>
                    <a:pt x="4438" y="2591"/>
                    <a:pt x="4346" y="2514"/>
                    <a:pt x="4240" y="2453"/>
                  </a:cubicBezTo>
                  <a:lnTo>
                    <a:pt x="4270" y="2453"/>
                  </a:lnTo>
                  <a:cubicBezTo>
                    <a:pt x="4621" y="2255"/>
                    <a:pt x="4971" y="2057"/>
                    <a:pt x="5306" y="1859"/>
                  </a:cubicBezTo>
                  <a:cubicBezTo>
                    <a:pt x="5397" y="1820"/>
                    <a:pt x="5345" y="1694"/>
                    <a:pt x="5271" y="1694"/>
                  </a:cubicBezTo>
                  <a:cubicBezTo>
                    <a:pt x="5258" y="1694"/>
                    <a:pt x="5244" y="1698"/>
                    <a:pt x="5230" y="1707"/>
                  </a:cubicBezTo>
                  <a:cubicBezTo>
                    <a:pt x="4880" y="1905"/>
                    <a:pt x="4544" y="2088"/>
                    <a:pt x="4209" y="2271"/>
                  </a:cubicBezTo>
                  <a:cubicBezTo>
                    <a:pt x="4209" y="2133"/>
                    <a:pt x="4148" y="1996"/>
                    <a:pt x="4042" y="1905"/>
                  </a:cubicBezTo>
                  <a:cubicBezTo>
                    <a:pt x="3954" y="1826"/>
                    <a:pt x="3847" y="1793"/>
                    <a:pt x="3737" y="1793"/>
                  </a:cubicBezTo>
                  <a:cubicBezTo>
                    <a:pt x="3655" y="1793"/>
                    <a:pt x="3571" y="1811"/>
                    <a:pt x="3493" y="1844"/>
                  </a:cubicBezTo>
                  <a:cubicBezTo>
                    <a:pt x="3417" y="1646"/>
                    <a:pt x="3234" y="1524"/>
                    <a:pt x="3036" y="1494"/>
                  </a:cubicBezTo>
                  <a:cubicBezTo>
                    <a:pt x="3006" y="1021"/>
                    <a:pt x="2960" y="534"/>
                    <a:pt x="2884" y="61"/>
                  </a:cubicBezTo>
                  <a:cubicBezTo>
                    <a:pt x="2878" y="19"/>
                    <a:pt x="2848" y="1"/>
                    <a:pt x="2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1"/>
            <p:cNvSpPr/>
            <p:nvPr/>
          </p:nvSpPr>
          <p:spPr>
            <a:xfrm flipH="1">
              <a:off x="8317603" y="1360577"/>
              <a:ext cx="601975" cy="652176"/>
            </a:xfrm>
            <a:custGeom>
              <a:avLst/>
              <a:gdLst/>
              <a:ahLst/>
              <a:cxnLst/>
              <a:rect l="l" t="t" r="r" b="b"/>
              <a:pathLst>
                <a:path w="8274" h="8964" extrusionOk="0">
                  <a:moveTo>
                    <a:pt x="3671" y="1"/>
                  </a:moveTo>
                  <a:cubicBezTo>
                    <a:pt x="3524" y="1"/>
                    <a:pt x="3375" y="16"/>
                    <a:pt x="3231" y="39"/>
                  </a:cubicBezTo>
                  <a:cubicBezTo>
                    <a:pt x="2941" y="100"/>
                    <a:pt x="2652" y="206"/>
                    <a:pt x="2423" y="404"/>
                  </a:cubicBezTo>
                  <a:cubicBezTo>
                    <a:pt x="1981" y="770"/>
                    <a:pt x="1905" y="1471"/>
                    <a:pt x="1966" y="2019"/>
                  </a:cubicBezTo>
                  <a:cubicBezTo>
                    <a:pt x="2012" y="2416"/>
                    <a:pt x="2149" y="2812"/>
                    <a:pt x="2347" y="3162"/>
                  </a:cubicBezTo>
                  <a:cubicBezTo>
                    <a:pt x="2073" y="2994"/>
                    <a:pt x="1737" y="2918"/>
                    <a:pt x="1448" y="2888"/>
                  </a:cubicBezTo>
                  <a:cubicBezTo>
                    <a:pt x="1386" y="2881"/>
                    <a:pt x="1323" y="2878"/>
                    <a:pt x="1262" y="2878"/>
                  </a:cubicBezTo>
                  <a:cubicBezTo>
                    <a:pt x="1036" y="2878"/>
                    <a:pt x="817" y="2927"/>
                    <a:pt x="625" y="3071"/>
                  </a:cubicBezTo>
                  <a:cubicBezTo>
                    <a:pt x="412" y="3238"/>
                    <a:pt x="260" y="3497"/>
                    <a:pt x="168" y="3756"/>
                  </a:cubicBezTo>
                  <a:cubicBezTo>
                    <a:pt x="1" y="4274"/>
                    <a:pt x="77" y="4899"/>
                    <a:pt x="412" y="5356"/>
                  </a:cubicBezTo>
                  <a:cubicBezTo>
                    <a:pt x="717" y="5783"/>
                    <a:pt x="1219" y="6057"/>
                    <a:pt x="1753" y="6103"/>
                  </a:cubicBezTo>
                  <a:cubicBezTo>
                    <a:pt x="1799" y="6106"/>
                    <a:pt x="1846" y="6108"/>
                    <a:pt x="1893" y="6108"/>
                  </a:cubicBezTo>
                  <a:cubicBezTo>
                    <a:pt x="2044" y="6108"/>
                    <a:pt x="2196" y="6088"/>
                    <a:pt x="2347" y="6042"/>
                  </a:cubicBezTo>
                  <a:lnTo>
                    <a:pt x="2347" y="6042"/>
                  </a:lnTo>
                  <a:cubicBezTo>
                    <a:pt x="2088" y="6377"/>
                    <a:pt x="1875" y="6758"/>
                    <a:pt x="1798" y="7169"/>
                  </a:cubicBezTo>
                  <a:cubicBezTo>
                    <a:pt x="1722" y="7641"/>
                    <a:pt x="1814" y="8159"/>
                    <a:pt x="2118" y="8525"/>
                  </a:cubicBezTo>
                  <a:cubicBezTo>
                    <a:pt x="2357" y="8817"/>
                    <a:pt x="2710" y="8964"/>
                    <a:pt x="3070" y="8964"/>
                  </a:cubicBezTo>
                  <a:cubicBezTo>
                    <a:pt x="3216" y="8964"/>
                    <a:pt x="3364" y="8939"/>
                    <a:pt x="3505" y="8891"/>
                  </a:cubicBezTo>
                  <a:cubicBezTo>
                    <a:pt x="4023" y="8708"/>
                    <a:pt x="4373" y="8251"/>
                    <a:pt x="4526" y="7748"/>
                  </a:cubicBezTo>
                  <a:cubicBezTo>
                    <a:pt x="4571" y="7611"/>
                    <a:pt x="4602" y="7459"/>
                    <a:pt x="4617" y="7321"/>
                  </a:cubicBezTo>
                  <a:cubicBezTo>
                    <a:pt x="4693" y="7535"/>
                    <a:pt x="4785" y="7748"/>
                    <a:pt x="4922" y="7946"/>
                  </a:cubicBezTo>
                  <a:cubicBezTo>
                    <a:pt x="5215" y="8332"/>
                    <a:pt x="5670" y="8636"/>
                    <a:pt x="6156" y="8636"/>
                  </a:cubicBezTo>
                  <a:cubicBezTo>
                    <a:pt x="6227" y="8636"/>
                    <a:pt x="6298" y="8630"/>
                    <a:pt x="6369" y="8617"/>
                  </a:cubicBezTo>
                  <a:cubicBezTo>
                    <a:pt x="6918" y="8495"/>
                    <a:pt x="7329" y="7977"/>
                    <a:pt x="7481" y="7459"/>
                  </a:cubicBezTo>
                  <a:cubicBezTo>
                    <a:pt x="7619" y="6956"/>
                    <a:pt x="7558" y="6392"/>
                    <a:pt x="7268" y="5935"/>
                  </a:cubicBezTo>
                  <a:cubicBezTo>
                    <a:pt x="6994" y="5508"/>
                    <a:pt x="6552" y="5265"/>
                    <a:pt x="6125" y="4990"/>
                  </a:cubicBezTo>
                  <a:cubicBezTo>
                    <a:pt x="6430" y="4960"/>
                    <a:pt x="6735" y="4914"/>
                    <a:pt x="7024" y="4823"/>
                  </a:cubicBezTo>
                  <a:cubicBezTo>
                    <a:pt x="7573" y="4655"/>
                    <a:pt x="8106" y="4259"/>
                    <a:pt x="8213" y="3665"/>
                  </a:cubicBezTo>
                  <a:cubicBezTo>
                    <a:pt x="8274" y="3330"/>
                    <a:pt x="8228" y="2979"/>
                    <a:pt x="8121" y="2675"/>
                  </a:cubicBezTo>
                  <a:cubicBezTo>
                    <a:pt x="8030" y="2400"/>
                    <a:pt x="7878" y="2187"/>
                    <a:pt x="7649" y="2019"/>
                  </a:cubicBezTo>
                  <a:cubicBezTo>
                    <a:pt x="7386" y="1825"/>
                    <a:pt x="7054" y="1723"/>
                    <a:pt x="6726" y="1723"/>
                  </a:cubicBezTo>
                  <a:cubicBezTo>
                    <a:pt x="6541" y="1723"/>
                    <a:pt x="6357" y="1755"/>
                    <a:pt x="6186" y="1821"/>
                  </a:cubicBezTo>
                  <a:cubicBezTo>
                    <a:pt x="5866" y="1943"/>
                    <a:pt x="5592" y="2157"/>
                    <a:pt x="5394" y="2431"/>
                  </a:cubicBezTo>
                  <a:cubicBezTo>
                    <a:pt x="5409" y="2096"/>
                    <a:pt x="5333" y="1745"/>
                    <a:pt x="5227" y="1425"/>
                  </a:cubicBezTo>
                  <a:cubicBezTo>
                    <a:pt x="5105" y="1136"/>
                    <a:pt x="4952" y="846"/>
                    <a:pt x="4769" y="587"/>
                  </a:cubicBezTo>
                  <a:cubicBezTo>
                    <a:pt x="4602" y="328"/>
                    <a:pt x="4389" y="145"/>
                    <a:pt x="4099" y="54"/>
                  </a:cubicBezTo>
                  <a:cubicBezTo>
                    <a:pt x="3962" y="16"/>
                    <a:pt x="3817" y="1"/>
                    <a:pt x="3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1"/>
            <p:cNvSpPr/>
            <p:nvPr/>
          </p:nvSpPr>
          <p:spPr>
            <a:xfrm flipH="1">
              <a:off x="8401563" y="1460905"/>
              <a:ext cx="415358" cy="443442"/>
            </a:xfrm>
            <a:custGeom>
              <a:avLst/>
              <a:gdLst/>
              <a:ahLst/>
              <a:cxnLst/>
              <a:rect l="l" t="t" r="r" b="b"/>
              <a:pathLst>
                <a:path w="5709" h="6095" extrusionOk="0">
                  <a:moveTo>
                    <a:pt x="3008" y="1676"/>
                  </a:moveTo>
                  <a:cubicBezTo>
                    <a:pt x="3176" y="1692"/>
                    <a:pt x="3328" y="1814"/>
                    <a:pt x="3358" y="2012"/>
                  </a:cubicBezTo>
                  <a:cubicBezTo>
                    <a:pt x="3368" y="2049"/>
                    <a:pt x="3405" y="2069"/>
                    <a:pt x="3443" y="2069"/>
                  </a:cubicBezTo>
                  <a:cubicBezTo>
                    <a:pt x="3468" y="2069"/>
                    <a:pt x="3493" y="2060"/>
                    <a:pt x="3511" y="2042"/>
                  </a:cubicBezTo>
                  <a:cubicBezTo>
                    <a:pt x="3574" y="1995"/>
                    <a:pt x="3654" y="1968"/>
                    <a:pt x="3733" y="1968"/>
                  </a:cubicBezTo>
                  <a:cubicBezTo>
                    <a:pt x="3806" y="1968"/>
                    <a:pt x="3879" y="1991"/>
                    <a:pt x="3937" y="2042"/>
                  </a:cubicBezTo>
                  <a:cubicBezTo>
                    <a:pt x="4044" y="2149"/>
                    <a:pt x="4059" y="2316"/>
                    <a:pt x="3998" y="2453"/>
                  </a:cubicBezTo>
                  <a:cubicBezTo>
                    <a:pt x="3968" y="2499"/>
                    <a:pt x="3983" y="2560"/>
                    <a:pt x="4044" y="2575"/>
                  </a:cubicBezTo>
                  <a:cubicBezTo>
                    <a:pt x="4242" y="2621"/>
                    <a:pt x="4394" y="2773"/>
                    <a:pt x="4410" y="2971"/>
                  </a:cubicBezTo>
                  <a:cubicBezTo>
                    <a:pt x="4425" y="3063"/>
                    <a:pt x="4394" y="3154"/>
                    <a:pt x="4349" y="3246"/>
                  </a:cubicBezTo>
                  <a:cubicBezTo>
                    <a:pt x="4303" y="3322"/>
                    <a:pt x="4212" y="3368"/>
                    <a:pt x="4166" y="3444"/>
                  </a:cubicBezTo>
                  <a:cubicBezTo>
                    <a:pt x="4105" y="3520"/>
                    <a:pt x="4135" y="3611"/>
                    <a:pt x="4181" y="3688"/>
                  </a:cubicBezTo>
                  <a:cubicBezTo>
                    <a:pt x="4242" y="3779"/>
                    <a:pt x="4273" y="3870"/>
                    <a:pt x="4257" y="3977"/>
                  </a:cubicBezTo>
                  <a:cubicBezTo>
                    <a:pt x="4231" y="4149"/>
                    <a:pt x="4078" y="4275"/>
                    <a:pt x="3908" y="4275"/>
                  </a:cubicBezTo>
                  <a:cubicBezTo>
                    <a:pt x="3883" y="4275"/>
                    <a:pt x="3857" y="4273"/>
                    <a:pt x="3831" y="4267"/>
                  </a:cubicBezTo>
                  <a:cubicBezTo>
                    <a:pt x="3770" y="4267"/>
                    <a:pt x="3709" y="4297"/>
                    <a:pt x="3709" y="4358"/>
                  </a:cubicBezTo>
                  <a:cubicBezTo>
                    <a:pt x="3724" y="4510"/>
                    <a:pt x="3602" y="4632"/>
                    <a:pt x="3465" y="4663"/>
                  </a:cubicBezTo>
                  <a:cubicBezTo>
                    <a:pt x="3427" y="4673"/>
                    <a:pt x="3388" y="4678"/>
                    <a:pt x="3350" y="4678"/>
                  </a:cubicBezTo>
                  <a:cubicBezTo>
                    <a:pt x="3222" y="4678"/>
                    <a:pt x="3098" y="4623"/>
                    <a:pt x="2993" y="4541"/>
                  </a:cubicBezTo>
                  <a:cubicBezTo>
                    <a:pt x="2985" y="4537"/>
                    <a:pt x="2976" y="4535"/>
                    <a:pt x="2965" y="4535"/>
                  </a:cubicBezTo>
                  <a:cubicBezTo>
                    <a:pt x="2934" y="4535"/>
                    <a:pt x="2894" y="4552"/>
                    <a:pt x="2871" y="4586"/>
                  </a:cubicBezTo>
                  <a:cubicBezTo>
                    <a:pt x="2840" y="4617"/>
                    <a:pt x="2810" y="4663"/>
                    <a:pt x="2764" y="4678"/>
                  </a:cubicBezTo>
                  <a:cubicBezTo>
                    <a:pt x="2757" y="4674"/>
                    <a:pt x="2747" y="4672"/>
                    <a:pt x="2737" y="4672"/>
                  </a:cubicBezTo>
                  <a:cubicBezTo>
                    <a:pt x="2706" y="4672"/>
                    <a:pt x="2669" y="4689"/>
                    <a:pt x="2658" y="4724"/>
                  </a:cubicBezTo>
                  <a:cubicBezTo>
                    <a:pt x="2635" y="4731"/>
                    <a:pt x="2608" y="4735"/>
                    <a:pt x="2581" y="4735"/>
                  </a:cubicBezTo>
                  <a:cubicBezTo>
                    <a:pt x="2555" y="4735"/>
                    <a:pt x="2528" y="4731"/>
                    <a:pt x="2505" y="4724"/>
                  </a:cubicBezTo>
                  <a:cubicBezTo>
                    <a:pt x="2368" y="4663"/>
                    <a:pt x="2292" y="4526"/>
                    <a:pt x="2307" y="4373"/>
                  </a:cubicBezTo>
                  <a:cubicBezTo>
                    <a:pt x="2307" y="4321"/>
                    <a:pt x="2258" y="4291"/>
                    <a:pt x="2212" y="4291"/>
                  </a:cubicBezTo>
                  <a:cubicBezTo>
                    <a:pt x="2190" y="4291"/>
                    <a:pt x="2169" y="4298"/>
                    <a:pt x="2155" y="4312"/>
                  </a:cubicBezTo>
                  <a:cubicBezTo>
                    <a:pt x="2107" y="4355"/>
                    <a:pt x="2049" y="4373"/>
                    <a:pt x="1991" y="4373"/>
                  </a:cubicBezTo>
                  <a:cubicBezTo>
                    <a:pt x="1883" y="4373"/>
                    <a:pt x="1772" y="4310"/>
                    <a:pt x="1713" y="4221"/>
                  </a:cubicBezTo>
                  <a:cubicBezTo>
                    <a:pt x="1576" y="4023"/>
                    <a:pt x="1682" y="3764"/>
                    <a:pt x="1820" y="3596"/>
                  </a:cubicBezTo>
                  <a:cubicBezTo>
                    <a:pt x="1865" y="3535"/>
                    <a:pt x="1835" y="3444"/>
                    <a:pt x="1743" y="3444"/>
                  </a:cubicBezTo>
                  <a:cubicBezTo>
                    <a:pt x="1606" y="3444"/>
                    <a:pt x="1515" y="3307"/>
                    <a:pt x="1515" y="3170"/>
                  </a:cubicBezTo>
                  <a:cubicBezTo>
                    <a:pt x="1515" y="3002"/>
                    <a:pt x="1637" y="2865"/>
                    <a:pt x="1774" y="2773"/>
                  </a:cubicBezTo>
                  <a:cubicBezTo>
                    <a:pt x="1820" y="2743"/>
                    <a:pt x="1835" y="2652"/>
                    <a:pt x="1774" y="2621"/>
                  </a:cubicBezTo>
                  <a:cubicBezTo>
                    <a:pt x="1652" y="2560"/>
                    <a:pt x="1576" y="2393"/>
                    <a:pt x="1667" y="2271"/>
                  </a:cubicBezTo>
                  <a:cubicBezTo>
                    <a:pt x="1705" y="2210"/>
                    <a:pt x="1770" y="2183"/>
                    <a:pt x="1837" y="2183"/>
                  </a:cubicBezTo>
                  <a:cubicBezTo>
                    <a:pt x="1903" y="2183"/>
                    <a:pt x="1972" y="2210"/>
                    <a:pt x="2018" y="2255"/>
                  </a:cubicBezTo>
                  <a:cubicBezTo>
                    <a:pt x="2038" y="2276"/>
                    <a:pt x="2059" y="2284"/>
                    <a:pt x="2078" y="2284"/>
                  </a:cubicBezTo>
                  <a:cubicBezTo>
                    <a:pt x="2102" y="2284"/>
                    <a:pt x="2123" y="2272"/>
                    <a:pt x="2140" y="2255"/>
                  </a:cubicBezTo>
                  <a:cubicBezTo>
                    <a:pt x="2201" y="2255"/>
                    <a:pt x="2261" y="2210"/>
                    <a:pt x="2246" y="2149"/>
                  </a:cubicBezTo>
                  <a:cubicBezTo>
                    <a:pt x="2216" y="2088"/>
                    <a:pt x="2231" y="2042"/>
                    <a:pt x="2277" y="1996"/>
                  </a:cubicBezTo>
                  <a:cubicBezTo>
                    <a:pt x="2294" y="1985"/>
                    <a:pt x="2315" y="1982"/>
                    <a:pt x="2338" y="1982"/>
                  </a:cubicBezTo>
                  <a:cubicBezTo>
                    <a:pt x="2363" y="1982"/>
                    <a:pt x="2390" y="1986"/>
                    <a:pt x="2416" y="1986"/>
                  </a:cubicBezTo>
                  <a:cubicBezTo>
                    <a:pt x="2431" y="1986"/>
                    <a:pt x="2446" y="1985"/>
                    <a:pt x="2460" y="1981"/>
                  </a:cubicBezTo>
                  <a:cubicBezTo>
                    <a:pt x="2581" y="1951"/>
                    <a:pt x="2627" y="1814"/>
                    <a:pt x="2734" y="1737"/>
                  </a:cubicBezTo>
                  <a:cubicBezTo>
                    <a:pt x="2795" y="1707"/>
                    <a:pt x="2856" y="1676"/>
                    <a:pt x="2901" y="1676"/>
                  </a:cubicBezTo>
                  <a:cubicBezTo>
                    <a:pt x="2917" y="1684"/>
                    <a:pt x="2936" y="1688"/>
                    <a:pt x="2955" y="1688"/>
                  </a:cubicBezTo>
                  <a:cubicBezTo>
                    <a:pt x="2974" y="1688"/>
                    <a:pt x="2993" y="1684"/>
                    <a:pt x="3008" y="1676"/>
                  </a:cubicBezTo>
                  <a:close/>
                  <a:moveTo>
                    <a:pt x="2817" y="1"/>
                  </a:moveTo>
                  <a:cubicBezTo>
                    <a:pt x="2767" y="1"/>
                    <a:pt x="2709" y="43"/>
                    <a:pt x="2719" y="107"/>
                  </a:cubicBezTo>
                  <a:cubicBezTo>
                    <a:pt x="2795" y="564"/>
                    <a:pt x="2840" y="1037"/>
                    <a:pt x="2856" y="1509"/>
                  </a:cubicBezTo>
                  <a:cubicBezTo>
                    <a:pt x="2810" y="1509"/>
                    <a:pt x="2749" y="1524"/>
                    <a:pt x="2688" y="1555"/>
                  </a:cubicBezTo>
                  <a:cubicBezTo>
                    <a:pt x="2612" y="1600"/>
                    <a:pt x="2551" y="1661"/>
                    <a:pt x="2490" y="1737"/>
                  </a:cubicBezTo>
                  <a:cubicBezTo>
                    <a:pt x="2475" y="1783"/>
                    <a:pt x="2444" y="1798"/>
                    <a:pt x="2399" y="1798"/>
                  </a:cubicBezTo>
                  <a:cubicBezTo>
                    <a:pt x="2399" y="1798"/>
                    <a:pt x="2399" y="1783"/>
                    <a:pt x="2399" y="1768"/>
                  </a:cubicBezTo>
                  <a:cubicBezTo>
                    <a:pt x="2201" y="1235"/>
                    <a:pt x="2018" y="701"/>
                    <a:pt x="1820" y="168"/>
                  </a:cubicBezTo>
                  <a:cubicBezTo>
                    <a:pt x="1802" y="127"/>
                    <a:pt x="1766" y="108"/>
                    <a:pt x="1731" y="108"/>
                  </a:cubicBezTo>
                  <a:cubicBezTo>
                    <a:pt x="1676" y="108"/>
                    <a:pt x="1624" y="154"/>
                    <a:pt x="1652" y="229"/>
                  </a:cubicBezTo>
                  <a:cubicBezTo>
                    <a:pt x="1835" y="762"/>
                    <a:pt x="2033" y="1296"/>
                    <a:pt x="2231" y="1829"/>
                  </a:cubicBezTo>
                  <a:cubicBezTo>
                    <a:pt x="2140" y="1859"/>
                    <a:pt x="2063" y="1951"/>
                    <a:pt x="2048" y="2057"/>
                  </a:cubicBezTo>
                  <a:cubicBezTo>
                    <a:pt x="1987" y="2024"/>
                    <a:pt x="1915" y="2007"/>
                    <a:pt x="1843" y="2007"/>
                  </a:cubicBezTo>
                  <a:cubicBezTo>
                    <a:pt x="1718" y="2007"/>
                    <a:pt x="1592" y="2058"/>
                    <a:pt x="1515" y="2164"/>
                  </a:cubicBezTo>
                  <a:cubicBezTo>
                    <a:pt x="1408" y="2332"/>
                    <a:pt x="1439" y="2560"/>
                    <a:pt x="1576" y="2697"/>
                  </a:cubicBezTo>
                  <a:cubicBezTo>
                    <a:pt x="1484" y="2789"/>
                    <a:pt x="1393" y="2880"/>
                    <a:pt x="1363" y="3002"/>
                  </a:cubicBezTo>
                  <a:cubicBezTo>
                    <a:pt x="1347" y="2971"/>
                    <a:pt x="1317" y="2956"/>
                    <a:pt x="1286" y="2956"/>
                  </a:cubicBezTo>
                  <a:cubicBezTo>
                    <a:pt x="905" y="2895"/>
                    <a:pt x="525" y="2819"/>
                    <a:pt x="144" y="2682"/>
                  </a:cubicBezTo>
                  <a:cubicBezTo>
                    <a:pt x="135" y="2679"/>
                    <a:pt x="127" y="2678"/>
                    <a:pt x="119" y="2678"/>
                  </a:cubicBezTo>
                  <a:cubicBezTo>
                    <a:pt x="31" y="2678"/>
                    <a:pt x="0" y="2823"/>
                    <a:pt x="98" y="2865"/>
                  </a:cubicBezTo>
                  <a:cubicBezTo>
                    <a:pt x="479" y="2987"/>
                    <a:pt x="890" y="3078"/>
                    <a:pt x="1286" y="3139"/>
                  </a:cubicBezTo>
                  <a:cubicBezTo>
                    <a:pt x="1302" y="3139"/>
                    <a:pt x="1317" y="3139"/>
                    <a:pt x="1332" y="3124"/>
                  </a:cubicBezTo>
                  <a:cubicBezTo>
                    <a:pt x="1332" y="3154"/>
                    <a:pt x="1332" y="3185"/>
                    <a:pt x="1332" y="3215"/>
                  </a:cubicBezTo>
                  <a:cubicBezTo>
                    <a:pt x="1347" y="3337"/>
                    <a:pt x="1393" y="3429"/>
                    <a:pt x="1484" y="3520"/>
                  </a:cubicBezTo>
                  <a:cubicBezTo>
                    <a:pt x="1119" y="3627"/>
                    <a:pt x="753" y="3703"/>
                    <a:pt x="372" y="3764"/>
                  </a:cubicBezTo>
                  <a:cubicBezTo>
                    <a:pt x="274" y="3778"/>
                    <a:pt x="305" y="3935"/>
                    <a:pt x="394" y="3935"/>
                  </a:cubicBezTo>
                  <a:cubicBezTo>
                    <a:pt x="402" y="3935"/>
                    <a:pt x="410" y="3934"/>
                    <a:pt x="418" y="3931"/>
                  </a:cubicBezTo>
                  <a:cubicBezTo>
                    <a:pt x="799" y="3870"/>
                    <a:pt x="1180" y="3794"/>
                    <a:pt x="1545" y="3688"/>
                  </a:cubicBezTo>
                  <a:cubicBezTo>
                    <a:pt x="1545" y="3688"/>
                    <a:pt x="1545" y="3672"/>
                    <a:pt x="1561" y="3672"/>
                  </a:cubicBezTo>
                  <a:lnTo>
                    <a:pt x="1561" y="3672"/>
                  </a:lnTo>
                  <a:cubicBezTo>
                    <a:pt x="1454" y="3886"/>
                    <a:pt x="1423" y="4145"/>
                    <a:pt x="1576" y="4343"/>
                  </a:cubicBezTo>
                  <a:cubicBezTo>
                    <a:pt x="1682" y="4480"/>
                    <a:pt x="1850" y="4556"/>
                    <a:pt x="2018" y="4556"/>
                  </a:cubicBezTo>
                  <a:lnTo>
                    <a:pt x="1286" y="5805"/>
                  </a:lnTo>
                  <a:cubicBezTo>
                    <a:pt x="1245" y="5878"/>
                    <a:pt x="1303" y="5944"/>
                    <a:pt x="1363" y="5944"/>
                  </a:cubicBezTo>
                  <a:cubicBezTo>
                    <a:pt x="1391" y="5944"/>
                    <a:pt x="1420" y="5930"/>
                    <a:pt x="1439" y="5897"/>
                  </a:cubicBezTo>
                  <a:cubicBezTo>
                    <a:pt x="1682" y="5485"/>
                    <a:pt x="1926" y="5059"/>
                    <a:pt x="2170" y="4647"/>
                  </a:cubicBezTo>
                  <a:cubicBezTo>
                    <a:pt x="2231" y="4754"/>
                    <a:pt x="2322" y="4845"/>
                    <a:pt x="2460" y="4891"/>
                  </a:cubicBezTo>
                  <a:cubicBezTo>
                    <a:pt x="2505" y="4906"/>
                    <a:pt x="2551" y="4906"/>
                    <a:pt x="2612" y="4906"/>
                  </a:cubicBezTo>
                  <a:cubicBezTo>
                    <a:pt x="2520" y="5272"/>
                    <a:pt x="2460" y="5638"/>
                    <a:pt x="2414" y="6003"/>
                  </a:cubicBezTo>
                  <a:cubicBezTo>
                    <a:pt x="2406" y="6064"/>
                    <a:pt x="2448" y="6095"/>
                    <a:pt x="2494" y="6095"/>
                  </a:cubicBezTo>
                  <a:cubicBezTo>
                    <a:pt x="2540" y="6095"/>
                    <a:pt x="2589" y="6064"/>
                    <a:pt x="2597" y="6003"/>
                  </a:cubicBezTo>
                  <a:cubicBezTo>
                    <a:pt x="2642" y="5623"/>
                    <a:pt x="2703" y="5242"/>
                    <a:pt x="2795" y="4861"/>
                  </a:cubicBezTo>
                  <a:cubicBezTo>
                    <a:pt x="2871" y="4830"/>
                    <a:pt x="2917" y="4800"/>
                    <a:pt x="2962" y="4739"/>
                  </a:cubicBezTo>
                  <a:cubicBezTo>
                    <a:pt x="3083" y="4809"/>
                    <a:pt x="3216" y="4853"/>
                    <a:pt x="3350" y="4853"/>
                  </a:cubicBezTo>
                  <a:cubicBezTo>
                    <a:pt x="3419" y="4853"/>
                    <a:pt x="3489" y="4841"/>
                    <a:pt x="3557" y="4815"/>
                  </a:cubicBezTo>
                  <a:cubicBezTo>
                    <a:pt x="3694" y="4769"/>
                    <a:pt x="3800" y="4678"/>
                    <a:pt x="3846" y="4556"/>
                  </a:cubicBezTo>
                  <a:cubicBezTo>
                    <a:pt x="3968" y="5013"/>
                    <a:pt x="4090" y="5470"/>
                    <a:pt x="4212" y="5912"/>
                  </a:cubicBezTo>
                  <a:cubicBezTo>
                    <a:pt x="4224" y="5954"/>
                    <a:pt x="4258" y="5973"/>
                    <a:pt x="4292" y="5973"/>
                  </a:cubicBezTo>
                  <a:cubicBezTo>
                    <a:pt x="4344" y="5973"/>
                    <a:pt x="4398" y="5931"/>
                    <a:pt x="4379" y="5866"/>
                  </a:cubicBezTo>
                  <a:lnTo>
                    <a:pt x="4029" y="4510"/>
                  </a:lnTo>
                  <a:cubicBezTo>
                    <a:pt x="4012" y="4467"/>
                    <a:pt x="3980" y="4449"/>
                    <a:pt x="3947" y="4449"/>
                  </a:cubicBezTo>
                  <a:cubicBezTo>
                    <a:pt x="3922" y="4449"/>
                    <a:pt x="3896" y="4460"/>
                    <a:pt x="3876" y="4480"/>
                  </a:cubicBezTo>
                  <a:lnTo>
                    <a:pt x="3876" y="4449"/>
                  </a:lnTo>
                  <a:cubicBezTo>
                    <a:pt x="4014" y="4449"/>
                    <a:pt x="4151" y="4404"/>
                    <a:pt x="4242" y="4327"/>
                  </a:cubicBezTo>
                  <a:lnTo>
                    <a:pt x="4257" y="4327"/>
                  </a:lnTo>
                  <a:cubicBezTo>
                    <a:pt x="4562" y="4465"/>
                    <a:pt x="4852" y="4602"/>
                    <a:pt x="5141" y="4724"/>
                  </a:cubicBezTo>
                  <a:cubicBezTo>
                    <a:pt x="5157" y="4733"/>
                    <a:pt x="5173" y="4737"/>
                    <a:pt x="5188" y="4737"/>
                  </a:cubicBezTo>
                  <a:cubicBezTo>
                    <a:pt x="5271" y="4737"/>
                    <a:pt x="5323" y="4610"/>
                    <a:pt x="5232" y="4571"/>
                  </a:cubicBezTo>
                  <a:cubicBezTo>
                    <a:pt x="4943" y="4449"/>
                    <a:pt x="4654" y="4312"/>
                    <a:pt x="4364" y="4175"/>
                  </a:cubicBezTo>
                  <a:cubicBezTo>
                    <a:pt x="4364" y="4175"/>
                    <a:pt x="4364" y="4175"/>
                    <a:pt x="4364" y="4160"/>
                  </a:cubicBezTo>
                  <a:cubicBezTo>
                    <a:pt x="4425" y="4053"/>
                    <a:pt x="4440" y="3931"/>
                    <a:pt x="4425" y="3809"/>
                  </a:cubicBezTo>
                  <a:cubicBezTo>
                    <a:pt x="4410" y="3749"/>
                    <a:pt x="4394" y="3688"/>
                    <a:pt x="4364" y="3642"/>
                  </a:cubicBezTo>
                  <a:cubicBezTo>
                    <a:pt x="4349" y="3611"/>
                    <a:pt x="4318" y="3581"/>
                    <a:pt x="4303" y="3550"/>
                  </a:cubicBezTo>
                  <a:cubicBezTo>
                    <a:pt x="4303" y="3520"/>
                    <a:pt x="4303" y="3535"/>
                    <a:pt x="4334" y="3505"/>
                  </a:cubicBezTo>
                  <a:cubicBezTo>
                    <a:pt x="4532" y="3352"/>
                    <a:pt x="4623" y="3109"/>
                    <a:pt x="4577" y="2865"/>
                  </a:cubicBezTo>
                  <a:cubicBezTo>
                    <a:pt x="4928" y="2850"/>
                    <a:pt x="5278" y="2773"/>
                    <a:pt x="5613" y="2652"/>
                  </a:cubicBezTo>
                  <a:cubicBezTo>
                    <a:pt x="5708" y="2624"/>
                    <a:pt x="5683" y="2477"/>
                    <a:pt x="5601" y="2477"/>
                  </a:cubicBezTo>
                  <a:cubicBezTo>
                    <a:pt x="5590" y="2477"/>
                    <a:pt x="5579" y="2479"/>
                    <a:pt x="5568" y="2484"/>
                  </a:cubicBezTo>
                  <a:cubicBezTo>
                    <a:pt x="5217" y="2606"/>
                    <a:pt x="4867" y="2682"/>
                    <a:pt x="4501" y="2697"/>
                  </a:cubicBezTo>
                  <a:cubicBezTo>
                    <a:pt x="4440" y="2591"/>
                    <a:pt x="4349" y="2514"/>
                    <a:pt x="4242" y="2453"/>
                  </a:cubicBezTo>
                  <a:lnTo>
                    <a:pt x="4273" y="2453"/>
                  </a:lnTo>
                  <a:cubicBezTo>
                    <a:pt x="4623" y="2255"/>
                    <a:pt x="4973" y="2057"/>
                    <a:pt x="5309" y="1859"/>
                  </a:cubicBezTo>
                  <a:cubicBezTo>
                    <a:pt x="5398" y="1808"/>
                    <a:pt x="5348" y="1693"/>
                    <a:pt x="5276" y="1693"/>
                  </a:cubicBezTo>
                  <a:cubicBezTo>
                    <a:pt x="5262" y="1693"/>
                    <a:pt x="5247" y="1697"/>
                    <a:pt x="5232" y="1707"/>
                  </a:cubicBezTo>
                  <a:cubicBezTo>
                    <a:pt x="4882" y="1890"/>
                    <a:pt x="4547" y="2088"/>
                    <a:pt x="4212" y="2271"/>
                  </a:cubicBezTo>
                  <a:cubicBezTo>
                    <a:pt x="4212" y="2134"/>
                    <a:pt x="4151" y="1996"/>
                    <a:pt x="4044" y="1905"/>
                  </a:cubicBezTo>
                  <a:cubicBezTo>
                    <a:pt x="3957" y="1826"/>
                    <a:pt x="3849" y="1793"/>
                    <a:pt x="3739" y="1793"/>
                  </a:cubicBezTo>
                  <a:cubicBezTo>
                    <a:pt x="3657" y="1793"/>
                    <a:pt x="3574" y="1811"/>
                    <a:pt x="3496" y="1844"/>
                  </a:cubicBezTo>
                  <a:cubicBezTo>
                    <a:pt x="3419" y="1646"/>
                    <a:pt x="3237" y="1524"/>
                    <a:pt x="3038" y="1494"/>
                  </a:cubicBezTo>
                  <a:cubicBezTo>
                    <a:pt x="3008" y="1021"/>
                    <a:pt x="2962" y="534"/>
                    <a:pt x="2886" y="61"/>
                  </a:cubicBezTo>
                  <a:cubicBezTo>
                    <a:pt x="2880" y="19"/>
                    <a:pt x="2850" y="1"/>
                    <a:pt x="2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1"/>
            <p:cNvSpPr/>
            <p:nvPr/>
          </p:nvSpPr>
          <p:spPr>
            <a:xfrm flipH="1">
              <a:off x="7196899" y="1162540"/>
              <a:ext cx="211790" cy="228523"/>
            </a:xfrm>
            <a:custGeom>
              <a:avLst/>
              <a:gdLst/>
              <a:ahLst/>
              <a:cxnLst/>
              <a:rect l="l" t="t" r="r" b="b"/>
              <a:pathLst>
                <a:path w="2911" h="3141" extrusionOk="0">
                  <a:moveTo>
                    <a:pt x="1311" y="1"/>
                  </a:moveTo>
                  <a:cubicBezTo>
                    <a:pt x="1254" y="1"/>
                    <a:pt x="1196" y="9"/>
                    <a:pt x="1143" y="18"/>
                  </a:cubicBezTo>
                  <a:cubicBezTo>
                    <a:pt x="1036" y="33"/>
                    <a:pt x="930" y="79"/>
                    <a:pt x="853" y="140"/>
                  </a:cubicBezTo>
                  <a:cubicBezTo>
                    <a:pt x="701" y="277"/>
                    <a:pt x="671" y="521"/>
                    <a:pt x="686" y="704"/>
                  </a:cubicBezTo>
                  <a:cubicBezTo>
                    <a:pt x="701" y="856"/>
                    <a:pt x="762" y="993"/>
                    <a:pt x="823" y="1115"/>
                  </a:cubicBezTo>
                  <a:cubicBezTo>
                    <a:pt x="732" y="1054"/>
                    <a:pt x="610" y="1024"/>
                    <a:pt x="503" y="1024"/>
                  </a:cubicBezTo>
                  <a:cubicBezTo>
                    <a:pt x="481" y="1020"/>
                    <a:pt x="459" y="1018"/>
                    <a:pt x="436" y="1018"/>
                  </a:cubicBezTo>
                  <a:cubicBezTo>
                    <a:pt x="363" y="1018"/>
                    <a:pt x="287" y="1038"/>
                    <a:pt x="229" y="1085"/>
                  </a:cubicBezTo>
                  <a:cubicBezTo>
                    <a:pt x="153" y="1146"/>
                    <a:pt x="92" y="1222"/>
                    <a:pt x="61" y="1329"/>
                  </a:cubicBezTo>
                  <a:cubicBezTo>
                    <a:pt x="0" y="1511"/>
                    <a:pt x="31" y="1725"/>
                    <a:pt x="153" y="1877"/>
                  </a:cubicBezTo>
                  <a:cubicBezTo>
                    <a:pt x="259" y="2029"/>
                    <a:pt x="427" y="2136"/>
                    <a:pt x="610" y="2151"/>
                  </a:cubicBezTo>
                  <a:cubicBezTo>
                    <a:pt x="686" y="2151"/>
                    <a:pt x="762" y="2136"/>
                    <a:pt x="823" y="2121"/>
                  </a:cubicBezTo>
                  <a:lnTo>
                    <a:pt x="823" y="2121"/>
                  </a:lnTo>
                  <a:cubicBezTo>
                    <a:pt x="732" y="2243"/>
                    <a:pt x="655" y="2380"/>
                    <a:pt x="640" y="2517"/>
                  </a:cubicBezTo>
                  <a:cubicBezTo>
                    <a:pt x="610" y="2685"/>
                    <a:pt x="640" y="2852"/>
                    <a:pt x="747" y="2989"/>
                  </a:cubicBezTo>
                  <a:cubicBezTo>
                    <a:pt x="830" y="3093"/>
                    <a:pt x="949" y="3141"/>
                    <a:pt x="1069" y="3141"/>
                  </a:cubicBezTo>
                  <a:cubicBezTo>
                    <a:pt x="1125" y="3141"/>
                    <a:pt x="1181" y="3130"/>
                    <a:pt x="1234" y="3111"/>
                  </a:cubicBezTo>
                  <a:cubicBezTo>
                    <a:pt x="1417" y="3050"/>
                    <a:pt x="1539" y="2898"/>
                    <a:pt x="1585" y="2715"/>
                  </a:cubicBezTo>
                  <a:cubicBezTo>
                    <a:pt x="1600" y="2669"/>
                    <a:pt x="1615" y="2624"/>
                    <a:pt x="1615" y="2563"/>
                  </a:cubicBezTo>
                  <a:cubicBezTo>
                    <a:pt x="1646" y="2639"/>
                    <a:pt x="1676" y="2715"/>
                    <a:pt x="1737" y="2791"/>
                  </a:cubicBezTo>
                  <a:cubicBezTo>
                    <a:pt x="1828" y="2921"/>
                    <a:pt x="1986" y="3029"/>
                    <a:pt x="2154" y="3029"/>
                  </a:cubicBezTo>
                  <a:cubicBezTo>
                    <a:pt x="2182" y="3029"/>
                    <a:pt x="2211" y="3026"/>
                    <a:pt x="2240" y="3020"/>
                  </a:cubicBezTo>
                  <a:cubicBezTo>
                    <a:pt x="2423" y="2974"/>
                    <a:pt x="2575" y="2806"/>
                    <a:pt x="2621" y="2608"/>
                  </a:cubicBezTo>
                  <a:cubicBezTo>
                    <a:pt x="2666" y="2441"/>
                    <a:pt x="2651" y="2243"/>
                    <a:pt x="2545" y="2090"/>
                  </a:cubicBezTo>
                  <a:cubicBezTo>
                    <a:pt x="2453" y="1938"/>
                    <a:pt x="2301" y="1847"/>
                    <a:pt x="2148" y="1755"/>
                  </a:cubicBezTo>
                  <a:cubicBezTo>
                    <a:pt x="2255" y="1740"/>
                    <a:pt x="2362" y="1725"/>
                    <a:pt x="2468" y="1694"/>
                  </a:cubicBezTo>
                  <a:cubicBezTo>
                    <a:pt x="2651" y="1633"/>
                    <a:pt x="2849" y="1496"/>
                    <a:pt x="2880" y="1283"/>
                  </a:cubicBezTo>
                  <a:cubicBezTo>
                    <a:pt x="2910" y="1176"/>
                    <a:pt x="2895" y="1039"/>
                    <a:pt x="2849" y="932"/>
                  </a:cubicBezTo>
                  <a:cubicBezTo>
                    <a:pt x="2819" y="841"/>
                    <a:pt x="2758" y="765"/>
                    <a:pt x="2682" y="719"/>
                  </a:cubicBezTo>
                  <a:cubicBezTo>
                    <a:pt x="2592" y="649"/>
                    <a:pt x="2475" y="612"/>
                    <a:pt x="2359" y="612"/>
                  </a:cubicBezTo>
                  <a:cubicBezTo>
                    <a:pt x="2298" y="612"/>
                    <a:pt x="2236" y="622"/>
                    <a:pt x="2179" y="643"/>
                  </a:cubicBezTo>
                  <a:cubicBezTo>
                    <a:pt x="2057" y="689"/>
                    <a:pt x="1966" y="765"/>
                    <a:pt x="1889" y="856"/>
                  </a:cubicBezTo>
                  <a:cubicBezTo>
                    <a:pt x="1905" y="734"/>
                    <a:pt x="1874" y="612"/>
                    <a:pt x="1828" y="506"/>
                  </a:cubicBezTo>
                  <a:cubicBezTo>
                    <a:pt x="1798" y="399"/>
                    <a:pt x="1737" y="308"/>
                    <a:pt x="1676" y="216"/>
                  </a:cubicBezTo>
                  <a:cubicBezTo>
                    <a:pt x="1615" y="125"/>
                    <a:pt x="1539" y="49"/>
                    <a:pt x="1432" y="18"/>
                  </a:cubicBezTo>
                  <a:cubicBezTo>
                    <a:pt x="1394" y="5"/>
                    <a:pt x="1352" y="1"/>
                    <a:pt x="13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1"/>
            <p:cNvSpPr/>
            <p:nvPr/>
          </p:nvSpPr>
          <p:spPr>
            <a:xfrm flipH="1">
              <a:off x="7227093" y="1197607"/>
              <a:ext cx="145801" cy="156132"/>
            </a:xfrm>
            <a:custGeom>
              <a:avLst/>
              <a:gdLst/>
              <a:ahLst/>
              <a:cxnLst/>
              <a:rect l="l" t="t" r="r" b="b"/>
              <a:pathLst>
                <a:path w="2004" h="2146" extrusionOk="0">
                  <a:moveTo>
                    <a:pt x="1062" y="588"/>
                  </a:moveTo>
                  <a:cubicBezTo>
                    <a:pt x="1123" y="588"/>
                    <a:pt x="1169" y="633"/>
                    <a:pt x="1184" y="709"/>
                  </a:cubicBezTo>
                  <a:cubicBezTo>
                    <a:pt x="1184" y="720"/>
                    <a:pt x="1199" y="731"/>
                    <a:pt x="1214" y="731"/>
                  </a:cubicBezTo>
                  <a:cubicBezTo>
                    <a:pt x="1220" y="731"/>
                    <a:pt x="1225" y="729"/>
                    <a:pt x="1230" y="725"/>
                  </a:cubicBezTo>
                  <a:cubicBezTo>
                    <a:pt x="1253" y="702"/>
                    <a:pt x="1283" y="690"/>
                    <a:pt x="1312" y="690"/>
                  </a:cubicBezTo>
                  <a:cubicBezTo>
                    <a:pt x="1340" y="690"/>
                    <a:pt x="1367" y="702"/>
                    <a:pt x="1382" y="725"/>
                  </a:cubicBezTo>
                  <a:cubicBezTo>
                    <a:pt x="1428" y="755"/>
                    <a:pt x="1428" y="816"/>
                    <a:pt x="1413" y="862"/>
                  </a:cubicBezTo>
                  <a:cubicBezTo>
                    <a:pt x="1397" y="877"/>
                    <a:pt x="1413" y="907"/>
                    <a:pt x="1428" y="907"/>
                  </a:cubicBezTo>
                  <a:cubicBezTo>
                    <a:pt x="1489" y="923"/>
                    <a:pt x="1550" y="968"/>
                    <a:pt x="1550" y="1045"/>
                  </a:cubicBezTo>
                  <a:cubicBezTo>
                    <a:pt x="1550" y="1075"/>
                    <a:pt x="1550" y="1106"/>
                    <a:pt x="1535" y="1136"/>
                  </a:cubicBezTo>
                  <a:cubicBezTo>
                    <a:pt x="1519" y="1167"/>
                    <a:pt x="1489" y="1182"/>
                    <a:pt x="1458" y="1212"/>
                  </a:cubicBezTo>
                  <a:cubicBezTo>
                    <a:pt x="1443" y="1243"/>
                    <a:pt x="1458" y="1273"/>
                    <a:pt x="1474" y="1304"/>
                  </a:cubicBezTo>
                  <a:cubicBezTo>
                    <a:pt x="1489" y="1334"/>
                    <a:pt x="1504" y="1365"/>
                    <a:pt x="1504" y="1395"/>
                  </a:cubicBezTo>
                  <a:cubicBezTo>
                    <a:pt x="1491" y="1461"/>
                    <a:pt x="1431" y="1505"/>
                    <a:pt x="1376" y="1505"/>
                  </a:cubicBezTo>
                  <a:cubicBezTo>
                    <a:pt x="1368" y="1505"/>
                    <a:pt x="1360" y="1504"/>
                    <a:pt x="1352" y="1502"/>
                  </a:cubicBezTo>
                  <a:cubicBezTo>
                    <a:pt x="1321" y="1502"/>
                    <a:pt x="1306" y="1502"/>
                    <a:pt x="1306" y="1532"/>
                  </a:cubicBezTo>
                  <a:cubicBezTo>
                    <a:pt x="1306" y="1578"/>
                    <a:pt x="1276" y="1624"/>
                    <a:pt x="1215" y="1639"/>
                  </a:cubicBezTo>
                  <a:cubicBezTo>
                    <a:pt x="1206" y="1642"/>
                    <a:pt x="1197" y="1643"/>
                    <a:pt x="1188" y="1643"/>
                  </a:cubicBezTo>
                  <a:cubicBezTo>
                    <a:pt x="1147" y="1643"/>
                    <a:pt x="1100" y="1618"/>
                    <a:pt x="1062" y="1593"/>
                  </a:cubicBezTo>
                  <a:cubicBezTo>
                    <a:pt x="1047" y="1593"/>
                    <a:pt x="1017" y="1593"/>
                    <a:pt x="1017" y="1608"/>
                  </a:cubicBezTo>
                  <a:cubicBezTo>
                    <a:pt x="1001" y="1624"/>
                    <a:pt x="986" y="1639"/>
                    <a:pt x="971" y="1639"/>
                  </a:cubicBezTo>
                  <a:cubicBezTo>
                    <a:pt x="956" y="1639"/>
                    <a:pt x="940" y="1639"/>
                    <a:pt x="940" y="1654"/>
                  </a:cubicBezTo>
                  <a:cubicBezTo>
                    <a:pt x="933" y="1662"/>
                    <a:pt x="921" y="1665"/>
                    <a:pt x="910" y="1665"/>
                  </a:cubicBezTo>
                  <a:cubicBezTo>
                    <a:pt x="898" y="1665"/>
                    <a:pt x="887" y="1662"/>
                    <a:pt x="879" y="1654"/>
                  </a:cubicBezTo>
                  <a:cubicBezTo>
                    <a:pt x="834" y="1639"/>
                    <a:pt x="803" y="1593"/>
                    <a:pt x="818" y="1532"/>
                  </a:cubicBezTo>
                  <a:cubicBezTo>
                    <a:pt x="818" y="1514"/>
                    <a:pt x="803" y="1507"/>
                    <a:pt x="787" y="1507"/>
                  </a:cubicBezTo>
                  <a:cubicBezTo>
                    <a:pt x="775" y="1507"/>
                    <a:pt x="764" y="1511"/>
                    <a:pt x="758" y="1517"/>
                  </a:cubicBezTo>
                  <a:cubicBezTo>
                    <a:pt x="742" y="1533"/>
                    <a:pt x="722" y="1540"/>
                    <a:pt x="702" y="1540"/>
                  </a:cubicBezTo>
                  <a:cubicBezTo>
                    <a:pt x="664" y="1540"/>
                    <a:pt x="625" y="1516"/>
                    <a:pt x="605" y="1486"/>
                  </a:cubicBezTo>
                  <a:cubicBezTo>
                    <a:pt x="559" y="1410"/>
                    <a:pt x="590" y="1319"/>
                    <a:pt x="636" y="1258"/>
                  </a:cubicBezTo>
                  <a:cubicBezTo>
                    <a:pt x="666" y="1243"/>
                    <a:pt x="651" y="1212"/>
                    <a:pt x="620" y="1212"/>
                  </a:cubicBezTo>
                  <a:cubicBezTo>
                    <a:pt x="575" y="1212"/>
                    <a:pt x="529" y="1167"/>
                    <a:pt x="529" y="1106"/>
                  </a:cubicBezTo>
                  <a:cubicBezTo>
                    <a:pt x="544" y="1060"/>
                    <a:pt x="575" y="999"/>
                    <a:pt x="620" y="968"/>
                  </a:cubicBezTo>
                  <a:cubicBezTo>
                    <a:pt x="651" y="968"/>
                    <a:pt x="651" y="938"/>
                    <a:pt x="620" y="923"/>
                  </a:cubicBezTo>
                  <a:cubicBezTo>
                    <a:pt x="590" y="907"/>
                    <a:pt x="559" y="847"/>
                    <a:pt x="590" y="801"/>
                  </a:cubicBezTo>
                  <a:cubicBezTo>
                    <a:pt x="605" y="778"/>
                    <a:pt x="628" y="767"/>
                    <a:pt x="651" y="767"/>
                  </a:cubicBezTo>
                  <a:cubicBezTo>
                    <a:pt x="674" y="767"/>
                    <a:pt x="697" y="778"/>
                    <a:pt x="712" y="801"/>
                  </a:cubicBezTo>
                  <a:cubicBezTo>
                    <a:pt x="716" y="805"/>
                    <a:pt x="721" y="807"/>
                    <a:pt x="725" y="807"/>
                  </a:cubicBezTo>
                  <a:cubicBezTo>
                    <a:pt x="736" y="807"/>
                    <a:pt x="747" y="796"/>
                    <a:pt x="758" y="786"/>
                  </a:cubicBezTo>
                  <a:cubicBezTo>
                    <a:pt x="762" y="790"/>
                    <a:pt x="767" y="792"/>
                    <a:pt x="772" y="792"/>
                  </a:cubicBezTo>
                  <a:cubicBezTo>
                    <a:pt x="786" y="792"/>
                    <a:pt x="799" y="777"/>
                    <a:pt x="788" y="755"/>
                  </a:cubicBezTo>
                  <a:cubicBezTo>
                    <a:pt x="788" y="740"/>
                    <a:pt x="788" y="709"/>
                    <a:pt x="803" y="709"/>
                  </a:cubicBezTo>
                  <a:cubicBezTo>
                    <a:pt x="818" y="694"/>
                    <a:pt x="849" y="694"/>
                    <a:pt x="864" y="694"/>
                  </a:cubicBezTo>
                  <a:cubicBezTo>
                    <a:pt x="910" y="694"/>
                    <a:pt x="925" y="633"/>
                    <a:pt x="971" y="618"/>
                  </a:cubicBezTo>
                  <a:cubicBezTo>
                    <a:pt x="986" y="603"/>
                    <a:pt x="1001" y="588"/>
                    <a:pt x="1032" y="588"/>
                  </a:cubicBezTo>
                  <a:close/>
                  <a:moveTo>
                    <a:pt x="998" y="1"/>
                  </a:moveTo>
                  <a:cubicBezTo>
                    <a:pt x="980" y="1"/>
                    <a:pt x="956" y="20"/>
                    <a:pt x="956" y="39"/>
                  </a:cubicBezTo>
                  <a:cubicBezTo>
                    <a:pt x="986" y="207"/>
                    <a:pt x="1001" y="359"/>
                    <a:pt x="1017" y="527"/>
                  </a:cubicBezTo>
                  <a:cubicBezTo>
                    <a:pt x="986" y="527"/>
                    <a:pt x="971" y="542"/>
                    <a:pt x="956" y="557"/>
                  </a:cubicBezTo>
                  <a:cubicBezTo>
                    <a:pt x="925" y="572"/>
                    <a:pt x="910" y="588"/>
                    <a:pt x="879" y="618"/>
                  </a:cubicBezTo>
                  <a:cubicBezTo>
                    <a:pt x="879" y="633"/>
                    <a:pt x="864" y="633"/>
                    <a:pt x="849" y="633"/>
                  </a:cubicBezTo>
                  <a:cubicBezTo>
                    <a:pt x="849" y="633"/>
                    <a:pt x="849" y="633"/>
                    <a:pt x="849" y="618"/>
                  </a:cubicBezTo>
                  <a:cubicBezTo>
                    <a:pt x="788" y="435"/>
                    <a:pt x="712" y="252"/>
                    <a:pt x="651" y="70"/>
                  </a:cubicBezTo>
                  <a:cubicBezTo>
                    <a:pt x="644" y="50"/>
                    <a:pt x="630" y="42"/>
                    <a:pt x="617" y="42"/>
                  </a:cubicBezTo>
                  <a:cubicBezTo>
                    <a:pt x="598" y="42"/>
                    <a:pt x="581" y="58"/>
                    <a:pt x="590" y="85"/>
                  </a:cubicBezTo>
                  <a:cubicBezTo>
                    <a:pt x="651" y="268"/>
                    <a:pt x="727" y="450"/>
                    <a:pt x="788" y="648"/>
                  </a:cubicBezTo>
                  <a:cubicBezTo>
                    <a:pt x="758" y="648"/>
                    <a:pt x="727" y="694"/>
                    <a:pt x="727" y="725"/>
                  </a:cubicBezTo>
                  <a:cubicBezTo>
                    <a:pt x="705" y="714"/>
                    <a:pt x="682" y="709"/>
                    <a:pt x="659" y="709"/>
                  </a:cubicBezTo>
                  <a:cubicBezTo>
                    <a:pt x="616" y="709"/>
                    <a:pt x="574" y="726"/>
                    <a:pt x="544" y="755"/>
                  </a:cubicBezTo>
                  <a:cubicBezTo>
                    <a:pt x="499" y="816"/>
                    <a:pt x="514" y="907"/>
                    <a:pt x="559" y="953"/>
                  </a:cubicBezTo>
                  <a:cubicBezTo>
                    <a:pt x="529" y="984"/>
                    <a:pt x="499" y="1014"/>
                    <a:pt x="483" y="1060"/>
                  </a:cubicBezTo>
                  <a:cubicBezTo>
                    <a:pt x="483" y="1045"/>
                    <a:pt x="468" y="1045"/>
                    <a:pt x="453" y="1045"/>
                  </a:cubicBezTo>
                  <a:cubicBezTo>
                    <a:pt x="316" y="1014"/>
                    <a:pt x="194" y="984"/>
                    <a:pt x="57" y="953"/>
                  </a:cubicBezTo>
                  <a:cubicBezTo>
                    <a:pt x="53" y="952"/>
                    <a:pt x="50" y="951"/>
                    <a:pt x="47" y="951"/>
                  </a:cubicBezTo>
                  <a:cubicBezTo>
                    <a:pt x="20" y="951"/>
                    <a:pt x="1" y="1001"/>
                    <a:pt x="41" y="1014"/>
                  </a:cubicBezTo>
                  <a:cubicBezTo>
                    <a:pt x="179" y="1060"/>
                    <a:pt x="316" y="1090"/>
                    <a:pt x="453" y="1106"/>
                  </a:cubicBezTo>
                  <a:lnTo>
                    <a:pt x="468" y="1106"/>
                  </a:lnTo>
                  <a:lnTo>
                    <a:pt x="468" y="1136"/>
                  </a:lnTo>
                  <a:cubicBezTo>
                    <a:pt x="483" y="1167"/>
                    <a:pt x="499" y="1212"/>
                    <a:pt x="529" y="1227"/>
                  </a:cubicBezTo>
                  <a:cubicBezTo>
                    <a:pt x="392" y="1273"/>
                    <a:pt x="270" y="1304"/>
                    <a:pt x="133" y="1319"/>
                  </a:cubicBezTo>
                  <a:cubicBezTo>
                    <a:pt x="106" y="1332"/>
                    <a:pt x="115" y="1382"/>
                    <a:pt x="149" y="1382"/>
                  </a:cubicBezTo>
                  <a:cubicBezTo>
                    <a:pt x="154" y="1382"/>
                    <a:pt x="158" y="1381"/>
                    <a:pt x="163" y="1380"/>
                  </a:cubicBezTo>
                  <a:cubicBezTo>
                    <a:pt x="285" y="1365"/>
                    <a:pt x="422" y="1334"/>
                    <a:pt x="544" y="1288"/>
                  </a:cubicBezTo>
                  <a:lnTo>
                    <a:pt x="559" y="1288"/>
                  </a:lnTo>
                  <a:cubicBezTo>
                    <a:pt x="514" y="1365"/>
                    <a:pt x="514" y="1456"/>
                    <a:pt x="559" y="1532"/>
                  </a:cubicBezTo>
                  <a:cubicBezTo>
                    <a:pt x="585" y="1570"/>
                    <a:pt x="630" y="1597"/>
                    <a:pt x="680" y="1597"/>
                  </a:cubicBezTo>
                  <a:cubicBezTo>
                    <a:pt x="690" y="1597"/>
                    <a:pt x="701" y="1596"/>
                    <a:pt x="712" y="1593"/>
                  </a:cubicBezTo>
                  <a:lnTo>
                    <a:pt x="712" y="1593"/>
                  </a:lnTo>
                  <a:cubicBezTo>
                    <a:pt x="636" y="1745"/>
                    <a:pt x="544" y="1898"/>
                    <a:pt x="453" y="2035"/>
                  </a:cubicBezTo>
                  <a:cubicBezTo>
                    <a:pt x="442" y="2056"/>
                    <a:pt x="469" y="2085"/>
                    <a:pt x="491" y="2085"/>
                  </a:cubicBezTo>
                  <a:cubicBezTo>
                    <a:pt x="500" y="2085"/>
                    <a:pt x="509" y="2079"/>
                    <a:pt x="514" y="2065"/>
                  </a:cubicBezTo>
                  <a:lnTo>
                    <a:pt x="773" y="1624"/>
                  </a:lnTo>
                  <a:cubicBezTo>
                    <a:pt x="788" y="1669"/>
                    <a:pt x="818" y="1700"/>
                    <a:pt x="864" y="1715"/>
                  </a:cubicBezTo>
                  <a:cubicBezTo>
                    <a:pt x="879" y="1730"/>
                    <a:pt x="910" y="1730"/>
                    <a:pt x="925" y="1730"/>
                  </a:cubicBezTo>
                  <a:cubicBezTo>
                    <a:pt x="895" y="1852"/>
                    <a:pt x="864" y="1974"/>
                    <a:pt x="849" y="2111"/>
                  </a:cubicBezTo>
                  <a:cubicBezTo>
                    <a:pt x="849" y="2134"/>
                    <a:pt x="864" y="2145"/>
                    <a:pt x="879" y="2145"/>
                  </a:cubicBezTo>
                  <a:cubicBezTo>
                    <a:pt x="895" y="2145"/>
                    <a:pt x="910" y="2134"/>
                    <a:pt x="910" y="2111"/>
                  </a:cubicBezTo>
                  <a:cubicBezTo>
                    <a:pt x="925" y="1974"/>
                    <a:pt x="956" y="1837"/>
                    <a:pt x="986" y="1715"/>
                  </a:cubicBezTo>
                  <a:cubicBezTo>
                    <a:pt x="1017" y="1700"/>
                    <a:pt x="1032" y="1685"/>
                    <a:pt x="1047" y="1669"/>
                  </a:cubicBezTo>
                  <a:cubicBezTo>
                    <a:pt x="1092" y="1692"/>
                    <a:pt x="1144" y="1706"/>
                    <a:pt x="1199" y="1706"/>
                  </a:cubicBezTo>
                  <a:cubicBezTo>
                    <a:pt x="1219" y="1706"/>
                    <a:pt x="1240" y="1704"/>
                    <a:pt x="1260" y="1700"/>
                  </a:cubicBezTo>
                  <a:cubicBezTo>
                    <a:pt x="1306" y="1669"/>
                    <a:pt x="1336" y="1639"/>
                    <a:pt x="1352" y="1593"/>
                  </a:cubicBezTo>
                  <a:lnTo>
                    <a:pt x="1352" y="1608"/>
                  </a:lnTo>
                  <a:lnTo>
                    <a:pt x="1489" y="2081"/>
                  </a:lnTo>
                  <a:cubicBezTo>
                    <a:pt x="1489" y="2092"/>
                    <a:pt x="1498" y="2097"/>
                    <a:pt x="1508" y="2097"/>
                  </a:cubicBezTo>
                  <a:cubicBezTo>
                    <a:pt x="1524" y="2097"/>
                    <a:pt x="1544" y="2084"/>
                    <a:pt x="1535" y="2065"/>
                  </a:cubicBezTo>
                  <a:lnTo>
                    <a:pt x="1413" y="1578"/>
                  </a:lnTo>
                  <a:cubicBezTo>
                    <a:pt x="1413" y="1570"/>
                    <a:pt x="1405" y="1566"/>
                    <a:pt x="1396" y="1566"/>
                  </a:cubicBezTo>
                  <a:cubicBezTo>
                    <a:pt x="1386" y="1566"/>
                    <a:pt x="1375" y="1570"/>
                    <a:pt x="1367" y="1578"/>
                  </a:cubicBezTo>
                  <a:cubicBezTo>
                    <a:pt x="1367" y="1563"/>
                    <a:pt x="1367" y="1563"/>
                    <a:pt x="1367" y="1563"/>
                  </a:cubicBezTo>
                  <a:cubicBezTo>
                    <a:pt x="1413" y="1563"/>
                    <a:pt x="1458" y="1547"/>
                    <a:pt x="1489" y="1517"/>
                  </a:cubicBezTo>
                  <a:lnTo>
                    <a:pt x="1504" y="1517"/>
                  </a:lnTo>
                  <a:cubicBezTo>
                    <a:pt x="1596" y="1563"/>
                    <a:pt x="1702" y="1608"/>
                    <a:pt x="1809" y="1654"/>
                  </a:cubicBezTo>
                  <a:cubicBezTo>
                    <a:pt x="1815" y="1660"/>
                    <a:pt x="1821" y="1662"/>
                    <a:pt x="1826" y="1662"/>
                  </a:cubicBezTo>
                  <a:cubicBezTo>
                    <a:pt x="1849" y="1662"/>
                    <a:pt x="1864" y="1621"/>
                    <a:pt x="1839" y="1608"/>
                  </a:cubicBezTo>
                  <a:cubicBezTo>
                    <a:pt x="1748" y="1563"/>
                    <a:pt x="1641" y="1517"/>
                    <a:pt x="1535" y="1471"/>
                  </a:cubicBezTo>
                  <a:cubicBezTo>
                    <a:pt x="1535" y="1471"/>
                    <a:pt x="1535" y="1471"/>
                    <a:pt x="1535" y="1456"/>
                  </a:cubicBezTo>
                  <a:cubicBezTo>
                    <a:pt x="1565" y="1426"/>
                    <a:pt x="1565" y="1380"/>
                    <a:pt x="1565" y="1334"/>
                  </a:cubicBezTo>
                  <a:cubicBezTo>
                    <a:pt x="1550" y="1319"/>
                    <a:pt x="1550" y="1304"/>
                    <a:pt x="1535" y="1273"/>
                  </a:cubicBezTo>
                  <a:cubicBezTo>
                    <a:pt x="1535" y="1273"/>
                    <a:pt x="1519" y="1258"/>
                    <a:pt x="1519" y="1243"/>
                  </a:cubicBezTo>
                  <a:cubicBezTo>
                    <a:pt x="1519" y="1243"/>
                    <a:pt x="1519" y="1243"/>
                    <a:pt x="1535" y="1227"/>
                  </a:cubicBezTo>
                  <a:cubicBezTo>
                    <a:pt x="1596" y="1182"/>
                    <a:pt x="1626" y="1090"/>
                    <a:pt x="1611" y="1014"/>
                  </a:cubicBezTo>
                  <a:cubicBezTo>
                    <a:pt x="1733" y="999"/>
                    <a:pt x="1855" y="984"/>
                    <a:pt x="1976" y="938"/>
                  </a:cubicBezTo>
                  <a:cubicBezTo>
                    <a:pt x="2004" y="924"/>
                    <a:pt x="1994" y="875"/>
                    <a:pt x="1971" y="875"/>
                  </a:cubicBezTo>
                  <a:cubicBezTo>
                    <a:pt x="1968" y="875"/>
                    <a:pt x="1965" y="875"/>
                    <a:pt x="1961" y="877"/>
                  </a:cubicBezTo>
                  <a:cubicBezTo>
                    <a:pt x="1839" y="923"/>
                    <a:pt x="1717" y="938"/>
                    <a:pt x="1580" y="953"/>
                  </a:cubicBezTo>
                  <a:cubicBezTo>
                    <a:pt x="1565" y="907"/>
                    <a:pt x="1535" y="877"/>
                    <a:pt x="1489" y="862"/>
                  </a:cubicBezTo>
                  <a:lnTo>
                    <a:pt x="1504" y="862"/>
                  </a:lnTo>
                  <a:lnTo>
                    <a:pt x="1870" y="648"/>
                  </a:lnTo>
                  <a:cubicBezTo>
                    <a:pt x="1896" y="635"/>
                    <a:pt x="1877" y="600"/>
                    <a:pt x="1852" y="600"/>
                  </a:cubicBezTo>
                  <a:cubicBezTo>
                    <a:pt x="1848" y="600"/>
                    <a:pt x="1844" y="601"/>
                    <a:pt x="1839" y="603"/>
                  </a:cubicBezTo>
                  <a:cubicBezTo>
                    <a:pt x="1717" y="664"/>
                    <a:pt x="1596" y="740"/>
                    <a:pt x="1489" y="801"/>
                  </a:cubicBezTo>
                  <a:cubicBezTo>
                    <a:pt x="1489" y="755"/>
                    <a:pt x="1458" y="709"/>
                    <a:pt x="1428" y="664"/>
                  </a:cubicBezTo>
                  <a:cubicBezTo>
                    <a:pt x="1394" y="639"/>
                    <a:pt x="1356" y="627"/>
                    <a:pt x="1318" y="627"/>
                  </a:cubicBezTo>
                  <a:cubicBezTo>
                    <a:pt x="1288" y="627"/>
                    <a:pt x="1257" y="635"/>
                    <a:pt x="1230" y="648"/>
                  </a:cubicBezTo>
                  <a:cubicBezTo>
                    <a:pt x="1199" y="588"/>
                    <a:pt x="1138" y="542"/>
                    <a:pt x="1077" y="527"/>
                  </a:cubicBezTo>
                  <a:cubicBezTo>
                    <a:pt x="1062" y="359"/>
                    <a:pt x="1047" y="191"/>
                    <a:pt x="1017" y="24"/>
                  </a:cubicBezTo>
                  <a:cubicBezTo>
                    <a:pt x="1017" y="7"/>
                    <a:pt x="1008" y="1"/>
                    <a:pt x="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1"/>
            <p:cNvSpPr/>
            <p:nvPr/>
          </p:nvSpPr>
          <p:spPr>
            <a:xfrm flipH="1">
              <a:off x="6856626" y="659008"/>
              <a:ext cx="330380" cy="358246"/>
            </a:xfrm>
            <a:custGeom>
              <a:avLst/>
              <a:gdLst/>
              <a:ahLst/>
              <a:cxnLst/>
              <a:rect l="l" t="t" r="r" b="b"/>
              <a:pathLst>
                <a:path w="4541" h="4924" extrusionOk="0">
                  <a:moveTo>
                    <a:pt x="1980" y="1"/>
                  </a:moveTo>
                  <a:cubicBezTo>
                    <a:pt x="1908" y="1"/>
                    <a:pt x="1836" y="8"/>
                    <a:pt x="1768" y="22"/>
                  </a:cubicBezTo>
                  <a:cubicBezTo>
                    <a:pt x="1615" y="53"/>
                    <a:pt x="1448" y="114"/>
                    <a:pt x="1326" y="220"/>
                  </a:cubicBezTo>
                  <a:cubicBezTo>
                    <a:pt x="1082" y="434"/>
                    <a:pt x="1036" y="799"/>
                    <a:pt x="1082" y="1104"/>
                  </a:cubicBezTo>
                  <a:cubicBezTo>
                    <a:pt x="1097" y="1332"/>
                    <a:pt x="1174" y="1546"/>
                    <a:pt x="1295" y="1729"/>
                  </a:cubicBezTo>
                  <a:cubicBezTo>
                    <a:pt x="1143" y="1652"/>
                    <a:pt x="960" y="1607"/>
                    <a:pt x="793" y="1591"/>
                  </a:cubicBezTo>
                  <a:cubicBezTo>
                    <a:pt x="755" y="1584"/>
                    <a:pt x="716" y="1580"/>
                    <a:pt x="676" y="1580"/>
                  </a:cubicBezTo>
                  <a:cubicBezTo>
                    <a:pt x="559" y="1580"/>
                    <a:pt x="442" y="1614"/>
                    <a:pt x="351" y="1683"/>
                  </a:cubicBezTo>
                  <a:cubicBezTo>
                    <a:pt x="214" y="1774"/>
                    <a:pt x="137" y="1911"/>
                    <a:pt x="92" y="2064"/>
                  </a:cubicBezTo>
                  <a:cubicBezTo>
                    <a:pt x="0" y="2353"/>
                    <a:pt x="46" y="2688"/>
                    <a:pt x="229" y="2932"/>
                  </a:cubicBezTo>
                  <a:cubicBezTo>
                    <a:pt x="397" y="3176"/>
                    <a:pt x="671" y="3328"/>
                    <a:pt x="960" y="3344"/>
                  </a:cubicBezTo>
                  <a:cubicBezTo>
                    <a:pt x="989" y="3348"/>
                    <a:pt x="1017" y="3350"/>
                    <a:pt x="1046" y="3350"/>
                  </a:cubicBezTo>
                  <a:cubicBezTo>
                    <a:pt x="1124" y="3350"/>
                    <a:pt x="1202" y="3335"/>
                    <a:pt x="1280" y="3313"/>
                  </a:cubicBezTo>
                  <a:lnTo>
                    <a:pt x="1280" y="3313"/>
                  </a:lnTo>
                  <a:cubicBezTo>
                    <a:pt x="1143" y="3496"/>
                    <a:pt x="1036" y="3709"/>
                    <a:pt x="991" y="3938"/>
                  </a:cubicBezTo>
                  <a:cubicBezTo>
                    <a:pt x="945" y="4197"/>
                    <a:pt x="991" y="4471"/>
                    <a:pt x="1158" y="4684"/>
                  </a:cubicBezTo>
                  <a:cubicBezTo>
                    <a:pt x="1287" y="4845"/>
                    <a:pt x="1476" y="4923"/>
                    <a:pt x="1673" y="4923"/>
                  </a:cubicBezTo>
                  <a:cubicBezTo>
                    <a:pt x="1755" y="4923"/>
                    <a:pt x="1839" y="4909"/>
                    <a:pt x="1920" y="4882"/>
                  </a:cubicBezTo>
                  <a:cubicBezTo>
                    <a:pt x="2210" y="4776"/>
                    <a:pt x="2408" y="4532"/>
                    <a:pt x="2484" y="4258"/>
                  </a:cubicBezTo>
                  <a:cubicBezTo>
                    <a:pt x="2514" y="4166"/>
                    <a:pt x="2530" y="4090"/>
                    <a:pt x="2530" y="4014"/>
                  </a:cubicBezTo>
                  <a:cubicBezTo>
                    <a:pt x="2575" y="4136"/>
                    <a:pt x="2636" y="4258"/>
                    <a:pt x="2712" y="4364"/>
                  </a:cubicBezTo>
                  <a:cubicBezTo>
                    <a:pt x="2858" y="4576"/>
                    <a:pt x="3107" y="4742"/>
                    <a:pt x="3379" y="4742"/>
                  </a:cubicBezTo>
                  <a:cubicBezTo>
                    <a:pt x="3421" y="4742"/>
                    <a:pt x="3463" y="4738"/>
                    <a:pt x="3505" y="4730"/>
                  </a:cubicBezTo>
                  <a:cubicBezTo>
                    <a:pt x="3809" y="4654"/>
                    <a:pt x="4023" y="4380"/>
                    <a:pt x="4114" y="4090"/>
                  </a:cubicBezTo>
                  <a:cubicBezTo>
                    <a:pt x="4190" y="3816"/>
                    <a:pt x="4145" y="3496"/>
                    <a:pt x="3992" y="3252"/>
                  </a:cubicBezTo>
                  <a:cubicBezTo>
                    <a:pt x="3840" y="3024"/>
                    <a:pt x="3596" y="2887"/>
                    <a:pt x="3368" y="2734"/>
                  </a:cubicBezTo>
                  <a:cubicBezTo>
                    <a:pt x="3535" y="2719"/>
                    <a:pt x="3703" y="2688"/>
                    <a:pt x="3855" y="2643"/>
                  </a:cubicBezTo>
                  <a:cubicBezTo>
                    <a:pt x="4160" y="2551"/>
                    <a:pt x="4449" y="2338"/>
                    <a:pt x="4510" y="2003"/>
                  </a:cubicBezTo>
                  <a:cubicBezTo>
                    <a:pt x="4541" y="1835"/>
                    <a:pt x="4510" y="1637"/>
                    <a:pt x="4449" y="1470"/>
                  </a:cubicBezTo>
                  <a:cubicBezTo>
                    <a:pt x="4404" y="1317"/>
                    <a:pt x="4327" y="1211"/>
                    <a:pt x="4205" y="1119"/>
                  </a:cubicBezTo>
                  <a:cubicBezTo>
                    <a:pt x="4060" y="1012"/>
                    <a:pt x="3877" y="955"/>
                    <a:pt x="3697" y="955"/>
                  </a:cubicBezTo>
                  <a:cubicBezTo>
                    <a:pt x="3594" y="955"/>
                    <a:pt x="3492" y="974"/>
                    <a:pt x="3398" y="1013"/>
                  </a:cubicBezTo>
                  <a:cubicBezTo>
                    <a:pt x="3215" y="1073"/>
                    <a:pt x="3063" y="1195"/>
                    <a:pt x="2956" y="1332"/>
                  </a:cubicBezTo>
                  <a:cubicBezTo>
                    <a:pt x="2971" y="1150"/>
                    <a:pt x="2926" y="967"/>
                    <a:pt x="2865" y="784"/>
                  </a:cubicBezTo>
                  <a:cubicBezTo>
                    <a:pt x="2804" y="632"/>
                    <a:pt x="2712" y="464"/>
                    <a:pt x="2621" y="327"/>
                  </a:cubicBezTo>
                  <a:cubicBezTo>
                    <a:pt x="2514" y="190"/>
                    <a:pt x="2408" y="83"/>
                    <a:pt x="2240" y="37"/>
                  </a:cubicBezTo>
                  <a:cubicBezTo>
                    <a:pt x="2156" y="12"/>
                    <a:pt x="2068" y="1"/>
                    <a:pt x="1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1"/>
            <p:cNvSpPr/>
            <p:nvPr/>
          </p:nvSpPr>
          <p:spPr>
            <a:xfrm flipH="1">
              <a:off x="6902608" y="714374"/>
              <a:ext cx="228669" cy="243365"/>
            </a:xfrm>
            <a:custGeom>
              <a:avLst/>
              <a:gdLst/>
              <a:ahLst/>
              <a:cxnLst/>
              <a:rect l="l" t="t" r="r" b="b"/>
              <a:pathLst>
                <a:path w="3143" h="3345" extrusionOk="0">
                  <a:moveTo>
                    <a:pt x="2151" y="2445"/>
                  </a:moveTo>
                  <a:cubicBezTo>
                    <a:pt x="2143" y="2449"/>
                    <a:pt x="2136" y="2454"/>
                    <a:pt x="2129" y="2461"/>
                  </a:cubicBezTo>
                  <a:cubicBezTo>
                    <a:pt x="2144" y="2445"/>
                    <a:pt x="2144" y="2445"/>
                    <a:pt x="2144" y="2445"/>
                  </a:cubicBezTo>
                  <a:cubicBezTo>
                    <a:pt x="2146" y="2445"/>
                    <a:pt x="2149" y="2445"/>
                    <a:pt x="2151" y="2445"/>
                  </a:cubicBezTo>
                  <a:close/>
                  <a:moveTo>
                    <a:pt x="1657" y="907"/>
                  </a:moveTo>
                  <a:cubicBezTo>
                    <a:pt x="1748" y="922"/>
                    <a:pt x="1840" y="998"/>
                    <a:pt x="1855" y="1089"/>
                  </a:cubicBezTo>
                  <a:cubicBezTo>
                    <a:pt x="1855" y="1118"/>
                    <a:pt x="1879" y="1129"/>
                    <a:pt x="1901" y="1129"/>
                  </a:cubicBezTo>
                  <a:cubicBezTo>
                    <a:pt x="1914" y="1129"/>
                    <a:pt x="1926" y="1126"/>
                    <a:pt x="1931" y="1120"/>
                  </a:cubicBezTo>
                  <a:cubicBezTo>
                    <a:pt x="1962" y="1089"/>
                    <a:pt x="2004" y="1074"/>
                    <a:pt x="2047" y="1074"/>
                  </a:cubicBezTo>
                  <a:cubicBezTo>
                    <a:pt x="2091" y="1074"/>
                    <a:pt x="2137" y="1089"/>
                    <a:pt x="2175" y="1120"/>
                  </a:cubicBezTo>
                  <a:cubicBezTo>
                    <a:pt x="2236" y="1166"/>
                    <a:pt x="2236" y="1272"/>
                    <a:pt x="2205" y="1333"/>
                  </a:cubicBezTo>
                  <a:cubicBezTo>
                    <a:pt x="2190" y="1364"/>
                    <a:pt x="2205" y="1409"/>
                    <a:pt x="2236" y="1409"/>
                  </a:cubicBezTo>
                  <a:cubicBezTo>
                    <a:pt x="2343" y="1440"/>
                    <a:pt x="2419" y="1516"/>
                    <a:pt x="2434" y="1623"/>
                  </a:cubicBezTo>
                  <a:cubicBezTo>
                    <a:pt x="2434" y="1684"/>
                    <a:pt x="2419" y="1729"/>
                    <a:pt x="2388" y="1775"/>
                  </a:cubicBezTo>
                  <a:cubicBezTo>
                    <a:pt x="2358" y="1821"/>
                    <a:pt x="2312" y="1836"/>
                    <a:pt x="2297" y="1882"/>
                  </a:cubicBezTo>
                  <a:cubicBezTo>
                    <a:pt x="2251" y="1927"/>
                    <a:pt x="2282" y="1973"/>
                    <a:pt x="2297" y="2019"/>
                  </a:cubicBezTo>
                  <a:cubicBezTo>
                    <a:pt x="2327" y="2065"/>
                    <a:pt x="2358" y="2126"/>
                    <a:pt x="2343" y="2186"/>
                  </a:cubicBezTo>
                  <a:cubicBezTo>
                    <a:pt x="2329" y="2282"/>
                    <a:pt x="2241" y="2341"/>
                    <a:pt x="2147" y="2341"/>
                  </a:cubicBezTo>
                  <a:cubicBezTo>
                    <a:pt x="2136" y="2341"/>
                    <a:pt x="2125" y="2340"/>
                    <a:pt x="2114" y="2339"/>
                  </a:cubicBezTo>
                  <a:cubicBezTo>
                    <a:pt x="2083" y="2339"/>
                    <a:pt x="2053" y="2354"/>
                    <a:pt x="2053" y="2385"/>
                  </a:cubicBezTo>
                  <a:cubicBezTo>
                    <a:pt x="2053" y="2476"/>
                    <a:pt x="1992" y="2537"/>
                    <a:pt x="1916" y="2552"/>
                  </a:cubicBezTo>
                  <a:cubicBezTo>
                    <a:pt x="1891" y="2560"/>
                    <a:pt x="1867" y="2564"/>
                    <a:pt x="1843" y="2564"/>
                  </a:cubicBezTo>
                  <a:cubicBezTo>
                    <a:pt x="1777" y="2564"/>
                    <a:pt x="1713" y="2536"/>
                    <a:pt x="1657" y="2491"/>
                  </a:cubicBezTo>
                  <a:cubicBezTo>
                    <a:pt x="1648" y="2487"/>
                    <a:pt x="1639" y="2485"/>
                    <a:pt x="1630" y="2485"/>
                  </a:cubicBezTo>
                  <a:cubicBezTo>
                    <a:pt x="1610" y="2485"/>
                    <a:pt x="1591" y="2496"/>
                    <a:pt x="1581" y="2506"/>
                  </a:cubicBezTo>
                  <a:cubicBezTo>
                    <a:pt x="1565" y="2537"/>
                    <a:pt x="1550" y="2552"/>
                    <a:pt x="1535" y="2567"/>
                  </a:cubicBezTo>
                  <a:cubicBezTo>
                    <a:pt x="1527" y="2563"/>
                    <a:pt x="1519" y="2561"/>
                    <a:pt x="1511" y="2561"/>
                  </a:cubicBezTo>
                  <a:cubicBezTo>
                    <a:pt x="1489" y="2561"/>
                    <a:pt x="1470" y="2576"/>
                    <a:pt x="1459" y="2598"/>
                  </a:cubicBezTo>
                  <a:cubicBezTo>
                    <a:pt x="1444" y="2598"/>
                    <a:pt x="1413" y="2598"/>
                    <a:pt x="1383" y="2583"/>
                  </a:cubicBezTo>
                  <a:cubicBezTo>
                    <a:pt x="1306" y="2552"/>
                    <a:pt x="1261" y="2476"/>
                    <a:pt x="1276" y="2400"/>
                  </a:cubicBezTo>
                  <a:cubicBezTo>
                    <a:pt x="1276" y="2370"/>
                    <a:pt x="1251" y="2353"/>
                    <a:pt x="1224" y="2353"/>
                  </a:cubicBezTo>
                  <a:cubicBezTo>
                    <a:pt x="1210" y="2353"/>
                    <a:pt x="1195" y="2358"/>
                    <a:pt x="1185" y="2369"/>
                  </a:cubicBezTo>
                  <a:cubicBezTo>
                    <a:pt x="1165" y="2389"/>
                    <a:pt x="1139" y="2398"/>
                    <a:pt x="1111" y="2398"/>
                  </a:cubicBezTo>
                  <a:cubicBezTo>
                    <a:pt x="1051" y="2398"/>
                    <a:pt x="982" y="2360"/>
                    <a:pt x="941" y="2308"/>
                  </a:cubicBezTo>
                  <a:cubicBezTo>
                    <a:pt x="880" y="2202"/>
                    <a:pt x="926" y="2065"/>
                    <a:pt x="1002" y="1973"/>
                  </a:cubicBezTo>
                  <a:cubicBezTo>
                    <a:pt x="1032" y="1943"/>
                    <a:pt x="1017" y="1897"/>
                    <a:pt x="971" y="1897"/>
                  </a:cubicBezTo>
                  <a:cubicBezTo>
                    <a:pt x="895" y="1882"/>
                    <a:pt x="834" y="1806"/>
                    <a:pt x="834" y="1729"/>
                  </a:cubicBezTo>
                  <a:cubicBezTo>
                    <a:pt x="834" y="1638"/>
                    <a:pt x="910" y="1562"/>
                    <a:pt x="987" y="1516"/>
                  </a:cubicBezTo>
                  <a:cubicBezTo>
                    <a:pt x="1017" y="1501"/>
                    <a:pt x="1017" y="1455"/>
                    <a:pt x="987" y="1440"/>
                  </a:cubicBezTo>
                  <a:cubicBezTo>
                    <a:pt x="910" y="1394"/>
                    <a:pt x="880" y="1318"/>
                    <a:pt x="926" y="1242"/>
                  </a:cubicBezTo>
                  <a:cubicBezTo>
                    <a:pt x="950" y="1209"/>
                    <a:pt x="988" y="1194"/>
                    <a:pt x="1027" y="1194"/>
                  </a:cubicBezTo>
                  <a:cubicBezTo>
                    <a:pt x="1060" y="1194"/>
                    <a:pt x="1095" y="1205"/>
                    <a:pt x="1124" y="1227"/>
                  </a:cubicBezTo>
                  <a:cubicBezTo>
                    <a:pt x="1131" y="1242"/>
                    <a:pt x="1143" y="1249"/>
                    <a:pt x="1154" y="1249"/>
                  </a:cubicBezTo>
                  <a:cubicBezTo>
                    <a:pt x="1166" y="1249"/>
                    <a:pt x="1177" y="1242"/>
                    <a:pt x="1185" y="1227"/>
                  </a:cubicBezTo>
                  <a:cubicBezTo>
                    <a:pt x="1190" y="1229"/>
                    <a:pt x="1196" y="1231"/>
                    <a:pt x="1202" y="1231"/>
                  </a:cubicBezTo>
                  <a:cubicBezTo>
                    <a:pt x="1229" y="1231"/>
                    <a:pt x="1258" y="1203"/>
                    <a:pt x="1246" y="1166"/>
                  </a:cubicBezTo>
                  <a:cubicBezTo>
                    <a:pt x="1230" y="1150"/>
                    <a:pt x="1230" y="1120"/>
                    <a:pt x="1261" y="1089"/>
                  </a:cubicBezTo>
                  <a:cubicBezTo>
                    <a:pt x="1271" y="1084"/>
                    <a:pt x="1281" y="1083"/>
                    <a:pt x="1291" y="1083"/>
                  </a:cubicBezTo>
                  <a:cubicBezTo>
                    <a:pt x="1312" y="1083"/>
                    <a:pt x="1332" y="1089"/>
                    <a:pt x="1352" y="1089"/>
                  </a:cubicBezTo>
                  <a:cubicBezTo>
                    <a:pt x="1428" y="1059"/>
                    <a:pt x="1459" y="998"/>
                    <a:pt x="1505" y="952"/>
                  </a:cubicBezTo>
                  <a:cubicBezTo>
                    <a:pt x="1550" y="937"/>
                    <a:pt x="1565" y="922"/>
                    <a:pt x="1611" y="907"/>
                  </a:cubicBezTo>
                  <a:cubicBezTo>
                    <a:pt x="1619" y="914"/>
                    <a:pt x="1626" y="918"/>
                    <a:pt x="1634" y="918"/>
                  </a:cubicBezTo>
                  <a:cubicBezTo>
                    <a:pt x="1642" y="918"/>
                    <a:pt x="1649" y="914"/>
                    <a:pt x="1657" y="907"/>
                  </a:cubicBezTo>
                  <a:close/>
                  <a:moveTo>
                    <a:pt x="1549" y="1"/>
                  </a:moveTo>
                  <a:cubicBezTo>
                    <a:pt x="1520" y="1"/>
                    <a:pt x="1489" y="24"/>
                    <a:pt x="1489" y="69"/>
                  </a:cubicBezTo>
                  <a:cubicBezTo>
                    <a:pt x="1535" y="312"/>
                    <a:pt x="1565" y="571"/>
                    <a:pt x="1565" y="830"/>
                  </a:cubicBezTo>
                  <a:cubicBezTo>
                    <a:pt x="1535" y="830"/>
                    <a:pt x="1505" y="846"/>
                    <a:pt x="1489" y="861"/>
                  </a:cubicBezTo>
                  <a:cubicBezTo>
                    <a:pt x="1444" y="876"/>
                    <a:pt x="1398" y="922"/>
                    <a:pt x="1367" y="952"/>
                  </a:cubicBezTo>
                  <a:cubicBezTo>
                    <a:pt x="1352" y="983"/>
                    <a:pt x="1352" y="983"/>
                    <a:pt x="1322" y="998"/>
                  </a:cubicBezTo>
                  <a:cubicBezTo>
                    <a:pt x="1322" y="983"/>
                    <a:pt x="1322" y="983"/>
                    <a:pt x="1322" y="968"/>
                  </a:cubicBezTo>
                  <a:cubicBezTo>
                    <a:pt x="1215" y="678"/>
                    <a:pt x="1108" y="389"/>
                    <a:pt x="1002" y="99"/>
                  </a:cubicBezTo>
                  <a:cubicBezTo>
                    <a:pt x="996" y="76"/>
                    <a:pt x="977" y="66"/>
                    <a:pt x="957" y="66"/>
                  </a:cubicBezTo>
                  <a:cubicBezTo>
                    <a:pt x="925" y="66"/>
                    <a:pt x="891" y="92"/>
                    <a:pt x="910" y="130"/>
                  </a:cubicBezTo>
                  <a:cubicBezTo>
                    <a:pt x="1017" y="419"/>
                    <a:pt x="1124" y="709"/>
                    <a:pt x="1230" y="998"/>
                  </a:cubicBezTo>
                  <a:cubicBezTo>
                    <a:pt x="1169" y="1029"/>
                    <a:pt x="1139" y="1074"/>
                    <a:pt x="1124" y="1135"/>
                  </a:cubicBezTo>
                  <a:cubicBezTo>
                    <a:pt x="1091" y="1114"/>
                    <a:pt x="1055" y="1103"/>
                    <a:pt x="1018" y="1103"/>
                  </a:cubicBezTo>
                  <a:cubicBezTo>
                    <a:pt x="952" y="1103"/>
                    <a:pt x="883" y="1137"/>
                    <a:pt x="834" y="1196"/>
                  </a:cubicBezTo>
                  <a:cubicBezTo>
                    <a:pt x="773" y="1272"/>
                    <a:pt x="788" y="1409"/>
                    <a:pt x="865" y="1486"/>
                  </a:cubicBezTo>
                  <a:cubicBezTo>
                    <a:pt x="819" y="1531"/>
                    <a:pt x="773" y="1577"/>
                    <a:pt x="758" y="1653"/>
                  </a:cubicBezTo>
                  <a:cubicBezTo>
                    <a:pt x="743" y="1638"/>
                    <a:pt x="727" y="1623"/>
                    <a:pt x="712" y="1623"/>
                  </a:cubicBezTo>
                  <a:cubicBezTo>
                    <a:pt x="499" y="1592"/>
                    <a:pt x="286" y="1547"/>
                    <a:pt x="88" y="1470"/>
                  </a:cubicBezTo>
                  <a:cubicBezTo>
                    <a:pt x="83" y="1469"/>
                    <a:pt x="79" y="1469"/>
                    <a:pt x="74" y="1469"/>
                  </a:cubicBezTo>
                  <a:cubicBezTo>
                    <a:pt x="23" y="1469"/>
                    <a:pt x="1" y="1549"/>
                    <a:pt x="57" y="1577"/>
                  </a:cubicBezTo>
                  <a:cubicBezTo>
                    <a:pt x="270" y="1638"/>
                    <a:pt x="484" y="1684"/>
                    <a:pt x="712" y="1714"/>
                  </a:cubicBezTo>
                  <a:cubicBezTo>
                    <a:pt x="717" y="1719"/>
                    <a:pt x="721" y="1721"/>
                    <a:pt x="724" y="1721"/>
                  </a:cubicBezTo>
                  <a:cubicBezTo>
                    <a:pt x="729" y="1721"/>
                    <a:pt x="733" y="1714"/>
                    <a:pt x="743" y="1714"/>
                  </a:cubicBezTo>
                  <a:lnTo>
                    <a:pt x="743" y="1714"/>
                  </a:lnTo>
                  <a:cubicBezTo>
                    <a:pt x="727" y="1729"/>
                    <a:pt x="727" y="1745"/>
                    <a:pt x="743" y="1760"/>
                  </a:cubicBezTo>
                  <a:cubicBezTo>
                    <a:pt x="743" y="1821"/>
                    <a:pt x="773" y="1882"/>
                    <a:pt x="819" y="1927"/>
                  </a:cubicBezTo>
                  <a:cubicBezTo>
                    <a:pt x="621" y="1988"/>
                    <a:pt x="423" y="2034"/>
                    <a:pt x="209" y="2065"/>
                  </a:cubicBezTo>
                  <a:cubicBezTo>
                    <a:pt x="153" y="2079"/>
                    <a:pt x="175" y="2158"/>
                    <a:pt x="227" y="2158"/>
                  </a:cubicBezTo>
                  <a:cubicBezTo>
                    <a:pt x="231" y="2158"/>
                    <a:pt x="235" y="2157"/>
                    <a:pt x="240" y="2156"/>
                  </a:cubicBezTo>
                  <a:cubicBezTo>
                    <a:pt x="438" y="2126"/>
                    <a:pt x="651" y="2080"/>
                    <a:pt x="849" y="2019"/>
                  </a:cubicBezTo>
                  <a:lnTo>
                    <a:pt x="865" y="2019"/>
                  </a:lnTo>
                  <a:cubicBezTo>
                    <a:pt x="804" y="2141"/>
                    <a:pt x="788" y="2278"/>
                    <a:pt x="865" y="2385"/>
                  </a:cubicBezTo>
                  <a:cubicBezTo>
                    <a:pt x="918" y="2451"/>
                    <a:pt x="994" y="2494"/>
                    <a:pt x="1073" y="2494"/>
                  </a:cubicBezTo>
                  <a:cubicBezTo>
                    <a:pt x="1085" y="2494"/>
                    <a:pt x="1097" y="2493"/>
                    <a:pt x="1108" y="2491"/>
                  </a:cubicBezTo>
                  <a:lnTo>
                    <a:pt x="1108" y="2491"/>
                  </a:lnTo>
                  <a:cubicBezTo>
                    <a:pt x="987" y="2735"/>
                    <a:pt x="849" y="2963"/>
                    <a:pt x="712" y="3192"/>
                  </a:cubicBezTo>
                  <a:cubicBezTo>
                    <a:pt x="691" y="3224"/>
                    <a:pt x="722" y="3263"/>
                    <a:pt x="753" y="3263"/>
                  </a:cubicBezTo>
                  <a:cubicBezTo>
                    <a:pt x="766" y="3263"/>
                    <a:pt x="779" y="3256"/>
                    <a:pt x="788" y="3238"/>
                  </a:cubicBezTo>
                  <a:cubicBezTo>
                    <a:pt x="926" y="3009"/>
                    <a:pt x="1063" y="2781"/>
                    <a:pt x="1200" y="2552"/>
                  </a:cubicBezTo>
                  <a:cubicBezTo>
                    <a:pt x="1230" y="2613"/>
                    <a:pt x="1291" y="2659"/>
                    <a:pt x="1352" y="2689"/>
                  </a:cubicBezTo>
                  <a:cubicBezTo>
                    <a:pt x="1372" y="2689"/>
                    <a:pt x="1393" y="2696"/>
                    <a:pt x="1413" y="2696"/>
                  </a:cubicBezTo>
                  <a:cubicBezTo>
                    <a:pt x="1423" y="2696"/>
                    <a:pt x="1433" y="2694"/>
                    <a:pt x="1444" y="2689"/>
                  </a:cubicBezTo>
                  <a:lnTo>
                    <a:pt x="1444" y="2689"/>
                  </a:lnTo>
                  <a:cubicBezTo>
                    <a:pt x="1398" y="2887"/>
                    <a:pt x="1352" y="3101"/>
                    <a:pt x="1337" y="3299"/>
                  </a:cubicBezTo>
                  <a:cubicBezTo>
                    <a:pt x="1329" y="3329"/>
                    <a:pt x="1352" y="3344"/>
                    <a:pt x="1377" y="3344"/>
                  </a:cubicBezTo>
                  <a:cubicBezTo>
                    <a:pt x="1402" y="3344"/>
                    <a:pt x="1428" y="3329"/>
                    <a:pt x="1428" y="3299"/>
                  </a:cubicBezTo>
                  <a:cubicBezTo>
                    <a:pt x="1459" y="3085"/>
                    <a:pt x="1489" y="2872"/>
                    <a:pt x="1550" y="2674"/>
                  </a:cubicBezTo>
                  <a:cubicBezTo>
                    <a:pt x="1581" y="2659"/>
                    <a:pt x="1611" y="2628"/>
                    <a:pt x="1642" y="2598"/>
                  </a:cubicBezTo>
                  <a:cubicBezTo>
                    <a:pt x="1703" y="2638"/>
                    <a:pt x="1777" y="2666"/>
                    <a:pt x="1852" y="2666"/>
                  </a:cubicBezTo>
                  <a:cubicBezTo>
                    <a:pt x="1889" y="2666"/>
                    <a:pt x="1926" y="2659"/>
                    <a:pt x="1962" y="2644"/>
                  </a:cubicBezTo>
                  <a:cubicBezTo>
                    <a:pt x="2038" y="2613"/>
                    <a:pt x="2099" y="2567"/>
                    <a:pt x="2114" y="2491"/>
                  </a:cubicBezTo>
                  <a:cubicBezTo>
                    <a:pt x="2114" y="2491"/>
                    <a:pt x="2114" y="2506"/>
                    <a:pt x="2129" y="2506"/>
                  </a:cubicBezTo>
                  <a:cubicBezTo>
                    <a:pt x="2190" y="2750"/>
                    <a:pt x="2251" y="2994"/>
                    <a:pt x="2327" y="3238"/>
                  </a:cubicBezTo>
                  <a:cubicBezTo>
                    <a:pt x="2334" y="3264"/>
                    <a:pt x="2355" y="3277"/>
                    <a:pt x="2376" y="3277"/>
                  </a:cubicBezTo>
                  <a:cubicBezTo>
                    <a:pt x="2402" y="3277"/>
                    <a:pt x="2427" y="3257"/>
                    <a:pt x="2419" y="3222"/>
                  </a:cubicBezTo>
                  <a:lnTo>
                    <a:pt x="2221" y="2476"/>
                  </a:lnTo>
                  <a:cubicBezTo>
                    <a:pt x="2214" y="2456"/>
                    <a:pt x="2202" y="2445"/>
                    <a:pt x="2187" y="2441"/>
                  </a:cubicBezTo>
                  <a:lnTo>
                    <a:pt x="2187" y="2441"/>
                  </a:lnTo>
                  <a:cubicBezTo>
                    <a:pt x="2239" y="2431"/>
                    <a:pt x="2295" y="2405"/>
                    <a:pt x="2343" y="2369"/>
                  </a:cubicBezTo>
                  <a:cubicBezTo>
                    <a:pt x="2510" y="2445"/>
                    <a:pt x="2678" y="2522"/>
                    <a:pt x="2830" y="2598"/>
                  </a:cubicBezTo>
                  <a:cubicBezTo>
                    <a:pt x="2839" y="2602"/>
                    <a:pt x="2847" y="2604"/>
                    <a:pt x="2854" y="2604"/>
                  </a:cubicBezTo>
                  <a:cubicBezTo>
                    <a:pt x="2902" y="2604"/>
                    <a:pt x="2928" y="2533"/>
                    <a:pt x="2876" y="2506"/>
                  </a:cubicBezTo>
                  <a:cubicBezTo>
                    <a:pt x="2723" y="2430"/>
                    <a:pt x="2571" y="2369"/>
                    <a:pt x="2403" y="2293"/>
                  </a:cubicBezTo>
                  <a:cubicBezTo>
                    <a:pt x="2403" y="2293"/>
                    <a:pt x="2403" y="2293"/>
                    <a:pt x="2403" y="2278"/>
                  </a:cubicBezTo>
                  <a:cubicBezTo>
                    <a:pt x="2434" y="2232"/>
                    <a:pt x="2449" y="2156"/>
                    <a:pt x="2434" y="2095"/>
                  </a:cubicBezTo>
                  <a:cubicBezTo>
                    <a:pt x="2434" y="2065"/>
                    <a:pt x="2419" y="2019"/>
                    <a:pt x="2403" y="2004"/>
                  </a:cubicBezTo>
                  <a:cubicBezTo>
                    <a:pt x="2388" y="1988"/>
                    <a:pt x="2373" y="1958"/>
                    <a:pt x="2373" y="1943"/>
                  </a:cubicBezTo>
                  <a:cubicBezTo>
                    <a:pt x="2373" y="1935"/>
                    <a:pt x="2373" y="1935"/>
                    <a:pt x="2375" y="1935"/>
                  </a:cubicBezTo>
                  <a:cubicBezTo>
                    <a:pt x="2377" y="1935"/>
                    <a:pt x="2381" y="1935"/>
                    <a:pt x="2388" y="1927"/>
                  </a:cubicBezTo>
                  <a:cubicBezTo>
                    <a:pt x="2495" y="1836"/>
                    <a:pt x="2541" y="1714"/>
                    <a:pt x="2510" y="1577"/>
                  </a:cubicBezTo>
                  <a:cubicBezTo>
                    <a:pt x="2708" y="1562"/>
                    <a:pt x="2906" y="1516"/>
                    <a:pt x="3089" y="1455"/>
                  </a:cubicBezTo>
                  <a:cubicBezTo>
                    <a:pt x="3142" y="1442"/>
                    <a:pt x="3126" y="1358"/>
                    <a:pt x="3080" y="1358"/>
                  </a:cubicBezTo>
                  <a:cubicBezTo>
                    <a:pt x="3073" y="1358"/>
                    <a:pt x="3066" y="1360"/>
                    <a:pt x="3059" y="1364"/>
                  </a:cubicBezTo>
                  <a:cubicBezTo>
                    <a:pt x="2876" y="1440"/>
                    <a:pt x="2678" y="1470"/>
                    <a:pt x="2480" y="1486"/>
                  </a:cubicBezTo>
                  <a:cubicBezTo>
                    <a:pt x="2449" y="1425"/>
                    <a:pt x="2388" y="1379"/>
                    <a:pt x="2327" y="1348"/>
                  </a:cubicBezTo>
                  <a:lnTo>
                    <a:pt x="2358" y="1348"/>
                  </a:lnTo>
                  <a:lnTo>
                    <a:pt x="2921" y="1029"/>
                  </a:lnTo>
                  <a:cubicBezTo>
                    <a:pt x="2974" y="1002"/>
                    <a:pt x="2936" y="931"/>
                    <a:pt x="2895" y="931"/>
                  </a:cubicBezTo>
                  <a:cubicBezTo>
                    <a:pt x="2889" y="931"/>
                    <a:pt x="2882" y="933"/>
                    <a:pt x="2876" y="937"/>
                  </a:cubicBezTo>
                  <a:cubicBezTo>
                    <a:pt x="2693" y="1044"/>
                    <a:pt x="2495" y="1150"/>
                    <a:pt x="2312" y="1242"/>
                  </a:cubicBezTo>
                  <a:cubicBezTo>
                    <a:pt x="2312" y="1166"/>
                    <a:pt x="2282" y="1089"/>
                    <a:pt x="2221" y="1044"/>
                  </a:cubicBezTo>
                  <a:cubicBezTo>
                    <a:pt x="2169" y="1001"/>
                    <a:pt x="2113" y="982"/>
                    <a:pt x="2057" y="982"/>
                  </a:cubicBezTo>
                  <a:cubicBezTo>
                    <a:pt x="2014" y="982"/>
                    <a:pt x="1971" y="993"/>
                    <a:pt x="1931" y="1013"/>
                  </a:cubicBezTo>
                  <a:cubicBezTo>
                    <a:pt x="1885" y="907"/>
                    <a:pt x="1779" y="830"/>
                    <a:pt x="1672" y="815"/>
                  </a:cubicBezTo>
                  <a:cubicBezTo>
                    <a:pt x="1657" y="556"/>
                    <a:pt x="1626" y="297"/>
                    <a:pt x="1596" y="38"/>
                  </a:cubicBezTo>
                  <a:cubicBezTo>
                    <a:pt x="1590" y="13"/>
                    <a:pt x="1570" y="1"/>
                    <a:pt x="15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1"/>
            <p:cNvSpPr/>
            <p:nvPr/>
          </p:nvSpPr>
          <p:spPr>
            <a:xfrm flipH="1">
              <a:off x="5464400" y="2188156"/>
              <a:ext cx="331472" cy="357664"/>
            </a:xfrm>
            <a:custGeom>
              <a:avLst/>
              <a:gdLst/>
              <a:ahLst/>
              <a:cxnLst/>
              <a:rect l="l" t="t" r="r" b="b"/>
              <a:pathLst>
                <a:path w="4556" h="4916" extrusionOk="0">
                  <a:moveTo>
                    <a:pt x="2043" y="1"/>
                  </a:moveTo>
                  <a:cubicBezTo>
                    <a:pt x="1955" y="1"/>
                    <a:pt x="1867" y="13"/>
                    <a:pt x="1783" y="30"/>
                  </a:cubicBezTo>
                  <a:cubicBezTo>
                    <a:pt x="1615" y="60"/>
                    <a:pt x="1463" y="106"/>
                    <a:pt x="1341" y="213"/>
                  </a:cubicBezTo>
                  <a:cubicBezTo>
                    <a:pt x="1097" y="426"/>
                    <a:pt x="1052" y="807"/>
                    <a:pt x="1082" y="1096"/>
                  </a:cubicBezTo>
                  <a:cubicBezTo>
                    <a:pt x="1113" y="1325"/>
                    <a:pt x="1174" y="1538"/>
                    <a:pt x="1296" y="1721"/>
                  </a:cubicBezTo>
                  <a:cubicBezTo>
                    <a:pt x="1143" y="1645"/>
                    <a:pt x="960" y="1599"/>
                    <a:pt x="793" y="1584"/>
                  </a:cubicBezTo>
                  <a:cubicBezTo>
                    <a:pt x="760" y="1580"/>
                    <a:pt x="726" y="1579"/>
                    <a:pt x="693" y="1579"/>
                  </a:cubicBezTo>
                  <a:cubicBezTo>
                    <a:pt x="570" y="1579"/>
                    <a:pt x="447" y="1603"/>
                    <a:pt x="351" y="1675"/>
                  </a:cubicBezTo>
                  <a:cubicBezTo>
                    <a:pt x="229" y="1767"/>
                    <a:pt x="153" y="1904"/>
                    <a:pt x="107" y="2056"/>
                  </a:cubicBezTo>
                  <a:cubicBezTo>
                    <a:pt x="0" y="2346"/>
                    <a:pt x="46" y="2681"/>
                    <a:pt x="229" y="2925"/>
                  </a:cubicBezTo>
                  <a:cubicBezTo>
                    <a:pt x="397" y="3168"/>
                    <a:pt x="671" y="3321"/>
                    <a:pt x="960" y="3351"/>
                  </a:cubicBezTo>
                  <a:cubicBezTo>
                    <a:pt x="1082" y="3351"/>
                    <a:pt x="1189" y="3336"/>
                    <a:pt x="1296" y="3305"/>
                  </a:cubicBezTo>
                  <a:lnTo>
                    <a:pt x="1296" y="3305"/>
                  </a:lnTo>
                  <a:cubicBezTo>
                    <a:pt x="1158" y="3503"/>
                    <a:pt x="1037" y="3702"/>
                    <a:pt x="991" y="3930"/>
                  </a:cubicBezTo>
                  <a:cubicBezTo>
                    <a:pt x="945" y="4189"/>
                    <a:pt x="1006" y="4463"/>
                    <a:pt x="1174" y="4677"/>
                  </a:cubicBezTo>
                  <a:cubicBezTo>
                    <a:pt x="1302" y="4838"/>
                    <a:pt x="1492" y="4915"/>
                    <a:pt x="1688" y="4915"/>
                  </a:cubicBezTo>
                  <a:cubicBezTo>
                    <a:pt x="1771" y="4915"/>
                    <a:pt x="1854" y="4902"/>
                    <a:pt x="1935" y="4875"/>
                  </a:cubicBezTo>
                  <a:cubicBezTo>
                    <a:pt x="2210" y="4768"/>
                    <a:pt x="2408" y="4524"/>
                    <a:pt x="2499" y="4250"/>
                  </a:cubicBezTo>
                  <a:cubicBezTo>
                    <a:pt x="2514" y="4174"/>
                    <a:pt x="2530" y="4098"/>
                    <a:pt x="2545" y="4006"/>
                  </a:cubicBezTo>
                  <a:cubicBezTo>
                    <a:pt x="2575" y="4128"/>
                    <a:pt x="2636" y="4250"/>
                    <a:pt x="2712" y="4357"/>
                  </a:cubicBezTo>
                  <a:cubicBezTo>
                    <a:pt x="2871" y="4568"/>
                    <a:pt x="3122" y="4734"/>
                    <a:pt x="3385" y="4734"/>
                  </a:cubicBezTo>
                  <a:cubicBezTo>
                    <a:pt x="3425" y="4734"/>
                    <a:pt x="3465" y="4730"/>
                    <a:pt x="3505" y="4722"/>
                  </a:cubicBezTo>
                  <a:cubicBezTo>
                    <a:pt x="3809" y="4661"/>
                    <a:pt x="4038" y="4372"/>
                    <a:pt x="4114" y="4082"/>
                  </a:cubicBezTo>
                  <a:cubicBezTo>
                    <a:pt x="4190" y="3808"/>
                    <a:pt x="4160" y="3503"/>
                    <a:pt x="4008" y="3260"/>
                  </a:cubicBezTo>
                  <a:cubicBezTo>
                    <a:pt x="3855" y="3016"/>
                    <a:pt x="3596" y="2879"/>
                    <a:pt x="3368" y="2726"/>
                  </a:cubicBezTo>
                  <a:cubicBezTo>
                    <a:pt x="3535" y="2711"/>
                    <a:pt x="3703" y="2681"/>
                    <a:pt x="3870" y="2635"/>
                  </a:cubicBezTo>
                  <a:cubicBezTo>
                    <a:pt x="4160" y="2544"/>
                    <a:pt x="4465" y="2330"/>
                    <a:pt x="4526" y="1995"/>
                  </a:cubicBezTo>
                  <a:cubicBezTo>
                    <a:pt x="4556" y="1828"/>
                    <a:pt x="4526" y="1629"/>
                    <a:pt x="4465" y="1462"/>
                  </a:cubicBezTo>
                  <a:cubicBezTo>
                    <a:pt x="4419" y="1325"/>
                    <a:pt x="4327" y="1203"/>
                    <a:pt x="4206" y="1111"/>
                  </a:cubicBezTo>
                  <a:cubicBezTo>
                    <a:pt x="4060" y="1005"/>
                    <a:pt x="3877" y="947"/>
                    <a:pt x="3697" y="947"/>
                  </a:cubicBezTo>
                  <a:cubicBezTo>
                    <a:pt x="3594" y="947"/>
                    <a:pt x="3492" y="966"/>
                    <a:pt x="3398" y="1005"/>
                  </a:cubicBezTo>
                  <a:cubicBezTo>
                    <a:pt x="3230" y="1066"/>
                    <a:pt x="3078" y="1188"/>
                    <a:pt x="2956" y="1340"/>
                  </a:cubicBezTo>
                  <a:cubicBezTo>
                    <a:pt x="2971" y="1142"/>
                    <a:pt x="2941" y="959"/>
                    <a:pt x="2865" y="791"/>
                  </a:cubicBezTo>
                  <a:cubicBezTo>
                    <a:pt x="2804" y="624"/>
                    <a:pt x="2728" y="472"/>
                    <a:pt x="2621" y="319"/>
                  </a:cubicBezTo>
                  <a:cubicBezTo>
                    <a:pt x="2530" y="182"/>
                    <a:pt x="2408" y="75"/>
                    <a:pt x="2255" y="30"/>
                  </a:cubicBezTo>
                  <a:cubicBezTo>
                    <a:pt x="2187" y="9"/>
                    <a:pt x="2115" y="1"/>
                    <a:pt x="20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 flipH="1">
              <a:off x="5511255" y="2243303"/>
              <a:ext cx="227432" cy="243002"/>
            </a:xfrm>
            <a:custGeom>
              <a:avLst/>
              <a:gdLst/>
              <a:ahLst/>
              <a:cxnLst/>
              <a:rect l="l" t="t" r="r" b="b"/>
              <a:pathLst>
                <a:path w="3126" h="3340" extrusionOk="0">
                  <a:moveTo>
                    <a:pt x="1652" y="917"/>
                  </a:moveTo>
                  <a:cubicBezTo>
                    <a:pt x="1744" y="917"/>
                    <a:pt x="1820" y="993"/>
                    <a:pt x="1835" y="1100"/>
                  </a:cubicBezTo>
                  <a:cubicBezTo>
                    <a:pt x="1843" y="1125"/>
                    <a:pt x="1861" y="1136"/>
                    <a:pt x="1880" y="1136"/>
                  </a:cubicBezTo>
                  <a:cubicBezTo>
                    <a:pt x="1896" y="1136"/>
                    <a:pt x="1913" y="1129"/>
                    <a:pt x="1926" y="1115"/>
                  </a:cubicBezTo>
                  <a:cubicBezTo>
                    <a:pt x="1957" y="1092"/>
                    <a:pt x="1999" y="1081"/>
                    <a:pt x="2041" y="1081"/>
                  </a:cubicBezTo>
                  <a:cubicBezTo>
                    <a:pt x="2083" y="1081"/>
                    <a:pt x="2125" y="1092"/>
                    <a:pt x="2155" y="1115"/>
                  </a:cubicBezTo>
                  <a:cubicBezTo>
                    <a:pt x="2216" y="1176"/>
                    <a:pt x="2231" y="1268"/>
                    <a:pt x="2185" y="1344"/>
                  </a:cubicBezTo>
                  <a:cubicBezTo>
                    <a:pt x="2170" y="1374"/>
                    <a:pt x="2185" y="1405"/>
                    <a:pt x="2216" y="1420"/>
                  </a:cubicBezTo>
                  <a:cubicBezTo>
                    <a:pt x="2323" y="1435"/>
                    <a:pt x="2414" y="1527"/>
                    <a:pt x="2414" y="1633"/>
                  </a:cubicBezTo>
                  <a:cubicBezTo>
                    <a:pt x="2414" y="1679"/>
                    <a:pt x="2414" y="1740"/>
                    <a:pt x="2384" y="1770"/>
                  </a:cubicBezTo>
                  <a:cubicBezTo>
                    <a:pt x="2353" y="1816"/>
                    <a:pt x="2307" y="1847"/>
                    <a:pt x="2277" y="1892"/>
                  </a:cubicBezTo>
                  <a:cubicBezTo>
                    <a:pt x="2246" y="1938"/>
                    <a:pt x="2262" y="1984"/>
                    <a:pt x="2292" y="2029"/>
                  </a:cubicBezTo>
                  <a:cubicBezTo>
                    <a:pt x="2323" y="2075"/>
                    <a:pt x="2338" y="2121"/>
                    <a:pt x="2338" y="2182"/>
                  </a:cubicBezTo>
                  <a:cubicBezTo>
                    <a:pt x="2310" y="2279"/>
                    <a:pt x="2218" y="2351"/>
                    <a:pt x="2121" y="2351"/>
                  </a:cubicBezTo>
                  <a:cubicBezTo>
                    <a:pt x="2112" y="2351"/>
                    <a:pt x="2103" y="2351"/>
                    <a:pt x="2094" y="2349"/>
                  </a:cubicBezTo>
                  <a:cubicBezTo>
                    <a:pt x="2086" y="2346"/>
                    <a:pt x="2079" y="2344"/>
                    <a:pt x="2072" y="2344"/>
                  </a:cubicBezTo>
                  <a:cubicBezTo>
                    <a:pt x="2050" y="2344"/>
                    <a:pt x="2033" y="2361"/>
                    <a:pt x="2033" y="2395"/>
                  </a:cubicBezTo>
                  <a:cubicBezTo>
                    <a:pt x="2033" y="2471"/>
                    <a:pt x="1972" y="2532"/>
                    <a:pt x="1896" y="2563"/>
                  </a:cubicBezTo>
                  <a:cubicBezTo>
                    <a:pt x="1880" y="2565"/>
                    <a:pt x="1865" y="2567"/>
                    <a:pt x="1849" y="2567"/>
                  </a:cubicBezTo>
                  <a:cubicBezTo>
                    <a:pt x="1774" y="2567"/>
                    <a:pt x="1700" y="2537"/>
                    <a:pt x="1637" y="2486"/>
                  </a:cubicBezTo>
                  <a:cubicBezTo>
                    <a:pt x="1633" y="2482"/>
                    <a:pt x="1628" y="2480"/>
                    <a:pt x="1622" y="2480"/>
                  </a:cubicBezTo>
                  <a:cubicBezTo>
                    <a:pt x="1607" y="2480"/>
                    <a:pt x="1587" y="2495"/>
                    <a:pt x="1576" y="2517"/>
                  </a:cubicBezTo>
                  <a:cubicBezTo>
                    <a:pt x="1561" y="2532"/>
                    <a:pt x="1546" y="2547"/>
                    <a:pt x="1515" y="2563"/>
                  </a:cubicBezTo>
                  <a:cubicBezTo>
                    <a:pt x="1500" y="2563"/>
                    <a:pt x="1469" y="2563"/>
                    <a:pt x="1454" y="2593"/>
                  </a:cubicBezTo>
                  <a:lnTo>
                    <a:pt x="1378" y="2593"/>
                  </a:lnTo>
                  <a:cubicBezTo>
                    <a:pt x="1302" y="2563"/>
                    <a:pt x="1256" y="2486"/>
                    <a:pt x="1256" y="2395"/>
                  </a:cubicBezTo>
                  <a:cubicBezTo>
                    <a:pt x="1266" y="2366"/>
                    <a:pt x="1244" y="2349"/>
                    <a:pt x="1219" y="2349"/>
                  </a:cubicBezTo>
                  <a:cubicBezTo>
                    <a:pt x="1205" y="2349"/>
                    <a:pt x="1191" y="2354"/>
                    <a:pt x="1180" y="2365"/>
                  </a:cubicBezTo>
                  <a:cubicBezTo>
                    <a:pt x="1152" y="2392"/>
                    <a:pt x="1119" y="2404"/>
                    <a:pt x="1085" y="2404"/>
                  </a:cubicBezTo>
                  <a:cubicBezTo>
                    <a:pt x="1026" y="2404"/>
                    <a:pt x="965" y="2368"/>
                    <a:pt x="936" y="2319"/>
                  </a:cubicBezTo>
                  <a:cubicBezTo>
                    <a:pt x="860" y="2212"/>
                    <a:pt x="921" y="2060"/>
                    <a:pt x="997" y="1984"/>
                  </a:cubicBezTo>
                  <a:cubicBezTo>
                    <a:pt x="1012" y="1938"/>
                    <a:pt x="997" y="1892"/>
                    <a:pt x="951" y="1892"/>
                  </a:cubicBezTo>
                  <a:cubicBezTo>
                    <a:pt x="875" y="1892"/>
                    <a:pt x="829" y="1816"/>
                    <a:pt x="829" y="1740"/>
                  </a:cubicBezTo>
                  <a:cubicBezTo>
                    <a:pt x="829" y="1648"/>
                    <a:pt x="906" y="1572"/>
                    <a:pt x="967" y="1527"/>
                  </a:cubicBezTo>
                  <a:cubicBezTo>
                    <a:pt x="997" y="1496"/>
                    <a:pt x="1012" y="1450"/>
                    <a:pt x="967" y="1435"/>
                  </a:cubicBezTo>
                  <a:cubicBezTo>
                    <a:pt x="906" y="1405"/>
                    <a:pt x="860" y="1313"/>
                    <a:pt x="906" y="1252"/>
                  </a:cubicBezTo>
                  <a:cubicBezTo>
                    <a:pt x="929" y="1214"/>
                    <a:pt x="967" y="1199"/>
                    <a:pt x="1005" y="1199"/>
                  </a:cubicBezTo>
                  <a:cubicBezTo>
                    <a:pt x="1043" y="1199"/>
                    <a:pt x="1081" y="1214"/>
                    <a:pt x="1104" y="1237"/>
                  </a:cubicBezTo>
                  <a:cubicBezTo>
                    <a:pt x="1119" y="1245"/>
                    <a:pt x="1134" y="1249"/>
                    <a:pt x="1148" y="1249"/>
                  </a:cubicBezTo>
                  <a:cubicBezTo>
                    <a:pt x="1161" y="1249"/>
                    <a:pt x="1172" y="1245"/>
                    <a:pt x="1180" y="1237"/>
                  </a:cubicBezTo>
                  <a:cubicBezTo>
                    <a:pt x="1210" y="1237"/>
                    <a:pt x="1241" y="1207"/>
                    <a:pt x="1226" y="1176"/>
                  </a:cubicBezTo>
                  <a:cubicBezTo>
                    <a:pt x="1210" y="1146"/>
                    <a:pt x="1226" y="1115"/>
                    <a:pt x="1241" y="1100"/>
                  </a:cubicBezTo>
                  <a:cubicBezTo>
                    <a:pt x="1252" y="1089"/>
                    <a:pt x="1265" y="1086"/>
                    <a:pt x="1279" y="1086"/>
                  </a:cubicBezTo>
                  <a:cubicBezTo>
                    <a:pt x="1295" y="1086"/>
                    <a:pt x="1310" y="1089"/>
                    <a:pt x="1325" y="1089"/>
                  </a:cubicBezTo>
                  <a:cubicBezTo>
                    <a:pt x="1333" y="1089"/>
                    <a:pt x="1341" y="1088"/>
                    <a:pt x="1348" y="1085"/>
                  </a:cubicBezTo>
                  <a:cubicBezTo>
                    <a:pt x="1424" y="1070"/>
                    <a:pt x="1439" y="993"/>
                    <a:pt x="1500" y="948"/>
                  </a:cubicBezTo>
                  <a:cubicBezTo>
                    <a:pt x="1530" y="932"/>
                    <a:pt x="1561" y="917"/>
                    <a:pt x="1591" y="917"/>
                  </a:cubicBezTo>
                  <a:cubicBezTo>
                    <a:pt x="1596" y="922"/>
                    <a:pt x="1603" y="924"/>
                    <a:pt x="1610" y="924"/>
                  </a:cubicBezTo>
                  <a:cubicBezTo>
                    <a:pt x="1625" y="924"/>
                    <a:pt x="1642" y="917"/>
                    <a:pt x="1652" y="917"/>
                  </a:cubicBezTo>
                  <a:close/>
                  <a:moveTo>
                    <a:pt x="1535" y="0"/>
                  </a:moveTo>
                  <a:cubicBezTo>
                    <a:pt x="1507" y="0"/>
                    <a:pt x="1475" y="26"/>
                    <a:pt x="1485" y="64"/>
                  </a:cubicBezTo>
                  <a:cubicBezTo>
                    <a:pt x="1515" y="323"/>
                    <a:pt x="1546" y="567"/>
                    <a:pt x="1561" y="826"/>
                  </a:cubicBezTo>
                  <a:cubicBezTo>
                    <a:pt x="1530" y="826"/>
                    <a:pt x="1500" y="841"/>
                    <a:pt x="1469" y="856"/>
                  </a:cubicBezTo>
                  <a:cubicBezTo>
                    <a:pt x="1424" y="887"/>
                    <a:pt x="1393" y="917"/>
                    <a:pt x="1363" y="963"/>
                  </a:cubicBezTo>
                  <a:cubicBezTo>
                    <a:pt x="1348" y="978"/>
                    <a:pt x="1332" y="993"/>
                    <a:pt x="1317" y="993"/>
                  </a:cubicBezTo>
                  <a:cubicBezTo>
                    <a:pt x="1317" y="993"/>
                    <a:pt x="1317" y="978"/>
                    <a:pt x="1302" y="978"/>
                  </a:cubicBezTo>
                  <a:cubicBezTo>
                    <a:pt x="1195" y="689"/>
                    <a:pt x="1089" y="384"/>
                    <a:pt x="997" y="94"/>
                  </a:cubicBezTo>
                  <a:cubicBezTo>
                    <a:pt x="985" y="71"/>
                    <a:pt x="965" y="61"/>
                    <a:pt x="945" y="61"/>
                  </a:cubicBezTo>
                  <a:cubicBezTo>
                    <a:pt x="912" y="61"/>
                    <a:pt x="881" y="87"/>
                    <a:pt x="890" y="125"/>
                  </a:cubicBezTo>
                  <a:cubicBezTo>
                    <a:pt x="997" y="414"/>
                    <a:pt x="1104" y="704"/>
                    <a:pt x="1210" y="993"/>
                  </a:cubicBezTo>
                  <a:cubicBezTo>
                    <a:pt x="1165" y="1024"/>
                    <a:pt x="1119" y="1070"/>
                    <a:pt x="1119" y="1130"/>
                  </a:cubicBezTo>
                  <a:cubicBezTo>
                    <a:pt x="1086" y="1114"/>
                    <a:pt x="1047" y="1106"/>
                    <a:pt x="1009" y="1106"/>
                  </a:cubicBezTo>
                  <a:cubicBezTo>
                    <a:pt x="939" y="1106"/>
                    <a:pt x="869" y="1133"/>
                    <a:pt x="829" y="1191"/>
                  </a:cubicBezTo>
                  <a:cubicBezTo>
                    <a:pt x="769" y="1283"/>
                    <a:pt x="784" y="1405"/>
                    <a:pt x="860" y="1481"/>
                  </a:cubicBezTo>
                  <a:cubicBezTo>
                    <a:pt x="799" y="1527"/>
                    <a:pt x="769" y="1588"/>
                    <a:pt x="738" y="1648"/>
                  </a:cubicBezTo>
                  <a:cubicBezTo>
                    <a:pt x="738" y="1633"/>
                    <a:pt x="723" y="1618"/>
                    <a:pt x="708" y="1618"/>
                  </a:cubicBezTo>
                  <a:cubicBezTo>
                    <a:pt x="494" y="1588"/>
                    <a:pt x="281" y="1542"/>
                    <a:pt x="68" y="1481"/>
                  </a:cubicBezTo>
                  <a:cubicBezTo>
                    <a:pt x="59" y="1477"/>
                    <a:pt x="52" y="1475"/>
                    <a:pt x="45" y="1475"/>
                  </a:cubicBezTo>
                  <a:cubicBezTo>
                    <a:pt x="4" y="1475"/>
                    <a:pt x="0" y="1546"/>
                    <a:pt x="52" y="1572"/>
                  </a:cubicBezTo>
                  <a:cubicBezTo>
                    <a:pt x="266" y="1648"/>
                    <a:pt x="479" y="1694"/>
                    <a:pt x="708" y="1725"/>
                  </a:cubicBezTo>
                  <a:lnTo>
                    <a:pt x="723" y="1725"/>
                  </a:lnTo>
                  <a:cubicBezTo>
                    <a:pt x="723" y="1740"/>
                    <a:pt x="723" y="1755"/>
                    <a:pt x="723" y="1755"/>
                  </a:cubicBezTo>
                  <a:cubicBezTo>
                    <a:pt x="723" y="1831"/>
                    <a:pt x="753" y="1877"/>
                    <a:pt x="799" y="1923"/>
                  </a:cubicBezTo>
                  <a:cubicBezTo>
                    <a:pt x="601" y="1984"/>
                    <a:pt x="403" y="2029"/>
                    <a:pt x="205" y="2060"/>
                  </a:cubicBezTo>
                  <a:cubicBezTo>
                    <a:pt x="129" y="2075"/>
                    <a:pt x="159" y="2167"/>
                    <a:pt x="220" y="2167"/>
                  </a:cubicBezTo>
                  <a:cubicBezTo>
                    <a:pt x="431" y="2121"/>
                    <a:pt x="626" y="2076"/>
                    <a:pt x="837" y="2031"/>
                  </a:cubicBezTo>
                  <a:lnTo>
                    <a:pt x="837" y="2031"/>
                  </a:lnTo>
                  <a:cubicBezTo>
                    <a:pt x="783" y="2149"/>
                    <a:pt x="773" y="2278"/>
                    <a:pt x="860" y="2380"/>
                  </a:cubicBezTo>
                  <a:cubicBezTo>
                    <a:pt x="921" y="2456"/>
                    <a:pt x="1012" y="2502"/>
                    <a:pt x="1104" y="2502"/>
                  </a:cubicBezTo>
                  <a:cubicBezTo>
                    <a:pt x="967" y="2730"/>
                    <a:pt x="829" y="2959"/>
                    <a:pt x="692" y="3187"/>
                  </a:cubicBezTo>
                  <a:cubicBezTo>
                    <a:pt x="672" y="3228"/>
                    <a:pt x="706" y="3262"/>
                    <a:pt x="740" y="3262"/>
                  </a:cubicBezTo>
                  <a:cubicBezTo>
                    <a:pt x="757" y="3262"/>
                    <a:pt x="774" y="3253"/>
                    <a:pt x="784" y="3233"/>
                  </a:cubicBezTo>
                  <a:cubicBezTo>
                    <a:pt x="921" y="3004"/>
                    <a:pt x="1058" y="2776"/>
                    <a:pt x="1180" y="2547"/>
                  </a:cubicBezTo>
                  <a:cubicBezTo>
                    <a:pt x="1210" y="2608"/>
                    <a:pt x="1271" y="2654"/>
                    <a:pt x="1332" y="2685"/>
                  </a:cubicBezTo>
                  <a:cubicBezTo>
                    <a:pt x="1363" y="2700"/>
                    <a:pt x="1393" y="2700"/>
                    <a:pt x="1424" y="2700"/>
                  </a:cubicBezTo>
                  <a:cubicBezTo>
                    <a:pt x="1378" y="2898"/>
                    <a:pt x="1348" y="3096"/>
                    <a:pt x="1317" y="3294"/>
                  </a:cubicBezTo>
                  <a:cubicBezTo>
                    <a:pt x="1309" y="3324"/>
                    <a:pt x="1332" y="3340"/>
                    <a:pt x="1357" y="3340"/>
                  </a:cubicBezTo>
                  <a:cubicBezTo>
                    <a:pt x="1382" y="3340"/>
                    <a:pt x="1408" y="3324"/>
                    <a:pt x="1408" y="3294"/>
                  </a:cubicBezTo>
                  <a:cubicBezTo>
                    <a:pt x="1439" y="3081"/>
                    <a:pt x="1485" y="2883"/>
                    <a:pt x="1530" y="2669"/>
                  </a:cubicBezTo>
                  <a:cubicBezTo>
                    <a:pt x="1561" y="2654"/>
                    <a:pt x="1591" y="2624"/>
                    <a:pt x="1622" y="2593"/>
                  </a:cubicBezTo>
                  <a:cubicBezTo>
                    <a:pt x="1693" y="2634"/>
                    <a:pt x="1764" y="2661"/>
                    <a:pt x="1835" y="2661"/>
                  </a:cubicBezTo>
                  <a:cubicBezTo>
                    <a:pt x="1871" y="2661"/>
                    <a:pt x="1906" y="2654"/>
                    <a:pt x="1942" y="2639"/>
                  </a:cubicBezTo>
                  <a:cubicBezTo>
                    <a:pt x="2018" y="2624"/>
                    <a:pt x="2079" y="2563"/>
                    <a:pt x="2109" y="2502"/>
                  </a:cubicBezTo>
                  <a:cubicBezTo>
                    <a:pt x="2170" y="2745"/>
                    <a:pt x="2246" y="3004"/>
                    <a:pt x="2307" y="3248"/>
                  </a:cubicBezTo>
                  <a:cubicBezTo>
                    <a:pt x="2313" y="3272"/>
                    <a:pt x="2330" y="3281"/>
                    <a:pt x="2348" y="3281"/>
                  </a:cubicBezTo>
                  <a:cubicBezTo>
                    <a:pt x="2377" y="3281"/>
                    <a:pt x="2408" y="3255"/>
                    <a:pt x="2399" y="3218"/>
                  </a:cubicBezTo>
                  <a:lnTo>
                    <a:pt x="2201" y="2471"/>
                  </a:lnTo>
                  <a:cubicBezTo>
                    <a:pt x="2201" y="2452"/>
                    <a:pt x="2177" y="2439"/>
                    <a:pt x="2156" y="2439"/>
                  </a:cubicBezTo>
                  <a:cubicBezTo>
                    <a:pt x="2143" y="2439"/>
                    <a:pt x="2130" y="2444"/>
                    <a:pt x="2125" y="2456"/>
                  </a:cubicBezTo>
                  <a:cubicBezTo>
                    <a:pt x="2125" y="2456"/>
                    <a:pt x="2125" y="2441"/>
                    <a:pt x="2125" y="2441"/>
                  </a:cubicBezTo>
                  <a:cubicBezTo>
                    <a:pt x="2201" y="2441"/>
                    <a:pt x="2277" y="2410"/>
                    <a:pt x="2323" y="2365"/>
                  </a:cubicBezTo>
                  <a:cubicBezTo>
                    <a:pt x="2323" y="2365"/>
                    <a:pt x="2338" y="2380"/>
                    <a:pt x="2338" y="2380"/>
                  </a:cubicBezTo>
                  <a:cubicBezTo>
                    <a:pt x="2490" y="2441"/>
                    <a:pt x="2658" y="2517"/>
                    <a:pt x="2825" y="2593"/>
                  </a:cubicBezTo>
                  <a:cubicBezTo>
                    <a:pt x="2832" y="2597"/>
                    <a:pt x="2838" y="2599"/>
                    <a:pt x="2845" y="2599"/>
                  </a:cubicBezTo>
                  <a:cubicBezTo>
                    <a:pt x="2886" y="2599"/>
                    <a:pt x="2924" y="2528"/>
                    <a:pt x="2871" y="2502"/>
                  </a:cubicBezTo>
                  <a:cubicBezTo>
                    <a:pt x="2704" y="2441"/>
                    <a:pt x="2551" y="2365"/>
                    <a:pt x="2384" y="2288"/>
                  </a:cubicBezTo>
                  <a:lnTo>
                    <a:pt x="2399" y="2288"/>
                  </a:lnTo>
                  <a:cubicBezTo>
                    <a:pt x="2429" y="2227"/>
                    <a:pt x="2429" y="2151"/>
                    <a:pt x="2429" y="2090"/>
                  </a:cubicBezTo>
                  <a:cubicBezTo>
                    <a:pt x="2414" y="2060"/>
                    <a:pt x="2414" y="2029"/>
                    <a:pt x="2384" y="1999"/>
                  </a:cubicBezTo>
                  <a:cubicBezTo>
                    <a:pt x="2384" y="1984"/>
                    <a:pt x="2368" y="1968"/>
                    <a:pt x="2353" y="1953"/>
                  </a:cubicBezTo>
                  <a:cubicBezTo>
                    <a:pt x="2353" y="1938"/>
                    <a:pt x="2353" y="1938"/>
                    <a:pt x="2368" y="1923"/>
                  </a:cubicBezTo>
                  <a:cubicBezTo>
                    <a:pt x="2475" y="1831"/>
                    <a:pt x="2536" y="1709"/>
                    <a:pt x="2505" y="1572"/>
                  </a:cubicBezTo>
                  <a:cubicBezTo>
                    <a:pt x="2704" y="1557"/>
                    <a:pt x="2886" y="1527"/>
                    <a:pt x="3069" y="1450"/>
                  </a:cubicBezTo>
                  <a:cubicBezTo>
                    <a:pt x="3125" y="1436"/>
                    <a:pt x="3104" y="1357"/>
                    <a:pt x="3064" y="1357"/>
                  </a:cubicBezTo>
                  <a:cubicBezTo>
                    <a:pt x="3061" y="1357"/>
                    <a:pt x="3057" y="1358"/>
                    <a:pt x="3054" y="1359"/>
                  </a:cubicBezTo>
                  <a:cubicBezTo>
                    <a:pt x="2856" y="1435"/>
                    <a:pt x="2673" y="1481"/>
                    <a:pt x="2460" y="1481"/>
                  </a:cubicBezTo>
                  <a:cubicBezTo>
                    <a:pt x="2429" y="1420"/>
                    <a:pt x="2384" y="1374"/>
                    <a:pt x="2323" y="1344"/>
                  </a:cubicBezTo>
                  <a:lnTo>
                    <a:pt x="2338" y="1344"/>
                  </a:lnTo>
                  <a:lnTo>
                    <a:pt x="2917" y="1024"/>
                  </a:lnTo>
                  <a:cubicBezTo>
                    <a:pt x="2956" y="998"/>
                    <a:pt x="2928" y="926"/>
                    <a:pt x="2880" y="926"/>
                  </a:cubicBezTo>
                  <a:cubicBezTo>
                    <a:pt x="2873" y="926"/>
                    <a:pt x="2864" y="928"/>
                    <a:pt x="2856" y="932"/>
                  </a:cubicBezTo>
                  <a:cubicBezTo>
                    <a:pt x="2673" y="1039"/>
                    <a:pt x="2490" y="1146"/>
                    <a:pt x="2307" y="1252"/>
                  </a:cubicBezTo>
                  <a:cubicBezTo>
                    <a:pt x="2307" y="1176"/>
                    <a:pt x="2277" y="1100"/>
                    <a:pt x="2216" y="1039"/>
                  </a:cubicBezTo>
                  <a:cubicBezTo>
                    <a:pt x="2161" y="1002"/>
                    <a:pt x="2094" y="982"/>
                    <a:pt x="2030" y="982"/>
                  </a:cubicBezTo>
                  <a:cubicBezTo>
                    <a:pt x="1988" y="982"/>
                    <a:pt x="1947" y="991"/>
                    <a:pt x="1911" y="1009"/>
                  </a:cubicBezTo>
                  <a:cubicBezTo>
                    <a:pt x="1866" y="902"/>
                    <a:pt x="1774" y="841"/>
                    <a:pt x="1652" y="826"/>
                  </a:cubicBezTo>
                  <a:cubicBezTo>
                    <a:pt x="1652" y="567"/>
                    <a:pt x="1622" y="292"/>
                    <a:pt x="1576" y="33"/>
                  </a:cubicBezTo>
                  <a:cubicBezTo>
                    <a:pt x="1570" y="10"/>
                    <a:pt x="1553" y="0"/>
                    <a:pt x="1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 flipH="1">
              <a:off x="6347855" y="3086015"/>
              <a:ext cx="330380" cy="357664"/>
            </a:xfrm>
            <a:custGeom>
              <a:avLst/>
              <a:gdLst/>
              <a:ahLst/>
              <a:cxnLst/>
              <a:rect l="l" t="t" r="r" b="b"/>
              <a:pathLst>
                <a:path w="4541" h="4916" extrusionOk="0">
                  <a:moveTo>
                    <a:pt x="2028" y="1"/>
                  </a:moveTo>
                  <a:cubicBezTo>
                    <a:pt x="1940" y="1"/>
                    <a:pt x="1852" y="13"/>
                    <a:pt x="1768" y="30"/>
                  </a:cubicBezTo>
                  <a:cubicBezTo>
                    <a:pt x="1616" y="60"/>
                    <a:pt x="1448" y="106"/>
                    <a:pt x="1326" y="213"/>
                  </a:cubicBezTo>
                  <a:cubicBezTo>
                    <a:pt x="1082" y="426"/>
                    <a:pt x="1037" y="807"/>
                    <a:pt x="1082" y="1112"/>
                  </a:cubicBezTo>
                  <a:cubicBezTo>
                    <a:pt x="1098" y="1325"/>
                    <a:pt x="1174" y="1538"/>
                    <a:pt x="1296" y="1736"/>
                  </a:cubicBezTo>
                  <a:cubicBezTo>
                    <a:pt x="1143" y="1645"/>
                    <a:pt x="961" y="1599"/>
                    <a:pt x="793" y="1584"/>
                  </a:cubicBezTo>
                  <a:cubicBezTo>
                    <a:pt x="760" y="1581"/>
                    <a:pt x="727" y="1579"/>
                    <a:pt x="693" y="1579"/>
                  </a:cubicBezTo>
                  <a:cubicBezTo>
                    <a:pt x="571" y="1579"/>
                    <a:pt x="447" y="1604"/>
                    <a:pt x="351" y="1675"/>
                  </a:cubicBezTo>
                  <a:cubicBezTo>
                    <a:pt x="214" y="1767"/>
                    <a:pt x="138" y="1919"/>
                    <a:pt x="92" y="2056"/>
                  </a:cubicBezTo>
                  <a:cubicBezTo>
                    <a:pt x="1" y="2346"/>
                    <a:pt x="46" y="2681"/>
                    <a:pt x="229" y="2940"/>
                  </a:cubicBezTo>
                  <a:cubicBezTo>
                    <a:pt x="397" y="3168"/>
                    <a:pt x="671" y="3321"/>
                    <a:pt x="961" y="3351"/>
                  </a:cubicBezTo>
                  <a:cubicBezTo>
                    <a:pt x="1067" y="3351"/>
                    <a:pt x="1174" y="3351"/>
                    <a:pt x="1280" y="3321"/>
                  </a:cubicBezTo>
                  <a:lnTo>
                    <a:pt x="1280" y="3321"/>
                  </a:lnTo>
                  <a:cubicBezTo>
                    <a:pt x="1143" y="3504"/>
                    <a:pt x="1037" y="3702"/>
                    <a:pt x="991" y="3930"/>
                  </a:cubicBezTo>
                  <a:cubicBezTo>
                    <a:pt x="945" y="4189"/>
                    <a:pt x="991" y="4479"/>
                    <a:pt x="1159" y="4677"/>
                  </a:cubicBezTo>
                  <a:cubicBezTo>
                    <a:pt x="1287" y="4838"/>
                    <a:pt x="1477" y="4916"/>
                    <a:pt x="1673" y="4916"/>
                  </a:cubicBezTo>
                  <a:cubicBezTo>
                    <a:pt x="1756" y="4916"/>
                    <a:pt x="1839" y="4902"/>
                    <a:pt x="1920" y="4875"/>
                  </a:cubicBezTo>
                  <a:cubicBezTo>
                    <a:pt x="2210" y="4783"/>
                    <a:pt x="2408" y="4524"/>
                    <a:pt x="2484" y="4250"/>
                  </a:cubicBezTo>
                  <a:cubicBezTo>
                    <a:pt x="2515" y="4174"/>
                    <a:pt x="2530" y="4098"/>
                    <a:pt x="2530" y="4022"/>
                  </a:cubicBezTo>
                  <a:cubicBezTo>
                    <a:pt x="2576" y="4143"/>
                    <a:pt x="2636" y="4250"/>
                    <a:pt x="2713" y="4357"/>
                  </a:cubicBezTo>
                  <a:cubicBezTo>
                    <a:pt x="2858" y="4568"/>
                    <a:pt x="3107" y="4734"/>
                    <a:pt x="3380" y="4734"/>
                  </a:cubicBezTo>
                  <a:cubicBezTo>
                    <a:pt x="3421" y="4734"/>
                    <a:pt x="3463" y="4730"/>
                    <a:pt x="3505" y="4722"/>
                  </a:cubicBezTo>
                  <a:cubicBezTo>
                    <a:pt x="3810" y="4661"/>
                    <a:pt x="4023" y="4372"/>
                    <a:pt x="4114" y="4098"/>
                  </a:cubicBezTo>
                  <a:cubicBezTo>
                    <a:pt x="4191" y="3824"/>
                    <a:pt x="4145" y="3504"/>
                    <a:pt x="3992" y="3260"/>
                  </a:cubicBezTo>
                  <a:cubicBezTo>
                    <a:pt x="3840" y="3016"/>
                    <a:pt x="3596" y="2879"/>
                    <a:pt x="3368" y="2742"/>
                  </a:cubicBezTo>
                  <a:cubicBezTo>
                    <a:pt x="3535" y="2727"/>
                    <a:pt x="3703" y="2696"/>
                    <a:pt x="3855" y="2635"/>
                  </a:cubicBezTo>
                  <a:cubicBezTo>
                    <a:pt x="4160" y="2544"/>
                    <a:pt x="4450" y="2330"/>
                    <a:pt x="4511" y="2010"/>
                  </a:cubicBezTo>
                  <a:cubicBezTo>
                    <a:pt x="4541" y="1828"/>
                    <a:pt x="4511" y="1630"/>
                    <a:pt x="4465" y="1462"/>
                  </a:cubicBezTo>
                  <a:cubicBezTo>
                    <a:pt x="4404" y="1325"/>
                    <a:pt x="4328" y="1203"/>
                    <a:pt x="4206" y="1112"/>
                  </a:cubicBezTo>
                  <a:cubicBezTo>
                    <a:pt x="4060" y="1005"/>
                    <a:pt x="3878" y="947"/>
                    <a:pt x="3697" y="947"/>
                  </a:cubicBezTo>
                  <a:cubicBezTo>
                    <a:pt x="3594" y="947"/>
                    <a:pt x="3492" y="966"/>
                    <a:pt x="3398" y="1005"/>
                  </a:cubicBezTo>
                  <a:cubicBezTo>
                    <a:pt x="3215" y="1066"/>
                    <a:pt x="3063" y="1188"/>
                    <a:pt x="2956" y="1340"/>
                  </a:cubicBezTo>
                  <a:cubicBezTo>
                    <a:pt x="2972" y="1157"/>
                    <a:pt x="2926" y="959"/>
                    <a:pt x="2865" y="792"/>
                  </a:cubicBezTo>
                  <a:cubicBezTo>
                    <a:pt x="2804" y="624"/>
                    <a:pt x="2713" y="472"/>
                    <a:pt x="2621" y="319"/>
                  </a:cubicBezTo>
                  <a:cubicBezTo>
                    <a:pt x="2515" y="182"/>
                    <a:pt x="2408" y="75"/>
                    <a:pt x="2240" y="30"/>
                  </a:cubicBezTo>
                  <a:cubicBezTo>
                    <a:pt x="2172" y="9"/>
                    <a:pt x="2100" y="1"/>
                    <a:pt x="2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 flipH="1">
              <a:off x="6393619" y="3141163"/>
              <a:ext cx="228596" cy="243002"/>
            </a:xfrm>
            <a:custGeom>
              <a:avLst/>
              <a:gdLst/>
              <a:ahLst/>
              <a:cxnLst/>
              <a:rect l="l" t="t" r="r" b="b"/>
              <a:pathLst>
                <a:path w="3142" h="3340" extrusionOk="0">
                  <a:moveTo>
                    <a:pt x="1653" y="917"/>
                  </a:moveTo>
                  <a:cubicBezTo>
                    <a:pt x="1745" y="917"/>
                    <a:pt x="1836" y="993"/>
                    <a:pt x="1851" y="1100"/>
                  </a:cubicBezTo>
                  <a:cubicBezTo>
                    <a:pt x="1851" y="1125"/>
                    <a:pt x="1870" y="1137"/>
                    <a:pt x="1889" y="1137"/>
                  </a:cubicBezTo>
                  <a:cubicBezTo>
                    <a:pt x="1904" y="1137"/>
                    <a:pt x="1921" y="1129"/>
                    <a:pt x="1927" y="1115"/>
                  </a:cubicBezTo>
                  <a:cubicBezTo>
                    <a:pt x="1958" y="1092"/>
                    <a:pt x="2000" y="1081"/>
                    <a:pt x="2044" y="1081"/>
                  </a:cubicBezTo>
                  <a:cubicBezTo>
                    <a:pt x="2087" y="1081"/>
                    <a:pt x="2133" y="1092"/>
                    <a:pt x="2171" y="1115"/>
                  </a:cubicBezTo>
                  <a:cubicBezTo>
                    <a:pt x="2232" y="1176"/>
                    <a:pt x="2232" y="1268"/>
                    <a:pt x="2202" y="1344"/>
                  </a:cubicBezTo>
                  <a:cubicBezTo>
                    <a:pt x="2186" y="1374"/>
                    <a:pt x="2202" y="1405"/>
                    <a:pt x="2232" y="1420"/>
                  </a:cubicBezTo>
                  <a:cubicBezTo>
                    <a:pt x="2339" y="1435"/>
                    <a:pt x="2415" y="1527"/>
                    <a:pt x="2430" y="1633"/>
                  </a:cubicBezTo>
                  <a:cubicBezTo>
                    <a:pt x="2430" y="1679"/>
                    <a:pt x="2415" y="1740"/>
                    <a:pt x="2385" y="1770"/>
                  </a:cubicBezTo>
                  <a:cubicBezTo>
                    <a:pt x="2354" y="1816"/>
                    <a:pt x="2308" y="1847"/>
                    <a:pt x="2293" y="1877"/>
                  </a:cubicBezTo>
                  <a:cubicBezTo>
                    <a:pt x="2263" y="1938"/>
                    <a:pt x="2278" y="1984"/>
                    <a:pt x="2293" y="2029"/>
                  </a:cubicBezTo>
                  <a:cubicBezTo>
                    <a:pt x="2324" y="2075"/>
                    <a:pt x="2354" y="2121"/>
                    <a:pt x="2339" y="2182"/>
                  </a:cubicBezTo>
                  <a:cubicBezTo>
                    <a:pt x="2325" y="2279"/>
                    <a:pt x="2235" y="2351"/>
                    <a:pt x="2138" y="2351"/>
                  </a:cubicBezTo>
                  <a:cubicBezTo>
                    <a:pt x="2129" y="2351"/>
                    <a:pt x="2119" y="2351"/>
                    <a:pt x="2110" y="2349"/>
                  </a:cubicBezTo>
                  <a:cubicBezTo>
                    <a:pt x="2103" y="2346"/>
                    <a:pt x="2095" y="2344"/>
                    <a:pt x="2088" y="2344"/>
                  </a:cubicBezTo>
                  <a:cubicBezTo>
                    <a:pt x="2066" y="2344"/>
                    <a:pt x="2049" y="2361"/>
                    <a:pt x="2049" y="2395"/>
                  </a:cubicBezTo>
                  <a:cubicBezTo>
                    <a:pt x="2049" y="2471"/>
                    <a:pt x="1988" y="2532"/>
                    <a:pt x="1912" y="2563"/>
                  </a:cubicBezTo>
                  <a:cubicBezTo>
                    <a:pt x="1896" y="2565"/>
                    <a:pt x="1880" y="2567"/>
                    <a:pt x="1864" y="2567"/>
                  </a:cubicBezTo>
                  <a:cubicBezTo>
                    <a:pt x="1789" y="2567"/>
                    <a:pt x="1716" y="2539"/>
                    <a:pt x="1653" y="2502"/>
                  </a:cubicBezTo>
                  <a:cubicBezTo>
                    <a:pt x="1641" y="2495"/>
                    <a:pt x="1628" y="2492"/>
                    <a:pt x="1616" y="2492"/>
                  </a:cubicBezTo>
                  <a:cubicBezTo>
                    <a:pt x="1600" y="2492"/>
                    <a:pt x="1586" y="2499"/>
                    <a:pt x="1577" y="2517"/>
                  </a:cubicBezTo>
                  <a:cubicBezTo>
                    <a:pt x="1562" y="2532"/>
                    <a:pt x="1547" y="2563"/>
                    <a:pt x="1531" y="2563"/>
                  </a:cubicBezTo>
                  <a:cubicBezTo>
                    <a:pt x="1501" y="2563"/>
                    <a:pt x="1470" y="2563"/>
                    <a:pt x="1455" y="2593"/>
                  </a:cubicBezTo>
                  <a:lnTo>
                    <a:pt x="1379" y="2593"/>
                  </a:lnTo>
                  <a:cubicBezTo>
                    <a:pt x="1303" y="2563"/>
                    <a:pt x="1257" y="2487"/>
                    <a:pt x="1272" y="2395"/>
                  </a:cubicBezTo>
                  <a:cubicBezTo>
                    <a:pt x="1272" y="2366"/>
                    <a:pt x="1247" y="2349"/>
                    <a:pt x="1221" y="2349"/>
                  </a:cubicBezTo>
                  <a:cubicBezTo>
                    <a:pt x="1206" y="2349"/>
                    <a:pt x="1192" y="2354"/>
                    <a:pt x="1181" y="2365"/>
                  </a:cubicBezTo>
                  <a:cubicBezTo>
                    <a:pt x="1159" y="2392"/>
                    <a:pt x="1129" y="2404"/>
                    <a:pt x="1097" y="2404"/>
                  </a:cubicBezTo>
                  <a:cubicBezTo>
                    <a:pt x="1040" y="2404"/>
                    <a:pt x="976" y="2368"/>
                    <a:pt x="937" y="2319"/>
                  </a:cubicBezTo>
                  <a:cubicBezTo>
                    <a:pt x="876" y="2212"/>
                    <a:pt x="922" y="2060"/>
                    <a:pt x="998" y="1984"/>
                  </a:cubicBezTo>
                  <a:cubicBezTo>
                    <a:pt x="1029" y="1938"/>
                    <a:pt x="1013" y="1892"/>
                    <a:pt x="968" y="1892"/>
                  </a:cubicBezTo>
                  <a:cubicBezTo>
                    <a:pt x="891" y="1892"/>
                    <a:pt x="830" y="1816"/>
                    <a:pt x="830" y="1740"/>
                  </a:cubicBezTo>
                  <a:cubicBezTo>
                    <a:pt x="830" y="1649"/>
                    <a:pt x="907" y="1572"/>
                    <a:pt x="983" y="1527"/>
                  </a:cubicBezTo>
                  <a:cubicBezTo>
                    <a:pt x="1013" y="1496"/>
                    <a:pt x="1013" y="1450"/>
                    <a:pt x="983" y="1435"/>
                  </a:cubicBezTo>
                  <a:cubicBezTo>
                    <a:pt x="907" y="1405"/>
                    <a:pt x="876" y="1313"/>
                    <a:pt x="922" y="1252"/>
                  </a:cubicBezTo>
                  <a:cubicBezTo>
                    <a:pt x="945" y="1214"/>
                    <a:pt x="979" y="1199"/>
                    <a:pt x="1015" y="1199"/>
                  </a:cubicBezTo>
                  <a:cubicBezTo>
                    <a:pt x="1051" y="1199"/>
                    <a:pt x="1089" y="1214"/>
                    <a:pt x="1120" y="1237"/>
                  </a:cubicBezTo>
                  <a:cubicBezTo>
                    <a:pt x="1128" y="1245"/>
                    <a:pt x="1139" y="1249"/>
                    <a:pt x="1150" y="1249"/>
                  </a:cubicBezTo>
                  <a:cubicBezTo>
                    <a:pt x="1162" y="1249"/>
                    <a:pt x="1173" y="1245"/>
                    <a:pt x="1181" y="1237"/>
                  </a:cubicBezTo>
                  <a:cubicBezTo>
                    <a:pt x="1211" y="1237"/>
                    <a:pt x="1257" y="1207"/>
                    <a:pt x="1242" y="1176"/>
                  </a:cubicBezTo>
                  <a:cubicBezTo>
                    <a:pt x="1227" y="1146"/>
                    <a:pt x="1227" y="1115"/>
                    <a:pt x="1257" y="1100"/>
                  </a:cubicBezTo>
                  <a:cubicBezTo>
                    <a:pt x="1268" y="1089"/>
                    <a:pt x="1280" y="1086"/>
                    <a:pt x="1291" y="1086"/>
                  </a:cubicBezTo>
                  <a:cubicBezTo>
                    <a:pt x="1303" y="1086"/>
                    <a:pt x="1315" y="1089"/>
                    <a:pt x="1328" y="1089"/>
                  </a:cubicBezTo>
                  <a:cubicBezTo>
                    <a:pt x="1335" y="1089"/>
                    <a:pt x="1342" y="1088"/>
                    <a:pt x="1348" y="1085"/>
                  </a:cubicBezTo>
                  <a:cubicBezTo>
                    <a:pt x="1425" y="1070"/>
                    <a:pt x="1455" y="993"/>
                    <a:pt x="1501" y="948"/>
                  </a:cubicBezTo>
                  <a:cubicBezTo>
                    <a:pt x="1547" y="932"/>
                    <a:pt x="1562" y="917"/>
                    <a:pt x="1607" y="917"/>
                  </a:cubicBezTo>
                  <a:cubicBezTo>
                    <a:pt x="1613" y="922"/>
                    <a:pt x="1618" y="924"/>
                    <a:pt x="1623" y="924"/>
                  </a:cubicBezTo>
                  <a:cubicBezTo>
                    <a:pt x="1633" y="924"/>
                    <a:pt x="1643" y="917"/>
                    <a:pt x="1653" y="917"/>
                  </a:cubicBezTo>
                  <a:close/>
                  <a:moveTo>
                    <a:pt x="1551" y="0"/>
                  </a:moveTo>
                  <a:cubicBezTo>
                    <a:pt x="1521" y="0"/>
                    <a:pt x="1486" y="26"/>
                    <a:pt x="1486" y="64"/>
                  </a:cubicBezTo>
                  <a:cubicBezTo>
                    <a:pt x="1531" y="323"/>
                    <a:pt x="1562" y="567"/>
                    <a:pt x="1562" y="826"/>
                  </a:cubicBezTo>
                  <a:cubicBezTo>
                    <a:pt x="1531" y="826"/>
                    <a:pt x="1501" y="841"/>
                    <a:pt x="1486" y="856"/>
                  </a:cubicBezTo>
                  <a:cubicBezTo>
                    <a:pt x="1440" y="887"/>
                    <a:pt x="1394" y="917"/>
                    <a:pt x="1364" y="963"/>
                  </a:cubicBezTo>
                  <a:cubicBezTo>
                    <a:pt x="1348" y="978"/>
                    <a:pt x="1348" y="993"/>
                    <a:pt x="1318" y="993"/>
                  </a:cubicBezTo>
                  <a:cubicBezTo>
                    <a:pt x="1318" y="993"/>
                    <a:pt x="1318" y="978"/>
                    <a:pt x="1318" y="978"/>
                  </a:cubicBezTo>
                  <a:cubicBezTo>
                    <a:pt x="1211" y="689"/>
                    <a:pt x="1105" y="384"/>
                    <a:pt x="998" y="95"/>
                  </a:cubicBezTo>
                  <a:cubicBezTo>
                    <a:pt x="992" y="71"/>
                    <a:pt x="973" y="61"/>
                    <a:pt x="953" y="61"/>
                  </a:cubicBezTo>
                  <a:cubicBezTo>
                    <a:pt x="921" y="61"/>
                    <a:pt x="888" y="87"/>
                    <a:pt x="907" y="125"/>
                  </a:cubicBezTo>
                  <a:cubicBezTo>
                    <a:pt x="1013" y="414"/>
                    <a:pt x="1120" y="704"/>
                    <a:pt x="1227" y="1009"/>
                  </a:cubicBezTo>
                  <a:cubicBezTo>
                    <a:pt x="1166" y="1024"/>
                    <a:pt x="1135" y="1070"/>
                    <a:pt x="1120" y="1131"/>
                  </a:cubicBezTo>
                  <a:cubicBezTo>
                    <a:pt x="1087" y="1114"/>
                    <a:pt x="1050" y="1106"/>
                    <a:pt x="1013" y="1106"/>
                  </a:cubicBezTo>
                  <a:cubicBezTo>
                    <a:pt x="947" y="1106"/>
                    <a:pt x="879" y="1133"/>
                    <a:pt x="830" y="1191"/>
                  </a:cubicBezTo>
                  <a:cubicBezTo>
                    <a:pt x="769" y="1283"/>
                    <a:pt x="785" y="1405"/>
                    <a:pt x="861" y="1481"/>
                  </a:cubicBezTo>
                  <a:cubicBezTo>
                    <a:pt x="815" y="1527"/>
                    <a:pt x="769" y="1588"/>
                    <a:pt x="754" y="1649"/>
                  </a:cubicBezTo>
                  <a:cubicBezTo>
                    <a:pt x="739" y="1633"/>
                    <a:pt x="724" y="1618"/>
                    <a:pt x="709" y="1618"/>
                  </a:cubicBezTo>
                  <a:cubicBezTo>
                    <a:pt x="495" y="1588"/>
                    <a:pt x="282" y="1542"/>
                    <a:pt x="84" y="1481"/>
                  </a:cubicBezTo>
                  <a:cubicBezTo>
                    <a:pt x="76" y="1477"/>
                    <a:pt x="69" y="1476"/>
                    <a:pt x="63" y="1476"/>
                  </a:cubicBezTo>
                  <a:cubicBezTo>
                    <a:pt x="17" y="1476"/>
                    <a:pt x="0" y="1559"/>
                    <a:pt x="53" y="1572"/>
                  </a:cubicBezTo>
                  <a:cubicBezTo>
                    <a:pt x="267" y="1649"/>
                    <a:pt x="480" y="1694"/>
                    <a:pt x="709" y="1725"/>
                  </a:cubicBezTo>
                  <a:lnTo>
                    <a:pt x="739" y="1725"/>
                  </a:lnTo>
                  <a:cubicBezTo>
                    <a:pt x="724" y="1740"/>
                    <a:pt x="724" y="1755"/>
                    <a:pt x="739" y="1770"/>
                  </a:cubicBezTo>
                  <a:cubicBezTo>
                    <a:pt x="739" y="1831"/>
                    <a:pt x="769" y="1892"/>
                    <a:pt x="815" y="1923"/>
                  </a:cubicBezTo>
                  <a:cubicBezTo>
                    <a:pt x="617" y="1984"/>
                    <a:pt x="419" y="2029"/>
                    <a:pt x="206" y="2060"/>
                  </a:cubicBezTo>
                  <a:cubicBezTo>
                    <a:pt x="145" y="2075"/>
                    <a:pt x="175" y="2167"/>
                    <a:pt x="236" y="2167"/>
                  </a:cubicBezTo>
                  <a:cubicBezTo>
                    <a:pt x="434" y="2121"/>
                    <a:pt x="648" y="2075"/>
                    <a:pt x="846" y="2029"/>
                  </a:cubicBezTo>
                  <a:cubicBezTo>
                    <a:pt x="846" y="2029"/>
                    <a:pt x="846" y="2014"/>
                    <a:pt x="861" y="2014"/>
                  </a:cubicBezTo>
                  <a:cubicBezTo>
                    <a:pt x="800" y="2136"/>
                    <a:pt x="785" y="2273"/>
                    <a:pt x="861" y="2395"/>
                  </a:cubicBezTo>
                  <a:cubicBezTo>
                    <a:pt x="922" y="2456"/>
                    <a:pt x="1013" y="2502"/>
                    <a:pt x="1105" y="2502"/>
                  </a:cubicBezTo>
                  <a:cubicBezTo>
                    <a:pt x="983" y="2730"/>
                    <a:pt x="846" y="2959"/>
                    <a:pt x="709" y="3187"/>
                  </a:cubicBezTo>
                  <a:cubicBezTo>
                    <a:pt x="688" y="3228"/>
                    <a:pt x="715" y="3262"/>
                    <a:pt x="745" y="3262"/>
                  </a:cubicBezTo>
                  <a:cubicBezTo>
                    <a:pt x="759" y="3262"/>
                    <a:pt x="775" y="3253"/>
                    <a:pt x="785" y="3233"/>
                  </a:cubicBezTo>
                  <a:cubicBezTo>
                    <a:pt x="922" y="3005"/>
                    <a:pt x="1059" y="2776"/>
                    <a:pt x="1196" y="2547"/>
                  </a:cubicBezTo>
                  <a:cubicBezTo>
                    <a:pt x="1227" y="2608"/>
                    <a:pt x="1288" y="2669"/>
                    <a:pt x="1348" y="2685"/>
                  </a:cubicBezTo>
                  <a:cubicBezTo>
                    <a:pt x="1379" y="2700"/>
                    <a:pt x="1409" y="2700"/>
                    <a:pt x="1440" y="2700"/>
                  </a:cubicBezTo>
                  <a:cubicBezTo>
                    <a:pt x="1394" y="2898"/>
                    <a:pt x="1348" y="3096"/>
                    <a:pt x="1333" y="3294"/>
                  </a:cubicBezTo>
                  <a:cubicBezTo>
                    <a:pt x="1326" y="3325"/>
                    <a:pt x="1348" y="3340"/>
                    <a:pt x="1373" y="3340"/>
                  </a:cubicBezTo>
                  <a:cubicBezTo>
                    <a:pt x="1398" y="3340"/>
                    <a:pt x="1425" y="3325"/>
                    <a:pt x="1425" y="3294"/>
                  </a:cubicBezTo>
                  <a:cubicBezTo>
                    <a:pt x="1455" y="3081"/>
                    <a:pt x="1486" y="2883"/>
                    <a:pt x="1547" y="2669"/>
                  </a:cubicBezTo>
                  <a:cubicBezTo>
                    <a:pt x="1577" y="2654"/>
                    <a:pt x="1607" y="2639"/>
                    <a:pt x="1638" y="2608"/>
                  </a:cubicBezTo>
                  <a:cubicBezTo>
                    <a:pt x="1697" y="2638"/>
                    <a:pt x="1770" y="2662"/>
                    <a:pt x="1843" y="2662"/>
                  </a:cubicBezTo>
                  <a:cubicBezTo>
                    <a:pt x="1882" y="2662"/>
                    <a:pt x="1921" y="2655"/>
                    <a:pt x="1958" y="2639"/>
                  </a:cubicBezTo>
                  <a:cubicBezTo>
                    <a:pt x="2034" y="2624"/>
                    <a:pt x="2095" y="2563"/>
                    <a:pt x="2110" y="2502"/>
                  </a:cubicBezTo>
                  <a:lnTo>
                    <a:pt x="2125" y="2502"/>
                  </a:lnTo>
                  <a:cubicBezTo>
                    <a:pt x="2186" y="2746"/>
                    <a:pt x="2247" y="3005"/>
                    <a:pt x="2324" y="3248"/>
                  </a:cubicBezTo>
                  <a:cubicBezTo>
                    <a:pt x="2329" y="3272"/>
                    <a:pt x="2346" y="3282"/>
                    <a:pt x="2364" y="3282"/>
                  </a:cubicBezTo>
                  <a:cubicBezTo>
                    <a:pt x="2393" y="3282"/>
                    <a:pt x="2424" y="3256"/>
                    <a:pt x="2415" y="3218"/>
                  </a:cubicBezTo>
                  <a:lnTo>
                    <a:pt x="2217" y="2471"/>
                  </a:lnTo>
                  <a:cubicBezTo>
                    <a:pt x="2208" y="2453"/>
                    <a:pt x="2189" y="2446"/>
                    <a:pt x="2168" y="2446"/>
                  </a:cubicBezTo>
                  <a:cubicBezTo>
                    <a:pt x="2158" y="2446"/>
                    <a:pt x="2147" y="2448"/>
                    <a:pt x="2137" y="2451"/>
                  </a:cubicBezTo>
                  <a:lnTo>
                    <a:pt x="2137" y="2451"/>
                  </a:lnTo>
                  <a:cubicBezTo>
                    <a:pt x="2141" y="2447"/>
                    <a:pt x="2141" y="2441"/>
                    <a:pt x="2141" y="2441"/>
                  </a:cubicBezTo>
                  <a:cubicBezTo>
                    <a:pt x="2217" y="2441"/>
                    <a:pt x="2278" y="2410"/>
                    <a:pt x="2339" y="2365"/>
                  </a:cubicBezTo>
                  <a:cubicBezTo>
                    <a:pt x="2339" y="2380"/>
                    <a:pt x="2339" y="2380"/>
                    <a:pt x="2339" y="2380"/>
                  </a:cubicBezTo>
                  <a:cubicBezTo>
                    <a:pt x="2506" y="2456"/>
                    <a:pt x="2674" y="2517"/>
                    <a:pt x="2826" y="2593"/>
                  </a:cubicBezTo>
                  <a:cubicBezTo>
                    <a:pt x="2835" y="2597"/>
                    <a:pt x="2843" y="2599"/>
                    <a:pt x="2851" y="2599"/>
                  </a:cubicBezTo>
                  <a:cubicBezTo>
                    <a:pt x="2898" y="2599"/>
                    <a:pt x="2924" y="2530"/>
                    <a:pt x="2872" y="2517"/>
                  </a:cubicBezTo>
                  <a:cubicBezTo>
                    <a:pt x="2720" y="2441"/>
                    <a:pt x="2567" y="2365"/>
                    <a:pt x="2400" y="2288"/>
                  </a:cubicBezTo>
                  <a:cubicBezTo>
                    <a:pt x="2430" y="2228"/>
                    <a:pt x="2445" y="2151"/>
                    <a:pt x="2430" y="2090"/>
                  </a:cubicBezTo>
                  <a:cubicBezTo>
                    <a:pt x="2430" y="2060"/>
                    <a:pt x="2415" y="2029"/>
                    <a:pt x="2400" y="1999"/>
                  </a:cubicBezTo>
                  <a:cubicBezTo>
                    <a:pt x="2385" y="1984"/>
                    <a:pt x="2369" y="1969"/>
                    <a:pt x="2369" y="1953"/>
                  </a:cubicBezTo>
                  <a:cubicBezTo>
                    <a:pt x="2369" y="1938"/>
                    <a:pt x="2369" y="1938"/>
                    <a:pt x="2385" y="1923"/>
                  </a:cubicBezTo>
                  <a:cubicBezTo>
                    <a:pt x="2491" y="1831"/>
                    <a:pt x="2537" y="1710"/>
                    <a:pt x="2506" y="1572"/>
                  </a:cubicBezTo>
                  <a:cubicBezTo>
                    <a:pt x="2704" y="1557"/>
                    <a:pt x="2903" y="1527"/>
                    <a:pt x="3085" y="1450"/>
                  </a:cubicBezTo>
                  <a:cubicBezTo>
                    <a:pt x="3142" y="1436"/>
                    <a:pt x="3120" y="1357"/>
                    <a:pt x="3068" y="1357"/>
                  </a:cubicBezTo>
                  <a:cubicBezTo>
                    <a:pt x="3064" y="1357"/>
                    <a:pt x="3060" y="1358"/>
                    <a:pt x="3055" y="1359"/>
                  </a:cubicBezTo>
                  <a:cubicBezTo>
                    <a:pt x="2872" y="1435"/>
                    <a:pt x="2674" y="1481"/>
                    <a:pt x="2476" y="1481"/>
                  </a:cubicBezTo>
                  <a:cubicBezTo>
                    <a:pt x="2445" y="1420"/>
                    <a:pt x="2385" y="1374"/>
                    <a:pt x="2324" y="1344"/>
                  </a:cubicBezTo>
                  <a:lnTo>
                    <a:pt x="2354" y="1344"/>
                  </a:lnTo>
                  <a:lnTo>
                    <a:pt x="2918" y="1024"/>
                  </a:lnTo>
                  <a:cubicBezTo>
                    <a:pt x="2970" y="998"/>
                    <a:pt x="2932" y="926"/>
                    <a:pt x="2892" y="926"/>
                  </a:cubicBezTo>
                  <a:cubicBezTo>
                    <a:pt x="2885" y="926"/>
                    <a:pt x="2878" y="928"/>
                    <a:pt x="2872" y="932"/>
                  </a:cubicBezTo>
                  <a:cubicBezTo>
                    <a:pt x="2689" y="1039"/>
                    <a:pt x="2491" y="1146"/>
                    <a:pt x="2308" y="1252"/>
                  </a:cubicBezTo>
                  <a:cubicBezTo>
                    <a:pt x="2308" y="1176"/>
                    <a:pt x="2278" y="1100"/>
                    <a:pt x="2217" y="1039"/>
                  </a:cubicBezTo>
                  <a:cubicBezTo>
                    <a:pt x="2162" y="1002"/>
                    <a:pt x="2101" y="982"/>
                    <a:pt x="2041" y="982"/>
                  </a:cubicBezTo>
                  <a:cubicBezTo>
                    <a:pt x="2002" y="982"/>
                    <a:pt x="1963" y="991"/>
                    <a:pt x="1927" y="1009"/>
                  </a:cubicBezTo>
                  <a:cubicBezTo>
                    <a:pt x="1882" y="902"/>
                    <a:pt x="1775" y="841"/>
                    <a:pt x="1668" y="826"/>
                  </a:cubicBezTo>
                  <a:cubicBezTo>
                    <a:pt x="1653" y="567"/>
                    <a:pt x="1623" y="293"/>
                    <a:pt x="1592" y="34"/>
                  </a:cubicBezTo>
                  <a:cubicBezTo>
                    <a:pt x="1586" y="10"/>
                    <a:pt x="1569" y="0"/>
                    <a:pt x="1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 flipH="1">
              <a:off x="6752442" y="3072192"/>
              <a:ext cx="330380" cy="357955"/>
            </a:xfrm>
            <a:custGeom>
              <a:avLst/>
              <a:gdLst/>
              <a:ahLst/>
              <a:cxnLst/>
              <a:rect l="l" t="t" r="r" b="b"/>
              <a:pathLst>
                <a:path w="4541" h="4920" extrusionOk="0">
                  <a:moveTo>
                    <a:pt x="1980" y="0"/>
                  </a:moveTo>
                  <a:cubicBezTo>
                    <a:pt x="1908" y="0"/>
                    <a:pt x="1836" y="8"/>
                    <a:pt x="1768" y="22"/>
                  </a:cubicBezTo>
                  <a:cubicBezTo>
                    <a:pt x="1616" y="52"/>
                    <a:pt x="1448" y="113"/>
                    <a:pt x="1326" y="220"/>
                  </a:cubicBezTo>
                  <a:cubicBezTo>
                    <a:pt x="1082" y="418"/>
                    <a:pt x="1037" y="799"/>
                    <a:pt x="1082" y="1103"/>
                  </a:cubicBezTo>
                  <a:cubicBezTo>
                    <a:pt x="1098" y="1332"/>
                    <a:pt x="1174" y="1545"/>
                    <a:pt x="1296" y="1728"/>
                  </a:cubicBezTo>
                  <a:cubicBezTo>
                    <a:pt x="1143" y="1652"/>
                    <a:pt x="960" y="1606"/>
                    <a:pt x="793" y="1576"/>
                  </a:cubicBezTo>
                  <a:cubicBezTo>
                    <a:pt x="768" y="1573"/>
                    <a:pt x="743" y="1572"/>
                    <a:pt x="718" y="1572"/>
                  </a:cubicBezTo>
                  <a:cubicBezTo>
                    <a:pt x="587" y="1572"/>
                    <a:pt x="453" y="1606"/>
                    <a:pt x="351" y="1682"/>
                  </a:cubicBezTo>
                  <a:cubicBezTo>
                    <a:pt x="214" y="1774"/>
                    <a:pt x="138" y="1911"/>
                    <a:pt x="92" y="2063"/>
                  </a:cubicBezTo>
                  <a:cubicBezTo>
                    <a:pt x="1" y="2338"/>
                    <a:pt x="46" y="2688"/>
                    <a:pt x="229" y="2932"/>
                  </a:cubicBezTo>
                  <a:cubicBezTo>
                    <a:pt x="397" y="3176"/>
                    <a:pt x="671" y="3328"/>
                    <a:pt x="960" y="3343"/>
                  </a:cubicBezTo>
                  <a:cubicBezTo>
                    <a:pt x="989" y="3347"/>
                    <a:pt x="1018" y="3349"/>
                    <a:pt x="1046" y="3349"/>
                  </a:cubicBezTo>
                  <a:cubicBezTo>
                    <a:pt x="1124" y="3349"/>
                    <a:pt x="1202" y="3335"/>
                    <a:pt x="1280" y="3313"/>
                  </a:cubicBezTo>
                  <a:lnTo>
                    <a:pt x="1280" y="3313"/>
                  </a:lnTo>
                  <a:cubicBezTo>
                    <a:pt x="1143" y="3495"/>
                    <a:pt x="1037" y="3709"/>
                    <a:pt x="991" y="3937"/>
                  </a:cubicBezTo>
                  <a:cubicBezTo>
                    <a:pt x="945" y="4196"/>
                    <a:pt x="991" y="4471"/>
                    <a:pt x="1158" y="4684"/>
                  </a:cubicBezTo>
                  <a:cubicBezTo>
                    <a:pt x="1290" y="4837"/>
                    <a:pt x="1485" y="4920"/>
                    <a:pt x="1686" y="4920"/>
                  </a:cubicBezTo>
                  <a:cubicBezTo>
                    <a:pt x="1764" y="4920"/>
                    <a:pt x="1844" y="4908"/>
                    <a:pt x="1920" y="4882"/>
                  </a:cubicBezTo>
                  <a:cubicBezTo>
                    <a:pt x="2210" y="4775"/>
                    <a:pt x="2408" y="4532"/>
                    <a:pt x="2484" y="4242"/>
                  </a:cubicBezTo>
                  <a:cubicBezTo>
                    <a:pt x="2514" y="4166"/>
                    <a:pt x="2530" y="4090"/>
                    <a:pt x="2530" y="4014"/>
                  </a:cubicBezTo>
                  <a:cubicBezTo>
                    <a:pt x="2575" y="4135"/>
                    <a:pt x="2636" y="4257"/>
                    <a:pt x="2713" y="4364"/>
                  </a:cubicBezTo>
                  <a:cubicBezTo>
                    <a:pt x="2854" y="4570"/>
                    <a:pt x="3093" y="4732"/>
                    <a:pt x="3356" y="4732"/>
                  </a:cubicBezTo>
                  <a:cubicBezTo>
                    <a:pt x="3405" y="4732"/>
                    <a:pt x="3455" y="4726"/>
                    <a:pt x="3505" y="4714"/>
                  </a:cubicBezTo>
                  <a:cubicBezTo>
                    <a:pt x="3810" y="4653"/>
                    <a:pt x="4023" y="4379"/>
                    <a:pt x="4114" y="4090"/>
                  </a:cubicBezTo>
                  <a:cubicBezTo>
                    <a:pt x="4190" y="3815"/>
                    <a:pt x="4145" y="3495"/>
                    <a:pt x="3992" y="3252"/>
                  </a:cubicBezTo>
                  <a:cubicBezTo>
                    <a:pt x="3840" y="3023"/>
                    <a:pt x="3596" y="2886"/>
                    <a:pt x="3368" y="2734"/>
                  </a:cubicBezTo>
                  <a:cubicBezTo>
                    <a:pt x="3535" y="2718"/>
                    <a:pt x="3703" y="2688"/>
                    <a:pt x="3855" y="2642"/>
                  </a:cubicBezTo>
                  <a:cubicBezTo>
                    <a:pt x="4160" y="2551"/>
                    <a:pt x="4449" y="2322"/>
                    <a:pt x="4510" y="2002"/>
                  </a:cubicBezTo>
                  <a:cubicBezTo>
                    <a:pt x="4541" y="1835"/>
                    <a:pt x="4510" y="1637"/>
                    <a:pt x="4465" y="1469"/>
                  </a:cubicBezTo>
                  <a:cubicBezTo>
                    <a:pt x="4404" y="1317"/>
                    <a:pt x="4328" y="1195"/>
                    <a:pt x="4206" y="1103"/>
                  </a:cubicBezTo>
                  <a:cubicBezTo>
                    <a:pt x="4061" y="997"/>
                    <a:pt x="3879" y="946"/>
                    <a:pt x="3700" y="946"/>
                  </a:cubicBezTo>
                  <a:cubicBezTo>
                    <a:pt x="3596" y="946"/>
                    <a:pt x="3493" y="963"/>
                    <a:pt x="3398" y="997"/>
                  </a:cubicBezTo>
                  <a:cubicBezTo>
                    <a:pt x="3215" y="1073"/>
                    <a:pt x="3063" y="1180"/>
                    <a:pt x="2956" y="1332"/>
                  </a:cubicBezTo>
                  <a:cubicBezTo>
                    <a:pt x="2972" y="1149"/>
                    <a:pt x="2926" y="966"/>
                    <a:pt x="2865" y="783"/>
                  </a:cubicBezTo>
                  <a:cubicBezTo>
                    <a:pt x="2804" y="616"/>
                    <a:pt x="2713" y="464"/>
                    <a:pt x="2621" y="326"/>
                  </a:cubicBezTo>
                  <a:cubicBezTo>
                    <a:pt x="2514" y="189"/>
                    <a:pt x="2408" y="83"/>
                    <a:pt x="2240" y="37"/>
                  </a:cubicBezTo>
                  <a:cubicBezTo>
                    <a:pt x="2156" y="12"/>
                    <a:pt x="2068" y="0"/>
                    <a:pt x="19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 flipH="1">
              <a:off x="6798496" y="3126976"/>
              <a:ext cx="228523" cy="243875"/>
            </a:xfrm>
            <a:custGeom>
              <a:avLst/>
              <a:gdLst/>
              <a:ahLst/>
              <a:cxnLst/>
              <a:rect l="l" t="t" r="r" b="b"/>
              <a:pathLst>
                <a:path w="3141" h="3352" extrusionOk="0">
                  <a:moveTo>
                    <a:pt x="1656" y="914"/>
                  </a:moveTo>
                  <a:cubicBezTo>
                    <a:pt x="1747" y="929"/>
                    <a:pt x="1839" y="1006"/>
                    <a:pt x="1854" y="1097"/>
                  </a:cubicBezTo>
                  <a:cubicBezTo>
                    <a:pt x="1854" y="1126"/>
                    <a:pt x="1879" y="1137"/>
                    <a:pt x="1900" y="1137"/>
                  </a:cubicBezTo>
                  <a:cubicBezTo>
                    <a:pt x="1913" y="1137"/>
                    <a:pt x="1925" y="1133"/>
                    <a:pt x="1930" y="1127"/>
                  </a:cubicBezTo>
                  <a:cubicBezTo>
                    <a:pt x="1961" y="1097"/>
                    <a:pt x="2003" y="1082"/>
                    <a:pt x="2046" y="1082"/>
                  </a:cubicBezTo>
                  <a:cubicBezTo>
                    <a:pt x="2090" y="1082"/>
                    <a:pt x="2136" y="1097"/>
                    <a:pt x="2174" y="1127"/>
                  </a:cubicBezTo>
                  <a:cubicBezTo>
                    <a:pt x="2235" y="1173"/>
                    <a:pt x="2235" y="1280"/>
                    <a:pt x="2205" y="1341"/>
                  </a:cubicBezTo>
                  <a:cubicBezTo>
                    <a:pt x="2189" y="1371"/>
                    <a:pt x="2205" y="1402"/>
                    <a:pt x="2235" y="1417"/>
                  </a:cubicBezTo>
                  <a:cubicBezTo>
                    <a:pt x="2342" y="1432"/>
                    <a:pt x="2418" y="1524"/>
                    <a:pt x="2433" y="1630"/>
                  </a:cubicBezTo>
                  <a:cubicBezTo>
                    <a:pt x="2433" y="1691"/>
                    <a:pt x="2418" y="1737"/>
                    <a:pt x="2387" y="1783"/>
                  </a:cubicBezTo>
                  <a:cubicBezTo>
                    <a:pt x="2357" y="1828"/>
                    <a:pt x="2311" y="1844"/>
                    <a:pt x="2296" y="1889"/>
                  </a:cubicBezTo>
                  <a:cubicBezTo>
                    <a:pt x="2250" y="1935"/>
                    <a:pt x="2281" y="1981"/>
                    <a:pt x="2296" y="2026"/>
                  </a:cubicBezTo>
                  <a:cubicBezTo>
                    <a:pt x="2326" y="2072"/>
                    <a:pt x="2357" y="2118"/>
                    <a:pt x="2342" y="2179"/>
                  </a:cubicBezTo>
                  <a:cubicBezTo>
                    <a:pt x="2328" y="2276"/>
                    <a:pt x="2237" y="2348"/>
                    <a:pt x="2141" y="2348"/>
                  </a:cubicBezTo>
                  <a:cubicBezTo>
                    <a:pt x="2131" y="2348"/>
                    <a:pt x="2122" y="2348"/>
                    <a:pt x="2113" y="2346"/>
                  </a:cubicBezTo>
                  <a:cubicBezTo>
                    <a:pt x="2083" y="2346"/>
                    <a:pt x="2052" y="2362"/>
                    <a:pt x="2052" y="2392"/>
                  </a:cubicBezTo>
                  <a:cubicBezTo>
                    <a:pt x="2052" y="2468"/>
                    <a:pt x="1991" y="2544"/>
                    <a:pt x="1915" y="2560"/>
                  </a:cubicBezTo>
                  <a:cubicBezTo>
                    <a:pt x="1894" y="2567"/>
                    <a:pt x="1874" y="2570"/>
                    <a:pt x="1853" y="2570"/>
                  </a:cubicBezTo>
                  <a:cubicBezTo>
                    <a:pt x="1783" y="2570"/>
                    <a:pt x="1715" y="2534"/>
                    <a:pt x="1656" y="2499"/>
                  </a:cubicBezTo>
                  <a:cubicBezTo>
                    <a:pt x="1647" y="2494"/>
                    <a:pt x="1638" y="2492"/>
                    <a:pt x="1630" y="2492"/>
                  </a:cubicBezTo>
                  <a:cubicBezTo>
                    <a:pt x="1609" y="2492"/>
                    <a:pt x="1591" y="2503"/>
                    <a:pt x="1580" y="2514"/>
                  </a:cubicBezTo>
                  <a:cubicBezTo>
                    <a:pt x="1565" y="2544"/>
                    <a:pt x="1549" y="2560"/>
                    <a:pt x="1534" y="2575"/>
                  </a:cubicBezTo>
                  <a:cubicBezTo>
                    <a:pt x="1525" y="2570"/>
                    <a:pt x="1516" y="2569"/>
                    <a:pt x="1508" y="2569"/>
                  </a:cubicBezTo>
                  <a:cubicBezTo>
                    <a:pt x="1487" y="2569"/>
                    <a:pt x="1469" y="2579"/>
                    <a:pt x="1458" y="2590"/>
                  </a:cubicBezTo>
                  <a:cubicBezTo>
                    <a:pt x="1450" y="2598"/>
                    <a:pt x="1439" y="2602"/>
                    <a:pt x="1426" y="2602"/>
                  </a:cubicBezTo>
                  <a:cubicBezTo>
                    <a:pt x="1412" y="2602"/>
                    <a:pt x="1397" y="2598"/>
                    <a:pt x="1382" y="2590"/>
                  </a:cubicBezTo>
                  <a:cubicBezTo>
                    <a:pt x="1306" y="2560"/>
                    <a:pt x="1260" y="2483"/>
                    <a:pt x="1275" y="2407"/>
                  </a:cubicBezTo>
                  <a:cubicBezTo>
                    <a:pt x="1275" y="2378"/>
                    <a:pt x="1250" y="2361"/>
                    <a:pt x="1224" y="2361"/>
                  </a:cubicBezTo>
                  <a:cubicBezTo>
                    <a:pt x="1209" y="2361"/>
                    <a:pt x="1195" y="2366"/>
                    <a:pt x="1184" y="2377"/>
                  </a:cubicBezTo>
                  <a:cubicBezTo>
                    <a:pt x="1164" y="2397"/>
                    <a:pt x="1138" y="2405"/>
                    <a:pt x="1110" y="2405"/>
                  </a:cubicBezTo>
                  <a:cubicBezTo>
                    <a:pt x="1050" y="2405"/>
                    <a:pt x="981" y="2367"/>
                    <a:pt x="940" y="2316"/>
                  </a:cubicBezTo>
                  <a:cubicBezTo>
                    <a:pt x="879" y="2209"/>
                    <a:pt x="925" y="2072"/>
                    <a:pt x="1001" y="1981"/>
                  </a:cubicBezTo>
                  <a:cubicBezTo>
                    <a:pt x="1031" y="1950"/>
                    <a:pt x="1016" y="1889"/>
                    <a:pt x="970" y="1889"/>
                  </a:cubicBezTo>
                  <a:cubicBezTo>
                    <a:pt x="894" y="1889"/>
                    <a:pt x="833" y="1813"/>
                    <a:pt x="833" y="1737"/>
                  </a:cubicBezTo>
                  <a:cubicBezTo>
                    <a:pt x="833" y="1645"/>
                    <a:pt x="910" y="1569"/>
                    <a:pt x="986" y="1524"/>
                  </a:cubicBezTo>
                  <a:cubicBezTo>
                    <a:pt x="1016" y="1508"/>
                    <a:pt x="1016" y="1463"/>
                    <a:pt x="986" y="1432"/>
                  </a:cubicBezTo>
                  <a:cubicBezTo>
                    <a:pt x="910" y="1402"/>
                    <a:pt x="879" y="1310"/>
                    <a:pt x="925" y="1249"/>
                  </a:cubicBezTo>
                  <a:cubicBezTo>
                    <a:pt x="949" y="1217"/>
                    <a:pt x="987" y="1202"/>
                    <a:pt x="1026" y="1202"/>
                  </a:cubicBezTo>
                  <a:cubicBezTo>
                    <a:pt x="1060" y="1202"/>
                    <a:pt x="1095" y="1213"/>
                    <a:pt x="1123" y="1234"/>
                  </a:cubicBezTo>
                  <a:cubicBezTo>
                    <a:pt x="1129" y="1247"/>
                    <a:pt x="1138" y="1252"/>
                    <a:pt x="1148" y="1252"/>
                  </a:cubicBezTo>
                  <a:cubicBezTo>
                    <a:pt x="1161" y="1252"/>
                    <a:pt x="1175" y="1243"/>
                    <a:pt x="1184" y="1234"/>
                  </a:cubicBezTo>
                  <a:cubicBezTo>
                    <a:pt x="1214" y="1234"/>
                    <a:pt x="1260" y="1219"/>
                    <a:pt x="1245" y="1173"/>
                  </a:cubicBezTo>
                  <a:cubicBezTo>
                    <a:pt x="1229" y="1143"/>
                    <a:pt x="1229" y="1112"/>
                    <a:pt x="1260" y="1097"/>
                  </a:cubicBezTo>
                  <a:cubicBezTo>
                    <a:pt x="1275" y="1089"/>
                    <a:pt x="1290" y="1089"/>
                    <a:pt x="1306" y="1089"/>
                  </a:cubicBezTo>
                  <a:cubicBezTo>
                    <a:pt x="1321" y="1089"/>
                    <a:pt x="1336" y="1089"/>
                    <a:pt x="1351" y="1082"/>
                  </a:cubicBezTo>
                  <a:cubicBezTo>
                    <a:pt x="1428" y="1067"/>
                    <a:pt x="1458" y="990"/>
                    <a:pt x="1504" y="960"/>
                  </a:cubicBezTo>
                  <a:cubicBezTo>
                    <a:pt x="1534" y="929"/>
                    <a:pt x="1565" y="929"/>
                    <a:pt x="1610" y="914"/>
                  </a:cubicBezTo>
                  <a:cubicBezTo>
                    <a:pt x="1618" y="922"/>
                    <a:pt x="1626" y="926"/>
                    <a:pt x="1633" y="926"/>
                  </a:cubicBezTo>
                  <a:cubicBezTo>
                    <a:pt x="1641" y="926"/>
                    <a:pt x="1648" y="922"/>
                    <a:pt x="1656" y="914"/>
                  </a:cubicBezTo>
                  <a:close/>
                  <a:moveTo>
                    <a:pt x="1545" y="1"/>
                  </a:moveTo>
                  <a:cubicBezTo>
                    <a:pt x="1519" y="1"/>
                    <a:pt x="1488" y="26"/>
                    <a:pt x="1488" y="61"/>
                  </a:cubicBezTo>
                  <a:cubicBezTo>
                    <a:pt x="1534" y="320"/>
                    <a:pt x="1565" y="579"/>
                    <a:pt x="1565" y="823"/>
                  </a:cubicBezTo>
                  <a:cubicBezTo>
                    <a:pt x="1534" y="838"/>
                    <a:pt x="1504" y="838"/>
                    <a:pt x="1488" y="868"/>
                  </a:cubicBezTo>
                  <a:cubicBezTo>
                    <a:pt x="1443" y="884"/>
                    <a:pt x="1397" y="914"/>
                    <a:pt x="1367" y="960"/>
                  </a:cubicBezTo>
                  <a:cubicBezTo>
                    <a:pt x="1351" y="975"/>
                    <a:pt x="1351" y="990"/>
                    <a:pt x="1321" y="990"/>
                  </a:cubicBezTo>
                  <a:cubicBezTo>
                    <a:pt x="1321" y="990"/>
                    <a:pt x="1321" y="990"/>
                    <a:pt x="1321" y="975"/>
                  </a:cubicBezTo>
                  <a:cubicBezTo>
                    <a:pt x="1214" y="686"/>
                    <a:pt x="1108" y="396"/>
                    <a:pt x="1001" y="91"/>
                  </a:cubicBezTo>
                  <a:cubicBezTo>
                    <a:pt x="995" y="73"/>
                    <a:pt x="975" y="65"/>
                    <a:pt x="954" y="65"/>
                  </a:cubicBezTo>
                  <a:cubicBezTo>
                    <a:pt x="923" y="65"/>
                    <a:pt x="891" y="85"/>
                    <a:pt x="910" y="122"/>
                  </a:cubicBezTo>
                  <a:cubicBezTo>
                    <a:pt x="1016" y="411"/>
                    <a:pt x="1123" y="716"/>
                    <a:pt x="1229" y="1006"/>
                  </a:cubicBezTo>
                  <a:cubicBezTo>
                    <a:pt x="1169" y="1021"/>
                    <a:pt x="1138" y="1082"/>
                    <a:pt x="1123" y="1127"/>
                  </a:cubicBezTo>
                  <a:cubicBezTo>
                    <a:pt x="1090" y="1111"/>
                    <a:pt x="1053" y="1103"/>
                    <a:pt x="1016" y="1103"/>
                  </a:cubicBezTo>
                  <a:cubicBezTo>
                    <a:pt x="950" y="1103"/>
                    <a:pt x="882" y="1130"/>
                    <a:pt x="833" y="1188"/>
                  </a:cubicBezTo>
                  <a:cubicBezTo>
                    <a:pt x="772" y="1280"/>
                    <a:pt x="788" y="1402"/>
                    <a:pt x="864" y="1478"/>
                  </a:cubicBezTo>
                  <a:cubicBezTo>
                    <a:pt x="818" y="1524"/>
                    <a:pt x="772" y="1585"/>
                    <a:pt x="757" y="1645"/>
                  </a:cubicBezTo>
                  <a:cubicBezTo>
                    <a:pt x="742" y="1630"/>
                    <a:pt x="727" y="1630"/>
                    <a:pt x="711" y="1630"/>
                  </a:cubicBezTo>
                  <a:cubicBezTo>
                    <a:pt x="498" y="1600"/>
                    <a:pt x="285" y="1539"/>
                    <a:pt x="87" y="1478"/>
                  </a:cubicBezTo>
                  <a:cubicBezTo>
                    <a:pt x="82" y="1477"/>
                    <a:pt x="78" y="1476"/>
                    <a:pt x="73" y="1476"/>
                  </a:cubicBezTo>
                  <a:cubicBezTo>
                    <a:pt x="22" y="1476"/>
                    <a:pt x="0" y="1555"/>
                    <a:pt x="56" y="1569"/>
                  </a:cubicBezTo>
                  <a:cubicBezTo>
                    <a:pt x="270" y="1645"/>
                    <a:pt x="483" y="1691"/>
                    <a:pt x="711" y="1722"/>
                  </a:cubicBezTo>
                  <a:lnTo>
                    <a:pt x="742" y="1722"/>
                  </a:lnTo>
                  <a:cubicBezTo>
                    <a:pt x="727" y="1737"/>
                    <a:pt x="727" y="1752"/>
                    <a:pt x="742" y="1767"/>
                  </a:cubicBezTo>
                  <a:cubicBezTo>
                    <a:pt x="742" y="1828"/>
                    <a:pt x="772" y="1889"/>
                    <a:pt x="818" y="1935"/>
                  </a:cubicBezTo>
                  <a:cubicBezTo>
                    <a:pt x="620" y="1996"/>
                    <a:pt x="422" y="2042"/>
                    <a:pt x="209" y="2072"/>
                  </a:cubicBezTo>
                  <a:cubicBezTo>
                    <a:pt x="152" y="2072"/>
                    <a:pt x="175" y="2165"/>
                    <a:pt x="227" y="2165"/>
                  </a:cubicBezTo>
                  <a:cubicBezTo>
                    <a:pt x="231" y="2165"/>
                    <a:pt x="235" y="2165"/>
                    <a:pt x="239" y="2164"/>
                  </a:cubicBezTo>
                  <a:cubicBezTo>
                    <a:pt x="437" y="2133"/>
                    <a:pt x="650" y="2087"/>
                    <a:pt x="849" y="2026"/>
                  </a:cubicBezTo>
                  <a:lnTo>
                    <a:pt x="864" y="2026"/>
                  </a:lnTo>
                  <a:cubicBezTo>
                    <a:pt x="803" y="2133"/>
                    <a:pt x="788" y="2285"/>
                    <a:pt x="864" y="2392"/>
                  </a:cubicBezTo>
                  <a:cubicBezTo>
                    <a:pt x="917" y="2458"/>
                    <a:pt x="993" y="2502"/>
                    <a:pt x="1072" y="2502"/>
                  </a:cubicBezTo>
                  <a:cubicBezTo>
                    <a:pt x="1084" y="2502"/>
                    <a:pt x="1096" y="2501"/>
                    <a:pt x="1108" y="2499"/>
                  </a:cubicBezTo>
                  <a:lnTo>
                    <a:pt x="1108" y="2499"/>
                  </a:lnTo>
                  <a:cubicBezTo>
                    <a:pt x="986" y="2727"/>
                    <a:pt x="849" y="2956"/>
                    <a:pt x="711" y="3184"/>
                  </a:cubicBezTo>
                  <a:cubicBezTo>
                    <a:pt x="690" y="3228"/>
                    <a:pt x="723" y="3264"/>
                    <a:pt x="754" y="3264"/>
                  </a:cubicBezTo>
                  <a:cubicBezTo>
                    <a:pt x="767" y="3264"/>
                    <a:pt x="779" y="3258"/>
                    <a:pt x="788" y="3245"/>
                  </a:cubicBezTo>
                  <a:cubicBezTo>
                    <a:pt x="925" y="3017"/>
                    <a:pt x="1062" y="2788"/>
                    <a:pt x="1199" y="2544"/>
                  </a:cubicBezTo>
                  <a:cubicBezTo>
                    <a:pt x="1229" y="2621"/>
                    <a:pt x="1290" y="2666"/>
                    <a:pt x="1351" y="2682"/>
                  </a:cubicBezTo>
                  <a:cubicBezTo>
                    <a:pt x="1382" y="2697"/>
                    <a:pt x="1412" y="2697"/>
                    <a:pt x="1443" y="2697"/>
                  </a:cubicBezTo>
                  <a:cubicBezTo>
                    <a:pt x="1397" y="2895"/>
                    <a:pt x="1351" y="3093"/>
                    <a:pt x="1336" y="3306"/>
                  </a:cubicBezTo>
                  <a:cubicBezTo>
                    <a:pt x="1328" y="3337"/>
                    <a:pt x="1351" y="3352"/>
                    <a:pt x="1376" y="3352"/>
                  </a:cubicBezTo>
                  <a:cubicBezTo>
                    <a:pt x="1401" y="3352"/>
                    <a:pt x="1428" y="3337"/>
                    <a:pt x="1428" y="3306"/>
                  </a:cubicBezTo>
                  <a:cubicBezTo>
                    <a:pt x="1458" y="3093"/>
                    <a:pt x="1488" y="2880"/>
                    <a:pt x="1549" y="2666"/>
                  </a:cubicBezTo>
                  <a:cubicBezTo>
                    <a:pt x="1580" y="2651"/>
                    <a:pt x="1610" y="2636"/>
                    <a:pt x="1641" y="2605"/>
                  </a:cubicBezTo>
                  <a:cubicBezTo>
                    <a:pt x="1702" y="2646"/>
                    <a:pt x="1776" y="2666"/>
                    <a:pt x="1851" y="2666"/>
                  </a:cubicBezTo>
                  <a:cubicBezTo>
                    <a:pt x="1888" y="2666"/>
                    <a:pt x="1925" y="2661"/>
                    <a:pt x="1961" y="2651"/>
                  </a:cubicBezTo>
                  <a:cubicBezTo>
                    <a:pt x="2037" y="2621"/>
                    <a:pt x="2098" y="2560"/>
                    <a:pt x="2113" y="2499"/>
                  </a:cubicBezTo>
                  <a:cubicBezTo>
                    <a:pt x="2113" y="2499"/>
                    <a:pt x="2113" y="2499"/>
                    <a:pt x="2128" y="2514"/>
                  </a:cubicBezTo>
                  <a:cubicBezTo>
                    <a:pt x="2189" y="2758"/>
                    <a:pt x="2250" y="3001"/>
                    <a:pt x="2326" y="3245"/>
                  </a:cubicBezTo>
                  <a:cubicBezTo>
                    <a:pt x="2332" y="3269"/>
                    <a:pt x="2349" y="3278"/>
                    <a:pt x="2367" y="3278"/>
                  </a:cubicBezTo>
                  <a:cubicBezTo>
                    <a:pt x="2396" y="3278"/>
                    <a:pt x="2427" y="3252"/>
                    <a:pt x="2418" y="3215"/>
                  </a:cubicBezTo>
                  <a:lnTo>
                    <a:pt x="2220" y="2483"/>
                  </a:lnTo>
                  <a:cubicBezTo>
                    <a:pt x="2210" y="2454"/>
                    <a:pt x="2188" y="2444"/>
                    <a:pt x="2166" y="2444"/>
                  </a:cubicBezTo>
                  <a:cubicBezTo>
                    <a:pt x="2158" y="2444"/>
                    <a:pt x="2151" y="2445"/>
                    <a:pt x="2143" y="2447"/>
                  </a:cubicBezTo>
                  <a:lnTo>
                    <a:pt x="2143" y="2447"/>
                  </a:lnTo>
                  <a:cubicBezTo>
                    <a:pt x="2144" y="2445"/>
                    <a:pt x="2144" y="2442"/>
                    <a:pt x="2144" y="2438"/>
                  </a:cubicBezTo>
                  <a:cubicBezTo>
                    <a:pt x="2205" y="2438"/>
                    <a:pt x="2281" y="2423"/>
                    <a:pt x="2342" y="2377"/>
                  </a:cubicBezTo>
                  <a:cubicBezTo>
                    <a:pt x="2509" y="2453"/>
                    <a:pt x="2677" y="2529"/>
                    <a:pt x="2829" y="2605"/>
                  </a:cubicBezTo>
                  <a:cubicBezTo>
                    <a:pt x="2835" y="2607"/>
                    <a:pt x="2840" y="2607"/>
                    <a:pt x="2845" y="2607"/>
                  </a:cubicBezTo>
                  <a:cubicBezTo>
                    <a:pt x="2897" y="2607"/>
                    <a:pt x="2930" y="2542"/>
                    <a:pt x="2875" y="2514"/>
                  </a:cubicBezTo>
                  <a:cubicBezTo>
                    <a:pt x="2723" y="2438"/>
                    <a:pt x="2570" y="2362"/>
                    <a:pt x="2403" y="2301"/>
                  </a:cubicBezTo>
                  <a:cubicBezTo>
                    <a:pt x="2403" y="2301"/>
                    <a:pt x="2403" y="2285"/>
                    <a:pt x="2403" y="2285"/>
                  </a:cubicBezTo>
                  <a:cubicBezTo>
                    <a:pt x="2433" y="2224"/>
                    <a:pt x="2448" y="2164"/>
                    <a:pt x="2433" y="2087"/>
                  </a:cubicBezTo>
                  <a:cubicBezTo>
                    <a:pt x="2433" y="2057"/>
                    <a:pt x="2418" y="2026"/>
                    <a:pt x="2403" y="1996"/>
                  </a:cubicBezTo>
                  <a:cubicBezTo>
                    <a:pt x="2387" y="1981"/>
                    <a:pt x="2372" y="1965"/>
                    <a:pt x="2372" y="1950"/>
                  </a:cubicBezTo>
                  <a:cubicBezTo>
                    <a:pt x="2372" y="1935"/>
                    <a:pt x="2372" y="1935"/>
                    <a:pt x="2387" y="1920"/>
                  </a:cubicBezTo>
                  <a:cubicBezTo>
                    <a:pt x="2494" y="1844"/>
                    <a:pt x="2540" y="1706"/>
                    <a:pt x="2509" y="1585"/>
                  </a:cubicBezTo>
                  <a:cubicBezTo>
                    <a:pt x="2707" y="1569"/>
                    <a:pt x="2905" y="1524"/>
                    <a:pt x="3088" y="1463"/>
                  </a:cubicBezTo>
                  <a:cubicBezTo>
                    <a:pt x="3141" y="1436"/>
                    <a:pt x="3125" y="1365"/>
                    <a:pt x="3081" y="1365"/>
                  </a:cubicBezTo>
                  <a:cubicBezTo>
                    <a:pt x="3074" y="1365"/>
                    <a:pt x="3066" y="1367"/>
                    <a:pt x="3058" y="1371"/>
                  </a:cubicBezTo>
                  <a:cubicBezTo>
                    <a:pt x="2875" y="1432"/>
                    <a:pt x="2677" y="1478"/>
                    <a:pt x="2479" y="1478"/>
                  </a:cubicBezTo>
                  <a:cubicBezTo>
                    <a:pt x="2448" y="1432"/>
                    <a:pt x="2387" y="1386"/>
                    <a:pt x="2326" y="1356"/>
                  </a:cubicBezTo>
                  <a:cubicBezTo>
                    <a:pt x="2342" y="1356"/>
                    <a:pt x="2342" y="1356"/>
                    <a:pt x="2342" y="1341"/>
                  </a:cubicBezTo>
                  <a:lnTo>
                    <a:pt x="2921" y="1021"/>
                  </a:lnTo>
                  <a:cubicBezTo>
                    <a:pt x="2972" y="995"/>
                    <a:pt x="2937" y="938"/>
                    <a:pt x="2898" y="938"/>
                  </a:cubicBezTo>
                  <a:cubicBezTo>
                    <a:pt x="2890" y="938"/>
                    <a:pt x="2882" y="940"/>
                    <a:pt x="2875" y="945"/>
                  </a:cubicBezTo>
                  <a:cubicBezTo>
                    <a:pt x="2692" y="1051"/>
                    <a:pt x="2494" y="1143"/>
                    <a:pt x="2311" y="1249"/>
                  </a:cubicBezTo>
                  <a:cubicBezTo>
                    <a:pt x="2311" y="1173"/>
                    <a:pt x="2281" y="1097"/>
                    <a:pt x="2220" y="1051"/>
                  </a:cubicBezTo>
                  <a:cubicBezTo>
                    <a:pt x="2168" y="1008"/>
                    <a:pt x="2112" y="990"/>
                    <a:pt x="2053" y="990"/>
                  </a:cubicBezTo>
                  <a:cubicBezTo>
                    <a:pt x="2008" y="990"/>
                    <a:pt x="1962" y="1001"/>
                    <a:pt x="1915" y="1021"/>
                  </a:cubicBezTo>
                  <a:cubicBezTo>
                    <a:pt x="1885" y="914"/>
                    <a:pt x="1778" y="838"/>
                    <a:pt x="1671" y="823"/>
                  </a:cubicBezTo>
                  <a:cubicBezTo>
                    <a:pt x="1656" y="564"/>
                    <a:pt x="1626" y="305"/>
                    <a:pt x="1580" y="46"/>
                  </a:cubicBezTo>
                  <a:cubicBezTo>
                    <a:pt x="1580" y="14"/>
                    <a:pt x="1564" y="1"/>
                    <a:pt x="15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 flipH="1">
              <a:off x="6828910" y="3804245"/>
              <a:ext cx="17825" cy="4511"/>
            </a:xfrm>
            <a:custGeom>
              <a:avLst/>
              <a:gdLst/>
              <a:ahLst/>
              <a:cxnLst/>
              <a:rect l="l" t="t" r="r" b="b"/>
              <a:pathLst>
                <a:path w="245" h="62" extrusionOk="0">
                  <a:moveTo>
                    <a:pt x="245" y="0"/>
                  </a:moveTo>
                  <a:lnTo>
                    <a:pt x="245" y="0"/>
                  </a:lnTo>
                  <a:cubicBezTo>
                    <a:pt x="168" y="15"/>
                    <a:pt x="77" y="31"/>
                    <a:pt x="1" y="61"/>
                  </a:cubicBezTo>
                  <a:lnTo>
                    <a:pt x="168" y="61"/>
                  </a:lnTo>
                  <a:cubicBezTo>
                    <a:pt x="199" y="31"/>
                    <a:pt x="229" y="15"/>
                    <a:pt x="245" y="0"/>
                  </a:cubicBezTo>
                  <a:close/>
                </a:path>
              </a:pathLst>
            </a:custGeom>
            <a:solidFill>
              <a:srgbClr val="C2F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 flipH="1">
              <a:off x="6846662" y="3808683"/>
              <a:ext cx="3347" cy="73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5" y="0"/>
                  </a:moveTo>
                  <a:cubicBezTo>
                    <a:pt x="15" y="0"/>
                    <a:pt x="0" y="0"/>
                    <a:pt x="0" y="0"/>
                  </a:cubicBezTo>
                  <a:cubicBezTo>
                    <a:pt x="15" y="0"/>
                    <a:pt x="31" y="0"/>
                    <a:pt x="46" y="0"/>
                  </a:cubicBezTo>
                  <a:close/>
                </a:path>
              </a:pathLst>
            </a:custGeom>
            <a:solidFill>
              <a:srgbClr val="009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 flipH="1">
              <a:off x="5714891" y="3343129"/>
              <a:ext cx="515542" cy="1045344"/>
            </a:xfrm>
            <a:custGeom>
              <a:avLst/>
              <a:gdLst/>
              <a:ahLst/>
              <a:cxnLst/>
              <a:rect l="l" t="t" r="r" b="b"/>
              <a:pathLst>
                <a:path w="7086" h="14368" extrusionOk="0">
                  <a:moveTo>
                    <a:pt x="1448" y="0"/>
                  </a:moveTo>
                  <a:cubicBezTo>
                    <a:pt x="930" y="107"/>
                    <a:pt x="443" y="396"/>
                    <a:pt x="290" y="914"/>
                  </a:cubicBezTo>
                  <a:cubicBezTo>
                    <a:pt x="1" y="1783"/>
                    <a:pt x="47" y="2697"/>
                    <a:pt x="290" y="3611"/>
                  </a:cubicBezTo>
                  <a:cubicBezTo>
                    <a:pt x="595" y="4906"/>
                    <a:pt x="1007" y="6049"/>
                    <a:pt x="1296" y="7389"/>
                  </a:cubicBezTo>
                  <a:cubicBezTo>
                    <a:pt x="1677" y="9309"/>
                    <a:pt x="2256" y="11046"/>
                    <a:pt x="2896" y="12874"/>
                  </a:cubicBezTo>
                  <a:cubicBezTo>
                    <a:pt x="3063" y="13377"/>
                    <a:pt x="3277" y="13865"/>
                    <a:pt x="3460" y="14367"/>
                  </a:cubicBezTo>
                  <a:lnTo>
                    <a:pt x="3475" y="14367"/>
                  </a:lnTo>
                  <a:cubicBezTo>
                    <a:pt x="3475" y="14367"/>
                    <a:pt x="4099" y="12996"/>
                    <a:pt x="4831" y="12737"/>
                  </a:cubicBezTo>
                  <a:cubicBezTo>
                    <a:pt x="4934" y="12699"/>
                    <a:pt x="5052" y="12682"/>
                    <a:pt x="5178" y="12682"/>
                  </a:cubicBezTo>
                  <a:cubicBezTo>
                    <a:pt x="5953" y="12682"/>
                    <a:pt x="7055" y="13301"/>
                    <a:pt x="7055" y="13301"/>
                  </a:cubicBezTo>
                  <a:lnTo>
                    <a:pt x="7086" y="13286"/>
                  </a:lnTo>
                  <a:cubicBezTo>
                    <a:pt x="6949" y="12905"/>
                    <a:pt x="6796" y="12509"/>
                    <a:pt x="6690" y="12113"/>
                  </a:cubicBezTo>
                  <a:cubicBezTo>
                    <a:pt x="5897" y="8898"/>
                    <a:pt x="5196" y="5927"/>
                    <a:pt x="4252" y="2788"/>
                  </a:cubicBezTo>
                  <a:cubicBezTo>
                    <a:pt x="3993" y="1935"/>
                    <a:pt x="3658" y="1006"/>
                    <a:pt x="2987" y="396"/>
                  </a:cubicBezTo>
                  <a:cubicBezTo>
                    <a:pt x="2652" y="46"/>
                    <a:pt x="2119" y="168"/>
                    <a:pt x="1662" y="46"/>
                  </a:cubicBezTo>
                  <a:cubicBezTo>
                    <a:pt x="1601" y="46"/>
                    <a:pt x="1525" y="15"/>
                    <a:pt x="14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 flipH="1">
              <a:off x="5662798" y="3264918"/>
              <a:ext cx="660688" cy="1136870"/>
            </a:xfrm>
            <a:custGeom>
              <a:avLst/>
              <a:gdLst/>
              <a:ahLst/>
              <a:cxnLst/>
              <a:rect l="l" t="t" r="r" b="b"/>
              <a:pathLst>
                <a:path w="9081" h="15626" extrusionOk="0">
                  <a:moveTo>
                    <a:pt x="9081" y="14147"/>
                  </a:moveTo>
                  <a:lnTo>
                    <a:pt x="9081" y="14147"/>
                  </a:lnTo>
                  <a:lnTo>
                    <a:pt x="9081" y="14147"/>
                  </a:lnTo>
                  <a:cubicBezTo>
                    <a:pt x="9081" y="14147"/>
                    <a:pt x="9081" y="14147"/>
                    <a:pt x="9081" y="14147"/>
                  </a:cubicBezTo>
                  <a:cubicBezTo>
                    <a:pt x="9081" y="14147"/>
                    <a:pt x="9081" y="14147"/>
                    <a:pt x="9081" y="14147"/>
                  </a:cubicBezTo>
                  <a:close/>
                  <a:moveTo>
                    <a:pt x="2877" y="0"/>
                  </a:moveTo>
                  <a:cubicBezTo>
                    <a:pt x="2639" y="0"/>
                    <a:pt x="2395" y="40"/>
                    <a:pt x="2148" y="130"/>
                  </a:cubicBezTo>
                  <a:cubicBezTo>
                    <a:pt x="366" y="786"/>
                    <a:pt x="0" y="2324"/>
                    <a:pt x="244" y="3147"/>
                  </a:cubicBezTo>
                  <a:lnTo>
                    <a:pt x="4053" y="15625"/>
                  </a:lnTo>
                  <a:lnTo>
                    <a:pt x="4739" y="15442"/>
                  </a:lnTo>
                  <a:cubicBezTo>
                    <a:pt x="4556" y="14940"/>
                    <a:pt x="4342" y="14452"/>
                    <a:pt x="4160" y="13949"/>
                  </a:cubicBezTo>
                  <a:cubicBezTo>
                    <a:pt x="3535" y="12121"/>
                    <a:pt x="2956" y="10384"/>
                    <a:pt x="2575" y="8464"/>
                  </a:cubicBezTo>
                  <a:cubicBezTo>
                    <a:pt x="2286" y="7124"/>
                    <a:pt x="1874" y="5981"/>
                    <a:pt x="1569" y="4686"/>
                  </a:cubicBezTo>
                  <a:cubicBezTo>
                    <a:pt x="1326" y="3772"/>
                    <a:pt x="1280" y="2858"/>
                    <a:pt x="1569" y="1989"/>
                  </a:cubicBezTo>
                  <a:cubicBezTo>
                    <a:pt x="1722" y="1471"/>
                    <a:pt x="2194" y="1182"/>
                    <a:pt x="2727" y="1075"/>
                  </a:cubicBezTo>
                  <a:cubicBezTo>
                    <a:pt x="2804" y="1090"/>
                    <a:pt x="2865" y="1121"/>
                    <a:pt x="2941" y="1121"/>
                  </a:cubicBezTo>
                  <a:cubicBezTo>
                    <a:pt x="3398" y="1243"/>
                    <a:pt x="3916" y="1121"/>
                    <a:pt x="4266" y="1456"/>
                  </a:cubicBezTo>
                  <a:cubicBezTo>
                    <a:pt x="4937" y="2081"/>
                    <a:pt x="5272" y="2995"/>
                    <a:pt x="5531" y="3863"/>
                  </a:cubicBezTo>
                  <a:cubicBezTo>
                    <a:pt x="6475" y="7002"/>
                    <a:pt x="7161" y="9973"/>
                    <a:pt x="7969" y="13172"/>
                  </a:cubicBezTo>
                  <a:cubicBezTo>
                    <a:pt x="8075" y="13584"/>
                    <a:pt x="8212" y="13965"/>
                    <a:pt x="8365" y="14361"/>
                  </a:cubicBezTo>
                  <a:lnTo>
                    <a:pt x="9081" y="14147"/>
                  </a:lnTo>
                  <a:lnTo>
                    <a:pt x="9081" y="14147"/>
                  </a:lnTo>
                  <a:cubicBezTo>
                    <a:pt x="9074" y="14135"/>
                    <a:pt x="6140" y="3039"/>
                    <a:pt x="5866" y="2248"/>
                  </a:cubicBezTo>
                  <a:cubicBezTo>
                    <a:pt x="5616" y="1578"/>
                    <a:pt x="4369" y="0"/>
                    <a:pt x="2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 flipH="1">
              <a:off x="5706233" y="3330906"/>
              <a:ext cx="527474" cy="1057348"/>
            </a:xfrm>
            <a:custGeom>
              <a:avLst/>
              <a:gdLst/>
              <a:ahLst/>
              <a:cxnLst/>
              <a:rect l="l" t="t" r="r" b="b"/>
              <a:pathLst>
                <a:path w="7250" h="14533" extrusionOk="0">
                  <a:moveTo>
                    <a:pt x="1509" y="0"/>
                  </a:moveTo>
                  <a:cubicBezTo>
                    <a:pt x="686" y="107"/>
                    <a:pt x="153" y="884"/>
                    <a:pt x="61" y="1676"/>
                  </a:cubicBezTo>
                  <a:cubicBezTo>
                    <a:pt x="0" y="2194"/>
                    <a:pt x="76" y="2712"/>
                    <a:pt x="198" y="3215"/>
                  </a:cubicBezTo>
                  <a:cubicBezTo>
                    <a:pt x="305" y="3748"/>
                    <a:pt x="442" y="4266"/>
                    <a:pt x="564" y="4784"/>
                  </a:cubicBezTo>
                  <a:cubicBezTo>
                    <a:pt x="1067" y="6872"/>
                    <a:pt x="1631" y="8944"/>
                    <a:pt x="2255" y="10985"/>
                  </a:cubicBezTo>
                  <a:cubicBezTo>
                    <a:pt x="2606" y="12143"/>
                    <a:pt x="2971" y="13301"/>
                    <a:pt x="3352" y="14444"/>
                  </a:cubicBezTo>
                  <a:cubicBezTo>
                    <a:pt x="3371" y="14506"/>
                    <a:pt x="3419" y="14532"/>
                    <a:pt x="3467" y="14532"/>
                  </a:cubicBezTo>
                  <a:cubicBezTo>
                    <a:pt x="3538" y="14532"/>
                    <a:pt x="3608" y="14474"/>
                    <a:pt x="3581" y="14383"/>
                  </a:cubicBezTo>
                  <a:cubicBezTo>
                    <a:pt x="2926" y="12433"/>
                    <a:pt x="2331" y="10467"/>
                    <a:pt x="1783" y="8487"/>
                  </a:cubicBezTo>
                  <a:cubicBezTo>
                    <a:pt x="1493" y="7481"/>
                    <a:pt x="1234" y="6476"/>
                    <a:pt x="975" y="5470"/>
                  </a:cubicBezTo>
                  <a:cubicBezTo>
                    <a:pt x="853" y="4967"/>
                    <a:pt x="732" y="4480"/>
                    <a:pt x="610" y="3977"/>
                  </a:cubicBezTo>
                  <a:cubicBezTo>
                    <a:pt x="518" y="3550"/>
                    <a:pt x="396" y="3124"/>
                    <a:pt x="335" y="2682"/>
                  </a:cubicBezTo>
                  <a:lnTo>
                    <a:pt x="335" y="2682"/>
                  </a:lnTo>
                  <a:cubicBezTo>
                    <a:pt x="671" y="3977"/>
                    <a:pt x="1021" y="5257"/>
                    <a:pt x="1402" y="6521"/>
                  </a:cubicBezTo>
                  <a:cubicBezTo>
                    <a:pt x="1844" y="8030"/>
                    <a:pt x="2331" y="9523"/>
                    <a:pt x="2834" y="11001"/>
                  </a:cubicBezTo>
                  <a:cubicBezTo>
                    <a:pt x="3124" y="11854"/>
                    <a:pt x="3428" y="12692"/>
                    <a:pt x="3748" y="13530"/>
                  </a:cubicBezTo>
                  <a:cubicBezTo>
                    <a:pt x="3767" y="13591"/>
                    <a:pt x="3815" y="13618"/>
                    <a:pt x="3863" y="13618"/>
                  </a:cubicBezTo>
                  <a:cubicBezTo>
                    <a:pt x="3934" y="13618"/>
                    <a:pt x="4004" y="13560"/>
                    <a:pt x="3977" y="13469"/>
                  </a:cubicBezTo>
                  <a:cubicBezTo>
                    <a:pt x="3428" y="11991"/>
                    <a:pt x="2910" y="10498"/>
                    <a:pt x="2423" y="8990"/>
                  </a:cubicBezTo>
                  <a:cubicBezTo>
                    <a:pt x="1935" y="7496"/>
                    <a:pt x="1493" y="6003"/>
                    <a:pt x="1067" y="4480"/>
                  </a:cubicBezTo>
                  <a:cubicBezTo>
                    <a:pt x="823" y="3627"/>
                    <a:pt x="594" y="2758"/>
                    <a:pt x="381" y="1890"/>
                  </a:cubicBezTo>
                  <a:cubicBezTo>
                    <a:pt x="366" y="1844"/>
                    <a:pt x="335" y="1813"/>
                    <a:pt x="290" y="1813"/>
                  </a:cubicBezTo>
                  <a:cubicBezTo>
                    <a:pt x="320" y="1539"/>
                    <a:pt x="381" y="1265"/>
                    <a:pt x="518" y="1021"/>
                  </a:cubicBezTo>
                  <a:cubicBezTo>
                    <a:pt x="991" y="2530"/>
                    <a:pt x="1463" y="4038"/>
                    <a:pt x="1920" y="5546"/>
                  </a:cubicBezTo>
                  <a:cubicBezTo>
                    <a:pt x="2392" y="7116"/>
                    <a:pt x="2865" y="8670"/>
                    <a:pt x="3322" y="10239"/>
                  </a:cubicBezTo>
                  <a:cubicBezTo>
                    <a:pt x="3581" y="11123"/>
                    <a:pt x="3840" y="12022"/>
                    <a:pt x="4084" y="12905"/>
                  </a:cubicBezTo>
                  <a:cubicBezTo>
                    <a:pt x="4101" y="12958"/>
                    <a:pt x="4146" y="12982"/>
                    <a:pt x="4193" y="12982"/>
                  </a:cubicBezTo>
                  <a:cubicBezTo>
                    <a:pt x="4267" y="12982"/>
                    <a:pt x="4346" y="12923"/>
                    <a:pt x="4327" y="12829"/>
                  </a:cubicBezTo>
                  <a:cubicBezTo>
                    <a:pt x="3870" y="11260"/>
                    <a:pt x="3413" y="9690"/>
                    <a:pt x="2956" y="8121"/>
                  </a:cubicBezTo>
                  <a:cubicBezTo>
                    <a:pt x="2484" y="6552"/>
                    <a:pt x="2011" y="4998"/>
                    <a:pt x="1524" y="3428"/>
                  </a:cubicBezTo>
                  <a:cubicBezTo>
                    <a:pt x="1250" y="2545"/>
                    <a:pt x="975" y="1676"/>
                    <a:pt x="701" y="793"/>
                  </a:cubicBezTo>
                  <a:cubicBezTo>
                    <a:pt x="686" y="777"/>
                    <a:pt x="686" y="777"/>
                    <a:pt x="686" y="762"/>
                  </a:cubicBezTo>
                  <a:cubicBezTo>
                    <a:pt x="823" y="595"/>
                    <a:pt x="991" y="442"/>
                    <a:pt x="1189" y="351"/>
                  </a:cubicBezTo>
                  <a:cubicBezTo>
                    <a:pt x="1631" y="1905"/>
                    <a:pt x="2072" y="3474"/>
                    <a:pt x="2529" y="5044"/>
                  </a:cubicBezTo>
                  <a:cubicBezTo>
                    <a:pt x="2987" y="6643"/>
                    <a:pt x="3444" y="8243"/>
                    <a:pt x="3885" y="9843"/>
                  </a:cubicBezTo>
                  <a:cubicBezTo>
                    <a:pt x="4144" y="10757"/>
                    <a:pt x="4403" y="11671"/>
                    <a:pt x="4662" y="12570"/>
                  </a:cubicBezTo>
                  <a:cubicBezTo>
                    <a:pt x="4678" y="12585"/>
                    <a:pt x="4678" y="12601"/>
                    <a:pt x="4693" y="12616"/>
                  </a:cubicBezTo>
                  <a:cubicBezTo>
                    <a:pt x="4693" y="12646"/>
                    <a:pt x="4708" y="12661"/>
                    <a:pt x="4723" y="12692"/>
                  </a:cubicBezTo>
                  <a:cubicBezTo>
                    <a:pt x="4739" y="12707"/>
                    <a:pt x="4784" y="12722"/>
                    <a:pt x="4815" y="12722"/>
                  </a:cubicBezTo>
                  <a:cubicBezTo>
                    <a:pt x="4876" y="12722"/>
                    <a:pt x="4937" y="12661"/>
                    <a:pt x="4937" y="12601"/>
                  </a:cubicBezTo>
                  <a:lnTo>
                    <a:pt x="4937" y="12540"/>
                  </a:lnTo>
                  <a:cubicBezTo>
                    <a:pt x="4937" y="12509"/>
                    <a:pt x="4921" y="12463"/>
                    <a:pt x="4891" y="12448"/>
                  </a:cubicBezTo>
                  <a:cubicBezTo>
                    <a:pt x="4891" y="12448"/>
                    <a:pt x="4891" y="12433"/>
                    <a:pt x="4876" y="12433"/>
                  </a:cubicBezTo>
                  <a:cubicBezTo>
                    <a:pt x="4434" y="10864"/>
                    <a:pt x="3977" y="9279"/>
                    <a:pt x="3535" y="7710"/>
                  </a:cubicBezTo>
                  <a:cubicBezTo>
                    <a:pt x="3078" y="6110"/>
                    <a:pt x="2621" y="4510"/>
                    <a:pt x="2164" y="2910"/>
                  </a:cubicBezTo>
                  <a:cubicBezTo>
                    <a:pt x="1920" y="2027"/>
                    <a:pt x="1661" y="1143"/>
                    <a:pt x="1417" y="259"/>
                  </a:cubicBezTo>
                  <a:cubicBezTo>
                    <a:pt x="1448" y="259"/>
                    <a:pt x="1478" y="244"/>
                    <a:pt x="1509" y="244"/>
                  </a:cubicBezTo>
                  <a:cubicBezTo>
                    <a:pt x="1524" y="259"/>
                    <a:pt x="1554" y="275"/>
                    <a:pt x="1600" y="275"/>
                  </a:cubicBezTo>
                  <a:cubicBezTo>
                    <a:pt x="1676" y="267"/>
                    <a:pt x="1749" y="263"/>
                    <a:pt x="1819" y="263"/>
                  </a:cubicBezTo>
                  <a:cubicBezTo>
                    <a:pt x="1890" y="263"/>
                    <a:pt x="1958" y="267"/>
                    <a:pt x="2027" y="275"/>
                  </a:cubicBezTo>
                  <a:cubicBezTo>
                    <a:pt x="2027" y="290"/>
                    <a:pt x="2027" y="305"/>
                    <a:pt x="2042" y="320"/>
                  </a:cubicBezTo>
                  <a:cubicBezTo>
                    <a:pt x="2438" y="1966"/>
                    <a:pt x="2880" y="3611"/>
                    <a:pt x="3337" y="5242"/>
                  </a:cubicBezTo>
                  <a:cubicBezTo>
                    <a:pt x="3794" y="6887"/>
                    <a:pt x="4282" y="8517"/>
                    <a:pt x="4800" y="10132"/>
                  </a:cubicBezTo>
                  <a:cubicBezTo>
                    <a:pt x="5089" y="11046"/>
                    <a:pt x="5394" y="11945"/>
                    <a:pt x="5699" y="12844"/>
                  </a:cubicBezTo>
                  <a:cubicBezTo>
                    <a:pt x="5717" y="12906"/>
                    <a:pt x="5765" y="12933"/>
                    <a:pt x="5813" y="12933"/>
                  </a:cubicBezTo>
                  <a:cubicBezTo>
                    <a:pt x="5884" y="12933"/>
                    <a:pt x="5954" y="12874"/>
                    <a:pt x="5927" y="12783"/>
                  </a:cubicBezTo>
                  <a:cubicBezTo>
                    <a:pt x="5379" y="11184"/>
                    <a:pt x="4861" y="9553"/>
                    <a:pt x="4373" y="7938"/>
                  </a:cubicBezTo>
                  <a:cubicBezTo>
                    <a:pt x="3885" y="6308"/>
                    <a:pt x="3413" y="4678"/>
                    <a:pt x="2971" y="3032"/>
                  </a:cubicBezTo>
                  <a:cubicBezTo>
                    <a:pt x="2743" y="2133"/>
                    <a:pt x="2514" y="1235"/>
                    <a:pt x="2286" y="336"/>
                  </a:cubicBezTo>
                  <a:lnTo>
                    <a:pt x="2286" y="336"/>
                  </a:lnTo>
                  <a:cubicBezTo>
                    <a:pt x="2484" y="397"/>
                    <a:pt x="2682" y="503"/>
                    <a:pt x="2849" y="640"/>
                  </a:cubicBezTo>
                  <a:cubicBezTo>
                    <a:pt x="3261" y="2255"/>
                    <a:pt x="3703" y="3870"/>
                    <a:pt x="4144" y="5470"/>
                  </a:cubicBezTo>
                  <a:cubicBezTo>
                    <a:pt x="4602" y="7085"/>
                    <a:pt x="5074" y="8700"/>
                    <a:pt x="5561" y="10315"/>
                  </a:cubicBezTo>
                  <a:cubicBezTo>
                    <a:pt x="5836" y="11229"/>
                    <a:pt x="6110" y="12143"/>
                    <a:pt x="6399" y="13058"/>
                  </a:cubicBezTo>
                  <a:cubicBezTo>
                    <a:pt x="6417" y="13111"/>
                    <a:pt x="6464" y="13134"/>
                    <a:pt x="6513" y="13134"/>
                  </a:cubicBezTo>
                  <a:cubicBezTo>
                    <a:pt x="6590" y="13134"/>
                    <a:pt x="6671" y="13075"/>
                    <a:pt x="6643" y="12981"/>
                  </a:cubicBezTo>
                  <a:cubicBezTo>
                    <a:pt x="6125" y="11382"/>
                    <a:pt x="5638" y="9767"/>
                    <a:pt x="5165" y="8136"/>
                  </a:cubicBezTo>
                  <a:cubicBezTo>
                    <a:pt x="4693" y="6521"/>
                    <a:pt x="4236" y="4906"/>
                    <a:pt x="3794" y="3276"/>
                  </a:cubicBezTo>
                  <a:cubicBezTo>
                    <a:pt x="3581" y="2499"/>
                    <a:pt x="3383" y="1722"/>
                    <a:pt x="3185" y="930"/>
                  </a:cubicBezTo>
                  <a:lnTo>
                    <a:pt x="3185" y="930"/>
                  </a:lnTo>
                  <a:cubicBezTo>
                    <a:pt x="3337" y="1097"/>
                    <a:pt x="3459" y="1280"/>
                    <a:pt x="3565" y="1478"/>
                  </a:cubicBezTo>
                  <a:cubicBezTo>
                    <a:pt x="3779" y="1859"/>
                    <a:pt x="3931" y="2286"/>
                    <a:pt x="4053" y="2728"/>
                  </a:cubicBezTo>
                  <a:cubicBezTo>
                    <a:pt x="4190" y="3185"/>
                    <a:pt x="4312" y="3657"/>
                    <a:pt x="4434" y="4129"/>
                  </a:cubicBezTo>
                  <a:lnTo>
                    <a:pt x="6079" y="10026"/>
                  </a:lnTo>
                  <a:cubicBezTo>
                    <a:pt x="6384" y="11138"/>
                    <a:pt x="6689" y="12250"/>
                    <a:pt x="7009" y="13362"/>
                  </a:cubicBezTo>
                  <a:cubicBezTo>
                    <a:pt x="7021" y="13430"/>
                    <a:pt x="7066" y="13458"/>
                    <a:pt x="7112" y="13458"/>
                  </a:cubicBezTo>
                  <a:cubicBezTo>
                    <a:pt x="7180" y="13458"/>
                    <a:pt x="7249" y="13398"/>
                    <a:pt x="7222" y="13317"/>
                  </a:cubicBezTo>
                  <a:cubicBezTo>
                    <a:pt x="6658" y="11275"/>
                    <a:pt x="6095" y="9249"/>
                    <a:pt x="5531" y="7222"/>
                  </a:cubicBezTo>
                  <a:cubicBezTo>
                    <a:pt x="5257" y="6201"/>
                    <a:pt x="4967" y="5196"/>
                    <a:pt x="4693" y="4190"/>
                  </a:cubicBezTo>
                  <a:cubicBezTo>
                    <a:pt x="4556" y="3688"/>
                    <a:pt x="4419" y="3200"/>
                    <a:pt x="4282" y="2697"/>
                  </a:cubicBezTo>
                  <a:cubicBezTo>
                    <a:pt x="4160" y="2271"/>
                    <a:pt x="4007" y="1829"/>
                    <a:pt x="3809" y="1433"/>
                  </a:cubicBezTo>
                  <a:cubicBezTo>
                    <a:pt x="3626" y="1082"/>
                    <a:pt x="3367" y="762"/>
                    <a:pt x="3063" y="503"/>
                  </a:cubicBezTo>
                  <a:cubicBezTo>
                    <a:pt x="3032" y="458"/>
                    <a:pt x="3002" y="427"/>
                    <a:pt x="2956" y="427"/>
                  </a:cubicBezTo>
                  <a:cubicBezTo>
                    <a:pt x="2628" y="177"/>
                    <a:pt x="2231" y="18"/>
                    <a:pt x="1806" y="18"/>
                  </a:cubicBezTo>
                  <a:cubicBezTo>
                    <a:pt x="1738" y="18"/>
                    <a:pt x="1669" y="22"/>
                    <a:pt x="1600" y="31"/>
                  </a:cubicBezTo>
                  <a:cubicBezTo>
                    <a:pt x="1570" y="16"/>
                    <a:pt x="1539" y="0"/>
                    <a:pt x="1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 flipH="1">
              <a:off x="6876559" y="3513155"/>
              <a:ext cx="499972" cy="212517"/>
            </a:xfrm>
            <a:custGeom>
              <a:avLst/>
              <a:gdLst/>
              <a:ahLst/>
              <a:cxnLst/>
              <a:rect l="l" t="t" r="r" b="b"/>
              <a:pathLst>
                <a:path w="6872" h="2921" extrusionOk="0">
                  <a:moveTo>
                    <a:pt x="4729" y="1"/>
                  </a:moveTo>
                  <a:cubicBezTo>
                    <a:pt x="4206" y="1"/>
                    <a:pt x="3653" y="132"/>
                    <a:pt x="3128" y="132"/>
                  </a:cubicBezTo>
                  <a:cubicBezTo>
                    <a:pt x="3111" y="132"/>
                    <a:pt x="3095" y="132"/>
                    <a:pt x="3078" y="131"/>
                  </a:cubicBezTo>
                  <a:cubicBezTo>
                    <a:pt x="2861" y="131"/>
                    <a:pt x="2643" y="208"/>
                    <a:pt x="2439" y="208"/>
                  </a:cubicBezTo>
                  <a:cubicBezTo>
                    <a:pt x="2371" y="208"/>
                    <a:pt x="2304" y="200"/>
                    <a:pt x="2240" y="177"/>
                  </a:cubicBezTo>
                  <a:cubicBezTo>
                    <a:pt x="2050" y="105"/>
                    <a:pt x="1854" y="86"/>
                    <a:pt x="1663" y="86"/>
                  </a:cubicBezTo>
                  <a:cubicBezTo>
                    <a:pt x="1532" y="86"/>
                    <a:pt x="1404" y="95"/>
                    <a:pt x="1280" y="101"/>
                  </a:cubicBezTo>
                  <a:cubicBezTo>
                    <a:pt x="853" y="146"/>
                    <a:pt x="427" y="146"/>
                    <a:pt x="0" y="162"/>
                  </a:cubicBezTo>
                  <a:lnTo>
                    <a:pt x="0" y="177"/>
                  </a:lnTo>
                  <a:cubicBezTo>
                    <a:pt x="0" y="177"/>
                    <a:pt x="655" y="664"/>
                    <a:pt x="686" y="1487"/>
                  </a:cubicBezTo>
                  <a:cubicBezTo>
                    <a:pt x="701" y="2020"/>
                    <a:pt x="457" y="2462"/>
                    <a:pt x="290" y="2706"/>
                  </a:cubicBezTo>
                  <a:cubicBezTo>
                    <a:pt x="1006" y="2828"/>
                    <a:pt x="1722" y="2874"/>
                    <a:pt x="2453" y="2889"/>
                  </a:cubicBezTo>
                  <a:cubicBezTo>
                    <a:pt x="2800" y="2912"/>
                    <a:pt x="3147" y="2921"/>
                    <a:pt x="3496" y="2921"/>
                  </a:cubicBezTo>
                  <a:cubicBezTo>
                    <a:pt x="4312" y="2921"/>
                    <a:pt x="5131" y="2871"/>
                    <a:pt x="5942" y="2828"/>
                  </a:cubicBezTo>
                  <a:cubicBezTo>
                    <a:pt x="6369" y="2798"/>
                    <a:pt x="6567" y="2249"/>
                    <a:pt x="6689" y="1838"/>
                  </a:cubicBezTo>
                  <a:cubicBezTo>
                    <a:pt x="6871" y="1137"/>
                    <a:pt x="6277" y="634"/>
                    <a:pt x="5790" y="299"/>
                  </a:cubicBezTo>
                  <a:cubicBezTo>
                    <a:pt x="5465" y="68"/>
                    <a:pt x="5105" y="1"/>
                    <a:pt x="47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 flipH="1">
              <a:off x="6800094" y="3472777"/>
              <a:ext cx="576438" cy="300478"/>
            </a:xfrm>
            <a:custGeom>
              <a:avLst/>
              <a:gdLst/>
              <a:ahLst/>
              <a:cxnLst/>
              <a:rect l="l" t="t" r="r" b="b"/>
              <a:pathLst>
                <a:path w="7923" h="4130" extrusionOk="0">
                  <a:moveTo>
                    <a:pt x="0" y="1"/>
                  </a:moveTo>
                  <a:lnTo>
                    <a:pt x="0" y="717"/>
                  </a:lnTo>
                  <a:cubicBezTo>
                    <a:pt x="427" y="701"/>
                    <a:pt x="853" y="701"/>
                    <a:pt x="1265" y="656"/>
                  </a:cubicBezTo>
                  <a:cubicBezTo>
                    <a:pt x="1394" y="650"/>
                    <a:pt x="1527" y="641"/>
                    <a:pt x="1660" y="641"/>
                  </a:cubicBezTo>
                  <a:cubicBezTo>
                    <a:pt x="1854" y="641"/>
                    <a:pt x="2050" y="660"/>
                    <a:pt x="2240" y="732"/>
                  </a:cubicBezTo>
                  <a:cubicBezTo>
                    <a:pt x="2304" y="755"/>
                    <a:pt x="2371" y="763"/>
                    <a:pt x="2439" y="763"/>
                  </a:cubicBezTo>
                  <a:cubicBezTo>
                    <a:pt x="2643" y="763"/>
                    <a:pt x="2861" y="686"/>
                    <a:pt x="3078" y="686"/>
                  </a:cubicBezTo>
                  <a:cubicBezTo>
                    <a:pt x="3095" y="687"/>
                    <a:pt x="3113" y="687"/>
                    <a:pt x="3130" y="687"/>
                  </a:cubicBezTo>
                  <a:cubicBezTo>
                    <a:pt x="3652" y="687"/>
                    <a:pt x="4201" y="562"/>
                    <a:pt x="4722" y="562"/>
                  </a:cubicBezTo>
                  <a:cubicBezTo>
                    <a:pt x="5100" y="562"/>
                    <a:pt x="5463" y="628"/>
                    <a:pt x="5790" y="854"/>
                  </a:cubicBezTo>
                  <a:cubicBezTo>
                    <a:pt x="6277" y="1189"/>
                    <a:pt x="6871" y="1692"/>
                    <a:pt x="6689" y="2393"/>
                  </a:cubicBezTo>
                  <a:cubicBezTo>
                    <a:pt x="6567" y="2804"/>
                    <a:pt x="6369" y="3353"/>
                    <a:pt x="5942" y="3383"/>
                  </a:cubicBezTo>
                  <a:cubicBezTo>
                    <a:pt x="5131" y="3426"/>
                    <a:pt x="4304" y="3476"/>
                    <a:pt x="3489" y="3476"/>
                  </a:cubicBezTo>
                  <a:cubicBezTo>
                    <a:pt x="3141" y="3476"/>
                    <a:pt x="2795" y="3467"/>
                    <a:pt x="2453" y="3444"/>
                  </a:cubicBezTo>
                  <a:cubicBezTo>
                    <a:pt x="1722" y="3429"/>
                    <a:pt x="990" y="3383"/>
                    <a:pt x="290" y="3261"/>
                  </a:cubicBezTo>
                  <a:cubicBezTo>
                    <a:pt x="198" y="3398"/>
                    <a:pt x="137" y="3474"/>
                    <a:pt x="137" y="3474"/>
                  </a:cubicBezTo>
                  <a:lnTo>
                    <a:pt x="137" y="4130"/>
                  </a:lnTo>
                  <a:lnTo>
                    <a:pt x="6384" y="4130"/>
                  </a:lnTo>
                  <a:cubicBezTo>
                    <a:pt x="6475" y="4114"/>
                    <a:pt x="6567" y="4099"/>
                    <a:pt x="6658" y="4084"/>
                  </a:cubicBezTo>
                  <a:cubicBezTo>
                    <a:pt x="7603" y="3429"/>
                    <a:pt x="7923" y="2073"/>
                    <a:pt x="7389" y="1037"/>
                  </a:cubicBezTo>
                  <a:cubicBezTo>
                    <a:pt x="7100" y="488"/>
                    <a:pt x="6460" y="77"/>
                    <a:pt x="57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 flipH="1">
              <a:off x="6264694" y="3472777"/>
              <a:ext cx="690663" cy="300478"/>
            </a:xfrm>
            <a:custGeom>
              <a:avLst/>
              <a:gdLst/>
              <a:ahLst/>
              <a:cxnLst/>
              <a:rect l="l" t="t" r="r" b="b"/>
              <a:pathLst>
                <a:path w="9493" h="4130" extrusionOk="0">
                  <a:moveTo>
                    <a:pt x="1" y="1"/>
                  </a:moveTo>
                  <a:cubicBezTo>
                    <a:pt x="671" y="77"/>
                    <a:pt x="1311" y="488"/>
                    <a:pt x="1600" y="1037"/>
                  </a:cubicBezTo>
                  <a:cubicBezTo>
                    <a:pt x="2134" y="2073"/>
                    <a:pt x="1814" y="3429"/>
                    <a:pt x="869" y="4084"/>
                  </a:cubicBezTo>
                  <a:cubicBezTo>
                    <a:pt x="839" y="4099"/>
                    <a:pt x="808" y="4114"/>
                    <a:pt x="778" y="4130"/>
                  </a:cubicBezTo>
                  <a:lnTo>
                    <a:pt x="8289" y="4130"/>
                  </a:lnTo>
                  <a:cubicBezTo>
                    <a:pt x="8289" y="4130"/>
                    <a:pt x="9493" y="3505"/>
                    <a:pt x="9493" y="2347"/>
                  </a:cubicBezTo>
                  <a:cubicBezTo>
                    <a:pt x="9493" y="1189"/>
                    <a:pt x="8959" y="199"/>
                    <a:pt x="78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 flipH="1">
              <a:off x="6874377" y="3517157"/>
              <a:ext cx="495534" cy="208443"/>
            </a:xfrm>
            <a:custGeom>
              <a:avLst/>
              <a:gdLst/>
              <a:ahLst/>
              <a:cxnLst/>
              <a:rect l="l" t="t" r="r" b="b"/>
              <a:pathLst>
                <a:path w="6811" h="2865" extrusionOk="0">
                  <a:moveTo>
                    <a:pt x="153" y="0"/>
                  </a:moveTo>
                  <a:cubicBezTo>
                    <a:pt x="0" y="0"/>
                    <a:pt x="0" y="244"/>
                    <a:pt x="153" y="244"/>
                  </a:cubicBezTo>
                  <a:lnTo>
                    <a:pt x="5211" y="244"/>
                  </a:lnTo>
                  <a:cubicBezTo>
                    <a:pt x="5242" y="259"/>
                    <a:pt x="5272" y="274"/>
                    <a:pt x="5303" y="274"/>
                  </a:cubicBezTo>
                  <a:cubicBezTo>
                    <a:pt x="5577" y="305"/>
                    <a:pt x="5836" y="427"/>
                    <a:pt x="6049" y="609"/>
                  </a:cubicBezTo>
                  <a:lnTo>
                    <a:pt x="518" y="609"/>
                  </a:lnTo>
                  <a:cubicBezTo>
                    <a:pt x="351" y="609"/>
                    <a:pt x="351" y="838"/>
                    <a:pt x="518" y="838"/>
                  </a:cubicBezTo>
                  <a:lnTo>
                    <a:pt x="6247" y="838"/>
                  </a:lnTo>
                  <a:cubicBezTo>
                    <a:pt x="6354" y="990"/>
                    <a:pt x="6445" y="1158"/>
                    <a:pt x="6476" y="1356"/>
                  </a:cubicBezTo>
                  <a:cubicBezTo>
                    <a:pt x="6476" y="1356"/>
                    <a:pt x="6476" y="1371"/>
                    <a:pt x="6476" y="1371"/>
                  </a:cubicBezTo>
                  <a:cubicBezTo>
                    <a:pt x="6460" y="1371"/>
                    <a:pt x="6445" y="1356"/>
                    <a:pt x="6415" y="1356"/>
                  </a:cubicBezTo>
                  <a:lnTo>
                    <a:pt x="1067" y="1356"/>
                  </a:lnTo>
                  <a:cubicBezTo>
                    <a:pt x="915" y="1356"/>
                    <a:pt x="915" y="1600"/>
                    <a:pt x="1067" y="1600"/>
                  </a:cubicBezTo>
                  <a:lnTo>
                    <a:pt x="6415" y="1600"/>
                  </a:lnTo>
                  <a:cubicBezTo>
                    <a:pt x="6445" y="1600"/>
                    <a:pt x="6476" y="1585"/>
                    <a:pt x="6491" y="1569"/>
                  </a:cubicBezTo>
                  <a:lnTo>
                    <a:pt x="6491" y="1569"/>
                  </a:lnTo>
                  <a:cubicBezTo>
                    <a:pt x="6491" y="1737"/>
                    <a:pt x="6460" y="1905"/>
                    <a:pt x="6400" y="2057"/>
                  </a:cubicBezTo>
                  <a:cubicBezTo>
                    <a:pt x="6384" y="2026"/>
                    <a:pt x="6354" y="2011"/>
                    <a:pt x="6308" y="2011"/>
                  </a:cubicBezTo>
                  <a:lnTo>
                    <a:pt x="610" y="2011"/>
                  </a:lnTo>
                  <a:cubicBezTo>
                    <a:pt x="458" y="2011"/>
                    <a:pt x="458" y="2255"/>
                    <a:pt x="610" y="2255"/>
                  </a:cubicBezTo>
                  <a:lnTo>
                    <a:pt x="6293" y="2255"/>
                  </a:lnTo>
                  <a:cubicBezTo>
                    <a:pt x="6171" y="2438"/>
                    <a:pt x="6003" y="2560"/>
                    <a:pt x="5760" y="2560"/>
                  </a:cubicBezTo>
                  <a:cubicBezTo>
                    <a:pt x="5714" y="2560"/>
                    <a:pt x="5683" y="2590"/>
                    <a:pt x="5668" y="2621"/>
                  </a:cubicBezTo>
                  <a:lnTo>
                    <a:pt x="762" y="2621"/>
                  </a:lnTo>
                  <a:cubicBezTo>
                    <a:pt x="610" y="2621"/>
                    <a:pt x="610" y="2864"/>
                    <a:pt x="762" y="2864"/>
                  </a:cubicBezTo>
                  <a:lnTo>
                    <a:pt x="5760" y="2864"/>
                  </a:lnTo>
                  <a:cubicBezTo>
                    <a:pt x="5821" y="2864"/>
                    <a:pt x="5851" y="2834"/>
                    <a:pt x="5866" y="2788"/>
                  </a:cubicBezTo>
                  <a:cubicBezTo>
                    <a:pt x="6506" y="2697"/>
                    <a:pt x="6811" y="1965"/>
                    <a:pt x="6719" y="1371"/>
                  </a:cubicBezTo>
                  <a:cubicBezTo>
                    <a:pt x="6613" y="686"/>
                    <a:pt x="6080" y="168"/>
                    <a:pt x="5409" y="61"/>
                  </a:cubicBezTo>
                  <a:cubicBezTo>
                    <a:pt x="5394" y="15"/>
                    <a:pt x="5348" y="0"/>
                    <a:pt x="5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 flipH="1">
              <a:off x="6941965" y="3909520"/>
              <a:ext cx="490005" cy="199640"/>
            </a:xfrm>
            <a:custGeom>
              <a:avLst/>
              <a:gdLst/>
              <a:ahLst/>
              <a:cxnLst/>
              <a:rect l="l" t="t" r="r" b="b"/>
              <a:pathLst>
                <a:path w="6735" h="2744" extrusionOk="0">
                  <a:moveTo>
                    <a:pt x="1234" y="1"/>
                  </a:moveTo>
                  <a:cubicBezTo>
                    <a:pt x="0" y="1875"/>
                    <a:pt x="1234" y="2743"/>
                    <a:pt x="1234" y="2743"/>
                  </a:cubicBezTo>
                  <a:lnTo>
                    <a:pt x="6735" y="2743"/>
                  </a:lnTo>
                  <a:cubicBezTo>
                    <a:pt x="6399" y="2484"/>
                    <a:pt x="6186" y="2057"/>
                    <a:pt x="6095" y="1631"/>
                  </a:cubicBezTo>
                  <a:cubicBezTo>
                    <a:pt x="5988" y="1037"/>
                    <a:pt x="6095" y="305"/>
                    <a:pt x="6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 flipH="1">
              <a:off x="6246941" y="3909520"/>
              <a:ext cx="749449" cy="199640"/>
            </a:xfrm>
            <a:custGeom>
              <a:avLst/>
              <a:gdLst/>
              <a:ahLst/>
              <a:cxnLst/>
              <a:rect l="l" t="t" r="r" b="b"/>
              <a:pathLst>
                <a:path w="10301" h="2744" extrusionOk="0">
                  <a:moveTo>
                    <a:pt x="656" y="1"/>
                  </a:moveTo>
                  <a:cubicBezTo>
                    <a:pt x="108" y="305"/>
                    <a:pt x="1" y="1037"/>
                    <a:pt x="108" y="1631"/>
                  </a:cubicBezTo>
                  <a:cubicBezTo>
                    <a:pt x="184" y="2057"/>
                    <a:pt x="412" y="2484"/>
                    <a:pt x="748" y="2743"/>
                  </a:cubicBezTo>
                  <a:lnTo>
                    <a:pt x="3353" y="2743"/>
                  </a:lnTo>
                  <a:cubicBezTo>
                    <a:pt x="3429" y="2728"/>
                    <a:pt x="3505" y="2720"/>
                    <a:pt x="3581" y="2720"/>
                  </a:cubicBezTo>
                  <a:cubicBezTo>
                    <a:pt x="3583" y="2720"/>
                    <a:pt x="3585" y="2720"/>
                    <a:pt x="3587" y="2720"/>
                  </a:cubicBezTo>
                  <a:lnTo>
                    <a:pt x="3587" y="2720"/>
                  </a:lnTo>
                  <a:cubicBezTo>
                    <a:pt x="3513" y="2721"/>
                    <a:pt x="3435" y="2728"/>
                    <a:pt x="3353" y="2743"/>
                  </a:cubicBezTo>
                  <a:lnTo>
                    <a:pt x="10300" y="2743"/>
                  </a:lnTo>
                  <a:lnTo>
                    <a:pt x="10300" y="2469"/>
                  </a:lnTo>
                  <a:cubicBezTo>
                    <a:pt x="10255" y="2408"/>
                    <a:pt x="10224" y="2362"/>
                    <a:pt x="10194" y="2316"/>
                  </a:cubicBezTo>
                  <a:cubicBezTo>
                    <a:pt x="9527" y="2378"/>
                    <a:pt x="8858" y="2401"/>
                    <a:pt x="8188" y="2401"/>
                  </a:cubicBezTo>
                  <a:cubicBezTo>
                    <a:pt x="7036" y="2401"/>
                    <a:pt x="5880" y="2334"/>
                    <a:pt x="4724" y="2286"/>
                  </a:cubicBezTo>
                  <a:cubicBezTo>
                    <a:pt x="4550" y="2276"/>
                    <a:pt x="4377" y="2272"/>
                    <a:pt x="4204" y="2272"/>
                  </a:cubicBezTo>
                  <a:cubicBezTo>
                    <a:pt x="3543" y="2272"/>
                    <a:pt x="2890" y="2329"/>
                    <a:pt x="2231" y="2329"/>
                  </a:cubicBezTo>
                  <a:cubicBezTo>
                    <a:pt x="1991" y="2329"/>
                    <a:pt x="1751" y="2322"/>
                    <a:pt x="1509" y="2301"/>
                  </a:cubicBezTo>
                  <a:cubicBezTo>
                    <a:pt x="1509" y="2210"/>
                    <a:pt x="1479" y="2088"/>
                    <a:pt x="1403" y="2057"/>
                  </a:cubicBezTo>
                  <a:cubicBezTo>
                    <a:pt x="854" y="1707"/>
                    <a:pt x="717" y="1006"/>
                    <a:pt x="1098" y="519"/>
                  </a:cubicBezTo>
                  <a:cubicBezTo>
                    <a:pt x="1342" y="214"/>
                    <a:pt x="1738" y="92"/>
                    <a:pt x="2134" y="92"/>
                  </a:cubicBezTo>
                  <a:cubicBezTo>
                    <a:pt x="3342" y="126"/>
                    <a:pt x="4553" y="142"/>
                    <a:pt x="5766" y="142"/>
                  </a:cubicBezTo>
                  <a:cubicBezTo>
                    <a:pt x="7245" y="142"/>
                    <a:pt x="8727" y="119"/>
                    <a:pt x="10209" y="77"/>
                  </a:cubicBezTo>
                  <a:cubicBezTo>
                    <a:pt x="10255" y="31"/>
                    <a:pt x="10300" y="1"/>
                    <a:pt x="10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 flipH="1">
              <a:off x="6253562" y="3915049"/>
              <a:ext cx="690663" cy="168792"/>
            </a:xfrm>
            <a:custGeom>
              <a:avLst/>
              <a:gdLst/>
              <a:ahLst/>
              <a:cxnLst/>
              <a:rect l="l" t="t" r="r" b="b"/>
              <a:pathLst>
                <a:path w="9493" h="2320" extrusionOk="0">
                  <a:moveTo>
                    <a:pt x="9492" y="1"/>
                  </a:moveTo>
                  <a:lnTo>
                    <a:pt x="9492" y="1"/>
                  </a:lnTo>
                  <a:cubicBezTo>
                    <a:pt x="8010" y="43"/>
                    <a:pt x="6533" y="66"/>
                    <a:pt x="5055" y="66"/>
                  </a:cubicBezTo>
                  <a:cubicBezTo>
                    <a:pt x="3844" y="66"/>
                    <a:pt x="2632" y="50"/>
                    <a:pt x="1417" y="16"/>
                  </a:cubicBezTo>
                  <a:cubicBezTo>
                    <a:pt x="1036" y="16"/>
                    <a:pt x="625" y="138"/>
                    <a:pt x="381" y="443"/>
                  </a:cubicBezTo>
                  <a:cubicBezTo>
                    <a:pt x="0" y="930"/>
                    <a:pt x="137" y="1631"/>
                    <a:pt x="686" y="1981"/>
                  </a:cubicBezTo>
                  <a:cubicBezTo>
                    <a:pt x="762" y="2012"/>
                    <a:pt x="792" y="2134"/>
                    <a:pt x="792" y="2225"/>
                  </a:cubicBezTo>
                  <a:cubicBezTo>
                    <a:pt x="1031" y="2245"/>
                    <a:pt x="1269" y="2253"/>
                    <a:pt x="1506" y="2253"/>
                  </a:cubicBezTo>
                  <a:cubicBezTo>
                    <a:pt x="2208" y="2253"/>
                    <a:pt x="2904" y="2187"/>
                    <a:pt x="3615" y="2187"/>
                  </a:cubicBezTo>
                  <a:cubicBezTo>
                    <a:pt x="3750" y="2187"/>
                    <a:pt x="3886" y="2189"/>
                    <a:pt x="4022" y="2195"/>
                  </a:cubicBezTo>
                  <a:cubicBezTo>
                    <a:pt x="5148" y="2251"/>
                    <a:pt x="6280" y="2320"/>
                    <a:pt x="7410" y="2320"/>
                  </a:cubicBezTo>
                  <a:cubicBezTo>
                    <a:pt x="8100" y="2320"/>
                    <a:pt x="8790" y="2294"/>
                    <a:pt x="9477" y="2225"/>
                  </a:cubicBezTo>
                  <a:cubicBezTo>
                    <a:pt x="8669" y="976"/>
                    <a:pt x="9248" y="245"/>
                    <a:pt x="9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 flipH="1">
              <a:off x="6256909" y="3909520"/>
              <a:ext cx="681787" cy="179632"/>
            </a:xfrm>
            <a:custGeom>
              <a:avLst/>
              <a:gdLst/>
              <a:ahLst/>
              <a:cxnLst/>
              <a:rect l="l" t="t" r="r" b="b"/>
              <a:pathLst>
                <a:path w="9371" h="2469" extrusionOk="0">
                  <a:moveTo>
                    <a:pt x="747" y="1"/>
                  </a:moveTo>
                  <a:cubicBezTo>
                    <a:pt x="686" y="1"/>
                    <a:pt x="655" y="31"/>
                    <a:pt x="640" y="77"/>
                  </a:cubicBezTo>
                  <a:cubicBezTo>
                    <a:pt x="625" y="77"/>
                    <a:pt x="610" y="77"/>
                    <a:pt x="594" y="92"/>
                  </a:cubicBezTo>
                  <a:cubicBezTo>
                    <a:pt x="183" y="305"/>
                    <a:pt x="0" y="793"/>
                    <a:pt x="61" y="1235"/>
                  </a:cubicBezTo>
                  <a:cubicBezTo>
                    <a:pt x="122" y="1737"/>
                    <a:pt x="488" y="2134"/>
                    <a:pt x="884" y="2423"/>
                  </a:cubicBezTo>
                  <a:cubicBezTo>
                    <a:pt x="899" y="2423"/>
                    <a:pt x="899" y="2438"/>
                    <a:pt x="914" y="2438"/>
                  </a:cubicBezTo>
                  <a:cubicBezTo>
                    <a:pt x="945" y="2454"/>
                    <a:pt x="960" y="2469"/>
                    <a:pt x="991" y="2469"/>
                  </a:cubicBezTo>
                  <a:lnTo>
                    <a:pt x="9111" y="2469"/>
                  </a:lnTo>
                  <a:cubicBezTo>
                    <a:pt x="9264" y="2469"/>
                    <a:pt x="9264" y="2225"/>
                    <a:pt x="9111" y="2225"/>
                  </a:cubicBezTo>
                  <a:lnTo>
                    <a:pt x="1006" y="2225"/>
                  </a:lnTo>
                  <a:cubicBezTo>
                    <a:pt x="1006" y="2225"/>
                    <a:pt x="1006" y="2210"/>
                    <a:pt x="991" y="2210"/>
                  </a:cubicBezTo>
                  <a:cubicBezTo>
                    <a:pt x="899" y="2134"/>
                    <a:pt x="792" y="2057"/>
                    <a:pt x="701" y="1951"/>
                  </a:cubicBezTo>
                  <a:lnTo>
                    <a:pt x="8868" y="1951"/>
                  </a:lnTo>
                  <a:cubicBezTo>
                    <a:pt x="9020" y="1951"/>
                    <a:pt x="9020" y="1722"/>
                    <a:pt x="8868" y="1722"/>
                  </a:cubicBezTo>
                  <a:lnTo>
                    <a:pt x="594" y="1722"/>
                  </a:lnTo>
                  <a:cubicBezTo>
                    <a:pt x="564" y="1722"/>
                    <a:pt x="533" y="1722"/>
                    <a:pt x="518" y="1737"/>
                  </a:cubicBezTo>
                  <a:cubicBezTo>
                    <a:pt x="442" y="1616"/>
                    <a:pt x="366" y="1494"/>
                    <a:pt x="335" y="1357"/>
                  </a:cubicBezTo>
                  <a:lnTo>
                    <a:pt x="8410" y="1357"/>
                  </a:lnTo>
                  <a:cubicBezTo>
                    <a:pt x="8563" y="1357"/>
                    <a:pt x="8563" y="1113"/>
                    <a:pt x="8410" y="1113"/>
                  </a:cubicBezTo>
                  <a:lnTo>
                    <a:pt x="290" y="1113"/>
                  </a:lnTo>
                  <a:cubicBezTo>
                    <a:pt x="274" y="991"/>
                    <a:pt x="305" y="854"/>
                    <a:pt x="335" y="747"/>
                  </a:cubicBezTo>
                  <a:lnTo>
                    <a:pt x="8852" y="747"/>
                  </a:lnTo>
                  <a:cubicBezTo>
                    <a:pt x="9020" y="747"/>
                    <a:pt x="9020" y="503"/>
                    <a:pt x="8852" y="503"/>
                  </a:cubicBezTo>
                  <a:lnTo>
                    <a:pt x="457" y="503"/>
                  </a:lnTo>
                  <a:cubicBezTo>
                    <a:pt x="533" y="427"/>
                    <a:pt x="610" y="351"/>
                    <a:pt x="716" y="290"/>
                  </a:cubicBezTo>
                  <a:cubicBezTo>
                    <a:pt x="747" y="275"/>
                    <a:pt x="762" y="260"/>
                    <a:pt x="762" y="244"/>
                  </a:cubicBezTo>
                  <a:lnTo>
                    <a:pt x="9218" y="244"/>
                  </a:lnTo>
                  <a:cubicBezTo>
                    <a:pt x="9370" y="244"/>
                    <a:pt x="9370" y="1"/>
                    <a:pt x="9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 flipH="1">
              <a:off x="6699182" y="4154847"/>
              <a:ext cx="735044" cy="204951"/>
            </a:xfrm>
            <a:custGeom>
              <a:avLst/>
              <a:gdLst/>
              <a:ahLst/>
              <a:cxnLst/>
              <a:rect l="l" t="t" r="r" b="b"/>
              <a:pathLst>
                <a:path w="10103" h="2817" extrusionOk="0">
                  <a:moveTo>
                    <a:pt x="353" y="1"/>
                  </a:moveTo>
                  <a:cubicBezTo>
                    <a:pt x="256" y="1"/>
                    <a:pt x="159" y="4"/>
                    <a:pt x="62" y="11"/>
                  </a:cubicBezTo>
                  <a:cubicBezTo>
                    <a:pt x="245" y="179"/>
                    <a:pt x="793" y="757"/>
                    <a:pt x="793" y="1611"/>
                  </a:cubicBezTo>
                  <a:cubicBezTo>
                    <a:pt x="793" y="2602"/>
                    <a:pt x="46" y="2616"/>
                    <a:pt x="3" y="2616"/>
                  </a:cubicBezTo>
                  <a:cubicBezTo>
                    <a:pt x="1" y="2616"/>
                    <a:pt x="1" y="2616"/>
                    <a:pt x="1" y="2616"/>
                  </a:cubicBezTo>
                  <a:lnTo>
                    <a:pt x="1" y="2738"/>
                  </a:lnTo>
                  <a:cubicBezTo>
                    <a:pt x="92" y="2738"/>
                    <a:pt x="168" y="2723"/>
                    <a:pt x="260" y="2723"/>
                  </a:cubicBezTo>
                  <a:cubicBezTo>
                    <a:pt x="1540" y="2723"/>
                    <a:pt x="2813" y="2757"/>
                    <a:pt x="4088" y="2757"/>
                  </a:cubicBezTo>
                  <a:cubicBezTo>
                    <a:pt x="4726" y="2757"/>
                    <a:pt x="5364" y="2748"/>
                    <a:pt x="6004" y="2723"/>
                  </a:cubicBezTo>
                  <a:cubicBezTo>
                    <a:pt x="6077" y="2720"/>
                    <a:pt x="6151" y="2718"/>
                    <a:pt x="6225" y="2718"/>
                  </a:cubicBezTo>
                  <a:cubicBezTo>
                    <a:pt x="6843" y="2718"/>
                    <a:pt x="7464" y="2817"/>
                    <a:pt x="8081" y="2817"/>
                  </a:cubicBezTo>
                  <a:cubicBezTo>
                    <a:pt x="8458" y="2817"/>
                    <a:pt x="8832" y="2780"/>
                    <a:pt x="9203" y="2662"/>
                  </a:cubicBezTo>
                  <a:cubicBezTo>
                    <a:pt x="9737" y="2494"/>
                    <a:pt x="10102" y="1839"/>
                    <a:pt x="10011" y="1215"/>
                  </a:cubicBezTo>
                  <a:cubicBezTo>
                    <a:pt x="9950" y="834"/>
                    <a:pt x="9889" y="422"/>
                    <a:pt x="9523" y="209"/>
                  </a:cubicBezTo>
                  <a:cubicBezTo>
                    <a:pt x="9301" y="80"/>
                    <a:pt x="9051" y="50"/>
                    <a:pt x="8796" y="50"/>
                  </a:cubicBezTo>
                  <a:cubicBezTo>
                    <a:pt x="8719" y="50"/>
                    <a:pt x="8641" y="53"/>
                    <a:pt x="8563" y="57"/>
                  </a:cubicBezTo>
                  <a:cubicBezTo>
                    <a:pt x="7388" y="145"/>
                    <a:pt x="6217" y="156"/>
                    <a:pt x="5046" y="156"/>
                  </a:cubicBezTo>
                  <a:cubicBezTo>
                    <a:pt x="4635" y="156"/>
                    <a:pt x="4225" y="155"/>
                    <a:pt x="3814" y="155"/>
                  </a:cubicBezTo>
                  <a:cubicBezTo>
                    <a:pt x="3376" y="155"/>
                    <a:pt x="2938" y="157"/>
                    <a:pt x="2499" y="163"/>
                  </a:cubicBezTo>
                  <a:cubicBezTo>
                    <a:pt x="2473" y="164"/>
                    <a:pt x="2447" y="164"/>
                    <a:pt x="2421" y="164"/>
                  </a:cubicBezTo>
                  <a:cubicBezTo>
                    <a:pt x="1735" y="164"/>
                    <a:pt x="1049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 flipH="1">
              <a:off x="6629337" y="4109085"/>
              <a:ext cx="804889" cy="292693"/>
            </a:xfrm>
            <a:custGeom>
              <a:avLst/>
              <a:gdLst/>
              <a:ahLst/>
              <a:cxnLst/>
              <a:rect l="l" t="t" r="r" b="b"/>
              <a:pathLst>
                <a:path w="11063" h="4023" extrusionOk="0">
                  <a:moveTo>
                    <a:pt x="1" y="0"/>
                  </a:moveTo>
                  <a:lnTo>
                    <a:pt x="1" y="579"/>
                  </a:lnTo>
                  <a:cubicBezTo>
                    <a:pt x="1" y="579"/>
                    <a:pt x="16" y="594"/>
                    <a:pt x="62" y="640"/>
                  </a:cubicBezTo>
                  <a:cubicBezTo>
                    <a:pt x="159" y="633"/>
                    <a:pt x="256" y="630"/>
                    <a:pt x="353" y="630"/>
                  </a:cubicBezTo>
                  <a:cubicBezTo>
                    <a:pt x="1049" y="630"/>
                    <a:pt x="1735" y="793"/>
                    <a:pt x="2421" y="793"/>
                  </a:cubicBezTo>
                  <a:cubicBezTo>
                    <a:pt x="2447" y="793"/>
                    <a:pt x="2473" y="793"/>
                    <a:pt x="2499" y="792"/>
                  </a:cubicBezTo>
                  <a:cubicBezTo>
                    <a:pt x="2935" y="786"/>
                    <a:pt x="3371" y="784"/>
                    <a:pt x="3808" y="784"/>
                  </a:cubicBezTo>
                  <a:cubicBezTo>
                    <a:pt x="4218" y="784"/>
                    <a:pt x="4628" y="785"/>
                    <a:pt x="5039" y="785"/>
                  </a:cubicBezTo>
                  <a:cubicBezTo>
                    <a:pt x="6212" y="785"/>
                    <a:pt x="7388" y="774"/>
                    <a:pt x="8563" y="686"/>
                  </a:cubicBezTo>
                  <a:cubicBezTo>
                    <a:pt x="8641" y="682"/>
                    <a:pt x="8719" y="679"/>
                    <a:pt x="8796" y="679"/>
                  </a:cubicBezTo>
                  <a:cubicBezTo>
                    <a:pt x="9051" y="679"/>
                    <a:pt x="9301" y="709"/>
                    <a:pt x="9523" y="838"/>
                  </a:cubicBezTo>
                  <a:cubicBezTo>
                    <a:pt x="9874" y="1051"/>
                    <a:pt x="9950" y="1463"/>
                    <a:pt x="9996" y="1844"/>
                  </a:cubicBezTo>
                  <a:cubicBezTo>
                    <a:pt x="10102" y="2468"/>
                    <a:pt x="9737" y="3123"/>
                    <a:pt x="9203" y="3291"/>
                  </a:cubicBezTo>
                  <a:cubicBezTo>
                    <a:pt x="8832" y="3409"/>
                    <a:pt x="8458" y="3446"/>
                    <a:pt x="8081" y="3446"/>
                  </a:cubicBezTo>
                  <a:cubicBezTo>
                    <a:pt x="7464" y="3446"/>
                    <a:pt x="6843" y="3347"/>
                    <a:pt x="6225" y="3347"/>
                  </a:cubicBezTo>
                  <a:cubicBezTo>
                    <a:pt x="6151" y="3347"/>
                    <a:pt x="6077" y="3349"/>
                    <a:pt x="6004" y="3352"/>
                  </a:cubicBezTo>
                  <a:cubicBezTo>
                    <a:pt x="5364" y="3377"/>
                    <a:pt x="4726" y="3386"/>
                    <a:pt x="4088" y="3386"/>
                  </a:cubicBezTo>
                  <a:cubicBezTo>
                    <a:pt x="2813" y="3386"/>
                    <a:pt x="1540" y="3352"/>
                    <a:pt x="260" y="3352"/>
                  </a:cubicBezTo>
                  <a:cubicBezTo>
                    <a:pt x="168" y="3352"/>
                    <a:pt x="77" y="3367"/>
                    <a:pt x="1" y="3367"/>
                  </a:cubicBezTo>
                  <a:lnTo>
                    <a:pt x="1" y="4022"/>
                  </a:lnTo>
                  <a:lnTo>
                    <a:pt x="9676" y="4022"/>
                  </a:lnTo>
                  <a:cubicBezTo>
                    <a:pt x="10194" y="3718"/>
                    <a:pt x="10605" y="3230"/>
                    <a:pt x="10818" y="2666"/>
                  </a:cubicBezTo>
                  <a:cubicBezTo>
                    <a:pt x="11032" y="2103"/>
                    <a:pt x="11062" y="1463"/>
                    <a:pt x="10818" y="884"/>
                  </a:cubicBezTo>
                  <a:cubicBezTo>
                    <a:pt x="10635" y="442"/>
                    <a:pt x="10270" y="91"/>
                    <a:pt x="9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 flipH="1">
              <a:off x="6111692" y="4109085"/>
              <a:ext cx="618636" cy="292693"/>
            </a:xfrm>
            <a:custGeom>
              <a:avLst/>
              <a:gdLst/>
              <a:ahLst/>
              <a:cxnLst/>
              <a:rect l="l" t="t" r="r" b="b"/>
              <a:pathLst>
                <a:path w="8503" h="4023" extrusionOk="0">
                  <a:moveTo>
                    <a:pt x="153" y="0"/>
                  </a:moveTo>
                  <a:cubicBezTo>
                    <a:pt x="610" y="91"/>
                    <a:pt x="960" y="442"/>
                    <a:pt x="1143" y="884"/>
                  </a:cubicBezTo>
                  <a:cubicBezTo>
                    <a:pt x="1387" y="1463"/>
                    <a:pt x="1357" y="2103"/>
                    <a:pt x="1143" y="2666"/>
                  </a:cubicBezTo>
                  <a:cubicBezTo>
                    <a:pt x="945" y="3230"/>
                    <a:pt x="519" y="3718"/>
                    <a:pt x="1" y="4022"/>
                  </a:cubicBezTo>
                  <a:lnTo>
                    <a:pt x="7497" y="4022"/>
                  </a:lnTo>
                  <a:cubicBezTo>
                    <a:pt x="7497" y="4022"/>
                    <a:pt x="8502" y="3382"/>
                    <a:pt x="8380" y="1813"/>
                  </a:cubicBezTo>
                  <a:cubicBezTo>
                    <a:pt x="8258" y="244"/>
                    <a:pt x="6643" y="0"/>
                    <a:pt x="66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 flipH="1">
              <a:off x="6700346" y="4150991"/>
              <a:ext cx="713872" cy="212008"/>
            </a:xfrm>
            <a:custGeom>
              <a:avLst/>
              <a:gdLst/>
              <a:ahLst/>
              <a:cxnLst/>
              <a:rect l="l" t="t" r="r" b="b"/>
              <a:pathLst>
                <a:path w="9812" h="2914" extrusionOk="0">
                  <a:moveTo>
                    <a:pt x="8443" y="0"/>
                  </a:moveTo>
                  <a:cubicBezTo>
                    <a:pt x="8402" y="0"/>
                    <a:pt x="8362" y="26"/>
                    <a:pt x="8334" y="64"/>
                  </a:cubicBezTo>
                  <a:lnTo>
                    <a:pt x="259" y="64"/>
                  </a:lnTo>
                  <a:cubicBezTo>
                    <a:pt x="107" y="64"/>
                    <a:pt x="107" y="292"/>
                    <a:pt x="259" y="292"/>
                  </a:cubicBezTo>
                  <a:lnTo>
                    <a:pt x="8380" y="292"/>
                  </a:lnTo>
                  <a:cubicBezTo>
                    <a:pt x="8410" y="292"/>
                    <a:pt x="8425" y="292"/>
                    <a:pt x="8441" y="277"/>
                  </a:cubicBezTo>
                  <a:cubicBezTo>
                    <a:pt x="8532" y="338"/>
                    <a:pt x="8639" y="338"/>
                    <a:pt x="8745" y="338"/>
                  </a:cubicBezTo>
                  <a:cubicBezTo>
                    <a:pt x="8913" y="353"/>
                    <a:pt x="9035" y="384"/>
                    <a:pt x="9172" y="506"/>
                  </a:cubicBezTo>
                  <a:cubicBezTo>
                    <a:pt x="9248" y="582"/>
                    <a:pt x="9324" y="673"/>
                    <a:pt x="9385" y="765"/>
                  </a:cubicBezTo>
                  <a:lnTo>
                    <a:pt x="762" y="765"/>
                  </a:lnTo>
                  <a:cubicBezTo>
                    <a:pt x="609" y="765"/>
                    <a:pt x="609" y="1009"/>
                    <a:pt x="762" y="1009"/>
                  </a:cubicBezTo>
                  <a:lnTo>
                    <a:pt x="9446" y="1009"/>
                  </a:lnTo>
                  <a:cubicBezTo>
                    <a:pt x="9462" y="1009"/>
                    <a:pt x="9477" y="993"/>
                    <a:pt x="9492" y="993"/>
                  </a:cubicBezTo>
                  <a:cubicBezTo>
                    <a:pt x="9522" y="1100"/>
                    <a:pt x="9553" y="1207"/>
                    <a:pt x="9553" y="1313"/>
                  </a:cubicBezTo>
                  <a:cubicBezTo>
                    <a:pt x="9568" y="1374"/>
                    <a:pt x="9568" y="1435"/>
                    <a:pt x="9568" y="1496"/>
                  </a:cubicBezTo>
                  <a:cubicBezTo>
                    <a:pt x="9553" y="1481"/>
                    <a:pt x="9522" y="1466"/>
                    <a:pt x="9492" y="1466"/>
                  </a:cubicBezTo>
                  <a:lnTo>
                    <a:pt x="914" y="1466"/>
                  </a:lnTo>
                  <a:cubicBezTo>
                    <a:pt x="762" y="1466"/>
                    <a:pt x="762" y="1709"/>
                    <a:pt x="914" y="1709"/>
                  </a:cubicBezTo>
                  <a:lnTo>
                    <a:pt x="9492" y="1709"/>
                  </a:lnTo>
                  <a:cubicBezTo>
                    <a:pt x="9507" y="1709"/>
                    <a:pt x="9538" y="1694"/>
                    <a:pt x="9553" y="1694"/>
                  </a:cubicBezTo>
                  <a:cubicBezTo>
                    <a:pt x="9522" y="1847"/>
                    <a:pt x="9477" y="1999"/>
                    <a:pt x="9416" y="2151"/>
                  </a:cubicBezTo>
                  <a:cubicBezTo>
                    <a:pt x="9401" y="2136"/>
                    <a:pt x="9370" y="2121"/>
                    <a:pt x="9340" y="2121"/>
                  </a:cubicBezTo>
                  <a:lnTo>
                    <a:pt x="762" y="2121"/>
                  </a:lnTo>
                  <a:cubicBezTo>
                    <a:pt x="609" y="2121"/>
                    <a:pt x="609" y="2365"/>
                    <a:pt x="762" y="2365"/>
                  </a:cubicBezTo>
                  <a:lnTo>
                    <a:pt x="9279" y="2365"/>
                  </a:lnTo>
                  <a:cubicBezTo>
                    <a:pt x="9131" y="2539"/>
                    <a:pt x="8937" y="2677"/>
                    <a:pt x="8716" y="2677"/>
                  </a:cubicBezTo>
                  <a:cubicBezTo>
                    <a:pt x="8686" y="2677"/>
                    <a:pt x="8655" y="2675"/>
                    <a:pt x="8624" y="2669"/>
                  </a:cubicBezTo>
                  <a:cubicBezTo>
                    <a:pt x="8613" y="2664"/>
                    <a:pt x="8603" y="2662"/>
                    <a:pt x="8593" y="2662"/>
                  </a:cubicBezTo>
                  <a:cubicBezTo>
                    <a:pt x="8573" y="2662"/>
                    <a:pt x="8552" y="2669"/>
                    <a:pt x="8532" y="2669"/>
                  </a:cubicBezTo>
                  <a:lnTo>
                    <a:pt x="152" y="2669"/>
                  </a:lnTo>
                  <a:cubicBezTo>
                    <a:pt x="0" y="2669"/>
                    <a:pt x="0" y="2913"/>
                    <a:pt x="152" y="2913"/>
                  </a:cubicBezTo>
                  <a:lnTo>
                    <a:pt x="8532" y="2913"/>
                  </a:lnTo>
                  <a:cubicBezTo>
                    <a:pt x="8563" y="2913"/>
                    <a:pt x="8578" y="2913"/>
                    <a:pt x="8593" y="2898"/>
                  </a:cubicBezTo>
                  <a:cubicBezTo>
                    <a:pt x="8641" y="2905"/>
                    <a:pt x="8688" y="2909"/>
                    <a:pt x="8734" y="2909"/>
                  </a:cubicBezTo>
                  <a:cubicBezTo>
                    <a:pt x="9423" y="2909"/>
                    <a:pt x="9812" y="2080"/>
                    <a:pt x="9812" y="1466"/>
                  </a:cubicBezTo>
                  <a:cubicBezTo>
                    <a:pt x="9812" y="1100"/>
                    <a:pt x="9690" y="734"/>
                    <a:pt x="9462" y="460"/>
                  </a:cubicBezTo>
                  <a:cubicBezTo>
                    <a:pt x="9340" y="323"/>
                    <a:pt x="9187" y="186"/>
                    <a:pt x="9004" y="125"/>
                  </a:cubicBezTo>
                  <a:cubicBezTo>
                    <a:pt x="8867" y="94"/>
                    <a:pt x="8624" y="155"/>
                    <a:pt x="8517" y="33"/>
                  </a:cubicBezTo>
                  <a:cubicBezTo>
                    <a:pt x="8494" y="10"/>
                    <a:pt x="8468" y="0"/>
                    <a:pt x="8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 flipH="1">
              <a:off x="6362258" y="3805918"/>
              <a:ext cx="553156" cy="78212"/>
            </a:xfrm>
            <a:custGeom>
              <a:avLst/>
              <a:gdLst/>
              <a:ahLst/>
              <a:cxnLst/>
              <a:rect l="l" t="t" r="r" b="b"/>
              <a:pathLst>
                <a:path w="7603" h="1075" extrusionOk="0">
                  <a:moveTo>
                    <a:pt x="2712" y="0"/>
                  </a:moveTo>
                  <a:cubicBezTo>
                    <a:pt x="2609" y="0"/>
                    <a:pt x="2506" y="8"/>
                    <a:pt x="2407" y="23"/>
                  </a:cubicBezTo>
                  <a:cubicBezTo>
                    <a:pt x="2261" y="41"/>
                    <a:pt x="2115" y="47"/>
                    <a:pt x="1969" y="47"/>
                  </a:cubicBezTo>
                  <a:cubicBezTo>
                    <a:pt x="1641" y="47"/>
                    <a:pt x="1316" y="16"/>
                    <a:pt x="1000" y="16"/>
                  </a:cubicBezTo>
                  <a:cubicBezTo>
                    <a:pt x="740" y="16"/>
                    <a:pt x="487" y="37"/>
                    <a:pt x="244" y="114"/>
                  </a:cubicBezTo>
                  <a:cubicBezTo>
                    <a:pt x="0" y="190"/>
                    <a:pt x="31" y="617"/>
                    <a:pt x="274" y="800"/>
                  </a:cubicBezTo>
                  <a:cubicBezTo>
                    <a:pt x="466" y="958"/>
                    <a:pt x="700" y="1074"/>
                    <a:pt x="970" y="1074"/>
                  </a:cubicBezTo>
                  <a:cubicBezTo>
                    <a:pt x="1064" y="1074"/>
                    <a:pt x="1162" y="1060"/>
                    <a:pt x="1265" y="1028"/>
                  </a:cubicBezTo>
                  <a:cubicBezTo>
                    <a:pt x="1331" y="1010"/>
                    <a:pt x="1399" y="1004"/>
                    <a:pt x="1469" y="1004"/>
                  </a:cubicBezTo>
                  <a:cubicBezTo>
                    <a:pt x="1578" y="1004"/>
                    <a:pt x="1693" y="1019"/>
                    <a:pt x="1813" y="1028"/>
                  </a:cubicBezTo>
                  <a:cubicBezTo>
                    <a:pt x="2053" y="1047"/>
                    <a:pt x="2295" y="1054"/>
                    <a:pt x="2538" y="1054"/>
                  </a:cubicBezTo>
                  <a:cubicBezTo>
                    <a:pt x="3104" y="1054"/>
                    <a:pt x="3676" y="1018"/>
                    <a:pt x="4241" y="1018"/>
                  </a:cubicBezTo>
                  <a:cubicBezTo>
                    <a:pt x="4403" y="1018"/>
                    <a:pt x="4563" y="1021"/>
                    <a:pt x="4723" y="1028"/>
                  </a:cubicBezTo>
                  <a:cubicBezTo>
                    <a:pt x="5196" y="1051"/>
                    <a:pt x="5676" y="1070"/>
                    <a:pt x="6157" y="1070"/>
                  </a:cubicBezTo>
                  <a:cubicBezTo>
                    <a:pt x="6639" y="1070"/>
                    <a:pt x="7123" y="1051"/>
                    <a:pt x="7603" y="998"/>
                  </a:cubicBezTo>
                  <a:cubicBezTo>
                    <a:pt x="7511" y="632"/>
                    <a:pt x="7511" y="343"/>
                    <a:pt x="7557" y="114"/>
                  </a:cubicBezTo>
                  <a:lnTo>
                    <a:pt x="7557" y="114"/>
                  </a:lnTo>
                  <a:cubicBezTo>
                    <a:pt x="7496" y="122"/>
                    <a:pt x="7435" y="126"/>
                    <a:pt x="7376" y="126"/>
                  </a:cubicBezTo>
                  <a:cubicBezTo>
                    <a:pt x="7317" y="126"/>
                    <a:pt x="7260" y="122"/>
                    <a:pt x="7207" y="114"/>
                  </a:cubicBezTo>
                  <a:cubicBezTo>
                    <a:pt x="6851" y="72"/>
                    <a:pt x="6502" y="60"/>
                    <a:pt x="6155" y="60"/>
                  </a:cubicBezTo>
                  <a:cubicBezTo>
                    <a:pt x="5734" y="60"/>
                    <a:pt x="5316" y="77"/>
                    <a:pt x="4897" y="77"/>
                  </a:cubicBezTo>
                  <a:cubicBezTo>
                    <a:pt x="4552" y="77"/>
                    <a:pt x="4206" y="66"/>
                    <a:pt x="3855" y="23"/>
                  </a:cubicBezTo>
                  <a:cubicBezTo>
                    <a:pt x="3785" y="12"/>
                    <a:pt x="3714" y="8"/>
                    <a:pt x="3644" y="8"/>
                  </a:cubicBezTo>
                  <a:cubicBezTo>
                    <a:pt x="3477" y="8"/>
                    <a:pt x="3313" y="30"/>
                    <a:pt x="3156" y="30"/>
                  </a:cubicBezTo>
                  <a:cubicBezTo>
                    <a:pt x="3109" y="30"/>
                    <a:pt x="3062" y="28"/>
                    <a:pt x="3017" y="23"/>
                  </a:cubicBezTo>
                  <a:cubicBezTo>
                    <a:pt x="2918" y="8"/>
                    <a:pt x="2815" y="0"/>
                    <a:pt x="2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 flipH="1">
              <a:off x="6914246" y="3773179"/>
              <a:ext cx="514451" cy="136416"/>
            </a:xfrm>
            <a:custGeom>
              <a:avLst/>
              <a:gdLst/>
              <a:ahLst/>
              <a:cxnLst/>
              <a:rect l="l" t="t" r="r" b="b"/>
              <a:pathLst>
                <a:path w="7071" h="1875" extrusionOk="0">
                  <a:moveTo>
                    <a:pt x="854" y="1"/>
                  </a:moveTo>
                  <a:cubicBezTo>
                    <a:pt x="1" y="1158"/>
                    <a:pt x="1189" y="1875"/>
                    <a:pt x="1189" y="1875"/>
                  </a:cubicBezTo>
                  <a:lnTo>
                    <a:pt x="6888" y="1875"/>
                  </a:lnTo>
                  <a:cubicBezTo>
                    <a:pt x="6872" y="1844"/>
                    <a:pt x="6842" y="1829"/>
                    <a:pt x="6827" y="1798"/>
                  </a:cubicBezTo>
                  <a:cubicBezTo>
                    <a:pt x="6568" y="1661"/>
                    <a:pt x="6431" y="1311"/>
                    <a:pt x="6370" y="1021"/>
                  </a:cubicBezTo>
                  <a:cubicBezTo>
                    <a:pt x="6339" y="808"/>
                    <a:pt x="6431" y="610"/>
                    <a:pt x="6491" y="427"/>
                  </a:cubicBezTo>
                  <a:cubicBezTo>
                    <a:pt x="6568" y="153"/>
                    <a:pt x="6811" y="61"/>
                    <a:pt x="7055" y="16"/>
                  </a:cubicBezTo>
                  <a:cubicBezTo>
                    <a:pt x="7055" y="1"/>
                    <a:pt x="7055" y="1"/>
                    <a:pt x="7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 flipH="1">
              <a:off x="6352218" y="3773179"/>
              <a:ext cx="615289" cy="136416"/>
            </a:xfrm>
            <a:custGeom>
              <a:avLst/>
              <a:gdLst/>
              <a:ahLst/>
              <a:cxnLst/>
              <a:rect l="l" t="t" r="r" b="b"/>
              <a:pathLst>
                <a:path w="8457" h="1875" extrusionOk="0">
                  <a:moveTo>
                    <a:pt x="762" y="1"/>
                  </a:moveTo>
                  <a:cubicBezTo>
                    <a:pt x="747" y="1"/>
                    <a:pt x="731" y="1"/>
                    <a:pt x="716" y="16"/>
                  </a:cubicBezTo>
                  <a:cubicBezTo>
                    <a:pt x="472" y="61"/>
                    <a:pt x="229" y="153"/>
                    <a:pt x="152" y="427"/>
                  </a:cubicBezTo>
                  <a:cubicBezTo>
                    <a:pt x="92" y="610"/>
                    <a:pt x="0" y="808"/>
                    <a:pt x="31" y="1021"/>
                  </a:cubicBezTo>
                  <a:cubicBezTo>
                    <a:pt x="92" y="1311"/>
                    <a:pt x="213" y="1661"/>
                    <a:pt x="488" y="1798"/>
                  </a:cubicBezTo>
                  <a:cubicBezTo>
                    <a:pt x="503" y="1829"/>
                    <a:pt x="533" y="1859"/>
                    <a:pt x="549" y="1875"/>
                  </a:cubicBezTo>
                  <a:lnTo>
                    <a:pt x="8456" y="1875"/>
                  </a:lnTo>
                  <a:cubicBezTo>
                    <a:pt x="8395" y="1722"/>
                    <a:pt x="8349" y="1585"/>
                    <a:pt x="8319" y="1448"/>
                  </a:cubicBezTo>
                  <a:cubicBezTo>
                    <a:pt x="7839" y="1501"/>
                    <a:pt x="7355" y="1520"/>
                    <a:pt x="6873" y="1520"/>
                  </a:cubicBezTo>
                  <a:cubicBezTo>
                    <a:pt x="6392" y="1520"/>
                    <a:pt x="5912" y="1501"/>
                    <a:pt x="5439" y="1478"/>
                  </a:cubicBezTo>
                  <a:cubicBezTo>
                    <a:pt x="5279" y="1471"/>
                    <a:pt x="5119" y="1468"/>
                    <a:pt x="4957" y="1468"/>
                  </a:cubicBezTo>
                  <a:cubicBezTo>
                    <a:pt x="4392" y="1468"/>
                    <a:pt x="3820" y="1504"/>
                    <a:pt x="3254" y="1504"/>
                  </a:cubicBezTo>
                  <a:cubicBezTo>
                    <a:pt x="3011" y="1504"/>
                    <a:pt x="2769" y="1497"/>
                    <a:pt x="2529" y="1478"/>
                  </a:cubicBezTo>
                  <a:cubicBezTo>
                    <a:pt x="2409" y="1469"/>
                    <a:pt x="2294" y="1454"/>
                    <a:pt x="2185" y="1454"/>
                  </a:cubicBezTo>
                  <a:cubicBezTo>
                    <a:pt x="2115" y="1454"/>
                    <a:pt x="2047" y="1460"/>
                    <a:pt x="1981" y="1478"/>
                  </a:cubicBezTo>
                  <a:cubicBezTo>
                    <a:pt x="1878" y="1510"/>
                    <a:pt x="1780" y="1524"/>
                    <a:pt x="1686" y="1524"/>
                  </a:cubicBezTo>
                  <a:cubicBezTo>
                    <a:pt x="1416" y="1524"/>
                    <a:pt x="1182" y="1408"/>
                    <a:pt x="990" y="1250"/>
                  </a:cubicBezTo>
                  <a:cubicBezTo>
                    <a:pt x="747" y="1082"/>
                    <a:pt x="716" y="640"/>
                    <a:pt x="960" y="564"/>
                  </a:cubicBezTo>
                  <a:cubicBezTo>
                    <a:pt x="1203" y="487"/>
                    <a:pt x="1456" y="466"/>
                    <a:pt x="1716" y="466"/>
                  </a:cubicBezTo>
                  <a:cubicBezTo>
                    <a:pt x="2032" y="466"/>
                    <a:pt x="2357" y="497"/>
                    <a:pt x="2685" y="497"/>
                  </a:cubicBezTo>
                  <a:cubicBezTo>
                    <a:pt x="2831" y="497"/>
                    <a:pt x="2977" y="491"/>
                    <a:pt x="3123" y="473"/>
                  </a:cubicBezTo>
                  <a:cubicBezTo>
                    <a:pt x="3222" y="458"/>
                    <a:pt x="3325" y="450"/>
                    <a:pt x="3428" y="450"/>
                  </a:cubicBezTo>
                  <a:cubicBezTo>
                    <a:pt x="3531" y="450"/>
                    <a:pt x="3634" y="458"/>
                    <a:pt x="3733" y="473"/>
                  </a:cubicBezTo>
                  <a:cubicBezTo>
                    <a:pt x="3763" y="475"/>
                    <a:pt x="3793" y="475"/>
                    <a:pt x="3824" y="475"/>
                  </a:cubicBezTo>
                  <a:cubicBezTo>
                    <a:pt x="3984" y="475"/>
                    <a:pt x="4153" y="456"/>
                    <a:pt x="4326" y="456"/>
                  </a:cubicBezTo>
                  <a:cubicBezTo>
                    <a:pt x="4407" y="456"/>
                    <a:pt x="4489" y="460"/>
                    <a:pt x="4571" y="473"/>
                  </a:cubicBezTo>
                  <a:cubicBezTo>
                    <a:pt x="4922" y="516"/>
                    <a:pt x="5268" y="527"/>
                    <a:pt x="5613" y="527"/>
                  </a:cubicBezTo>
                  <a:cubicBezTo>
                    <a:pt x="6032" y="527"/>
                    <a:pt x="6450" y="510"/>
                    <a:pt x="6871" y="510"/>
                  </a:cubicBezTo>
                  <a:cubicBezTo>
                    <a:pt x="7218" y="510"/>
                    <a:pt x="7567" y="522"/>
                    <a:pt x="7923" y="564"/>
                  </a:cubicBezTo>
                  <a:cubicBezTo>
                    <a:pt x="7976" y="572"/>
                    <a:pt x="8033" y="576"/>
                    <a:pt x="8090" y="576"/>
                  </a:cubicBezTo>
                  <a:cubicBezTo>
                    <a:pt x="8148" y="576"/>
                    <a:pt x="8205" y="572"/>
                    <a:pt x="8258" y="564"/>
                  </a:cubicBezTo>
                  <a:cubicBezTo>
                    <a:pt x="8319" y="199"/>
                    <a:pt x="8456" y="1"/>
                    <a:pt x="8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 flipH="1">
              <a:off x="6364441" y="3804245"/>
              <a:ext cx="556576" cy="87597"/>
            </a:xfrm>
            <a:custGeom>
              <a:avLst/>
              <a:gdLst/>
              <a:ahLst/>
              <a:cxnLst/>
              <a:rect l="l" t="t" r="r" b="b"/>
              <a:pathLst>
                <a:path w="7650" h="1204" extrusionOk="0">
                  <a:moveTo>
                    <a:pt x="489" y="0"/>
                  </a:moveTo>
                  <a:cubicBezTo>
                    <a:pt x="458" y="0"/>
                    <a:pt x="443" y="0"/>
                    <a:pt x="428" y="15"/>
                  </a:cubicBezTo>
                  <a:cubicBezTo>
                    <a:pt x="419" y="11"/>
                    <a:pt x="410" y="9"/>
                    <a:pt x="401" y="9"/>
                  </a:cubicBezTo>
                  <a:cubicBezTo>
                    <a:pt x="379" y="9"/>
                    <a:pt x="358" y="20"/>
                    <a:pt x="336" y="31"/>
                  </a:cubicBezTo>
                  <a:cubicBezTo>
                    <a:pt x="123" y="183"/>
                    <a:pt x="1" y="442"/>
                    <a:pt x="77" y="701"/>
                  </a:cubicBezTo>
                  <a:cubicBezTo>
                    <a:pt x="153" y="945"/>
                    <a:pt x="367" y="1097"/>
                    <a:pt x="610" y="1128"/>
                  </a:cubicBezTo>
                  <a:lnTo>
                    <a:pt x="626" y="1128"/>
                  </a:lnTo>
                  <a:cubicBezTo>
                    <a:pt x="641" y="1143"/>
                    <a:pt x="656" y="1143"/>
                    <a:pt x="687" y="1143"/>
                  </a:cubicBezTo>
                  <a:cubicBezTo>
                    <a:pt x="1865" y="1183"/>
                    <a:pt x="3043" y="1204"/>
                    <a:pt x="4221" y="1204"/>
                  </a:cubicBezTo>
                  <a:cubicBezTo>
                    <a:pt x="4810" y="1204"/>
                    <a:pt x="5400" y="1199"/>
                    <a:pt x="5989" y="1189"/>
                  </a:cubicBezTo>
                  <a:cubicBezTo>
                    <a:pt x="6492" y="1189"/>
                    <a:pt x="6994" y="1173"/>
                    <a:pt x="7497" y="1158"/>
                  </a:cubicBezTo>
                  <a:cubicBezTo>
                    <a:pt x="7649" y="1158"/>
                    <a:pt x="7649" y="914"/>
                    <a:pt x="7497" y="914"/>
                  </a:cubicBezTo>
                  <a:cubicBezTo>
                    <a:pt x="6462" y="950"/>
                    <a:pt x="5426" y="965"/>
                    <a:pt x="4391" y="965"/>
                  </a:cubicBezTo>
                  <a:cubicBezTo>
                    <a:pt x="3659" y="965"/>
                    <a:pt x="2927" y="957"/>
                    <a:pt x="2195" y="945"/>
                  </a:cubicBezTo>
                  <a:cubicBezTo>
                    <a:pt x="1692" y="930"/>
                    <a:pt x="1189" y="914"/>
                    <a:pt x="687" y="899"/>
                  </a:cubicBezTo>
                  <a:lnTo>
                    <a:pt x="671" y="899"/>
                  </a:lnTo>
                  <a:cubicBezTo>
                    <a:pt x="656" y="899"/>
                    <a:pt x="641" y="884"/>
                    <a:pt x="610" y="884"/>
                  </a:cubicBezTo>
                  <a:cubicBezTo>
                    <a:pt x="504" y="869"/>
                    <a:pt x="412" y="808"/>
                    <a:pt x="367" y="716"/>
                  </a:cubicBezTo>
                  <a:lnTo>
                    <a:pt x="7390" y="716"/>
                  </a:lnTo>
                  <a:cubicBezTo>
                    <a:pt x="7543" y="716"/>
                    <a:pt x="7543" y="488"/>
                    <a:pt x="7390" y="488"/>
                  </a:cubicBezTo>
                  <a:lnTo>
                    <a:pt x="306" y="488"/>
                  </a:lnTo>
                  <a:cubicBezTo>
                    <a:pt x="321" y="396"/>
                    <a:pt x="367" y="305"/>
                    <a:pt x="458" y="244"/>
                  </a:cubicBezTo>
                  <a:lnTo>
                    <a:pt x="7467" y="244"/>
                  </a:lnTo>
                  <a:cubicBezTo>
                    <a:pt x="7619" y="244"/>
                    <a:pt x="7619" y="0"/>
                    <a:pt x="74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 flipH="1">
              <a:off x="5705999" y="1458722"/>
              <a:ext cx="2132813" cy="1566342"/>
            </a:xfrm>
            <a:custGeom>
              <a:avLst/>
              <a:gdLst/>
              <a:ahLst/>
              <a:cxnLst/>
              <a:rect l="l" t="t" r="r" b="b"/>
              <a:pathLst>
                <a:path w="29315" h="21529" extrusionOk="0">
                  <a:moveTo>
                    <a:pt x="1" y="0"/>
                  </a:moveTo>
                  <a:lnTo>
                    <a:pt x="1" y="21528"/>
                  </a:lnTo>
                  <a:lnTo>
                    <a:pt x="29315" y="21528"/>
                  </a:lnTo>
                  <a:lnTo>
                    <a:pt x="293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 flipH="1">
              <a:off x="5629534" y="3026066"/>
              <a:ext cx="2209278" cy="151912"/>
            </a:xfrm>
            <a:custGeom>
              <a:avLst/>
              <a:gdLst/>
              <a:ahLst/>
              <a:cxnLst/>
              <a:rect l="l" t="t" r="r" b="b"/>
              <a:pathLst>
                <a:path w="30366" h="2088" extrusionOk="0">
                  <a:moveTo>
                    <a:pt x="1" y="1"/>
                  </a:moveTo>
                  <a:lnTo>
                    <a:pt x="1" y="2088"/>
                  </a:lnTo>
                  <a:lnTo>
                    <a:pt x="30366" y="2088"/>
                  </a:lnTo>
                  <a:lnTo>
                    <a:pt x="303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 flipH="1">
              <a:off x="5793597" y="1536278"/>
              <a:ext cx="1957619" cy="1411156"/>
            </a:xfrm>
            <a:custGeom>
              <a:avLst/>
              <a:gdLst/>
              <a:ahLst/>
              <a:cxnLst/>
              <a:rect l="l" t="t" r="r" b="b"/>
              <a:pathLst>
                <a:path w="26907" h="19396" extrusionOk="0">
                  <a:moveTo>
                    <a:pt x="0" y="1"/>
                  </a:moveTo>
                  <a:lnTo>
                    <a:pt x="0" y="19396"/>
                  </a:lnTo>
                  <a:lnTo>
                    <a:pt x="26907" y="19396"/>
                  </a:lnTo>
                  <a:lnTo>
                    <a:pt x="26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 flipH="1">
              <a:off x="7427459" y="2118239"/>
              <a:ext cx="5675" cy="2255"/>
            </a:xfrm>
            <a:custGeom>
              <a:avLst/>
              <a:gdLst/>
              <a:ahLst/>
              <a:cxnLst/>
              <a:rect l="l" t="t" r="r" b="b"/>
              <a:pathLst>
                <a:path w="78" h="31" extrusionOk="0">
                  <a:moveTo>
                    <a:pt x="31" y="0"/>
                  </a:moveTo>
                  <a:cubicBezTo>
                    <a:pt x="1" y="0"/>
                    <a:pt x="16" y="16"/>
                    <a:pt x="31" y="31"/>
                  </a:cubicBezTo>
                  <a:cubicBezTo>
                    <a:pt x="77" y="31"/>
                    <a:pt x="16" y="31"/>
                    <a:pt x="3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 flipH="1">
              <a:off x="7377623" y="2115983"/>
              <a:ext cx="73" cy="1237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1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" y="16"/>
                    <a:pt x="1" y="16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 flipH="1">
              <a:off x="7380897" y="2113801"/>
              <a:ext cx="6766" cy="6693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46"/>
                  </a:moveTo>
                  <a:cubicBezTo>
                    <a:pt x="46" y="55"/>
                    <a:pt x="51" y="64"/>
                    <a:pt x="53" y="64"/>
                  </a:cubicBezTo>
                  <a:cubicBezTo>
                    <a:pt x="54" y="64"/>
                    <a:pt x="53" y="59"/>
                    <a:pt x="46" y="46"/>
                  </a:cubicBezTo>
                  <a:close/>
                  <a:moveTo>
                    <a:pt x="1" y="0"/>
                  </a:moveTo>
                  <a:cubicBezTo>
                    <a:pt x="16" y="16"/>
                    <a:pt x="31" y="31"/>
                    <a:pt x="31" y="31"/>
                  </a:cubicBezTo>
                  <a:lnTo>
                    <a:pt x="46" y="46"/>
                  </a:lnTo>
                  <a:cubicBezTo>
                    <a:pt x="62" y="61"/>
                    <a:pt x="77" y="92"/>
                    <a:pt x="92" y="92"/>
                  </a:cubicBezTo>
                  <a:cubicBezTo>
                    <a:pt x="62" y="61"/>
                    <a:pt x="31" y="16"/>
                    <a:pt x="16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 flipH="1">
              <a:off x="7384243" y="2115983"/>
              <a:ext cx="1164" cy="2328"/>
            </a:xfrm>
            <a:custGeom>
              <a:avLst/>
              <a:gdLst/>
              <a:ahLst/>
              <a:cxnLst/>
              <a:rect l="l" t="t" r="r" b="b"/>
              <a:pathLst>
                <a:path w="16" h="32" extrusionOk="0">
                  <a:moveTo>
                    <a:pt x="0" y="1"/>
                  </a:moveTo>
                  <a:cubicBezTo>
                    <a:pt x="0" y="9"/>
                    <a:pt x="4" y="12"/>
                    <a:pt x="8" y="16"/>
                  </a:cubicBezTo>
                  <a:lnTo>
                    <a:pt x="8" y="16"/>
                  </a:lnTo>
                  <a:cubicBezTo>
                    <a:pt x="0" y="1"/>
                    <a:pt x="0" y="1"/>
                    <a:pt x="0" y="1"/>
                  </a:cubicBezTo>
                  <a:close/>
                  <a:moveTo>
                    <a:pt x="8" y="16"/>
                  </a:moveTo>
                  <a:lnTo>
                    <a:pt x="8" y="16"/>
                  </a:lnTo>
                  <a:cubicBezTo>
                    <a:pt x="10" y="20"/>
                    <a:pt x="12" y="25"/>
                    <a:pt x="15" y="31"/>
                  </a:cubicBezTo>
                  <a:cubicBezTo>
                    <a:pt x="15" y="24"/>
                    <a:pt x="12" y="20"/>
                    <a:pt x="8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 flipH="1">
              <a:off x="7420839" y="2122677"/>
              <a:ext cx="1164" cy="1164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0" y="0"/>
                    <a:pt x="0" y="0"/>
                    <a:pt x="16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 flipH="1">
              <a:off x="7387590" y="2112710"/>
              <a:ext cx="1164" cy="1164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16" y="15"/>
                  </a:moveTo>
                  <a:cubicBezTo>
                    <a:pt x="16" y="0"/>
                    <a:pt x="16" y="0"/>
                    <a:pt x="0" y="0"/>
                  </a:cubicBezTo>
                  <a:cubicBezTo>
                    <a:pt x="16" y="0"/>
                    <a:pt x="16" y="0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 flipH="1">
              <a:off x="7423021" y="2113801"/>
              <a:ext cx="1237" cy="73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6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 flipH="1">
              <a:off x="7358779" y="2190265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 flipH="1">
              <a:off x="7376459" y="2119330"/>
              <a:ext cx="73" cy="2328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0" y="31"/>
                  </a:moveTo>
                  <a:cubicBezTo>
                    <a:pt x="0" y="31"/>
                    <a:pt x="0" y="16"/>
                    <a:pt x="0" y="16"/>
                  </a:cubicBezTo>
                  <a:cubicBezTo>
                    <a:pt x="0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 flipH="1">
              <a:off x="7356524" y="2221332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5" y="0"/>
                  </a:moveTo>
                  <a:lnTo>
                    <a:pt x="15" y="0"/>
                  </a:lnTo>
                  <a:cubicBezTo>
                    <a:pt x="0" y="0"/>
                    <a:pt x="0" y="0"/>
                    <a:pt x="15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 flipH="1">
              <a:off x="7376459" y="2120421"/>
              <a:ext cx="73" cy="1237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 flipH="1">
              <a:off x="7317746" y="2175860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 flipH="1">
              <a:off x="7356524" y="2196959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0"/>
                  </a:move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 flipH="1">
              <a:off x="7315563" y="2164802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6" y="0"/>
                  </a:cubicBezTo>
                  <a:cubicBezTo>
                    <a:pt x="16" y="0"/>
                    <a:pt x="16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 flipH="1">
              <a:off x="7321093" y="2056180"/>
              <a:ext cx="73" cy="225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0"/>
                  </a:moveTo>
                  <a:cubicBezTo>
                    <a:pt x="1" y="0"/>
                    <a:pt x="1" y="15"/>
                    <a:pt x="1" y="15"/>
                  </a:cubicBezTo>
                  <a:cubicBezTo>
                    <a:pt x="1" y="15"/>
                    <a:pt x="1" y="31"/>
                    <a:pt x="1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 flipH="1">
              <a:off x="7424186" y="2117148"/>
              <a:ext cx="5602" cy="4511"/>
            </a:xfrm>
            <a:custGeom>
              <a:avLst/>
              <a:gdLst/>
              <a:ahLst/>
              <a:cxnLst/>
              <a:rect l="l" t="t" r="r" b="b"/>
              <a:pathLst>
                <a:path w="77" h="62" extrusionOk="0">
                  <a:moveTo>
                    <a:pt x="1" y="0"/>
                  </a:moveTo>
                  <a:cubicBezTo>
                    <a:pt x="16" y="15"/>
                    <a:pt x="46" y="46"/>
                    <a:pt x="77" y="61"/>
                  </a:cubicBezTo>
                  <a:cubicBezTo>
                    <a:pt x="46" y="15"/>
                    <a:pt x="31" y="15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 flipH="1">
              <a:off x="7386499" y="2113364"/>
              <a:ext cx="2255" cy="3056"/>
            </a:xfrm>
            <a:custGeom>
              <a:avLst/>
              <a:gdLst/>
              <a:ahLst/>
              <a:cxnLst/>
              <a:rect l="l" t="t" r="r" b="b"/>
              <a:pathLst>
                <a:path w="31" h="42" extrusionOk="0">
                  <a:moveTo>
                    <a:pt x="4" y="0"/>
                  </a:moveTo>
                  <a:cubicBezTo>
                    <a:pt x="2" y="0"/>
                    <a:pt x="0" y="2"/>
                    <a:pt x="0" y="6"/>
                  </a:cubicBezTo>
                  <a:cubicBezTo>
                    <a:pt x="6" y="12"/>
                    <a:pt x="11" y="15"/>
                    <a:pt x="15" y="18"/>
                  </a:cubicBezTo>
                  <a:lnTo>
                    <a:pt x="15" y="18"/>
                  </a:lnTo>
                  <a:cubicBezTo>
                    <a:pt x="14" y="8"/>
                    <a:pt x="8" y="0"/>
                    <a:pt x="4" y="0"/>
                  </a:cubicBezTo>
                  <a:close/>
                  <a:moveTo>
                    <a:pt x="15" y="18"/>
                  </a:moveTo>
                  <a:lnTo>
                    <a:pt x="15" y="18"/>
                  </a:lnTo>
                  <a:cubicBezTo>
                    <a:pt x="16" y="19"/>
                    <a:pt x="16" y="20"/>
                    <a:pt x="16" y="22"/>
                  </a:cubicBezTo>
                  <a:cubicBezTo>
                    <a:pt x="16" y="22"/>
                    <a:pt x="25" y="41"/>
                    <a:pt x="29" y="41"/>
                  </a:cubicBezTo>
                  <a:cubicBezTo>
                    <a:pt x="30" y="41"/>
                    <a:pt x="31" y="40"/>
                    <a:pt x="31" y="37"/>
                  </a:cubicBezTo>
                  <a:cubicBezTo>
                    <a:pt x="31" y="27"/>
                    <a:pt x="24" y="23"/>
                    <a:pt x="15" y="18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 flipH="1">
              <a:off x="7383152" y="2111618"/>
              <a:ext cx="1164" cy="5602"/>
            </a:xfrm>
            <a:custGeom>
              <a:avLst/>
              <a:gdLst/>
              <a:ahLst/>
              <a:cxnLst/>
              <a:rect l="l" t="t" r="r" b="b"/>
              <a:pathLst>
                <a:path w="16" h="77" extrusionOk="0">
                  <a:moveTo>
                    <a:pt x="0" y="0"/>
                  </a:moveTo>
                  <a:cubicBezTo>
                    <a:pt x="0" y="30"/>
                    <a:pt x="0" y="46"/>
                    <a:pt x="16" y="76"/>
                  </a:cubicBezTo>
                  <a:lnTo>
                    <a:pt x="16" y="76"/>
                  </a:lnTo>
                  <a:cubicBezTo>
                    <a:pt x="16" y="76"/>
                    <a:pt x="0" y="46"/>
                    <a:pt x="0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 flipH="1">
              <a:off x="7378714" y="2120421"/>
              <a:ext cx="1164" cy="3419"/>
            </a:xfrm>
            <a:custGeom>
              <a:avLst/>
              <a:gdLst/>
              <a:ahLst/>
              <a:cxnLst/>
              <a:rect l="l" t="t" r="r" b="b"/>
              <a:pathLst>
                <a:path w="16" h="47" extrusionOk="0">
                  <a:moveTo>
                    <a:pt x="0" y="1"/>
                  </a:moveTo>
                  <a:cubicBezTo>
                    <a:pt x="12" y="12"/>
                    <a:pt x="15" y="24"/>
                    <a:pt x="15" y="29"/>
                  </a:cubicBezTo>
                  <a:lnTo>
                    <a:pt x="15" y="29"/>
                  </a:lnTo>
                  <a:cubicBezTo>
                    <a:pt x="15" y="15"/>
                    <a:pt x="12" y="12"/>
                    <a:pt x="0" y="1"/>
                  </a:cubicBezTo>
                  <a:close/>
                  <a:moveTo>
                    <a:pt x="15" y="29"/>
                  </a:moveTo>
                  <a:cubicBezTo>
                    <a:pt x="16" y="33"/>
                    <a:pt x="16" y="39"/>
                    <a:pt x="16" y="47"/>
                  </a:cubicBezTo>
                  <a:cubicBezTo>
                    <a:pt x="16" y="47"/>
                    <a:pt x="16" y="47"/>
                    <a:pt x="16" y="31"/>
                  </a:cubicBezTo>
                  <a:cubicBezTo>
                    <a:pt x="16" y="31"/>
                    <a:pt x="16" y="30"/>
                    <a:pt x="15" y="29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 flipH="1">
              <a:off x="7379805" y="2113801"/>
              <a:ext cx="1164" cy="2837"/>
            </a:xfrm>
            <a:custGeom>
              <a:avLst/>
              <a:gdLst/>
              <a:ahLst/>
              <a:cxnLst/>
              <a:rect l="l" t="t" r="r" b="b"/>
              <a:pathLst>
                <a:path w="16" h="39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31"/>
                    <a:pt x="12" y="39"/>
                    <a:pt x="13" y="39"/>
                  </a:cubicBezTo>
                  <a:cubicBezTo>
                    <a:pt x="15" y="39"/>
                    <a:pt x="15" y="31"/>
                    <a:pt x="15" y="31"/>
                  </a:cubicBezTo>
                  <a:cubicBezTo>
                    <a:pt x="15" y="1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 flipH="1">
              <a:off x="7379805" y="2115983"/>
              <a:ext cx="73" cy="1237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0" y="16"/>
                  </a:moveTo>
                  <a:cubicBezTo>
                    <a:pt x="0" y="16"/>
                    <a:pt x="0" y="1"/>
                    <a:pt x="0" y="1"/>
                  </a:cubicBezTo>
                  <a:cubicBezTo>
                    <a:pt x="0" y="1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 flipH="1">
              <a:off x="7376459" y="2117148"/>
              <a:ext cx="1237" cy="8949"/>
            </a:xfrm>
            <a:custGeom>
              <a:avLst/>
              <a:gdLst/>
              <a:ahLst/>
              <a:cxnLst/>
              <a:rect l="l" t="t" r="r" b="b"/>
              <a:pathLst>
                <a:path w="17" h="123" extrusionOk="0">
                  <a:moveTo>
                    <a:pt x="1" y="46"/>
                  </a:moveTo>
                  <a:cubicBezTo>
                    <a:pt x="1" y="122"/>
                    <a:pt x="1" y="15"/>
                    <a:pt x="1" y="46"/>
                  </a:cubicBezTo>
                  <a:cubicBezTo>
                    <a:pt x="16" y="0"/>
                    <a:pt x="1" y="46"/>
                    <a:pt x="1" y="4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 flipH="1">
              <a:off x="7375367" y="2113801"/>
              <a:ext cx="1164" cy="4511"/>
            </a:xfrm>
            <a:custGeom>
              <a:avLst/>
              <a:gdLst/>
              <a:ahLst/>
              <a:cxnLst/>
              <a:rect l="l" t="t" r="r" b="b"/>
              <a:pathLst>
                <a:path w="16" h="62" extrusionOk="0">
                  <a:moveTo>
                    <a:pt x="15" y="0"/>
                  </a:moveTo>
                  <a:lnTo>
                    <a:pt x="0" y="61"/>
                  </a:lnTo>
                  <a:cubicBezTo>
                    <a:pt x="0" y="61"/>
                    <a:pt x="15" y="16"/>
                    <a:pt x="15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 flipH="1">
              <a:off x="7358779" y="2161455"/>
              <a:ext cx="2255" cy="73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31" y="1"/>
                  </a:moveTo>
                  <a:lnTo>
                    <a:pt x="0" y="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 flipH="1">
              <a:off x="7355433" y="2225770"/>
              <a:ext cx="4511" cy="1164"/>
            </a:xfrm>
            <a:custGeom>
              <a:avLst/>
              <a:gdLst/>
              <a:ahLst/>
              <a:cxnLst/>
              <a:rect l="l" t="t" r="r" b="b"/>
              <a:pathLst>
                <a:path w="62" h="16" extrusionOk="0">
                  <a:moveTo>
                    <a:pt x="31" y="0"/>
                  </a:moveTo>
                  <a:cubicBezTo>
                    <a:pt x="39" y="8"/>
                    <a:pt x="31" y="8"/>
                    <a:pt x="22" y="8"/>
                  </a:cubicBezTo>
                  <a:cubicBezTo>
                    <a:pt x="12" y="8"/>
                    <a:pt x="1" y="8"/>
                    <a:pt x="1" y="15"/>
                  </a:cubicBezTo>
                  <a:cubicBezTo>
                    <a:pt x="1" y="15"/>
                    <a:pt x="62" y="15"/>
                    <a:pt x="3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 flipH="1">
              <a:off x="7339936" y="2260110"/>
              <a:ext cx="4511" cy="73"/>
            </a:xfrm>
            <a:custGeom>
              <a:avLst/>
              <a:gdLst/>
              <a:ahLst/>
              <a:cxnLst/>
              <a:rect l="l" t="t" r="r" b="b"/>
              <a:pathLst>
                <a:path w="62" h="1" extrusionOk="0">
                  <a:moveTo>
                    <a:pt x="1" y="1"/>
                  </a:moveTo>
                  <a:lnTo>
                    <a:pt x="1" y="1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 flipH="1">
              <a:off x="6728000" y="2145958"/>
              <a:ext cx="5675" cy="2255"/>
            </a:xfrm>
            <a:custGeom>
              <a:avLst/>
              <a:gdLst/>
              <a:ahLst/>
              <a:cxnLst/>
              <a:rect l="l" t="t" r="r" b="b"/>
              <a:pathLst>
                <a:path w="78" h="31" extrusionOk="0">
                  <a:moveTo>
                    <a:pt x="31" y="0"/>
                  </a:moveTo>
                  <a:cubicBezTo>
                    <a:pt x="1" y="0"/>
                    <a:pt x="16" y="15"/>
                    <a:pt x="31" y="31"/>
                  </a:cubicBezTo>
                  <a:cubicBezTo>
                    <a:pt x="77" y="15"/>
                    <a:pt x="16" y="31"/>
                    <a:pt x="3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 flipH="1">
              <a:off x="6724726" y="2139265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 flipH="1">
              <a:off x="6721379" y="2148141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"/>
                  </a:moveTo>
                  <a:cubicBezTo>
                    <a:pt x="0" y="1"/>
                    <a:pt x="0" y="1"/>
                    <a:pt x="0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 flipH="1">
              <a:off x="6611666" y="2182554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 flipH="1">
              <a:off x="6609410" y="2170331"/>
              <a:ext cx="1164" cy="1164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0" y="0"/>
                  </a:moveTo>
                  <a:cubicBezTo>
                    <a:pt x="0" y="0"/>
                    <a:pt x="15" y="16"/>
                    <a:pt x="15" y="16"/>
                  </a:cubicBezTo>
                  <a:cubicBezTo>
                    <a:pt x="15" y="16"/>
                    <a:pt x="15" y="0"/>
                    <a:pt x="0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 flipH="1">
              <a:off x="6649352" y="2206926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 flipH="1">
              <a:off x="6652626" y="2199142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 flipH="1">
              <a:off x="6648188" y="2232390"/>
              <a:ext cx="1237" cy="73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6" y="1"/>
                  </a:moveTo>
                  <a:lnTo>
                    <a:pt x="16" y="1"/>
                  </a:lnTo>
                  <a:cubicBezTo>
                    <a:pt x="1" y="1"/>
                    <a:pt x="1" y="1"/>
                    <a:pt x="1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 flipH="1">
              <a:off x="6724726" y="2143703"/>
              <a:ext cx="6693" cy="3419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6"/>
                    <a:pt x="61" y="31"/>
                    <a:pt x="92" y="46"/>
                  </a:cubicBezTo>
                  <a:cubicBezTo>
                    <a:pt x="61" y="16"/>
                    <a:pt x="46" y="16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 flipH="1">
              <a:off x="6684784" y="2131044"/>
              <a:ext cx="3419" cy="2765"/>
            </a:xfrm>
            <a:custGeom>
              <a:avLst/>
              <a:gdLst/>
              <a:ahLst/>
              <a:cxnLst/>
              <a:rect l="l" t="t" r="r" b="b"/>
              <a:pathLst>
                <a:path w="47" h="38" extrusionOk="0">
                  <a:moveTo>
                    <a:pt x="5" y="0"/>
                  </a:moveTo>
                  <a:cubicBezTo>
                    <a:pt x="2" y="0"/>
                    <a:pt x="1" y="2"/>
                    <a:pt x="1" y="7"/>
                  </a:cubicBezTo>
                  <a:cubicBezTo>
                    <a:pt x="16" y="22"/>
                    <a:pt x="31" y="22"/>
                    <a:pt x="31" y="38"/>
                  </a:cubicBezTo>
                  <a:cubicBezTo>
                    <a:pt x="46" y="38"/>
                    <a:pt x="31" y="22"/>
                    <a:pt x="31" y="7"/>
                  </a:cubicBezTo>
                  <a:cubicBezTo>
                    <a:pt x="21" y="7"/>
                    <a:pt x="11" y="0"/>
                    <a:pt x="5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 flipH="1">
              <a:off x="6648406" y="2237920"/>
              <a:ext cx="3201" cy="1237"/>
            </a:xfrm>
            <a:custGeom>
              <a:avLst/>
              <a:gdLst/>
              <a:ahLst/>
              <a:cxnLst/>
              <a:rect l="l" t="t" r="r" b="b"/>
              <a:pathLst>
                <a:path w="44" h="17" extrusionOk="0">
                  <a:moveTo>
                    <a:pt x="31" y="1"/>
                  </a:moveTo>
                  <a:cubicBezTo>
                    <a:pt x="31" y="1"/>
                    <a:pt x="32" y="2"/>
                    <a:pt x="32" y="2"/>
                  </a:cubicBezTo>
                  <a:lnTo>
                    <a:pt x="32" y="2"/>
                  </a:lnTo>
                  <a:cubicBezTo>
                    <a:pt x="40" y="1"/>
                    <a:pt x="44" y="1"/>
                    <a:pt x="31" y="1"/>
                  </a:cubicBezTo>
                  <a:close/>
                  <a:moveTo>
                    <a:pt x="32" y="2"/>
                  </a:moveTo>
                  <a:cubicBezTo>
                    <a:pt x="23" y="3"/>
                    <a:pt x="7" y="6"/>
                    <a:pt x="2" y="12"/>
                  </a:cubicBezTo>
                  <a:lnTo>
                    <a:pt x="2" y="12"/>
                  </a:lnTo>
                  <a:cubicBezTo>
                    <a:pt x="6" y="8"/>
                    <a:pt x="14" y="8"/>
                    <a:pt x="21" y="8"/>
                  </a:cubicBezTo>
                  <a:cubicBezTo>
                    <a:pt x="30" y="8"/>
                    <a:pt x="38" y="8"/>
                    <a:pt x="32" y="2"/>
                  </a:cubicBezTo>
                  <a:close/>
                  <a:moveTo>
                    <a:pt x="2" y="12"/>
                  </a:moveTo>
                  <a:lnTo>
                    <a:pt x="2" y="12"/>
                  </a:lnTo>
                  <a:cubicBezTo>
                    <a:pt x="1" y="13"/>
                    <a:pt x="0" y="14"/>
                    <a:pt x="0" y="16"/>
                  </a:cubicBezTo>
                  <a:cubicBezTo>
                    <a:pt x="0" y="14"/>
                    <a:pt x="1" y="13"/>
                    <a:pt x="2" y="12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 flipH="1">
              <a:off x="6630509" y="2273424"/>
              <a:ext cx="4511" cy="1164"/>
            </a:xfrm>
            <a:custGeom>
              <a:avLst/>
              <a:gdLst/>
              <a:ahLst/>
              <a:cxnLst/>
              <a:rect l="l" t="t" r="r" b="b"/>
              <a:pathLst>
                <a:path w="62" h="16" extrusionOk="0">
                  <a:moveTo>
                    <a:pt x="1" y="16"/>
                  </a:moveTo>
                  <a:lnTo>
                    <a:pt x="1" y="1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 flipH="1">
              <a:off x="6487983" y="2199142"/>
              <a:ext cx="655" cy="3056"/>
            </a:xfrm>
            <a:custGeom>
              <a:avLst/>
              <a:gdLst/>
              <a:ahLst/>
              <a:cxnLst/>
              <a:rect l="l" t="t" r="r" b="b"/>
              <a:pathLst>
                <a:path w="9" h="42" extrusionOk="0">
                  <a:moveTo>
                    <a:pt x="0" y="1"/>
                  </a:moveTo>
                  <a:cubicBezTo>
                    <a:pt x="0" y="7"/>
                    <a:pt x="0" y="17"/>
                    <a:pt x="0" y="31"/>
                  </a:cubicBezTo>
                  <a:cubicBezTo>
                    <a:pt x="4" y="38"/>
                    <a:pt x="6" y="41"/>
                    <a:pt x="6" y="41"/>
                  </a:cubicBezTo>
                  <a:cubicBezTo>
                    <a:pt x="9" y="41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 flipH="1">
              <a:off x="6465357" y="2234646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0"/>
                  </a:moveTo>
                  <a:cubicBezTo>
                    <a:pt x="1" y="0"/>
                    <a:pt x="1" y="0"/>
                    <a:pt x="1" y="15"/>
                  </a:cubicBezTo>
                  <a:cubicBezTo>
                    <a:pt x="1" y="15"/>
                    <a:pt x="1" y="15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 flipH="1">
              <a:off x="6475324" y="2224678"/>
              <a:ext cx="73" cy="225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0"/>
                  </a:moveTo>
                  <a:lnTo>
                    <a:pt x="1" y="0"/>
                  </a:lnTo>
                  <a:cubicBezTo>
                    <a:pt x="1" y="15"/>
                    <a:pt x="1" y="15"/>
                    <a:pt x="1" y="3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 flipH="1">
              <a:off x="6399951" y="2222423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 flipH="1">
              <a:off x="6475324" y="2229043"/>
              <a:ext cx="73" cy="2328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16"/>
                    <a:pt x="1" y="16"/>
                  </a:cubicBezTo>
                  <a:cubicBezTo>
                    <a:pt x="1" y="1"/>
                    <a:pt x="1" y="1"/>
                    <a:pt x="1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 flipH="1">
              <a:off x="6402133" y="2225770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 flipH="1">
              <a:off x="6460919" y="2239084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 flipH="1">
              <a:off x="6458663" y="2239084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0"/>
                  </a:moveTo>
                  <a:lnTo>
                    <a:pt x="0" y="15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 flipH="1">
              <a:off x="6474160" y="2226861"/>
              <a:ext cx="1237" cy="8949"/>
            </a:xfrm>
            <a:custGeom>
              <a:avLst/>
              <a:gdLst/>
              <a:ahLst/>
              <a:cxnLst/>
              <a:rect l="l" t="t" r="r" b="b"/>
              <a:pathLst>
                <a:path w="17" h="123" extrusionOk="0">
                  <a:moveTo>
                    <a:pt x="1" y="0"/>
                  </a:moveTo>
                  <a:cubicBezTo>
                    <a:pt x="1" y="16"/>
                    <a:pt x="1" y="31"/>
                    <a:pt x="1" y="46"/>
                  </a:cubicBezTo>
                  <a:cubicBezTo>
                    <a:pt x="1" y="46"/>
                    <a:pt x="1" y="54"/>
                    <a:pt x="1" y="61"/>
                  </a:cubicBezTo>
                  <a:cubicBezTo>
                    <a:pt x="16" y="77"/>
                    <a:pt x="1" y="122"/>
                    <a:pt x="16" y="122"/>
                  </a:cubicBezTo>
                  <a:cubicBezTo>
                    <a:pt x="16" y="77"/>
                    <a:pt x="1" y="16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 flipH="1">
              <a:off x="6411009" y="2181389"/>
              <a:ext cx="73" cy="1237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 flipH="1">
              <a:off x="6392166" y="2223514"/>
              <a:ext cx="73" cy="1237"/>
            </a:xfrm>
            <a:custGeom>
              <a:avLst/>
              <a:gdLst/>
              <a:ahLst/>
              <a:cxnLst/>
              <a:rect l="l" t="t" r="r" b="b"/>
              <a:pathLst>
                <a:path w="1" h="17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6"/>
                    <a:pt x="1" y="16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 flipH="1">
              <a:off x="6437637" y="2182554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0"/>
                  </a:moveTo>
                  <a:lnTo>
                    <a:pt x="1" y="15"/>
                  </a:lnTo>
                  <a:cubicBezTo>
                    <a:pt x="1" y="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 flipH="1">
              <a:off x="6406571" y="2183645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 flipH="1">
              <a:off x="6486383" y="2209109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"/>
                  </a:moveTo>
                  <a:cubicBezTo>
                    <a:pt x="0" y="1"/>
                    <a:pt x="0" y="1"/>
                    <a:pt x="0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 flipH="1">
              <a:off x="6485291" y="2201397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 flipH="1">
              <a:off x="6475324" y="2224678"/>
              <a:ext cx="73" cy="4438"/>
            </a:xfrm>
            <a:custGeom>
              <a:avLst/>
              <a:gdLst/>
              <a:ahLst/>
              <a:cxnLst/>
              <a:rect l="l" t="t" r="r" b="b"/>
              <a:pathLst>
                <a:path w="1" h="61" extrusionOk="0">
                  <a:moveTo>
                    <a:pt x="1" y="15"/>
                  </a:moveTo>
                  <a:cubicBezTo>
                    <a:pt x="1" y="30"/>
                    <a:pt x="1" y="46"/>
                    <a:pt x="1" y="46"/>
                  </a:cubicBezTo>
                  <a:cubicBezTo>
                    <a:pt x="1" y="61"/>
                    <a:pt x="1" y="30"/>
                    <a:pt x="1" y="30"/>
                  </a:cubicBezTo>
                  <a:cubicBezTo>
                    <a:pt x="1" y="30"/>
                    <a:pt x="1" y="0"/>
                    <a:pt x="1" y="15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 flipH="1">
              <a:off x="6473069" y="2226861"/>
              <a:ext cx="1164" cy="4511"/>
            </a:xfrm>
            <a:custGeom>
              <a:avLst/>
              <a:gdLst/>
              <a:ahLst/>
              <a:cxnLst/>
              <a:rect l="l" t="t" r="r" b="b"/>
              <a:pathLst>
                <a:path w="16" h="62" extrusionOk="0">
                  <a:moveTo>
                    <a:pt x="15" y="0"/>
                  </a:moveTo>
                  <a:lnTo>
                    <a:pt x="0" y="61"/>
                  </a:lnTo>
                  <a:cubicBezTo>
                    <a:pt x="15" y="61"/>
                    <a:pt x="15" y="31"/>
                    <a:pt x="15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 flipH="1">
              <a:off x="6469722" y="2236828"/>
              <a:ext cx="73" cy="341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0" y="46"/>
                  </a:moveTo>
                  <a:cubicBezTo>
                    <a:pt x="0" y="46"/>
                    <a:pt x="0" y="31"/>
                    <a:pt x="0" y="1"/>
                  </a:cubicBezTo>
                  <a:cubicBezTo>
                    <a:pt x="0" y="16"/>
                    <a:pt x="0" y="16"/>
                    <a:pt x="0" y="4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 flipH="1">
              <a:off x="6412101" y="2223514"/>
              <a:ext cx="73" cy="2328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0" y="31"/>
                  </a:moveTo>
                  <a:lnTo>
                    <a:pt x="0" y="1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 rot="10800000" flipH="1">
              <a:off x="6389983" y="2223514"/>
              <a:ext cx="0" cy="3419"/>
            </a:xfrm>
            <a:custGeom>
              <a:avLst/>
              <a:gdLst/>
              <a:ahLst/>
              <a:cxnLst/>
              <a:rect l="l" t="t" r="r" b="b"/>
              <a:pathLst>
                <a:path h="47" extrusionOk="0">
                  <a:moveTo>
                    <a:pt x="0" y="46"/>
                  </a:moveTo>
                  <a:cubicBezTo>
                    <a:pt x="0" y="46"/>
                    <a:pt x="0" y="1"/>
                    <a:pt x="0" y="16"/>
                  </a:cubicBezTo>
                  <a:cubicBezTo>
                    <a:pt x="0" y="16"/>
                    <a:pt x="0" y="46"/>
                    <a:pt x="0" y="4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 flipH="1">
              <a:off x="6378852" y="2208018"/>
              <a:ext cx="73" cy="4511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0"/>
                  </a:moveTo>
                  <a:lnTo>
                    <a:pt x="0" y="6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 flipH="1">
              <a:off x="6461355" y="2296705"/>
              <a:ext cx="728" cy="3056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" y="0"/>
                  </a:moveTo>
                  <a:cubicBezTo>
                    <a:pt x="1" y="6"/>
                    <a:pt x="1" y="17"/>
                    <a:pt x="1" y="31"/>
                  </a:cubicBezTo>
                  <a:cubicBezTo>
                    <a:pt x="4" y="38"/>
                    <a:pt x="6" y="41"/>
                    <a:pt x="7" y="41"/>
                  </a:cubicBezTo>
                  <a:cubicBezTo>
                    <a:pt x="9" y="41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 flipH="1">
              <a:off x="6459755" y="2306672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0"/>
                  </a:moveTo>
                  <a:lnTo>
                    <a:pt x="0" y="16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 flipH="1">
              <a:off x="6437637" y="2335483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6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 flipH="1">
              <a:off x="6401042" y="2278953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 flipH="1">
              <a:off x="6450879" y="2322169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 flipH="1">
              <a:off x="6443167" y="2332136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 flipH="1">
              <a:off x="6439820" y="2335483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"/>
                  </a:moveTo>
                  <a:lnTo>
                    <a:pt x="0" y="16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 flipH="1">
              <a:off x="6450879" y="2326607"/>
              <a:ext cx="73" cy="2328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0" y="31"/>
                  </a:moveTo>
                  <a:cubicBezTo>
                    <a:pt x="0" y="16"/>
                    <a:pt x="0" y="16"/>
                    <a:pt x="0" y="1"/>
                  </a:cubicBezTo>
                  <a:cubicBezTo>
                    <a:pt x="0" y="1"/>
                    <a:pt x="0" y="1"/>
                    <a:pt x="0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 flipH="1">
              <a:off x="6395513" y="2321078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 flipH="1">
              <a:off x="6459755" y="2297796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1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 flipH="1">
              <a:off x="6449787" y="2323260"/>
              <a:ext cx="1164" cy="8949"/>
            </a:xfrm>
            <a:custGeom>
              <a:avLst/>
              <a:gdLst/>
              <a:ahLst/>
              <a:cxnLst/>
              <a:rect l="l" t="t" r="r" b="b"/>
              <a:pathLst>
                <a:path w="16" h="123" extrusionOk="0">
                  <a:moveTo>
                    <a:pt x="0" y="1"/>
                  </a:moveTo>
                  <a:cubicBezTo>
                    <a:pt x="0" y="16"/>
                    <a:pt x="0" y="31"/>
                    <a:pt x="0" y="47"/>
                  </a:cubicBezTo>
                  <a:cubicBezTo>
                    <a:pt x="0" y="58"/>
                    <a:pt x="0" y="87"/>
                    <a:pt x="7" y="87"/>
                  </a:cubicBezTo>
                  <a:cubicBezTo>
                    <a:pt x="8" y="87"/>
                    <a:pt x="9" y="86"/>
                    <a:pt x="11" y="84"/>
                  </a:cubicBezTo>
                  <a:lnTo>
                    <a:pt x="11" y="84"/>
                  </a:lnTo>
                  <a:cubicBezTo>
                    <a:pt x="14" y="99"/>
                    <a:pt x="15" y="113"/>
                    <a:pt x="15" y="123"/>
                  </a:cubicBezTo>
                  <a:cubicBezTo>
                    <a:pt x="15" y="123"/>
                    <a:pt x="15" y="92"/>
                    <a:pt x="15" y="77"/>
                  </a:cubicBezTo>
                  <a:cubicBezTo>
                    <a:pt x="14" y="80"/>
                    <a:pt x="12" y="82"/>
                    <a:pt x="11" y="84"/>
                  </a:cubicBezTo>
                  <a:lnTo>
                    <a:pt x="11" y="84"/>
                  </a:lnTo>
                  <a:cubicBezTo>
                    <a:pt x="7" y="55"/>
                    <a:pt x="0" y="2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 flipH="1">
              <a:off x="6387728" y="2318895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 flipH="1">
              <a:off x="6403224" y="2276770"/>
              <a:ext cx="1237" cy="116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" y="15"/>
                  </a:moveTo>
                  <a:cubicBezTo>
                    <a:pt x="1" y="15"/>
                    <a:pt x="16" y="15"/>
                    <a:pt x="1" y="15"/>
                  </a:cubicBezTo>
                  <a:cubicBezTo>
                    <a:pt x="1" y="15"/>
                    <a:pt x="16" y="0"/>
                    <a:pt x="16" y="0"/>
                  </a:cubicBezTo>
                  <a:cubicBezTo>
                    <a:pt x="16" y="0"/>
                    <a:pt x="16" y="0"/>
                    <a:pt x="1" y="15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 flipH="1">
              <a:off x="6393257" y="2317731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 flipH="1">
              <a:off x="6424323" y="2278953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 flipH="1">
              <a:off x="6450879" y="2322169"/>
              <a:ext cx="73" cy="4511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1"/>
                  </a:moveTo>
                  <a:cubicBezTo>
                    <a:pt x="0" y="16"/>
                    <a:pt x="0" y="46"/>
                    <a:pt x="0" y="46"/>
                  </a:cubicBezTo>
                  <a:cubicBezTo>
                    <a:pt x="0" y="62"/>
                    <a:pt x="0" y="31"/>
                    <a:pt x="0" y="31"/>
                  </a:cubicBezTo>
                  <a:cubicBezTo>
                    <a:pt x="0" y="1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 flipH="1">
              <a:off x="6980748" y="2067238"/>
              <a:ext cx="4002" cy="1164"/>
            </a:xfrm>
            <a:custGeom>
              <a:avLst/>
              <a:gdLst/>
              <a:ahLst/>
              <a:cxnLst/>
              <a:rect l="l" t="t" r="r" b="b"/>
              <a:pathLst>
                <a:path w="55" h="16" extrusionOk="0">
                  <a:moveTo>
                    <a:pt x="9" y="1"/>
                  </a:moveTo>
                  <a:cubicBezTo>
                    <a:pt x="1" y="8"/>
                    <a:pt x="5" y="8"/>
                    <a:pt x="12" y="8"/>
                  </a:cubicBezTo>
                  <a:cubicBezTo>
                    <a:pt x="20" y="8"/>
                    <a:pt x="31" y="8"/>
                    <a:pt x="39" y="16"/>
                  </a:cubicBezTo>
                  <a:cubicBezTo>
                    <a:pt x="54" y="1"/>
                    <a:pt x="39" y="1"/>
                    <a:pt x="9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 flipH="1">
              <a:off x="7010723" y="2088264"/>
              <a:ext cx="2255" cy="73"/>
            </a:xfrm>
            <a:custGeom>
              <a:avLst/>
              <a:gdLst/>
              <a:ahLst/>
              <a:cxnLst/>
              <a:rect l="l" t="t" r="r" b="b"/>
              <a:pathLst>
                <a:path w="31" h="1" extrusionOk="0">
                  <a:moveTo>
                    <a:pt x="0" y="1"/>
                  </a:moveTo>
                  <a:cubicBezTo>
                    <a:pt x="0" y="1"/>
                    <a:pt x="16" y="1"/>
                    <a:pt x="16" y="1"/>
                  </a:cubicBezTo>
                  <a:cubicBezTo>
                    <a:pt x="31" y="1"/>
                    <a:pt x="31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 flipH="1">
              <a:off x="7008467" y="2088264"/>
              <a:ext cx="8949" cy="2328"/>
            </a:xfrm>
            <a:custGeom>
              <a:avLst/>
              <a:gdLst/>
              <a:ahLst/>
              <a:cxnLst/>
              <a:rect l="l" t="t" r="r" b="b"/>
              <a:pathLst>
                <a:path w="123" h="32" extrusionOk="0">
                  <a:moveTo>
                    <a:pt x="77" y="1"/>
                  </a:moveTo>
                  <a:cubicBezTo>
                    <a:pt x="77" y="16"/>
                    <a:pt x="31" y="16"/>
                    <a:pt x="61" y="16"/>
                  </a:cubicBezTo>
                  <a:cubicBezTo>
                    <a:pt x="54" y="24"/>
                    <a:pt x="39" y="24"/>
                    <a:pt x="25" y="24"/>
                  </a:cubicBezTo>
                  <a:cubicBezTo>
                    <a:pt x="12" y="24"/>
                    <a:pt x="0" y="24"/>
                    <a:pt x="0" y="31"/>
                  </a:cubicBezTo>
                  <a:cubicBezTo>
                    <a:pt x="46" y="31"/>
                    <a:pt x="107" y="16"/>
                    <a:pt x="122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 flipH="1">
              <a:off x="7007376" y="2088264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0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 flipH="1">
              <a:off x="7016252" y="2103834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 flipH="1">
              <a:off x="7019599" y="2111545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1"/>
                  </a:move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 flipH="1">
              <a:off x="6999591" y="2219076"/>
              <a:ext cx="2328" cy="73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1"/>
                  </a:moveTo>
                  <a:cubicBezTo>
                    <a:pt x="16" y="1"/>
                    <a:pt x="16" y="1"/>
                    <a:pt x="16" y="1"/>
                  </a:cubicBezTo>
                  <a:cubicBezTo>
                    <a:pt x="1" y="1"/>
                    <a:pt x="16" y="1"/>
                    <a:pt x="3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 flipH="1">
              <a:off x="6983003" y="2072767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" y="1"/>
                  </a:moveTo>
                  <a:cubicBezTo>
                    <a:pt x="1" y="1"/>
                    <a:pt x="16" y="1"/>
                    <a:pt x="16" y="1"/>
                  </a:cubicBez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 flipH="1">
              <a:off x="7019599" y="2114892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 flipH="1">
              <a:off x="6961905" y="2145958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5" y="0"/>
                  </a:move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 flipH="1">
              <a:off x="6990715" y="2070585"/>
              <a:ext cx="1237" cy="73"/>
            </a:xfrm>
            <a:custGeom>
              <a:avLst/>
              <a:gdLst/>
              <a:ahLst/>
              <a:cxnLst/>
              <a:rect l="l" t="t" r="r" b="b"/>
              <a:pathLst>
                <a:path w="17" h="1" extrusionOk="0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 flipH="1">
              <a:off x="6980748" y="2069421"/>
              <a:ext cx="7858" cy="582"/>
            </a:xfrm>
            <a:custGeom>
              <a:avLst/>
              <a:gdLst/>
              <a:ahLst/>
              <a:cxnLst/>
              <a:rect l="l" t="t" r="r" b="b"/>
              <a:pathLst>
                <a:path w="108" h="8" extrusionOk="0">
                  <a:moveTo>
                    <a:pt x="1" y="1"/>
                  </a:moveTo>
                  <a:cubicBezTo>
                    <a:pt x="16" y="6"/>
                    <a:pt x="28" y="8"/>
                    <a:pt x="38" y="8"/>
                  </a:cubicBezTo>
                  <a:cubicBezTo>
                    <a:pt x="60" y="8"/>
                    <a:pt x="77" y="1"/>
                    <a:pt x="107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 flipH="1">
              <a:off x="7007376" y="2087173"/>
              <a:ext cx="3419" cy="1164"/>
            </a:xfrm>
            <a:custGeom>
              <a:avLst/>
              <a:gdLst/>
              <a:ahLst/>
              <a:cxnLst/>
              <a:rect l="l" t="t" r="r" b="b"/>
              <a:pathLst>
                <a:path w="47" h="16" extrusionOk="0">
                  <a:moveTo>
                    <a:pt x="16" y="1"/>
                  </a:moveTo>
                  <a:cubicBezTo>
                    <a:pt x="1" y="16"/>
                    <a:pt x="31" y="16"/>
                    <a:pt x="31" y="16"/>
                  </a:cubicBezTo>
                  <a:lnTo>
                    <a:pt x="47" y="16"/>
                  </a:lnTo>
                  <a:cubicBezTo>
                    <a:pt x="31" y="16"/>
                    <a:pt x="16" y="16"/>
                    <a:pt x="1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 flipH="1">
              <a:off x="7008467" y="2090519"/>
              <a:ext cx="4511" cy="225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0" y="0"/>
                  </a:moveTo>
                  <a:cubicBezTo>
                    <a:pt x="0" y="16"/>
                    <a:pt x="31" y="31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 flipH="1">
              <a:off x="7018435" y="2097140"/>
              <a:ext cx="2328" cy="73"/>
            </a:xfrm>
            <a:custGeom>
              <a:avLst/>
              <a:gdLst/>
              <a:ahLst/>
              <a:cxnLst/>
              <a:rect l="l" t="t" r="r" b="b"/>
              <a:pathLst>
                <a:path w="32" h="1" extrusionOk="0">
                  <a:moveTo>
                    <a:pt x="31" y="1"/>
                  </a:moveTo>
                  <a:cubicBezTo>
                    <a:pt x="16" y="1"/>
                    <a:pt x="16" y="1"/>
                    <a:pt x="1" y="1"/>
                  </a:cubicBezTo>
                  <a:cubicBezTo>
                    <a:pt x="1" y="1"/>
                    <a:pt x="16" y="1"/>
                    <a:pt x="3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 flipH="1">
              <a:off x="7015161" y="2098304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 flipH="1">
              <a:off x="7012905" y="2097140"/>
              <a:ext cx="3419" cy="1237"/>
            </a:xfrm>
            <a:custGeom>
              <a:avLst/>
              <a:gdLst/>
              <a:ahLst/>
              <a:cxnLst/>
              <a:rect l="l" t="t" r="r" b="b"/>
              <a:pathLst>
                <a:path w="47" h="17" extrusionOk="0">
                  <a:moveTo>
                    <a:pt x="46" y="1"/>
                  </a:moveTo>
                  <a:cubicBezTo>
                    <a:pt x="1" y="1"/>
                    <a:pt x="31" y="1"/>
                    <a:pt x="16" y="16"/>
                  </a:cubicBezTo>
                  <a:cubicBezTo>
                    <a:pt x="31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 flipH="1">
              <a:off x="7017343" y="2106016"/>
              <a:ext cx="5602" cy="1164"/>
            </a:xfrm>
            <a:custGeom>
              <a:avLst/>
              <a:gdLst/>
              <a:ahLst/>
              <a:cxnLst/>
              <a:rect l="l" t="t" r="r" b="b"/>
              <a:pathLst>
                <a:path w="77" h="16" extrusionOk="0">
                  <a:moveTo>
                    <a:pt x="46" y="1"/>
                  </a:moveTo>
                  <a:cubicBezTo>
                    <a:pt x="0" y="1"/>
                    <a:pt x="76" y="16"/>
                    <a:pt x="46" y="16"/>
                  </a:cubicBezTo>
                  <a:cubicBezTo>
                    <a:pt x="76" y="16"/>
                    <a:pt x="61" y="16"/>
                    <a:pt x="4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 flipH="1">
              <a:off x="7015161" y="2110454"/>
              <a:ext cx="3347" cy="1164"/>
            </a:xfrm>
            <a:custGeom>
              <a:avLst/>
              <a:gdLst/>
              <a:ahLst/>
              <a:cxnLst/>
              <a:rect l="l" t="t" r="r" b="b"/>
              <a:pathLst>
                <a:path w="46" h="16" extrusionOk="0">
                  <a:moveTo>
                    <a:pt x="0" y="1"/>
                  </a:moveTo>
                  <a:cubicBezTo>
                    <a:pt x="0" y="16"/>
                    <a:pt x="31" y="16"/>
                    <a:pt x="46" y="16"/>
                  </a:cubicBezTo>
                  <a:cubicBezTo>
                    <a:pt x="31" y="1"/>
                    <a:pt x="46" y="1"/>
                    <a:pt x="4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 flipH="1">
              <a:off x="7000392" y="2221332"/>
              <a:ext cx="3711" cy="1164"/>
            </a:xfrm>
            <a:custGeom>
              <a:avLst/>
              <a:gdLst/>
              <a:ahLst/>
              <a:cxnLst/>
              <a:rect l="l" t="t" r="r" b="b"/>
              <a:pathLst>
                <a:path w="51" h="16" extrusionOk="0">
                  <a:moveTo>
                    <a:pt x="46" y="0"/>
                  </a:moveTo>
                  <a:cubicBezTo>
                    <a:pt x="46" y="0"/>
                    <a:pt x="46" y="1"/>
                    <a:pt x="46" y="1"/>
                  </a:cubicBezTo>
                  <a:lnTo>
                    <a:pt x="46" y="1"/>
                  </a:lnTo>
                  <a:cubicBezTo>
                    <a:pt x="50" y="0"/>
                    <a:pt x="50" y="0"/>
                    <a:pt x="46" y="0"/>
                  </a:cubicBezTo>
                  <a:close/>
                  <a:moveTo>
                    <a:pt x="46" y="1"/>
                  </a:moveTo>
                  <a:lnTo>
                    <a:pt x="46" y="1"/>
                  </a:lnTo>
                  <a:cubicBezTo>
                    <a:pt x="40" y="1"/>
                    <a:pt x="24" y="3"/>
                    <a:pt x="12" y="8"/>
                  </a:cubicBezTo>
                  <a:lnTo>
                    <a:pt x="12" y="8"/>
                  </a:lnTo>
                  <a:cubicBezTo>
                    <a:pt x="16" y="8"/>
                    <a:pt x="19" y="8"/>
                    <a:pt x="23" y="8"/>
                  </a:cubicBezTo>
                  <a:cubicBezTo>
                    <a:pt x="34" y="8"/>
                    <a:pt x="46" y="8"/>
                    <a:pt x="46" y="1"/>
                  </a:cubicBezTo>
                  <a:close/>
                  <a:moveTo>
                    <a:pt x="12" y="8"/>
                  </a:moveTo>
                  <a:cubicBezTo>
                    <a:pt x="5" y="9"/>
                    <a:pt x="0" y="10"/>
                    <a:pt x="0" y="16"/>
                  </a:cubicBezTo>
                  <a:cubicBezTo>
                    <a:pt x="3" y="13"/>
                    <a:pt x="7" y="10"/>
                    <a:pt x="12" y="8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 flipH="1">
              <a:off x="6984095" y="2239084"/>
              <a:ext cx="4511" cy="73"/>
            </a:xfrm>
            <a:custGeom>
              <a:avLst/>
              <a:gdLst/>
              <a:ahLst/>
              <a:cxnLst/>
              <a:rect l="l" t="t" r="r" b="b"/>
              <a:pathLst>
                <a:path w="62" h="1" extrusionOk="0">
                  <a:moveTo>
                    <a:pt x="1" y="0"/>
                  </a:moveTo>
                  <a:lnTo>
                    <a:pt x="1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 flipH="1">
              <a:off x="7090971" y="2192521"/>
              <a:ext cx="728" cy="2983"/>
            </a:xfrm>
            <a:custGeom>
              <a:avLst/>
              <a:gdLst/>
              <a:ahLst/>
              <a:cxnLst/>
              <a:rect l="l" t="t" r="r" b="b"/>
              <a:pathLst>
                <a:path w="10" h="41" extrusionOk="0">
                  <a:moveTo>
                    <a:pt x="1" y="0"/>
                  </a:moveTo>
                  <a:cubicBezTo>
                    <a:pt x="1" y="6"/>
                    <a:pt x="1" y="17"/>
                    <a:pt x="1" y="31"/>
                  </a:cubicBezTo>
                  <a:cubicBezTo>
                    <a:pt x="4" y="38"/>
                    <a:pt x="6" y="41"/>
                    <a:pt x="7" y="41"/>
                  </a:cubicBezTo>
                  <a:cubicBezTo>
                    <a:pt x="9" y="41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 flipH="1">
              <a:off x="7071691" y="2221332"/>
              <a:ext cx="73" cy="2255"/>
            </a:xfrm>
            <a:custGeom>
              <a:avLst/>
              <a:gdLst/>
              <a:ahLst/>
              <a:cxnLst/>
              <a:rect l="l" t="t" r="r" b="b"/>
              <a:pathLst>
                <a:path w="1" h="31" extrusionOk="0">
                  <a:moveTo>
                    <a:pt x="1" y="31"/>
                  </a:moveTo>
                  <a:cubicBezTo>
                    <a:pt x="1" y="31"/>
                    <a:pt x="1" y="16"/>
                    <a:pt x="1" y="16"/>
                  </a:cubicBezTo>
                  <a:cubicBezTo>
                    <a:pt x="1" y="0"/>
                    <a:pt x="1" y="16"/>
                    <a:pt x="1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 flipH="1">
              <a:off x="7057286" y="2226861"/>
              <a:ext cx="1164" cy="73"/>
            </a:xfrm>
            <a:custGeom>
              <a:avLst/>
              <a:gdLst/>
              <a:ahLst/>
              <a:cxnLst/>
              <a:rect l="l" t="t" r="r" b="b"/>
              <a:pathLst>
                <a:path w="16" h="1" extrusionOk="0">
                  <a:moveTo>
                    <a:pt x="16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6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 flipH="1">
              <a:off x="7071691" y="2217985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"/>
                  </a:moveTo>
                  <a:cubicBezTo>
                    <a:pt x="1" y="1"/>
                    <a:pt x="1" y="1"/>
                    <a:pt x="1" y="16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 flipH="1">
              <a:off x="7050592" y="2230208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 flipH="1">
              <a:off x="7020690" y="2171422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"/>
                  </a:moveTo>
                  <a:lnTo>
                    <a:pt x="1" y="16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 flipH="1">
              <a:off x="7070527" y="2219076"/>
              <a:ext cx="1237" cy="8949"/>
            </a:xfrm>
            <a:custGeom>
              <a:avLst/>
              <a:gdLst/>
              <a:ahLst/>
              <a:cxnLst/>
              <a:rect l="l" t="t" r="r" b="b"/>
              <a:pathLst>
                <a:path w="17" h="123" extrusionOk="0">
                  <a:moveTo>
                    <a:pt x="1" y="1"/>
                  </a:moveTo>
                  <a:cubicBezTo>
                    <a:pt x="1" y="16"/>
                    <a:pt x="1" y="31"/>
                    <a:pt x="1" y="47"/>
                  </a:cubicBezTo>
                  <a:cubicBezTo>
                    <a:pt x="1" y="57"/>
                    <a:pt x="8" y="75"/>
                    <a:pt x="13" y="75"/>
                  </a:cubicBezTo>
                  <a:cubicBezTo>
                    <a:pt x="14" y="75"/>
                    <a:pt x="15" y="74"/>
                    <a:pt x="15" y="71"/>
                  </a:cubicBezTo>
                  <a:lnTo>
                    <a:pt x="15" y="71"/>
                  </a:lnTo>
                  <a:cubicBezTo>
                    <a:pt x="16" y="88"/>
                    <a:pt x="16" y="106"/>
                    <a:pt x="16" y="123"/>
                  </a:cubicBezTo>
                  <a:cubicBezTo>
                    <a:pt x="16" y="123"/>
                    <a:pt x="16" y="92"/>
                    <a:pt x="16" y="62"/>
                  </a:cubicBezTo>
                  <a:cubicBezTo>
                    <a:pt x="16" y="66"/>
                    <a:pt x="16" y="69"/>
                    <a:pt x="15" y="71"/>
                  </a:cubicBezTo>
                  <a:lnTo>
                    <a:pt x="15" y="71"/>
                  </a:lnTo>
                  <a:cubicBezTo>
                    <a:pt x="14" y="39"/>
                    <a:pt x="11" y="1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 flipH="1">
              <a:off x="7088279" y="2202488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0" y="0"/>
                  </a:moveTo>
                  <a:cubicBezTo>
                    <a:pt x="0" y="0"/>
                    <a:pt x="0" y="0"/>
                    <a:pt x="0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 flipH="1">
              <a:off x="7087188" y="2193612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6"/>
                  </a:moveTo>
                  <a:cubicBezTo>
                    <a:pt x="1" y="16"/>
                    <a:pt x="1" y="16"/>
                    <a:pt x="1" y="0"/>
                  </a:cubicBezTo>
                  <a:cubicBezTo>
                    <a:pt x="1" y="0"/>
                    <a:pt x="1" y="16"/>
                    <a:pt x="1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 flipH="1">
              <a:off x="7048410" y="2230208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 flipH="1">
              <a:off x="6954193" y="2209109"/>
              <a:ext cx="73" cy="1164"/>
            </a:xfrm>
            <a:custGeom>
              <a:avLst/>
              <a:gdLst/>
              <a:ahLst/>
              <a:cxnLst/>
              <a:rect l="l" t="t" r="r" b="b"/>
              <a:pathLst>
                <a:path w="1" h="16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6"/>
                    <a:pt x="1" y="16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 flipH="1">
              <a:off x="7089370" y="2192521"/>
              <a:ext cx="1237" cy="6693"/>
            </a:xfrm>
            <a:custGeom>
              <a:avLst/>
              <a:gdLst/>
              <a:ahLst/>
              <a:cxnLst/>
              <a:rect l="l" t="t" r="r" b="b"/>
              <a:pathLst>
                <a:path w="17" h="92" extrusionOk="0">
                  <a:moveTo>
                    <a:pt x="1" y="0"/>
                  </a:moveTo>
                  <a:cubicBezTo>
                    <a:pt x="1" y="31"/>
                    <a:pt x="16" y="61"/>
                    <a:pt x="16" y="92"/>
                  </a:cubicBezTo>
                  <a:cubicBezTo>
                    <a:pt x="16" y="46"/>
                    <a:pt x="16" y="31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 flipH="1">
              <a:off x="7072782" y="2216894"/>
              <a:ext cx="73" cy="5602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16"/>
                  </a:moveTo>
                  <a:cubicBezTo>
                    <a:pt x="1" y="31"/>
                    <a:pt x="1" y="46"/>
                    <a:pt x="1" y="46"/>
                  </a:cubicBezTo>
                  <a:cubicBezTo>
                    <a:pt x="1" y="77"/>
                    <a:pt x="1" y="46"/>
                    <a:pt x="1" y="31"/>
                  </a:cubicBezTo>
                  <a:cubicBezTo>
                    <a:pt x="1" y="31"/>
                    <a:pt x="1" y="0"/>
                    <a:pt x="1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 flipH="1">
              <a:off x="7068344" y="2219076"/>
              <a:ext cx="1164" cy="4511"/>
            </a:xfrm>
            <a:custGeom>
              <a:avLst/>
              <a:gdLst/>
              <a:ahLst/>
              <a:cxnLst/>
              <a:rect l="l" t="t" r="r" b="b"/>
              <a:pathLst>
                <a:path w="16" h="62" extrusionOk="0">
                  <a:moveTo>
                    <a:pt x="16" y="1"/>
                  </a:moveTo>
                  <a:lnTo>
                    <a:pt x="0" y="62"/>
                  </a:lnTo>
                  <a:cubicBezTo>
                    <a:pt x="0" y="62"/>
                    <a:pt x="16" y="31"/>
                    <a:pt x="16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 flipH="1">
              <a:off x="7063906" y="2229043"/>
              <a:ext cx="73" cy="2328"/>
            </a:xfrm>
            <a:custGeom>
              <a:avLst/>
              <a:gdLst/>
              <a:ahLst/>
              <a:cxnLst/>
              <a:rect l="l" t="t" r="r" b="b"/>
              <a:pathLst>
                <a:path w="1" h="32" extrusionOk="0">
                  <a:moveTo>
                    <a:pt x="1" y="31"/>
                  </a:moveTo>
                  <a:cubicBezTo>
                    <a:pt x="1" y="31"/>
                    <a:pt x="1" y="16"/>
                    <a:pt x="1" y="1"/>
                  </a:cubicBezTo>
                  <a:cubicBezTo>
                    <a:pt x="1" y="16"/>
                    <a:pt x="1" y="16"/>
                    <a:pt x="1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 flipH="1">
              <a:off x="7062815" y="2225770"/>
              <a:ext cx="73" cy="7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 flipH="1">
              <a:off x="7063906" y="2223514"/>
              <a:ext cx="73" cy="3419"/>
            </a:xfrm>
            <a:custGeom>
              <a:avLst/>
              <a:gdLst/>
              <a:ahLst/>
              <a:cxnLst/>
              <a:rect l="l" t="t" r="r" b="b"/>
              <a:pathLst>
                <a:path w="1" h="47" extrusionOk="0">
                  <a:moveTo>
                    <a:pt x="1" y="1"/>
                  </a:moveTo>
                  <a:cubicBezTo>
                    <a:pt x="1" y="46"/>
                    <a:pt x="1" y="16"/>
                    <a:pt x="1" y="16"/>
                  </a:cubicBezTo>
                  <a:cubicBezTo>
                    <a:pt x="1" y="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 flipH="1">
              <a:off x="7055030" y="2227952"/>
              <a:ext cx="73" cy="5602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16"/>
                  </a:moveTo>
                  <a:cubicBezTo>
                    <a:pt x="0" y="77"/>
                    <a:pt x="0" y="1"/>
                    <a:pt x="0" y="31"/>
                  </a:cubicBezTo>
                  <a:cubicBezTo>
                    <a:pt x="0" y="1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 flipH="1">
              <a:off x="7051684" y="2225770"/>
              <a:ext cx="73" cy="3347"/>
            </a:xfrm>
            <a:custGeom>
              <a:avLst/>
              <a:gdLst/>
              <a:ahLst/>
              <a:cxnLst/>
              <a:rect l="l" t="t" r="r" b="b"/>
              <a:pathLst>
                <a:path w="1" h="46" extrusionOk="0">
                  <a:moveTo>
                    <a:pt x="0" y="0"/>
                  </a:moveTo>
                  <a:lnTo>
                    <a:pt x="0" y="46"/>
                  </a:lnTo>
                  <a:cubicBezTo>
                    <a:pt x="0" y="31"/>
                    <a:pt x="0" y="15"/>
                    <a:pt x="0" y="0"/>
                  </a:cubicBezTo>
                  <a:cubicBezTo>
                    <a:pt x="0" y="1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 flipH="1">
              <a:off x="6951937" y="2208018"/>
              <a:ext cx="73" cy="4511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0" y="31"/>
                  </a:moveTo>
                  <a:cubicBezTo>
                    <a:pt x="0" y="16"/>
                    <a:pt x="0" y="61"/>
                    <a:pt x="0" y="61"/>
                  </a:cubicBezTo>
                  <a:cubicBezTo>
                    <a:pt x="0" y="61"/>
                    <a:pt x="0" y="0"/>
                    <a:pt x="0" y="31"/>
                  </a:cubicBez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 flipH="1">
              <a:off x="6936441" y="2192521"/>
              <a:ext cx="73" cy="4511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61"/>
                  </a:moveTo>
                  <a:lnTo>
                    <a:pt x="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 flipH="1">
              <a:off x="5794689" y="1528493"/>
              <a:ext cx="1954345" cy="16734"/>
            </a:xfrm>
            <a:custGeom>
              <a:avLst/>
              <a:gdLst/>
              <a:ahLst/>
              <a:cxnLst/>
              <a:rect l="l" t="t" r="r" b="b"/>
              <a:pathLst>
                <a:path w="26862" h="230" extrusionOk="0">
                  <a:moveTo>
                    <a:pt x="138" y="1"/>
                  </a:moveTo>
                  <a:cubicBezTo>
                    <a:pt x="1" y="1"/>
                    <a:pt x="1" y="229"/>
                    <a:pt x="138" y="229"/>
                  </a:cubicBezTo>
                  <a:lnTo>
                    <a:pt x="26725" y="229"/>
                  </a:lnTo>
                  <a:cubicBezTo>
                    <a:pt x="26862" y="229"/>
                    <a:pt x="26862" y="1"/>
                    <a:pt x="267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 flipH="1">
              <a:off x="5703745" y="3023883"/>
              <a:ext cx="2045289" cy="15570"/>
            </a:xfrm>
            <a:custGeom>
              <a:avLst/>
              <a:gdLst/>
              <a:ahLst/>
              <a:cxnLst/>
              <a:rect l="l" t="t" r="r" b="b"/>
              <a:pathLst>
                <a:path w="28112" h="214" extrusionOk="0">
                  <a:moveTo>
                    <a:pt x="153" y="0"/>
                  </a:moveTo>
                  <a:cubicBezTo>
                    <a:pt x="1" y="0"/>
                    <a:pt x="1" y="213"/>
                    <a:pt x="153" y="213"/>
                  </a:cubicBezTo>
                  <a:lnTo>
                    <a:pt x="27959" y="213"/>
                  </a:lnTo>
                  <a:cubicBezTo>
                    <a:pt x="28111" y="213"/>
                    <a:pt x="28111" y="0"/>
                    <a:pt x="279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 flipH="1">
              <a:off x="7763364" y="3891768"/>
              <a:ext cx="243948" cy="306808"/>
            </a:xfrm>
            <a:custGeom>
              <a:avLst/>
              <a:gdLst/>
              <a:ahLst/>
              <a:cxnLst/>
              <a:rect l="l" t="t" r="r" b="b"/>
              <a:pathLst>
                <a:path w="3353" h="421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90" y="2545"/>
                    <a:pt x="443" y="4054"/>
                  </a:cubicBezTo>
                  <a:cubicBezTo>
                    <a:pt x="967" y="4155"/>
                    <a:pt x="1519" y="4217"/>
                    <a:pt x="2072" y="4217"/>
                  </a:cubicBezTo>
                  <a:cubicBezTo>
                    <a:pt x="2435" y="4217"/>
                    <a:pt x="2798" y="4190"/>
                    <a:pt x="3155" y="4130"/>
                  </a:cubicBezTo>
                  <a:cubicBezTo>
                    <a:pt x="3200" y="2789"/>
                    <a:pt x="3353" y="565"/>
                    <a:pt x="3353" y="56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 flipH="1">
              <a:off x="7706833" y="4186641"/>
              <a:ext cx="268320" cy="171920"/>
            </a:xfrm>
            <a:custGeom>
              <a:avLst/>
              <a:gdLst/>
              <a:ahLst/>
              <a:cxnLst/>
              <a:rect l="l" t="t" r="r" b="b"/>
              <a:pathLst>
                <a:path w="3688" h="2363" extrusionOk="0">
                  <a:moveTo>
                    <a:pt x="1" y="1"/>
                  </a:moveTo>
                  <a:cubicBezTo>
                    <a:pt x="62" y="610"/>
                    <a:pt x="92" y="1052"/>
                    <a:pt x="92" y="1082"/>
                  </a:cubicBezTo>
                  <a:lnTo>
                    <a:pt x="1280" y="2088"/>
                  </a:lnTo>
                  <a:lnTo>
                    <a:pt x="2667" y="2362"/>
                  </a:lnTo>
                  <a:lnTo>
                    <a:pt x="3688" y="1829"/>
                  </a:lnTo>
                  <a:cubicBezTo>
                    <a:pt x="3688" y="1829"/>
                    <a:pt x="2895" y="1113"/>
                    <a:pt x="2743" y="1082"/>
                  </a:cubicBezTo>
                  <a:cubicBezTo>
                    <a:pt x="2697" y="1067"/>
                    <a:pt x="2697" y="656"/>
                    <a:pt x="2713" y="77"/>
                  </a:cubicBezTo>
                  <a:lnTo>
                    <a:pt x="2713" y="77"/>
                  </a:lnTo>
                  <a:cubicBezTo>
                    <a:pt x="2356" y="137"/>
                    <a:pt x="1993" y="164"/>
                    <a:pt x="1630" y="164"/>
                  </a:cubicBezTo>
                  <a:cubicBezTo>
                    <a:pt x="1077" y="164"/>
                    <a:pt x="525" y="10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 flipH="1">
              <a:off x="7584896" y="4257358"/>
              <a:ext cx="403572" cy="144419"/>
            </a:xfrm>
            <a:custGeom>
              <a:avLst/>
              <a:gdLst/>
              <a:ahLst/>
              <a:cxnLst/>
              <a:rect l="l" t="t" r="r" b="b"/>
              <a:pathLst>
                <a:path w="5547" h="1985" extrusionOk="0">
                  <a:moveTo>
                    <a:pt x="2772" y="282"/>
                  </a:moveTo>
                  <a:cubicBezTo>
                    <a:pt x="2789" y="282"/>
                    <a:pt x="2804" y="285"/>
                    <a:pt x="2819" y="293"/>
                  </a:cubicBezTo>
                  <a:lnTo>
                    <a:pt x="2835" y="293"/>
                  </a:lnTo>
                  <a:cubicBezTo>
                    <a:pt x="3124" y="324"/>
                    <a:pt x="3444" y="522"/>
                    <a:pt x="3612" y="750"/>
                  </a:cubicBezTo>
                  <a:cubicBezTo>
                    <a:pt x="3657" y="811"/>
                    <a:pt x="3612" y="872"/>
                    <a:pt x="3566" y="903"/>
                  </a:cubicBezTo>
                  <a:cubicBezTo>
                    <a:pt x="3486" y="966"/>
                    <a:pt x="3384" y="990"/>
                    <a:pt x="3277" y="990"/>
                  </a:cubicBezTo>
                  <a:cubicBezTo>
                    <a:pt x="3101" y="990"/>
                    <a:pt x="2912" y="923"/>
                    <a:pt x="2789" y="857"/>
                  </a:cubicBezTo>
                  <a:cubicBezTo>
                    <a:pt x="2682" y="796"/>
                    <a:pt x="2576" y="704"/>
                    <a:pt x="2545" y="598"/>
                  </a:cubicBezTo>
                  <a:cubicBezTo>
                    <a:pt x="2515" y="461"/>
                    <a:pt x="2606" y="354"/>
                    <a:pt x="2713" y="293"/>
                  </a:cubicBezTo>
                  <a:cubicBezTo>
                    <a:pt x="2736" y="285"/>
                    <a:pt x="2755" y="282"/>
                    <a:pt x="2772" y="282"/>
                  </a:cubicBezTo>
                  <a:close/>
                  <a:moveTo>
                    <a:pt x="354" y="1"/>
                  </a:moveTo>
                  <a:cubicBezTo>
                    <a:pt x="332" y="1"/>
                    <a:pt x="310" y="2"/>
                    <a:pt x="290" y="4"/>
                  </a:cubicBezTo>
                  <a:cubicBezTo>
                    <a:pt x="290" y="4"/>
                    <a:pt x="62" y="1131"/>
                    <a:pt x="31" y="1405"/>
                  </a:cubicBezTo>
                  <a:cubicBezTo>
                    <a:pt x="1" y="1680"/>
                    <a:pt x="275" y="1984"/>
                    <a:pt x="641" y="1984"/>
                  </a:cubicBezTo>
                  <a:lnTo>
                    <a:pt x="5151" y="1984"/>
                  </a:lnTo>
                  <a:cubicBezTo>
                    <a:pt x="5151" y="1984"/>
                    <a:pt x="5547" y="1893"/>
                    <a:pt x="5151" y="1390"/>
                  </a:cubicBezTo>
                  <a:cubicBezTo>
                    <a:pt x="4739" y="887"/>
                    <a:pt x="3277" y="293"/>
                    <a:pt x="3277" y="293"/>
                  </a:cubicBezTo>
                  <a:cubicBezTo>
                    <a:pt x="3277" y="293"/>
                    <a:pt x="3145" y="99"/>
                    <a:pt x="2825" y="99"/>
                  </a:cubicBezTo>
                  <a:cubicBezTo>
                    <a:pt x="2671" y="99"/>
                    <a:pt x="2473" y="144"/>
                    <a:pt x="2225" y="278"/>
                  </a:cubicBezTo>
                  <a:cubicBezTo>
                    <a:pt x="2176" y="306"/>
                    <a:pt x="2106" y="318"/>
                    <a:pt x="2022" y="318"/>
                  </a:cubicBezTo>
                  <a:cubicBezTo>
                    <a:pt x="1587" y="318"/>
                    <a:pt x="767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 flipH="1">
              <a:off x="8118041" y="3891768"/>
              <a:ext cx="243948" cy="308990"/>
            </a:xfrm>
            <a:custGeom>
              <a:avLst/>
              <a:gdLst/>
              <a:ahLst/>
              <a:cxnLst/>
              <a:rect l="l" t="t" r="r" b="b"/>
              <a:pathLst>
                <a:path w="3353" h="424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4" y="2286"/>
                    <a:pt x="412" y="3795"/>
                  </a:cubicBezTo>
                  <a:cubicBezTo>
                    <a:pt x="884" y="4038"/>
                    <a:pt x="1417" y="4099"/>
                    <a:pt x="1950" y="4221"/>
                  </a:cubicBezTo>
                  <a:cubicBezTo>
                    <a:pt x="2047" y="4239"/>
                    <a:pt x="2139" y="4247"/>
                    <a:pt x="2229" y="4247"/>
                  </a:cubicBezTo>
                  <a:cubicBezTo>
                    <a:pt x="2438" y="4247"/>
                    <a:pt x="2636" y="4207"/>
                    <a:pt x="2849" y="4175"/>
                  </a:cubicBezTo>
                  <a:cubicBezTo>
                    <a:pt x="2956" y="4160"/>
                    <a:pt x="3047" y="4130"/>
                    <a:pt x="3154" y="4114"/>
                  </a:cubicBezTo>
                  <a:cubicBezTo>
                    <a:pt x="3185" y="2774"/>
                    <a:pt x="3352" y="565"/>
                    <a:pt x="3352" y="5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 flipH="1">
              <a:off x="8061511" y="4167797"/>
              <a:ext cx="270576" cy="190764"/>
            </a:xfrm>
            <a:custGeom>
              <a:avLst/>
              <a:gdLst/>
              <a:ahLst/>
              <a:cxnLst/>
              <a:rect l="l" t="t" r="r" b="b"/>
              <a:pathLst>
                <a:path w="3719" h="2622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747"/>
                    <a:pt x="123" y="1311"/>
                    <a:pt x="123" y="1341"/>
                  </a:cubicBezTo>
                  <a:lnTo>
                    <a:pt x="1296" y="2332"/>
                  </a:lnTo>
                  <a:lnTo>
                    <a:pt x="2697" y="2621"/>
                  </a:lnTo>
                  <a:lnTo>
                    <a:pt x="3718" y="2088"/>
                  </a:lnTo>
                  <a:cubicBezTo>
                    <a:pt x="3718" y="2088"/>
                    <a:pt x="2926" y="1372"/>
                    <a:pt x="2758" y="1341"/>
                  </a:cubicBezTo>
                  <a:cubicBezTo>
                    <a:pt x="2713" y="1326"/>
                    <a:pt x="2713" y="899"/>
                    <a:pt x="2743" y="320"/>
                  </a:cubicBezTo>
                  <a:lnTo>
                    <a:pt x="2743" y="320"/>
                  </a:lnTo>
                  <a:lnTo>
                    <a:pt x="2438" y="381"/>
                  </a:lnTo>
                  <a:cubicBezTo>
                    <a:pt x="2225" y="413"/>
                    <a:pt x="2027" y="453"/>
                    <a:pt x="1818" y="453"/>
                  </a:cubicBezTo>
                  <a:cubicBezTo>
                    <a:pt x="1728" y="453"/>
                    <a:pt x="1636" y="445"/>
                    <a:pt x="1539" y="427"/>
                  </a:cubicBezTo>
                  <a:cubicBezTo>
                    <a:pt x="1006" y="320"/>
                    <a:pt x="473" y="24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 flipH="1">
              <a:off x="7938482" y="4257358"/>
              <a:ext cx="403572" cy="144419"/>
            </a:xfrm>
            <a:custGeom>
              <a:avLst/>
              <a:gdLst/>
              <a:ahLst/>
              <a:cxnLst/>
              <a:rect l="l" t="t" r="r" b="b"/>
              <a:pathLst>
                <a:path w="5547" h="1985" extrusionOk="0">
                  <a:moveTo>
                    <a:pt x="2766" y="282"/>
                  </a:moveTo>
                  <a:cubicBezTo>
                    <a:pt x="2785" y="282"/>
                    <a:pt x="2804" y="285"/>
                    <a:pt x="2819" y="293"/>
                  </a:cubicBezTo>
                  <a:lnTo>
                    <a:pt x="2834" y="293"/>
                  </a:lnTo>
                  <a:cubicBezTo>
                    <a:pt x="3124" y="324"/>
                    <a:pt x="3429" y="522"/>
                    <a:pt x="3611" y="750"/>
                  </a:cubicBezTo>
                  <a:cubicBezTo>
                    <a:pt x="3642" y="811"/>
                    <a:pt x="3611" y="872"/>
                    <a:pt x="3566" y="903"/>
                  </a:cubicBezTo>
                  <a:cubicBezTo>
                    <a:pt x="3485" y="966"/>
                    <a:pt x="3384" y="990"/>
                    <a:pt x="3276" y="990"/>
                  </a:cubicBezTo>
                  <a:cubicBezTo>
                    <a:pt x="3099" y="990"/>
                    <a:pt x="2906" y="923"/>
                    <a:pt x="2773" y="857"/>
                  </a:cubicBezTo>
                  <a:cubicBezTo>
                    <a:pt x="2682" y="796"/>
                    <a:pt x="2575" y="704"/>
                    <a:pt x="2545" y="598"/>
                  </a:cubicBezTo>
                  <a:cubicBezTo>
                    <a:pt x="2499" y="461"/>
                    <a:pt x="2606" y="354"/>
                    <a:pt x="2713" y="293"/>
                  </a:cubicBezTo>
                  <a:cubicBezTo>
                    <a:pt x="2728" y="285"/>
                    <a:pt x="2747" y="282"/>
                    <a:pt x="2766" y="282"/>
                  </a:cubicBezTo>
                  <a:close/>
                  <a:moveTo>
                    <a:pt x="339" y="1"/>
                  </a:moveTo>
                  <a:cubicBezTo>
                    <a:pt x="316" y="1"/>
                    <a:pt x="295" y="2"/>
                    <a:pt x="275" y="4"/>
                  </a:cubicBezTo>
                  <a:cubicBezTo>
                    <a:pt x="275" y="4"/>
                    <a:pt x="61" y="1131"/>
                    <a:pt x="31" y="1405"/>
                  </a:cubicBezTo>
                  <a:cubicBezTo>
                    <a:pt x="1" y="1680"/>
                    <a:pt x="275" y="1984"/>
                    <a:pt x="625" y="1984"/>
                  </a:cubicBezTo>
                  <a:lnTo>
                    <a:pt x="5135" y="1984"/>
                  </a:lnTo>
                  <a:cubicBezTo>
                    <a:pt x="5135" y="1984"/>
                    <a:pt x="5546" y="1893"/>
                    <a:pt x="5135" y="1390"/>
                  </a:cubicBezTo>
                  <a:cubicBezTo>
                    <a:pt x="4724" y="887"/>
                    <a:pt x="3261" y="293"/>
                    <a:pt x="3261" y="293"/>
                  </a:cubicBezTo>
                  <a:cubicBezTo>
                    <a:pt x="3261" y="293"/>
                    <a:pt x="3129" y="99"/>
                    <a:pt x="2814" y="99"/>
                  </a:cubicBezTo>
                  <a:cubicBezTo>
                    <a:pt x="2662" y="99"/>
                    <a:pt x="2468" y="144"/>
                    <a:pt x="2225" y="278"/>
                  </a:cubicBezTo>
                  <a:cubicBezTo>
                    <a:pt x="2175" y="306"/>
                    <a:pt x="2105" y="318"/>
                    <a:pt x="2021" y="318"/>
                  </a:cubicBezTo>
                  <a:cubicBezTo>
                    <a:pt x="1583" y="318"/>
                    <a:pt x="75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 flipH="1">
              <a:off x="7242360" y="2500635"/>
              <a:ext cx="1310318" cy="1009185"/>
            </a:xfrm>
            <a:custGeom>
              <a:avLst/>
              <a:gdLst/>
              <a:ahLst/>
              <a:cxnLst/>
              <a:rect l="l" t="t" r="r" b="b"/>
              <a:pathLst>
                <a:path w="18010" h="13871" extrusionOk="0">
                  <a:moveTo>
                    <a:pt x="16257" y="1"/>
                  </a:moveTo>
                  <a:lnTo>
                    <a:pt x="11504" y="3901"/>
                  </a:lnTo>
                  <a:cubicBezTo>
                    <a:pt x="11504" y="3901"/>
                    <a:pt x="8471" y="5099"/>
                    <a:pt x="6289" y="5099"/>
                  </a:cubicBezTo>
                  <a:cubicBezTo>
                    <a:pt x="5752" y="5099"/>
                    <a:pt x="5267" y="5026"/>
                    <a:pt x="4891" y="4846"/>
                  </a:cubicBezTo>
                  <a:cubicBezTo>
                    <a:pt x="4891" y="4846"/>
                    <a:pt x="2134" y="6811"/>
                    <a:pt x="1220" y="8365"/>
                  </a:cubicBezTo>
                  <a:cubicBezTo>
                    <a:pt x="290" y="9904"/>
                    <a:pt x="1" y="12113"/>
                    <a:pt x="2286" y="13545"/>
                  </a:cubicBezTo>
                  <a:cubicBezTo>
                    <a:pt x="2286" y="13545"/>
                    <a:pt x="4035" y="13871"/>
                    <a:pt x="6972" y="13871"/>
                  </a:cubicBezTo>
                  <a:cubicBezTo>
                    <a:pt x="8202" y="13871"/>
                    <a:pt x="9640" y="13814"/>
                    <a:pt x="11245" y="13652"/>
                  </a:cubicBezTo>
                  <a:cubicBezTo>
                    <a:pt x="11245" y="13652"/>
                    <a:pt x="11443" y="11839"/>
                    <a:pt x="11123" y="9660"/>
                  </a:cubicBezTo>
                  <a:cubicBezTo>
                    <a:pt x="11123" y="9660"/>
                    <a:pt x="16257" y="5882"/>
                    <a:pt x="18010" y="3002"/>
                  </a:cubicBezTo>
                  <a:cubicBezTo>
                    <a:pt x="18010" y="3002"/>
                    <a:pt x="17263" y="808"/>
                    <a:pt x="16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 flipH="1">
              <a:off x="8321100" y="3005767"/>
              <a:ext cx="102948" cy="490441"/>
            </a:xfrm>
            <a:custGeom>
              <a:avLst/>
              <a:gdLst/>
              <a:ahLst/>
              <a:cxnLst/>
              <a:rect l="l" t="t" r="r" b="b"/>
              <a:pathLst>
                <a:path w="1415" h="6741" extrusionOk="0">
                  <a:moveTo>
                    <a:pt x="1264" y="1"/>
                  </a:moveTo>
                  <a:cubicBezTo>
                    <a:pt x="1235" y="1"/>
                    <a:pt x="1206" y="15"/>
                    <a:pt x="1188" y="51"/>
                  </a:cubicBezTo>
                  <a:cubicBezTo>
                    <a:pt x="381" y="1636"/>
                    <a:pt x="0" y="3418"/>
                    <a:pt x="107" y="5186"/>
                  </a:cubicBezTo>
                  <a:cubicBezTo>
                    <a:pt x="137" y="5688"/>
                    <a:pt x="198" y="6176"/>
                    <a:pt x="305" y="6663"/>
                  </a:cubicBezTo>
                  <a:cubicBezTo>
                    <a:pt x="317" y="6717"/>
                    <a:pt x="357" y="6741"/>
                    <a:pt x="400" y="6741"/>
                  </a:cubicBezTo>
                  <a:cubicBezTo>
                    <a:pt x="465" y="6741"/>
                    <a:pt x="537" y="6686"/>
                    <a:pt x="518" y="6602"/>
                  </a:cubicBezTo>
                  <a:cubicBezTo>
                    <a:pt x="152" y="4927"/>
                    <a:pt x="259" y="3144"/>
                    <a:pt x="808" y="1514"/>
                  </a:cubicBezTo>
                  <a:cubicBezTo>
                    <a:pt x="960" y="1057"/>
                    <a:pt x="1143" y="600"/>
                    <a:pt x="1371" y="173"/>
                  </a:cubicBezTo>
                  <a:cubicBezTo>
                    <a:pt x="1414" y="87"/>
                    <a:pt x="1336" y="1"/>
                    <a:pt x="1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 flipH="1">
              <a:off x="7715711" y="3144582"/>
              <a:ext cx="56822" cy="357664"/>
            </a:xfrm>
            <a:custGeom>
              <a:avLst/>
              <a:gdLst/>
              <a:ahLst/>
              <a:cxnLst/>
              <a:rect l="l" t="t" r="r" b="b"/>
              <a:pathLst>
                <a:path w="781" h="4916" extrusionOk="0">
                  <a:moveTo>
                    <a:pt x="137" y="1"/>
                  </a:moveTo>
                  <a:cubicBezTo>
                    <a:pt x="72" y="1"/>
                    <a:pt x="1" y="56"/>
                    <a:pt x="19" y="139"/>
                  </a:cubicBezTo>
                  <a:cubicBezTo>
                    <a:pt x="400" y="1663"/>
                    <a:pt x="568" y="3232"/>
                    <a:pt x="522" y="4801"/>
                  </a:cubicBezTo>
                  <a:cubicBezTo>
                    <a:pt x="522" y="4877"/>
                    <a:pt x="575" y="4915"/>
                    <a:pt x="630" y="4915"/>
                  </a:cubicBezTo>
                  <a:cubicBezTo>
                    <a:pt x="686" y="4915"/>
                    <a:pt x="743" y="4877"/>
                    <a:pt x="750" y="4801"/>
                  </a:cubicBezTo>
                  <a:cubicBezTo>
                    <a:pt x="781" y="3217"/>
                    <a:pt x="613" y="1632"/>
                    <a:pt x="232" y="78"/>
                  </a:cubicBezTo>
                  <a:cubicBezTo>
                    <a:pt x="220" y="24"/>
                    <a:pt x="18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 flipH="1">
              <a:off x="7642513" y="3476123"/>
              <a:ext cx="838065" cy="491897"/>
            </a:xfrm>
            <a:custGeom>
              <a:avLst/>
              <a:gdLst/>
              <a:ahLst/>
              <a:cxnLst/>
              <a:rect l="l" t="t" r="r" b="b"/>
              <a:pathLst>
                <a:path w="11519" h="6761" extrusionOk="0">
                  <a:moveTo>
                    <a:pt x="1082" y="0"/>
                  </a:moveTo>
                  <a:lnTo>
                    <a:pt x="0" y="5500"/>
                  </a:lnTo>
                  <a:cubicBezTo>
                    <a:pt x="0" y="5500"/>
                    <a:pt x="1656" y="6760"/>
                    <a:pt x="5704" y="6760"/>
                  </a:cubicBezTo>
                  <a:cubicBezTo>
                    <a:pt x="7270" y="6760"/>
                    <a:pt x="9194" y="6572"/>
                    <a:pt x="11518" y="6049"/>
                  </a:cubicBezTo>
                  <a:lnTo>
                    <a:pt x="10482" y="244"/>
                  </a:lnTo>
                  <a:cubicBezTo>
                    <a:pt x="10482" y="244"/>
                    <a:pt x="8687" y="365"/>
                    <a:pt x="6485" y="365"/>
                  </a:cubicBezTo>
                  <a:cubicBezTo>
                    <a:pt x="4706" y="365"/>
                    <a:pt x="2661" y="286"/>
                    <a:pt x="1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 flipH="1">
              <a:off x="8316298" y="3517739"/>
              <a:ext cx="90289" cy="374179"/>
            </a:xfrm>
            <a:custGeom>
              <a:avLst/>
              <a:gdLst/>
              <a:ahLst/>
              <a:cxnLst/>
              <a:rect l="l" t="t" r="r" b="b"/>
              <a:pathLst>
                <a:path w="1241" h="5143" extrusionOk="0">
                  <a:moveTo>
                    <a:pt x="1113" y="1"/>
                  </a:moveTo>
                  <a:cubicBezTo>
                    <a:pt x="1067" y="1"/>
                    <a:pt x="1022" y="26"/>
                    <a:pt x="1009" y="83"/>
                  </a:cubicBezTo>
                  <a:lnTo>
                    <a:pt x="19" y="5005"/>
                  </a:lnTo>
                  <a:cubicBezTo>
                    <a:pt x="1" y="5088"/>
                    <a:pt x="72" y="5143"/>
                    <a:pt x="134" y="5143"/>
                  </a:cubicBezTo>
                  <a:cubicBezTo>
                    <a:pt x="174" y="5143"/>
                    <a:pt x="211" y="5120"/>
                    <a:pt x="217" y="5066"/>
                  </a:cubicBezTo>
                  <a:lnTo>
                    <a:pt x="1223" y="129"/>
                  </a:lnTo>
                  <a:cubicBezTo>
                    <a:pt x="1240" y="49"/>
                    <a:pt x="1176" y="1"/>
                    <a:pt x="1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 flipH="1">
              <a:off x="8211750" y="3507408"/>
              <a:ext cx="51074" cy="441841"/>
            </a:xfrm>
            <a:custGeom>
              <a:avLst/>
              <a:gdLst/>
              <a:ahLst/>
              <a:cxnLst/>
              <a:rect l="l" t="t" r="r" b="b"/>
              <a:pathLst>
                <a:path w="702" h="6073" extrusionOk="0">
                  <a:moveTo>
                    <a:pt x="599" y="1"/>
                  </a:moveTo>
                  <a:cubicBezTo>
                    <a:pt x="546" y="1"/>
                    <a:pt x="488" y="35"/>
                    <a:pt x="481" y="104"/>
                  </a:cubicBezTo>
                  <a:cubicBezTo>
                    <a:pt x="298" y="1627"/>
                    <a:pt x="161" y="3136"/>
                    <a:pt x="69" y="4659"/>
                  </a:cubicBezTo>
                  <a:cubicBezTo>
                    <a:pt x="39" y="5101"/>
                    <a:pt x="24" y="5528"/>
                    <a:pt x="9" y="5969"/>
                  </a:cubicBezTo>
                  <a:cubicBezTo>
                    <a:pt x="1" y="6038"/>
                    <a:pt x="54" y="6072"/>
                    <a:pt x="109" y="6072"/>
                  </a:cubicBezTo>
                  <a:cubicBezTo>
                    <a:pt x="165" y="6072"/>
                    <a:pt x="222" y="6038"/>
                    <a:pt x="222" y="5969"/>
                  </a:cubicBezTo>
                  <a:cubicBezTo>
                    <a:pt x="298" y="4446"/>
                    <a:pt x="405" y="2922"/>
                    <a:pt x="557" y="1414"/>
                  </a:cubicBezTo>
                  <a:cubicBezTo>
                    <a:pt x="603" y="972"/>
                    <a:pt x="648" y="545"/>
                    <a:pt x="694" y="104"/>
                  </a:cubicBezTo>
                  <a:cubicBezTo>
                    <a:pt x="702" y="35"/>
                    <a:pt x="652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 flipH="1">
              <a:off x="8034375" y="3528797"/>
              <a:ext cx="64388" cy="425981"/>
            </a:xfrm>
            <a:custGeom>
              <a:avLst/>
              <a:gdLst/>
              <a:ahLst/>
              <a:cxnLst/>
              <a:rect l="l" t="t" r="r" b="b"/>
              <a:pathLst>
                <a:path w="885" h="5855" extrusionOk="0">
                  <a:moveTo>
                    <a:pt x="104" y="0"/>
                  </a:moveTo>
                  <a:cubicBezTo>
                    <a:pt x="50" y="0"/>
                    <a:pt x="1" y="38"/>
                    <a:pt x="8" y="114"/>
                  </a:cubicBezTo>
                  <a:cubicBezTo>
                    <a:pt x="161" y="1577"/>
                    <a:pt x="328" y="3040"/>
                    <a:pt x="511" y="4487"/>
                  </a:cubicBezTo>
                  <a:cubicBezTo>
                    <a:pt x="557" y="4914"/>
                    <a:pt x="603" y="5340"/>
                    <a:pt x="664" y="5752"/>
                  </a:cubicBezTo>
                  <a:cubicBezTo>
                    <a:pt x="671" y="5820"/>
                    <a:pt x="728" y="5854"/>
                    <a:pt x="782" y="5854"/>
                  </a:cubicBezTo>
                  <a:cubicBezTo>
                    <a:pt x="835" y="5854"/>
                    <a:pt x="884" y="5820"/>
                    <a:pt x="877" y="5752"/>
                  </a:cubicBezTo>
                  <a:cubicBezTo>
                    <a:pt x="694" y="4289"/>
                    <a:pt x="526" y="2826"/>
                    <a:pt x="359" y="1364"/>
                  </a:cubicBezTo>
                  <a:cubicBezTo>
                    <a:pt x="313" y="952"/>
                    <a:pt x="267" y="526"/>
                    <a:pt x="222" y="114"/>
                  </a:cubicBezTo>
                  <a:cubicBezTo>
                    <a:pt x="214" y="38"/>
                    <a:pt x="157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 flipH="1">
              <a:off x="7882828" y="3512573"/>
              <a:ext cx="85924" cy="442569"/>
            </a:xfrm>
            <a:custGeom>
              <a:avLst/>
              <a:gdLst/>
              <a:ahLst/>
              <a:cxnLst/>
              <a:rect l="l" t="t" r="r" b="b"/>
              <a:pathLst>
                <a:path w="1181" h="6083" extrusionOk="0">
                  <a:moveTo>
                    <a:pt x="138" y="1"/>
                  </a:moveTo>
                  <a:cubicBezTo>
                    <a:pt x="72" y="1"/>
                    <a:pt x="1" y="56"/>
                    <a:pt x="19" y="139"/>
                  </a:cubicBezTo>
                  <a:cubicBezTo>
                    <a:pt x="263" y="1663"/>
                    <a:pt x="507" y="3186"/>
                    <a:pt x="751" y="4710"/>
                  </a:cubicBezTo>
                  <a:cubicBezTo>
                    <a:pt x="812" y="5137"/>
                    <a:pt x="888" y="5563"/>
                    <a:pt x="949" y="6005"/>
                  </a:cubicBezTo>
                  <a:cubicBezTo>
                    <a:pt x="961" y="6059"/>
                    <a:pt x="1001" y="6082"/>
                    <a:pt x="1044" y="6082"/>
                  </a:cubicBezTo>
                  <a:cubicBezTo>
                    <a:pt x="1109" y="6082"/>
                    <a:pt x="1180" y="6027"/>
                    <a:pt x="1162" y="5944"/>
                  </a:cubicBezTo>
                  <a:lnTo>
                    <a:pt x="431" y="1373"/>
                  </a:lnTo>
                  <a:cubicBezTo>
                    <a:pt x="370" y="947"/>
                    <a:pt x="294" y="505"/>
                    <a:pt x="233" y="78"/>
                  </a:cubicBezTo>
                  <a:cubicBezTo>
                    <a:pt x="221" y="24"/>
                    <a:pt x="180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 flipH="1">
              <a:off x="7687118" y="3523705"/>
              <a:ext cx="147038" cy="388803"/>
            </a:xfrm>
            <a:custGeom>
              <a:avLst/>
              <a:gdLst/>
              <a:ahLst/>
              <a:cxnLst/>
              <a:rect l="l" t="t" r="r" b="b"/>
              <a:pathLst>
                <a:path w="2021" h="5344" extrusionOk="0">
                  <a:moveTo>
                    <a:pt x="135" y="0"/>
                  </a:moveTo>
                  <a:cubicBezTo>
                    <a:pt x="68" y="0"/>
                    <a:pt x="0" y="55"/>
                    <a:pt x="28" y="139"/>
                  </a:cubicBezTo>
                  <a:cubicBezTo>
                    <a:pt x="622" y="1845"/>
                    <a:pt x="1201" y="3551"/>
                    <a:pt x="1780" y="5273"/>
                  </a:cubicBezTo>
                  <a:cubicBezTo>
                    <a:pt x="1798" y="5322"/>
                    <a:pt x="1844" y="5344"/>
                    <a:pt x="1888" y="5344"/>
                  </a:cubicBezTo>
                  <a:cubicBezTo>
                    <a:pt x="1955" y="5344"/>
                    <a:pt x="2021" y="5294"/>
                    <a:pt x="1993" y="5212"/>
                  </a:cubicBezTo>
                  <a:cubicBezTo>
                    <a:pt x="1415" y="3490"/>
                    <a:pt x="820" y="1784"/>
                    <a:pt x="241" y="78"/>
                  </a:cubicBezTo>
                  <a:cubicBezTo>
                    <a:pt x="223" y="24"/>
                    <a:pt x="179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 flipH="1">
              <a:off x="7500647" y="1870656"/>
              <a:ext cx="297568" cy="914967"/>
            </a:xfrm>
            <a:custGeom>
              <a:avLst/>
              <a:gdLst/>
              <a:ahLst/>
              <a:cxnLst/>
              <a:rect l="l" t="t" r="r" b="b"/>
              <a:pathLst>
                <a:path w="4090" h="12576" extrusionOk="0">
                  <a:moveTo>
                    <a:pt x="2534" y="0"/>
                  </a:moveTo>
                  <a:cubicBezTo>
                    <a:pt x="2359" y="0"/>
                    <a:pt x="2176" y="68"/>
                    <a:pt x="2048" y="189"/>
                  </a:cubicBezTo>
                  <a:cubicBezTo>
                    <a:pt x="1865" y="371"/>
                    <a:pt x="1819" y="661"/>
                    <a:pt x="1819" y="905"/>
                  </a:cubicBezTo>
                  <a:cubicBezTo>
                    <a:pt x="1804" y="1209"/>
                    <a:pt x="1850" y="1514"/>
                    <a:pt x="1865" y="1819"/>
                  </a:cubicBezTo>
                  <a:cubicBezTo>
                    <a:pt x="1941" y="3022"/>
                    <a:pt x="1865" y="4272"/>
                    <a:pt x="1286" y="5354"/>
                  </a:cubicBezTo>
                  <a:cubicBezTo>
                    <a:pt x="997" y="5887"/>
                    <a:pt x="601" y="6359"/>
                    <a:pt x="98" y="6694"/>
                  </a:cubicBezTo>
                  <a:cubicBezTo>
                    <a:pt x="37" y="6725"/>
                    <a:pt x="37" y="6786"/>
                    <a:pt x="52" y="6831"/>
                  </a:cubicBezTo>
                  <a:cubicBezTo>
                    <a:pt x="1" y="6895"/>
                    <a:pt x="57" y="7013"/>
                    <a:pt x="140" y="7013"/>
                  </a:cubicBezTo>
                  <a:cubicBezTo>
                    <a:pt x="155" y="7013"/>
                    <a:pt x="172" y="7009"/>
                    <a:pt x="189" y="6999"/>
                  </a:cubicBezTo>
                  <a:cubicBezTo>
                    <a:pt x="328" y="6923"/>
                    <a:pt x="479" y="6888"/>
                    <a:pt x="629" y="6888"/>
                  </a:cubicBezTo>
                  <a:cubicBezTo>
                    <a:pt x="958" y="6888"/>
                    <a:pt x="1286" y="7053"/>
                    <a:pt x="1484" y="7304"/>
                  </a:cubicBezTo>
                  <a:cubicBezTo>
                    <a:pt x="1835" y="7761"/>
                    <a:pt x="1804" y="8401"/>
                    <a:pt x="1545" y="8873"/>
                  </a:cubicBezTo>
                  <a:cubicBezTo>
                    <a:pt x="1530" y="8934"/>
                    <a:pt x="1530" y="9010"/>
                    <a:pt x="1591" y="9025"/>
                  </a:cubicBezTo>
                  <a:cubicBezTo>
                    <a:pt x="2124" y="9269"/>
                    <a:pt x="2368" y="9909"/>
                    <a:pt x="2094" y="10427"/>
                  </a:cubicBezTo>
                  <a:cubicBezTo>
                    <a:pt x="1957" y="10701"/>
                    <a:pt x="1713" y="10884"/>
                    <a:pt x="1423" y="10960"/>
                  </a:cubicBezTo>
                  <a:cubicBezTo>
                    <a:pt x="1119" y="11052"/>
                    <a:pt x="799" y="11067"/>
                    <a:pt x="494" y="11143"/>
                  </a:cubicBezTo>
                  <a:cubicBezTo>
                    <a:pt x="418" y="11174"/>
                    <a:pt x="403" y="11250"/>
                    <a:pt x="433" y="11311"/>
                  </a:cubicBezTo>
                  <a:cubicBezTo>
                    <a:pt x="601" y="11661"/>
                    <a:pt x="768" y="12012"/>
                    <a:pt x="951" y="12377"/>
                  </a:cubicBezTo>
                  <a:cubicBezTo>
                    <a:pt x="951" y="12393"/>
                    <a:pt x="966" y="12408"/>
                    <a:pt x="981" y="12408"/>
                  </a:cubicBezTo>
                  <a:cubicBezTo>
                    <a:pt x="981" y="12423"/>
                    <a:pt x="1058" y="12560"/>
                    <a:pt x="1058" y="12575"/>
                  </a:cubicBezTo>
                  <a:cubicBezTo>
                    <a:pt x="1774" y="12164"/>
                    <a:pt x="2368" y="11585"/>
                    <a:pt x="3038" y="11113"/>
                  </a:cubicBezTo>
                  <a:cubicBezTo>
                    <a:pt x="3099" y="11052"/>
                    <a:pt x="3145" y="11006"/>
                    <a:pt x="3206" y="10960"/>
                  </a:cubicBezTo>
                  <a:cubicBezTo>
                    <a:pt x="2322" y="9802"/>
                    <a:pt x="2277" y="8050"/>
                    <a:pt x="3374" y="7045"/>
                  </a:cubicBezTo>
                  <a:cubicBezTo>
                    <a:pt x="3483" y="6947"/>
                    <a:pt x="3593" y="6918"/>
                    <a:pt x="3710" y="6918"/>
                  </a:cubicBezTo>
                  <a:cubicBezTo>
                    <a:pt x="3740" y="6918"/>
                    <a:pt x="3770" y="6920"/>
                    <a:pt x="3800" y="6923"/>
                  </a:cubicBezTo>
                  <a:lnTo>
                    <a:pt x="3678" y="6633"/>
                  </a:lnTo>
                  <a:cubicBezTo>
                    <a:pt x="3556" y="6344"/>
                    <a:pt x="3419" y="6009"/>
                    <a:pt x="3434" y="5674"/>
                  </a:cubicBezTo>
                  <a:cubicBezTo>
                    <a:pt x="4013" y="4348"/>
                    <a:pt x="4090" y="2809"/>
                    <a:pt x="3633" y="1423"/>
                  </a:cubicBezTo>
                  <a:cubicBezTo>
                    <a:pt x="3511" y="1027"/>
                    <a:pt x="3343" y="646"/>
                    <a:pt x="3130" y="280"/>
                  </a:cubicBezTo>
                  <a:cubicBezTo>
                    <a:pt x="3109" y="239"/>
                    <a:pt x="3069" y="226"/>
                    <a:pt x="3030" y="226"/>
                  </a:cubicBezTo>
                  <a:cubicBezTo>
                    <a:pt x="3011" y="226"/>
                    <a:pt x="2993" y="229"/>
                    <a:pt x="2977" y="234"/>
                  </a:cubicBezTo>
                  <a:cubicBezTo>
                    <a:pt x="2885" y="72"/>
                    <a:pt x="2714" y="0"/>
                    <a:pt x="2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 flipH="1">
              <a:off x="7488426" y="2373897"/>
              <a:ext cx="144200" cy="294221"/>
            </a:xfrm>
            <a:custGeom>
              <a:avLst/>
              <a:gdLst/>
              <a:ahLst/>
              <a:cxnLst/>
              <a:rect l="l" t="t" r="r" b="b"/>
              <a:pathLst>
                <a:path w="1982" h="4044" extrusionOk="0">
                  <a:moveTo>
                    <a:pt x="1434" y="1"/>
                  </a:moveTo>
                  <a:cubicBezTo>
                    <a:pt x="1317" y="1"/>
                    <a:pt x="1207" y="30"/>
                    <a:pt x="1098" y="128"/>
                  </a:cubicBezTo>
                  <a:cubicBezTo>
                    <a:pt x="1" y="1133"/>
                    <a:pt x="46" y="2885"/>
                    <a:pt x="930" y="4043"/>
                  </a:cubicBezTo>
                  <a:cubicBezTo>
                    <a:pt x="1158" y="3845"/>
                    <a:pt x="1387" y="3647"/>
                    <a:pt x="1646" y="3464"/>
                  </a:cubicBezTo>
                  <a:cubicBezTo>
                    <a:pt x="1829" y="3068"/>
                    <a:pt x="1935" y="2626"/>
                    <a:pt x="1966" y="2169"/>
                  </a:cubicBezTo>
                  <a:cubicBezTo>
                    <a:pt x="1981" y="1758"/>
                    <a:pt x="1935" y="1331"/>
                    <a:pt x="1829" y="920"/>
                  </a:cubicBezTo>
                  <a:cubicBezTo>
                    <a:pt x="1753" y="600"/>
                    <a:pt x="1646" y="295"/>
                    <a:pt x="1524" y="6"/>
                  </a:cubicBezTo>
                  <a:cubicBezTo>
                    <a:pt x="1494" y="3"/>
                    <a:pt x="1464" y="1"/>
                    <a:pt x="14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 flipH="1">
              <a:off x="7099408" y="2373024"/>
              <a:ext cx="276032" cy="346969"/>
            </a:xfrm>
            <a:custGeom>
              <a:avLst/>
              <a:gdLst/>
              <a:ahLst/>
              <a:cxnLst/>
              <a:rect l="l" t="t" r="r" b="b"/>
              <a:pathLst>
                <a:path w="3794" h="4769" extrusionOk="0">
                  <a:moveTo>
                    <a:pt x="1548" y="0"/>
                  </a:moveTo>
                  <a:cubicBezTo>
                    <a:pt x="1351" y="0"/>
                    <a:pt x="1134" y="169"/>
                    <a:pt x="1006" y="307"/>
                  </a:cubicBezTo>
                  <a:cubicBezTo>
                    <a:pt x="625" y="749"/>
                    <a:pt x="518" y="1374"/>
                    <a:pt x="76" y="1770"/>
                  </a:cubicBezTo>
                  <a:cubicBezTo>
                    <a:pt x="0" y="1846"/>
                    <a:pt x="76" y="1953"/>
                    <a:pt x="168" y="1953"/>
                  </a:cubicBezTo>
                  <a:cubicBezTo>
                    <a:pt x="808" y="2776"/>
                    <a:pt x="1311" y="3705"/>
                    <a:pt x="1661" y="4695"/>
                  </a:cubicBezTo>
                  <a:cubicBezTo>
                    <a:pt x="1683" y="4740"/>
                    <a:pt x="1722" y="4768"/>
                    <a:pt x="1771" y="4768"/>
                  </a:cubicBezTo>
                  <a:cubicBezTo>
                    <a:pt x="1789" y="4768"/>
                    <a:pt x="1808" y="4764"/>
                    <a:pt x="1829" y="4756"/>
                  </a:cubicBezTo>
                  <a:cubicBezTo>
                    <a:pt x="2377" y="4497"/>
                    <a:pt x="2834" y="4055"/>
                    <a:pt x="3108" y="3537"/>
                  </a:cubicBezTo>
                  <a:cubicBezTo>
                    <a:pt x="3185" y="3400"/>
                    <a:pt x="3246" y="3263"/>
                    <a:pt x="3291" y="3126"/>
                  </a:cubicBezTo>
                  <a:cubicBezTo>
                    <a:pt x="3322" y="3050"/>
                    <a:pt x="3337" y="2974"/>
                    <a:pt x="3367" y="2897"/>
                  </a:cubicBezTo>
                  <a:cubicBezTo>
                    <a:pt x="3398" y="2806"/>
                    <a:pt x="3444" y="2730"/>
                    <a:pt x="3505" y="2654"/>
                  </a:cubicBezTo>
                  <a:cubicBezTo>
                    <a:pt x="3672" y="2425"/>
                    <a:pt x="3687" y="2120"/>
                    <a:pt x="3581" y="1877"/>
                  </a:cubicBezTo>
                  <a:cubicBezTo>
                    <a:pt x="3794" y="1663"/>
                    <a:pt x="3642" y="1237"/>
                    <a:pt x="3383" y="1115"/>
                  </a:cubicBezTo>
                  <a:cubicBezTo>
                    <a:pt x="3293" y="1079"/>
                    <a:pt x="3198" y="1064"/>
                    <a:pt x="3102" y="1064"/>
                  </a:cubicBezTo>
                  <a:cubicBezTo>
                    <a:pt x="2955" y="1064"/>
                    <a:pt x="2805" y="1099"/>
                    <a:pt x="2667" y="1145"/>
                  </a:cubicBezTo>
                  <a:cubicBezTo>
                    <a:pt x="2490" y="1193"/>
                    <a:pt x="2294" y="1276"/>
                    <a:pt x="2102" y="1276"/>
                  </a:cubicBezTo>
                  <a:cubicBezTo>
                    <a:pt x="2046" y="1276"/>
                    <a:pt x="1990" y="1269"/>
                    <a:pt x="1935" y="1252"/>
                  </a:cubicBezTo>
                  <a:cubicBezTo>
                    <a:pt x="1950" y="1221"/>
                    <a:pt x="1966" y="1206"/>
                    <a:pt x="1966" y="1176"/>
                  </a:cubicBezTo>
                  <a:cubicBezTo>
                    <a:pt x="1981" y="962"/>
                    <a:pt x="1966" y="764"/>
                    <a:pt x="1935" y="551"/>
                  </a:cubicBezTo>
                  <a:cubicBezTo>
                    <a:pt x="1920" y="414"/>
                    <a:pt x="1905" y="231"/>
                    <a:pt x="1783" y="109"/>
                  </a:cubicBezTo>
                  <a:cubicBezTo>
                    <a:pt x="1714" y="31"/>
                    <a:pt x="1633" y="0"/>
                    <a:pt x="15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 flipH="1">
              <a:off x="6984092" y="2227952"/>
              <a:ext cx="250568" cy="235071"/>
            </a:xfrm>
            <a:custGeom>
              <a:avLst/>
              <a:gdLst/>
              <a:ahLst/>
              <a:cxnLst/>
              <a:rect l="l" t="t" r="r" b="b"/>
              <a:pathLst>
                <a:path w="3444" h="3231" extrusionOk="0">
                  <a:moveTo>
                    <a:pt x="2514" y="1"/>
                  </a:moveTo>
                  <a:lnTo>
                    <a:pt x="15" y="2728"/>
                  </a:lnTo>
                  <a:lnTo>
                    <a:pt x="0" y="3231"/>
                  </a:lnTo>
                  <a:lnTo>
                    <a:pt x="1250" y="3063"/>
                  </a:lnTo>
                  <a:lnTo>
                    <a:pt x="3444" y="747"/>
                  </a:lnTo>
                  <a:lnTo>
                    <a:pt x="25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 flipH="1">
              <a:off x="7111705" y="2500853"/>
              <a:ext cx="112625" cy="48673"/>
            </a:xfrm>
            <a:custGeom>
              <a:avLst/>
              <a:gdLst/>
              <a:ahLst/>
              <a:cxnLst/>
              <a:rect l="l" t="t" r="r" b="b"/>
              <a:pathLst>
                <a:path w="1548" h="669" extrusionOk="0">
                  <a:moveTo>
                    <a:pt x="1385" y="1"/>
                  </a:moveTo>
                  <a:cubicBezTo>
                    <a:pt x="1370" y="1"/>
                    <a:pt x="1353" y="5"/>
                    <a:pt x="1336" y="13"/>
                  </a:cubicBezTo>
                  <a:cubicBezTo>
                    <a:pt x="955" y="226"/>
                    <a:pt x="559" y="379"/>
                    <a:pt x="132" y="455"/>
                  </a:cubicBezTo>
                  <a:cubicBezTo>
                    <a:pt x="0" y="470"/>
                    <a:pt x="52" y="669"/>
                    <a:pt x="180" y="669"/>
                  </a:cubicBezTo>
                  <a:cubicBezTo>
                    <a:pt x="184" y="669"/>
                    <a:pt x="189" y="669"/>
                    <a:pt x="193" y="668"/>
                  </a:cubicBezTo>
                  <a:cubicBezTo>
                    <a:pt x="635" y="577"/>
                    <a:pt x="1047" y="424"/>
                    <a:pt x="1443" y="211"/>
                  </a:cubicBezTo>
                  <a:cubicBezTo>
                    <a:pt x="1548" y="145"/>
                    <a:pt x="1483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 flipH="1">
              <a:off x="7126547" y="2560657"/>
              <a:ext cx="76466" cy="41179"/>
            </a:xfrm>
            <a:custGeom>
              <a:avLst/>
              <a:gdLst/>
              <a:ahLst/>
              <a:cxnLst/>
              <a:rect l="l" t="t" r="r" b="b"/>
              <a:pathLst>
                <a:path w="1051" h="566" extrusionOk="0">
                  <a:moveTo>
                    <a:pt x="887" y="1"/>
                  </a:moveTo>
                  <a:cubicBezTo>
                    <a:pt x="863" y="1"/>
                    <a:pt x="838" y="9"/>
                    <a:pt x="815" y="29"/>
                  </a:cubicBezTo>
                  <a:cubicBezTo>
                    <a:pt x="617" y="181"/>
                    <a:pt x="373" y="288"/>
                    <a:pt x="129" y="349"/>
                  </a:cubicBezTo>
                  <a:cubicBezTo>
                    <a:pt x="1" y="377"/>
                    <a:pt x="46" y="565"/>
                    <a:pt x="164" y="565"/>
                  </a:cubicBezTo>
                  <a:cubicBezTo>
                    <a:pt x="172" y="565"/>
                    <a:pt x="181" y="564"/>
                    <a:pt x="190" y="562"/>
                  </a:cubicBezTo>
                  <a:cubicBezTo>
                    <a:pt x="479" y="501"/>
                    <a:pt x="738" y="364"/>
                    <a:pt x="967" y="181"/>
                  </a:cubicBezTo>
                  <a:cubicBezTo>
                    <a:pt x="1050" y="110"/>
                    <a:pt x="975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 flipH="1">
              <a:off x="7027818" y="2332864"/>
              <a:ext cx="232816" cy="153659"/>
            </a:xfrm>
            <a:custGeom>
              <a:avLst/>
              <a:gdLst/>
              <a:ahLst/>
              <a:cxnLst/>
              <a:rect l="l" t="t" r="r" b="b"/>
              <a:pathLst>
                <a:path w="3200" h="2112" extrusionOk="0">
                  <a:moveTo>
                    <a:pt x="3050" y="0"/>
                  </a:moveTo>
                  <a:cubicBezTo>
                    <a:pt x="3025" y="0"/>
                    <a:pt x="3000" y="11"/>
                    <a:pt x="2978" y="37"/>
                  </a:cubicBezTo>
                  <a:cubicBezTo>
                    <a:pt x="2490" y="616"/>
                    <a:pt x="1987" y="1179"/>
                    <a:pt x="1454" y="1697"/>
                  </a:cubicBezTo>
                  <a:cubicBezTo>
                    <a:pt x="997" y="1713"/>
                    <a:pt x="555" y="1789"/>
                    <a:pt x="129" y="1895"/>
                  </a:cubicBezTo>
                  <a:cubicBezTo>
                    <a:pt x="1" y="1924"/>
                    <a:pt x="32" y="2112"/>
                    <a:pt x="148" y="2112"/>
                  </a:cubicBezTo>
                  <a:cubicBezTo>
                    <a:pt x="157" y="2112"/>
                    <a:pt x="165" y="2111"/>
                    <a:pt x="174" y="2109"/>
                  </a:cubicBezTo>
                  <a:cubicBezTo>
                    <a:pt x="616" y="1987"/>
                    <a:pt x="1073" y="1926"/>
                    <a:pt x="1530" y="1911"/>
                  </a:cubicBezTo>
                  <a:cubicBezTo>
                    <a:pt x="1591" y="1911"/>
                    <a:pt x="1622" y="1865"/>
                    <a:pt x="1622" y="1819"/>
                  </a:cubicBezTo>
                  <a:cubicBezTo>
                    <a:pt x="2155" y="1316"/>
                    <a:pt x="2658" y="768"/>
                    <a:pt x="3130" y="189"/>
                  </a:cubicBezTo>
                  <a:cubicBezTo>
                    <a:pt x="3200" y="108"/>
                    <a:pt x="3128" y="0"/>
                    <a:pt x="3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 flipH="1">
              <a:off x="7568227" y="1711688"/>
              <a:ext cx="1291474" cy="1397624"/>
            </a:xfrm>
            <a:custGeom>
              <a:avLst/>
              <a:gdLst/>
              <a:ahLst/>
              <a:cxnLst/>
              <a:rect l="l" t="t" r="r" b="b"/>
              <a:pathLst>
                <a:path w="17751" h="19210" extrusionOk="0">
                  <a:moveTo>
                    <a:pt x="9281" y="1"/>
                  </a:moveTo>
                  <a:cubicBezTo>
                    <a:pt x="8788" y="1"/>
                    <a:pt x="8289" y="88"/>
                    <a:pt x="7832" y="210"/>
                  </a:cubicBezTo>
                  <a:cubicBezTo>
                    <a:pt x="6902" y="469"/>
                    <a:pt x="6034" y="926"/>
                    <a:pt x="5272" y="1520"/>
                  </a:cubicBezTo>
                  <a:cubicBezTo>
                    <a:pt x="4495" y="2115"/>
                    <a:pt x="3840" y="2876"/>
                    <a:pt x="3367" y="3730"/>
                  </a:cubicBezTo>
                  <a:cubicBezTo>
                    <a:pt x="2834" y="4674"/>
                    <a:pt x="2530" y="5725"/>
                    <a:pt x="2408" y="6792"/>
                  </a:cubicBezTo>
                  <a:cubicBezTo>
                    <a:pt x="2286" y="7980"/>
                    <a:pt x="2408" y="9184"/>
                    <a:pt x="2758" y="10327"/>
                  </a:cubicBezTo>
                  <a:cubicBezTo>
                    <a:pt x="2758" y="10342"/>
                    <a:pt x="2758" y="10357"/>
                    <a:pt x="2758" y="10372"/>
                  </a:cubicBezTo>
                  <a:cubicBezTo>
                    <a:pt x="2773" y="10418"/>
                    <a:pt x="2789" y="10464"/>
                    <a:pt x="2789" y="10510"/>
                  </a:cubicBezTo>
                  <a:cubicBezTo>
                    <a:pt x="2773" y="10525"/>
                    <a:pt x="2773" y="10540"/>
                    <a:pt x="2758" y="10555"/>
                  </a:cubicBezTo>
                  <a:cubicBezTo>
                    <a:pt x="2728" y="10692"/>
                    <a:pt x="2743" y="10799"/>
                    <a:pt x="2773" y="10921"/>
                  </a:cubicBezTo>
                  <a:cubicBezTo>
                    <a:pt x="2712" y="11271"/>
                    <a:pt x="2514" y="11637"/>
                    <a:pt x="2362" y="11942"/>
                  </a:cubicBezTo>
                  <a:cubicBezTo>
                    <a:pt x="2133" y="12399"/>
                    <a:pt x="1859" y="12856"/>
                    <a:pt x="1585" y="13298"/>
                  </a:cubicBezTo>
                  <a:cubicBezTo>
                    <a:pt x="1295" y="13755"/>
                    <a:pt x="1006" y="14197"/>
                    <a:pt x="732" y="14669"/>
                  </a:cubicBezTo>
                  <a:cubicBezTo>
                    <a:pt x="610" y="14882"/>
                    <a:pt x="488" y="15111"/>
                    <a:pt x="381" y="15339"/>
                  </a:cubicBezTo>
                  <a:cubicBezTo>
                    <a:pt x="290" y="15537"/>
                    <a:pt x="183" y="15735"/>
                    <a:pt x="122" y="15949"/>
                  </a:cubicBezTo>
                  <a:cubicBezTo>
                    <a:pt x="0" y="16147"/>
                    <a:pt x="16" y="16406"/>
                    <a:pt x="153" y="16589"/>
                  </a:cubicBezTo>
                  <a:cubicBezTo>
                    <a:pt x="396" y="17076"/>
                    <a:pt x="793" y="17488"/>
                    <a:pt x="1280" y="17747"/>
                  </a:cubicBezTo>
                  <a:cubicBezTo>
                    <a:pt x="1298" y="17758"/>
                    <a:pt x="1315" y="17763"/>
                    <a:pt x="1332" y="17763"/>
                  </a:cubicBezTo>
                  <a:cubicBezTo>
                    <a:pt x="1359" y="17763"/>
                    <a:pt x="1383" y="17750"/>
                    <a:pt x="1402" y="17731"/>
                  </a:cubicBezTo>
                  <a:cubicBezTo>
                    <a:pt x="1417" y="17716"/>
                    <a:pt x="1433" y="17701"/>
                    <a:pt x="1448" y="17686"/>
                  </a:cubicBezTo>
                  <a:cubicBezTo>
                    <a:pt x="1493" y="17686"/>
                    <a:pt x="1554" y="17670"/>
                    <a:pt x="1570" y="17609"/>
                  </a:cubicBezTo>
                  <a:cubicBezTo>
                    <a:pt x="1707" y="17137"/>
                    <a:pt x="1905" y="16711"/>
                    <a:pt x="2164" y="16299"/>
                  </a:cubicBezTo>
                  <a:lnTo>
                    <a:pt x="2164" y="16299"/>
                  </a:lnTo>
                  <a:cubicBezTo>
                    <a:pt x="2149" y="16863"/>
                    <a:pt x="2149" y="17442"/>
                    <a:pt x="2164" y="18006"/>
                  </a:cubicBezTo>
                  <a:cubicBezTo>
                    <a:pt x="2164" y="18067"/>
                    <a:pt x="2210" y="18112"/>
                    <a:pt x="2270" y="18112"/>
                  </a:cubicBezTo>
                  <a:cubicBezTo>
                    <a:pt x="2442" y="18128"/>
                    <a:pt x="2614" y="18135"/>
                    <a:pt x="2785" y="18135"/>
                  </a:cubicBezTo>
                  <a:cubicBezTo>
                    <a:pt x="3632" y="18135"/>
                    <a:pt x="4466" y="17949"/>
                    <a:pt x="5226" y="17594"/>
                  </a:cubicBezTo>
                  <a:cubicBezTo>
                    <a:pt x="5257" y="17579"/>
                    <a:pt x="5287" y="17533"/>
                    <a:pt x="5287" y="17488"/>
                  </a:cubicBezTo>
                  <a:cubicBezTo>
                    <a:pt x="5272" y="17015"/>
                    <a:pt x="5196" y="16558"/>
                    <a:pt x="5059" y="16101"/>
                  </a:cubicBezTo>
                  <a:lnTo>
                    <a:pt x="5059" y="16101"/>
                  </a:lnTo>
                  <a:cubicBezTo>
                    <a:pt x="5211" y="16269"/>
                    <a:pt x="5363" y="16436"/>
                    <a:pt x="5516" y="16604"/>
                  </a:cubicBezTo>
                  <a:cubicBezTo>
                    <a:pt x="5562" y="16650"/>
                    <a:pt x="5591" y="16670"/>
                    <a:pt x="5643" y="16670"/>
                  </a:cubicBezTo>
                  <a:cubicBezTo>
                    <a:pt x="5659" y="16670"/>
                    <a:pt x="5677" y="16668"/>
                    <a:pt x="5699" y="16665"/>
                  </a:cubicBezTo>
                  <a:cubicBezTo>
                    <a:pt x="5760" y="16650"/>
                    <a:pt x="5820" y="16604"/>
                    <a:pt x="5881" y="16558"/>
                  </a:cubicBezTo>
                  <a:cubicBezTo>
                    <a:pt x="5988" y="16482"/>
                    <a:pt x="6049" y="16360"/>
                    <a:pt x="6095" y="16238"/>
                  </a:cubicBezTo>
                  <a:cubicBezTo>
                    <a:pt x="6186" y="15918"/>
                    <a:pt x="6019" y="15583"/>
                    <a:pt x="5851" y="15309"/>
                  </a:cubicBezTo>
                  <a:cubicBezTo>
                    <a:pt x="5653" y="14958"/>
                    <a:pt x="5440" y="14608"/>
                    <a:pt x="5242" y="14258"/>
                  </a:cubicBezTo>
                  <a:lnTo>
                    <a:pt x="5089" y="13999"/>
                  </a:lnTo>
                  <a:lnTo>
                    <a:pt x="5089" y="13999"/>
                  </a:lnTo>
                  <a:cubicBezTo>
                    <a:pt x="5394" y="14303"/>
                    <a:pt x="5714" y="14578"/>
                    <a:pt x="6095" y="14791"/>
                  </a:cubicBezTo>
                  <a:cubicBezTo>
                    <a:pt x="6578" y="15066"/>
                    <a:pt x="7133" y="15237"/>
                    <a:pt x="7685" y="15237"/>
                  </a:cubicBezTo>
                  <a:cubicBezTo>
                    <a:pt x="7898" y="15237"/>
                    <a:pt x="8111" y="15212"/>
                    <a:pt x="8319" y="15156"/>
                  </a:cubicBezTo>
                  <a:cubicBezTo>
                    <a:pt x="8936" y="15724"/>
                    <a:pt x="9751" y="16031"/>
                    <a:pt x="10573" y="16031"/>
                  </a:cubicBezTo>
                  <a:cubicBezTo>
                    <a:pt x="10767" y="16031"/>
                    <a:pt x="10961" y="16014"/>
                    <a:pt x="11153" y="15979"/>
                  </a:cubicBezTo>
                  <a:lnTo>
                    <a:pt x="11153" y="15979"/>
                  </a:lnTo>
                  <a:lnTo>
                    <a:pt x="10818" y="17762"/>
                  </a:lnTo>
                  <a:cubicBezTo>
                    <a:pt x="10772" y="18051"/>
                    <a:pt x="10665" y="18402"/>
                    <a:pt x="10864" y="18661"/>
                  </a:cubicBezTo>
                  <a:cubicBezTo>
                    <a:pt x="11031" y="18905"/>
                    <a:pt x="11382" y="18981"/>
                    <a:pt x="11656" y="19057"/>
                  </a:cubicBezTo>
                  <a:cubicBezTo>
                    <a:pt x="12037" y="19164"/>
                    <a:pt x="12433" y="19209"/>
                    <a:pt x="12829" y="19209"/>
                  </a:cubicBezTo>
                  <a:cubicBezTo>
                    <a:pt x="12890" y="19209"/>
                    <a:pt x="12936" y="19164"/>
                    <a:pt x="12936" y="19103"/>
                  </a:cubicBezTo>
                  <a:cubicBezTo>
                    <a:pt x="12981" y="18691"/>
                    <a:pt x="13073" y="18295"/>
                    <a:pt x="13179" y="17899"/>
                  </a:cubicBezTo>
                  <a:cubicBezTo>
                    <a:pt x="13256" y="18173"/>
                    <a:pt x="13347" y="18432"/>
                    <a:pt x="13438" y="18691"/>
                  </a:cubicBezTo>
                  <a:cubicBezTo>
                    <a:pt x="13484" y="18828"/>
                    <a:pt x="13515" y="19011"/>
                    <a:pt x="13682" y="19042"/>
                  </a:cubicBezTo>
                  <a:cubicBezTo>
                    <a:pt x="13758" y="19042"/>
                    <a:pt x="13835" y="19026"/>
                    <a:pt x="13911" y="19011"/>
                  </a:cubicBezTo>
                  <a:cubicBezTo>
                    <a:pt x="14002" y="18996"/>
                    <a:pt x="14094" y="18965"/>
                    <a:pt x="14185" y="18950"/>
                  </a:cubicBezTo>
                  <a:cubicBezTo>
                    <a:pt x="14566" y="18859"/>
                    <a:pt x="14932" y="18737"/>
                    <a:pt x="15282" y="18600"/>
                  </a:cubicBezTo>
                  <a:cubicBezTo>
                    <a:pt x="15450" y="18524"/>
                    <a:pt x="15617" y="18463"/>
                    <a:pt x="15785" y="18387"/>
                  </a:cubicBezTo>
                  <a:cubicBezTo>
                    <a:pt x="15907" y="18310"/>
                    <a:pt x="16013" y="18219"/>
                    <a:pt x="16059" y="18082"/>
                  </a:cubicBezTo>
                  <a:cubicBezTo>
                    <a:pt x="16105" y="17884"/>
                    <a:pt x="15998" y="17655"/>
                    <a:pt x="15937" y="17472"/>
                  </a:cubicBezTo>
                  <a:cubicBezTo>
                    <a:pt x="15937" y="17427"/>
                    <a:pt x="15922" y="17381"/>
                    <a:pt x="15907" y="17335"/>
                  </a:cubicBezTo>
                  <a:lnTo>
                    <a:pt x="15907" y="17335"/>
                  </a:lnTo>
                  <a:cubicBezTo>
                    <a:pt x="15922" y="17350"/>
                    <a:pt x="15952" y="17366"/>
                    <a:pt x="15968" y="17381"/>
                  </a:cubicBezTo>
                  <a:cubicBezTo>
                    <a:pt x="16059" y="17518"/>
                    <a:pt x="16181" y="17640"/>
                    <a:pt x="16333" y="17670"/>
                  </a:cubicBezTo>
                  <a:cubicBezTo>
                    <a:pt x="16355" y="17674"/>
                    <a:pt x="16377" y="17676"/>
                    <a:pt x="16398" y="17676"/>
                  </a:cubicBezTo>
                  <a:cubicBezTo>
                    <a:pt x="16542" y="17676"/>
                    <a:pt x="16676" y="17590"/>
                    <a:pt x="16729" y="17457"/>
                  </a:cubicBezTo>
                  <a:cubicBezTo>
                    <a:pt x="16790" y="17290"/>
                    <a:pt x="16745" y="17107"/>
                    <a:pt x="16699" y="16939"/>
                  </a:cubicBezTo>
                  <a:cubicBezTo>
                    <a:pt x="16470" y="16116"/>
                    <a:pt x="16227" y="15294"/>
                    <a:pt x="15830" y="14517"/>
                  </a:cubicBezTo>
                  <a:cubicBezTo>
                    <a:pt x="15632" y="14120"/>
                    <a:pt x="15389" y="13755"/>
                    <a:pt x="15099" y="13420"/>
                  </a:cubicBezTo>
                  <a:cubicBezTo>
                    <a:pt x="15099" y="13420"/>
                    <a:pt x="15099" y="13404"/>
                    <a:pt x="15099" y="13404"/>
                  </a:cubicBezTo>
                  <a:cubicBezTo>
                    <a:pt x="14794" y="12003"/>
                    <a:pt x="14657" y="10570"/>
                    <a:pt x="14703" y="9123"/>
                  </a:cubicBezTo>
                  <a:cubicBezTo>
                    <a:pt x="15541" y="8620"/>
                    <a:pt x="16105" y="7782"/>
                    <a:pt x="16425" y="6883"/>
                  </a:cubicBezTo>
                  <a:cubicBezTo>
                    <a:pt x="16806" y="5771"/>
                    <a:pt x="16821" y="4583"/>
                    <a:pt x="16790" y="3410"/>
                  </a:cubicBezTo>
                  <a:cubicBezTo>
                    <a:pt x="16790" y="3242"/>
                    <a:pt x="16790" y="3074"/>
                    <a:pt x="16775" y="2892"/>
                  </a:cubicBezTo>
                  <a:cubicBezTo>
                    <a:pt x="16775" y="2770"/>
                    <a:pt x="16775" y="2648"/>
                    <a:pt x="16806" y="2541"/>
                  </a:cubicBezTo>
                  <a:cubicBezTo>
                    <a:pt x="16851" y="2419"/>
                    <a:pt x="16927" y="2313"/>
                    <a:pt x="17065" y="2313"/>
                  </a:cubicBezTo>
                  <a:cubicBezTo>
                    <a:pt x="17075" y="2312"/>
                    <a:pt x="17084" y="2311"/>
                    <a:pt x="17094" y="2311"/>
                  </a:cubicBezTo>
                  <a:cubicBezTo>
                    <a:pt x="17237" y="2311"/>
                    <a:pt x="17378" y="2409"/>
                    <a:pt x="17506" y="2480"/>
                  </a:cubicBezTo>
                  <a:cubicBezTo>
                    <a:pt x="17524" y="2492"/>
                    <a:pt x="17541" y="2497"/>
                    <a:pt x="17558" y="2497"/>
                  </a:cubicBezTo>
                  <a:cubicBezTo>
                    <a:pt x="17585" y="2497"/>
                    <a:pt x="17609" y="2484"/>
                    <a:pt x="17628" y="2465"/>
                  </a:cubicBezTo>
                  <a:cubicBezTo>
                    <a:pt x="17689" y="2465"/>
                    <a:pt x="17750" y="2435"/>
                    <a:pt x="17735" y="2358"/>
                  </a:cubicBezTo>
                  <a:cubicBezTo>
                    <a:pt x="17705" y="1825"/>
                    <a:pt x="17308" y="1444"/>
                    <a:pt x="16882" y="1170"/>
                  </a:cubicBezTo>
                  <a:cubicBezTo>
                    <a:pt x="16409" y="865"/>
                    <a:pt x="15891" y="637"/>
                    <a:pt x="15358" y="454"/>
                  </a:cubicBezTo>
                  <a:cubicBezTo>
                    <a:pt x="14537" y="161"/>
                    <a:pt x="13661" y="21"/>
                    <a:pt x="12787" y="21"/>
                  </a:cubicBezTo>
                  <a:cubicBezTo>
                    <a:pt x="12526" y="21"/>
                    <a:pt x="12265" y="33"/>
                    <a:pt x="12006" y="58"/>
                  </a:cubicBezTo>
                  <a:cubicBezTo>
                    <a:pt x="11564" y="103"/>
                    <a:pt x="11123" y="195"/>
                    <a:pt x="10696" y="317"/>
                  </a:cubicBezTo>
                  <a:cubicBezTo>
                    <a:pt x="10262" y="88"/>
                    <a:pt x="9774" y="1"/>
                    <a:pt x="9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 flipH="1">
              <a:off x="8102398" y="1751994"/>
              <a:ext cx="312846" cy="1060841"/>
            </a:xfrm>
            <a:custGeom>
              <a:avLst/>
              <a:gdLst/>
              <a:ahLst/>
              <a:cxnLst/>
              <a:rect l="l" t="t" r="r" b="b"/>
              <a:pathLst>
                <a:path w="4300" h="14581" extrusionOk="0">
                  <a:moveTo>
                    <a:pt x="4152" y="0"/>
                  </a:moveTo>
                  <a:cubicBezTo>
                    <a:pt x="4140" y="0"/>
                    <a:pt x="4128" y="2"/>
                    <a:pt x="4115" y="7"/>
                  </a:cubicBezTo>
                  <a:cubicBezTo>
                    <a:pt x="3566" y="174"/>
                    <a:pt x="3140" y="555"/>
                    <a:pt x="2774" y="982"/>
                  </a:cubicBezTo>
                  <a:cubicBezTo>
                    <a:pt x="2423" y="1393"/>
                    <a:pt x="2119" y="1820"/>
                    <a:pt x="1845" y="2277"/>
                  </a:cubicBezTo>
                  <a:cubicBezTo>
                    <a:pt x="1296" y="3160"/>
                    <a:pt x="885" y="4135"/>
                    <a:pt x="610" y="5126"/>
                  </a:cubicBezTo>
                  <a:cubicBezTo>
                    <a:pt x="47" y="7137"/>
                    <a:pt x="1" y="9285"/>
                    <a:pt x="519" y="11312"/>
                  </a:cubicBezTo>
                  <a:cubicBezTo>
                    <a:pt x="808" y="12454"/>
                    <a:pt x="1266" y="13536"/>
                    <a:pt x="1905" y="14526"/>
                  </a:cubicBezTo>
                  <a:cubicBezTo>
                    <a:pt x="1929" y="14564"/>
                    <a:pt x="1963" y="14580"/>
                    <a:pt x="1997" y="14580"/>
                  </a:cubicBezTo>
                  <a:cubicBezTo>
                    <a:pt x="2071" y="14580"/>
                    <a:pt x="2141" y="14504"/>
                    <a:pt x="2088" y="14420"/>
                  </a:cubicBezTo>
                  <a:cubicBezTo>
                    <a:pt x="991" y="12698"/>
                    <a:pt x="428" y="10672"/>
                    <a:pt x="382" y="8645"/>
                  </a:cubicBezTo>
                  <a:cubicBezTo>
                    <a:pt x="336" y="6604"/>
                    <a:pt x="808" y="4562"/>
                    <a:pt x="1799" y="2779"/>
                  </a:cubicBezTo>
                  <a:cubicBezTo>
                    <a:pt x="2073" y="2292"/>
                    <a:pt x="2393" y="1804"/>
                    <a:pt x="2743" y="1363"/>
                  </a:cubicBezTo>
                  <a:cubicBezTo>
                    <a:pt x="3124" y="875"/>
                    <a:pt x="3581" y="403"/>
                    <a:pt x="4176" y="220"/>
                  </a:cubicBezTo>
                  <a:cubicBezTo>
                    <a:pt x="4300" y="178"/>
                    <a:pt x="4262" y="0"/>
                    <a:pt x="4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 flipH="1">
              <a:off x="7930919" y="2875246"/>
              <a:ext cx="41980" cy="220811"/>
            </a:xfrm>
            <a:custGeom>
              <a:avLst/>
              <a:gdLst/>
              <a:ahLst/>
              <a:cxnLst/>
              <a:rect l="l" t="t" r="r" b="b"/>
              <a:pathLst>
                <a:path w="577" h="3035" extrusionOk="0">
                  <a:moveTo>
                    <a:pt x="441" y="0"/>
                  </a:moveTo>
                  <a:cubicBezTo>
                    <a:pt x="397" y="0"/>
                    <a:pt x="353" y="24"/>
                    <a:pt x="335" y="78"/>
                  </a:cubicBezTo>
                  <a:cubicBezTo>
                    <a:pt x="46" y="1007"/>
                    <a:pt x="0" y="2013"/>
                    <a:pt x="229" y="2957"/>
                  </a:cubicBezTo>
                  <a:cubicBezTo>
                    <a:pt x="241" y="3011"/>
                    <a:pt x="281" y="3035"/>
                    <a:pt x="324" y="3035"/>
                  </a:cubicBezTo>
                  <a:cubicBezTo>
                    <a:pt x="389" y="3035"/>
                    <a:pt x="460" y="2979"/>
                    <a:pt x="442" y="2896"/>
                  </a:cubicBezTo>
                  <a:cubicBezTo>
                    <a:pt x="229" y="1982"/>
                    <a:pt x="259" y="1022"/>
                    <a:pt x="549" y="139"/>
                  </a:cubicBezTo>
                  <a:cubicBezTo>
                    <a:pt x="576" y="55"/>
                    <a:pt x="50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 flipH="1">
              <a:off x="7751143" y="2854802"/>
              <a:ext cx="79303" cy="199640"/>
            </a:xfrm>
            <a:custGeom>
              <a:avLst/>
              <a:gdLst/>
              <a:ahLst/>
              <a:cxnLst/>
              <a:rect l="l" t="t" r="r" b="b"/>
              <a:pathLst>
                <a:path w="1090" h="2744" extrusionOk="0">
                  <a:moveTo>
                    <a:pt x="156" y="0"/>
                  </a:moveTo>
                  <a:cubicBezTo>
                    <a:pt x="78" y="0"/>
                    <a:pt x="1" y="77"/>
                    <a:pt x="53" y="161"/>
                  </a:cubicBezTo>
                  <a:cubicBezTo>
                    <a:pt x="541" y="907"/>
                    <a:pt x="815" y="1760"/>
                    <a:pt x="876" y="2629"/>
                  </a:cubicBezTo>
                  <a:cubicBezTo>
                    <a:pt x="876" y="2705"/>
                    <a:pt x="929" y="2743"/>
                    <a:pt x="983" y="2743"/>
                  </a:cubicBezTo>
                  <a:cubicBezTo>
                    <a:pt x="1036" y="2743"/>
                    <a:pt x="1089" y="2705"/>
                    <a:pt x="1089" y="2629"/>
                  </a:cubicBezTo>
                  <a:cubicBezTo>
                    <a:pt x="1044" y="1715"/>
                    <a:pt x="754" y="831"/>
                    <a:pt x="251" y="54"/>
                  </a:cubicBezTo>
                  <a:cubicBezTo>
                    <a:pt x="228" y="16"/>
                    <a:pt x="192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 flipH="1">
              <a:off x="7702397" y="2838287"/>
              <a:ext cx="84905" cy="157660"/>
            </a:xfrm>
            <a:custGeom>
              <a:avLst/>
              <a:gdLst/>
              <a:ahLst/>
              <a:cxnLst/>
              <a:rect l="l" t="t" r="r" b="b"/>
              <a:pathLst>
                <a:path w="1167" h="2167" extrusionOk="0">
                  <a:moveTo>
                    <a:pt x="150" y="1"/>
                  </a:moveTo>
                  <a:cubicBezTo>
                    <a:pt x="72" y="1"/>
                    <a:pt x="0" y="108"/>
                    <a:pt x="70" y="190"/>
                  </a:cubicBezTo>
                  <a:cubicBezTo>
                    <a:pt x="557" y="692"/>
                    <a:pt x="877" y="1363"/>
                    <a:pt x="938" y="2064"/>
                  </a:cubicBezTo>
                  <a:cubicBezTo>
                    <a:pt x="946" y="2132"/>
                    <a:pt x="1003" y="2166"/>
                    <a:pt x="1058" y="2166"/>
                  </a:cubicBezTo>
                  <a:cubicBezTo>
                    <a:pt x="1113" y="2166"/>
                    <a:pt x="1167" y="2132"/>
                    <a:pt x="1167" y="2064"/>
                  </a:cubicBezTo>
                  <a:cubicBezTo>
                    <a:pt x="1090" y="1302"/>
                    <a:pt x="755" y="586"/>
                    <a:pt x="222" y="37"/>
                  </a:cubicBezTo>
                  <a:cubicBezTo>
                    <a:pt x="200" y="12"/>
                    <a:pt x="175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 flipH="1">
              <a:off x="8561480" y="2812168"/>
              <a:ext cx="57404" cy="200149"/>
            </a:xfrm>
            <a:custGeom>
              <a:avLst/>
              <a:gdLst/>
              <a:ahLst/>
              <a:cxnLst/>
              <a:rect l="l" t="t" r="r" b="b"/>
              <a:pathLst>
                <a:path w="789" h="2751" extrusionOk="0">
                  <a:moveTo>
                    <a:pt x="155" y="0"/>
                  </a:moveTo>
                  <a:cubicBezTo>
                    <a:pt x="81" y="0"/>
                    <a:pt x="0" y="84"/>
                    <a:pt x="42" y="168"/>
                  </a:cubicBezTo>
                  <a:cubicBezTo>
                    <a:pt x="423" y="929"/>
                    <a:pt x="560" y="1798"/>
                    <a:pt x="454" y="2636"/>
                  </a:cubicBezTo>
                  <a:cubicBezTo>
                    <a:pt x="446" y="2712"/>
                    <a:pt x="499" y="2750"/>
                    <a:pt x="556" y="2750"/>
                  </a:cubicBezTo>
                  <a:cubicBezTo>
                    <a:pt x="614" y="2750"/>
                    <a:pt x="675" y="2712"/>
                    <a:pt x="682" y="2636"/>
                  </a:cubicBezTo>
                  <a:cubicBezTo>
                    <a:pt x="789" y="1752"/>
                    <a:pt x="621" y="853"/>
                    <a:pt x="240" y="61"/>
                  </a:cubicBezTo>
                  <a:cubicBezTo>
                    <a:pt x="221" y="18"/>
                    <a:pt x="18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 flipH="1">
              <a:off x="8508224" y="2797836"/>
              <a:ext cx="70572" cy="193674"/>
            </a:xfrm>
            <a:custGeom>
              <a:avLst/>
              <a:gdLst/>
              <a:ahLst/>
              <a:cxnLst/>
              <a:rect l="l" t="t" r="r" b="b"/>
              <a:pathLst>
                <a:path w="970" h="2662" extrusionOk="0">
                  <a:moveTo>
                    <a:pt x="159" y="1"/>
                  </a:moveTo>
                  <a:cubicBezTo>
                    <a:pt x="78" y="1"/>
                    <a:pt x="1" y="80"/>
                    <a:pt x="55" y="167"/>
                  </a:cubicBezTo>
                  <a:cubicBezTo>
                    <a:pt x="527" y="867"/>
                    <a:pt x="741" y="1705"/>
                    <a:pt x="680" y="2559"/>
                  </a:cubicBezTo>
                  <a:cubicBezTo>
                    <a:pt x="672" y="2627"/>
                    <a:pt x="725" y="2661"/>
                    <a:pt x="782" y="2661"/>
                  </a:cubicBezTo>
                  <a:cubicBezTo>
                    <a:pt x="840" y="2661"/>
                    <a:pt x="901" y="2627"/>
                    <a:pt x="908" y="2559"/>
                  </a:cubicBezTo>
                  <a:cubicBezTo>
                    <a:pt x="969" y="1675"/>
                    <a:pt x="741" y="791"/>
                    <a:pt x="253" y="45"/>
                  </a:cubicBezTo>
                  <a:cubicBezTo>
                    <a:pt x="227" y="14"/>
                    <a:pt x="19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 flipH="1">
              <a:off x="8439517" y="2322896"/>
              <a:ext cx="407937" cy="458866"/>
            </a:xfrm>
            <a:custGeom>
              <a:avLst/>
              <a:gdLst/>
              <a:ahLst/>
              <a:cxnLst/>
              <a:rect l="l" t="t" r="r" b="b"/>
              <a:pathLst>
                <a:path w="5607" h="6307" extrusionOk="0">
                  <a:moveTo>
                    <a:pt x="935" y="0"/>
                  </a:moveTo>
                  <a:cubicBezTo>
                    <a:pt x="886" y="0"/>
                    <a:pt x="838" y="7"/>
                    <a:pt x="792" y="21"/>
                  </a:cubicBezTo>
                  <a:cubicBezTo>
                    <a:pt x="533" y="113"/>
                    <a:pt x="472" y="433"/>
                    <a:pt x="472" y="676"/>
                  </a:cubicBezTo>
                  <a:cubicBezTo>
                    <a:pt x="457" y="1073"/>
                    <a:pt x="533" y="1484"/>
                    <a:pt x="655" y="1850"/>
                  </a:cubicBezTo>
                  <a:cubicBezTo>
                    <a:pt x="457" y="2109"/>
                    <a:pt x="290" y="2398"/>
                    <a:pt x="183" y="2718"/>
                  </a:cubicBezTo>
                  <a:cubicBezTo>
                    <a:pt x="76" y="2992"/>
                    <a:pt x="0" y="3327"/>
                    <a:pt x="122" y="3602"/>
                  </a:cubicBezTo>
                  <a:cubicBezTo>
                    <a:pt x="259" y="3876"/>
                    <a:pt x="579" y="3967"/>
                    <a:pt x="869" y="3967"/>
                  </a:cubicBezTo>
                  <a:cubicBezTo>
                    <a:pt x="1143" y="3967"/>
                    <a:pt x="1417" y="3891"/>
                    <a:pt x="1676" y="3785"/>
                  </a:cubicBezTo>
                  <a:lnTo>
                    <a:pt x="1676" y="3785"/>
                  </a:lnTo>
                  <a:cubicBezTo>
                    <a:pt x="1615" y="3830"/>
                    <a:pt x="1569" y="3891"/>
                    <a:pt x="1524" y="3952"/>
                  </a:cubicBezTo>
                  <a:lnTo>
                    <a:pt x="1158" y="4348"/>
                  </a:lnTo>
                  <a:lnTo>
                    <a:pt x="442" y="5125"/>
                  </a:lnTo>
                  <a:cubicBezTo>
                    <a:pt x="381" y="5186"/>
                    <a:pt x="396" y="5293"/>
                    <a:pt x="488" y="5308"/>
                  </a:cubicBezTo>
                  <a:cubicBezTo>
                    <a:pt x="537" y="5321"/>
                    <a:pt x="583" y="5327"/>
                    <a:pt x="628" y="5327"/>
                  </a:cubicBezTo>
                  <a:cubicBezTo>
                    <a:pt x="737" y="5327"/>
                    <a:pt x="837" y="5295"/>
                    <a:pt x="945" y="5262"/>
                  </a:cubicBezTo>
                  <a:cubicBezTo>
                    <a:pt x="975" y="5247"/>
                    <a:pt x="1006" y="5232"/>
                    <a:pt x="1051" y="5232"/>
                  </a:cubicBezTo>
                  <a:cubicBezTo>
                    <a:pt x="1067" y="5232"/>
                    <a:pt x="1082" y="5217"/>
                    <a:pt x="1097" y="5217"/>
                  </a:cubicBezTo>
                  <a:lnTo>
                    <a:pt x="1112" y="5217"/>
                  </a:lnTo>
                  <a:cubicBezTo>
                    <a:pt x="1112" y="5262"/>
                    <a:pt x="1112" y="5308"/>
                    <a:pt x="1112" y="5339"/>
                  </a:cubicBezTo>
                  <a:cubicBezTo>
                    <a:pt x="1112" y="5384"/>
                    <a:pt x="1112" y="5445"/>
                    <a:pt x="1112" y="5491"/>
                  </a:cubicBezTo>
                  <a:cubicBezTo>
                    <a:pt x="1128" y="5567"/>
                    <a:pt x="1143" y="5659"/>
                    <a:pt x="1143" y="5750"/>
                  </a:cubicBezTo>
                  <a:cubicBezTo>
                    <a:pt x="1158" y="5811"/>
                    <a:pt x="1158" y="5902"/>
                    <a:pt x="1189" y="5963"/>
                  </a:cubicBezTo>
                  <a:cubicBezTo>
                    <a:pt x="1225" y="6022"/>
                    <a:pt x="1276" y="6049"/>
                    <a:pt x="1328" y="6049"/>
                  </a:cubicBezTo>
                  <a:cubicBezTo>
                    <a:pt x="1383" y="6049"/>
                    <a:pt x="1439" y="6018"/>
                    <a:pt x="1478" y="5963"/>
                  </a:cubicBezTo>
                  <a:cubicBezTo>
                    <a:pt x="1585" y="5811"/>
                    <a:pt x="1676" y="5643"/>
                    <a:pt x="1767" y="5476"/>
                  </a:cubicBezTo>
                  <a:cubicBezTo>
                    <a:pt x="1859" y="5323"/>
                    <a:pt x="1950" y="5156"/>
                    <a:pt x="2026" y="5003"/>
                  </a:cubicBezTo>
                  <a:cubicBezTo>
                    <a:pt x="2194" y="4699"/>
                    <a:pt x="2346" y="4409"/>
                    <a:pt x="2514" y="4104"/>
                  </a:cubicBezTo>
                  <a:lnTo>
                    <a:pt x="2758" y="6192"/>
                  </a:lnTo>
                  <a:cubicBezTo>
                    <a:pt x="2767" y="6261"/>
                    <a:pt x="2825" y="6306"/>
                    <a:pt x="2879" y="6306"/>
                  </a:cubicBezTo>
                  <a:cubicBezTo>
                    <a:pt x="2920" y="6306"/>
                    <a:pt x="2958" y="6281"/>
                    <a:pt x="2971" y="6222"/>
                  </a:cubicBezTo>
                  <a:cubicBezTo>
                    <a:pt x="3047" y="5994"/>
                    <a:pt x="3123" y="5765"/>
                    <a:pt x="3200" y="5537"/>
                  </a:cubicBezTo>
                  <a:cubicBezTo>
                    <a:pt x="3489" y="5704"/>
                    <a:pt x="3779" y="5872"/>
                    <a:pt x="4083" y="6009"/>
                  </a:cubicBezTo>
                  <a:cubicBezTo>
                    <a:pt x="4100" y="6017"/>
                    <a:pt x="4117" y="6021"/>
                    <a:pt x="4134" y="6021"/>
                  </a:cubicBezTo>
                  <a:cubicBezTo>
                    <a:pt x="4181" y="6021"/>
                    <a:pt x="4225" y="5993"/>
                    <a:pt x="4236" y="5948"/>
                  </a:cubicBezTo>
                  <a:cubicBezTo>
                    <a:pt x="4327" y="5598"/>
                    <a:pt x="4160" y="5232"/>
                    <a:pt x="4083" y="4897"/>
                  </a:cubicBezTo>
                  <a:cubicBezTo>
                    <a:pt x="4038" y="4668"/>
                    <a:pt x="3992" y="4440"/>
                    <a:pt x="3946" y="4211"/>
                  </a:cubicBezTo>
                  <a:lnTo>
                    <a:pt x="3946" y="4211"/>
                  </a:lnTo>
                  <a:cubicBezTo>
                    <a:pt x="4154" y="4367"/>
                    <a:pt x="4410" y="4452"/>
                    <a:pt x="4668" y="4452"/>
                  </a:cubicBezTo>
                  <a:cubicBezTo>
                    <a:pt x="4790" y="4452"/>
                    <a:pt x="4911" y="4433"/>
                    <a:pt x="5028" y="4394"/>
                  </a:cubicBezTo>
                  <a:cubicBezTo>
                    <a:pt x="5317" y="4303"/>
                    <a:pt x="5500" y="4059"/>
                    <a:pt x="5500" y="3754"/>
                  </a:cubicBezTo>
                  <a:cubicBezTo>
                    <a:pt x="5485" y="3465"/>
                    <a:pt x="5333" y="3221"/>
                    <a:pt x="5165" y="2992"/>
                  </a:cubicBezTo>
                  <a:cubicBezTo>
                    <a:pt x="5348" y="2825"/>
                    <a:pt x="5470" y="2627"/>
                    <a:pt x="5531" y="2383"/>
                  </a:cubicBezTo>
                  <a:cubicBezTo>
                    <a:pt x="5607" y="2139"/>
                    <a:pt x="5607" y="1758"/>
                    <a:pt x="5409" y="1560"/>
                  </a:cubicBezTo>
                  <a:cubicBezTo>
                    <a:pt x="5329" y="1490"/>
                    <a:pt x="5240" y="1463"/>
                    <a:pt x="5148" y="1463"/>
                  </a:cubicBezTo>
                  <a:cubicBezTo>
                    <a:pt x="4959" y="1463"/>
                    <a:pt x="4760" y="1579"/>
                    <a:pt x="4617" y="1682"/>
                  </a:cubicBezTo>
                  <a:cubicBezTo>
                    <a:pt x="4297" y="1895"/>
                    <a:pt x="3977" y="2124"/>
                    <a:pt x="3641" y="2337"/>
                  </a:cubicBezTo>
                  <a:cubicBezTo>
                    <a:pt x="3410" y="2164"/>
                    <a:pt x="3138" y="2031"/>
                    <a:pt x="2850" y="2031"/>
                  </a:cubicBezTo>
                  <a:cubicBezTo>
                    <a:pt x="2835" y="2031"/>
                    <a:pt x="2819" y="2032"/>
                    <a:pt x="2804" y="2032"/>
                  </a:cubicBezTo>
                  <a:cubicBezTo>
                    <a:pt x="2804" y="2032"/>
                    <a:pt x="2804" y="2017"/>
                    <a:pt x="2804" y="2002"/>
                  </a:cubicBezTo>
                  <a:cubicBezTo>
                    <a:pt x="2545" y="1377"/>
                    <a:pt x="2255" y="737"/>
                    <a:pt x="1691" y="326"/>
                  </a:cubicBezTo>
                  <a:cubicBezTo>
                    <a:pt x="1499" y="185"/>
                    <a:pt x="1198" y="0"/>
                    <a:pt x="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 flipH="1">
              <a:off x="7614796" y="2367495"/>
              <a:ext cx="585387" cy="502955"/>
            </a:xfrm>
            <a:custGeom>
              <a:avLst/>
              <a:gdLst/>
              <a:ahLst/>
              <a:cxnLst/>
              <a:rect l="l" t="t" r="r" b="b"/>
              <a:pathLst>
                <a:path w="8046" h="6913" extrusionOk="0">
                  <a:moveTo>
                    <a:pt x="6165" y="0"/>
                  </a:moveTo>
                  <a:cubicBezTo>
                    <a:pt x="6147" y="0"/>
                    <a:pt x="6129" y="1"/>
                    <a:pt x="6110" y="2"/>
                  </a:cubicBezTo>
                  <a:cubicBezTo>
                    <a:pt x="5745" y="2"/>
                    <a:pt x="5409" y="216"/>
                    <a:pt x="5150" y="444"/>
                  </a:cubicBezTo>
                  <a:cubicBezTo>
                    <a:pt x="4632" y="917"/>
                    <a:pt x="4389" y="1587"/>
                    <a:pt x="4236" y="2242"/>
                  </a:cubicBezTo>
                  <a:cubicBezTo>
                    <a:pt x="4104" y="2189"/>
                    <a:pt x="3972" y="2148"/>
                    <a:pt x="3829" y="2148"/>
                  </a:cubicBezTo>
                  <a:cubicBezTo>
                    <a:pt x="3808" y="2148"/>
                    <a:pt x="3786" y="2149"/>
                    <a:pt x="3764" y="2151"/>
                  </a:cubicBezTo>
                  <a:cubicBezTo>
                    <a:pt x="3475" y="2196"/>
                    <a:pt x="3246" y="2364"/>
                    <a:pt x="3033" y="2562"/>
                  </a:cubicBezTo>
                  <a:cubicBezTo>
                    <a:pt x="2515" y="2029"/>
                    <a:pt x="1860" y="1541"/>
                    <a:pt x="1174" y="1267"/>
                  </a:cubicBezTo>
                  <a:cubicBezTo>
                    <a:pt x="1026" y="1211"/>
                    <a:pt x="861" y="1167"/>
                    <a:pt x="703" y="1167"/>
                  </a:cubicBezTo>
                  <a:cubicBezTo>
                    <a:pt x="520" y="1167"/>
                    <a:pt x="345" y="1225"/>
                    <a:pt x="214" y="1389"/>
                  </a:cubicBezTo>
                  <a:cubicBezTo>
                    <a:pt x="16" y="1602"/>
                    <a:pt x="1" y="1953"/>
                    <a:pt x="92" y="2227"/>
                  </a:cubicBezTo>
                  <a:cubicBezTo>
                    <a:pt x="199" y="2593"/>
                    <a:pt x="488" y="2882"/>
                    <a:pt x="671" y="3217"/>
                  </a:cubicBezTo>
                  <a:cubicBezTo>
                    <a:pt x="184" y="3598"/>
                    <a:pt x="153" y="4360"/>
                    <a:pt x="641" y="4771"/>
                  </a:cubicBezTo>
                  <a:cubicBezTo>
                    <a:pt x="847" y="4935"/>
                    <a:pt x="1085" y="4997"/>
                    <a:pt x="1332" y="4997"/>
                  </a:cubicBezTo>
                  <a:cubicBezTo>
                    <a:pt x="1431" y="4997"/>
                    <a:pt x="1531" y="4987"/>
                    <a:pt x="1631" y="4969"/>
                  </a:cubicBezTo>
                  <a:cubicBezTo>
                    <a:pt x="1951" y="4908"/>
                    <a:pt x="2271" y="4802"/>
                    <a:pt x="2560" y="4649"/>
                  </a:cubicBezTo>
                  <a:lnTo>
                    <a:pt x="2560" y="4649"/>
                  </a:lnTo>
                  <a:cubicBezTo>
                    <a:pt x="2332" y="5183"/>
                    <a:pt x="2119" y="5716"/>
                    <a:pt x="1936" y="6264"/>
                  </a:cubicBezTo>
                  <a:cubicBezTo>
                    <a:pt x="1908" y="6321"/>
                    <a:pt x="1958" y="6403"/>
                    <a:pt x="2025" y="6403"/>
                  </a:cubicBezTo>
                  <a:cubicBezTo>
                    <a:pt x="2031" y="6403"/>
                    <a:pt x="2037" y="6403"/>
                    <a:pt x="2042" y="6402"/>
                  </a:cubicBezTo>
                  <a:cubicBezTo>
                    <a:pt x="2240" y="6386"/>
                    <a:pt x="2378" y="6249"/>
                    <a:pt x="2530" y="6127"/>
                  </a:cubicBezTo>
                  <a:cubicBezTo>
                    <a:pt x="2667" y="6005"/>
                    <a:pt x="2804" y="5899"/>
                    <a:pt x="2956" y="5777"/>
                  </a:cubicBezTo>
                  <a:cubicBezTo>
                    <a:pt x="3139" y="6142"/>
                    <a:pt x="3383" y="6462"/>
                    <a:pt x="3657" y="6752"/>
                  </a:cubicBezTo>
                  <a:cubicBezTo>
                    <a:pt x="3676" y="6776"/>
                    <a:pt x="3706" y="6789"/>
                    <a:pt x="3737" y="6789"/>
                  </a:cubicBezTo>
                  <a:cubicBezTo>
                    <a:pt x="3784" y="6789"/>
                    <a:pt x="3831" y="6761"/>
                    <a:pt x="3840" y="6706"/>
                  </a:cubicBezTo>
                  <a:cubicBezTo>
                    <a:pt x="3932" y="6066"/>
                    <a:pt x="4053" y="5426"/>
                    <a:pt x="4206" y="4787"/>
                  </a:cubicBezTo>
                  <a:cubicBezTo>
                    <a:pt x="4373" y="5472"/>
                    <a:pt x="4556" y="6158"/>
                    <a:pt x="4739" y="6828"/>
                  </a:cubicBezTo>
                  <a:cubicBezTo>
                    <a:pt x="4749" y="6877"/>
                    <a:pt x="4796" y="6913"/>
                    <a:pt x="4844" y="6913"/>
                  </a:cubicBezTo>
                  <a:cubicBezTo>
                    <a:pt x="4872" y="6913"/>
                    <a:pt x="4900" y="6901"/>
                    <a:pt x="4922" y="6874"/>
                  </a:cubicBezTo>
                  <a:cubicBezTo>
                    <a:pt x="5013" y="6767"/>
                    <a:pt x="5105" y="6661"/>
                    <a:pt x="5196" y="6554"/>
                  </a:cubicBezTo>
                  <a:cubicBezTo>
                    <a:pt x="5242" y="6493"/>
                    <a:pt x="5288" y="6447"/>
                    <a:pt x="5333" y="6386"/>
                  </a:cubicBezTo>
                  <a:cubicBezTo>
                    <a:pt x="5349" y="6371"/>
                    <a:pt x="5364" y="6356"/>
                    <a:pt x="5379" y="6356"/>
                  </a:cubicBezTo>
                  <a:cubicBezTo>
                    <a:pt x="5409" y="6356"/>
                    <a:pt x="5486" y="6386"/>
                    <a:pt x="5501" y="6402"/>
                  </a:cubicBezTo>
                  <a:lnTo>
                    <a:pt x="6354" y="6645"/>
                  </a:lnTo>
                  <a:cubicBezTo>
                    <a:pt x="6365" y="6651"/>
                    <a:pt x="6377" y="6653"/>
                    <a:pt x="6388" y="6653"/>
                  </a:cubicBezTo>
                  <a:cubicBezTo>
                    <a:pt x="6440" y="6653"/>
                    <a:pt x="6491" y="6601"/>
                    <a:pt x="6491" y="6539"/>
                  </a:cubicBezTo>
                  <a:cubicBezTo>
                    <a:pt x="6476" y="6341"/>
                    <a:pt x="6415" y="6158"/>
                    <a:pt x="6308" y="5990"/>
                  </a:cubicBezTo>
                  <a:cubicBezTo>
                    <a:pt x="6217" y="5792"/>
                    <a:pt x="6110" y="5594"/>
                    <a:pt x="6019" y="5396"/>
                  </a:cubicBezTo>
                  <a:cubicBezTo>
                    <a:pt x="5867" y="5046"/>
                    <a:pt x="5745" y="4695"/>
                    <a:pt x="5638" y="4329"/>
                  </a:cubicBezTo>
                  <a:lnTo>
                    <a:pt x="5638" y="4329"/>
                  </a:lnTo>
                  <a:cubicBezTo>
                    <a:pt x="5790" y="4375"/>
                    <a:pt x="5958" y="4375"/>
                    <a:pt x="6065" y="4390"/>
                  </a:cubicBezTo>
                  <a:cubicBezTo>
                    <a:pt x="6118" y="4393"/>
                    <a:pt x="6171" y="4394"/>
                    <a:pt x="6224" y="4394"/>
                  </a:cubicBezTo>
                  <a:cubicBezTo>
                    <a:pt x="6520" y="4394"/>
                    <a:pt x="6814" y="4354"/>
                    <a:pt x="7085" y="4238"/>
                  </a:cubicBezTo>
                  <a:cubicBezTo>
                    <a:pt x="7634" y="4025"/>
                    <a:pt x="8045" y="3476"/>
                    <a:pt x="7756" y="2897"/>
                  </a:cubicBezTo>
                  <a:cubicBezTo>
                    <a:pt x="7619" y="2577"/>
                    <a:pt x="7482" y="2379"/>
                    <a:pt x="7223" y="2166"/>
                  </a:cubicBezTo>
                  <a:cubicBezTo>
                    <a:pt x="7238" y="2166"/>
                    <a:pt x="7238" y="2059"/>
                    <a:pt x="7238" y="2059"/>
                  </a:cubicBezTo>
                  <a:cubicBezTo>
                    <a:pt x="7619" y="1556"/>
                    <a:pt x="7512" y="810"/>
                    <a:pt x="7024" y="353"/>
                  </a:cubicBezTo>
                  <a:cubicBezTo>
                    <a:pt x="6903" y="231"/>
                    <a:pt x="6735" y="170"/>
                    <a:pt x="6567" y="155"/>
                  </a:cubicBezTo>
                  <a:cubicBezTo>
                    <a:pt x="6444" y="59"/>
                    <a:pt x="6321" y="0"/>
                    <a:pt x="6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 flipH="1">
              <a:off x="7961402" y="2533302"/>
              <a:ext cx="171629" cy="137216"/>
            </a:xfrm>
            <a:custGeom>
              <a:avLst/>
              <a:gdLst/>
              <a:ahLst/>
              <a:cxnLst/>
              <a:rect l="l" t="t" r="r" b="b"/>
              <a:pathLst>
                <a:path w="2359" h="1886" extrusionOk="0">
                  <a:moveTo>
                    <a:pt x="156" y="1"/>
                  </a:moveTo>
                  <a:cubicBezTo>
                    <a:pt x="78" y="1"/>
                    <a:pt x="0" y="77"/>
                    <a:pt x="53" y="161"/>
                  </a:cubicBezTo>
                  <a:cubicBezTo>
                    <a:pt x="129" y="283"/>
                    <a:pt x="251" y="344"/>
                    <a:pt x="373" y="390"/>
                  </a:cubicBezTo>
                  <a:cubicBezTo>
                    <a:pt x="540" y="466"/>
                    <a:pt x="708" y="512"/>
                    <a:pt x="876" y="573"/>
                  </a:cubicBezTo>
                  <a:cubicBezTo>
                    <a:pt x="1226" y="710"/>
                    <a:pt x="1561" y="832"/>
                    <a:pt x="1912" y="953"/>
                  </a:cubicBezTo>
                  <a:cubicBezTo>
                    <a:pt x="1912" y="1030"/>
                    <a:pt x="1912" y="1106"/>
                    <a:pt x="1927" y="1182"/>
                  </a:cubicBezTo>
                  <a:cubicBezTo>
                    <a:pt x="1424" y="1228"/>
                    <a:pt x="921" y="1273"/>
                    <a:pt x="418" y="1304"/>
                  </a:cubicBezTo>
                  <a:cubicBezTo>
                    <a:pt x="286" y="1319"/>
                    <a:pt x="282" y="1533"/>
                    <a:pt x="406" y="1533"/>
                  </a:cubicBezTo>
                  <a:cubicBezTo>
                    <a:pt x="410" y="1533"/>
                    <a:pt x="414" y="1533"/>
                    <a:pt x="418" y="1532"/>
                  </a:cubicBezTo>
                  <a:cubicBezTo>
                    <a:pt x="937" y="1487"/>
                    <a:pt x="1439" y="1441"/>
                    <a:pt x="1957" y="1395"/>
                  </a:cubicBezTo>
                  <a:cubicBezTo>
                    <a:pt x="1988" y="1548"/>
                    <a:pt x="2049" y="1685"/>
                    <a:pt x="2125" y="1822"/>
                  </a:cubicBezTo>
                  <a:cubicBezTo>
                    <a:pt x="2145" y="1867"/>
                    <a:pt x="2180" y="1886"/>
                    <a:pt x="2215" y="1886"/>
                  </a:cubicBezTo>
                  <a:cubicBezTo>
                    <a:pt x="2286" y="1886"/>
                    <a:pt x="2359" y="1807"/>
                    <a:pt x="2308" y="1715"/>
                  </a:cubicBezTo>
                  <a:cubicBezTo>
                    <a:pt x="2110" y="1350"/>
                    <a:pt x="2079" y="908"/>
                    <a:pt x="2216" y="512"/>
                  </a:cubicBezTo>
                  <a:cubicBezTo>
                    <a:pt x="2244" y="428"/>
                    <a:pt x="2177" y="373"/>
                    <a:pt x="2109" y="373"/>
                  </a:cubicBezTo>
                  <a:cubicBezTo>
                    <a:pt x="2065" y="373"/>
                    <a:pt x="2021" y="397"/>
                    <a:pt x="2003" y="451"/>
                  </a:cubicBezTo>
                  <a:cubicBezTo>
                    <a:pt x="1973" y="542"/>
                    <a:pt x="1942" y="633"/>
                    <a:pt x="1927" y="740"/>
                  </a:cubicBezTo>
                  <a:cubicBezTo>
                    <a:pt x="1637" y="633"/>
                    <a:pt x="1348" y="527"/>
                    <a:pt x="1058" y="420"/>
                  </a:cubicBezTo>
                  <a:cubicBezTo>
                    <a:pt x="906" y="359"/>
                    <a:pt x="754" y="314"/>
                    <a:pt x="617" y="253"/>
                  </a:cubicBezTo>
                  <a:cubicBezTo>
                    <a:pt x="495" y="207"/>
                    <a:pt x="327" y="176"/>
                    <a:pt x="251" y="55"/>
                  </a:cubicBezTo>
                  <a:cubicBezTo>
                    <a:pt x="227" y="16"/>
                    <a:pt x="191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 flipH="1">
              <a:off x="7718984" y="2478081"/>
              <a:ext cx="159042" cy="165372"/>
            </a:xfrm>
            <a:custGeom>
              <a:avLst/>
              <a:gdLst/>
              <a:ahLst/>
              <a:cxnLst/>
              <a:rect l="l" t="t" r="r" b="b"/>
              <a:pathLst>
                <a:path w="2186" h="2273" extrusionOk="0">
                  <a:moveTo>
                    <a:pt x="1574" y="0"/>
                  </a:moveTo>
                  <a:cubicBezTo>
                    <a:pt x="1548" y="0"/>
                    <a:pt x="1521" y="11"/>
                    <a:pt x="1500" y="36"/>
                  </a:cubicBezTo>
                  <a:cubicBezTo>
                    <a:pt x="1164" y="433"/>
                    <a:pt x="814" y="829"/>
                    <a:pt x="479" y="1225"/>
                  </a:cubicBezTo>
                  <a:cubicBezTo>
                    <a:pt x="403" y="1149"/>
                    <a:pt x="326" y="1057"/>
                    <a:pt x="250" y="996"/>
                  </a:cubicBezTo>
                  <a:cubicBezTo>
                    <a:pt x="228" y="978"/>
                    <a:pt x="204" y="970"/>
                    <a:pt x="180" y="970"/>
                  </a:cubicBezTo>
                  <a:cubicBezTo>
                    <a:pt x="87" y="970"/>
                    <a:pt x="1" y="1088"/>
                    <a:pt x="98" y="1149"/>
                  </a:cubicBezTo>
                  <a:cubicBezTo>
                    <a:pt x="189" y="1225"/>
                    <a:pt x="265" y="1316"/>
                    <a:pt x="342" y="1423"/>
                  </a:cubicBezTo>
                  <a:cubicBezTo>
                    <a:pt x="326" y="1469"/>
                    <a:pt x="357" y="1514"/>
                    <a:pt x="403" y="1530"/>
                  </a:cubicBezTo>
                  <a:cubicBezTo>
                    <a:pt x="494" y="1728"/>
                    <a:pt x="540" y="1941"/>
                    <a:pt x="509" y="2170"/>
                  </a:cubicBezTo>
                  <a:cubicBezTo>
                    <a:pt x="502" y="2238"/>
                    <a:pt x="555" y="2272"/>
                    <a:pt x="612" y="2272"/>
                  </a:cubicBezTo>
                  <a:cubicBezTo>
                    <a:pt x="669" y="2272"/>
                    <a:pt x="730" y="2238"/>
                    <a:pt x="738" y="2170"/>
                  </a:cubicBezTo>
                  <a:cubicBezTo>
                    <a:pt x="738" y="2048"/>
                    <a:pt x="738" y="1941"/>
                    <a:pt x="722" y="1819"/>
                  </a:cubicBezTo>
                  <a:cubicBezTo>
                    <a:pt x="1149" y="1667"/>
                    <a:pt x="1591" y="1560"/>
                    <a:pt x="2048" y="1545"/>
                  </a:cubicBezTo>
                  <a:cubicBezTo>
                    <a:pt x="2185" y="1545"/>
                    <a:pt x="2185" y="1332"/>
                    <a:pt x="2048" y="1332"/>
                  </a:cubicBezTo>
                  <a:cubicBezTo>
                    <a:pt x="1576" y="1347"/>
                    <a:pt x="1119" y="1438"/>
                    <a:pt x="677" y="1606"/>
                  </a:cubicBezTo>
                  <a:cubicBezTo>
                    <a:pt x="662" y="1545"/>
                    <a:pt x="631" y="1484"/>
                    <a:pt x="601" y="1423"/>
                  </a:cubicBezTo>
                  <a:cubicBezTo>
                    <a:pt x="951" y="1012"/>
                    <a:pt x="1301" y="600"/>
                    <a:pt x="1667" y="189"/>
                  </a:cubicBezTo>
                  <a:cubicBezTo>
                    <a:pt x="1737" y="108"/>
                    <a:pt x="1656" y="0"/>
                    <a:pt x="1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 flipH="1">
              <a:off x="8500439" y="2496779"/>
              <a:ext cx="97419" cy="109860"/>
            </a:xfrm>
            <a:custGeom>
              <a:avLst/>
              <a:gdLst/>
              <a:ahLst/>
              <a:cxnLst/>
              <a:rect l="l" t="t" r="r" b="b"/>
              <a:pathLst>
                <a:path w="1339" h="1510" extrusionOk="0">
                  <a:moveTo>
                    <a:pt x="1149" y="1"/>
                  </a:moveTo>
                  <a:cubicBezTo>
                    <a:pt x="1136" y="1"/>
                    <a:pt x="1123" y="3"/>
                    <a:pt x="1109" y="8"/>
                  </a:cubicBezTo>
                  <a:cubicBezTo>
                    <a:pt x="835" y="130"/>
                    <a:pt x="576" y="252"/>
                    <a:pt x="317" y="374"/>
                  </a:cubicBezTo>
                  <a:cubicBezTo>
                    <a:pt x="302" y="313"/>
                    <a:pt x="271" y="252"/>
                    <a:pt x="241" y="191"/>
                  </a:cubicBezTo>
                  <a:cubicBezTo>
                    <a:pt x="222" y="153"/>
                    <a:pt x="191" y="137"/>
                    <a:pt x="159" y="137"/>
                  </a:cubicBezTo>
                  <a:cubicBezTo>
                    <a:pt x="88" y="137"/>
                    <a:pt x="11" y="214"/>
                    <a:pt x="43" y="298"/>
                  </a:cubicBezTo>
                  <a:cubicBezTo>
                    <a:pt x="210" y="633"/>
                    <a:pt x="195" y="1014"/>
                    <a:pt x="43" y="1349"/>
                  </a:cubicBezTo>
                  <a:cubicBezTo>
                    <a:pt x="1" y="1433"/>
                    <a:pt x="74" y="1509"/>
                    <a:pt x="144" y="1509"/>
                  </a:cubicBezTo>
                  <a:cubicBezTo>
                    <a:pt x="176" y="1509"/>
                    <a:pt x="207" y="1493"/>
                    <a:pt x="226" y="1455"/>
                  </a:cubicBezTo>
                  <a:cubicBezTo>
                    <a:pt x="287" y="1349"/>
                    <a:pt x="317" y="1242"/>
                    <a:pt x="347" y="1120"/>
                  </a:cubicBezTo>
                  <a:lnTo>
                    <a:pt x="865" y="1440"/>
                  </a:lnTo>
                  <a:cubicBezTo>
                    <a:pt x="886" y="1453"/>
                    <a:pt x="906" y="1458"/>
                    <a:pt x="925" y="1458"/>
                  </a:cubicBezTo>
                  <a:cubicBezTo>
                    <a:pt x="1021" y="1458"/>
                    <a:pt x="1089" y="1321"/>
                    <a:pt x="987" y="1257"/>
                  </a:cubicBezTo>
                  <a:cubicBezTo>
                    <a:pt x="774" y="1135"/>
                    <a:pt x="576" y="1014"/>
                    <a:pt x="378" y="876"/>
                  </a:cubicBezTo>
                  <a:cubicBezTo>
                    <a:pt x="378" y="785"/>
                    <a:pt x="378" y="694"/>
                    <a:pt x="363" y="587"/>
                  </a:cubicBezTo>
                  <a:cubicBezTo>
                    <a:pt x="652" y="465"/>
                    <a:pt x="926" y="328"/>
                    <a:pt x="1216" y="206"/>
                  </a:cubicBezTo>
                  <a:cubicBezTo>
                    <a:pt x="1338" y="152"/>
                    <a:pt x="1255" y="1"/>
                    <a:pt x="1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 flipH="1">
              <a:off x="8678178" y="2443596"/>
              <a:ext cx="99965" cy="146383"/>
            </a:xfrm>
            <a:custGeom>
              <a:avLst/>
              <a:gdLst/>
              <a:ahLst/>
              <a:cxnLst/>
              <a:rect l="l" t="t" r="r" b="b"/>
              <a:pathLst>
                <a:path w="1374" h="2012" extrusionOk="0">
                  <a:moveTo>
                    <a:pt x="243" y="0"/>
                  </a:moveTo>
                  <a:cubicBezTo>
                    <a:pt x="168" y="0"/>
                    <a:pt x="86" y="80"/>
                    <a:pt x="129" y="175"/>
                  </a:cubicBezTo>
                  <a:cubicBezTo>
                    <a:pt x="296" y="480"/>
                    <a:pt x="525" y="739"/>
                    <a:pt x="814" y="952"/>
                  </a:cubicBezTo>
                  <a:lnTo>
                    <a:pt x="845" y="952"/>
                  </a:lnTo>
                  <a:cubicBezTo>
                    <a:pt x="799" y="1074"/>
                    <a:pt x="753" y="1181"/>
                    <a:pt x="738" y="1303"/>
                  </a:cubicBezTo>
                  <a:cubicBezTo>
                    <a:pt x="555" y="1257"/>
                    <a:pt x="372" y="1211"/>
                    <a:pt x="190" y="1166"/>
                  </a:cubicBezTo>
                  <a:cubicBezTo>
                    <a:pt x="181" y="1164"/>
                    <a:pt x="172" y="1163"/>
                    <a:pt x="163" y="1163"/>
                  </a:cubicBezTo>
                  <a:cubicBezTo>
                    <a:pt x="45" y="1163"/>
                    <a:pt x="1" y="1350"/>
                    <a:pt x="129" y="1379"/>
                  </a:cubicBezTo>
                  <a:lnTo>
                    <a:pt x="738" y="1531"/>
                  </a:lnTo>
                  <a:cubicBezTo>
                    <a:pt x="753" y="1684"/>
                    <a:pt x="799" y="1821"/>
                    <a:pt x="890" y="1958"/>
                  </a:cubicBezTo>
                  <a:cubicBezTo>
                    <a:pt x="914" y="1996"/>
                    <a:pt x="948" y="2012"/>
                    <a:pt x="982" y="2012"/>
                  </a:cubicBezTo>
                  <a:cubicBezTo>
                    <a:pt x="1056" y="2012"/>
                    <a:pt x="1126" y="1935"/>
                    <a:pt x="1073" y="1851"/>
                  </a:cubicBezTo>
                  <a:cubicBezTo>
                    <a:pt x="860" y="1501"/>
                    <a:pt x="951" y="998"/>
                    <a:pt x="1287" y="754"/>
                  </a:cubicBezTo>
                  <a:cubicBezTo>
                    <a:pt x="1374" y="692"/>
                    <a:pt x="1318" y="548"/>
                    <a:pt x="1237" y="548"/>
                  </a:cubicBezTo>
                  <a:cubicBezTo>
                    <a:pt x="1219" y="548"/>
                    <a:pt x="1199" y="555"/>
                    <a:pt x="1180" y="571"/>
                  </a:cubicBezTo>
                  <a:cubicBezTo>
                    <a:pt x="1089" y="632"/>
                    <a:pt x="1012" y="693"/>
                    <a:pt x="951" y="785"/>
                  </a:cubicBezTo>
                  <a:cubicBezTo>
                    <a:pt x="951" y="770"/>
                    <a:pt x="936" y="754"/>
                    <a:pt x="936" y="754"/>
                  </a:cubicBezTo>
                  <a:cubicBezTo>
                    <a:pt x="677" y="571"/>
                    <a:pt x="464" y="343"/>
                    <a:pt x="327" y="53"/>
                  </a:cubicBezTo>
                  <a:cubicBezTo>
                    <a:pt x="308" y="16"/>
                    <a:pt x="276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31"/>
          <p:cNvSpPr/>
          <p:nvPr/>
        </p:nvSpPr>
        <p:spPr>
          <a:xfrm>
            <a:off x="5499567" y="669812"/>
            <a:ext cx="10501" cy="9767"/>
          </a:xfrm>
          <a:custGeom>
            <a:avLst/>
            <a:gdLst/>
            <a:ahLst/>
            <a:cxnLst/>
            <a:rect l="l" t="t" r="r" b="b"/>
            <a:pathLst>
              <a:path w="472" h="439" extrusionOk="0">
                <a:moveTo>
                  <a:pt x="319" y="1"/>
                </a:moveTo>
                <a:cubicBezTo>
                  <a:pt x="275" y="1"/>
                  <a:pt x="204" y="42"/>
                  <a:pt x="198" y="98"/>
                </a:cubicBezTo>
                <a:lnTo>
                  <a:pt x="198" y="98"/>
                </a:lnTo>
                <a:cubicBezTo>
                  <a:pt x="195" y="100"/>
                  <a:pt x="190" y="103"/>
                  <a:pt x="182" y="107"/>
                </a:cubicBezTo>
                <a:cubicBezTo>
                  <a:pt x="151" y="138"/>
                  <a:pt x="121" y="153"/>
                  <a:pt x="106" y="168"/>
                </a:cubicBezTo>
                <a:cubicBezTo>
                  <a:pt x="87" y="187"/>
                  <a:pt x="75" y="216"/>
                  <a:pt x="70" y="246"/>
                </a:cubicBezTo>
                <a:lnTo>
                  <a:pt x="70" y="246"/>
                </a:lnTo>
                <a:cubicBezTo>
                  <a:pt x="1" y="296"/>
                  <a:pt x="12" y="414"/>
                  <a:pt x="106" y="427"/>
                </a:cubicBezTo>
                <a:cubicBezTo>
                  <a:pt x="132" y="435"/>
                  <a:pt x="155" y="439"/>
                  <a:pt x="175" y="439"/>
                </a:cubicBezTo>
                <a:cubicBezTo>
                  <a:pt x="233" y="439"/>
                  <a:pt x="269" y="408"/>
                  <a:pt x="312" y="346"/>
                </a:cubicBezTo>
                <a:lnTo>
                  <a:pt x="312" y="346"/>
                </a:lnTo>
                <a:cubicBezTo>
                  <a:pt x="316" y="345"/>
                  <a:pt x="323" y="341"/>
                  <a:pt x="334" y="336"/>
                </a:cubicBezTo>
                <a:cubicBezTo>
                  <a:pt x="349" y="321"/>
                  <a:pt x="380" y="305"/>
                  <a:pt x="395" y="290"/>
                </a:cubicBezTo>
                <a:cubicBezTo>
                  <a:pt x="430" y="255"/>
                  <a:pt x="447" y="220"/>
                  <a:pt x="453" y="178"/>
                </a:cubicBezTo>
                <a:lnTo>
                  <a:pt x="453" y="178"/>
                </a:lnTo>
                <a:cubicBezTo>
                  <a:pt x="454" y="175"/>
                  <a:pt x="455" y="171"/>
                  <a:pt x="456" y="168"/>
                </a:cubicBezTo>
                <a:cubicBezTo>
                  <a:pt x="471" y="153"/>
                  <a:pt x="471" y="123"/>
                  <a:pt x="456" y="107"/>
                </a:cubicBezTo>
                <a:cubicBezTo>
                  <a:pt x="441" y="46"/>
                  <a:pt x="395" y="16"/>
                  <a:pt x="334" y="1"/>
                </a:cubicBezTo>
                <a:close/>
              </a:path>
            </a:pathLst>
          </a:custGeom>
          <a:solidFill>
            <a:srgbClr val="7013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4"/>
    </mc:Choice>
    <mc:Fallback xmlns="">
      <p:transition spd="slow" advTm="8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41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06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When</a:t>
            </a:r>
            <a:r>
              <a:rPr lang="es-ES" dirty="0"/>
              <a:t> he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sad</a:t>
            </a:r>
            <a:r>
              <a:rPr lang="es-ES" dirty="0"/>
              <a:t>… he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u="sng" dirty="0"/>
              <a:t>blue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a </a:t>
            </a:r>
            <a:r>
              <a:rPr lang="es-ES" dirty="0" err="1"/>
              <a:t>rainy</a:t>
            </a:r>
            <a:r>
              <a:rPr lang="es-ES" dirty="0"/>
              <a:t> </a:t>
            </a:r>
            <a:r>
              <a:rPr lang="es-ES" dirty="0" err="1"/>
              <a:t>day</a:t>
            </a:r>
            <a:endParaRPr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425" y="1724164"/>
            <a:ext cx="6479635" cy="32565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94"/>
    </mc:Choice>
    <mc:Fallback xmlns="">
      <p:transition spd="slow" advTm="19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43"/>
          <p:cNvSpPr txBox="1">
            <a:spLocks noGrp="1"/>
          </p:cNvSpPr>
          <p:nvPr>
            <p:ph type="title"/>
          </p:nvPr>
        </p:nvSpPr>
        <p:spPr>
          <a:xfrm>
            <a:off x="883578" y="551200"/>
            <a:ext cx="7398222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he feels angry he is </a:t>
            </a:r>
            <a:r>
              <a:rPr lang="en" u="sng" dirty="0">
                <a:solidFill>
                  <a:srgbClr val="FF0000"/>
                </a:solidFill>
              </a:rPr>
              <a:t>red</a:t>
            </a:r>
            <a:r>
              <a:rPr lang="en" dirty="0"/>
              <a:t>. He wants to shout. </a:t>
            </a:r>
            <a:endParaRPr dirty="0"/>
          </a:p>
        </p:txBody>
      </p:sp>
      <p:sp>
        <p:nvSpPr>
          <p:cNvPr id="1122" name="Google Shape;1122;p43"/>
          <p:cNvSpPr/>
          <p:nvPr/>
        </p:nvSpPr>
        <p:spPr>
          <a:xfrm>
            <a:off x="5619792" y="4291687"/>
            <a:ext cx="10501" cy="9767"/>
          </a:xfrm>
          <a:custGeom>
            <a:avLst/>
            <a:gdLst/>
            <a:ahLst/>
            <a:cxnLst/>
            <a:rect l="l" t="t" r="r" b="b"/>
            <a:pathLst>
              <a:path w="472" h="439" extrusionOk="0">
                <a:moveTo>
                  <a:pt x="319" y="1"/>
                </a:moveTo>
                <a:cubicBezTo>
                  <a:pt x="275" y="1"/>
                  <a:pt x="204" y="42"/>
                  <a:pt x="198" y="98"/>
                </a:cubicBezTo>
                <a:lnTo>
                  <a:pt x="198" y="98"/>
                </a:lnTo>
                <a:cubicBezTo>
                  <a:pt x="195" y="100"/>
                  <a:pt x="190" y="103"/>
                  <a:pt x="182" y="107"/>
                </a:cubicBezTo>
                <a:cubicBezTo>
                  <a:pt x="151" y="138"/>
                  <a:pt x="121" y="153"/>
                  <a:pt x="106" y="168"/>
                </a:cubicBezTo>
                <a:cubicBezTo>
                  <a:pt x="87" y="187"/>
                  <a:pt x="75" y="216"/>
                  <a:pt x="70" y="246"/>
                </a:cubicBezTo>
                <a:lnTo>
                  <a:pt x="70" y="246"/>
                </a:lnTo>
                <a:cubicBezTo>
                  <a:pt x="1" y="296"/>
                  <a:pt x="12" y="414"/>
                  <a:pt x="106" y="427"/>
                </a:cubicBezTo>
                <a:cubicBezTo>
                  <a:pt x="132" y="435"/>
                  <a:pt x="155" y="439"/>
                  <a:pt x="175" y="439"/>
                </a:cubicBezTo>
                <a:cubicBezTo>
                  <a:pt x="233" y="439"/>
                  <a:pt x="269" y="408"/>
                  <a:pt x="312" y="346"/>
                </a:cubicBezTo>
                <a:lnTo>
                  <a:pt x="312" y="346"/>
                </a:lnTo>
                <a:cubicBezTo>
                  <a:pt x="316" y="345"/>
                  <a:pt x="323" y="341"/>
                  <a:pt x="334" y="336"/>
                </a:cubicBezTo>
                <a:cubicBezTo>
                  <a:pt x="349" y="321"/>
                  <a:pt x="380" y="305"/>
                  <a:pt x="395" y="290"/>
                </a:cubicBezTo>
                <a:cubicBezTo>
                  <a:pt x="430" y="255"/>
                  <a:pt x="447" y="220"/>
                  <a:pt x="453" y="178"/>
                </a:cubicBezTo>
                <a:lnTo>
                  <a:pt x="453" y="178"/>
                </a:lnTo>
                <a:cubicBezTo>
                  <a:pt x="454" y="175"/>
                  <a:pt x="455" y="171"/>
                  <a:pt x="456" y="168"/>
                </a:cubicBezTo>
                <a:cubicBezTo>
                  <a:pt x="471" y="153"/>
                  <a:pt x="471" y="123"/>
                  <a:pt x="456" y="107"/>
                </a:cubicBezTo>
                <a:cubicBezTo>
                  <a:pt x="441" y="46"/>
                  <a:pt x="395" y="16"/>
                  <a:pt x="334" y="1"/>
                </a:cubicBezTo>
                <a:close/>
              </a:path>
            </a:pathLst>
          </a:custGeom>
          <a:solidFill>
            <a:srgbClr val="7013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405" y="1695236"/>
            <a:ext cx="6380626" cy="28459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8"/>
    </mc:Choice>
    <mc:Fallback xmlns="">
      <p:transition spd="slow" advTm="2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4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When he is scared, He is </a:t>
            </a:r>
            <a:r>
              <a:rPr lang="en" u="sng" dirty="0">
                <a:solidFill>
                  <a:schemeClr val="bg1">
                    <a:lumMod val="10000"/>
                  </a:schemeClr>
                </a:solidFill>
              </a:rPr>
              <a:t>black</a:t>
            </a:r>
            <a:r>
              <a:rPr lang="en" dirty="0"/>
              <a:t> like a shadow</a:t>
            </a:r>
            <a:endParaRPr dirty="0"/>
          </a:p>
        </p:txBody>
      </p:sp>
      <p:pic>
        <p:nvPicPr>
          <p:cNvPr id="4098" name="Picture 2" descr="The Colour Monster SEN resources | Teaching Resourc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38" y="1254648"/>
            <a:ext cx="3935950" cy="34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5"/>
    </mc:Choice>
    <mc:Fallback xmlns="">
      <p:transition spd="slow" advTm="1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45"/>
          <p:cNvSpPr txBox="1">
            <a:spLocks noGrp="1"/>
          </p:cNvSpPr>
          <p:nvPr>
            <p:ph type="ctrTitle"/>
          </p:nvPr>
        </p:nvSpPr>
        <p:spPr>
          <a:xfrm>
            <a:off x="393928" y="257243"/>
            <a:ext cx="8174719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When</a:t>
            </a:r>
            <a:r>
              <a:rPr lang="es-ES" dirty="0"/>
              <a:t> he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calm</a:t>
            </a:r>
            <a:r>
              <a:rPr lang="es-ES" dirty="0"/>
              <a:t> and </a:t>
            </a:r>
            <a:r>
              <a:rPr lang="es-ES" dirty="0" err="1"/>
              <a:t>relaxed</a:t>
            </a:r>
            <a:r>
              <a:rPr lang="es-ES" dirty="0"/>
              <a:t> he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b="1" u="sng" dirty="0" err="1">
                <a:solidFill>
                  <a:srgbClr val="00B050"/>
                </a:solidFill>
              </a:rPr>
              <a:t>green</a:t>
            </a:r>
            <a:endParaRPr b="1" u="sng" dirty="0">
              <a:solidFill>
                <a:srgbClr val="00B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058" y="1057221"/>
            <a:ext cx="5769208" cy="320085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7"/>
    </mc:Choice>
    <mc:Fallback xmlns="">
      <p:transition spd="slow" advTm="18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47"/>
          <p:cNvSpPr txBox="1">
            <a:spLocks noGrp="1"/>
          </p:cNvSpPr>
          <p:nvPr>
            <p:ph type="title"/>
          </p:nvPr>
        </p:nvSpPr>
        <p:spPr>
          <a:xfrm>
            <a:off x="362289" y="339770"/>
            <a:ext cx="7291957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But… look… a new color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6146" name="Picture 2" descr="Editor_MrFox on Instagram: “We're really loving reading The Colour Monster  by Anna Llenas: a simple concept that really helps … | Helping kids,  Concept, Kids ev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49" y="1229003"/>
            <a:ext cx="3605531" cy="36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5"/>
    </mc:Choice>
    <mc:Fallback xmlns="">
      <p:transition spd="slow" advTm="1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446925" y="84617"/>
            <a:ext cx="84607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EFD850"/>
              </a:buClr>
              <a:buSzPts val="5400"/>
            </a:pPr>
            <a:r>
              <a:rPr lang="en-US" sz="5100" dirty="0">
                <a:solidFill>
                  <a:srgbClr val="EFD850"/>
                </a:solidFill>
                <a:latin typeface="Leckerli One"/>
                <a:sym typeface="Leckerli One"/>
              </a:rPr>
              <a:t>He is in love. He is color </a:t>
            </a:r>
            <a:r>
              <a:rPr lang="en-US" sz="5100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Leckerli One"/>
                <a:sym typeface="Leckerli One"/>
              </a:rPr>
              <a:t>pink</a:t>
            </a:r>
          </a:p>
        </p:txBody>
      </p:sp>
      <p:pic>
        <p:nvPicPr>
          <p:cNvPr id="7170" name="Picture 2" descr="Joyfully deconstructing my Fear of Death | RadRea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600" y="1009204"/>
            <a:ext cx="43815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nk Drawing Heart&quot; Greeting Card by samujala | Redbubbl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400" l="667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98" y="857017"/>
            <a:ext cx="1515596" cy="20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Pink Drawing Heart&quot; Greeting Card by samujala | Redbubbl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400" l="667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5" y="2158264"/>
            <a:ext cx="1515596" cy="20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4" descr="Pink Drawing Heart&quot; Greeting Card by samujala | Redbubbl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6400" l="667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533" y="2928492"/>
            <a:ext cx="1515596" cy="202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55"/>
    </mc:Choice>
    <mc:Fallback xmlns="">
      <p:transition spd="slow" advTm="17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0"/>
          <p:cNvSpPr txBox="1">
            <a:spLocks noGrp="1"/>
          </p:cNvSpPr>
          <p:nvPr>
            <p:ph type="title"/>
          </p:nvPr>
        </p:nvSpPr>
        <p:spPr>
          <a:xfrm>
            <a:off x="650411" y="273797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Which Color can you see? 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2" name="Picture 2" descr="How the Colour Monster can help your family during lockdown — Storyteller  Tim War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11" y="1171254"/>
            <a:ext cx="1818505" cy="17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The Colour Monster 7 monstres ensemble Puppet Edition | Etsy in 2020 | Color,  Monster, Funny monst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976" y="1135780"/>
            <a:ext cx="2409756" cy="18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D MONSTER - Play Jigsaw Puzzle for free at Puzzle Facto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92" y="962787"/>
            <a:ext cx="1711716" cy="197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9"/>
          <a:srcRect l="12382" t="13192" r="58412" b="11057"/>
          <a:stretch/>
        </p:blipFill>
        <p:spPr>
          <a:xfrm>
            <a:off x="872299" y="2941581"/>
            <a:ext cx="1374728" cy="1978267"/>
          </a:xfrm>
          <a:prstGeom prst="rect">
            <a:avLst/>
          </a:prstGeom>
        </p:spPr>
      </p:pic>
      <p:pic>
        <p:nvPicPr>
          <p:cNvPr id="26" name="Picture 2" descr="The Colour Monster SEN resources | Teaching Resour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467" y="3072587"/>
            <a:ext cx="2204884" cy="194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Editor_MrFox on Instagram: “We're really loving reading The Colour Monster  by Anna Llenas: a simple concept that really helps … | Helping kids,  Concept, Kids even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791" y="3012564"/>
            <a:ext cx="2009141" cy="200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5"/>
    </mc:Choice>
    <mc:Fallback xmlns="">
      <p:transition spd="slow" advTm="7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emotions</a:t>
            </a:r>
            <a:r>
              <a:rPr lang="es-ES" dirty="0"/>
              <a:t> can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see</a:t>
            </a:r>
            <a:r>
              <a:rPr lang="es-ES" dirty="0"/>
              <a:t>? 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271" y="1165955"/>
            <a:ext cx="1248120" cy="146208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35" y="1219165"/>
            <a:ext cx="1269981" cy="14508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0736" y="1241839"/>
            <a:ext cx="977688" cy="101409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28761" y="2341624"/>
            <a:ext cx="74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Angry</a:t>
            </a:r>
            <a:endParaRPr lang="es-CL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0567" y="1219165"/>
            <a:ext cx="1157169" cy="122254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40661" y="2362234"/>
            <a:ext cx="856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scared</a:t>
            </a:r>
            <a:endParaRPr lang="es-CL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182" y="1277872"/>
            <a:ext cx="838200" cy="123825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6"/>
    </mc:Choice>
    <mc:Fallback xmlns="">
      <p:transition spd="slow" advTm="47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69" x="3576638" y="5137150"/>
          <p14:tracePt t="6177" x="3570288" y="5137150"/>
          <p14:tracePt t="6192" x="3556000" y="5137150"/>
          <p14:tracePt t="6208" x="3529013" y="5137150"/>
          <p14:tracePt t="6224" x="3489325" y="5137150"/>
          <p14:tracePt t="6241" x="3435350" y="5137150"/>
          <p14:tracePt t="6258" x="3375025" y="5137150"/>
          <p14:tracePt t="6275" x="3314700" y="5137150"/>
          <p14:tracePt t="6292" x="3214688" y="5137150"/>
          <p14:tracePt t="6309" x="3141663" y="5137150"/>
          <p14:tracePt t="6325" x="3060700" y="5137150"/>
          <p14:tracePt t="6341" x="2994025" y="5130800"/>
          <p14:tracePt t="6358" x="2900363" y="5110163"/>
          <p14:tracePt t="6375" x="2819400" y="5095875"/>
          <p14:tracePt t="6377" x="2779713" y="5095875"/>
          <p14:tracePt t="6392" x="2686050" y="5076825"/>
          <p14:tracePt t="6408" x="2611438" y="5062538"/>
          <p14:tracePt t="6424" x="2544763" y="5049838"/>
          <p14:tracePt t="6441" x="2465388" y="5043488"/>
          <p14:tracePt t="6458" x="2390775" y="5043488"/>
          <p14:tracePt t="6475" x="2324100" y="5043488"/>
          <p14:tracePt t="6493" x="2230438" y="5070475"/>
          <p14:tracePt t="6509" x="2143125" y="5137150"/>
          <p14:tracePt t="6525" x="2009775" y="5137150"/>
          <p14:tracePt t="6542" x="1868488" y="5137150"/>
          <p14:tracePt t="6558" x="1762125" y="5137150"/>
          <p14:tracePt t="6575" x="1714500" y="5137150"/>
          <p14:tracePt t="6592" x="1727200" y="5137150"/>
          <p14:tracePt t="6609" x="1774825" y="5137150"/>
          <p14:tracePt t="6625" x="1835150" y="5137150"/>
          <p14:tracePt t="6641" x="1935163" y="5137150"/>
          <p14:tracePt t="6658" x="1968500" y="5137150"/>
          <p14:tracePt t="6675" x="2036763" y="5137150"/>
          <p14:tracePt t="6877" x="2028825" y="5130800"/>
          <p14:tracePt t="6885" x="2016125" y="5122863"/>
          <p14:tracePt t="6893" x="2001838" y="5095875"/>
          <p14:tracePt t="6909" x="1949450" y="5016500"/>
          <p14:tracePt t="6925" x="1868488" y="4856163"/>
          <p14:tracePt t="6942" x="1808163" y="4687888"/>
          <p14:tracePt t="6958" x="1741488" y="4452938"/>
          <p14:tracePt t="6975" x="1693863" y="4246563"/>
          <p14:tracePt t="6992" x="1654175" y="4071938"/>
          <p14:tracePt t="7008" x="1608138" y="3830638"/>
          <p14:tracePt t="7024" x="1587500" y="3697288"/>
          <p14:tracePt t="7041" x="1581150" y="3595688"/>
          <p14:tracePt t="7057" x="1566863" y="3502025"/>
          <p14:tracePt t="7074" x="1554163" y="3402013"/>
          <p14:tracePt t="7091" x="1533525" y="3287713"/>
          <p14:tracePt t="7109" x="1520825" y="3148013"/>
          <p14:tracePt t="7125" x="1506538" y="3033713"/>
          <p14:tracePt t="7141" x="1500188" y="2927350"/>
          <p14:tracePt t="7158" x="1493838" y="2825750"/>
          <p14:tracePt t="7174" x="1487488" y="2719388"/>
          <p14:tracePt t="7191" x="1487488" y="2584450"/>
          <p14:tracePt t="7208" x="1479550" y="2405063"/>
          <p14:tracePt t="7225" x="1479550" y="2290763"/>
          <p14:tracePt t="7241" x="1473200" y="2190750"/>
          <p14:tracePt t="7258" x="1473200" y="2136775"/>
          <p14:tracePt t="7274" x="1466850" y="2103438"/>
          <p14:tracePt t="7291" x="1466850" y="2095500"/>
          <p14:tracePt t="7309" x="1452563" y="2095500"/>
          <p14:tracePt t="7326" x="1427163" y="2122488"/>
          <p14:tracePt t="7341" x="1358900" y="2203450"/>
          <p14:tracePt t="7358" x="1258888" y="2336800"/>
          <p14:tracePt t="7374" x="1165225" y="2478088"/>
          <p14:tracePt t="7391" x="1058863" y="2665413"/>
          <p14:tracePt t="7407" x="971550" y="2852738"/>
          <p14:tracePt t="7425" x="884238" y="3040063"/>
          <p14:tracePt t="7441" x="884238" y="3060700"/>
          <p14:tracePt t="7458" x="877888" y="3087688"/>
          <p14:tracePt t="7733" x="877888" y="3094038"/>
          <p14:tracePt t="7779" x="877888" y="3100388"/>
          <p14:tracePt t="7795" x="877888" y="3114675"/>
          <p14:tracePt t="7802" x="863600" y="3133725"/>
          <p14:tracePt t="7810" x="850900" y="3167063"/>
          <p14:tracePt t="7825" x="803275" y="3308350"/>
          <p14:tracePt t="7841" x="663575" y="3630613"/>
          <p14:tracePt t="7858" x="501650" y="4044950"/>
          <p14:tracePt t="7874" x="355600" y="4467225"/>
          <p14:tracePt t="7892" x="280988" y="4708525"/>
          <p14:tracePt t="7908" x="254000" y="4848225"/>
          <p14:tracePt t="8559" x="649288" y="4802188"/>
          <p14:tracePt t="8574" x="790575" y="4633913"/>
          <p14:tracePt t="8591" x="917575" y="4460875"/>
          <p14:tracePt t="8607" x="990600" y="4352925"/>
          <p14:tracePt t="8624" x="1044575" y="4265613"/>
          <p14:tracePt t="8642" x="1058863" y="4246563"/>
          <p14:tracePt t="8850" x="1058863" y="4232275"/>
          <p14:tracePt t="8858" x="1050925" y="4213225"/>
          <p14:tracePt t="8865" x="1050925" y="4171950"/>
          <p14:tracePt t="8876" x="1050925" y="4111625"/>
          <p14:tracePt t="8891" x="1050925" y="3905250"/>
          <p14:tracePt t="8907" x="1092200" y="3609975"/>
          <p14:tracePt t="8924" x="1158875" y="3254375"/>
          <p14:tracePt t="8941" x="1225550" y="2933700"/>
          <p14:tracePt t="8958" x="1319213" y="2505075"/>
          <p14:tracePt t="8975" x="1373188" y="2276475"/>
          <p14:tracePt t="8991" x="1427163" y="2070100"/>
          <p14:tracePt t="9007" x="1466850" y="1901825"/>
          <p14:tracePt t="9025" x="1493838" y="1762125"/>
          <p14:tracePt t="9040" x="1500188" y="1647825"/>
          <p14:tracePt t="9059" x="1506538" y="1539875"/>
          <p14:tracePt t="9074" x="1506538" y="1500188"/>
          <p14:tracePt t="9091" x="1493838" y="1466850"/>
          <p14:tracePt t="9108" x="1479550" y="1446213"/>
          <p14:tracePt t="9124" x="1460500" y="1427163"/>
          <p14:tracePt t="9141" x="1433513" y="1406525"/>
          <p14:tracePt t="9158" x="1406525" y="1379538"/>
          <p14:tracePt t="9175" x="1366838" y="1373188"/>
          <p14:tracePt t="9191" x="1358900" y="1358900"/>
          <p14:tracePt t="9207" x="1352550" y="1358900"/>
          <p14:tracePt t="9224" x="1346200" y="1358900"/>
          <p14:tracePt t="9466" x="1339850" y="1358900"/>
          <p14:tracePt t="9474" x="1333500" y="1358900"/>
          <p14:tracePt t="9482" x="1319213" y="1358900"/>
          <p14:tracePt t="9491" x="1312863" y="1352550"/>
          <p14:tracePt t="9507" x="1292225" y="1339850"/>
          <p14:tracePt t="9524" x="1258888" y="1325563"/>
          <p14:tracePt t="9540" x="1219200" y="1306513"/>
          <p14:tracePt t="9557" x="1171575" y="1298575"/>
          <p14:tracePt t="9575" x="1111250" y="1298575"/>
          <p14:tracePt t="9591" x="1065213" y="1298575"/>
          <p14:tracePt t="9607" x="1004888" y="1333500"/>
          <p14:tracePt t="9624" x="930275" y="1379538"/>
          <p14:tracePt t="9641" x="869950" y="1433513"/>
          <p14:tracePt t="9657" x="809625" y="1506538"/>
          <p14:tracePt t="9675" x="742950" y="1620838"/>
          <p14:tracePt t="9691" x="703263" y="1687513"/>
          <p14:tracePt t="9707" x="682625" y="1754188"/>
          <p14:tracePt t="9723" x="676275" y="1808163"/>
          <p14:tracePt t="9740" x="669925" y="1874838"/>
          <p14:tracePt t="9757" x="663575" y="1962150"/>
          <p14:tracePt t="9774" x="663575" y="2089150"/>
          <p14:tracePt t="9791" x="663575" y="2155825"/>
          <p14:tracePt t="9806" x="663575" y="2209800"/>
          <p14:tracePt t="9824" x="682625" y="2257425"/>
          <p14:tracePt t="9841" x="709613" y="2309813"/>
          <p14:tracePt t="9858" x="757238" y="2363788"/>
          <p14:tracePt t="9875" x="844550" y="2430463"/>
          <p14:tracePt t="9891" x="896938" y="2484438"/>
          <p14:tracePt t="9907" x="957263" y="2511425"/>
          <p14:tracePt t="9924" x="1031875" y="2551113"/>
          <p14:tracePt t="9941" x="1111250" y="2592388"/>
          <p14:tracePt t="9958" x="1185863" y="2632075"/>
          <p14:tracePt t="9975" x="1292225" y="2686050"/>
          <p14:tracePt t="9991" x="1333500" y="2705100"/>
          <p14:tracePt t="10008" x="1385888" y="2732088"/>
          <p14:tracePt t="10024" x="1439863" y="2759075"/>
          <p14:tracePt t="10041" x="1493838" y="2779713"/>
          <p14:tracePt t="10058" x="1539875" y="2798763"/>
          <p14:tracePt t="10075" x="1608138" y="2806700"/>
          <p14:tracePt t="10092" x="1647825" y="2806700"/>
          <p14:tracePt t="10107" x="1687513" y="2806700"/>
          <p14:tracePt t="10124" x="1720850" y="2792413"/>
          <p14:tracePt t="10141" x="1774825" y="2759075"/>
          <p14:tracePt t="10158" x="1814513" y="2725738"/>
          <p14:tracePt t="10175" x="1895475" y="2665413"/>
          <p14:tracePt t="10191" x="1962150" y="2584450"/>
          <p14:tracePt t="10207" x="2022475" y="2484438"/>
          <p14:tracePt t="10224" x="2095500" y="2370138"/>
          <p14:tracePt t="10240" x="2149475" y="2276475"/>
          <p14:tracePt t="10257" x="2190750" y="2197100"/>
          <p14:tracePt t="10273" x="2216150" y="2109788"/>
          <p14:tracePt t="10291" x="2236788" y="1995488"/>
          <p14:tracePt t="10307" x="2236788" y="1935163"/>
          <p14:tracePt t="10323" x="2236788" y="1868488"/>
          <p14:tracePt t="10340" x="2230438" y="1795463"/>
          <p14:tracePt t="10357" x="2203450" y="1727200"/>
          <p14:tracePt t="10375" x="2163763" y="1627188"/>
          <p14:tracePt t="10391" x="2130425" y="1573213"/>
          <p14:tracePt t="10407" x="2103438" y="1512888"/>
          <p14:tracePt t="10424" x="2070100" y="1460500"/>
          <p14:tracePt t="10441" x="2043113" y="1400175"/>
          <p14:tracePt t="10458" x="1995488" y="1333500"/>
          <p14:tracePt t="10474" x="1949450" y="1265238"/>
          <p14:tracePt t="10491" x="1889125" y="1165225"/>
          <p14:tracePt t="10507" x="1847850" y="1111250"/>
          <p14:tracePt t="10524" x="1795463" y="1065213"/>
          <p14:tracePt t="10541" x="1754188" y="1017588"/>
          <p14:tracePt t="10557" x="1701800" y="965200"/>
          <p14:tracePt t="10574" x="1633538" y="917575"/>
          <p14:tracePt t="10592" x="1533525" y="857250"/>
          <p14:tracePt t="10608" x="1479550" y="830263"/>
          <p14:tracePt t="10624" x="1427163" y="803275"/>
          <p14:tracePt t="10640" x="1358900" y="784225"/>
          <p14:tracePt t="10657" x="1285875" y="769938"/>
          <p14:tracePt t="10675" x="1219200" y="769938"/>
          <p14:tracePt t="10691" x="1119188" y="769938"/>
          <p14:tracePt t="10708" x="1044575" y="790575"/>
          <p14:tracePt t="10724" x="971550" y="823913"/>
          <p14:tracePt t="10740" x="890588" y="869950"/>
          <p14:tracePt t="10757" x="803275" y="923925"/>
          <p14:tracePt t="10774" x="715963" y="990600"/>
          <p14:tracePt t="10790" x="636588" y="1084263"/>
          <p14:tracePt t="10808" x="515938" y="1246188"/>
          <p14:tracePt t="10823" x="434975" y="1352550"/>
          <p14:tracePt t="10840" x="368300" y="1479550"/>
          <p14:tracePt t="10857" x="322263" y="1593850"/>
          <p14:tracePt t="10873" x="274638" y="1735138"/>
          <p14:tracePt t="10876" x="261938" y="1787525"/>
          <p14:tracePt t="10891" x="247650" y="1895475"/>
          <p14:tracePt t="10908" x="241300" y="2016125"/>
          <p14:tracePt t="10924" x="241300" y="2136775"/>
          <p14:tracePt t="10940" x="247650" y="2263775"/>
          <p14:tracePt t="10957" x="261938" y="2384425"/>
          <p14:tracePt t="10974" x="301625" y="2505075"/>
          <p14:tracePt t="10991" x="368300" y="2665413"/>
          <p14:tracePt t="11008" x="407988" y="2746375"/>
          <p14:tracePt t="11024" x="455613" y="2806700"/>
          <p14:tracePt t="11041" x="488950" y="2873375"/>
          <p14:tracePt t="11057" x="542925" y="2933700"/>
          <p14:tracePt t="11074" x="582613" y="2979738"/>
          <p14:tracePt t="11091" x="630238" y="3033713"/>
          <p14:tracePt t="11108" x="703263" y="3100388"/>
          <p14:tracePt t="11124" x="750888" y="3141663"/>
          <p14:tracePt t="11141" x="803275" y="3160713"/>
          <p14:tracePt t="11157" x="857250" y="3187700"/>
          <p14:tracePt t="11173" x="904875" y="3194050"/>
          <p14:tracePt t="11190" x="971550" y="3194050"/>
          <p14:tracePt t="11208" x="1044575" y="3194050"/>
          <p14:tracePt t="11224" x="1092200" y="3194050"/>
          <p14:tracePt t="11240" x="1131888" y="3194050"/>
          <p14:tracePt t="11257" x="1185863" y="3167063"/>
          <p14:tracePt t="11274" x="1238250" y="3141663"/>
          <p14:tracePt t="11290" x="1298575" y="3108325"/>
          <p14:tracePt t="11307" x="1393825" y="3027363"/>
          <p14:tracePt t="11323" x="1452563" y="2973388"/>
          <p14:tracePt t="11340" x="1500188" y="2927350"/>
          <p14:tracePt t="11357" x="1554163" y="2867025"/>
          <p14:tracePt t="11373" x="1608138" y="2798763"/>
          <p14:tracePt t="11390" x="1674813" y="2713038"/>
          <p14:tracePt t="11407" x="1781175" y="2571750"/>
          <p14:tracePt t="11424" x="1835150" y="2490788"/>
          <p14:tracePt t="11441" x="1881188" y="2405063"/>
          <p14:tracePt t="11457" x="1908175" y="2324100"/>
          <p14:tracePt t="11474" x="1935163" y="2263775"/>
          <p14:tracePt t="11491" x="1949450" y="2209800"/>
          <p14:tracePt t="11508" x="1949450" y="2149475"/>
          <p14:tracePt t="11524" x="1949450" y="2103438"/>
          <p14:tracePt t="11540" x="1949450" y="2049463"/>
          <p14:tracePt t="11557" x="1941513" y="1995488"/>
          <p14:tracePt t="11574" x="1916113" y="1935163"/>
          <p14:tracePt t="11591" x="1901825" y="1874838"/>
          <p14:tracePt t="11608" x="1862138" y="1801813"/>
          <p14:tracePt t="11624" x="1828800" y="1747838"/>
          <p14:tracePt t="11640" x="1795463" y="1681163"/>
          <p14:tracePt t="11657" x="1747838" y="1627188"/>
          <p14:tracePt t="11674" x="1708150" y="1573213"/>
          <p14:tracePt t="11690" x="1666875" y="1512888"/>
          <p14:tracePt t="11708" x="1608138" y="1452563"/>
          <p14:tracePt t="11724" x="1560513" y="1412875"/>
          <p14:tracePt t="11740" x="1506538" y="1373188"/>
          <p14:tracePt t="11757" x="1446213" y="1333500"/>
          <p14:tracePt t="11773" x="1400175" y="1306513"/>
          <p14:tracePt t="11790" x="1358900" y="1279525"/>
          <p14:tracePt t="11807" x="1312863" y="1258888"/>
          <p14:tracePt t="11824" x="1252538" y="1246188"/>
          <p14:tracePt t="11840" x="1204913" y="1246188"/>
          <p14:tracePt t="11856" x="1158875" y="1238250"/>
          <p14:tracePt t="11873" x="1125538" y="1238250"/>
          <p14:tracePt t="11890" x="1077913" y="1238250"/>
          <p14:tracePt t="11907" x="1058863" y="1252538"/>
          <p14:tracePt t="11923" x="1031875" y="1258888"/>
          <p14:tracePt t="11941" x="998538" y="1279525"/>
          <p14:tracePt t="11956" x="984250" y="1285875"/>
          <p14:tracePt t="11973" x="971550" y="1298575"/>
          <p14:tracePt t="11990" x="957263" y="1312863"/>
          <p14:tracePt t="12006" x="944563" y="1325563"/>
          <p14:tracePt t="12024" x="923925" y="1366838"/>
          <p14:tracePt t="12040" x="904875" y="1400175"/>
          <p14:tracePt t="12057" x="884238" y="1466850"/>
          <p14:tracePt t="12073" x="857250" y="1533525"/>
          <p14:tracePt t="12091" x="823913" y="1620838"/>
          <p14:tracePt t="12107" x="796925" y="1693863"/>
          <p14:tracePt t="12125" x="763588" y="1828800"/>
          <p14:tracePt t="12140" x="750888" y="1895475"/>
          <p14:tracePt t="12157" x="750888" y="1962150"/>
          <p14:tracePt t="12173" x="750888" y="2016125"/>
          <p14:tracePt t="12190" x="750888" y="2070100"/>
          <p14:tracePt t="12207" x="750888" y="2143125"/>
          <p14:tracePt t="12225" x="750888" y="2209800"/>
          <p14:tracePt t="12241" x="757238" y="2251075"/>
          <p14:tracePt t="12257" x="769938" y="2284413"/>
          <p14:tracePt t="12273" x="790575" y="2309813"/>
          <p14:tracePt t="12290" x="803275" y="2336800"/>
          <p14:tracePt t="12306" x="823913" y="2357438"/>
          <p14:tracePt t="12324" x="857250" y="2390775"/>
          <p14:tracePt t="12341" x="877888" y="2411413"/>
          <p14:tracePt t="12357" x="896938" y="2438400"/>
          <p14:tracePt t="12373" x="917575" y="2465388"/>
          <p14:tracePt t="12390" x="944563" y="2484438"/>
          <p14:tracePt t="12406" x="965200" y="2511425"/>
          <p14:tracePt t="12423" x="990600" y="2532063"/>
          <p14:tracePt t="12441" x="1031875" y="2565400"/>
          <p14:tracePt t="12457" x="1058863" y="2578100"/>
          <p14:tracePt t="12473" x="1077913" y="2598738"/>
          <p14:tracePt t="12490" x="1098550" y="2605088"/>
          <p14:tracePt t="12506" x="1111250" y="2611438"/>
          <p14:tracePt t="12523" x="1125538" y="2611438"/>
          <p14:tracePt t="12541" x="1144588" y="2619375"/>
          <p14:tracePt t="12557" x="1152525" y="2619375"/>
          <p14:tracePt t="12573" x="1165225" y="2619375"/>
          <p14:tracePt t="12590" x="1179513" y="2619375"/>
          <p14:tracePt t="12607" x="1185863" y="2619375"/>
          <p14:tracePt t="12624" x="1212850" y="2619375"/>
          <p14:tracePt t="12641" x="1225550" y="2619375"/>
          <p14:tracePt t="12656" x="1238250" y="2619375"/>
          <p14:tracePt t="12673" x="1252538" y="2619375"/>
          <p14:tracePt t="12690" x="1258888" y="2619375"/>
          <p14:tracePt t="12707" x="1273175" y="2619375"/>
          <p14:tracePt t="12723" x="1285875" y="2619375"/>
          <p14:tracePt t="12741" x="1306513" y="2619375"/>
          <p14:tracePt t="12757" x="1319213" y="2619375"/>
          <p14:tracePt t="12773" x="1339850" y="2611438"/>
          <p14:tracePt t="12790" x="1346200" y="2605088"/>
          <p14:tracePt t="12807" x="1366838" y="2598738"/>
          <p14:tracePt t="12823" x="1385888" y="2584450"/>
          <p14:tracePt t="12841" x="1427163" y="2559050"/>
          <p14:tracePt t="12857" x="1452563" y="2538413"/>
          <p14:tracePt t="12873" x="1487488" y="2511425"/>
          <p14:tracePt t="12890" x="1520825" y="2484438"/>
          <p14:tracePt t="12906" x="1554163" y="2438400"/>
          <p14:tracePt t="12923" x="1614488" y="2357438"/>
          <p14:tracePt t="12940" x="1708150" y="2209800"/>
          <p14:tracePt t="12956" x="1762125" y="2116138"/>
          <p14:tracePt t="12973" x="1787525" y="2062163"/>
          <p14:tracePt t="12989" x="1801813" y="2028825"/>
          <p14:tracePt t="13007" x="1814513" y="2009775"/>
          <p14:tracePt t="13022" x="1814513" y="1995488"/>
          <p14:tracePt t="13040" x="1814513" y="1949450"/>
          <p14:tracePt t="13056" x="1801813" y="1889125"/>
          <p14:tracePt t="13072" x="1774825" y="1828800"/>
          <p14:tracePt t="13090" x="1747838" y="1762125"/>
          <p14:tracePt t="13106" x="1720850" y="1720850"/>
          <p14:tracePt t="13123" x="1693863" y="1681163"/>
          <p14:tracePt t="13141" x="1654175" y="1608138"/>
          <p14:tracePt t="13157" x="1620838" y="1566863"/>
          <p14:tracePt t="13174" x="1587500" y="1533525"/>
          <p14:tracePt t="13190" x="1554163" y="1493838"/>
          <p14:tracePt t="13207" x="1520825" y="1466850"/>
          <p14:tracePt t="13223" x="1493838" y="1439863"/>
          <p14:tracePt t="13240" x="1473200" y="1419225"/>
          <p14:tracePt t="13257" x="1439863" y="1400175"/>
          <p14:tracePt t="13273" x="1419225" y="1385888"/>
          <p14:tracePt t="13290" x="1400175" y="1385888"/>
          <p14:tracePt t="13307" x="1385888" y="1379538"/>
          <p14:tracePt t="13324" x="1366838" y="1379538"/>
          <p14:tracePt t="13341" x="1352550" y="1379538"/>
          <p14:tracePt t="13357" x="1346200" y="1379538"/>
          <p14:tracePt t="13374" x="1333500" y="1379538"/>
          <p14:tracePt t="13395" x="1325563" y="1379538"/>
          <p14:tracePt t="15899" x="1339850" y="1385888"/>
          <p14:tracePt t="15907" x="1346200" y="1393825"/>
          <p14:tracePt t="15925" x="1379538" y="1412875"/>
          <p14:tracePt t="15939" x="1412875" y="1439863"/>
          <p14:tracePt t="15956" x="1460500" y="1473200"/>
          <p14:tracePt t="15972" x="1506538" y="1520825"/>
          <p14:tracePt t="15989" x="1560513" y="1573213"/>
          <p14:tracePt t="16006" x="1608138" y="1641475"/>
          <p14:tracePt t="16022" x="1633538" y="1681163"/>
          <p14:tracePt t="16039" x="1660525" y="1714500"/>
          <p14:tracePt t="16056" x="1693863" y="1762125"/>
          <p14:tracePt t="16073" x="1735138" y="1808163"/>
          <p14:tracePt t="16090" x="1795463" y="1895475"/>
          <p14:tracePt t="16106" x="1835150" y="1949450"/>
          <p14:tracePt t="16122" x="1874838" y="1995488"/>
          <p14:tracePt t="16139" x="1916113" y="2049463"/>
          <p14:tracePt t="16156" x="1968500" y="2095500"/>
          <p14:tracePt t="16173" x="2049463" y="2155825"/>
          <p14:tracePt t="16190" x="2203450" y="2251075"/>
          <p14:tracePt t="16207" x="2317750" y="2303463"/>
          <p14:tracePt t="16223" x="2465388" y="2344738"/>
          <p14:tracePt t="16239" x="2638425" y="2357438"/>
          <p14:tracePt t="16255" x="2825750" y="2357438"/>
          <p14:tracePt t="16272" x="3094038" y="2309813"/>
          <p14:tracePt t="16290" x="3402013" y="2190750"/>
          <p14:tracePt t="16306" x="3589338" y="2109788"/>
          <p14:tracePt t="16322" x="3670300" y="2082800"/>
          <p14:tracePt t="16599" x="3670300" y="2070100"/>
          <p14:tracePt t="16614" x="3670300" y="2062163"/>
          <p14:tracePt t="16623" x="3670300" y="2055813"/>
          <p14:tracePt t="16630" x="3663950" y="2049463"/>
          <p14:tracePt t="16639" x="3663950" y="2036763"/>
          <p14:tracePt t="16656" x="3649663" y="2009775"/>
          <p14:tracePt t="16672" x="3636963" y="1962150"/>
          <p14:tracePt t="16689" x="3603625" y="1901825"/>
          <p14:tracePt t="16705" x="3556000" y="1814513"/>
          <p14:tracePt t="16723" x="3468688" y="1666875"/>
          <p14:tracePt t="16739" x="3416300" y="1593850"/>
          <p14:tracePt t="16755" x="3348038" y="1512888"/>
          <p14:tracePt t="16772" x="3302000" y="1473200"/>
          <p14:tracePt t="16789" x="3268663" y="1433513"/>
          <p14:tracePt t="16806" x="3227388" y="1400175"/>
          <p14:tracePt t="16823" x="3208338" y="1385888"/>
          <p14:tracePt t="16840" x="3194050" y="1379538"/>
          <p14:tracePt t="16855" x="3187700" y="1373188"/>
          <p14:tracePt t="16872" x="3181350" y="1373188"/>
          <p14:tracePt t="16899" x="3175000" y="1373188"/>
          <p14:tracePt t="16984" x="3167063" y="1373188"/>
          <p14:tracePt t="17030" x="3167063" y="1366838"/>
          <p14:tracePt t="17053" x="3167063" y="1358900"/>
          <p14:tracePt t="17107" x="3167063" y="1352550"/>
          <p14:tracePt t="17170" x="3160713" y="1352550"/>
          <p14:tracePt t="17185" x="3154363" y="1352550"/>
          <p14:tracePt t="17192" x="3148013" y="1352550"/>
          <p14:tracePt t="17207" x="3133725" y="1352550"/>
          <p14:tracePt t="17223" x="3121025" y="1352550"/>
          <p14:tracePt t="17239" x="3094038" y="1352550"/>
          <p14:tracePt t="17255" x="3081338" y="1352550"/>
          <p14:tracePt t="17272" x="3054350" y="1352550"/>
          <p14:tracePt t="17288" x="3027363" y="1352550"/>
          <p14:tracePt t="17306" x="3013075" y="1352550"/>
          <p14:tracePt t="17323" x="2994025" y="1352550"/>
          <p14:tracePt t="21205" x="3000375" y="1352550"/>
          <p14:tracePt t="21212" x="3006725" y="1352550"/>
          <p14:tracePt t="21222" x="3021013" y="1358900"/>
          <p14:tracePt t="21239" x="3067050" y="1358900"/>
          <p14:tracePt t="21254" x="3154363" y="1358900"/>
          <p14:tracePt t="21271" x="3275013" y="1358900"/>
          <p14:tracePt t="21289" x="3495675" y="1325563"/>
          <p14:tracePt t="21305" x="3649663" y="1292225"/>
          <p14:tracePt t="21322" x="3784600" y="1265238"/>
          <p14:tracePt t="21338" x="3905250" y="1238250"/>
          <p14:tracePt t="21354" x="4005263" y="1219200"/>
          <p14:tracePt t="21370" x="4092575" y="1204913"/>
          <p14:tracePt t="21388" x="4192588" y="1198563"/>
          <p14:tracePt t="21405" x="4238625" y="1198563"/>
          <p14:tracePt t="21420" x="4292600" y="1192213"/>
          <p14:tracePt t="21437" x="4333875" y="1192213"/>
          <p14:tracePt t="21454" x="4400550" y="1192213"/>
          <p14:tracePt t="21470" x="4467225" y="1192213"/>
          <p14:tracePt t="21487" x="4540250" y="1192213"/>
          <p14:tracePt t="21505" x="4667250" y="1212850"/>
          <p14:tracePt t="21520" x="4741863" y="1219200"/>
          <p14:tracePt t="21537" x="4795838" y="1231900"/>
          <p14:tracePt t="21554" x="4835525" y="1252538"/>
          <p14:tracePt t="21570" x="4862513" y="1258888"/>
          <p14:tracePt t="21587" x="4868863" y="1265238"/>
          <p14:tracePt t="21604" x="4881563" y="1273175"/>
          <p14:tracePt t="21637" x="4881563" y="1279525"/>
          <p14:tracePt t="21666" x="4881563" y="1285875"/>
          <p14:tracePt t="21705" x="4881563" y="1292225"/>
          <p14:tracePt t="21728" x="4875213" y="1298575"/>
          <p14:tracePt t="21781" x="4868863" y="1298575"/>
          <p14:tracePt t="21812" x="4862513" y="1298575"/>
          <p14:tracePt t="21828" x="4856163" y="1306513"/>
          <p14:tracePt t="21838" x="4848225" y="1306513"/>
          <p14:tracePt t="21843" x="4841875" y="1306513"/>
          <p14:tracePt t="21858" x="4829175" y="1306513"/>
          <p14:tracePt t="21873" x="4822825" y="1306513"/>
          <p14:tracePt t="21887" x="4808538" y="1306513"/>
          <p14:tracePt t="21905" x="4781550" y="1306513"/>
          <p14:tracePt t="21921" x="4762500" y="1306513"/>
          <p14:tracePt t="21937" x="4741863" y="1312863"/>
          <p14:tracePt t="21955" x="4714875" y="1319213"/>
          <p14:tracePt t="21971" x="4694238" y="1319213"/>
          <p14:tracePt t="21988" x="4654550" y="1325563"/>
          <p14:tracePt t="22005" x="4608513" y="1333500"/>
          <p14:tracePt t="22021" x="4567238" y="1339850"/>
          <p14:tracePt t="22038" x="4533900" y="1346200"/>
          <p14:tracePt t="22054" x="4487863" y="1352550"/>
          <p14:tracePt t="22070" x="4452938" y="1358900"/>
          <p14:tracePt t="22087" x="4419600" y="1373188"/>
          <p14:tracePt t="22104" x="4359275" y="1400175"/>
          <p14:tracePt t="22121" x="4325938" y="1419225"/>
          <p14:tracePt t="22137" x="4279900" y="1439863"/>
          <p14:tracePt t="22153" x="4252913" y="1460500"/>
          <p14:tracePt t="22171" x="4225925" y="1479550"/>
          <p14:tracePt t="22187" x="4198938" y="1493838"/>
          <p14:tracePt t="22204" x="4165600" y="1520825"/>
          <p14:tracePt t="22221" x="4152900" y="1539875"/>
          <p14:tracePt t="22237" x="4132263" y="1560513"/>
          <p14:tracePt t="22254" x="4125913" y="1581150"/>
          <p14:tracePt t="22270" x="4119563" y="1593850"/>
          <p14:tracePt t="22287" x="4111625" y="1620838"/>
          <p14:tracePt t="22303" x="4105275" y="1641475"/>
          <p14:tracePt t="22321" x="4092575" y="1681163"/>
          <p14:tracePt t="22336" x="4084638" y="1708150"/>
          <p14:tracePt t="22354" x="4084638" y="1747838"/>
          <p14:tracePt t="22370" x="4078288" y="1787525"/>
          <p14:tracePt t="22387" x="4071938" y="1847850"/>
          <p14:tracePt t="22389" x="4071938" y="1889125"/>
          <p14:tracePt t="22405" x="4065588" y="1955800"/>
          <p14:tracePt t="22421" x="4065588" y="2016125"/>
          <p14:tracePt t="22437" x="4065588" y="2070100"/>
          <p14:tracePt t="22454" x="4065588" y="2116138"/>
          <p14:tracePt t="22470" x="4065588" y="2163763"/>
          <p14:tracePt t="22487" x="4065588" y="2209800"/>
          <p14:tracePt t="22505" x="4084638" y="2270125"/>
          <p14:tracePt t="22521" x="4105275" y="2297113"/>
          <p14:tracePt t="22538" x="4125913" y="2324100"/>
          <p14:tracePt t="22554" x="4152900" y="2344738"/>
          <p14:tracePt t="22570" x="4171950" y="2357438"/>
          <p14:tracePt t="22588" x="4198938" y="2378075"/>
          <p14:tracePt t="22605" x="4232275" y="2397125"/>
          <p14:tracePt t="22621" x="4252913" y="2405063"/>
          <p14:tracePt t="22637" x="4286250" y="2417763"/>
          <p14:tracePt t="22654" x="4313238" y="2424113"/>
          <p14:tracePt t="22670" x="4340225" y="2430463"/>
          <p14:tracePt t="22687" x="4373563" y="2430463"/>
          <p14:tracePt t="22704" x="4394200" y="2438400"/>
          <p14:tracePt t="22721" x="4419600" y="2438400"/>
          <p14:tracePt t="22737" x="4433888" y="2438400"/>
          <p14:tracePt t="22754" x="4446588" y="2438400"/>
          <p14:tracePt t="22770" x="4460875" y="2438400"/>
          <p14:tracePt t="22787" x="4473575" y="2438400"/>
          <p14:tracePt t="22803" x="4479925" y="2438400"/>
          <p14:tracePt t="22822" x="4500563" y="2438400"/>
          <p14:tracePt t="22837" x="4513263" y="2438400"/>
          <p14:tracePt t="22854" x="4533900" y="2438400"/>
          <p14:tracePt t="22870" x="4548188" y="2438400"/>
          <p14:tracePt t="22887" x="4560888" y="2438400"/>
          <p14:tracePt t="22903" x="4581525" y="2438400"/>
          <p14:tracePt t="22920" x="4600575" y="2430463"/>
          <p14:tracePt t="22937" x="4633913" y="2424113"/>
          <p14:tracePt t="22953" x="4654550" y="2417763"/>
          <p14:tracePt t="22970" x="4675188" y="2417763"/>
          <p14:tracePt t="22987" x="4687888" y="2405063"/>
          <p14:tracePt t="23004" x="4702175" y="2397125"/>
          <p14:tracePt t="23021" x="4721225" y="2384425"/>
          <p14:tracePt t="23038" x="4727575" y="2378075"/>
          <p14:tracePt t="23054" x="4735513" y="2363788"/>
          <p14:tracePt t="23071" x="4748213" y="2344738"/>
          <p14:tracePt t="23088" x="4762500" y="2309813"/>
          <p14:tracePt t="23104" x="4775200" y="2263775"/>
          <p14:tracePt t="23121" x="4802188" y="2203450"/>
          <p14:tracePt t="23138" x="4822825" y="2149475"/>
          <p14:tracePt t="23154" x="4835525" y="2089150"/>
          <p14:tracePt t="23170" x="4841875" y="2043113"/>
          <p14:tracePt t="23188" x="4841875" y="1995488"/>
          <p14:tracePt t="23204" x="4841875" y="1941513"/>
          <p14:tracePt t="23221" x="4841875" y="1841500"/>
          <p14:tracePt t="23238" x="4814888" y="1768475"/>
          <p14:tracePt t="23253" x="4781550" y="1708150"/>
          <p14:tracePt t="23270" x="4754563" y="1654175"/>
          <p14:tracePt t="23286" x="4727575" y="1614488"/>
          <p14:tracePt t="23303" x="4687888" y="1581150"/>
          <p14:tracePt t="23320" x="4654550" y="1547813"/>
          <p14:tracePt t="23337" x="4614863" y="1500188"/>
          <p14:tracePt t="23353" x="4600575" y="1487488"/>
          <p14:tracePt t="31592" x="4608513" y="1487488"/>
          <p14:tracePt t="31601" x="4621213" y="1487488"/>
          <p14:tracePt t="31607" x="4633913" y="1487488"/>
          <p14:tracePt t="31619" x="4660900" y="1487488"/>
          <p14:tracePt t="31636" x="4748213" y="1479550"/>
          <p14:tracePt t="31653" x="4929188" y="1433513"/>
          <p14:tracePt t="31669" x="5049838" y="1406525"/>
          <p14:tracePt t="31685" x="5149850" y="1373188"/>
          <p14:tracePt t="31702" x="5243513" y="1352550"/>
          <p14:tracePt t="31718" x="5330825" y="1346200"/>
          <p14:tracePt t="31736" x="5391150" y="1339850"/>
          <p14:tracePt t="31752" x="5438775" y="1339850"/>
          <p14:tracePt t="31769" x="5524500" y="1339850"/>
          <p14:tracePt t="31785" x="5592763" y="1339850"/>
          <p14:tracePt t="31802" x="5665788" y="1339850"/>
          <p14:tracePt t="31818" x="5753100" y="1346200"/>
          <p14:tracePt t="31835" x="5834063" y="1358900"/>
          <p14:tracePt t="31851" x="5919788" y="1379538"/>
          <p14:tracePt t="31869" x="6067425" y="1419225"/>
          <p14:tracePt t="31885" x="6161088" y="1446213"/>
          <p14:tracePt t="31901" x="6269038" y="1473200"/>
          <p14:tracePt t="31918" x="6362700" y="1500188"/>
          <p14:tracePt t="31934" x="6462713" y="1533525"/>
          <p14:tracePt t="31952" x="6550025" y="1566863"/>
          <p14:tracePt t="31968" x="6650038" y="1614488"/>
          <p14:tracePt t="31984" x="6697663" y="1633538"/>
          <p14:tracePt t="32001" x="6731000" y="1647825"/>
          <p14:tracePt t="32018" x="6743700" y="1647825"/>
          <p14:tracePt t="32035" x="6751638" y="1647825"/>
          <p14:tracePt t="32246" x="6743700" y="1647825"/>
          <p14:tracePt t="32261" x="6737350" y="1647825"/>
          <p14:tracePt t="32269" x="6731000" y="1647825"/>
          <p14:tracePt t="32285" x="6716713" y="1647825"/>
          <p14:tracePt t="32301" x="6683375" y="1647825"/>
          <p14:tracePt t="32318" x="6650038" y="1641475"/>
          <p14:tracePt t="32335" x="6604000" y="1627188"/>
          <p14:tracePt t="32351" x="6556375" y="1620838"/>
          <p14:tracePt t="32369" x="6496050" y="1600200"/>
          <p14:tracePt t="32385" x="6442075" y="1581150"/>
          <p14:tracePt t="32402" x="6389688" y="1566863"/>
          <p14:tracePt t="32417" x="6315075" y="1547813"/>
          <p14:tracePt t="32434" x="6254750" y="1527175"/>
          <p14:tracePt t="32451" x="6202363" y="1506538"/>
          <p14:tracePt t="32467" x="6148388" y="1500188"/>
          <p14:tracePt t="32485" x="6094413" y="1500188"/>
          <p14:tracePt t="32500" x="6067425" y="1500188"/>
          <p14:tracePt t="32518" x="6040438" y="1500188"/>
          <p14:tracePt t="32535" x="6021388" y="1500188"/>
          <p14:tracePt t="32551" x="6000750" y="1506538"/>
          <p14:tracePt t="32568" x="5988050" y="1520825"/>
          <p14:tracePt t="32585" x="5980113" y="1533525"/>
          <p14:tracePt t="32601" x="5973763" y="1539875"/>
          <p14:tracePt t="32618" x="5961063" y="1566863"/>
          <p14:tracePt t="32634" x="5946775" y="1620838"/>
          <p14:tracePt t="32652" x="5919788" y="1714500"/>
          <p14:tracePt t="32668" x="5894388" y="1847850"/>
          <p14:tracePt t="32685" x="5853113" y="2076450"/>
          <p14:tracePt t="32702" x="5840413" y="2182813"/>
          <p14:tracePt t="32718" x="5834063" y="2251075"/>
          <p14:tracePt t="32735" x="5834063" y="2290763"/>
          <p14:tracePt t="32751" x="5834063" y="2330450"/>
          <p14:tracePt t="32769" x="5834063" y="2390775"/>
          <p14:tracePt t="32785" x="5853113" y="2430463"/>
          <p14:tracePt t="32801" x="5867400" y="2478088"/>
          <p14:tracePt t="32818" x="5886450" y="2511425"/>
          <p14:tracePt t="32834" x="5913438" y="2559050"/>
          <p14:tracePt t="32852" x="5940425" y="2578100"/>
          <p14:tracePt t="32868" x="5973763" y="2598738"/>
          <p14:tracePt t="32886" x="6048375" y="2638425"/>
          <p14:tracePt t="32901" x="6108700" y="2671763"/>
          <p14:tracePt t="32918" x="6175375" y="2698750"/>
          <p14:tracePt t="32934" x="6254750" y="2725738"/>
          <p14:tracePt t="32951" x="6315075" y="2752725"/>
          <p14:tracePt t="32968" x="6369050" y="2773363"/>
          <p14:tracePt t="32985" x="6435725" y="2779713"/>
          <p14:tracePt t="33001" x="6469063" y="2786063"/>
          <p14:tracePt t="33017" x="6510338" y="2786063"/>
          <p14:tracePt t="33034" x="6543675" y="2786063"/>
          <p14:tracePt t="33051" x="6570663" y="2786063"/>
          <p14:tracePt t="33069" x="6589713" y="2779713"/>
          <p14:tracePt t="33084" x="6623050" y="2752725"/>
          <p14:tracePt t="33101" x="6656388" y="2725738"/>
          <p14:tracePt t="33117" x="6697663" y="2679700"/>
          <p14:tracePt t="33134" x="6757988" y="2625725"/>
          <p14:tracePt t="33151" x="6804025" y="2559050"/>
          <p14:tracePt t="33168" x="6851650" y="2511425"/>
          <p14:tracePt t="33186" x="6884988" y="2471738"/>
          <p14:tracePt t="33201" x="6897688" y="2451100"/>
          <p14:tracePt t="33218" x="6905625" y="2444750"/>
          <p14:tracePt t="33235" x="6918325" y="2430463"/>
          <p14:tracePt t="33251" x="6924675" y="2417763"/>
          <p14:tracePt t="33268" x="6945313" y="2397125"/>
          <p14:tracePt t="33285" x="6965950" y="2344738"/>
          <p14:tracePt t="33302" x="6972300" y="2284413"/>
          <p14:tracePt t="33318" x="6972300" y="2230438"/>
          <p14:tracePt t="33335" x="6972300" y="2176463"/>
          <p14:tracePt t="33351" x="6972300" y="2130425"/>
          <p14:tracePt t="33368" x="6972300" y="2082800"/>
          <p14:tracePt t="33385" x="6972300" y="1995488"/>
          <p14:tracePt t="33402" x="6951663" y="1928813"/>
          <p14:tracePt t="33418" x="6924675" y="1868488"/>
          <p14:tracePt t="33435" x="6911975" y="1835150"/>
          <p14:tracePt t="33451" x="6891338" y="1795463"/>
          <p14:tracePt t="33468" x="6864350" y="1754188"/>
          <p14:tracePt t="33485" x="6804025" y="1660525"/>
          <p14:tracePt t="33501" x="6770688" y="1587500"/>
          <p14:tracePt t="33518" x="6743700" y="1539875"/>
          <p14:tracePt t="33535" x="6724650" y="1512888"/>
          <p14:tracePt t="33551" x="6710363" y="1479550"/>
          <p14:tracePt t="33567" x="6683375" y="1460500"/>
          <p14:tracePt t="33585" x="6650038" y="1419225"/>
          <p14:tracePt t="33602" x="6623050" y="1393825"/>
          <p14:tracePt t="33618" x="6596063" y="1379538"/>
          <p14:tracePt t="33634" x="6562725" y="1366838"/>
          <p14:tracePt t="33651" x="6537325" y="1366838"/>
          <p14:tracePt t="33668" x="6502400" y="1358900"/>
          <p14:tracePt t="33684" x="6469063" y="1352550"/>
          <p14:tracePt t="33701" x="6402388" y="1352550"/>
          <p14:tracePt t="33717" x="6356350" y="1352550"/>
          <p14:tracePt t="33734" x="6302375" y="1352550"/>
          <p14:tracePt t="33750" x="6254750" y="1352550"/>
          <p14:tracePt t="33768" x="6221413" y="1358900"/>
          <p14:tracePt t="33785" x="6175375" y="1379538"/>
          <p14:tracePt t="33801" x="6142038" y="1393825"/>
          <p14:tracePt t="33817" x="6121400" y="1406525"/>
          <p14:tracePt t="33834" x="6094413" y="1419225"/>
          <p14:tracePt t="33851" x="6088063" y="1427163"/>
          <p14:tracePt t="33868" x="6081713" y="1433513"/>
          <p14:tracePt t="33886" x="6073775" y="1446213"/>
          <p14:tracePt t="33909" x="6073775" y="1452563"/>
          <p14:tracePt t="33924" x="6073775" y="1460500"/>
          <p14:tracePt t="33955" x="6073775" y="1466850"/>
          <p14:tracePt t="33970" x="6073775" y="1473200"/>
          <p14:tracePt t="33993" x="6073775" y="1479550"/>
          <p14:tracePt t="34001" x="6073775" y="1493838"/>
          <p14:tracePt t="34009" x="6073775" y="1500188"/>
          <p14:tracePt t="34018" x="6073775" y="1512888"/>
          <p14:tracePt t="34034" x="6073775" y="1566863"/>
          <p14:tracePt t="34050" x="6073775" y="1666875"/>
          <p14:tracePt t="34068" x="6061075" y="1781175"/>
          <p14:tracePt t="34084" x="6054725" y="1874838"/>
          <p14:tracePt t="34102" x="6048375" y="2001838"/>
          <p14:tracePt t="34117" x="6048375" y="2076450"/>
          <p14:tracePt t="34134" x="6048375" y="2136775"/>
          <p14:tracePt t="34150" x="6048375" y="2203450"/>
          <p14:tracePt t="34167" x="6061075" y="2276475"/>
          <p14:tracePt t="34184" x="6081713" y="2363788"/>
          <p14:tracePt t="34201" x="6127750" y="2524125"/>
          <p14:tracePt t="34217" x="6154738" y="2625725"/>
          <p14:tracePt t="34234" x="6194425" y="2719388"/>
          <p14:tracePt t="34251" x="6221413" y="2792413"/>
          <p14:tracePt t="34268" x="6262688" y="2867025"/>
          <p14:tracePt t="34285" x="6296025" y="2940050"/>
          <p14:tracePt t="34301" x="6296025" y="2960688"/>
          <p14:tracePt t="38652" x="6296025" y="2967038"/>
          <p14:tracePt t="38706" x="6302375" y="2967038"/>
          <p14:tracePt t="38713" x="6308725" y="2967038"/>
          <p14:tracePt t="38721" x="6323013" y="2967038"/>
          <p14:tracePt t="38734" x="6348413" y="2967038"/>
          <p14:tracePt t="38751" x="6523038" y="2933700"/>
          <p14:tracePt t="38767" x="6751638" y="2879725"/>
          <p14:tracePt t="38783" x="7092950" y="2786063"/>
          <p14:tracePt t="38799" x="7367588" y="2713038"/>
          <p14:tracePt t="38816" x="7654925" y="2644775"/>
          <p14:tracePt t="38833" x="7848600" y="2578100"/>
          <p14:tracePt t="38851" x="8116888" y="2471738"/>
          <p14:tracePt t="38867" x="8258175" y="2390775"/>
          <p14:tracePt t="38882" x="8378825" y="2309813"/>
          <p14:tracePt t="38900" x="8478838" y="2236788"/>
          <p14:tracePt t="38917" x="8559800" y="2182813"/>
          <p14:tracePt t="38934" x="8612188" y="2143125"/>
          <p14:tracePt t="38950" x="8666163" y="2116138"/>
          <p14:tracePt t="38967" x="8739188" y="2043113"/>
          <p14:tracePt t="38983" x="8780463" y="1995488"/>
          <p14:tracePt t="38999" x="8813800" y="1949450"/>
          <p14:tracePt t="39017" x="8826500" y="1916113"/>
          <p14:tracePt t="39033" x="8834438" y="1855788"/>
          <p14:tracePt t="39050" x="8840788" y="1787525"/>
          <p14:tracePt t="39067" x="8840788" y="1687513"/>
          <p14:tracePt t="39083" x="8820150" y="1633538"/>
          <p14:tracePt t="39100" x="8793163" y="1608138"/>
          <p14:tracePt t="39116" x="8753475" y="1566863"/>
          <p14:tracePt t="39133" x="8699500" y="1520825"/>
          <p14:tracePt t="39150" x="8645525" y="1487488"/>
          <p14:tracePt t="39167" x="8551863" y="1427163"/>
          <p14:tracePt t="39182" x="8472488" y="1400175"/>
          <p14:tracePt t="39199" x="8405813" y="1373188"/>
          <p14:tracePt t="39217" x="8318500" y="1352550"/>
          <p14:tracePt t="39232" x="8243888" y="1333500"/>
          <p14:tracePt t="39249" x="8150225" y="1312863"/>
          <p14:tracePt t="39267" x="8029575" y="1298575"/>
          <p14:tracePt t="39282" x="7962900" y="1292225"/>
          <p14:tracePt t="39299" x="7889875" y="1285875"/>
          <p14:tracePt t="39316" x="7808913" y="1279525"/>
          <p14:tracePt t="39332" x="7742238" y="1279525"/>
          <p14:tracePt t="39349" x="7681913" y="1279525"/>
          <p14:tracePt t="39367" x="7600950" y="1292225"/>
          <p14:tracePt t="39383" x="7554913" y="1319213"/>
          <p14:tracePt t="39399" x="7500938" y="1358900"/>
          <p14:tracePt t="39416" x="7461250" y="1406525"/>
          <p14:tracePt t="39432" x="7413625" y="1466850"/>
          <p14:tracePt t="39449" x="7373938" y="1573213"/>
          <p14:tracePt t="39467" x="7326313" y="1774825"/>
          <p14:tracePt t="39483" x="7299325" y="1928813"/>
          <p14:tracePt t="39499" x="7292975" y="2089150"/>
          <p14:tracePt t="39517" x="7292975" y="2230438"/>
          <p14:tracePt t="39533" x="7307263" y="2357438"/>
          <p14:tracePt t="39550" x="7340600" y="2465388"/>
          <p14:tracePt t="39567" x="7400925" y="2619375"/>
          <p14:tracePt t="39583" x="7453313" y="2719388"/>
          <p14:tracePt t="39599" x="7507288" y="2813050"/>
          <p14:tracePt t="39616" x="7567613" y="2886075"/>
          <p14:tracePt t="39633" x="7642225" y="2979738"/>
          <p14:tracePt t="39650" x="7715250" y="3048000"/>
          <p14:tracePt t="39667" x="7823200" y="3148013"/>
          <p14:tracePt t="39683" x="7889875" y="3187700"/>
          <p14:tracePt t="39699" x="7956550" y="3221038"/>
          <p14:tracePt t="39715" x="7996238" y="3235325"/>
          <p14:tracePt t="39733" x="8043863" y="3248025"/>
          <p14:tracePt t="39749" x="8083550" y="3254375"/>
          <p14:tracePt t="39767" x="8143875" y="3254375"/>
          <p14:tracePt t="39783" x="8170863" y="3248025"/>
          <p14:tracePt t="39799" x="8197850" y="3235325"/>
          <p14:tracePt t="39816" x="8216900" y="3227388"/>
          <p14:tracePt t="39832" x="8251825" y="3208338"/>
          <p14:tracePt t="39850" x="8270875" y="3181350"/>
          <p14:tracePt t="39866" x="8318500" y="3148013"/>
          <p14:tracePt t="39883" x="8385175" y="3094038"/>
          <p14:tracePt t="39899" x="8431213" y="3040063"/>
          <p14:tracePt t="39916" x="8499475" y="2960688"/>
          <p14:tracePt t="39932" x="8551863" y="2867025"/>
          <p14:tracePt t="39950" x="8605838" y="2752725"/>
          <p14:tracePt t="39967" x="8639175" y="2611438"/>
          <p14:tracePt t="39983" x="8639175" y="2517775"/>
          <p14:tracePt t="39999" x="8639175" y="2430463"/>
          <p14:tracePt t="40016" x="8605838" y="2344738"/>
          <p14:tracePt t="40033" x="8559800" y="2263775"/>
          <p14:tracePt t="40049" x="8512175" y="2176463"/>
          <p14:tracePt t="40067" x="8405813" y="2049463"/>
          <p14:tracePt t="40083" x="8324850" y="1968500"/>
          <p14:tracePt t="40099" x="8251825" y="1901825"/>
          <p14:tracePt t="40116" x="8177213" y="1847850"/>
          <p14:tracePt t="40133" x="8096250" y="1795463"/>
          <p14:tracePt t="40149" x="8037513" y="1754188"/>
          <p14:tracePt t="40166" x="7969250" y="1720850"/>
          <p14:tracePt t="40183" x="7902575" y="1693863"/>
          <p14:tracePt t="40199" x="7869238" y="1687513"/>
          <p14:tracePt t="40216" x="7848600" y="1687513"/>
          <p14:tracePt t="40233" x="7829550" y="1687513"/>
          <p14:tracePt t="40249" x="7823200" y="1687513"/>
          <p14:tracePt t="40266" x="7808913" y="1687513"/>
          <p14:tracePt t="40300" x="7802563" y="1687513"/>
          <p14:tracePt t="40391" x="7796213" y="1687513"/>
          <p14:tracePt t="40445" x="7788275" y="1687513"/>
          <p14:tracePt t="40475" x="7781925" y="1687513"/>
          <p14:tracePt t="40499" x="7775575" y="1687513"/>
          <p14:tracePt t="40506" x="7769225" y="1687513"/>
          <p14:tracePt t="40516" x="7762875" y="1687513"/>
          <p14:tracePt t="40532" x="7754938" y="1687513"/>
          <p14:tracePt t="40549" x="7742238" y="1681163"/>
          <p14:tracePt t="40566" x="7735888" y="1681163"/>
          <p14:tracePt t="40582" x="7727950" y="1674813"/>
          <p14:tracePt t="40600" x="7721600" y="1666875"/>
          <p14:tracePt t="40616" x="7721600" y="1660525"/>
          <p14:tracePt t="40632" x="7715250" y="16605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117" y="88863"/>
            <a:ext cx="7729200" cy="502500"/>
          </a:xfrm>
        </p:spPr>
        <p:txBody>
          <a:bodyPr/>
          <a:lstStyle/>
          <a:p>
            <a:r>
              <a:rPr lang="es-ES" dirty="0" err="1"/>
              <a:t>Emotions</a:t>
            </a:r>
            <a:r>
              <a:rPr lang="es-ES" dirty="0"/>
              <a:t>:</a:t>
            </a:r>
            <a:endParaRPr lang="es-C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557" y="672282"/>
            <a:ext cx="848686" cy="994175"/>
          </a:xfrm>
          <a:prstGeom prst="rect">
            <a:avLst/>
          </a:prstGeom>
        </p:spPr>
      </p:pic>
      <p:pic>
        <p:nvPicPr>
          <p:cNvPr id="4" name="Picture 2" descr="How the Colour Monster can help your family during lockdown — Storyteller  Tim War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51" y="3166803"/>
            <a:ext cx="1040626" cy="99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Colour Monster 7 monstres ensemble Puppet Edition | Etsy in 2020 | Color,  Monster, Funny monst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65" y="1467321"/>
            <a:ext cx="1430112" cy="107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D MONSTER - Play Jigsaw Puzzle for free at Puzzle Facto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510" y="149514"/>
            <a:ext cx="1084994" cy="12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9"/>
          <a:srcRect l="12382" t="13192" r="58412" b="11057"/>
          <a:stretch/>
        </p:blipFill>
        <p:spPr>
          <a:xfrm>
            <a:off x="6755031" y="3526399"/>
            <a:ext cx="1065363" cy="1533083"/>
          </a:xfrm>
          <a:prstGeom prst="rect">
            <a:avLst/>
          </a:prstGeom>
        </p:spPr>
      </p:pic>
      <p:pic>
        <p:nvPicPr>
          <p:cNvPr id="8" name="Picture 2" descr="The Colour Monster SEN resources | Teaching Resour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31" y="2050321"/>
            <a:ext cx="1287413" cy="11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502" y="1467321"/>
            <a:ext cx="1034720" cy="11820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39917" y="2404153"/>
            <a:ext cx="977688" cy="101409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057942" y="3410333"/>
            <a:ext cx="741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Angry</a:t>
            </a:r>
            <a:endParaRPr lang="es-CL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6117" y="3106837"/>
            <a:ext cx="1157169" cy="122254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84144" y="4274755"/>
            <a:ext cx="8569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scared</a:t>
            </a:r>
            <a:endParaRPr lang="es-CL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9580" y="3805299"/>
            <a:ext cx="838200" cy="123825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3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570"/>
    </mc:Choice>
    <mc:Fallback xmlns="">
      <p:transition spd="slow" advTm="12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343" x="174625" y="3824288"/>
          <p14:tracePt t="17637" x="180975" y="3830638"/>
          <p14:tracePt t="17644" x="180975" y="3836988"/>
          <p14:tracePt t="17659" x="207963" y="3863975"/>
          <p14:tracePt t="17675" x="234950" y="3905250"/>
          <p14:tracePt t="17691" x="280988" y="3971925"/>
          <p14:tracePt t="17707" x="328613" y="4051300"/>
          <p14:tracePt t="17724" x="388938" y="4152900"/>
          <p14:tracePt t="17740" x="461963" y="4252913"/>
          <p14:tracePt t="17758" x="536575" y="4359275"/>
          <p14:tracePt t="17775" x="649288" y="4521200"/>
          <p14:tracePt t="17791" x="757238" y="4641850"/>
          <p14:tracePt t="17808" x="863600" y="4748213"/>
          <p14:tracePt t="17823" x="984250" y="4848225"/>
          <p14:tracePt t="17840" x="1098550" y="4935538"/>
          <p14:tracePt t="17923" x="1847850" y="5137150"/>
          <p14:tracePt t="17941" x="2009775" y="5137150"/>
          <p14:tracePt t="17957" x="2163763" y="5116513"/>
          <p14:tracePt t="17974" x="2324100" y="5076825"/>
          <p14:tracePt t="17990" x="2578100" y="4962525"/>
          <p14:tracePt t="18007" x="2765425" y="4848225"/>
          <p14:tracePt t="18023" x="2994025" y="4675188"/>
          <p14:tracePt t="18040" x="3227388" y="4473575"/>
          <p14:tracePt t="18057" x="3416300" y="4279900"/>
          <p14:tracePt t="18074" x="3709988" y="3917950"/>
          <p14:tracePt t="18090" x="3857625" y="3697288"/>
          <p14:tracePt t="18107" x="3951288" y="3536950"/>
          <p14:tracePt t="18124" x="4038600" y="3362325"/>
          <p14:tracePt t="18140" x="4098925" y="3227388"/>
          <p14:tracePt t="18157" x="4144963" y="3094038"/>
          <p14:tracePt t="18175" x="4192588" y="2900363"/>
          <p14:tracePt t="18190" x="4213225" y="2765425"/>
          <p14:tracePt t="18206" x="4225925" y="2638425"/>
          <p14:tracePt t="18223" x="4225925" y="2598738"/>
          <p14:tracePt t="18240" x="4238625" y="2551113"/>
          <p14:tracePt t="18490" x="4238625" y="2538413"/>
          <p14:tracePt t="18498" x="4225925" y="2524125"/>
          <p14:tracePt t="18509" x="4213225" y="2498725"/>
          <p14:tracePt t="18524" x="4179888" y="2430463"/>
          <p14:tracePt t="18541" x="4132263" y="2330450"/>
          <p14:tracePt t="18557" x="4078288" y="2203450"/>
          <p14:tracePt t="18575" x="3990975" y="1982788"/>
          <p14:tracePt t="18591" x="3951288" y="1841500"/>
          <p14:tracePt t="18608" x="3897313" y="1714500"/>
          <p14:tracePt t="18623" x="3851275" y="1608138"/>
          <p14:tracePt t="18641" x="3784600" y="1533525"/>
          <p14:tracePt t="18657" x="3697288" y="1460500"/>
          <p14:tracePt t="18674" x="3589338" y="1285875"/>
          <p14:tracePt t="18691" x="3522663" y="1131888"/>
          <p14:tracePt t="18707" x="3495675" y="1065213"/>
          <p14:tracePt t="18952" x="3489325" y="1065213"/>
          <p14:tracePt t="18959" x="3489325" y="1058863"/>
          <p14:tracePt t="18974" x="3482975" y="1058863"/>
          <p14:tracePt t="18991" x="3455988" y="1017588"/>
          <p14:tracePt t="19007" x="3402013" y="957263"/>
          <p14:tracePt t="19024" x="3335338" y="863600"/>
          <p14:tracePt t="19040" x="3241675" y="736600"/>
          <p14:tracePt t="19056" x="3160713" y="609600"/>
          <p14:tracePt t="19073" x="3067050" y="501650"/>
          <p14:tracePt t="19090" x="2927350" y="334963"/>
          <p14:tracePt t="19108" x="2833688" y="234950"/>
          <p14:tracePt t="19123" x="2746375" y="141288"/>
          <p14:tracePt t="19140" x="2638425" y="66675"/>
          <p14:tracePt t="19157" x="2538413" y="12700"/>
          <p14:tracePt t="19174" x="2384425" y="0"/>
          <p14:tracePt t="19191" x="2284413" y="0"/>
          <p14:tracePt t="19207" x="2170113" y="0"/>
          <p14:tracePt t="19223" x="2070100" y="0"/>
          <p14:tracePt t="19240" x="1962150" y="0"/>
          <p14:tracePt t="19257" x="1862138" y="20638"/>
          <p14:tracePt t="19274" x="1754188" y="66675"/>
          <p14:tracePt t="19291" x="1600200" y="160338"/>
          <p14:tracePt t="19307" x="1500188" y="220663"/>
          <p14:tracePt t="19324" x="1412875" y="287338"/>
          <p14:tracePt t="19340" x="1312863" y="368300"/>
          <p14:tracePt t="19357" x="1212850" y="455613"/>
          <p14:tracePt t="19373" x="1138238" y="536575"/>
          <p14:tracePt t="19391" x="1011238" y="669925"/>
          <p14:tracePt t="19406" x="917575" y="784225"/>
          <p14:tracePt t="19423" x="830263" y="917575"/>
          <p14:tracePt t="19440" x="730250" y="1098550"/>
          <p14:tracePt t="19456" x="655638" y="1273175"/>
          <p14:tracePt t="19473" x="561975" y="1506538"/>
          <p14:tracePt t="19490" x="482600" y="1774825"/>
          <p14:tracePt t="19506" x="461963" y="1955800"/>
          <p14:tracePt t="19523" x="449263" y="2122488"/>
          <p14:tracePt t="19540" x="449263" y="2290763"/>
          <p14:tracePt t="19556" x="455613" y="2438400"/>
          <p14:tracePt t="19573" x="488950" y="2571750"/>
          <p14:tracePt t="19591" x="561975" y="2752725"/>
          <p14:tracePt t="19606" x="622300" y="2852738"/>
          <p14:tracePt t="19623" x="690563" y="2952750"/>
          <p14:tracePt t="19640" x="750888" y="3054350"/>
          <p14:tracePt t="19656" x="823913" y="3141663"/>
          <p14:tracePt t="19674" x="904875" y="3214688"/>
          <p14:tracePt t="19690" x="984250" y="3287713"/>
          <p14:tracePt t="19998" x="984250" y="3302000"/>
          <p14:tracePt t="20006" x="984250" y="3314700"/>
          <p14:tracePt t="20013" x="984250" y="3322638"/>
          <p14:tracePt t="20023" x="984250" y="3328988"/>
          <p14:tracePt t="20076" x="984250" y="3335338"/>
          <p14:tracePt t="20083" x="984250" y="3348038"/>
          <p14:tracePt t="20092" x="984250" y="3355975"/>
          <p14:tracePt t="20107" x="984250" y="3402013"/>
          <p14:tracePt t="20124" x="998538" y="3468688"/>
          <p14:tracePt t="20140" x="1017588" y="3570288"/>
          <p14:tracePt t="20157" x="1038225" y="3670300"/>
          <p14:tracePt t="20174" x="1058863" y="3790950"/>
          <p14:tracePt t="20191" x="1098550" y="3951288"/>
          <p14:tracePt t="20207" x="1131888" y="4024313"/>
          <p14:tracePt t="20223" x="1165225" y="4105275"/>
          <p14:tracePt t="20240" x="1204913" y="4179888"/>
          <p14:tracePt t="20257" x="1246188" y="4246563"/>
          <p14:tracePt t="20273" x="1292225" y="4298950"/>
          <p14:tracePt t="20290" x="1400175" y="4400550"/>
          <p14:tracePt t="20307" x="1473200" y="4452938"/>
          <p14:tracePt t="20324" x="1560513" y="4506913"/>
          <p14:tracePt t="20340" x="1647825" y="4540250"/>
          <p14:tracePt t="20358" x="1741488" y="4567238"/>
          <p14:tracePt t="20374" x="1855788" y="4594225"/>
          <p14:tracePt t="20391" x="2028825" y="4594225"/>
          <p14:tracePt t="20407" x="2176463" y="4581525"/>
          <p14:tracePt t="20423" x="2336800" y="4540250"/>
          <p14:tracePt t="20440" x="2517775" y="4460875"/>
          <p14:tracePt t="20456" x="2725738" y="4340225"/>
          <p14:tracePt t="20473" x="2960688" y="4179888"/>
          <p14:tracePt t="20490" x="3254375" y="3938588"/>
          <p14:tracePt t="20507" x="3389313" y="3803650"/>
          <p14:tracePt t="20523" x="3502025" y="3670300"/>
          <p14:tracePt t="20539" x="3603625" y="3529013"/>
          <p14:tracePt t="20556" x="3663950" y="3435350"/>
          <p14:tracePt t="20573" x="3703638" y="3355975"/>
          <p14:tracePt t="20589" x="3709988" y="3308350"/>
          <p14:tracePt t="20592" x="3716338" y="3295650"/>
          <p14:tracePt t="20606" x="3716338" y="3254375"/>
          <p14:tracePt t="20622" x="3724275" y="3221038"/>
          <p14:tracePt t="20639" x="3730625" y="3181350"/>
          <p14:tracePt t="20656" x="3730625" y="3148013"/>
          <p14:tracePt t="20689" x="3730625" y="3133725"/>
          <p14:tracePt t="46792" x="3724275" y="3127375"/>
          <p14:tracePt t="46799" x="3709988" y="3121025"/>
          <p14:tracePt t="46806" x="3697288" y="3114675"/>
          <p14:tracePt t="46817" x="3683000" y="3094038"/>
          <p14:tracePt t="46834" x="3643313" y="3067050"/>
          <p14:tracePt t="46850" x="3570288" y="3000375"/>
          <p14:tracePt t="46866" x="3495675" y="2906713"/>
          <p14:tracePt t="46884" x="3341688" y="2713038"/>
          <p14:tracePt t="46899" x="3241675" y="2551113"/>
          <p14:tracePt t="46916" x="3133725" y="2370138"/>
          <p14:tracePt t="46934" x="3040063" y="2224088"/>
          <p14:tracePt t="46950" x="2952750" y="2062163"/>
          <p14:tracePt t="46966" x="2894013" y="1928813"/>
          <p14:tracePt t="46984" x="2813050" y="1741488"/>
          <p14:tracePt t="47000" x="2752725" y="1627188"/>
          <p14:tracePt t="47016" x="2713038" y="1539875"/>
          <p14:tracePt t="47033" x="2679700" y="1452563"/>
          <p14:tracePt t="47050" x="2659063" y="1379538"/>
          <p14:tracePt t="47067" x="2619375" y="1292225"/>
          <p14:tracePt t="47083" x="2605088" y="1252538"/>
          <p14:tracePt t="47099" x="2592388" y="1212850"/>
          <p14:tracePt t="47116" x="2578100" y="1185863"/>
          <p14:tracePt t="47133" x="2571750" y="1165225"/>
          <p14:tracePt t="47150" x="2565400" y="1158875"/>
          <p14:tracePt t="47167" x="2551113" y="1138238"/>
          <p14:tracePt t="47184" x="2551113" y="1131888"/>
          <p14:tracePt t="47507" x="2544763" y="1125538"/>
          <p14:tracePt t="47515" x="2544763" y="1119188"/>
          <p14:tracePt t="47522" x="2532063" y="1119188"/>
          <p14:tracePt t="47533" x="2524125" y="1104900"/>
          <p14:tracePt t="47549" x="2505075" y="1077913"/>
          <p14:tracePt t="47566" x="2478088" y="1058863"/>
          <p14:tracePt t="47584" x="2430463" y="1004888"/>
          <p14:tracePt t="47600" x="2397125" y="977900"/>
          <p14:tracePt t="47616" x="2370138" y="950913"/>
          <p14:tracePt t="47633" x="2351088" y="938213"/>
          <p14:tracePt t="47649" x="2336800" y="923925"/>
          <p14:tracePt t="47667" x="2324100" y="911225"/>
          <p14:tracePt t="47684" x="2303463" y="896938"/>
          <p14:tracePt t="47699" x="2297113" y="890588"/>
          <p14:tracePt t="47717" x="2290763" y="890588"/>
          <p14:tracePt t="47733" x="2270125" y="890588"/>
          <p14:tracePt t="47749" x="2257425" y="890588"/>
          <p14:tracePt t="47766" x="2243138" y="890588"/>
          <p14:tracePt t="47784" x="2216150" y="904875"/>
          <p14:tracePt t="47800" x="2190750" y="923925"/>
          <p14:tracePt t="47817" x="2163763" y="957263"/>
          <p14:tracePt t="47832" x="2130425" y="984250"/>
          <p14:tracePt t="47849" x="2103438" y="1017588"/>
          <p14:tracePt t="47866" x="2076450" y="1071563"/>
          <p14:tracePt t="47884" x="2016125" y="1192213"/>
          <p14:tracePt t="47900" x="1976438" y="1292225"/>
          <p14:tracePt t="47916" x="1941513" y="1406525"/>
          <p14:tracePt t="47932" x="1916113" y="1512888"/>
          <p14:tracePt t="47950" x="1901825" y="1614488"/>
          <p14:tracePt t="47966" x="1895475" y="1708150"/>
          <p14:tracePt t="47982" x="1895475" y="1781175"/>
          <p14:tracePt t="48000" x="1908175" y="1862138"/>
          <p14:tracePt t="48016" x="1922463" y="1901825"/>
          <p14:tracePt t="48033" x="1941513" y="1941513"/>
          <p14:tracePt t="48050" x="1968500" y="1976438"/>
          <p14:tracePt t="48065" x="1989138" y="2001838"/>
          <p14:tracePt t="48084" x="2049463" y="2055813"/>
          <p14:tracePt t="48100" x="2082800" y="2082800"/>
          <p14:tracePt t="48116" x="2136775" y="2109788"/>
          <p14:tracePt t="48133" x="2197100" y="2122488"/>
          <p14:tracePt t="48150" x="2236788" y="2130425"/>
          <p14:tracePt t="48167" x="2284413" y="2130425"/>
          <p14:tracePt t="48184" x="2378075" y="2130425"/>
          <p14:tracePt t="48200" x="2444750" y="2116138"/>
          <p14:tracePt t="48215" x="2517775" y="2076450"/>
          <p14:tracePt t="48232" x="2584450" y="2043113"/>
          <p14:tracePt t="48249" x="2638425" y="1995488"/>
          <p14:tracePt t="48266" x="2679700" y="1962150"/>
          <p14:tracePt t="48282" x="2713038" y="1916113"/>
          <p14:tracePt t="48300" x="2786063" y="1808163"/>
          <p14:tracePt t="48316" x="2833688" y="1708150"/>
          <p14:tracePt t="48332" x="2867025" y="1608138"/>
          <p14:tracePt t="48350" x="2886075" y="1506538"/>
          <p14:tracePt t="48365" x="2894013" y="1385888"/>
          <p14:tracePt t="48382" x="2894013" y="1285875"/>
          <p14:tracePt t="48400" x="2879725" y="1165225"/>
          <p14:tracePt t="48417" x="2846388" y="1071563"/>
          <p14:tracePt t="48432" x="2813050" y="990600"/>
          <p14:tracePt t="48449" x="2779713" y="923925"/>
          <p14:tracePt t="48466" x="2738438" y="869950"/>
          <p14:tracePt t="48483" x="2692400" y="790575"/>
          <p14:tracePt t="48500" x="2665413" y="769938"/>
          <p14:tracePt t="48516" x="2632075" y="736600"/>
          <p14:tracePt t="48533" x="2598738" y="715963"/>
          <p14:tracePt t="48550" x="2559050" y="696913"/>
          <p14:tracePt t="48566" x="2517775" y="682625"/>
          <p14:tracePt t="48583" x="2465388" y="676275"/>
          <p14:tracePt t="48600" x="2438400" y="676275"/>
          <p14:tracePt t="48616" x="2405063" y="676275"/>
          <p14:tracePt t="48632" x="2370138" y="676275"/>
          <p14:tracePt t="48649" x="2344738" y="682625"/>
          <p14:tracePt t="48666" x="2309813" y="690563"/>
          <p14:tracePt t="48683" x="2284413" y="709613"/>
          <p14:tracePt t="48700" x="2270125" y="715963"/>
          <p14:tracePt t="48716" x="2263775" y="742950"/>
          <p14:tracePt t="48732" x="2243138" y="776288"/>
          <p14:tracePt t="48750" x="2236788" y="844550"/>
          <p14:tracePt t="48766" x="2203450" y="944563"/>
          <p14:tracePt t="48784" x="2170113" y="1119188"/>
          <p14:tracePt t="48800" x="2163763" y="1238250"/>
          <p14:tracePt t="48816" x="2149475" y="1319213"/>
          <p14:tracePt t="48833" x="2149475" y="1366838"/>
          <p14:tracePt t="48850" x="2149475" y="1427163"/>
          <p14:tracePt t="48865" x="2155825" y="1466850"/>
          <p14:tracePt t="48883" x="2176463" y="1527175"/>
          <p14:tracePt t="48900" x="2190750" y="1566863"/>
          <p14:tracePt t="48916" x="2216150" y="1593850"/>
          <p14:tracePt t="48933" x="2236788" y="1620838"/>
          <p14:tracePt t="48949" x="2270125" y="1647825"/>
          <p14:tracePt t="48965" x="2297113" y="1666875"/>
          <p14:tracePt t="48983" x="2351088" y="1701800"/>
          <p14:tracePt t="49000" x="2378075" y="1720850"/>
          <p14:tracePt t="49016" x="2417763" y="1735138"/>
          <p14:tracePt t="49032" x="2465388" y="1741488"/>
          <p14:tracePt t="49049" x="2511425" y="1741488"/>
          <p14:tracePt t="49065" x="2551113" y="1741488"/>
          <p14:tracePt t="49082" x="2578100" y="1735138"/>
          <p14:tracePt t="49100" x="2611438" y="1708150"/>
          <p14:tracePt t="49115" x="2638425" y="1660525"/>
          <p14:tracePt t="49132" x="2671763" y="1560513"/>
          <p14:tracePt t="49149" x="2692400" y="1412875"/>
          <p14:tracePt t="49166" x="2705100" y="1246188"/>
          <p14:tracePt t="49182" x="2705100" y="1119188"/>
          <p14:tracePt t="49200" x="2671763" y="950913"/>
          <p14:tracePt t="49216" x="2625725" y="869950"/>
          <p14:tracePt t="49232" x="2584450" y="823913"/>
          <p14:tracePt t="49248" x="2538413" y="769938"/>
          <p14:tracePt t="49265" x="2484438" y="730250"/>
          <p14:tracePt t="49282" x="2465388" y="723900"/>
          <p14:tracePt t="49299" x="2457450" y="723900"/>
          <p14:tracePt t="49515" x="2451100" y="723900"/>
          <p14:tracePt t="49522" x="2438400" y="730250"/>
          <p14:tracePt t="49533" x="2424113" y="736600"/>
          <p14:tracePt t="49548" x="2330450" y="784225"/>
          <p14:tracePt t="49566" x="2176463" y="857250"/>
          <p14:tracePt t="49584" x="1995488" y="938213"/>
          <p14:tracePt t="49600" x="1781175" y="1017588"/>
          <p14:tracePt t="49616" x="1660525" y="1065213"/>
          <p14:tracePt t="49633" x="1566863" y="1098550"/>
          <p14:tracePt t="49648" x="1460500" y="1152525"/>
          <p14:tracePt t="49666" x="1379538" y="1192213"/>
          <p14:tracePt t="49682" x="1298575" y="1238250"/>
          <p14:tracePt t="49700" x="1198563" y="1319213"/>
          <p14:tracePt t="49716" x="1138238" y="1393825"/>
          <p14:tracePt t="49732" x="1077913" y="1466850"/>
          <p14:tracePt t="49749" x="1023938" y="1560513"/>
          <p14:tracePt t="49766" x="977900" y="1633538"/>
          <p14:tracePt t="49782" x="923925" y="1747838"/>
          <p14:tracePt t="49799" x="890588" y="1962150"/>
          <p14:tracePt t="49816" x="877888" y="2095500"/>
          <p14:tracePt t="49833" x="869950" y="2257425"/>
          <p14:tracePt t="49849" x="869950" y="2405063"/>
          <p14:tracePt t="49865" x="877888" y="2551113"/>
          <p14:tracePt t="49882" x="896938" y="2679700"/>
          <p14:tracePt t="49900" x="944563" y="2846388"/>
          <p14:tracePt t="49917" x="977900" y="2933700"/>
          <p14:tracePt t="49932" x="1017588" y="3000375"/>
          <p14:tracePt t="49949" x="1044575" y="3048000"/>
          <p14:tracePt t="49966" x="1077913" y="3081338"/>
          <p14:tracePt t="49982" x="1125538" y="3114675"/>
          <p14:tracePt t="50000" x="1198563" y="3141663"/>
          <p14:tracePt t="50016" x="1258888" y="3154363"/>
          <p14:tracePt t="50032" x="1319213" y="3154363"/>
          <p14:tracePt t="50049" x="1366838" y="3148013"/>
          <p14:tracePt t="50066" x="1419225" y="3114675"/>
          <p14:tracePt t="50082" x="1493838" y="3060700"/>
          <p14:tracePt t="50100" x="1593850" y="2952750"/>
          <p14:tracePt t="50116" x="1666875" y="2867025"/>
          <p14:tracePt t="50132" x="1720850" y="2773363"/>
          <p14:tracePt t="50149" x="1768475" y="2671763"/>
          <p14:tracePt t="50166" x="1795463" y="2578100"/>
          <p14:tracePt t="50183" x="1801813" y="2457450"/>
          <p14:tracePt t="50200" x="1801813" y="2297113"/>
          <p14:tracePt t="50216" x="1787525" y="2170113"/>
          <p14:tracePt t="50232" x="1741488" y="2049463"/>
          <p14:tracePt t="50248" x="1701800" y="1962150"/>
          <p14:tracePt t="50266" x="1647825" y="1881188"/>
          <p14:tracePt t="50283" x="1614488" y="1835150"/>
          <p14:tracePt t="50299" x="1573213" y="1787525"/>
          <p14:tracePt t="50317" x="1506538" y="1735138"/>
          <p14:tracePt t="50332" x="1473200" y="1708150"/>
          <p14:tracePt t="50348" x="1433513" y="1701800"/>
          <p14:tracePt t="50365" x="1400175" y="1693863"/>
          <p14:tracePt t="50383" x="1373188" y="1693863"/>
          <p14:tracePt t="50398" x="1339850" y="1693863"/>
          <p14:tracePt t="50417" x="1273175" y="1714500"/>
          <p14:tracePt t="50432" x="1225550" y="1741488"/>
          <p14:tracePt t="50448" x="1185863" y="1774825"/>
          <p14:tracePt t="50466" x="1138238" y="1808163"/>
          <p14:tracePt t="50483" x="1104900" y="1855788"/>
          <p14:tracePt t="50498" x="1058863" y="1908175"/>
          <p14:tracePt t="50516" x="1004888" y="2016125"/>
          <p14:tracePt t="50532" x="971550" y="2103438"/>
          <p14:tracePt t="50549" x="950913" y="2209800"/>
          <p14:tracePt t="50565" x="930275" y="2351088"/>
          <p14:tracePt t="50582" x="923925" y="2478088"/>
          <p14:tracePt t="50599" x="930275" y="2619375"/>
          <p14:tracePt t="50601" x="944563" y="2705100"/>
          <p14:tracePt t="50616" x="984250" y="2813050"/>
          <p14:tracePt t="50632" x="1031875" y="2913063"/>
          <p14:tracePt t="50649" x="1038225" y="2927350"/>
          <p14:tracePt t="50665" x="1058863" y="2940050"/>
          <p14:tracePt t="50893" x="1058863" y="2946400"/>
          <p14:tracePt t="50900" x="1065213" y="2946400"/>
          <p14:tracePt t="50916" x="1077913" y="2952750"/>
          <p14:tracePt t="50931" x="1104900" y="2979738"/>
          <p14:tracePt t="50949" x="1171575" y="3027363"/>
          <p14:tracePt t="50965" x="1279525" y="3100388"/>
          <p14:tracePt t="50981" x="1393825" y="3175000"/>
          <p14:tracePt t="51000" x="1512888" y="3254375"/>
          <p14:tracePt t="51016" x="1714500" y="3355975"/>
          <p14:tracePt t="51032" x="1814513" y="3389313"/>
          <p14:tracePt t="51048" x="1928813" y="3408363"/>
          <p14:tracePt t="51065" x="2028825" y="3416300"/>
          <p14:tracePt t="51082" x="2116138" y="3416300"/>
          <p14:tracePt t="51099" x="2209800" y="3389313"/>
          <p14:tracePt t="51101" x="2257425" y="3362325"/>
          <p14:tracePt t="51116" x="2378075" y="3281363"/>
          <p14:tracePt t="51132" x="2505075" y="3160713"/>
          <p14:tracePt t="51149" x="2524125" y="3127375"/>
          <p14:tracePt t="51166" x="2578100" y="3081338"/>
          <p14:tracePt t="51386" x="2578100" y="3067050"/>
          <p14:tracePt t="51393" x="2578100" y="3054350"/>
          <p14:tracePt t="51401" x="2578100" y="3033713"/>
          <p14:tracePt t="51415" x="2584450" y="3000375"/>
          <p14:tracePt t="51432" x="2592388" y="2867025"/>
          <p14:tracePt t="51449" x="2592388" y="2792413"/>
          <p14:tracePt t="51465" x="2592388" y="2759075"/>
          <p14:tracePt t="51481" x="2592388" y="2732088"/>
          <p14:tracePt t="51499" x="2571750" y="2705100"/>
          <p14:tracePt t="51516" x="2544763" y="2679700"/>
          <p14:tracePt t="51532" x="2505075" y="2665413"/>
          <p14:tracePt t="51549" x="2471738" y="2659063"/>
          <p14:tracePt t="51566" x="2438400" y="2652713"/>
          <p14:tracePt t="51582" x="2411413" y="2652713"/>
          <p14:tracePt t="51599" x="2378075" y="2652713"/>
          <p14:tracePt t="51601" x="2370138" y="2652713"/>
          <p14:tracePt t="51616" x="2336800" y="2659063"/>
          <p14:tracePt t="51632" x="2303463" y="2686050"/>
          <p14:tracePt t="51649" x="2270125" y="2705100"/>
          <p14:tracePt t="51665" x="2236788" y="2752725"/>
          <p14:tracePt t="51682" x="2182813" y="2825750"/>
          <p14:tracePt t="51699" x="2136775" y="2927350"/>
          <p14:tracePt t="51716" x="2070100" y="3121025"/>
          <p14:tracePt t="51732" x="2049463" y="3268663"/>
          <p14:tracePt t="51749" x="2043113" y="3408363"/>
          <p14:tracePt t="51765" x="2049463" y="3522663"/>
          <p14:tracePt t="51782" x="2082800" y="3609975"/>
          <p14:tracePt t="51800" x="2130425" y="3676650"/>
          <p14:tracePt t="51816" x="2203450" y="3743325"/>
          <p14:tracePt t="51832" x="2236788" y="3770313"/>
          <p14:tracePt t="51849" x="2290763" y="3797300"/>
          <p14:tracePt t="51865" x="2330450" y="3803650"/>
          <p14:tracePt t="51882" x="2363788" y="3803650"/>
          <p14:tracePt t="51899" x="2405063" y="3803650"/>
          <p14:tracePt t="51916" x="2457450" y="3784600"/>
          <p14:tracePt t="51932" x="2517775" y="3743325"/>
          <p14:tracePt t="51949" x="2592388" y="3663950"/>
          <p14:tracePt t="51965" x="2652713" y="3582988"/>
          <p14:tracePt t="51981" x="2713038" y="3502025"/>
          <p14:tracePt t="51998" x="2752725" y="3435350"/>
          <p14:tracePt t="52016" x="2792413" y="3368675"/>
          <p14:tracePt t="52032" x="2806700" y="3341688"/>
          <p14:tracePt t="52049" x="2813050" y="3295650"/>
          <p14:tracePt t="52065" x="2819400" y="3254375"/>
          <p14:tracePt t="52082" x="2819400" y="3194050"/>
          <p14:tracePt t="52099" x="2819400" y="3154363"/>
          <p14:tracePt t="52101" x="2806700" y="3133725"/>
          <p14:tracePt t="52115" x="2792413" y="3100388"/>
          <p14:tracePt t="52132" x="2779713" y="3073400"/>
          <p14:tracePt t="52394" x="2773363" y="3073400"/>
          <p14:tracePt t="52401" x="2759075" y="3073400"/>
          <p14:tracePt t="52416" x="2732088" y="3087688"/>
          <p14:tracePt t="52432" x="2679700" y="3108325"/>
          <p14:tracePt t="52449" x="2571750" y="3141663"/>
          <p14:tracePt t="52464" x="2397125" y="3194050"/>
          <p14:tracePt t="52481" x="2203450" y="3241675"/>
          <p14:tracePt t="52498" x="1976438" y="3308350"/>
          <p14:tracePt t="52514" x="1747838" y="3362325"/>
          <p14:tracePt t="52532" x="1479550" y="3416300"/>
          <p14:tracePt t="52548" x="1339850" y="3435350"/>
          <p14:tracePt t="52565" x="1238250" y="3441700"/>
          <p14:tracePt t="52581" x="1158875" y="3449638"/>
          <p14:tracePt t="52598" x="1092200" y="3462338"/>
          <p14:tracePt t="52601" x="1058863" y="3462338"/>
          <p14:tracePt t="52614" x="1023938" y="3468688"/>
          <p14:tracePt t="52632" x="971550" y="3482975"/>
          <p14:tracePt t="52648" x="944563" y="3489325"/>
          <p14:tracePt t="52664" x="917575" y="3502025"/>
          <p14:tracePt t="52682" x="896938" y="3516313"/>
          <p14:tracePt t="52700" x="884238" y="3529013"/>
          <p14:tracePt t="52715" x="877888" y="3549650"/>
          <p14:tracePt t="52732" x="857250" y="3582988"/>
          <p14:tracePt t="52748" x="850900" y="3622675"/>
          <p14:tracePt t="52765" x="850900" y="3670300"/>
          <p14:tracePt t="52781" x="844550" y="3736975"/>
          <p14:tracePt t="52798" x="844550" y="3810000"/>
          <p14:tracePt t="52815" x="844550" y="3884613"/>
          <p14:tracePt t="52832" x="857250" y="3951288"/>
          <p14:tracePt t="52848" x="869950" y="3984625"/>
          <p14:tracePt t="52864" x="904875" y="4005263"/>
          <p14:tracePt t="52880" x="930275" y="4024313"/>
          <p14:tracePt t="52899" x="977900" y="4032250"/>
          <p14:tracePt t="52916" x="1031875" y="4044950"/>
          <p14:tracePt t="52932" x="1058863" y="4044950"/>
          <p14:tracePt t="52948" x="1084263" y="4044950"/>
          <p14:tracePt t="52965" x="1098550" y="4044950"/>
          <p14:tracePt t="52981" x="1111250" y="4044950"/>
          <p14:tracePt t="52998" x="1119188" y="4044950"/>
          <p14:tracePt t="53016" x="1125538" y="4038600"/>
          <p14:tracePt t="53032" x="1131888" y="4032250"/>
          <p14:tracePt t="53048" x="1138238" y="4032250"/>
          <p14:tracePt t="53064" x="1138238" y="4011613"/>
          <p14:tracePt t="53082" x="1152525" y="3978275"/>
          <p14:tracePt t="53098" x="1165225" y="3924300"/>
          <p14:tracePt t="53101" x="1165225" y="3897313"/>
          <p14:tracePt t="53115" x="1165225" y="3870325"/>
          <p14:tracePt t="53132" x="1171575" y="3790950"/>
          <p14:tracePt t="53147" x="1171575" y="3743325"/>
          <p14:tracePt t="53164" x="1171575" y="3703638"/>
          <p14:tracePt t="53181" x="1165225" y="3670300"/>
          <p14:tracePt t="53198" x="1152525" y="3643313"/>
          <p14:tracePt t="53215" x="1138238" y="3616325"/>
          <p14:tracePt t="53232" x="1104900" y="3589338"/>
          <p14:tracePt t="53248" x="1084263" y="3570288"/>
          <p14:tracePt t="53265" x="1058863" y="3549650"/>
          <p14:tracePt t="53281" x="1031875" y="3536950"/>
          <p14:tracePt t="53298" x="1011238" y="3516313"/>
          <p14:tracePt t="53316" x="977900" y="3509963"/>
          <p14:tracePt t="53333" x="950913" y="3509963"/>
          <p14:tracePt t="53348" x="944563" y="3509963"/>
          <p14:tracePt t="53364" x="930275" y="3509963"/>
          <p14:tracePt t="53382" x="923925" y="3509963"/>
          <p14:tracePt t="53399" x="917575" y="3509963"/>
          <p14:tracePt t="53415" x="911225" y="3509963"/>
          <p14:tracePt t="53432" x="904875" y="3522663"/>
          <p14:tracePt t="53448" x="896938" y="3536950"/>
          <p14:tracePt t="53465" x="890588" y="3556000"/>
          <p14:tracePt t="53482" x="884238" y="3595688"/>
          <p14:tracePt t="53498" x="877888" y="3649663"/>
          <p14:tracePt t="53515" x="869950" y="3743325"/>
          <p14:tracePt t="53533" x="869950" y="3905250"/>
          <p14:tracePt t="53548" x="869950" y="4005263"/>
          <p14:tracePt t="53564" x="884238" y="4111625"/>
          <p14:tracePt t="53581" x="917575" y="4192588"/>
          <p14:tracePt t="53598" x="950913" y="4252913"/>
          <p14:tracePt t="53600" x="977900" y="4279900"/>
          <p14:tracePt t="53614" x="998538" y="4306888"/>
          <p14:tracePt t="53632" x="1031875" y="4319588"/>
          <p14:tracePt t="53648" x="1050925" y="4319588"/>
          <p14:tracePt t="53863" x="1058863" y="4319588"/>
          <p14:tracePt t="53870" x="1065213" y="4325938"/>
          <p14:tracePt t="53881" x="1077913" y="4333875"/>
          <p14:tracePt t="53898" x="1104900" y="4352925"/>
          <p14:tracePt t="53915" x="1158875" y="4394200"/>
          <p14:tracePt t="53932" x="1306513" y="4506913"/>
          <p14:tracePt t="53947" x="1427163" y="4600575"/>
          <p14:tracePt t="53965" x="1560513" y="4735513"/>
          <p14:tracePt t="53981" x="1701800" y="4856163"/>
          <p14:tracePt t="53998" x="1855788" y="5002213"/>
          <p14:tracePt t="54015" x="2009775" y="5122863"/>
          <p14:tracePt t="54031" x="2344738" y="5137150"/>
          <p14:tracePt t="54048" x="2544763" y="5137150"/>
          <p14:tracePt t="54064" x="2819400" y="5137150"/>
          <p14:tracePt t="54080" x="3027363" y="5137150"/>
          <p14:tracePt t="54098" x="3235325" y="5137150"/>
          <p14:tracePt t="54102" x="3322638" y="5137150"/>
          <p14:tracePt t="54114" x="3402013" y="5122863"/>
          <p14:tracePt t="54132" x="3609975" y="5016500"/>
          <p14:tracePt t="54149" x="3716338" y="4916488"/>
          <p14:tracePt t="54165" x="3817938" y="4754563"/>
          <p14:tracePt t="54181" x="3870325" y="4600575"/>
          <p14:tracePt t="54198" x="3884613" y="4427538"/>
          <p14:tracePt t="54215" x="3884613" y="4306888"/>
          <p14:tracePt t="54232" x="3857625" y="4179888"/>
          <p14:tracePt t="54248" x="3830638" y="4119563"/>
          <p14:tracePt t="54265" x="3770313" y="4044950"/>
          <p14:tracePt t="54281" x="3697288" y="3978275"/>
          <p14:tracePt t="54298" x="3595688" y="3884613"/>
          <p14:tracePt t="54315" x="3482975" y="3803650"/>
          <p14:tracePt t="54332" x="3302000" y="3709988"/>
          <p14:tracePt t="54349" x="3160713" y="3676650"/>
          <p14:tracePt t="54364" x="3021013" y="3643313"/>
          <p14:tracePt t="54382" x="2894013" y="3643313"/>
          <p14:tracePt t="54398" x="2773363" y="3649663"/>
          <p14:tracePt t="54414" x="2671763" y="3676650"/>
          <p14:tracePt t="54431" x="2544763" y="3730625"/>
          <p14:tracePt t="54448" x="2484438" y="3784600"/>
          <p14:tracePt t="54465" x="2424113" y="3851275"/>
          <p14:tracePt t="54481" x="2378075" y="3911600"/>
          <p14:tracePt t="54498" x="2336800" y="4011613"/>
          <p14:tracePt t="54515" x="2303463" y="4105275"/>
          <p14:tracePt t="54532" x="2290763" y="4265613"/>
          <p14:tracePt t="54548" x="2290763" y="4367213"/>
          <p14:tracePt t="54564" x="2303463" y="4487863"/>
          <p14:tracePt t="54581" x="2357438" y="4614863"/>
          <p14:tracePt t="54597" x="2411413" y="4754563"/>
          <p14:tracePt t="54614" x="2484438" y="4895850"/>
          <p14:tracePt t="54630" x="2559050" y="5002213"/>
          <p14:tracePt t="54648" x="2671763" y="5137150"/>
          <p14:tracePt t="54664" x="2746375" y="5137150"/>
          <p14:tracePt t="54680" x="2819400" y="5137150"/>
          <p14:tracePt t="54697" x="2900363" y="5137150"/>
          <p14:tracePt t="54714" x="2979738" y="5137150"/>
          <p14:tracePt t="54732" x="3054350" y="5137150"/>
          <p14:tracePt t="54748" x="3094038" y="5137150"/>
          <p14:tracePt t="54764" x="3148013" y="5110163"/>
          <p14:tracePt t="54781" x="3221038" y="5016500"/>
          <p14:tracePt t="54798" x="3302000" y="4895850"/>
          <p14:tracePt t="54814" x="3362325" y="4748213"/>
          <p14:tracePt t="54832" x="3402013" y="4527550"/>
          <p14:tracePt t="54848" x="3402013" y="4400550"/>
          <p14:tracePt t="54864" x="3381375" y="4298950"/>
          <p14:tracePt t="54880" x="3341688" y="4232275"/>
          <p14:tracePt t="54897" x="3302000" y="4165600"/>
          <p14:tracePt t="54915" x="3275013" y="4138613"/>
          <p14:tracePt t="54932" x="3235325" y="4098925"/>
          <p14:tracePt t="54948" x="3214688" y="4084638"/>
          <p14:tracePt t="54964" x="3208338" y="4071938"/>
          <p14:tracePt t="55186" x="3187700" y="4071938"/>
          <p14:tracePt t="55194" x="3167063" y="4065588"/>
          <p14:tracePt t="55201" x="3141663" y="4051300"/>
          <p14:tracePt t="55213" x="3114675" y="4044950"/>
          <p14:tracePt t="55231" x="3000375" y="4005263"/>
          <p14:tracePt t="55248" x="2846388" y="3930650"/>
          <p14:tracePt t="55265" x="2746375" y="3851275"/>
          <p14:tracePt t="55281" x="2652713" y="3751263"/>
          <p14:tracePt t="55297" x="2565400" y="3622675"/>
          <p14:tracePt t="55314" x="2471738" y="3449638"/>
          <p14:tracePt t="55331" x="2405063" y="3248025"/>
          <p14:tracePt t="55348" x="2351088" y="2967038"/>
          <p14:tracePt t="55364" x="2351088" y="2786063"/>
          <p14:tracePt t="55381" x="2351088" y="2632075"/>
          <p14:tracePt t="55397" x="2378075" y="2484438"/>
          <p14:tracePt t="55413" x="2451100" y="2336800"/>
          <p14:tracePt t="55431" x="2538413" y="2176463"/>
          <p14:tracePt t="55449" x="2732088" y="1928813"/>
          <p14:tracePt t="55464" x="2913063" y="1762125"/>
          <p14:tracePt t="55481" x="3121025" y="1600200"/>
          <p14:tracePt t="55497" x="3160713" y="1581150"/>
          <p14:tracePt t="55515" x="3227388" y="1547813"/>
          <p14:tracePt t="55711" x="3214688" y="1547813"/>
          <p14:tracePt t="55718" x="3201988" y="1547813"/>
          <p14:tracePt t="55732" x="3167063" y="1533525"/>
          <p14:tracePt t="55749" x="3127375" y="1520825"/>
          <p14:tracePt t="55763" x="3073400" y="1500188"/>
          <p14:tracePt t="55780" x="3013075" y="1479550"/>
          <p14:tracePt t="55797" x="2946400" y="1446213"/>
          <p14:tracePt t="55813" x="2900363" y="1427163"/>
          <p14:tracePt t="55830" x="2867025" y="1412875"/>
          <p14:tracePt t="55847" x="2833688" y="1406525"/>
          <p14:tracePt t="55864" x="2819400" y="1400175"/>
          <p14:tracePt t="55880" x="2806700" y="1400175"/>
          <p14:tracePt t="55896" x="2798763" y="1400175"/>
          <p14:tracePt t="55914" x="2792413" y="1400175"/>
          <p14:tracePt t="55930" x="2786063" y="1393825"/>
          <p14:tracePt t="55948" x="2773363" y="1393825"/>
          <p14:tracePt t="55964" x="2759075" y="1393825"/>
          <p14:tracePt t="55981" x="2752725" y="1393825"/>
          <p14:tracePt t="55997" x="2738438" y="1385888"/>
          <p14:tracePt t="56014" x="2732088" y="1385888"/>
          <p14:tracePt t="56031" x="2719388" y="1385888"/>
          <p14:tracePt t="56047" x="2713038" y="1385888"/>
          <p14:tracePt t="56064" x="2698750" y="1379538"/>
          <p14:tracePt t="56081" x="2692400" y="1379538"/>
          <p14:tracePt t="56117" x="2686050" y="1379538"/>
          <p14:tracePt t="56131" x="2686050" y="1373188"/>
          <p14:tracePt t="56171" x="2686050" y="1366838"/>
          <p14:tracePt t="56195" x="2686050" y="1358900"/>
          <p14:tracePt t="56248" x="2686050" y="1352550"/>
          <p14:tracePt t="60550" x="2686050" y="1358900"/>
          <p14:tracePt t="60558" x="2686050" y="1373188"/>
          <p14:tracePt t="60566" x="2686050" y="1379538"/>
          <p14:tracePt t="60580" x="2686050" y="1427163"/>
          <p14:tracePt t="60596" x="2686050" y="1487488"/>
          <p14:tracePt t="60613" x="2686050" y="1614488"/>
          <p14:tracePt t="60629" x="2671763" y="1762125"/>
          <p14:tracePt t="60645" x="2619375" y="1949450"/>
          <p14:tracePt t="60662" x="2559050" y="2136775"/>
          <p14:tracePt t="60680" x="2384425" y="2478088"/>
          <p14:tracePt t="60696" x="2263775" y="2719388"/>
          <p14:tracePt t="60712" x="2089150" y="3006725"/>
          <p14:tracePt t="60728" x="1908175" y="3308350"/>
          <p14:tracePt t="60745" x="1720850" y="3616325"/>
          <p14:tracePt t="60763" x="1573213" y="3836988"/>
          <p14:tracePt t="60780" x="1393825" y="4059238"/>
          <p14:tracePt t="60796" x="1273175" y="4132263"/>
          <p14:tracePt t="60813" x="1171575" y="4186238"/>
          <p14:tracePt t="60829" x="1084263" y="4219575"/>
          <p14:tracePt t="60846" x="990600" y="4238625"/>
          <p14:tracePt t="60862" x="904875" y="4252913"/>
          <p14:tracePt t="60880" x="776288" y="4273550"/>
          <p14:tracePt t="60896" x="690563" y="4306888"/>
          <p14:tracePt t="60912" x="622300" y="4333875"/>
          <p14:tracePt t="60929" x="582613" y="4359275"/>
          <p14:tracePt t="60962" x="576263" y="4367213"/>
          <p14:tracePt t="61165" x="576263" y="4373563"/>
          <p14:tracePt t="61173" x="576263" y="4379913"/>
          <p14:tracePt t="61181" x="576263" y="4386263"/>
          <p14:tracePt t="61196" x="576263" y="4427538"/>
          <p14:tracePt t="61212" x="576263" y="4467225"/>
          <p14:tracePt t="61229" x="576263" y="4540250"/>
          <p14:tracePt t="61246" x="576263" y="4621213"/>
          <p14:tracePt t="61263" x="576263" y="4675188"/>
          <p14:tracePt t="61280" x="576263" y="4748213"/>
          <p14:tracePt t="61296" x="576263" y="4802188"/>
          <p14:tracePt t="61313" x="576263" y="4841875"/>
          <p14:tracePt t="61329" x="588963" y="4895850"/>
          <p14:tracePt t="6394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bye</a:t>
            </a:r>
            <a:r>
              <a:rPr lang="es-ES" dirty="0"/>
              <a:t> !!</a:t>
            </a:r>
            <a:endParaRPr lang="es-CL" dirty="0"/>
          </a:p>
        </p:txBody>
      </p:sp>
      <p:pic>
        <p:nvPicPr>
          <p:cNvPr id="9218" name="Picture 2" descr="Goodbye Cartoon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 bwMode="auto">
          <a:xfrm>
            <a:off x="2230954" y="1186270"/>
            <a:ext cx="4991778" cy="363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are you today?</a:t>
            </a:r>
            <a:endParaRPr dirty="0"/>
          </a:p>
        </p:txBody>
      </p:sp>
      <p:sp>
        <p:nvSpPr>
          <p:cNvPr id="3" name="Rectángulo 2"/>
          <p:cNvSpPr/>
          <p:nvPr/>
        </p:nvSpPr>
        <p:spPr>
          <a:xfrm>
            <a:off x="701600" y="1129900"/>
            <a:ext cx="41633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5"/>
              </a:rPr>
              <a:t>https://www.youtube.com/watch?v=tVlcKp3bWH8</a:t>
            </a:r>
            <a:r>
              <a:rPr lang="es-CL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5235" y="1550009"/>
            <a:ext cx="5586091" cy="317685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7"/>
    </mc:Choice>
    <mc:Fallback xmlns="">
      <p:transition spd="slow" advTm="1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3"/>
          <p:cNvSpPr txBox="1">
            <a:spLocks noGrp="1"/>
          </p:cNvSpPr>
          <p:nvPr>
            <p:ph type="title" idx="6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are you?</a:t>
            </a:r>
            <a:endParaRPr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698" y="1245182"/>
            <a:ext cx="1070463" cy="165683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40" y="3319431"/>
            <a:ext cx="1212876" cy="134282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9690" y="3329782"/>
            <a:ext cx="851262" cy="136202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8003" y="3319432"/>
            <a:ext cx="912858" cy="1342827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3253" y="1183818"/>
            <a:ext cx="1397739" cy="1718196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7793" y="1281542"/>
            <a:ext cx="1073825" cy="17164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8"/>
    </mc:Choice>
    <mc:Fallback xmlns="">
      <p:transition spd="slow" advTm="3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912" x="407988" y="3797300"/>
          <p14:tracePt t="25375" x="407988" y="3803650"/>
          <p14:tracePt t="25429" x="415925" y="3803650"/>
          <p14:tracePt t="25444" x="428625" y="3810000"/>
          <p14:tracePt t="25451" x="428625" y="3817938"/>
          <p14:tracePt t="25460" x="434975" y="3817938"/>
          <p14:tracePt t="25475" x="449263" y="3830638"/>
          <p14:tracePt t="25491" x="455613" y="3836988"/>
          <p14:tracePt t="25508" x="468313" y="3851275"/>
          <p14:tracePt t="25525" x="482600" y="3863975"/>
          <p14:tracePt t="25542" x="495300" y="3884613"/>
          <p14:tracePt t="25559" x="522288" y="3905250"/>
          <p14:tracePt t="25575" x="528638" y="3917950"/>
          <p14:tracePt t="25592" x="536575" y="3924300"/>
          <p14:tracePt t="25608" x="542925" y="3930650"/>
          <p14:tracePt t="25625" x="549275" y="3938588"/>
          <p14:tracePt t="25641" x="555625" y="3944938"/>
          <p14:tracePt t="25659" x="569913" y="3957638"/>
          <p14:tracePt t="25676" x="576263" y="3971925"/>
          <p14:tracePt t="25692" x="582613" y="3984625"/>
          <p14:tracePt t="25708" x="595313" y="3998913"/>
          <p14:tracePt t="25724" x="615950" y="4017963"/>
          <p14:tracePt t="25741" x="630238" y="4044950"/>
          <p14:tracePt t="25757" x="649288" y="4065588"/>
          <p14:tracePt t="25775" x="676275" y="4105275"/>
          <p14:tracePt t="25791" x="696913" y="4132263"/>
          <p14:tracePt t="25807" x="715963" y="4152900"/>
          <p14:tracePt t="25824" x="750888" y="4171950"/>
          <p14:tracePt t="25841" x="776288" y="4192588"/>
          <p14:tracePt t="25857" x="809625" y="4213225"/>
          <p14:tracePt t="25875" x="877888" y="4273550"/>
          <p14:tracePt t="25891" x="930275" y="4319588"/>
          <p14:tracePt t="25908" x="998538" y="4367213"/>
          <p14:tracePt t="25924" x="1071563" y="4427538"/>
          <p14:tracePt t="25941" x="1131888" y="4473575"/>
          <p14:tracePt t="25958" x="1198563" y="4506913"/>
          <p14:tracePt t="25975" x="1285875" y="4567238"/>
          <p14:tracePt t="25992" x="1325563" y="4587875"/>
          <p14:tracePt t="26007" x="1358900" y="4608513"/>
          <p14:tracePt t="26024" x="1385888" y="4621213"/>
          <p14:tracePt t="26040" x="1400175" y="4627563"/>
          <p14:tracePt t="26058" x="1406525" y="4627563"/>
          <p14:tracePt t="26322" x="1412875" y="4627563"/>
          <p14:tracePt t="26329" x="1419225" y="4627563"/>
          <p14:tracePt t="26341" x="1427163" y="4627563"/>
          <p14:tracePt t="26358" x="1446213" y="4621213"/>
          <p14:tracePt t="26376" x="1587500" y="4513263"/>
          <p14:tracePt t="26392" x="1747838" y="4367213"/>
          <p14:tracePt t="26408" x="2028825" y="4084638"/>
          <p14:tracePt t="26425" x="2336800" y="3697288"/>
          <p14:tracePt t="26441" x="2692400" y="3187700"/>
          <p14:tracePt t="26458" x="3000375" y="2719388"/>
          <p14:tracePt t="26475" x="3341688" y="2016125"/>
          <p14:tracePt t="26491" x="3462338" y="1660525"/>
          <p14:tracePt t="26508" x="3502025" y="1439863"/>
          <p14:tracePt t="26524" x="3509963" y="1258888"/>
          <p14:tracePt t="26542" x="3502025" y="1131888"/>
          <p14:tracePt t="26558" x="3476625" y="1031875"/>
          <p14:tracePt t="26575" x="3402013" y="917575"/>
          <p14:tracePt t="26591" x="3348038" y="850900"/>
          <p14:tracePt t="26608" x="3275013" y="796925"/>
          <p14:tracePt t="26624" x="3187700" y="736600"/>
          <p14:tracePt t="26641" x="3094038" y="682625"/>
          <p14:tracePt t="26657" x="2987675" y="630238"/>
          <p14:tracePt t="26674" x="2900363" y="588963"/>
          <p14:tracePt t="26691" x="2773363" y="542925"/>
          <p14:tracePt t="26708" x="2679700" y="528638"/>
          <p14:tracePt t="26724" x="2584450" y="528638"/>
          <p14:tracePt t="26741" x="2484438" y="528638"/>
          <p14:tracePt t="26757" x="2378075" y="542925"/>
          <p14:tracePt t="26774" x="2270125" y="576263"/>
          <p14:tracePt t="26791" x="2136775" y="630238"/>
          <p14:tracePt t="26808" x="2049463" y="663575"/>
          <p14:tracePt t="26825" x="1941513" y="709613"/>
          <p14:tracePt t="26842" x="1841500" y="763588"/>
          <p14:tracePt t="26858" x="1727200" y="817563"/>
          <p14:tracePt t="26875" x="1547813" y="944563"/>
          <p14:tracePt t="26892" x="1427163" y="1044575"/>
          <p14:tracePt t="26908" x="1319213" y="1152525"/>
          <p14:tracePt t="26924" x="1225550" y="1279525"/>
          <p14:tracePt t="26942" x="1144588" y="1393825"/>
          <p14:tracePt t="26958" x="1071563" y="1520825"/>
          <p14:tracePt t="26976" x="998538" y="1720850"/>
          <p14:tracePt t="26992" x="977900" y="1835150"/>
          <p14:tracePt t="27008" x="971550" y="1968500"/>
          <p14:tracePt t="27024" x="971550" y="2103438"/>
          <p14:tracePt t="27041" x="998538" y="2236788"/>
          <p14:tracePt t="27058" x="1044575" y="2357438"/>
          <p14:tracePt t="27074" x="1098550" y="2471738"/>
          <p14:tracePt t="27092" x="1212850" y="2644775"/>
          <p14:tracePt t="27108" x="1319213" y="2746375"/>
          <p14:tracePt t="27124" x="1433513" y="2846388"/>
          <p14:tracePt t="27141" x="1566863" y="2946400"/>
          <p14:tracePt t="27157" x="1687513" y="3027363"/>
          <p14:tracePt t="27174" x="1822450" y="3100388"/>
          <p14:tracePt t="27192" x="1982788" y="3175000"/>
          <p14:tracePt t="27208" x="2076450" y="3201988"/>
          <p14:tracePt t="27224" x="2176463" y="3221038"/>
          <p14:tracePt t="27241" x="2276475" y="3227388"/>
          <p14:tracePt t="27258" x="2378075" y="3227388"/>
          <p14:tracePt t="27275" x="2465388" y="3227388"/>
          <p14:tracePt t="27292" x="2565400" y="3227388"/>
          <p14:tracePt t="27308" x="2644775" y="3214688"/>
          <p14:tracePt t="27325" x="2713038" y="3194050"/>
          <p14:tracePt t="27341" x="2779713" y="3160713"/>
          <p14:tracePt t="27357" x="2859088" y="3114675"/>
          <p14:tracePt t="27374" x="2946400" y="3054350"/>
          <p14:tracePt t="27392" x="3087688" y="2906713"/>
          <p14:tracePt t="27408" x="3194050" y="2752725"/>
          <p14:tracePt t="27424" x="3281363" y="2611438"/>
          <p14:tracePt t="27441" x="3335338" y="2498725"/>
          <p14:tracePt t="27458" x="3348038" y="2405063"/>
          <p14:tracePt t="27475" x="3355975" y="2324100"/>
          <p14:tracePt t="27491" x="3328988" y="2190750"/>
          <p14:tracePt t="27508" x="3281363" y="2095500"/>
          <p14:tracePt t="27524" x="3221038" y="1989138"/>
          <p14:tracePt t="27540" x="3141663" y="1868488"/>
          <p14:tracePt t="27558" x="3060700" y="1735138"/>
          <p14:tracePt t="27574" x="2967038" y="1614488"/>
          <p14:tracePt t="27591" x="2859088" y="1500188"/>
          <p14:tracePt t="27608" x="2698750" y="1333500"/>
          <p14:tracePt t="27624" x="2565400" y="1225550"/>
          <p14:tracePt t="27640" x="2451100" y="1144588"/>
          <p14:tracePt t="27658" x="2317750" y="1084263"/>
          <p14:tracePt t="27674" x="2182813" y="1044575"/>
          <p14:tracePt t="27691" x="1982788" y="1023938"/>
          <p14:tracePt t="27708" x="1868488" y="1023938"/>
          <p14:tracePt t="27725" x="1741488" y="1023938"/>
          <p14:tracePt t="27741" x="1633538" y="1038225"/>
          <p14:tracePt t="27757" x="1506538" y="1071563"/>
          <p14:tracePt t="27774" x="1393825" y="1131888"/>
          <p14:tracePt t="27791" x="1219200" y="1252538"/>
          <p14:tracePt t="27808" x="1125538" y="1339850"/>
          <p14:tracePt t="27823" x="1044575" y="1439863"/>
          <p14:tracePt t="27840" x="984250" y="1554163"/>
          <p14:tracePt t="27857" x="917575" y="1693863"/>
          <p14:tracePt t="27873" x="869950" y="1841500"/>
          <p14:tracePt t="27890" x="844550" y="2022475"/>
          <p14:tracePt t="27908" x="836613" y="2290763"/>
          <p14:tracePt t="27924" x="844550" y="2471738"/>
          <p14:tracePt t="27941" x="869950" y="2632075"/>
          <p14:tracePt t="27957" x="911225" y="2779713"/>
          <p14:tracePt t="27974" x="957263" y="2900363"/>
          <p14:tracePt t="27991" x="1023938" y="3021013"/>
          <p14:tracePt t="28008" x="1138238" y="3160713"/>
          <p14:tracePt t="28024" x="1238250" y="3248025"/>
          <p14:tracePt t="28041" x="1333500" y="3314700"/>
          <p14:tracePt t="28058" x="1446213" y="3375025"/>
          <p14:tracePt t="28074" x="1560513" y="3408363"/>
          <p14:tracePt t="28091" x="1681163" y="3441700"/>
          <p14:tracePt t="28108" x="1847850" y="3468688"/>
          <p14:tracePt t="28124" x="1935163" y="3468688"/>
          <p14:tracePt t="28141" x="2016125" y="3468688"/>
          <p14:tracePt t="28158" x="2089150" y="3468688"/>
          <p14:tracePt t="28175" x="2176463" y="3455988"/>
          <p14:tracePt t="28192" x="2309813" y="3402013"/>
          <p14:tracePt t="28208" x="2411413" y="3348038"/>
          <p14:tracePt t="28224" x="2511425" y="3275013"/>
          <p14:tracePt t="28241" x="2632075" y="3175000"/>
          <p14:tracePt t="28257" x="2746375" y="3048000"/>
          <p14:tracePt t="28274" x="2919413" y="2859088"/>
          <p14:tracePt t="28291" x="3087688" y="2644775"/>
          <p14:tracePt t="28308" x="3235325" y="2424113"/>
          <p14:tracePt t="28324" x="3287713" y="2317750"/>
          <p14:tracePt t="28340" x="3322638" y="2224088"/>
          <p14:tracePt t="28357" x="3322638" y="2143125"/>
          <p14:tracePt t="28374" x="3314700" y="2043113"/>
          <p14:tracePt t="28391" x="3275013" y="1935163"/>
          <p14:tracePt t="28408" x="3127375" y="1714500"/>
          <p14:tracePt t="28424" x="3000375" y="1581150"/>
          <p14:tracePt t="28441" x="2840038" y="1427163"/>
          <p14:tracePt t="28457" x="2671763" y="1306513"/>
          <p14:tracePt t="28475" x="2478088" y="1198563"/>
          <p14:tracePt t="28491" x="2317750" y="1119188"/>
          <p14:tracePt t="28508" x="2116138" y="1065213"/>
          <p14:tracePt t="28524" x="1982788" y="1050925"/>
          <p14:tracePt t="28541" x="1874838" y="1050925"/>
          <p14:tracePt t="28558" x="1754188" y="1050925"/>
          <p14:tracePt t="28574" x="1647825" y="1050925"/>
          <p14:tracePt t="28590" x="1554163" y="1071563"/>
          <p14:tracePt t="28607" x="1460500" y="1104900"/>
          <p14:tracePt t="28624" x="1339850" y="1171575"/>
          <p14:tracePt t="28641" x="1279525" y="1219200"/>
          <p14:tracePt t="28658" x="1212850" y="1285875"/>
          <p14:tracePt t="28674" x="1158875" y="1379538"/>
          <p14:tracePt t="28691" x="1119188" y="1479550"/>
          <p14:tracePt t="28693" x="1084263" y="1547813"/>
          <p14:tracePt t="28707" x="1071563" y="1620838"/>
          <p14:tracePt t="28725" x="1023938" y="1868488"/>
          <p14:tracePt t="28741" x="1023938" y="2049463"/>
          <p14:tracePt t="28758" x="1023938" y="2243138"/>
          <p14:tracePt t="28774" x="1058863" y="2424113"/>
          <p14:tracePt t="28791" x="1104900" y="2578100"/>
          <p14:tracePt t="28808" x="1212850" y="2779713"/>
          <p14:tracePt t="28825" x="1298575" y="2886075"/>
          <p14:tracePt t="28841" x="1400175" y="2973388"/>
          <p14:tracePt t="28857" x="1506538" y="3048000"/>
          <p14:tracePt t="28874" x="1620838" y="3108325"/>
          <p14:tracePt t="28890" x="1708150" y="3141663"/>
          <p14:tracePt t="28908" x="1835150" y="3167063"/>
          <p14:tracePt t="28924" x="1916113" y="3167063"/>
          <p14:tracePt t="28941" x="1982788" y="3167063"/>
          <p14:tracePt t="28957" x="2062163" y="3141663"/>
          <p14:tracePt t="28974" x="2130425" y="3108325"/>
          <p14:tracePt t="28990" x="2216150" y="3067050"/>
          <p14:tracePt t="29008" x="2317750" y="3021013"/>
          <p14:tracePt t="29024" x="2457450" y="2927350"/>
          <p14:tracePt t="29040" x="2578100" y="2852738"/>
          <p14:tracePt t="29057" x="2686050" y="2752725"/>
          <p14:tracePt t="29073" x="2813050" y="2632075"/>
          <p14:tracePt t="29090" x="2919413" y="2490788"/>
          <p14:tracePt t="29107" x="3006725" y="2324100"/>
          <p14:tracePt t="29124" x="3094038" y="2082800"/>
          <p14:tracePt t="29141" x="3100388" y="1916113"/>
          <p14:tracePt t="29157" x="3094038" y="1754188"/>
          <p14:tracePt t="29174" x="3033713" y="1593850"/>
          <p14:tracePt t="29190" x="2940050" y="1439863"/>
          <p14:tracePt t="29207" x="2840038" y="1298575"/>
          <p14:tracePt t="29224" x="2598738" y="1084263"/>
          <p14:tracePt t="29240" x="2405063" y="965200"/>
          <p14:tracePt t="29256" x="2216150" y="877888"/>
          <p14:tracePt t="29273" x="2049463" y="830263"/>
          <p14:tracePt t="29290" x="1908175" y="817563"/>
          <p14:tracePt t="29307" x="1762125" y="817563"/>
          <p14:tracePt t="29325" x="1573213" y="857250"/>
          <p14:tracePt t="29341" x="1439863" y="917575"/>
          <p14:tracePt t="29357" x="1325563" y="984250"/>
          <p14:tracePt t="29374" x="1225550" y="1065213"/>
          <p14:tracePt t="29391" x="1138238" y="1158875"/>
          <p14:tracePt t="29408" x="1065213" y="1265238"/>
          <p14:tracePt t="29425" x="977900" y="1460500"/>
          <p14:tracePt t="29441" x="930275" y="1600200"/>
          <p14:tracePt t="29457" x="896938" y="1762125"/>
          <p14:tracePt t="29474" x="890588" y="1928813"/>
          <p14:tracePt t="29491" x="890588" y="2089150"/>
          <p14:tracePt t="29507" x="896938" y="2243138"/>
          <p14:tracePt t="29525" x="971550" y="2465388"/>
          <p14:tracePt t="29541" x="1050925" y="2592388"/>
          <p14:tracePt t="29558" x="1138238" y="2713038"/>
          <p14:tracePt t="29573" x="1246188" y="2819400"/>
          <p14:tracePt t="29590" x="1366838" y="2919413"/>
          <p14:tracePt t="29607" x="1506538" y="3013075"/>
          <p14:tracePt t="29624" x="1720850" y="3100388"/>
          <p14:tracePt t="29641" x="1847850" y="3133725"/>
          <p14:tracePt t="29657" x="1955800" y="3148013"/>
          <p14:tracePt t="29674" x="2082800" y="3154363"/>
          <p14:tracePt t="29691" x="2197100" y="3154363"/>
          <p14:tracePt t="29693" x="2263775" y="3154363"/>
          <p14:tracePt t="29707" x="2317750" y="3154363"/>
          <p14:tracePt t="29724" x="2457450" y="3121025"/>
          <p14:tracePt t="29741" x="2551113" y="3073400"/>
          <p14:tracePt t="29757" x="2659063" y="3013075"/>
          <p14:tracePt t="29773" x="2773363" y="2913063"/>
          <p14:tracePt t="29790" x="2900363" y="2773363"/>
          <p14:tracePt t="29807" x="3027363" y="2598738"/>
          <p14:tracePt t="29824" x="3108325" y="2465388"/>
          <p14:tracePt t="29840" x="3175000" y="2297113"/>
          <p14:tracePt t="29856" x="3187700" y="2197100"/>
          <p14:tracePt t="29874" x="3181350" y="2103438"/>
          <p14:tracePt t="29890" x="3148013" y="2016125"/>
          <p14:tracePt t="29906" x="3081338" y="1922463"/>
          <p14:tracePt t="29924" x="2973388" y="1781175"/>
          <p14:tracePt t="29941" x="2879725" y="1687513"/>
          <p14:tracePt t="29958" x="2773363" y="1593850"/>
          <p14:tracePt t="29973" x="2652713" y="1500188"/>
          <p14:tracePt t="29990" x="2538413" y="1427163"/>
          <p14:tracePt t="30007" x="2424113" y="1346200"/>
          <p14:tracePt t="30023" x="2290763" y="1265238"/>
          <p14:tracePt t="30041" x="2103438" y="1158875"/>
          <p14:tracePt t="30056" x="1962150" y="1084263"/>
          <p14:tracePt t="30074" x="1847850" y="1031875"/>
          <p14:tracePt t="30090" x="1720850" y="998538"/>
          <p14:tracePt t="30108" x="1633538" y="984250"/>
          <p14:tracePt t="30124" x="1554163" y="977900"/>
          <p14:tracePt t="30141" x="1493838" y="977900"/>
          <p14:tracePt t="30156" x="1473200" y="984250"/>
          <p14:tracePt t="30173" x="1460500" y="990600"/>
          <p14:tracePt t="30190" x="1446213" y="1004888"/>
          <p14:tracePt t="30206" x="1433513" y="1038225"/>
          <p14:tracePt t="30225" x="1373188" y="1165225"/>
          <p14:tracePt t="30241" x="1312863" y="1339850"/>
          <p14:tracePt t="30257" x="1231900" y="1566863"/>
          <p14:tracePt t="30274" x="1152525" y="1855788"/>
          <p14:tracePt t="30290" x="1098550" y="2122488"/>
          <p14:tracePt t="30306" x="1077913" y="2303463"/>
          <p14:tracePt t="30323" x="1071563" y="2471738"/>
          <p14:tracePt t="30341" x="1071563" y="2517775"/>
          <p14:tracePt t="30357" x="1071563" y="2532063"/>
          <p14:tracePt t="33122" x="1065213" y="2538413"/>
          <p14:tracePt t="33129" x="1050925" y="2565400"/>
          <p14:tracePt t="33141" x="1038225" y="2592388"/>
          <p14:tracePt t="33157" x="950913" y="2732088"/>
          <p14:tracePt t="33173" x="796925" y="3087688"/>
          <p14:tracePt t="33191" x="536575" y="3830638"/>
          <p14:tracePt t="33207" x="368300" y="4406900"/>
          <p14:tracePt t="33224" x="261938" y="49085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4"/>
          <p:cNvSpPr txBox="1">
            <a:spLocks noGrp="1"/>
          </p:cNvSpPr>
          <p:nvPr>
            <p:ph type="title"/>
          </p:nvPr>
        </p:nvSpPr>
        <p:spPr>
          <a:xfrm>
            <a:off x="728544" y="-40445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What’s the weather like today?</a:t>
            </a:r>
            <a:endParaRPr sz="4000" dirty="0"/>
          </a:p>
        </p:txBody>
      </p:sp>
      <p:pic>
        <p:nvPicPr>
          <p:cNvPr id="5" name="Imagen 4" descr="Imagen que contiene paraguas&#10;&#10;Descripción generada automáticamente">
            <a:extLst>
              <a:ext uri="{FF2B5EF4-FFF2-40B4-BE49-F238E27FC236}">
                <a16:creationId xmlns:a16="http://schemas.microsoft.com/office/drawing/2014/main" id="{72DFEDF7-CA09-C449-A9BE-23D93F852C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78" y="858635"/>
            <a:ext cx="3857756" cy="20735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EEEBCD-F185-5A46-88D9-1BCB56B51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0514" y="794513"/>
            <a:ext cx="3186230" cy="1736495"/>
          </a:xfrm>
          <a:prstGeom prst="rect">
            <a:avLst/>
          </a:prstGeom>
        </p:spPr>
      </p:pic>
      <p:pic>
        <p:nvPicPr>
          <p:cNvPr id="7" name="Imagen 6" descr="Imagen que contiene accesorio, paraguas&#10;&#10;Descripción generada automáticamente">
            <a:extLst>
              <a:ext uri="{FF2B5EF4-FFF2-40B4-BE49-F238E27FC236}">
                <a16:creationId xmlns:a16="http://schemas.microsoft.com/office/drawing/2014/main" id="{C4F15C87-AE42-374D-9949-9CC35DEC3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91" y="3046741"/>
            <a:ext cx="3108492" cy="17407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CCC1E9-F7BF-BF42-B60F-23AF807A1C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0514" y="3037297"/>
            <a:ext cx="3199350" cy="1759642"/>
          </a:xfrm>
          <a:prstGeom prst="rect">
            <a:avLst/>
          </a:prstGeom>
        </p:spPr>
      </p:pic>
      <p:sp>
        <p:nvSpPr>
          <p:cNvPr id="9" name="Marco 13">
            <a:extLst>
              <a:ext uri="{FF2B5EF4-FFF2-40B4-BE49-F238E27FC236}">
                <a16:creationId xmlns:a16="http://schemas.microsoft.com/office/drawing/2014/main" id="{F084E79F-2826-B543-AFF7-DCE00A8AB627}"/>
              </a:ext>
            </a:extLst>
          </p:cNvPr>
          <p:cNvSpPr/>
          <p:nvPr/>
        </p:nvSpPr>
        <p:spPr>
          <a:xfrm>
            <a:off x="212641" y="858635"/>
            <a:ext cx="4144259" cy="1828784"/>
          </a:xfrm>
          <a:custGeom>
            <a:avLst/>
            <a:gdLst>
              <a:gd name="connsiteX0" fmla="*/ 0 w 6096000"/>
              <a:gd name="connsiteY0" fmla="*/ 0 h 2979317"/>
              <a:gd name="connsiteX1" fmla="*/ 676102 w 6096000"/>
              <a:gd name="connsiteY1" fmla="*/ 0 h 2979317"/>
              <a:gd name="connsiteX2" fmla="*/ 1108364 w 6096000"/>
              <a:gd name="connsiteY2" fmla="*/ 0 h 2979317"/>
              <a:gd name="connsiteX3" fmla="*/ 1479665 w 6096000"/>
              <a:gd name="connsiteY3" fmla="*/ 0 h 2979317"/>
              <a:gd name="connsiteX4" fmla="*/ 1911927 w 6096000"/>
              <a:gd name="connsiteY4" fmla="*/ 0 h 2979317"/>
              <a:gd name="connsiteX5" fmla="*/ 2344189 w 6096000"/>
              <a:gd name="connsiteY5" fmla="*/ 0 h 2979317"/>
              <a:gd name="connsiteX6" fmla="*/ 2898371 w 6096000"/>
              <a:gd name="connsiteY6" fmla="*/ 0 h 2979317"/>
              <a:gd name="connsiteX7" fmla="*/ 3452553 w 6096000"/>
              <a:gd name="connsiteY7" fmla="*/ 0 h 2979317"/>
              <a:gd name="connsiteX8" fmla="*/ 3945775 w 6096000"/>
              <a:gd name="connsiteY8" fmla="*/ 0 h 2979317"/>
              <a:gd name="connsiteX9" fmla="*/ 4621876 w 6096000"/>
              <a:gd name="connsiteY9" fmla="*/ 0 h 2979317"/>
              <a:gd name="connsiteX10" fmla="*/ 5054138 w 6096000"/>
              <a:gd name="connsiteY10" fmla="*/ 0 h 2979317"/>
              <a:gd name="connsiteX11" fmla="*/ 6096000 w 6096000"/>
              <a:gd name="connsiteY11" fmla="*/ 0 h 2979317"/>
              <a:gd name="connsiteX12" fmla="*/ 6096000 w 6096000"/>
              <a:gd name="connsiteY12" fmla="*/ 536277 h 2979317"/>
              <a:gd name="connsiteX13" fmla="*/ 6096000 w 6096000"/>
              <a:gd name="connsiteY13" fmla="*/ 1042761 h 2979317"/>
              <a:gd name="connsiteX14" fmla="*/ 6096000 w 6096000"/>
              <a:gd name="connsiteY14" fmla="*/ 1698211 h 2979317"/>
              <a:gd name="connsiteX15" fmla="*/ 6096000 w 6096000"/>
              <a:gd name="connsiteY15" fmla="*/ 2264281 h 2979317"/>
              <a:gd name="connsiteX16" fmla="*/ 6096000 w 6096000"/>
              <a:gd name="connsiteY16" fmla="*/ 2979317 h 2979317"/>
              <a:gd name="connsiteX17" fmla="*/ 5724698 w 6096000"/>
              <a:gd name="connsiteY17" fmla="*/ 2979317 h 2979317"/>
              <a:gd name="connsiteX18" fmla="*/ 5231476 w 6096000"/>
              <a:gd name="connsiteY18" fmla="*/ 2979317 h 2979317"/>
              <a:gd name="connsiteX19" fmla="*/ 4616335 w 6096000"/>
              <a:gd name="connsiteY19" fmla="*/ 2979317 h 2979317"/>
              <a:gd name="connsiteX20" fmla="*/ 4184073 w 6096000"/>
              <a:gd name="connsiteY20" fmla="*/ 2979317 h 2979317"/>
              <a:gd name="connsiteX21" fmla="*/ 3812771 w 6096000"/>
              <a:gd name="connsiteY21" fmla="*/ 2979317 h 2979317"/>
              <a:gd name="connsiteX22" fmla="*/ 3136669 w 6096000"/>
              <a:gd name="connsiteY22" fmla="*/ 2979317 h 2979317"/>
              <a:gd name="connsiteX23" fmla="*/ 2765367 w 6096000"/>
              <a:gd name="connsiteY23" fmla="*/ 2979317 h 2979317"/>
              <a:gd name="connsiteX24" fmla="*/ 2211185 w 6096000"/>
              <a:gd name="connsiteY24" fmla="*/ 2979317 h 2979317"/>
              <a:gd name="connsiteX25" fmla="*/ 1839884 w 6096000"/>
              <a:gd name="connsiteY25" fmla="*/ 2979317 h 2979317"/>
              <a:gd name="connsiteX26" fmla="*/ 1224742 w 6096000"/>
              <a:gd name="connsiteY26" fmla="*/ 2979317 h 2979317"/>
              <a:gd name="connsiteX27" fmla="*/ 670560 w 6096000"/>
              <a:gd name="connsiteY27" fmla="*/ 2979317 h 2979317"/>
              <a:gd name="connsiteX28" fmla="*/ 0 w 6096000"/>
              <a:gd name="connsiteY28" fmla="*/ 2979317 h 2979317"/>
              <a:gd name="connsiteX29" fmla="*/ 0 w 6096000"/>
              <a:gd name="connsiteY29" fmla="*/ 2383454 h 2979317"/>
              <a:gd name="connsiteX30" fmla="*/ 0 w 6096000"/>
              <a:gd name="connsiteY30" fmla="*/ 1847177 h 2979317"/>
              <a:gd name="connsiteX31" fmla="*/ 0 w 6096000"/>
              <a:gd name="connsiteY31" fmla="*/ 1221520 h 2979317"/>
              <a:gd name="connsiteX32" fmla="*/ 0 w 6096000"/>
              <a:gd name="connsiteY32" fmla="*/ 715036 h 2979317"/>
              <a:gd name="connsiteX33" fmla="*/ 0 w 6096000"/>
              <a:gd name="connsiteY33" fmla="*/ 0 h 2979317"/>
              <a:gd name="connsiteX34" fmla="*/ 293552 w 6096000"/>
              <a:gd name="connsiteY34" fmla="*/ 293552 h 2979317"/>
              <a:gd name="connsiteX35" fmla="*/ 293552 w 6096000"/>
              <a:gd name="connsiteY35" fmla="*/ 891605 h 2979317"/>
              <a:gd name="connsiteX36" fmla="*/ 293552 w 6096000"/>
              <a:gd name="connsiteY36" fmla="*/ 1537503 h 2979317"/>
              <a:gd name="connsiteX37" fmla="*/ 293552 w 6096000"/>
              <a:gd name="connsiteY37" fmla="*/ 2135556 h 2979317"/>
              <a:gd name="connsiteX38" fmla="*/ 293552 w 6096000"/>
              <a:gd name="connsiteY38" fmla="*/ 2685765 h 2979317"/>
              <a:gd name="connsiteX39" fmla="*/ 679175 w 6096000"/>
              <a:gd name="connsiteY39" fmla="*/ 2685765 h 2979317"/>
              <a:gd name="connsiteX40" fmla="*/ 1230064 w 6096000"/>
              <a:gd name="connsiteY40" fmla="*/ 2685765 h 2979317"/>
              <a:gd name="connsiteX41" fmla="*/ 1780954 w 6096000"/>
              <a:gd name="connsiteY41" fmla="*/ 2685765 h 2979317"/>
              <a:gd name="connsiteX42" fmla="*/ 2276755 w 6096000"/>
              <a:gd name="connsiteY42" fmla="*/ 2685765 h 2979317"/>
              <a:gd name="connsiteX43" fmla="*/ 2772555 w 6096000"/>
              <a:gd name="connsiteY43" fmla="*/ 2685765 h 2979317"/>
              <a:gd name="connsiteX44" fmla="*/ 3158178 w 6096000"/>
              <a:gd name="connsiteY44" fmla="*/ 2685765 h 2979317"/>
              <a:gd name="connsiteX45" fmla="*/ 3543801 w 6096000"/>
              <a:gd name="connsiteY45" fmla="*/ 2685765 h 2979317"/>
              <a:gd name="connsiteX46" fmla="*/ 3929423 w 6096000"/>
              <a:gd name="connsiteY46" fmla="*/ 2685765 h 2979317"/>
              <a:gd name="connsiteX47" fmla="*/ 4315046 w 6096000"/>
              <a:gd name="connsiteY47" fmla="*/ 2685765 h 2979317"/>
              <a:gd name="connsiteX48" fmla="*/ 4700669 w 6096000"/>
              <a:gd name="connsiteY48" fmla="*/ 2685765 h 2979317"/>
              <a:gd name="connsiteX49" fmla="*/ 5196469 w 6096000"/>
              <a:gd name="connsiteY49" fmla="*/ 2685765 h 2979317"/>
              <a:gd name="connsiteX50" fmla="*/ 5802448 w 6096000"/>
              <a:gd name="connsiteY50" fmla="*/ 2685765 h 2979317"/>
              <a:gd name="connsiteX51" fmla="*/ 5802448 w 6096000"/>
              <a:gd name="connsiteY51" fmla="*/ 2039867 h 2979317"/>
              <a:gd name="connsiteX52" fmla="*/ 5802448 w 6096000"/>
              <a:gd name="connsiteY52" fmla="*/ 1513581 h 2979317"/>
              <a:gd name="connsiteX53" fmla="*/ 5802448 w 6096000"/>
              <a:gd name="connsiteY53" fmla="*/ 891605 h 2979317"/>
              <a:gd name="connsiteX54" fmla="*/ 5802448 w 6096000"/>
              <a:gd name="connsiteY54" fmla="*/ 293552 h 2979317"/>
              <a:gd name="connsiteX55" fmla="*/ 5196469 w 6096000"/>
              <a:gd name="connsiteY55" fmla="*/ 293552 h 2979317"/>
              <a:gd name="connsiteX56" fmla="*/ 4535402 w 6096000"/>
              <a:gd name="connsiteY56" fmla="*/ 293552 h 2979317"/>
              <a:gd name="connsiteX57" fmla="*/ 3929423 w 6096000"/>
              <a:gd name="connsiteY57" fmla="*/ 293552 h 2979317"/>
              <a:gd name="connsiteX58" fmla="*/ 3433623 w 6096000"/>
              <a:gd name="connsiteY58" fmla="*/ 293552 h 2979317"/>
              <a:gd name="connsiteX59" fmla="*/ 2772555 w 6096000"/>
              <a:gd name="connsiteY59" fmla="*/ 293552 h 2979317"/>
              <a:gd name="connsiteX60" fmla="*/ 2221666 w 6096000"/>
              <a:gd name="connsiteY60" fmla="*/ 293552 h 2979317"/>
              <a:gd name="connsiteX61" fmla="*/ 1780954 w 6096000"/>
              <a:gd name="connsiteY61" fmla="*/ 293552 h 2979317"/>
              <a:gd name="connsiteX62" fmla="*/ 1119886 w 6096000"/>
              <a:gd name="connsiteY62" fmla="*/ 293552 h 2979317"/>
              <a:gd name="connsiteX63" fmla="*/ 293552 w 6096000"/>
              <a:gd name="connsiteY63" fmla="*/ 293552 h 297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96000" h="2979317" fill="none" extrusionOk="0">
                <a:moveTo>
                  <a:pt x="0" y="0"/>
                </a:moveTo>
                <a:cubicBezTo>
                  <a:pt x="150193" y="-43379"/>
                  <a:pt x="507363" y="21782"/>
                  <a:pt x="676102" y="0"/>
                </a:cubicBezTo>
                <a:cubicBezTo>
                  <a:pt x="844841" y="-21782"/>
                  <a:pt x="962907" y="3096"/>
                  <a:pt x="1108364" y="0"/>
                </a:cubicBezTo>
                <a:cubicBezTo>
                  <a:pt x="1253821" y="-3096"/>
                  <a:pt x="1376723" y="19551"/>
                  <a:pt x="1479665" y="0"/>
                </a:cubicBezTo>
                <a:cubicBezTo>
                  <a:pt x="1582607" y="-19551"/>
                  <a:pt x="1704010" y="14486"/>
                  <a:pt x="1911927" y="0"/>
                </a:cubicBezTo>
                <a:cubicBezTo>
                  <a:pt x="2119844" y="-14486"/>
                  <a:pt x="2190499" y="17088"/>
                  <a:pt x="2344189" y="0"/>
                </a:cubicBezTo>
                <a:cubicBezTo>
                  <a:pt x="2497879" y="-17088"/>
                  <a:pt x="2751597" y="40928"/>
                  <a:pt x="2898371" y="0"/>
                </a:cubicBezTo>
                <a:cubicBezTo>
                  <a:pt x="3045145" y="-40928"/>
                  <a:pt x="3334556" y="41862"/>
                  <a:pt x="3452553" y="0"/>
                </a:cubicBezTo>
                <a:cubicBezTo>
                  <a:pt x="3570550" y="-41862"/>
                  <a:pt x="3791928" y="28120"/>
                  <a:pt x="3945775" y="0"/>
                </a:cubicBezTo>
                <a:cubicBezTo>
                  <a:pt x="4099622" y="-28120"/>
                  <a:pt x="4438862" y="48318"/>
                  <a:pt x="4621876" y="0"/>
                </a:cubicBezTo>
                <a:cubicBezTo>
                  <a:pt x="4804890" y="-48318"/>
                  <a:pt x="4869440" y="49158"/>
                  <a:pt x="5054138" y="0"/>
                </a:cubicBezTo>
                <a:cubicBezTo>
                  <a:pt x="5238836" y="-49158"/>
                  <a:pt x="5760027" y="39152"/>
                  <a:pt x="6096000" y="0"/>
                </a:cubicBezTo>
                <a:cubicBezTo>
                  <a:pt x="6154532" y="141557"/>
                  <a:pt x="6035392" y="423694"/>
                  <a:pt x="6096000" y="536277"/>
                </a:cubicBezTo>
                <a:cubicBezTo>
                  <a:pt x="6156608" y="648860"/>
                  <a:pt x="6081543" y="883382"/>
                  <a:pt x="6096000" y="1042761"/>
                </a:cubicBezTo>
                <a:cubicBezTo>
                  <a:pt x="6110457" y="1202140"/>
                  <a:pt x="6054011" y="1488866"/>
                  <a:pt x="6096000" y="1698211"/>
                </a:cubicBezTo>
                <a:cubicBezTo>
                  <a:pt x="6137989" y="1907556"/>
                  <a:pt x="6091506" y="2107661"/>
                  <a:pt x="6096000" y="2264281"/>
                </a:cubicBezTo>
                <a:cubicBezTo>
                  <a:pt x="6100494" y="2420901"/>
                  <a:pt x="6012738" y="2811282"/>
                  <a:pt x="6096000" y="2979317"/>
                </a:cubicBezTo>
                <a:cubicBezTo>
                  <a:pt x="5993909" y="2996251"/>
                  <a:pt x="5880316" y="2967591"/>
                  <a:pt x="5724698" y="2979317"/>
                </a:cubicBezTo>
                <a:cubicBezTo>
                  <a:pt x="5569080" y="2991043"/>
                  <a:pt x="5449021" y="2922389"/>
                  <a:pt x="5231476" y="2979317"/>
                </a:cubicBezTo>
                <a:cubicBezTo>
                  <a:pt x="5013931" y="3036245"/>
                  <a:pt x="4909799" y="2939178"/>
                  <a:pt x="4616335" y="2979317"/>
                </a:cubicBezTo>
                <a:cubicBezTo>
                  <a:pt x="4322871" y="3019456"/>
                  <a:pt x="4376611" y="2947266"/>
                  <a:pt x="4184073" y="2979317"/>
                </a:cubicBezTo>
                <a:cubicBezTo>
                  <a:pt x="3991535" y="3011368"/>
                  <a:pt x="3919377" y="2973387"/>
                  <a:pt x="3812771" y="2979317"/>
                </a:cubicBezTo>
                <a:cubicBezTo>
                  <a:pt x="3706165" y="2985247"/>
                  <a:pt x="3377632" y="2954676"/>
                  <a:pt x="3136669" y="2979317"/>
                </a:cubicBezTo>
                <a:cubicBezTo>
                  <a:pt x="2895706" y="3003958"/>
                  <a:pt x="2888336" y="2968473"/>
                  <a:pt x="2765367" y="2979317"/>
                </a:cubicBezTo>
                <a:cubicBezTo>
                  <a:pt x="2642398" y="2990161"/>
                  <a:pt x="2354480" y="2965784"/>
                  <a:pt x="2211185" y="2979317"/>
                </a:cubicBezTo>
                <a:cubicBezTo>
                  <a:pt x="2067890" y="2992850"/>
                  <a:pt x="1952621" y="2954733"/>
                  <a:pt x="1839884" y="2979317"/>
                </a:cubicBezTo>
                <a:cubicBezTo>
                  <a:pt x="1727147" y="3003901"/>
                  <a:pt x="1470904" y="2976958"/>
                  <a:pt x="1224742" y="2979317"/>
                </a:cubicBezTo>
                <a:cubicBezTo>
                  <a:pt x="978580" y="2981676"/>
                  <a:pt x="877340" y="2918477"/>
                  <a:pt x="670560" y="2979317"/>
                </a:cubicBezTo>
                <a:cubicBezTo>
                  <a:pt x="463780" y="3040157"/>
                  <a:pt x="293277" y="2918066"/>
                  <a:pt x="0" y="2979317"/>
                </a:cubicBezTo>
                <a:cubicBezTo>
                  <a:pt x="-2614" y="2740885"/>
                  <a:pt x="23304" y="2657937"/>
                  <a:pt x="0" y="2383454"/>
                </a:cubicBezTo>
                <a:cubicBezTo>
                  <a:pt x="-23304" y="2108971"/>
                  <a:pt x="54443" y="1983430"/>
                  <a:pt x="0" y="1847177"/>
                </a:cubicBezTo>
                <a:cubicBezTo>
                  <a:pt x="-54443" y="1710924"/>
                  <a:pt x="44830" y="1407517"/>
                  <a:pt x="0" y="1221520"/>
                </a:cubicBezTo>
                <a:cubicBezTo>
                  <a:pt x="-44830" y="1035523"/>
                  <a:pt x="43788" y="817431"/>
                  <a:pt x="0" y="715036"/>
                </a:cubicBezTo>
                <a:cubicBezTo>
                  <a:pt x="-43788" y="612641"/>
                  <a:pt x="84833" y="171364"/>
                  <a:pt x="0" y="0"/>
                </a:cubicBezTo>
                <a:close/>
                <a:moveTo>
                  <a:pt x="293552" y="293552"/>
                </a:moveTo>
                <a:cubicBezTo>
                  <a:pt x="343690" y="450283"/>
                  <a:pt x="237889" y="724775"/>
                  <a:pt x="293552" y="891605"/>
                </a:cubicBezTo>
                <a:cubicBezTo>
                  <a:pt x="349215" y="1058435"/>
                  <a:pt x="218078" y="1233955"/>
                  <a:pt x="293552" y="1537503"/>
                </a:cubicBezTo>
                <a:cubicBezTo>
                  <a:pt x="369026" y="1841051"/>
                  <a:pt x="282525" y="1959965"/>
                  <a:pt x="293552" y="2135556"/>
                </a:cubicBezTo>
                <a:cubicBezTo>
                  <a:pt x="304579" y="2311147"/>
                  <a:pt x="264027" y="2483735"/>
                  <a:pt x="293552" y="2685765"/>
                </a:cubicBezTo>
                <a:cubicBezTo>
                  <a:pt x="424333" y="2647028"/>
                  <a:pt x="542221" y="2723432"/>
                  <a:pt x="679175" y="2685765"/>
                </a:cubicBezTo>
                <a:cubicBezTo>
                  <a:pt x="816129" y="2648098"/>
                  <a:pt x="1026481" y="2716589"/>
                  <a:pt x="1230064" y="2685765"/>
                </a:cubicBezTo>
                <a:cubicBezTo>
                  <a:pt x="1433647" y="2654941"/>
                  <a:pt x="1524882" y="2697651"/>
                  <a:pt x="1780954" y="2685765"/>
                </a:cubicBezTo>
                <a:cubicBezTo>
                  <a:pt x="2037026" y="2673879"/>
                  <a:pt x="2063241" y="2717758"/>
                  <a:pt x="2276755" y="2685765"/>
                </a:cubicBezTo>
                <a:cubicBezTo>
                  <a:pt x="2490269" y="2653772"/>
                  <a:pt x="2581445" y="2717292"/>
                  <a:pt x="2772555" y="2685765"/>
                </a:cubicBezTo>
                <a:cubicBezTo>
                  <a:pt x="2963665" y="2654238"/>
                  <a:pt x="3047801" y="2716814"/>
                  <a:pt x="3158178" y="2685765"/>
                </a:cubicBezTo>
                <a:cubicBezTo>
                  <a:pt x="3268555" y="2654716"/>
                  <a:pt x="3375043" y="2694142"/>
                  <a:pt x="3543801" y="2685765"/>
                </a:cubicBezTo>
                <a:cubicBezTo>
                  <a:pt x="3712559" y="2677388"/>
                  <a:pt x="3797554" y="2691663"/>
                  <a:pt x="3929423" y="2685765"/>
                </a:cubicBezTo>
                <a:cubicBezTo>
                  <a:pt x="4061292" y="2679867"/>
                  <a:pt x="4190218" y="2719238"/>
                  <a:pt x="4315046" y="2685765"/>
                </a:cubicBezTo>
                <a:cubicBezTo>
                  <a:pt x="4439874" y="2652292"/>
                  <a:pt x="4550570" y="2723662"/>
                  <a:pt x="4700669" y="2685765"/>
                </a:cubicBezTo>
                <a:cubicBezTo>
                  <a:pt x="4850768" y="2647868"/>
                  <a:pt x="5048921" y="2742164"/>
                  <a:pt x="5196469" y="2685765"/>
                </a:cubicBezTo>
                <a:cubicBezTo>
                  <a:pt x="5344017" y="2629366"/>
                  <a:pt x="5647086" y="2734918"/>
                  <a:pt x="5802448" y="2685765"/>
                </a:cubicBezTo>
                <a:cubicBezTo>
                  <a:pt x="5783159" y="2376277"/>
                  <a:pt x="5870483" y="2291872"/>
                  <a:pt x="5802448" y="2039867"/>
                </a:cubicBezTo>
                <a:cubicBezTo>
                  <a:pt x="5734413" y="1787862"/>
                  <a:pt x="5833826" y="1712693"/>
                  <a:pt x="5802448" y="1513581"/>
                </a:cubicBezTo>
                <a:cubicBezTo>
                  <a:pt x="5771070" y="1314469"/>
                  <a:pt x="5856627" y="1078763"/>
                  <a:pt x="5802448" y="891605"/>
                </a:cubicBezTo>
                <a:cubicBezTo>
                  <a:pt x="5748269" y="704447"/>
                  <a:pt x="5817466" y="585797"/>
                  <a:pt x="5802448" y="293552"/>
                </a:cubicBezTo>
                <a:cubicBezTo>
                  <a:pt x="5574845" y="352958"/>
                  <a:pt x="5395913" y="265247"/>
                  <a:pt x="5196469" y="293552"/>
                </a:cubicBezTo>
                <a:cubicBezTo>
                  <a:pt x="4997025" y="321857"/>
                  <a:pt x="4759664" y="214299"/>
                  <a:pt x="4535402" y="293552"/>
                </a:cubicBezTo>
                <a:cubicBezTo>
                  <a:pt x="4311140" y="372805"/>
                  <a:pt x="4133813" y="231949"/>
                  <a:pt x="3929423" y="293552"/>
                </a:cubicBezTo>
                <a:cubicBezTo>
                  <a:pt x="3725033" y="355155"/>
                  <a:pt x="3607219" y="257296"/>
                  <a:pt x="3433623" y="293552"/>
                </a:cubicBezTo>
                <a:cubicBezTo>
                  <a:pt x="3260027" y="329808"/>
                  <a:pt x="3087612" y="276723"/>
                  <a:pt x="2772555" y="293552"/>
                </a:cubicBezTo>
                <a:cubicBezTo>
                  <a:pt x="2457498" y="310381"/>
                  <a:pt x="2464092" y="251801"/>
                  <a:pt x="2221666" y="293552"/>
                </a:cubicBezTo>
                <a:cubicBezTo>
                  <a:pt x="1979240" y="335303"/>
                  <a:pt x="1896289" y="250843"/>
                  <a:pt x="1780954" y="293552"/>
                </a:cubicBezTo>
                <a:cubicBezTo>
                  <a:pt x="1665619" y="336261"/>
                  <a:pt x="1257571" y="221223"/>
                  <a:pt x="1119886" y="293552"/>
                </a:cubicBezTo>
                <a:cubicBezTo>
                  <a:pt x="982201" y="365881"/>
                  <a:pt x="647836" y="264969"/>
                  <a:pt x="293552" y="293552"/>
                </a:cubicBezTo>
                <a:close/>
              </a:path>
              <a:path w="6096000" h="2979317" stroke="0" extrusionOk="0">
                <a:moveTo>
                  <a:pt x="0" y="0"/>
                </a:moveTo>
                <a:cubicBezTo>
                  <a:pt x="184486" y="-27387"/>
                  <a:pt x="270982" y="41882"/>
                  <a:pt x="493222" y="0"/>
                </a:cubicBezTo>
                <a:cubicBezTo>
                  <a:pt x="715462" y="-41882"/>
                  <a:pt x="704790" y="17964"/>
                  <a:pt x="864524" y="0"/>
                </a:cubicBezTo>
                <a:cubicBezTo>
                  <a:pt x="1024258" y="-17964"/>
                  <a:pt x="1352985" y="67992"/>
                  <a:pt x="1540625" y="0"/>
                </a:cubicBezTo>
                <a:cubicBezTo>
                  <a:pt x="1728265" y="-67992"/>
                  <a:pt x="1888582" y="36218"/>
                  <a:pt x="2033847" y="0"/>
                </a:cubicBezTo>
                <a:cubicBezTo>
                  <a:pt x="2179112" y="-36218"/>
                  <a:pt x="2385603" y="16814"/>
                  <a:pt x="2527069" y="0"/>
                </a:cubicBezTo>
                <a:cubicBezTo>
                  <a:pt x="2668535" y="-16814"/>
                  <a:pt x="2885001" y="60575"/>
                  <a:pt x="3203171" y="0"/>
                </a:cubicBezTo>
                <a:cubicBezTo>
                  <a:pt x="3521341" y="-60575"/>
                  <a:pt x="3438165" y="6965"/>
                  <a:pt x="3635433" y="0"/>
                </a:cubicBezTo>
                <a:cubicBezTo>
                  <a:pt x="3832701" y="-6965"/>
                  <a:pt x="3980275" y="38533"/>
                  <a:pt x="4311535" y="0"/>
                </a:cubicBezTo>
                <a:cubicBezTo>
                  <a:pt x="4642795" y="-38533"/>
                  <a:pt x="4834150" y="70591"/>
                  <a:pt x="4987636" y="0"/>
                </a:cubicBezTo>
                <a:cubicBezTo>
                  <a:pt x="5141122" y="-70591"/>
                  <a:pt x="5297346" y="29885"/>
                  <a:pt x="5541818" y="0"/>
                </a:cubicBezTo>
                <a:cubicBezTo>
                  <a:pt x="5786290" y="-29885"/>
                  <a:pt x="5870203" y="46887"/>
                  <a:pt x="6096000" y="0"/>
                </a:cubicBezTo>
                <a:cubicBezTo>
                  <a:pt x="6152838" y="180937"/>
                  <a:pt x="6030171" y="397941"/>
                  <a:pt x="6096000" y="566070"/>
                </a:cubicBezTo>
                <a:cubicBezTo>
                  <a:pt x="6161829" y="734199"/>
                  <a:pt x="6082970" y="917932"/>
                  <a:pt x="6096000" y="1072554"/>
                </a:cubicBezTo>
                <a:cubicBezTo>
                  <a:pt x="6109030" y="1227176"/>
                  <a:pt x="6043331" y="1388727"/>
                  <a:pt x="6096000" y="1668418"/>
                </a:cubicBezTo>
                <a:cubicBezTo>
                  <a:pt x="6148669" y="1948109"/>
                  <a:pt x="6086652" y="2032115"/>
                  <a:pt x="6096000" y="2264281"/>
                </a:cubicBezTo>
                <a:cubicBezTo>
                  <a:pt x="6105348" y="2496447"/>
                  <a:pt x="6067783" y="2809887"/>
                  <a:pt x="6096000" y="2979317"/>
                </a:cubicBezTo>
                <a:cubicBezTo>
                  <a:pt x="5895390" y="3037295"/>
                  <a:pt x="5778704" y="2935028"/>
                  <a:pt x="5480858" y="2979317"/>
                </a:cubicBezTo>
                <a:cubicBezTo>
                  <a:pt x="5183012" y="3023606"/>
                  <a:pt x="5116705" y="2957952"/>
                  <a:pt x="4926676" y="2979317"/>
                </a:cubicBezTo>
                <a:cubicBezTo>
                  <a:pt x="4736647" y="3000682"/>
                  <a:pt x="4641108" y="2935261"/>
                  <a:pt x="4555375" y="2979317"/>
                </a:cubicBezTo>
                <a:cubicBezTo>
                  <a:pt x="4469642" y="3023373"/>
                  <a:pt x="4257605" y="2961803"/>
                  <a:pt x="4123113" y="2979317"/>
                </a:cubicBezTo>
                <a:cubicBezTo>
                  <a:pt x="3988621" y="2996831"/>
                  <a:pt x="3632209" y="2969668"/>
                  <a:pt x="3447011" y="2979317"/>
                </a:cubicBezTo>
                <a:cubicBezTo>
                  <a:pt x="3261813" y="2988966"/>
                  <a:pt x="3008978" y="2973521"/>
                  <a:pt x="2892829" y="2979317"/>
                </a:cubicBezTo>
                <a:cubicBezTo>
                  <a:pt x="2776680" y="2985113"/>
                  <a:pt x="2640419" y="2960518"/>
                  <a:pt x="2460567" y="2979317"/>
                </a:cubicBezTo>
                <a:cubicBezTo>
                  <a:pt x="2280715" y="2998116"/>
                  <a:pt x="2121190" y="2977302"/>
                  <a:pt x="1906385" y="2979317"/>
                </a:cubicBezTo>
                <a:cubicBezTo>
                  <a:pt x="1691580" y="2981332"/>
                  <a:pt x="1691946" y="2936850"/>
                  <a:pt x="1535084" y="2979317"/>
                </a:cubicBezTo>
                <a:cubicBezTo>
                  <a:pt x="1378222" y="3021784"/>
                  <a:pt x="1326934" y="2952221"/>
                  <a:pt x="1163782" y="2979317"/>
                </a:cubicBezTo>
                <a:cubicBezTo>
                  <a:pt x="1000630" y="3006413"/>
                  <a:pt x="825362" y="2915399"/>
                  <a:pt x="609600" y="2979317"/>
                </a:cubicBezTo>
                <a:cubicBezTo>
                  <a:pt x="393838" y="3043235"/>
                  <a:pt x="156766" y="2936728"/>
                  <a:pt x="0" y="2979317"/>
                </a:cubicBezTo>
                <a:cubicBezTo>
                  <a:pt x="-5817" y="2748818"/>
                  <a:pt x="69534" y="2503419"/>
                  <a:pt x="0" y="2353660"/>
                </a:cubicBezTo>
                <a:cubicBezTo>
                  <a:pt x="-69534" y="2203901"/>
                  <a:pt x="2897" y="1920855"/>
                  <a:pt x="0" y="1787590"/>
                </a:cubicBezTo>
                <a:cubicBezTo>
                  <a:pt x="-2897" y="1654325"/>
                  <a:pt x="35300" y="1385640"/>
                  <a:pt x="0" y="1281106"/>
                </a:cubicBezTo>
                <a:cubicBezTo>
                  <a:pt x="-35300" y="1176572"/>
                  <a:pt x="57739" y="906287"/>
                  <a:pt x="0" y="655450"/>
                </a:cubicBezTo>
                <a:cubicBezTo>
                  <a:pt x="-57739" y="404613"/>
                  <a:pt x="60698" y="242726"/>
                  <a:pt x="0" y="0"/>
                </a:cubicBezTo>
                <a:close/>
                <a:moveTo>
                  <a:pt x="293552" y="293552"/>
                </a:moveTo>
                <a:cubicBezTo>
                  <a:pt x="367061" y="516726"/>
                  <a:pt x="259588" y="781365"/>
                  <a:pt x="293552" y="915527"/>
                </a:cubicBezTo>
                <a:cubicBezTo>
                  <a:pt x="327516" y="1049690"/>
                  <a:pt x="239090" y="1375992"/>
                  <a:pt x="293552" y="1561425"/>
                </a:cubicBezTo>
                <a:cubicBezTo>
                  <a:pt x="348014" y="1746858"/>
                  <a:pt x="262390" y="1910062"/>
                  <a:pt x="293552" y="2111634"/>
                </a:cubicBezTo>
                <a:cubicBezTo>
                  <a:pt x="324714" y="2313206"/>
                  <a:pt x="237186" y="2418581"/>
                  <a:pt x="293552" y="2685765"/>
                </a:cubicBezTo>
                <a:cubicBezTo>
                  <a:pt x="422336" y="2656246"/>
                  <a:pt x="554383" y="2689711"/>
                  <a:pt x="734264" y="2685765"/>
                </a:cubicBezTo>
                <a:cubicBezTo>
                  <a:pt x="914145" y="2681819"/>
                  <a:pt x="1086900" y="2737159"/>
                  <a:pt x="1230064" y="2685765"/>
                </a:cubicBezTo>
                <a:cubicBezTo>
                  <a:pt x="1373228" y="2634371"/>
                  <a:pt x="1647441" y="2721724"/>
                  <a:pt x="1780954" y="2685765"/>
                </a:cubicBezTo>
                <a:cubicBezTo>
                  <a:pt x="1914467" y="2649806"/>
                  <a:pt x="2111090" y="2712065"/>
                  <a:pt x="2221666" y="2685765"/>
                </a:cubicBezTo>
                <a:cubicBezTo>
                  <a:pt x="2332242" y="2659465"/>
                  <a:pt x="2566274" y="2702060"/>
                  <a:pt x="2882733" y="2685765"/>
                </a:cubicBezTo>
                <a:cubicBezTo>
                  <a:pt x="3199192" y="2669470"/>
                  <a:pt x="3269159" y="2724312"/>
                  <a:pt x="3433623" y="2685765"/>
                </a:cubicBezTo>
                <a:cubicBezTo>
                  <a:pt x="3598087" y="2647218"/>
                  <a:pt x="3952314" y="2703833"/>
                  <a:pt x="4094690" y="2685765"/>
                </a:cubicBezTo>
                <a:cubicBezTo>
                  <a:pt x="4237066" y="2667697"/>
                  <a:pt x="4537272" y="2719790"/>
                  <a:pt x="4700669" y="2685765"/>
                </a:cubicBezTo>
                <a:cubicBezTo>
                  <a:pt x="4864066" y="2651740"/>
                  <a:pt x="4953937" y="2719044"/>
                  <a:pt x="5196469" y="2685765"/>
                </a:cubicBezTo>
                <a:cubicBezTo>
                  <a:pt x="5439001" y="2652486"/>
                  <a:pt x="5597075" y="2725708"/>
                  <a:pt x="5802448" y="2685765"/>
                </a:cubicBezTo>
                <a:cubicBezTo>
                  <a:pt x="5799501" y="2437525"/>
                  <a:pt x="5807719" y="2336040"/>
                  <a:pt x="5802448" y="2135556"/>
                </a:cubicBezTo>
                <a:cubicBezTo>
                  <a:pt x="5797177" y="1935072"/>
                  <a:pt x="5852703" y="1721245"/>
                  <a:pt x="5802448" y="1537503"/>
                </a:cubicBezTo>
                <a:cubicBezTo>
                  <a:pt x="5752193" y="1353761"/>
                  <a:pt x="5874519" y="1121558"/>
                  <a:pt x="5802448" y="891605"/>
                </a:cubicBezTo>
                <a:cubicBezTo>
                  <a:pt x="5730377" y="661652"/>
                  <a:pt x="5867878" y="421151"/>
                  <a:pt x="5802448" y="293552"/>
                </a:cubicBezTo>
                <a:cubicBezTo>
                  <a:pt x="5658514" y="351153"/>
                  <a:pt x="5322593" y="243745"/>
                  <a:pt x="5196469" y="293552"/>
                </a:cubicBezTo>
                <a:cubicBezTo>
                  <a:pt x="5070345" y="343359"/>
                  <a:pt x="4874420" y="249102"/>
                  <a:pt x="4645580" y="293552"/>
                </a:cubicBezTo>
                <a:cubicBezTo>
                  <a:pt x="4416740" y="338002"/>
                  <a:pt x="4249700" y="273252"/>
                  <a:pt x="4039601" y="293552"/>
                </a:cubicBezTo>
                <a:cubicBezTo>
                  <a:pt x="3829502" y="313852"/>
                  <a:pt x="3637528" y="230488"/>
                  <a:pt x="3488712" y="293552"/>
                </a:cubicBezTo>
                <a:cubicBezTo>
                  <a:pt x="3339896" y="356616"/>
                  <a:pt x="3107126" y="252550"/>
                  <a:pt x="2937822" y="293552"/>
                </a:cubicBezTo>
                <a:cubicBezTo>
                  <a:pt x="2768518" y="334554"/>
                  <a:pt x="2545163" y="270431"/>
                  <a:pt x="2386932" y="293552"/>
                </a:cubicBezTo>
                <a:cubicBezTo>
                  <a:pt x="2228701" y="316673"/>
                  <a:pt x="2118386" y="279913"/>
                  <a:pt x="2001310" y="293552"/>
                </a:cubicBezTo>
                <a:cubicBezTo>
                  <a:pt x="1884234" y="307191"/>
                  <a:pt x="1519290" y="225433"/>
                  <a:pt x="1395331" y="293552"/>
                </a:cubicBezTo>
                <a:cubicBezTo>
                  <a:pt x="1271372" y="361671"/>
                  <a:pt x="1152260" y="272108"/>
                  <a:pt x="1009708" y="293552"/>
                </a:cubicBezTo>
                <a:cubicBezTo>
                  <a:pt x="867156" y="314996"/>
                  <a:pt x="648468" y="275629"/>
                  <a:pt x="293552" y="293552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chemeClr val="tx1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xmlns="" sd="1219033472">
                  <a:prstGeom prst="frame">
                    <a:avLst>
                      <a:gd name="adj1" fmla="val 985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0"/>
    </mc:Choice>
    <mc:Fallback xmlns="">
      <p:transition spd="slow" advTm="4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20692" x="809625" y="4822825"/>
          <p14:tracePt t="20698" x="884238" y="4775200"/>
          <p14:tracePt t="20708" x="971550" y="4727575"/>
          <p14:tracePt t="20724" x="1131888" y="4621213"/>
          <p14:tracePt t="20741" x="1298575" y="4506913"/>
          <p14:tracePt t="20757" x="1466850" y="4400550"/>
          <p14:tracePt t="20775" x="1693863" y="4238625"/>
          <p14:tracePt t="20792" x="1828800" y="4144963"/>
          <p14:tracePt t="20808" x="1976438" y="4038600"/>
          <p14:tracePt t="20825" x="1995488" y="4024313"/>
          <p14:tracePt t="20841" x="2036763" y="3984625"/>
          <p14:tracePt t="21061" x="2043113" y="3984625"/>
          <p14:tracePt t="21069" x="2055813" y="3984625"/>
          <p14:tracePt t="21077" x="2082800" y="3984625"/>
          <p14:tracePt t="21093" x="2203450" y="4038600"/>
          <p14:tracePt t="21109" x="2532063" y="4144963"/>
          <p14:tracePt t="21126" x="3021013" y="4306888"/>
          <p14:tracePt t="21141" x="3630613" y="4419600"/>
          <p14:tracePt t="21158" x="4246563" y="4521200"/>
          <p14:tracePt t="21174" x="4856163" y="4540250"/>
          <p14:tracePt t="21192" x="5599113" y="4554538"/>
          <p14:tracePt t="21208" x="6073775" y="4494213"/>
          <p14:tracePt t="21224" x="6442075" y="4386263"/>
          <p14:tracePt t="21241" x="6489700" y="4367213"/>
          <p14:tracePt t="21257" x="6537325" y="4346575"/>
          <p14:tracePt t="21469" x="6543675" y="4346575"/>
          <p14:tracePt t="21484" x="6550025" y="4340225"/>
          <p14:tracePt t="21499" x="6562725" y="4333875"/>
          <p14:tracePt t="21509" x="6583363" y="4325938"/>
          <p14:tracePt t="21524" x="6637338" y="4298950"/>
          <p14:tracePt t="21541" x="6731000" y="4252913"/>
          <p14:tracePt t="21558" x="6797675" y="4205288"/>
          <p14:tracePt t="21574" x="6878638" y="4152900"/>
          <p14:tracePt t="21592" x="6991350" y="4024313"/>
          <p14:tracePt t="21608" x="7072313" y="3911600"/>
          <p14:tracePt t="21624" x="7119938" y="3803650"/>
          <p14:tracePt t="21641" x="7138988" y="3703638"/>
          <p14:tracePt t="21657" x="7145338" y="3622675"/>
          <p14:tracePt t="21673" x="7145338" y="3536950"/>
          <p14:tracePt t="21692" x="7085013" y="3462338"/>
          <p14:tracePt t="21708" x="7038975" y="3408363"/>
          <p14:tracePt t="21724" x="6958013" y="3362325"/>
          <p14:tracePt t="21741" x="6845300" y="3322638"/>
          <p14:tracePt t="21757" x="6731000" y="3295650"/>
          <p14:tracePt t="21775" x="6623050" y="3287713"/>
          <p14:tracePt t="21791" x="6462713" y="3287713"/>
          <p14:tracePt t="21808" x="6362700" y="3295650"/>
          <p14:tracePt t="21825" x="6275388" y="3322638"/>
          <p14:tracePt t="21841" x="6202363" y="3368675"/>
          <p14:tracePt t="21858" x="6134100" y="3416300"/>
          <p14:tracePt t="21874" x="6073775" y="3468688"/>
          <p14:tracePt t="21890" x="6027738" y="3543300"/>
          <p14:tracePt t="21908" x="5953125" y="3709988"/>
          <p14:tracePt t="21925" x="5913438" y="3857625"/>
          <p14:tracePt t="21940" x="5913438" y="3998913"/>
          <p14:tracePt t="21957" x="5919788" y="4152900"/>
          <p14:tracePt t="21974" x="5967413" y="4279900"/>
          <p14:tracePt t="21991" x="6067425" y="4427538"/>
          <p14:tracePt t="22008" x="6142038" y="4500563"/>
          <p14:tracePt t="22024" x="6248400" y="4567238"/>
          <p14:tracePt t="22041" x="6342063" y="4608513"/>
          <p14:tracePt t="22058" x="6456363" y="4633913"/>
          <p14:tracePt t="22074" x="6543675" y="4641850"/>
          <p14:tracePt t="22092" x="6697663" y="4641850"/>
          <p14:tracePt t="22108" x="6784975" y="4621213"/>
          <p14:tracePt t="22124" x="6864350" y="4600575"/>
          <p14:tracePt t="22141" x="6931025" y="4573588"/>
          <p14:tracePt t="22158" x="7005638" y="4540250"/>
          <p14:tracePt t="22174" x="7059613" y="4513263"/>
          <p14:tracePt t="22192" x="7119938" y="4473575"/>
          <p14:tracePt t="22207" x="7159625" y="4440238"/>
          <p14:tracePt t="22224" x="7192963" y="4394200"/>
          <p14:tracePt t="22241" x="7232650" y="4340225"/>
          <p14:tracePt t="22258" x="7259638" y="4265613"/>
          <p14:tracePt t="22274" x="7280275" y="4198938"/>
          <p14:tracePt t="22292" x="7292975" y="4105275"/>
          <p14:tracePt t="22309" x="7292975" y="4065588"/>
          <p14:tracePt t="22324" x="7292975" y="4024313"/>
          <p14:tracePt t="22341" x="7292975" y="3984625"/>
          <p14:tracePt t="22357" x="7273925" y="3930650"/>
          <p14:tracePt t="22374" x="7232650" y="3884613"/>
          <p14:tracePt t="22392" x="7192963" y="3836988"/>
          <p14:tracePt t="22408" x="7105650" y="3757613"/>
          <p14:tracePt t="22424" x="7032625" y="3703638"/>
          <p14:tracePt t="22441" x="6958013" y="3649663"/>
          <p14:tracePt t="22459" x="6870700" y="3603625"/>
          <p14:tracePt t="22474" x="6791325" y="3556000"/>
          <p14:tracePt t="22492" x="6683375" y="3509963"/>
          <p14:tracePt t="22508" x="6616700" y="3495675"/>
          <p14:tracePt t="22524" x="6550025" y="3476625"/>
          <p14:tracePt t="22541" x="6483350" y="3468688"/>
          <p14:tracePt t="22557" x="6416675" y="3468688"/>
          <p14:tracePt t="22574" x="6369050" y="3468688"/>
          <p14:tracePt t="22590" x="6329363" y="3468688"/>
          <p14:tracePt t="22608" x="6275388" y="3495675"/>
          <p14:tracePt t="22624" x="6235700" y="3522663"/>
          <p14:tracePt t="22641" x="6194425" y="3549650"/>
          <p14:tracePt t="22657" x="6161088" y="3595688"/>
          <p14:tracePt t="22674" x="6115050" y="3670300"/>
          <p14:tracePt t="22690" x="6081713" y="3751263"/>
          <p14:tracePt t="22708" x="6027738" y="3890963"/>
          <p14:tracePt t="22723" x="6000750" y="4011613"/>
          <p14:tracePt t="22741" x="5988050" y="4119563"/>
          <p14:tracePt t="22758" x="5988050" y="4219575"/>
          <p14:tracePt t="22775" x="5988050" y="4298950"/>
          <p14:tracePt t="22791" x="6007100" y="4373563"/>
          <p14:tracePt t="22808" x="6054725" y="4506913"/>
          <p14:tracePt t="22825" x="6088063" y="4573588"/>
          <p14:tracePt t="22841" x="6121400" y="4633913"/>
          <p14:tracePt t="22857" x="6167438" y="4681538"/>
          <p14:tracePt t="22874" x="6221413" y="4741863"/>
          <p14:tracePt t="22891" x="6296025" y="4795838"/>
          <p14:tracePt t="22908" x="6423025" y="4889500"/>
          <p14:tracePt t="22925" x="6502400" y="4929188"/>
          <p14:tracePt t="22941" x="6577013" y="4956175"/>
          <p14:tracePt t="22957" x="6623050" y="4968875"/>
          <p14:tracePt t="22974" x="6683375" y="4983163"/>
          <p14:tracePt t="22991" x="6724650" y="4983163"/>
          <p14:tracePt t="23009" x="6791325" y="4983163"/>
          <p14:tracePt t="23025" x="6824663" y="4968875"/>
          <p14:tracePt t="23040" x="6864350" y="4941888"/>
          <p14:tracePt t="23057" x="6884988" y="4922838"/>
          <p14:tracePt t="23074" x="6924675" y="4895850"/>
          <p14:tracePt t="23091" x="6958013" y="4856163"/>
          <p14:tracePt t="23108" x="7038975" y="4762500"/>
          <p14:tracePt t="23124" x="7078663" y="4687888"/>
          <p14:tracePt t="23141" x="7119938" y="4621213"/>
          <p14:tracePt t="23158" x="7138988" y="4587875"/>
          <p14:tracePt t="23173" x="7159625" y="4540250"/>
          <p14:tracePt t="23190" x="7172325" y="4500563"/>
          <p14:tracePt t="23208" x="7180263" y="4406900"/>
          <p14:tracePt t="23224" x="7180263" y="4325938"/>
          <p14:tracePt t="23240" x="7165975" y="4259263"/>
          <p14:tracePt t="23257" x="7132638" y="4192588"/>
          <p14:tracePt t="23273" x="7085013" y="4119563"/>
          <p14:tracePt t="23290" x="7032625" y="4051300"/>
          <p14:tracePt t="23308" x="6897688" y="3951288"/>
          <p14:tracePt t="23324" x="6791325" y="3890963"/>
          <p14:tracePt t="23341" x="6697663" y="3851275"/>
          <p14:tracePt t="23357" x="6616700" y="3824288"/>
          <p14:tracePt t="23374" x="6583363" y="3817938"/>
          <p14:tracePt t="23391" x="6562725" y="3817938"/>
          <p14:tracePt t="23408" x="6556375" y="3817938"/>
          <p14:tracePt t="23663" x="6543675" y="3817938"/>
          <p14:tracePt t="23671" x="6523038" y="3817938"/>
          <p14:tracePt t="23678" x="6489700" y="3817938"/>
          <p14:tracePt t="23690" x="6416675" y="3810000"/>
          <p14:tracePt t="23708" x="6067425" y="3776663"/>
          <p14:tracePt t="23725" x="5738813" y="3751263"/>
          <p14:tracePt t="23741" x="5411788" y="3690938"/>
          <p14:tracePt t="23756" x="5043488" y="3589338"/>
          <p14:tracePt t="23774" x="4714875" y="3489325"/>
          <p14:tracePt t="23790" x="4452938" y="3395663"/>
          <p14:tracePt t="23807" x="4213225" y="3335338"/>
          <p14:tracePt t="23825" x="3978275" y="3262313"/>
          <p14:tracePt t="23841" x="3857625" y="3221038"/>
          <p14:tracePt t="23857" x="3757613" y="3194050"/>
          <p14:tracePt t="23874" x="3676650" y="3175000"/>
          <p14:tracePt t="23891" x="3603625" y="3160713"/>
          <p14:tracePt t="23908" x="3482975" y="3133725"/>
          <p14:tracePt t="23925" x="3402013" y="3121025"/>
          <p14:tracePt t="23941" x="3302000" y="3108325"/>
          <p14:tracePt t="23957" x="3214688" y="3087688"/>
          <p14:tracePt t="23974" x="3100388" y="3073400"/>
          <p14:tracePt t="23991" x="2994025" y="3060700"/>
          <p14:tracePt t="24007" x="2867025" y="3060700"/>
          <p14:tracePt t="24024" x="2679700" y="3067050"/>
          <p14:tracePt t="24041" x="2578100" y="3094038"/>
          <p14:tracePt t="24058" x="2538413" y="3100388"/>
          <p14:tracePt t="24074" x="2517775" y="3100388"/>
          <p14:tracePt t="24091" x="2517775" y="3108325"/>
          <p14:tracePt t="24333" x="2498725" y="3108325"/>
          <p14:tracePt t="24340" x="2478088" y="3108325"/>
          <p14:tracePt t="24348" x="2444750" y="3108325"/>
          <p14:tracePt t="24358" x="2411413" y="3108325"/>
          <p14:tracePt t="24374" x="2284413" y="3108325"/>
          <p14:tracePt t="24390" x="2170113" y="3114675"/>
          <p14:tracePt t="24408" x="2043113" y="3114675"/>
          <p14:tracePt t="24425" x="1868488" y="3127375"/>
          <p14:tracePt t="24441" x="1781175" y="3127375"/>
          <p14:tracePt t="24457" x="1687513" y="3127375"/>
          <p14:tracePt t="24473" x="1600200" y="3127375"/>
          <p14:tracePt t="24490" x="1533525" y="3127375"/>
          <p14:tracePt t="24506" x="1460500" y="3133725"/>
          <p14:tracePt t="24524" x="1339850" y="3154363"/>
          <p14:tracePt t="24541" x="1258888" y="3175000"/>
          <p14:tracePt t="24558" x="1185863" y="3201988"/>
          <p14:tracePt t="24574" x="1119188" y="3235325"/>
          <p14:tracePt t="24590" x="1044575" y="3281363"/>
          <p14:tracePt t="24606" x="965200" y="3341688"/>
          <p14:tracePt t="24624" x="844550" y="3482975"/>
          <p14:tracePt t="24641" x="776288" y="3589338"/>
          <p14:tracePt t="24656" x="703263" y="3724275"/>
          <p14:tracePt t="24673" x="655638" y="3863975"/>
          <p14:tracePt t="24690" x="642938" y="3978275"/>
          <p14:tracePt t="24706" x="636588" y="4111625"/>
          <p14:tracePt t="24723" x="636588" y="4238625"/>
          <p14:tracePt t="24741" x="690563" y="4413250"/>
          <p14:tracePt t="24757" x="757238" y="4548188"/>
          <p14:tracePt t="24773" x="836613" y="4654550"/>
          <p14:tracePt t="24791" x="944563" y="4754563"/>
          <p14:tracePt t="24807" x="1077913" y="4835525"/>
          <p14:tracePt t="24823" x="1252538" y="4895850"/>
          <p14:tracePt t="24890" x="1754188" y="4968875"/>
          <p14:tracePt t="24907" x="1835150" y="4968875"/>
          <p14:tracePt t="24923" x="1928813" y="4941888"/>
          <p14:tracePt t="24941" x="2070100" y="4889500"/>
          <p14:tracePt t="24957" x="2163763" y="4856163"/>
          <p14:tracePt t="24973" x="2251075" y="4814888"/>
          <p14:tracePt t="24990" x="2363788" y="4775200"/>
          <p14:tracePt t="25006" x="2471738" y="4727575"/>
          <p14:tracePt t="25023" x="2565400" y="4687888"/>
          <p14:tracePt t="25042" x="2665413" y="4641850"/>
          <p14:tracePt t="25058" x="2725738" y="4608513"/>
          <p14:tracePt t="25074" x="2798763" y="4560888"/>
          <p14:tracePt t="25090" x="2873375" y="4487863"/>
          <p14:tracePt t="25107" x="2933700" y="4413250"/>
          <p14:tracePt t="25124" x="2994025" y="4333875"/>
          <p14:tracePt t="25140" x="3054350" y="4232275"/>
          <p14:tracePt t="25157" x="3073400" y="4186238"/>
          <p14:tracePt t="25174" x="3094038" y="4152900"/>
          <p14:tracePt t="25190" x="3094038" y="4119563"/>
          <p14:tracePt t="25207" x="3094038" y="4071938"/>
          <p14:tracePt t="25224" x="3094038" y="3978275"/>
          <p14:tracePt t="25241" x="3094038" y="3917950"/>
          <p14:tracePt t="25257" x="3060700" y="3857625"/>
          <p14:tracePt t="25273" x="3033713" y="3810000"/>
          <p14:tracePt t="25290" x="2979738" y="3770313"/>
          <p14:tracePt t="25307" x="2919413" y="3716338"/>
          <p14:tracePt t="25324" x="2840038" y="3656013"/>
          <p14:tracePt t="25342" x="2679700" y="3582988"/>
          <p14:tracePt t="25357" x="2559050" y="3529013"/>
          <p14:tracePt t="25373" x="2451100" y="3502025"/>
          <p14:tracePt t="25390" x="2351088" y="3476625"/>
          <p14:tracePt t="25406" x="2251075" y="3455988"/>
          <p14:tracePt t="25423" x="2149475" y="3449638"/>
          <p14:tracePt t="25441" x="2001838" y="3441700"/>
          <p14:tracePt t="25457" x="1922463" y="3441700"/>
          <p14:tracePt t="25473" x="1847850" y="3441700"/>
          <p14:tracePt t="25490" x="1781175" y="3449638"/>
          <p14:tracePt t="25506" x="1720850" y="3468688"/>
          <p14:tracePt t="25524" x="1660525" y="3489325"/>
          <p14:tracePt t="25541" x="1593850" y="3529013"/>
          <p14:tracePt t="25558" x="1566863" y="3556000"/>
          <p14:tracePt t="25574" x="1547813" y="3576638"/>
          <p14:tracePt t="25590" x="1520825" y="3609975"/>
          <p14:tracePt t="25607" x="1500188" y="3643313"/>
          <p14:tracePt t="25623" x="1479550" y="3703638"/>
          <p14:tracePt t="25641" x="1446213" y="3836988"/>
          <p14:tracePt t="25657" x="1433513" y="3924300"/>
          <p14:tracePt t="25674" x="1433513" y="4017963"/>
          <p14:tracePt t="25690" x="1433513" y="4105275"/>
          <p14:tracePt t="25707" x="1433513" y="4179888"/>
          <p14:tracePt t="25723" x="1433513" y="4238625"/>
          <p14:tracePt t="25741" x="1473200" y="4313238"/>
          <p14:tracePt t="25757" x="1506538" y="4359275"/>
          <p14:tracePt t="25774" x="1547813" y="4400550"/>
          <p14:tracePt t="25790" x="1600200" y="4440238"/>
          <p14:tracePt t="25807" x="1674813" y="4494213"/>
          <p14:tracePt t="25823" x="1754188" y="4533900"/>
          <p14:tracePt t="25841" x="1908175" y="4587875"/>
          <p14:tracePt t="25857" x="2022475" y="4621213"/>
          <p14:tracePt t="25873" x="2155825" y="4641850"/>
          <p14:tracePt t="25890" x="2297113" y="4641850"/>
          <p14:tracePt t="25907" x="2478088" y="4633913"/>
          <p14:tracePt t="25923" x="2705100" y="4554538"/>
          <p14:tracePt t="25941" x="3175000" y="4325938"/>
          <p14:tracePt t="25957" x="3468688" y="4171950"/>
          <p14:tracePt t="25973" x="3570288" y="4119563"/>
          <p14:tracePt t="25990" x="3630613" y="4098925"/>
          <p14:tracePt t="26211" x="3636963" y="4098925"/>
          <p14:tracePt t="26219" x="3643313" y="4098925"/>
          <p14:tracePt t="26226" x="3656013" y="4098925"/>
          <p14:tracePt t="26241" x="3724275" y="4105275"/>
          <p14:tracePt t="26257" x="3938588" y="4105275"/>
          <p14:tracePt t="26273" x="4313238" y="4078288"/>
          <p14:tracePt t="26290" x="4835525" y="3944938"/>
          <p14:tracePt t="26306" x="5318125" y="3763963"/>
          <p14:tracePt t="26323" x="5834063" y="3476625"/>
          <p14:tracePt t="26341" x="6577013" y="2886075"/>
          <p14:tracePt t="26357" x="7005638" y="2430463"/>
          <p14:tracePt t="26373" x="7072313" y="2351088"/>
          <p14:tracePt t="26389" x="7153275" y="2243138"/>
          <p14:tracePt t="26627" x="7153275" y="2236788"/>
          <p14:tracePt t="26634" x="7153275" y="2230438"/>
          <p14:tracePt t="26643" x="7153275" y="2216150"/>
          <p14:tracePt t="26658" x="7145338" y="2163763"/>
          <p14:tracePt t="26674" x="7105650" y="2095500"/>
          <p14:tracePt t="26690" x="7032625" y="1968500"/>
          <p14:tracePt t="26706" x="6938963" y="1855788"/>
          <p14:tracePt t="26723" x="6858000" y="1762125"/>
          <p14:tracePt t="26739" x="6777038" y="1693863"/>
          <p14:tracePt t="26756" x="6683375" y="1614488"/>
          <p14:tracePt t="26774" x="6630988" y="1587500"/>
          <p14:tracePt t="26789" x="6589713" y="1573213"/>
          <p14:tracePt t="26807" x="6570663" y="1573213"/>
          <p14:tracePt t="26824" x="6556375" y="1573213"/>
          <p14:tracePt t="26840" x="6543675" y="1573213"/>
          <p14:tracePt t="26890" x="6543675" y="1581150"/>
          <p14:tracePt t="26896" x="6543675" y="1587500"/>
          <p14:tracePt t="26911" x="6543675" y="1593850"/>
          <p14:tracePt t="26922" x="6543675" y="1600200"/>
          <p14:tracePt t="26940" x="6550025" y="1600200"/>
          <p14:tracePt t="26957" x="6556375" y="1614488"/>
          <p14:tracePt t="26974" x="6562725" y="1620838"/>
          <p14:tracePt t="26989" x="6562725" y="1627188"/>
          <p14:tracePt t="27006" x="6577013" y="1641475"/>
          <p14:tracePt t="27023" x="6589713" y="1654175"/>
          <p14:tracePt t="27039" x="6604000" y="1687513"/>
          <p14:tracePt t="27058" x="6643688" y="1747838"/>
          <p14:tracePt t="27074" x="6710363" y="1814513"/>
          <p14:tracePt t="27089" x="6791325" y="1868488"/>
          <p14:tracePt t="27107" x="6864350" y="1922463"/>
          <p14:tracePt t="27123" x="6938963" y="1949450"/>
          <p14:tracePt t="27139" x="6972300" y="1962150"/>
          <p14:tracePt t="27158" x="7018338" y="1968500"/>
          <p14:tracePt t="27174" x="7045325" y="1968500"/>
          <p14:tracePt t="27190" x="7059613" y="1968500"/>
          <p14:tracePt t="27207" x="7065963" y="1962150"/>
          <p14:tracePt t="27223" x="7072313" y="1941513"/>
          <p14:tracePt t="27239" x="7072313" y="1895475"/>
          <p14:tracePt t="27255" x="7078663" y="1781175"/>
          <p14:tracePt t="27274" x="7078663" y="1566863"/>
          <p14:tracePt t="27290" x="7059613" y="1452563"/>
          <p14:tracePt t="27305" x="7005638" y="1373188"/>
          <p14:tracePt t="27322" x="6938963" y="1319213"/>
          <p14:tracePt t="27340" x="6851650" y="1279525"/>
          <p14:tracePt t="27356" x="6751638" y="1258888"/>
          <p14:tracePt t="27373" x="6583363" y="1252538"/>
          <p14:tracePt t="27389" x="6469063" y="1258888"/>
          <p14:tracePt t="27406" x="6348413" y="1306513"/>
          <p14:tracePt t="27424" x="6235700" y="1352550"/>
          <p14:tracePt t="27439" x="6148388" y="1400175"/>
          <p14:tracePt t="27457" x="6081713" y="1452563"/>
          <p14:tracePt t="27474" x="6061075" y="1473200"/>
          <p14:tracePt t="27489" x="6054725" y="1487488"/>
          <p14:tracePt t="27506" x="6048375" y="1506538"/>
          <p14:tracePt t="27523" x="6040438" y="1533525"/>
          <p14:tracePt t="27540" x="6040438" y="1593850"/>
          <p14:tracePt t="27558" x="6040438" y="1708150"/>
          <p14:tracePt t="27573" x="6054725" y="1787525"/>
          <p14:tracePt t="27589" x="6094413" y="1862138"/>
          <p14:tracePt t="27606" x="6154738" y="1935163"/>
          <p14:tracePt t="27622" x="6221413" y="1995488"/>
          <p14:tracePt t="27640" x="6296025" y="2049463"/>
          <p14:tracePt t="27656" x="6369050" y="2082800"/>
          <p14:tracePt t="27672" x="6489700" y="2116138"/>
          <p14:tracePt t="27690" x="6556375" y="2116138"/>
          <p14:tracePt t="27706" x="6643688" y="2116138"/>
          <p14:tracePt t="27722" x="6697663" y="2116138"/>
          <p14:tracePt t="27740" x="6743700" y="2103438"/>
          <p14:tracePt t="27755" x="6770688" y="2095500"/>
          <p14:tracePt t="27774" x="6791325" y="2082800"/>
          <p14:tracePt t="27790" x="6804025" y="2070100"/>
          <p14:tracePt t="27806" x="6818313" y="2055813"/>
          <p14:tracePt t="27822" x="6837363" y="2009775"/>
          <p14:tracePt t="27839" x="6858000" y="1935163"/>
          <p14:tracePt t="27856" x="6878638" y="1835150"/>
          <p14:tracePt t="27873" x="6884988" y="1633538"/>
          <p14:tracePt t="27889" x="6878638" y="1500188"/>
          <p14:tracePt t="27907" x="6837363" y="1385888"/>
          <p14:tracePt t="27922" x="6784975" y="1298575"/>
          <p14:tracePt t="27939" x="6737350" y="1238250"/>
          <p14:tracePt t="27942" x="6710363" y="1212850"/>
          <p14:tracePt t="27955" x="6683375" y="1185863"/>
          <p14:tracePt t="27973" x="6623050" y="1152525"/>
          <p14:tracePt t="27989" x="6596063" y="1131888"/>
          <p14:tracePt t="28005" x="6577013" y="1131888"/>
          <p14:tracePt t="28374" x="6562725" y="1131888"/>
          <p14:tracePt t="28391" x="6550025" y="1131888"/>
          <p14:tracePt t="28397" x="6537325" y="1138238"/>
          <p14:tracePt t="28408" x="6523038" y="1138238"/>
          <p14:tracePt t="28423" x="6462713" y="1138238"/>
          <p14:tracePt t="28439" x="6381750" y="1138238"/>
          <p14:tracePt t="28456" x="6288088" y="1138238"/>
          <p14:tracePt t="28473" x="6067425" y="1119188"/>
          <p14:tracePt t="28490" x="5873750" y="1104900"/>
          <p14:tracePt t="28505" x="5645150" y="1098550"/>
          <p14:tracePt t="28523" x="5337175" y="1098550"/>
          <p14:tracePt t="28539" x="5043488" y="1098550"/>
          <p14:tracePt t="28556" x="4687888" y="1111250"/>
          <p14:tracePt t="28574" x="4238625" y="1131888"/>
          <p14:tracePt t="28591" x="4051300" y="1138238"/>
          <p14:tracePt t="28606" x="3917950" y="1138238"/>
          <p14:tracePt t="28622" x="3836988" y="1138238"/>
          <p14:tracePt t="28639" x="3824288" y="1138238"/>
          <p14:tracePt t="28656" x="3817938" y="1138238"/>
          <p14:tracePt t="28882" x="3803650" y="1131888"/>
          <p14:tracePt t="28890" x="3776663" y="1125538"/>
          <p14:tracePt t="28907" x="3656013" y="1065213"/>
          <p14:tracePt t="28923" x="3429000" y="990600"/>
          <p14:tracePt t="28939" x="3114675" y="877888"/>
          <p14:tracePt t="28943" x="2933700" y="830263"/>
          <p14:tracePt t="28956" x="2752725" y="790575"/>
          <p14:tracePt t="28973" x="2444750" y="709613"/>
          <p14:tracePt t="28990" x="1968500" y="649288"/>
          <p14:tracePt t="29006" x="1681163" y="630238"/>
          <p14:tracePt t="29023" x="1500188" y="630238"/>
          <p14:tracePt t="29039" x="1346200" y="630238"/>
          <p14:tracePt t="29055" x="1252538" y="649288"/>
          <p14:tracePt t="29072" x="1204913" y="676275"/>
          <p14:tracePt t="29090" x="1165225" y="703263"/>
          <p14:tracePt t="29105" x="1152525" y="736600"/>
          <p14:tracePt t="29122" x="1111250" y="803275"/>
          <p14:tracePt t="29139" x="1071563" y="917575"/>
          <p14:tracePt t="29156" x="1023938" y="1044575"/>
          <p14:tracePt t="29172" x="984250" y="1192213"/>
          <p14:tracePt t="29190" x="965200" y="1373188"/>
          <p14:tracePt t="29206" x="965200" y="1473200"/>
          <p14:tracePt t="29223" x="977900" y="1554163"/>
          <p14:tracePt t="29238" x="1004888" y="1633538"/>
          <p14:tracePt t="29255" x="1038225" y="1701800"/>
          <p14:tracePt t="29272" x="1084263" y="1762125"/>
          <p14:tracePt t="29290" x="1212850" y="1841500"/>
          <p14:tracePt t="29305" x="1333500" y="1889125"/>
          <p14:tracePt t="29323" x="1452563" y="1935163"/>
          <p14:tracePt t="29339" x="1587500" y="1976438"/>
          <p14:tracePt t="29355" x="1714500" y="2028825"/>
          <p14:tracePt t="29372" x="1862138" y="2062163"/>
          <p14:tracePt t="29390" x="2076450" y="2109788"/>
          <p14:tracePt t="29406" x="2230438" y="2122488"/>
          <p14:tracePt t="29421" x="2384425" y="2122488"/>
          <p14:tracePt t="29439" x="2544763" y="2122488"/>
          <p14:tracePt t="29456" x="2705100" y="2095500"/>
          <p14:tracePt t="29472" x="2879725" y="2036763"/>
          <p14:tracePt t="29490" x="3175000" y="1908175"/>
          <p14:tracePt t="29506" x="3348038" y="1808163"/>
          <p14:tracePt t="29522" x="3476625" y="1741488"/>
          <p14:tracePt t="29538" x="3549650" y="1681163"/>
          <p14:tracePt t="29555" x="3589338" y="1620838"/>
          <p14:tracePt t="29572" x="3616325" y="1560513"/>
          <p14:tracePt t="29589" x="3616325" y="1460500"/>
          <p14:tracePt t="29606" x="3562350" y="1379538"/>
          <p14:tracePt t="29623" x="3441700" y="1285875"/>
          <p14:tracePt t="29640" x="3295650" y="1192213"/>
          <p14:tracePt t="29656" x="3087688" y="1111250"/>
          <p14:tracePt t="29672" x="2859088" y="1065213"/>
          <p14:tracePt t="29690" x="2559050" y="1065213"/>
          <p14:tracePt t="29706" x="2363788" y="1104900"/>
          <p14:tracePt t="29722" x="2163763" y="1179513"/>
          <p14:tracePt t="29739" x="2001838" y="1252538"/>
          <p14:tracePt t="29755" x="1862138" y="1346200"/>
          <p14:tracePt t="29773" x="1768475" y="1419225"/>
          <p14:tracePt t="29790" x="1660525" y="1527175"/>
          <p14:tracePt t="29806" x="1608138" y="1620838"/>
          <p14:tracePt t="29822" x="1566863" y="1701800"/>
          <p14:tracePt t="29839" x="1539875" y="1781175"/>
          <p14:tracePt t="29856" x="1520825" y="1874838"/>
          <p14:tracePt t="29873" x="1500188" y="1976438"/>
          <p14:tracePt t="29890" x="1493838" y="2089150"/>
          <p14:tracePt t="29906" x="1493838" y="2149475"/>
          <p14:tracePt t="29922" x="1493838" y="2209800"/>
          <p14:tracePt t="29938" x="1512888" y="2270125"/>
          <p14:tracePt t="29956" x="1539875" y="2324100"/>
          <p14:tracePt t="29972" x="1573213" y="2378075"/>
          <p14:tracePt t="29989" x="1641475" y="2444750"/>
          <p14:tracePt t="30006" x="1693863" y="2478088"/>
          <p14:tracePt t="30023" x="1768475" y="2517775"/>
          <p14:tracePt t="30038" x="1828800" y="2551113"/>
          <p14:tracePt t="30055" x="1901825" y="2584450"/>
          <p14:tracePt t="30071" x="1976438" y="2619375"/>
          <p14:tracePt t="30088" x="2049463" y="2644775"/>
          <p14:tracePt t="30106" x="2170113" y="2692400"/>
          <p14:tracePt t="30122" x="2263775" y="2713038"/>
          <p14:tracePt t="30139" x="2351088" y="2732088"/>
          <p14:tracePt t="30156" x="2424113" y="2738438"/>
          <p14:tracePt t="30173" x="2505075" y="2746375"/>
          <p14:tracePt t="30188" x="2592388" y="2752725"/>
          <p14:tracePt t="30206" x="2705100" y="2752725"/>
          <p14:tracePt t="30222" x="2779713" y="2752725"/>
          <p14:tracePt t="30239" x="2867025" y="2732088"/>
          <p14:tracePt t="30254" x="2973388" y="2705100"/>
          <p14:tracePt t="30271" x="3087688" y="2665413"/>
          <p14:tracePt t="30290" x="3262313" y="2578100"/>
          <p14:tracePt t="30307" x="3408363" y="2498725"/>
          <p14:tracePt t="30322" x="3516313" y="2417763"/>
          <p14:tracePt t="30338" x="3589338" y="2344738"/>
          <p14:tracePt t="30356" x="3603625" y="2330450"/>
          <p14:tracePt t="30373" x="3622675" y="2303463"/>
          <p14:tracePt t="30854" x="3630613" y="2303463"/>
          <p14:tracePt t="30861" x="3643313" y="2303463"/>
          <p14:tracePt t="30872" x="3663950" y="2297113"/>
          <p14:tracePt t="30891" x="3770313" y="2297113"/>
          <p14:tracePt t="30906" x="3938588" y="2276475"/>
          <p14:tracePt t="30921" x="4105275" y="2263775"/>
          <p14:tracePt t="30938" x="4325938" y="2263775"/>
          <p14:tracePt t="30955" x="4521200" y="2263775"/>
          <p14:tracePt t="30972" x="4727575" y="2263775"/>
          <p14:tracePt t="30987" x="4902200" y="2270125"/>
          <p14:tracePt t="31004" x="5070475" y="2303463"/>
          <p14:tracePt t="31021" x="5284788" y="2351088"/>
          <p14:tracePt t="31038" x="5405438" y="2390775"/>
          <p14:tracePt t="31055" x="5511800" y="2430463"/>
          <p14:tracePt t="31072" x="5605463" y="2465388"/>
          <p14:tracePt t="31089" x="5692775" y="2484438"/>
          <p14:tracePt t="31106" x="5738813" y="2498725"/>
          <p14:tracePt t="31123" x="5759450" y="24987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7" y="756158"/>
            <a:ext cx="4500195" cy="3004184"/>
          </a:xfrm>
          <a:prstGeom prst="rect">
            <a:avLst/>
          </a:prstGeom>
        </p:spPr>
      </p:pic>
      <p:sp>
        <p:nvSpPr>
          <p:cNvPr id="44" name="Google Shape;1849;p40"/>
          <p:cNvSpPr txBox="1">
            <a:spLocks noGrp="1"/>
          </p:cNvSpPr>
          <p:nvPr>
            <p:ph type="title"/>
          </p:nvPr>
        </p:nvSpPr>
        <p:spPr>
          <a:xfrm>
            <a:off x="2701254" y="2800064"/>
            <a:ext cx="773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Teacher</a:t>
            </a:r>
            <a:endParaRPr sz="60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1"/>
    </mc:Choice>
    <mc:Fallback xmlns="">
      <p:transition spd="slow" advTm="19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ítulo 1"/>
          <p:cNvSpPr>
            <a:spLocks noGrp="1"/>
          </p:cNvSpPr>
          <p:nvPr>
            <p:ph type="subTitle" idx="1"/>
          </p:nvPr>
        </p:nvSpPr>
        <p:spPr>
          <a:xfrm>
            <a:off x="1961361" y="3590087"/>
            <a:ext cx="2329590" cy="727670"/>
          </a:xfrm>
        </p:spPr>
        <p:txBody>
          <a:bodyPr/>
          <a:lstStyle/>
          <a:p>
            <a:r>
              <a:rPr lang="es-ES" sz="3600" dirty="0" err="1">
                <a:latin typeface="Leckerli One" panose="020B0604020202020204" charset="0"/>
              </a:rPr>
              <a:t>Girl</a:t>
            </a:r>
            <a:endParaRPr lang="es-CL" sz="3600" dirty="0">
              <a:latin typeface="Leckerli One" panose="020B0604020202020204" charset="0"/>
            </a:endParaRPr>
          </a:p>
        </p:txBody>
      </p:sp>
      <p:sp>
        <p:nvSpPr>
          <p:cNvPr id="18" name="Subtítulo 1"/>
          <p:cNvSpPr txBox="1">
            <a:spLocks/>
          </p:cNvSpPr>
          <p:nvPr/>
        </p:nvSpPr>
        <p:spPr>
          <a:xfrm>
            <a:off x="5400586" y="3489001"/>
            <a:ext cx="2329590" cy="727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ming Soon"/>
              <a:buNone/>
              <a:defRPr sz="24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Font typeface="Didact Gothic"/>
              <a:buNone/>
              <a:defRPr sz="25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s-ES" sz="3600" dirty="0" err="1">
                <a:latin typeface="Leckerli One" panose="020B0604020202020204" charset="0"/>
              </a:rPr>
              <a:t>Boy</a:t>
            </a:r>
            <a:endParaRPr lang="es-CL" sz="3600" dirty="0">
              <a:latin typeface="Leckerli One" panose="020B060402020202020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2" y="586512"/>
            <a:ext cx="2852569" cy="290248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52" y="829233"/>
            <a:ext cx="3081858" cy="24988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6"/>
    </mc:Choice>
    <mc:Fallback xmlns="">
      <p:transition spd="slow" advTm="29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65" x="201613" y="3776663"/>
          <p14:tracePt t="9263" x="220663" y="3776663"/>
          <p14:tracePt t="9280" x="328613" y="3790950"/>
          <p14:tracePt t="9298" x="461963" y="3803650"/>
          <p14:tracePt t="9313" x="649288" y="3810000"/>
          <p14:tracePt t="9331" x="877888" y="3810000"/>
          <p14:tracePt t="9347" x="1144588" y="3797300"/>
          <p14:tracePt t="9363" x="1385888" y="3763963"/>
          <p14:tracePt t="9380" x="1641475" y="3703638"/>
          <p14:tracePt t="9397" x="1935163" y="3595688"/>
          <p14:tracePt t="9413" x="2089150" y="3522663"/>
          <p14:tracePt t="9431" x="2224088" y="3429000"/>
          <p14:tracePt t="9447" x="2351088" y="3322638"/>
          <p14:tracePt t="9464" x="2457450" y="3181350"/>
          <p14:tracePt t="9482" x="2713038" y="2779713"/>
          <p14:tracePt t="9497" x="2852738" y="2517775"/>
          <p14:tracePt t="9513" x="2940050" y="2317750"/>
          <p14:tracePt t="9530" x="2987675" y="2190750"/>
          <p14:tracePt t="9546" x="3013075" y="2095500"/>
          <p14:tracePt t="9563" x="3021013" y="2009775"/>
          <p14:tracePt t="9580" x="3021013" y="1955800"/>
          <p14:tracePt t="9598" x="3000375" y="1928813"/>
          <p14:tracePt t="9614" x="2967038" y="1908175"/>
          <p14:tracePt t="9629" x="2906713" y="1895475"/>
          <p14:tracePt t="9646" x="2825750" y="1881188"/>
          <p14:tracePt t="9663" x="2746375" y="1868488"/>
          <p14:tracePt t="9680" x="2644775" y="1868488"/>
          <p14:tracePt t="9697" x="2505075" y="1868488"/>
          <p14:tracePt t="9714" x="2405063" y="1868488"/>
          <p14:tracePt t="9730" x="2324100" y="1874838"/>
          <p14:tracePt t="9747" x="2303463" y="1874838"/>
          <p14:tracePt t="9763" x="2284413" y="1874838"/>
          <p14:tracePt t="10030" x="2284413" y="1889125"/>
          <p14:tracePt t="10063" x="2284413" y="1895475"/>
          <p14:tracePt t="10083" x="2297113" y="1922463"/>
          <p14:tracePt t="10098" x="2303463" y="1962150"/>
          <p14:tracePt t="10114" x="2330450" y="2043113"/>
          <p14:tracePt t="10130" x="2363788" y="2163763"/>
          <p14:tracePt t="10147" x="2397125" y="2263775"/>
          <p14:tracePt t="10164" x="2451100" y="2397125"/>
          <p14:tracePt t="10181" x="2524125" y="2551113"/>
          <p14:tracePt t="10198" x="2592388" y="2638425"/>
          <p14:tracePt t="10214" x="2652713" y="2713038"/>
          <p14:tracePt t="10230" x="2725738" y="2792413"/>
          <p14:tracePt t="10247" x="2833688" y="2867025"/>
          <p14:tracePt t="10263" x="2946400" y="2940050"/>
          <p14:tracePt t="10280" x="3087688" y="2994025"/>
          <p14:tracePt t="10297" x="3281363" y="3054350"/>
          <p14:tracePt t="10313" x="3402013" y="3081338"/>
          <p14:tracePt t="10330" x="3502025" y="3100388"/>
          <p14:tracePt t="10346" x="3582988" y="3100388"/>
          <p14:tracePt t="10364" x="3663950" y="3100388"/>
          <p14:tracePt t="10382" x="3784600" y="3081338"/>
          <p14:tracePt t="10397" x="3870325" y="3033713"/>
          <p14:tracePt t="10414" x="3951288" y="2979738"/>
          <p14:tracePt t="10430" x="4051300" y="2906713"/>
          <p14:tracePt t="10447" x="4152900" y="2819400"/>
          <p14:tracePt t="10463" x="4252913" y="2719388"/>
          <p14:tracePt t="10481" x="4394200" y="2551113"/>
          <p14:tracePt t="10497" x="4479925" y="2417763"/>
          <p14:tracePt t="10513" x="4554538" y="2297113"/>
          <p14:tracePt t="10529" x="4614863" y="2170113"/>
          <p14:tracePt t="10546" x="4641850" y="2076450"/>
          <p14:tracePt t="10564" x="4667250" y="1976438"/>
          <p14:tracePt t="10582" x="4667250" y="1787525"/>
          <p14:tracePt t="10597" x="4641850" y="1641475"/>
          <p14:tracePt t="10613" x="4594225" y="1506538"/>
          <p14:tracePt t="10630" x="4533900" y="1373188"/>
          <p14:tracePt t="10646" x="4452938" y="1246188"/>
          <p14:tracePt t="10663" x="4367213" y="1125538"/>
          <p14:tracePt t="10679" x="4273550" y="1011238"/>
          <p14:tracePt t="10697" x="4111625" y="857250"/>
          <p14:tracePt t="10714" x="3978275" y="742950"/>
          <p14:tracePt t="10730" x="3844925" y="663575"/>
          <p14:tracePt t="10746" x="3703638" y="609600"/>
          <p14:tracePt t="10763" x="3570288" y="561975"/>
          <p14:tracePt t="10781" x="3395663" y="536575"/>
          <p14:tracePt t="10797" x="3295650" y="528638"/>
          <p14:tracePt t="10814" x="3194050" y="528638"/>
          <p14:tracePt t="10830" x="3114675" y="536575"/>
          <p14:tracePt t="10847" x="3027363" y="549275"/>
          <p14:tracePt t="10863" x="2946400" y="569913"/>
          <p14:tracePt t="10881" x="2825750" y="609600"/>
          <p14:tracePt t="10897" x="2752725" y="636588"/>
          <p14:tracePt t="10914" x="2665413" y="676275"/>
          <p14:tracePt t="10930" x="2592388" y="723900"/>
          <p14:tracePt t="10947" x="2505075" y="776288"/>
          <p14:tracePt t="10964" x="2424113" y="830263"/>
          <p14:tracePt t="10982" x="2317750" y="923925"/>
          <p14:tracePt t="10997" x="2263775" y="990600"/>
          <p14:tracePt t="11014" x="2209800" y="1084263"/>
          <p14:tracePt t="11030" x="2163763" y="1171575"/>
          <p14:tracePt t="11046" x="2116138" y="1298575"/>
          <p14:tracePt t="11063" x="2082800" y="1433513"/>
          <p14:tracePt t="11081" x="2049463" y="1608138"/>
          <p14:tracePt t="11097" x="2022475" y="1855788"/>
          <p14:tracePt t="11113" x="2022475" y="2043113"/>
          <p14:tracePt t="11130" x="2022475" y="2203450"/>
          <p14:tracePt t="11147" x="2055813" y="2370138"/>
          <p14:tracePt t="11163" x="2089150" y="2544763"/>
          <p14:tracePt t="11180" x="2149475" y="2686050"/>
          <p14:tracePt t="11197" x="2243138" y="2846388"/>
          <p14:tracePt t="11214" x="2324100" y="2960688"/>
          <p14:tracePt t="11230" x="2405063" y="3048000"/>
          <p14:tracePt t="11246" x="2505075" y="3121025"/>
          <p14:tracePt t="11263" x="2611438" y="3187700"/>
          <p14:tracePt t="11281" x="2719388" y="3221038"/>
          <p14:tracePt t="11297" x="2879725" y="3268663"/>
          <p14:tracePt t="11314" x="2979738" y="3281363"/>
          <p14:tracePt t="11330" x="3087688" y="3287713"/>
          <p14:tracePt t="11347" x="3194050" y="3295650"/>
          <p14:tracePt t="11363" x="3308350" y="3295650"/>
          <p14:tracePt t="11380" x="3422650" y="3295650"/>
          <p14:tracePt t="11397" x="3522663" y="3295650"/>
          <p14:tracePt t="11414" x="3697288" y="3262313"/>
          <p14:tracePt t="11430" x="3797300" y="3221038"/>
          <p14:tracePt t="11446" x="3905250" y="3141663"/>
          <p14:tracePt t="11463" x="3998913" y="3048000"/>
          <p14:tracePt t="11480" x="4098925" y="2933700"/>
          <p14:tracePt t="11497" x="4232275" y="2732088"/>
          <p14:tracePt t="11513" x="4306888" y="2584450"/>
          <p14:tracePt t="11530" x="4352925" y="2438400"/>
          <p14:tracePt t="11547" x="4367213" y="2263775"/>
          <p14:tracePt t="11564" x="4367213" y="2070100"/>
          <p14:tracePt t="11587" x="4292600" y="1747838"/>
          <p14:tracePt t="11598" x="4205288" y="1547813"/>
          <p14:tracePt t="11614" x="4132263" y="1400175"/>
          <p14:tracePt t="11630" x="4059238" y="1285875"/>
          <p14:tracePt t="11646" x="3984625" y="1185863"/>
          <p14:tracePt t="11663" x="3917950" y="1111250"/>
          <p14:tracePt t="11683" x="3817938" y="1023938"/>
          <p14:tracePt t="11697" x="3790950" y="1011238"/>
          <p14:tracePt t="11714" x="3697288" y="957263"/>
          <p14:tracePt t="11729" x="3636963" y="938213"/>
          <p14:tracePt t="11746" x="3570288" y="917575"/>
          <p14:tracePt t="11763" x="3495675" y="896938"/>
          <p14:tracePt t="11780" x="3435350" y="890588"/>
          <p14:tracePt t="11796" x="3341688" y="890588"/>
          <p14:tracePt t="11814" x="3214688" y="890588"/>
          <p14:tracePt t="11830" x="3148013" y="904875"/>
          <p14:tracePt t="11846" x="3087688" y="938213"/>
          <p14:tracePt t="11863" x="3040063" y="965200"/>
          <p14:tracePt t="11879" x="3000375" y="1004888"/>
          <p14:tracePt t="11896" x="2967038" y="1050925"/>
          <p14:tracePt t="11914" x="2894013" y="1165225"/>
          <p14:tracePt t="11930" x="2852738" y="1252538"/>
          <p14:tracePt t="11946" x="2813050" y="1385888"/>
          <p14:tracePt t="11963" x="2765425" y="1527175"/>
          <p14:tracePt t="11979" x="2732088" y="1708150"/>
          <p14:tracePt t="11996" x="2698750" y="1895475"/>
          <p14:tracePt t="12014" x="2686050" y="2203450"/>
          <p14:tracePt t="12030" x="2686050" y="2390775"/>
          <p14:tracePt t="12046" x="2692400" y="2592388"/>
          <p14:tracePt t="12063" x="2732088" y="2752725"/>
          <p14:tracePt t="12080" x="2779713" y="2913063"/>
          <p14:tracePt t="12097" x="2840038" y="3013075"/>
          <p14:tracePt t="12114" x="2967038" y="3133725"/>
          <p14:tracePt t="12130" x="3060700" y="3208338"/>
          <p14:tracePt t="12147" x="3175000" y="3254375"/>
          <p14:tracePt t="12163" x="3287713" y="3275013"/>
          <p14:tracePt t="12180" x="3381375" y="3281363"/>
          <p14:tracePt t="12197" x="3482975" y="3281363"/>
          <p14:tracePt t="12214" x="3556000" y="3248025"/>
          <p14:tracePt t="12230" x="3595688" y="3221038"/>
          <p14:tracePt t="12896" x="3603625" y="3221038"/>
          <p14:tracePt t="12912" x="3630613" y="3227388"/>
          <p14:tracePt t="12929" x="3683000" y="3248025"/>
          <p14:tracePt t="12946" x="3736975" y="3268663"/>
          <p14:tracePt t="12962" x="3797300" y="3295650"/>
          <p14:tracePt t="12979" x="3878263" y="3328988"/>
          <p14:tracePt t="12996" x="3957638" y="3362325"/>
          <p14:tracePt t="13013" x="4032250" y="3389313"/>
          <p14:tracePt t="13030" x="4132263" y="3422650"/>
          <p14:tracePt t="13047" x="4219575" y="3449638"/>
          <p14:tracePt t="13062" x="4340225" y="3476625"/>
          <p14:tracePt t="13079" x="4473575" y="3495675"/>
          <p14:tracePt t="13096" x="4594225" y="3522663"/>
          <p14:tracePt t="13098" x="4675188" y="3529013"/>
          <p14:tracePt t="13113" x="4841875" y="3543300"/>
          <p14:tracePt t="13129" x="5037138" y="3543300"/>
          <p14:tracePt t="13146" x="5243513" y="3543300"/>
          <p14:tracePt t="13163" x="5491163" y="3543300"/>
          <p14:tracePt t="13179" x="5738813" y="3522663"/>
          <p14:tracePt t="13196" x="5967413" y="3482975"/>
          <p14:tracePt t="13213" x="6194425" y="3449638"/>
          <p14:tracePt t="13230" x="6496050" y="3368675"/>
          <p14:tracePt t="13246" x="6677025" y="3287713"/>
          <p14:tracePt t="13263" x="6837363" y="3221038"/>
          <p14:tracePt t="13279" x="6978650" y="3127375"/>
          <p14:tracePt t="13296" x="7078663" y="3060700"/>
          <p14:tracePt t="13312" x="7180263" y="2987675"/>
          <p14:tracePt t="13330" x="7334250" y="2859088"/>
          <p14:tracePt t="13345" x="7407275" y="2779713"/>
          <p14:tracePt t="13363" x="7473950" y="2698750"/>
          <p14:tracePt t="13379" x="7534275" y="2611438"/>
          <p14:tracePt t="13395" x="7561263" y="2584450"/>
          <p14:tracePt t="13412" x="7581900" y="2538413"/>
          <p14:tracePt t="13662" x="7588250" y="2451100"/>
          <p14:tracePt t="13679" x="7621588" y="2324100"/>
          <p14:tracePt t="13696" x="7681913" y="2170113"/>
          <p14:tracePt t="13712" x="7742238" y="2001838"/>
          <p14:tracePt t="13730" x="7815263" y="1762125"/>
          <p14:tracePt t="13746" x="7829550" y="1627188"/>
          <p14:tracePt t="13763" x="7829550" y="1520825"/>
          <p14:tracePt t="13779" x="7829550" y="1419225"/>
          <p14:tracePt t="13796" x="7781925" y="1298575"/>
          <p14:tracePt t="13813" x="7727950" y="1179513"/>
          <p14:tracePt t="13830" x="7594600" y="957263"/>
          <p14:tracePt t="13846" x="7494588" y="817563"/>
          <p14:tracePt t="13862" x="7373938" y="690563"/>
          <p14:tracePt t="13879" x="7239000" y="569913"/>
          <p14:tracePt t="13896" x="7085013" y="461963"/>
          <p14:tracePt t="13912" x="6931025" y="381000"/>
          <p14:tracePt t="13930" x="6683375" y="307975"/>
          <p14:tracePt t="13946" x="6516688" y="295275"/>
          <p14:tracePt t="13963" x="6356350" y="295275"/>
          <p14:tracePt t="13980" x="6208713" y="295275"/>
          <p14:tracePt t="13995" x="6067425" y="328613"/>
          <p14:tracePt t="14012" x="5953125" y="368300"/>
          <p14:tracePt t="14030" x="5780088" y="449263"/>
          <p14:tracePt t="14045" x="5659438" y="522288"/>
          <p14:tracePt t="14063" x="5559425" y="588963"/>
          <p14:tracePt t="14081" x="5465763" y="690563"/>
          <p14:tracePt t="14095" x="5378450" y="803275"/>
          <p14:tracePt t="14112" x="5276850" y="930275"/>
          <p14:tracePt t="14130" x="5137150" y="1198563"/>
          <p14:tracePt t="14146" x="5056188" y="1427163"/>
          <p14:tracePt t="14162" x="5010150" y="1627188"/>
          <p14:tracePt t="14179" x="4995863" y="1847850"/>
          <p14:tracePt t="14196" x="4989513" y="2028825"/>
          <p14:tracePt t="14213" x="5010150" y="2224088"/>
          <p14:tracePt t="14229" x="5103813" y="2451100"/>
          <p14:tracePt t="14246" x="5183188" y="2605088"/>
          <p14:tracePt t="14263" x="5291138" y="2746375"/>
          <p14:tracePt t="14280" x="5424488" y="2913063"/>
          <p14:tracePt t="14296" x="5545138" y="3054350"/>
          <p14:tracePt t="14313" x="5699125" y="3208338"/>
          <p14:tracePt t="14330" x="5927725" y="3416300"/>
          <p14:tracePt t="14347" x="6081713" y="3529013"/>
          <p14:tracePt t="14363" x="6227763" y="3636963"/>
          <p14:tracePt t="14379" x="6396038" y="3724275"/>
          <p14:tracePt t="14396" x="6537325" y="3790950"/>
          <p14:tracePt t="14413" x="6683375" y="3844925"/>
          <p14:tracePt t="14430" x="6897688" y="3911600"/>
          <p14:tracePt t="14446" x="7005638" y="3917950"/>
          <p14:tracePt t="14462" x="7119938" y="3917950"/>
          <p14:tracePt t="14481" x="7232650" y="3884613"/>
          <p14:tracePt t="14496" x="7353300" y="3824288"/>
          <p14:tracePt t="14512" x="7480300" y="3751263"/>
          <p14:tracePt t="14530" x="7642225" y="3643313"/>
          <p14:tracePt t="14546" x="7748588" y="3570288"/>
          <p14:tracePt t="14562" x="7842250" y="3516313"/>
          <p14:tracePt t="14579" x="7916863" y="3468688"/>
          <p14:tracePt t="14596" x="7983538" y="3435350"/>
          <p14:tracePt t="14613" x="8037513" y="3408363"/>
          <p14:tracePt t="14614" x="8056563" y="3395663"/>
          <p14:tracePt t="14629" x="8110538" y="3362325"/>
          <p14:tracePt t="14647" x="8156575" y="3322638"/>
          <p14:tracePt t="14663" x="8216900" y="3254375"/>
          <p14:tracePt t="14679" x="8277225" y="3167063"/>
          <p14:tracePt t="14696" x="8345488" y="3054350"/>
          <p14:tracePt t="14713" x="8391525" y="2900363"/>
          <p14:tracePt t="14730" x="8439150" y="2665413"/>
          <p14:tracePt t="14746" x="8439150" y="2532063"/>
          <p14:tracePt t="14763" x="8431213" y="2411413"/>
          <p14:tracePt t="14779" x="8378825" y="2297113"/>
          <p14:tracePt t="14795" x="8318500" y="2182813"/>
          <p14:tracePt t="14813" x="8231188" y="2070100"/>
          <p14:tracePt t="14830" x="8050213" y="1874838"/>
          <p14:tracePt t="14847" x="7889875" y="1741488"/>
          <p14:tracePt t="14862" x="7661275" y="1573213"/>
          <p14:tracePt t="14879" x="7407275" y="1412875"/>
          <p14:tracePt t="14896" x="7186613" y="1298575"/>
          <p14:tracePt t="14912" x="6924675" y="1165225"/>
          <p14:tracePt t="14929" x="6562725" y="1023938"/>
          <p14:tracePt t="14946" x="6389688" y="990600"/>
          <p14:tracePt t="14962" x="6221413" y="965200"/>
          <p14:tracePt t="14979" x="6073775" y="971550"/>
          <p14:tracePt t="14995" x="5967413" y="998538"/>
          <p14:tracePt t="15012" x="5880100" y="1038225"/>
          <p14:tracePt t="15030" x="5773738" y="1104900"/>
          <p14:tracePt t="15046" x="5719763" y="1158875"/>
          <p14:tracePt t="15063" x="5645150" y="1246188"/>
          <p14:tracePt t="15081" x="5584825" y="1352550"/>
          <p14:tracePt t="15096" x="5518150" y="1466850"/>
          <p14:tracePt t="15113" x="5465763" y="1600200"/>
          <p14:tracePt t="15130" x="5391150" y="1801813"/>
          <p14:tracePt t="15147" x="5357813" y="1935163"/>
          <p14:tracePt t="15162" x="5330825" y="2082800"/>
          <p14:tracePt t="15180" x="5324475" y="2236788"/>
          <p14:tracePt t="15196" x="5324475" y="2357438"/>
          <p14:tracePt t="15212" x="5324475" y="2484438"/>
          <p14:tracePt t="15230" x="5370513" y="2713038"/>
          <p14:tracePt t="15246" x="5411788" y="2833688"/>
          <p14:tracePt t="15262" x="5465763" y="2946400"/>
          <p14:tracePt t="15279" x="5532438" y="3040063"/>
          <p14:tracePt t="15296" x="5599113" y="3127375"/>
          <p14:tracePt t="15312" x="5686425" y="3227388"/>
          <p14:tracePt t="15330" x="5807075" y="3341688"/>
          <p14:tracePt t="15346" x="5900738" y="3408363"/>
          <p14:tracePt t="15362" x="6007100" y="3482975"/>
          <p14:tracePt t="15379" x="6100763" y="3529013"/>
          <p14:tracePt t="15396" x="6188075" y="3576638"/>
          <p14:tracePt t="15412" x="6262688" y="3609975"/>
          <p14:tracePt t="15428" x="6356350" y="3649663"/>
          <p14:tracePt t="15447" x="6477000" y="3697288"/>
          <p14:tracePt t="15462" x="6550025" y="3724275"/>
          <p14:tracePt t="15479" x="6616700" y="3751263"/>
          <p14:tracePt t="15495" x="6697663" y="3757613"/>
          <p14:tracePt t="15512" x="6804025" y="3763963"/>
          <p14:tracePt t="15530" x="6991350" y="3743325"/>
          <p14:tracePt t="15547" x="7132638" y="3683000"/>
          <p14:tracePt t="15562" x="7273925" y="3603625"/>
          <p14:tracePt t="15580" x="7407275" y="3509963"/>
          <p14:tracePt t="15595" x="7513638" y="3395663"/>
          <p14:tracePt t="15613" x="7615238" y="3235325"/>
          <p14:tracePt t="15629" x="7742238" y="2927350"/>
          <p14:tracePt t="15647" x="7808913" y="2611438"/>
          <p14:tracePt t="15662" x="7829550" y="2344738"/>
          <p14:tracePt t="15680" x="7829550" y="2149475"/>
          <p14:tracePt t="15696" x="7808913" y="2009775"/>
          <p14:tracePt t="15712" x="7775575" y="1908175"/>
          <p14:tracePt t="15730" x="7702550" y="1774825"/>
          <p14:tracePt t="15746" x="7642225" y="1701800"/>
          <p14:tracePt t="15763" x="7534275" y="1620838"/>
          <p14:tracePt t="15781" x="7413625" y="1554163"/>
          <p14:tracePt t="15796" x="7292975" y="1493838"/>
          <p14:tracePt t="15812" x="7165975" y="1446213"/>
          <p14:tracePt t="15829" x="6972300" y="1373188"/>
          <p14:tracePt t="15846" x="6845300" y="1319213"/>
          <p14:tracePt t="15863" x="6751638" y="1273175"/>
          <p14:tracePt t="15881" x="6704013" y="1246188"/>
          <p14:tracePt t="15895" x="6683375" y="1238250"/>
          <p14:tracePt t="15912" x="6677025" y="1238250"/>
          <p14:tracePt t="16195" x="6643688" y="1225550"/>
          <p14:tracePt t="16213" x="6502400" y="1165225"/>
          <p14:tracePt t="16229" x="6175375" y="1004888"/>
          <p14:tracePt t="16246" x="5518150" y="630238"/>
          <p14:tracePt t="16262" x="5103813" y="381000"/>
          <p14:tracePt t="16281" x="4675188" y="107950"/>
          <p14:tracePt t="16295" x="4292600" y="0"/>
          <p14:tracePt t="16312" x="3938588" y="0"/>
          <p14:tracePt t="16329" x="3636963" y="0"/>
          <p14:tracePt t="16346" x="3235325" y="0"/>
          <p14:tracePt t="16363" x="3021013" y="0"/>
          <p14:tracePt t="16380" x="2779713" y="0"/>
          <p14:tracePt t="16395" x="2584450" y="0"/>
          <p14:tracePt t="16411" x="2424113" y="0"/>
          <p14:tracePt t="16428" x="2263775" y="0"/>
          <p14:tracePt t="16446" x="2062163" y="0"/>
          <p14:tracePt t="16463" x="1955800" y="0"/>
          <p14:tracePt t="16478" x="1841500" y="0"/>
          <p14:tracePt t="16495" x="1735138" y="33338"/>
          <p14:tracePt t="16512" x="1627188" y="73025"/>
          <p14:tracePt t="16529" x="1512888" y="120650"/>
          <p14:tracePt t="16545" x="1366838" y="214313"/>
          <p14:tracePt t="16563" x="1279525" y="280988"/>
          <p14:tracePt t="16580" x="1179513" y="368300"/>
          <p14:tracePt t="16594" x="1084263" y="468313"/>
          <p14:tracePt t="16611" x="990600" y="576263"/>
          <p14:tracePt t="16630" x="863600" y="784225"/>
          <p14:tracePt t="16646" x="803275" y="944563"/>
          <p14:tracePt t="16663" x="763588" y="1092200"/>
          <p14:tracePt t="16681" x="723900" y="1273175"/>
          <p14:tracePt t="16695" x="709613" y="1433513"/>
          <p14:tracePt t="16712" x="709613" y="1614488"/>
          <p14:tracePt t="16729" x="709613" y="1822450"/>
          <p14:tracePt t="16746" x="769938" y="2109788"/>
          <p14:tracePt t="16762" x="823913" y="2270125"/>
          <p14:tracePt t="16781" x="911225" y="2424113"/>
          <p14:tracePt t="16795" x="977900" y="2517775"/>
          <p14:tracePt t="16812" x="1084263" y="2625725"/>
          <p14:tracePt t="16829" x="1246188" y="2705100"/>
          <p14:tracePt t="16846" x="1493838" y="2773363"/>
          <p14:tracePt t="16863" x="1660525" y="2792413"/>
          <p14:tracePt t="16880" x="1855788" y="2813050"/>
          <p14:tracePt t="16895" x="2043113" y="2825750"/>
          <p14:tracePt t="16912" x="2209800" y="2825750"/>
          <p14:tracePt t="16929" x="2370138" y="2840038"/>
          <p14:tracePt t="16945" x="2619375" y="2859088"/>
          <p14:tracePt t="16962" x="2759075" y="2879725"/>
          <p14:tracePt t="16978" x="2913063" y="2900363"/>
          <p14:tracePt t="16995" x="3054350" y="2913063"/>
          <p14:tracePt t="17011" x="3214688" y="2919413"/>
          <p14:tracePt t="17028" x="3381375" y="2913063"/>
          <p14:tracePt t="17045" x="3609975" y="2867025"/>
          <p14:tracePt t="17062" x="3751263" y="2833688"/>
          <p14:tracePt t="17078" x="3870325" y="2798763"/>
          <p14:tracePt t="17094" x="3978275" y="2752725"/>
          <p14:tracePt t="17111" x="4092575" y="2698750"/>
          <p14:tracePt t="17129" x="4219575" y="2592388"/>
          <p14:tracePt t="17145" x="4359275" y="2438400"/>
          <p14:tracePt t="17163" x="4587875" y="2043113"/>
          <p14:tracePt t="17179" x="4708525" y="1762125"/>
          <p14:tracePt t="17195" x="4775200" y="1520825"/>
          <p14:tracePt t="17211" x="4829175" y="1298575"/>
          <p14:tracePt t="17228" x="4841875" y="1125538"/>
          <p14:tracePt t="17245" x="4841875" y="863600"/>
          <p14:tracePt t="17263" x="4802188" y="709613"/>
          <p14:tracePt t="17280" x="4748213" y="588963"/>
          <p14:tracePt t="17294" x="4660900" y="488950"/>
          <p14:tracePt t="17312" x="4533900" y="374650"/>
          <p14:tracePt t="17329" x="4413250" y="287338"/>
          <p14:tracePt t="17345" x="4259263" y="201613"/>
          <p14:tracePt t="17362" x="4017963" y="80963"/>
          <p14:tracePt t="17379" x="3851275" y="33338"/>
          <p14:tracePt t="17394" x="3703638" y="0"/>
          <p14:tracePt t="17411" x="3543300" y="0"/>
          <p14:tracePt t="17428" x="3395663" y="0"/>
          <p14:tracePt t="17445" x="3275013" y="0"/>
          <p14:tracePt t="17462" x="3054350" y="20638"/>
          <p14:tracePt t="17478" x="2919413" y="47625"/>
          <p14:tracePt t="17495" x="2798763" y="100013"/>
          <p14:tracePt t="17512" x="2686050" y="153988"/>
          <p14:tracePt t="17528" x="2584450" y="214313"/>
          <p14:tracePt t="17545" x="2498725" y="274638"/>
          <p14:tracePt t="17562" x="2390775" y="395288"/>
          <p14:tracePt t="17581" x="2303463" y="528638"/>
          <p14:tracePt t="17595" x="2224088" y="703263"/>
          <p14:tracePt t="17612" x="2136775" y="965200"/>
          <p14:tracePt t="17629" x="2082800" y="1192213"/>
          <p14:tracePt t="17645" x="2062163" y="1412875"/>
          <p14:tracePt t="17662" x="2062163" y="1693863"/>
          <p14:tracePt t="17680" x="2076450" y="1874838"/>
          <p14:tracePt t="17695" x="2116138" y="2036763"/>
          <p14:tracePt t="17712" x="2163763" y="2182813"/>
          <p14:tracePt t="17728" x="2224088" y="2317750"/>
          <p14:tracePt t="17745" x="2344738" y="2484438"/>
          <p14:tracePt t="17762" x="2438400" y="2598738"/>
          <p14:tracePt t="17778" x="2551113" y="2698750"/>
          <p14:tracePt t="17795" x="2652713" y="2786063"/>
          <p14:tracePt t="17811" x="2746375" y="2867025"/>
          <p14:tracePt t="17828" x="2833688" y="2913063"/>
          <p14:tracePt t="17844" x="2933700" y="2952750"/>
          <p14:tracePt t="17863" x="3054350" y="2979738"/>
          <p14:tracePt t="17880" x="3133725" y="2987675"/>
          <p14:tracePt t="17894" x="3208338" y="2987675"/>
          <p14:tracePt t="17911" x="3314700" y="2987675"/>
          <p14:tracePt t="17928" x="3435350" y="2987675"/>
          <p14:tracePt t="17945" x="3576638" y="2967038"/>
          <p14:tracePt t="17962" x="3824288" y="2867025"/>
          <p14:tracePt t="17979" x="3990975" y="2786063"/>
          <p14:tracePt t="17994" x="4138613" y="2719388"/>
          <p14:tracePt t="18011" x="4286250" y="2638425"/>
          <p14:tracePt t="18027" x="4446588" y="2538413"/>
          <p14:tracePt t="18045" x="4581525" y="2411413"/>
          <p14:tracePt t="18061" x="4714875" y="2236788"/>
          <p14:tracePt t="18080" x="4902200" y="1949450"/>
          <p14:tracePt t="18095" x="4962525" y="1808163"/>
          <p14:tracePt t="18112" x="4989513" y="1687513"/>
          <p14:tracePt t="18128" x="4989513" y="1554163"/>
          <p14:tracePt t="18144" x="4976813" y="1439863"/>
          <p14:tracePt t="18162" x="4895850" y="1231900"/>
          <p14:tracePt t="18179" x="4822825" y="1111250"/>
          <p14:tracePt t="18194" x="4714875" y="984250"/>
          <p14:tracePt t="18211" x="4608513" y="869950"/>
          <p14:tracePt t="18228" x="4467225" y="742950"/>
          <p14:tracePt t="18244" x="4340225" y="636588"/>
          <p14:tracePt t="18262" x="4084638" y="468313"/>
          <p14:tracePt t="18278" x="3911600" y="374650"/>
          <p14:tracePt t="18295" x="3757613" y="307975"/>
          <p14:tracePt t="18312" x="3609975" y="247650"/>
          <p14:tracePt t="18328" x="3468688" y="214313"/>
          <p14:tracePt t="18346" x="3335338" y="193675"/>
          <p14:tracePt t="18362" x="3127375" y="187325"/>
          <p14:tracePt t="18379" x="3006725" y="187325"/>
          <p14:tracePt t="18395" x="2879725" y="207963"/>
          <p14:tracePt t="18411" x="2738438" y="241300"/>
          <p14:tracePt t="18428" x="2625725" y="287338"/>
          <p14:tracePt t="18444" x="2524125" y="322263"/>
          <p14:tracePt t="18461" x="2438400" y="347663"/>
          <p14:tracePt t="18478" x="2363788" y="381000"/>
          <p14:tracePt t="18495" x="2324100" y="407988"/>
          <p14:tracePt t="18511" x="2324100" y="415925"/>
          <p14:tracePt t="18528" x="2317750" y="428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Google Shape;744;p37"/>
          <p:cNvGrpSpPr/>
          <p:nvPr/>
        </p:nvGrpSpPr>
        <p:grpSpPr>
          <a:xfrm>
            <a:off x="730050" y="2071445"/>
            <a:ext cx="1866472" cy="2247520"/>
            <a:chOff x="-500875" y="2508370"/>
            <a:chExt cx="1866472" cy="2247520"/>
          </a:xfrm>
        </p:grpSpPr>
        <p:sp>
          <p:nvSpPr>
            <p:cNvPr id="745" name="Google Shape;745;p37"/>
            <p:cNvSpPr/>
            <p:nvPr/>
          </p:nvSpPr>
          <p:spPr>
            <a:xfrm>
              <a:off x="-465779" y="2508370"/>
              <a:ext cx="1831376" cy="2247520"/>
            </a:xfrm>
            <a:custGeom>
              <a:avLst/>
              <a:gdLst/>
              <a:ahLst/>
              <a:cxnLst/>
              <a:rect l="l" t="t" r="r" b="b"/>
              <a:pathLst>
                <a:path w="25256" h="30996" extrusionOk="0">
                  <a:moveTo>
                    <a:pt x="16403" y="1"/>
                  </a:moveTo>
                  <a:lnTo>
                    <a:pt x="1" y="5331"/>
                  </a:lnTo>
                  <a:lnTo>
                    <a:pt x="5350" y="29207"/>
                  </a:lnTo>
                  <a:lnTo>
                    <a:pt x="7643" y="30996"/>
                  </a:lnTo>
                  <a:lnTo>
                    <a:pt x="25256" y="26299"/>
                  </a:lnTo>
                  <a:lnTo>
                    <a:pt x="19925" y="2200"/>
                  </a:lnTo>
                  <a:cubicBezTo>
                    <a:pt x="19925" y="2200"/>
                    <a:pt x="16570" y="1"/>
                    <a:pt x="16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-211479" y="2930749"/>
              <a:ext cx="1537628" cy="1726463"/>
            </a:xfrm>
            <a:custGeom>
              <a:avLst/>
              <a:gdLst/>
              <a:ahLst/>
              <a:cxnLst/>
              <a:rect l="l" t="t" r="r" b="b"/>
              <a:pathLst>
                <a:path w="21205" h="23810" extrusionOk="0">
                  <a:moveTo>
                    <a:pt x="16890" y="0"/>
                  </a:moveTo>
                  <a:cubicBezTo>
                    <a:pt x="16870" y="0"/>
                    <a:pt x="16850" y="3"/>
                    <a:pt x="16828" y="9"/>
                  </a:cubicBezTo>
                  <a:cubicBezTo>
                    <a:pt x="12523" y="1277"/>
                    <a:pt x="8217" y="2470"/>
                    <a:pt x="3875" y="3625"/>
                  </a:cubicBezTo>
                  <a:lnTo>
                    <a:pt x="3371" y="3756"/>
                  </a:lnTo>
                  <a:cubicBezTo>
                    <a:pt x="3185" y="2786"/>
                    <a:pt x="2980" y="1817"/>
                    <a:pt x="2775" y="848"/>
                  </a:cubicBezTo>
                  <a:cubicBezTo>
                    <a:pt x="2753" y="744"/>
                    <a:pt x="2678" y="700"/>
                    <a:pt x="2597" y="700"/>
                  </a:cubicBezTo>
                  <a:cubicBezTo>
                    <a:pt x="2476" y="700"/>
                    <a:pt x="2342" y="803"/>
                    <a:pt x="2365" y="960"/>
                  </a:cubicBezTo>
                  <a:lnTo>
                    <a:pt x="2980" y="3867"/>
                  </a:lnTo>
                  <a:cubicBezTo>
                    <a:pt x="2067" y="4110"/>
                    <a:pt x="1153" y="4352"/>
                    <a:pt x="240" y="4594"/>
                  </a:cubicBezTo>
                  <a:cubicBezTo>
                    <a:pt x="1" y="4646"/>
                    <a:pt x="75" y="4995"/>
                    <a:pt x="276" y="4995"/>
                  </a:cubicBezTo>
                  <a:cubicBezTo>
                    <a:pt x="294" y="4995"/>
                    <a:pt x="313" y="4992"/>
                    <a:pt x="333" y="4986"/>
                  </a:cubicBezTo>
                  <a:cubicBezTo>
                    <a:pt x="1247" y="4762"/>
                    <a:pt x="2160" y="4520"/>
                    <a:pt x="3055" y="4277"/>
                  </a:cubicBezTo>
                  <a:cubicBezTo>
                    <a:pt x="3297" y="5396"/>
                    <a:pt x="3521" y="6514"/>
                    <a:pt x="3763" y="7651"/>
                  </a:cubicBezTo>
                  <a:cubicBezTo>
                    <a:pt x="2887" y="7893"/>
                    <a:pt x="2011" y="8136"/>
                    <a:pt x="1153" y="8378"/>
                  </a:cubicBezTo>
                  <a:cubicBezTo>
                    <a:pt x="914" y="8446"/>
                    <a:pt x="988" y="8797"/>
                    <a:pt x="1204" y="8797"/>
                  </a:cubicBezTo>
                  <a:cubicBezTo>
                    <a:pt x="1223" y="8797"/>
                    <a:pt x="1244" y="8794"/>
                    <a:pt x="1265" y="8788"/>
                  </a:cubicBezTo>
                  <a:cubicBezTo>
                    <a:pt x="2123" y="8546"/>
                    <a:pt x="2980" y="8303"/>
                    <a:pt x="3837" y="8061"/>
                  </a:cubicBezTo>
                  <a:cubicBezTo>
                    <a:pt x="3949" y="8639"/>
                    <a:pt x="4080" y="9217"/>
                    <a:pt x="4191" y="9794"/>
                  </a:cubicBezTo>
                  <a:cubicBezTo>
                    <a:pt x="4303" y="10335"/>
                    <a:pt x="4415" y="10894"/>
                    <a:pt x="4527" y="11435"/>
                  </a:cubicBezTo>
                  <a:cubicBezTo>
                    <a:pt x="3632" y="11677"/>
                    <a:pt x="2756" y="11901"/>
                    <a:pt x="1862" y="12143"/>
                  </a:cubicBezTo>
                  <a:cubicBezTo>
                    <a:pt x="1622" y="12194"/>
                    <a:pt x="1697" y="12543"/>
                    <a:pt x="1897" y="12543"/>
                  </a:cubicBezTo>
                  <a:cubicBezTo>
                    <a:pt x="1916" y="12543"/>
                    <a:pt x="1935" y="12540"/>
                    <a:pt x="1955" y="12534"/>
                  </a:cubicBezTo>
                  <a:cubicBezTo>
                    <a:pt x="2850" y="12311"/>
                    <a:pt x="3726" y="12068"/>
                    <a:pt x="4620" y="11845"/>
                  </a:cubicBezTo>
                  <a:cubicBezTo>
                    <a:pt x="4844" y="12963"/>
                    <a:pt x="5086" y="14081"/>
                    <a:pt x="5310" y="15199"/>
                  </a:cubicBezTo>
                  <a:cubicBezTo>
                    <a:pt x="4471" y="15442"/>
                    <a:pt x="3614" y="15684"/>
                    <a:pt x="2775" y="15926"/>
                  </a:cubicBezTo>
                  <a:cubicBezTo>
                    <a:pt x="2537" y="15995"/>
                    <a:pt x="2609" y="16327"/>
                    <a:pt x="2823" y="16327"/>
                  </a:cubicBezTo>
                  <a:cubicBezTo>
                    <a:pt x="2843" y="16327"/>
                    <a:pt x="2864" y="16324"/>
                    <a:pt x="2887" y="16318"/>
                  </a:cubicBezTo>
                  <a:cubicBezTo>
                    <a:pt x="3726" y="16094"/>
                    <a:pt x="4564" y="15852"/>
                    <a:pt x="5403" y="15610"/>
                  </a:cubicBezTo>
                  <a:cubicBezTo>
                    <a:pt x="5608" y="16635"/>
                    <a:pt x="5813" y="17660"/>
                    <a:pt x="6018" y="18666"/>
                  </a:cubicBezTo>
                  <a:cubicBezTo>
                    <a:pt x="6037" y="18703"/>
                    <a:pt x="6037" y="18722"/>
                    <a:pt x="6037" y="18759"/>
                  </a:cubicBezTo>
                  <a:cubicBezTo>
                    <a:pt x="5161" y="19002"/>
                    <a:pt x="4285" y="19244"/>
                    <a:pt x="3409" y="19505"/>
                  </a:cubicBezTo>
                  <a:cubicBezTo>
                    <a:pt x="3170" y="19573"/>
                    <a:pt x="3243" y="19906"/>
                    <a:pt x="3442" y="19906"/>
                  </a:cubicBezTo>
                  <a:cubicBezTo>
                    <a:pt x="3461" y="19906"/>
                    <a:pt x="3481" y="19903"/>
                    <a:pt x="3502" y="19896"/>
                  </a:cubicBezTo>
                  <a:cubicBezTo>
                    <a:pt x="4378" y="19654"/>
                    <a:pt x="5254" y="19412"/>
                    <a:pt x="6130" y="19169"/>
                  </a:cubicBezTo>
                  <a:cubicBezTo>
                    <a:pt x="6335" y="20157"/>
                    <a:pt x="6540" y="21164"/>
                    <a:pt x="6745" y="22170"/>
                  </a:cubicBezTo>
                  <a:cubicBezTo>
                    <a:pt x="5869" y="22413"/>
                    <a:pt x="5012" y="22655"/>
                    <a:pt x="4136" y="22916"/>
                  </a:cubicBezTo>
                  <a:cubicBezTo>
                    <a:pt x="3896" y="22967"/>
                    <a:pt x="3970" y="23316"/>
                    <a:pt x="4186" y="23316"/>
                  </a:cubicBezTo>
                  <a:cubicBezTo>
                    <a:pt x="4205" y="23316"/>
                    <a:pt x="4226" y="23313"/>
                    <a:pt x="4247" y="23307"/>
                  </a:cubicBezTo>
                  <a:cubicBezTo>
                    <a:pt x="5105" y="23065"/>
                    <a:pt x="5962" y="22823"/>
                    <a:pt x="6838" y="22580"/>
                  </a:cubicBezTo>
                  <a:cubicBezTo>
                    <a:pt x="6913" y="22934"/>
                    <a:pt x="6987" y="23307"/>
                    <a:pt x="7062" y="23661"/>
                  </a:cubicBezTo>
                  <a:cubicBezTo>
                    <a:pt x="7077" y="23765"/>
                    <a:pt x="7150" y="23810"/>
                    <a:pt x="7230" y="23810"/>
                  </a:cubicBezTo>
                  <a:cubicBezTo>
                    <a:pt x="7351" y="23810"/>
                    <a:pt x="7487" y="23707"/>
                    <a:pt x="7453" y="23549"/>
                  </a:cubicBezTo>
                  <a:cubicBezTo>
                    <a:pt x="7379" y="23195"/>
                    <a:pt x="7304" y="22823"/>
                    <a:pt x="7230" y="22468"/>
                  </a:cubicBezTo>
                  <a:cubicBezTo>
                    <a:pt x="10584" y="21518"/>
                    <a:pt x="13939" y="20549"/>
                    <a:pt x="17294" y="19561"/>
                  </a:cubicBezTo>
                  <a:cubicBezTo>
                    <a:pt x="18524" y="19207"/>
                    <a:pt x="19736" y="18853"/>
                    <a:pt x="20966" y="18480"/>
                  </a:cubicBezTo>
                  <a:cubicBezTo>
                    <a:pt x="21204" y="18412"/>
                    <a:pt x="21131" y="18079"/>
                    <a:pt x="20918" y="18079"/>
                  </a:cubicBezTo>
                  <a:cubicBezTo>
                    <a:pt x="20898" y="18079"/>
                    <a:pt x="20877" y="18082"/>
                    <a:pt x="20854" y="18088"/>
                  </a:cubicBezTo>
                  <a:cubicBezTo>
                    <a:pt x="16511" y="19356"/>
                    <a:pt x="12169" y="20623"/>
                    <a:pt x="7826" y="21853"/>
                  </a:cubicBezTo>
                  <a:cubicBezTo>
                    <a:pt x="7602" y="21928"/>
                    <a:pt x="7360" y="21984"/>
                    <a:pt x="7136" y="22058"/>
                  </a:cubicBezTo>
                  <a:cubicBezTo>
                    <a:pt x="6931" y="21052"/>
                    <a:pt x="6726" y="20045"/>
                    <a:pt x="6521" y="19039"/>
                  </a:cubicBezTo>
                  <a:cubicBezTo>
                    <a:pt x="9876" y="18088"/>
                    <a:pt x="13212" y="17138"/>
                    <a:pt x="16549" y="16150"/>
                  </a:cubicBezTo>
                  <a:cubicBezTo>
                    <a:pt x="17779" y="15796"/>
                    <a:pt x="19009" y="15442"/>
                    <a:pt x="20239" y="15069"/>
                  </a:cubicBezTo>
                  <a:cubicBezTo>
                    <a:pt x="20460" y="15001"/>
                    <a:pt x="20402" y="14668"/>
                    <a:pt x="20191" y="14668"/>
                  </a:cubicBezTo>
                  <a:cubicBezTo>
                    <a:pt x="20171" y="14668"/>
                    <a:pt x="20150" y="14671"/>
                    <a:pt x="20127" y="14678"/>
                  </a:cubicBezTo>
                  <a:cubicBezTo>
                    <a:pt x="15784" y="15964"/>
                    <a:pt x="11442" y="17212"/>
                    <a:pt x="7080" y="18461"/>
                  </a:cubicBezTo>
                  <a:cubicBezTo>
                    <a:pt x="6875" y="18517"/>
                    <a:pt x="6652" y="18573"/>
                    <a:pt x="6447" y="18629"/>
                  </a:cubicBezTo>
                  <a:cubicBezTo>
                    <a:pt x="6223" y="17585"/>
                    <a:pt x="5999" y="16541"/>
                    <a:pt x="5794" y="15498"/>
                  </a:cubicBezTo>
                  <a:cubicBezTo>
                    <a:pt x="9168" y="14547"/>
                    <a:pt x="12541" y="13559"/>
                    <a:pt x="15915" y="12590"/>
                  </a:cubicBezTo>
                  <a:cubicBezTo>
                    <a:pt x="17145" y="12217"/>
                    <a:pt x="18375" y="11863"/>
                    <a:pt x="19605" y="11509"/>
                  </a:cubicBezTo>
                  <a:cubicBezTo>
                    <a:pt x="19845" y="11441"/>
                    <a:pt x="19770" y="11090"/>
                    <a:pt x="19555" y="11090"/>
                  </a:cubicBezTo>
                  <a:cubicBezTo>
                    <a:pt x="19536" y="11090"/>
                    <a:pt x="19515" y="11093"/>
                    <a:pt x="19493" y="11099"/>
                  </a:cubicBezTo>
                  <a:cubicBezTo>
                    <a:pt x="15151" y="12385"/>
                    <a:pt x="10808" y="13634"/>
                    <a:pt x="6465" y="14883"/>
                  </a:cubicBezTo>
                  <a:cubicBezTo>
                    <a:pt x="6204" y="14957"/>
                    <a:pt x="5962" y="15013"/>
                    <a:pt x="5701" y="15088"/>
                  </a:cubicBezTo>
                  <a:cubicBezTo>
                    <a:pt x="5683" y="14957"/>
                    <a:pt x="5664" y="14827"/>
                    <a:pt x="5627" y="14715"/>
                  </a:cubicBezTo>
                  <a:lnTo>
                    <a:pt x="5012" y="11733"/>
                  </a:lnTo>
                  <a:cubicBezTo>
                    <a:pt x="8329" y="10857"/>
                    <a:pt x="11628" y="9944"/>
                    <a:pt x="14927" y="8993"/>
                  </a:cubicBezTo>
                  <a:cubicBezTo>
                    <a:pt x="16139" y="8657"/>
                    <a:pt x="17350" y="8303"/>
                    <a:pt x="18562" y="7949"/>
                  </a:cubicBezTo>
                  <a:cubicBezTo>
                    <a:pt x="18800" y="7881"/>
                    <a:pt x="18727" y="7548"/>
                    <a:pt x="18514" y="7548"/>
                  </a:cubicBezTo>
                  <a:cubicBezTo>
                    <a:pt x="18494" y="7548"/>
                    <a:pt x="18472" y="7551"/>
                    <a:pt x="18450" y="7558"/>
                  </a:cubicBezTo>
                  <a:cubicBezTo>
                    <a:pt x="14144" y="8807"/>
                    <a:pt x="9820" y="10018"/>
                    <a:pt x="5496" y="11174"/>
                  </a:cubicBezTo>
                  <a:cubicBezTo>
                    <a:pt x="5310" y="11230"/>
                    <a:pt x="5123" y="11267"/>
                    <a:pt x="4937" y="11323"/>
                  </a:cubicBezTo>
                  <a:cubicBezTo>
                    <a:pt x="4695" y="10186"/>
                    <a:pt x="4471" y="9068"/>
                    <a:pt x="4229" y="7931"/>
                  </a:cubicBezTo>
                  <a:cubicBezTo>
                    <a:pt x="7602" y="6980"/>
                    <a:pt x="10957" y="6011"/>
                    <a:pt x="14293" y="5042"/>
                  </a:cubicBezTo>
                  <a:cubicBezTo>
                    <a:pt x="15524" y="4688"/>
                    <a:pt x="16754" y="4315"/>
                    <a:pt x="17984" y="3961"/>
                  </a:cubicBezTo>
                  <a:cubicBezTo>
                    <a:pt x="18223" y="3892"/>
                    <a:pt x="18149" y="3542"/>
                    <a:pt x="17933" y="3542"/>
                  </a:cubicBezTo>
                  <a:cubicBezTo>
                    <a:pt x="17914" y="3542"/>
                    <a:pt x="17894" y="3544"/>
                    <a:pt x="17872" y="3551"/>
                  </a:cubicBezTo>
                  <a:cubicBezTo>
                    <a:pt x="13529" y="4837"/>
                    <a:pt x="9187" y="6104"/>
                    <a:pt x="4844" y="7334"/>
                  </a:cubicBezTo>
                  <a:cubicBezTo>
                    <a:pt x="4620" y="7409"/>
                    <a:pt x="4378" y="7465"/>
                    <a:pt x="4154" y="7539"/>
                  </a:cubicBezTo>
                  <a:cubicBezTo>
                    <a:pt x="4042" y="6961"/>
                    <a:pt x="3912" y="6402"/>
                    <a:pt x="3800" y="5824"/>
                  </a:cubicBezTo>
                  <a:cubicBezTo>
                    <a:pt x="3688" y="5284"/>
                    <a:pt x="3576" y="4725"/>
                    <a:pt x="3465" y="4166"/>
                  </a:cubicBezTo>
                  <a:cubicBezTo>
                    <a:pt x="6745" y="3290"/>
                    <a:pt x="10044" y="2395"/>
                    <a:pt x="13306" y="1463"/>
                  </a:cubicBezTo>
                  <a:cubicBezTo>
                    <a:pt x="14517" y="1109"/>
                    <a:pt x="15729" y="773"/>
                    <a:pt x="16940" y="419"/>
                  </a:cubicBezTo>
                  <a:cubicBezTo>
                    <a:pt x="17179" y="351"/>
                    <a:pt x="17105" y="0"/>
                    <a:pt x="16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96479" y="3637229"/>
              <a:ext cx="214927" cy="166265"/>
            </a:xfrm>
            <a:custGeom>
              <a:avLst/>
              <a:gdLst/>
              <a:ahLst/>
              <a:cxnLst/>
              <a:rect l="l" t="t" r="r" b="b"/>
              <a:pathLst>
                <a:path w="2964" h="2293" extrusionOk="0">
                  <a:moveTo>
                    <a:pt x="1393" y="0"/>
                  </a:moveTo>
                  <a:cubicBezTo>
                    <a:pt x="1228" y="0"/>
                    <a:pt x="1065" y="43"/>
                    <a:pt x="932" y="163"/>
                  </a:cubicBezTo>
                  <a:cubicBezTo>
                    <a:pt x="914" y="182"/>
                    <a:pt x="914" y="182"/>
                    <a:pt x="895" y="201"/>
                  </a:cubicBezTo>
                  <a:cubicBezTo>
                    <a:pt x="615" y="312"/>
                    <a:pt x="355" y="517"/>
                    <a:pt x="224" y="834"/>
                  </a:cubicBezTo>
                  <a:cubicBezTo>
                    <a:pt x="0" y="1375"/>
                    <a:pt x="392" y="1971"/>
                    <a:pt x="914" y="2195"/>
                  </a:cubicBezTo>
                  <a:cubicBezTo>
                    <a:pt x="1084" y="2262"/>
                    <a:pt x="1264" y="2293"/>
                    <a:pt x="1445" y="2293"/>
                  </a:cubicBezTo>
                  <a:cubicBezTo>
                    <a:pt x="1817" y="2293"/>
                    <a:pt x="2190" y="2160"/>
                    <a:pt x="2479" y="1934"/>
                  </a:cubicBezTo>
                  <a:cubicBezTo>
                    <a:pt x="2703" y="1766"/>
                    <a:pt x="2889" y="1524"/>
                    <a:pt x="2927" y="1244"/>
                  </a:cubicBezTo>
                  <a:cubicBezTo>
                    <a:pt x="2964" y="946"/>
                    <a:pt x="2833" y="666"/>
                    <a:pt x="2610" y="461"/>
                  </a:cubicBezTo>
                  <a:cubicBezTo>
                    <a:pt x="2405" y="256"/>
                    <a:pt x="2107" y="163"/>
                    <a:pt x="1827" y="70"/>
                  </a:cubicBezTo>
                  <a:cubicBezTo>
                    <a:pt x="1813" y="43"/>
                    <a:pt x="1780" y="25"/>
                    <a:pt x="1741" y="25"/>
                  </a:cubicBezTo>
                  <a:cubicBezTo>
                    <a:pt x="1726" y="25"/>
                    <a:pt x="1711" y="28"/>
                    <a:pt x="1696" y="33"/>
                  </a:cubicBezTo>
                  <a:lnTo>
                    <a:pt x="1659" y="33"/>
                  </a:lnTo>
                  <a:cubicBezTo>
                    <a:pt x="1573" y="13"/>
                    <a:pt x="1483" y="0"/>
                    <a:pt x="1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923986" y="3444783"/>
              <a:ext cx="188895" cy="138567"/>
            </a:xfrm>
            <a:custGeom>
              <a:avLst/>
              <a:gdLst/>
              <a:ahLst/>
              <a:cxnLst/>
              <a:rect l="l" t="t" r="r" b="b"/>
              <a:pathLst>
                <a:path w="2605" h="1911" extrusionOk="0">
                  <a:moveTo>
                    <a:pt x="1375" y="1"/>
                  </a:moveTo>
                  <a:cubicBezTo>
                    <a:pt x="738" y="1"/>
                    <a:pt x="1" y="459"/>
                    <a:pt x="144" y="1177"/>
                  </a:cubicBezTo>
                  <a:cubicBezTo>
                    <a:pt x="200" y="1494"/>
                    <a:pt x="405" y="1699"/>
                    <a:pt x="666" y="1811"/>
                  </a:cubicBezTo>
                  <a:lnTo>
                    <a:pt x="722" y="1829"/>
                  </a:lnTo>
                  <a:cubicBezTo>
                    <a:pt x="850" y="1886"/>
                    <a:pt x="989" y="1911"/>
                    <a:pt x="1131" y="1911"/>
                  </a:cubicBezTo>
                  <a:cubicBezTo>
                    <a:pt x="1174" y="1911"/>
                    <a:pt x="1218" y="1908"/>
                    <a:pt x="1262" y="1904"/>
                  </a:cubicBezTo>
                  <a:cubicBezTo>
                    <a:pt x="1430" y="1885"/>
                    <a:pt x="1598" y="1848"/>
                    <a:pt x="1747" y="1773"/>
                  </a:cubicBezTo>
                  <a:cubicBezTo>
                    <a:pt x="2008" y="1699"/>
                    <a:pt x="2287" y="1531"/>
                    <a:pt x="2437" y="1289"/>
                  </a:cubicBezTo>
                  <a:cubicBezTo>
                    <a:pt x="2604" y="1009"/>
                    <a:pt x="2530" y="637"/>
                    <a:pt x="2325" y="394"/>
                  </a:cubicBezTo>
                  <a:cubicBezTo>
                    <a:pt x="2138" y="171"/>
                    <a:pt x="1877" y="59"/>
                    <a:pt x="1579" y="21"/>
                  </a:cubicBezTo>
                  <a:cubicBezTo>
                    <a:pt x="1542" y="21"/>
                    <a:pt x="1486" y="3"/>
                    <a:pt x="1449" y="3"/>
                  </a:cubicBezTo>
                  <a:cubicBezTo>
                    <a:pt x="1424" y="1"/>
                    <a:pt x="1400" y="1"/>
                    <a:pt x="1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-270867" y="3032773"/>
              <a:ext cx="361765" cy="1667730"/>
            </a:xfrm>
            <a:custGeom>
              <a:avLst/>
              <a:gdLst/>
              <a:ahLst/>
              <a:cxnLst/>
              <a:rect l="l" t="t" r="r" b="b"/>
              <a:pathLst>
                <a:path w="4989" h="23000" extrusionOk="0">
                  <a:moveTo>
                    <a:pt x="257" y="1"/>
                  </a:moveTo>
                  <a:cubicBezTo>
                    <a:pt x="136" y="1"/>
                    <a:pt x="0" y="104"/>
                    <a:pt x="34" y="261"/>
                  </a:cubicBezTo>
                  <a:lnTo>
                    <a:pt x="1805" y="9077"/>
                  </a:lnTo>
                  <a:cubicBezTo>
                    <a:pt x="2382" y="12003"/>
                    <a:pt x="2960" y="14929"/>
                    <a:pt x="3557" y="17874"/>
                  </a:cubicBezTo>
                  <a:cubicBezTo>
                    <a:pt x="3892" y="19533"/>
                    <a:pt x="4209" y="21192"/>
                    <a:pt x="4545" y="22851"/>
                  </a:cubicBezTo>
                  <a:cubicBezTo>
                    <a:pt x="4567" y="22954"/>
                    <a:pt x="4645" y="22999"/>
                    <a:pt x="4727" y="22999"/>
                  </a:cubicBezTo>
                  <a:cubicBezTo>
                    <a:pt x="4853" y="22999"/>
                    <a:pt x="4988" y="22896"/>
                    <a:pt x="4955" y="22739"/>
                  </a:cubicBezTo>
                  <a:lnTo>
                    <a:pt x="3184" y="13904"/>
                  </a:lnTo>
                  <a:cubicBezTo>
                    <a:pt x="2606" y="10978"/>
                    <a:pt x="2010" y="8052"/>
                    <a:pt x="1432" y="5126"/>
                  </a:cubicBezTo>
                  <a:cubicBezTo>
                    <a:pt x="1096" y="3467"/>
                    <a:pt x="761" y="1808"/>
                    <a:pt x="425" y="149"/>
                  </a:cubicBezTo>
                  <a:cubicBezTo>
                    <a:pt x="411" y="46"/>
                    <a:pt x="337" y="1"/>
                    <a:pt x="2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-500875" y="2957143"/>
              <a:ext cx="674439" cy="1681144"/>
            </a:xfrm>
            <a:custGeom>
              <a:avLst/>
              <a:gdLst/>
              <a:ahLst/>
              <a:cxnLst/>
              <a:rect l="l" t="t" r="r" b="b"/>
              <a:pathLst>
                <a:path w="9301" h="23185" extrusionOk="0">
                  <a:moveTo>
                    <a:pt x="1212" y="2739"/>
                  </a:moveTo>
                  <a:cubicBezTo>
                    <a:pt x="1361" y="3373"/>
                    <a:pt x="1510" y="4007"/>
                    <a:pt x="1640" y="4622"/>
                  </a:cubicBezTo>
                  <a:cubicBezTo>
                    <a:pt x="1193" y="4584"/>
                    <a:pt x="709" y="4417"/>
                    <a:pt x="522" y="3969"/>
                  </a:cubicBezTo>
                  <a:cubicBezTo>
                    <a:pt x="317" y="3429"/>
                    <a:pt x="839" y="3019"/>
                    <a:pt x="1212" y="2739"/>
                  </a:cubicBezTo>
                  <a:close/>
                  <a:moveTo>
                    <a:pt x="861" y="0"/>
                  </a:moveTo>
                  <a:cubicBezTo>
                    <a:pt x="736" y="0"/>
                    <a:pt x="600" y="103"/>
                    <a:pt x="634" y="260"/>
                  </a:cubicBezTo>
                  <a:cubicBezTo>
                    <a:pt x="802" y="950"/>
                    <a:pt x="951" y="1658"/>
                    <a:pt x="1119" y="2348"/>
                  </a:cubicBezTo>
                  <a:cubicBezTo>
                    <a:pt x="1081" y="2348"/>
                    <a:pt x="1063" y="2367"/>
                    <a:pt x="1025" y="2385"/>
                  </a:cubicBezTo>
                  <a:cubicBezTo>
                    <a:pt x="634" y="2665"/>
                    <a:pt x="187" y="3019"/>
                    <a:pt x="94" y="3541"/>
                  </a:cubicBezTo>
                  <a:cubicBezTo>
                    <a:pt x="0" y="4044"/>
                    <a:pt x="280" y="4529"/>
                    <a:pt x="709" y="4789"/>
                  </a:cubicBezTo>
                  <a:cubicBezTo>
                    <a:pt x="1007" y="4976"/>
                    <a:pt x="1380" y="5050"/>
                    <a:pt x="1734" y="5069"/>
                  </a:cubicBezTo>
                  <a:lnTo>
                    <a:pt x="2666" y="9151"/>
                  </a:lnTo>
                  <a:cubicBezTo>
                    <a:pt x="2684" y="9263"/>
                    <a:pt x="2721" y="9374"/>
                    <a:pt x="2740" y="9486"/>
                  </a:cubicBezTo>
                  <a:cubicBezTo>
                    <a:pt x="2200" y="9486"/>
                    <a:pt x="1510" y="9393"/>
                    <a:pt x="1286" y="8815"/>
                  </a:cubicBezTo>
                  <a:cubicBezTo>
                    <a:pt x="1081" y="8275"/>
                    <a:pt x="1622" y="7865"/>
                    <a:pt x="1995" y="7585"/>
                  </a:cubicBezTo>
                  <a:cubicBezTo>
                    <a:pt x="2179" y="7463"/>
                    <a:pt x="2072" y="7189"/>
                    <a:pt x="1905" y="7189"/>
                  </a:cubicBezTo>
                  <a:cubicBezTo>
                    <a:pt x="1868" y="7189"/>
                    <a:pt x="1829" y="7201"/>
                    <a:pt x="1790" y="7231"/>
                  </a:cubicBezTo>
                  <a:cubicBezTo>
                    <a:pt x="1398" y="7511"/>
                    <a:pt x="951" y="7865"/>
                    <a:pt x="839" y="8368"/>
                  </a:cubicBezTo>
                  <a:cubicBezTo>
                    <a:pt x="764" y="8871"/>
                    <a:pt x="1044" y="9356"/>
                    <a:pt x="1473" y="9617"/>
                  </a:cubicBezTo>
                  <a:cubicBezTo>
                    <a:pt x="1864" y="9878"/>
                    <a:pt x="2367" y="9915"/>
                    <a:pt x="2833" y="9915"/>
                  </a:cubicBezTo>
                  <a:cubicBezTo>
                    <a:pt x="3076" y="10940"/>
                    <a:pt x="3299" y="11965"/>
                    <a:pt x="3542" y="12990"/>
                  </a:cubicBezTo>
                  <a:cubicBezTo>
                    <a:pt x="3020" y="12990"/>
                    <a:pt x="2367" y="12860"/>
                    <a:pt x="2144" y="12319"/>
                  </a:cubicBezTo>
                  <a:cubicBezTo>
                    <a:pt x="1939" y="11779"/>
                    <a:pt x="2479" y="11369"/>
                    <a:pt x="2852" y="11089"/>
                  </a:cubicBezTo>
                  <a:cubicBezTo>
                    <a:pt x="3036" y="10967"/>
                    <a:pt x="2930" y="10693"/>
                    <a:pt x="2762" y="10693"/>
                  </a:cubicBezTo>
                  <a:cubicBezTo>
                    <a:pt x="2726" y="10693"/>
                    <a:pt x="2687" y="10705"/>
                    <a:pt x="2647" y="10735"/>
                  </a:cubicBezTo>
                  <a:cubicBezTo>
                    <a:pt x="2256" y="11015"/>
                    <a:pt x="1790" y="11369"/>
                    <a:pt x="1696" y="11872"/>
                  </a:cubicBezTo>
                  <a:cubicBezTo>
                    <a:pt x="1603" y="12375"/>
                    <a:pt x="1901" y="12860"/>
                    <a:pt x="2330" y="13121"/>
                  </a:cubicBezTo>
                  <a:cubicBezTo>
                    <a:pt x="2703" y="13363"/>
                    <a:pt x="3187" y="13419"/>
                    <a:pt x="3635" y="13419"/>
                  </a:cubicBezTo>
                  <a:cubicBezTo>
                    <a:pt x="3914" y="14630"/>
                    <a:pt x="4194" y="15842"/>
                    <a:pt x="4455" y="17035"/>
                  </a:cubicBezTo>
                  <a:cubicBezTo>
                    <a:pt x="4436" y="17035"/>
                    <a:pt x="4418" y="17035"/>
                    <a:pt x="4380" y="17053"/>
                  </a:cubicBezTo>
                  <a:cubicBezTo>
                    <a:pt x="3840" y="17053"/>
                    <a:pt x="3132" y="16942"/>
                    <a:pt x="2908" y="16364"/>
                  </a:cubicBezTo>
                  <a:cubicBezTo>
                    <a:pt x="2703" y="15823"/>
                    <a:pt x="3243" y="15413"/>
                    <a:pt x="3616" y="15134"/>
                  </a:cubicBezTo>
                  <a:cubicBezTo>
                    <a:pt x="3800" y="15011"/>
                    <a:pt x="3694" y="14737"/>
                    <a:pt x="3526" y="14737"/>
                  </a:cubicBezTo>
                  <a:cubicBezTo>
                    <a:pt x="3490" y="14737"/>
                    <a:pt x="3451" y="14750"/>
                    <a:pt x="3411" y="14780"/>
                  </a:cubicBezTo>
                  <a:cubicBezTo>
                    <a:pt x="3020" y="15059"/>
                    <a:pt x="2554" y="15413"/>
                    <a:pt x="2461" y="15917"/>
                  </a:cubicBezTo>
                  <a:cubicBezTo>
                    <a:pt x="2367" y="16438"/>
                    <a:pt x="2666" y="16904"/>
                    <a:pt x="3094" y="17165"/>
                  </a:cubicBezTo>
                  <a:cubicBezTo>
                    <a:pt x="3465" y="17407"/>
                    <a:pt x="3905" y="17468"/>
                    <a:pt x="4342" y="17468"/>
                  </a:cubicBezTo>
                  <a:cubicBezTo>
                    <a:pt x="4411" y="17468"/>
                    <a:pt x="4480" y="17466"/>
                    <a:pt x="4548" y="17463"/>
                  </a:cubicBezTo>
                  <a:cubicBezTo>
                    <a:pt x="4604" y="17650"/>
                    <a:pt x="4641" y="17836"/>
                    <a:pt x="4678" y="18023"/>
                  </a:cubicBezTo>
                  <a:cubicBezTo>
                    <a:pt x="4939" y="19122"/>
                    <a:pt x="5182" y="20241"/>
                    <a:pt x="5443" y="21340"/>
                  </a:cubicBezTo>
                  <a:cubicBezTo>
                    <a:pt x="4921" y="21322"/>
                    <a:pt x="4287" y="21191"/>
                    <a:pt x="4082" y="20669"/>
                  </a:cubicBezTo>
                  <a:cubicBezTo>
                    <a:pt x="3858" y="20129"/>
                    <a:pt x="4418" y="19700"/>
                    <a:pt x="4790" y="19421"/>
                  </a:cubicBezTo>
                  <a:cubicBezTo>
                    <a:pt x="4961" y="19296"/>
                    <a:pt x="4848" y="19030"/>
                    <a:pt x="4687" y="19030"/>
                  </a:cubicBezTo>
                  <a:cubicBezTo>
                    <a:pt x="4654" y="19030"/>
                    <a:pt x="4620" y="19041"/>
                    <a:pt x="4585" y="19066"/>
                  </a:cubicBezTo>
                  <a:cubicBezTo>
                    <a:pt x="4175" y="19365"/>
                    <a:pt x="3728" y="19700"/>
                    <a:pt x="3635" y="20222"/>
                  </a:cubicBezTo>
                  <a:cubicBezTo>
                    <a:pt x="3542" y="20725"/>
                    <a:pt x="3840" y="21210"/>
                    <a:pt x="4250" y="21471"/>
                  </a:cubicBezTo>
                  <a:cubicBezTo>
                    <a:pt x="4586" y="21673"/>
                    <a:pt x="4999" y="21753"/>
                    <a:pt x="5405" y="21753"/>
                  </a:cubicBezTo>
                  <a:cubicBezTo>
                    <a:pt x="5449" y="21753"/>
                    <a:pt x="5492" y="21752"/>
                    <a:pt x="5536" y="21750"/>
                  </a:cubicBezTo>
                  <a:cubicBezTo>
                    <a:pt x="5629" y="22179"/>
                    <a:pt x="5722" y="22608"/>
                    <a:pt x="5815" y="23036"/>
                  </a:cubicBezTo>
                  <a:cubicBezTo>
                    <a:pt x="5838" y="23140"/>
                    <a:pt x="5916" y="23185"/>
                    <a:pt x="5998" y="23185"/>
                  </a:cubicBezTo>
                  <a:cubicBezTo>
                    <a:pt x="6124" y="23185"/>
                    <a:pt x="6259" y="23082"/>
                    <a:pt x="6225" y="22925"/>
                  </a:cubicBezTo>
                  <a:cubicBezTo>
                    <a:pt x="6132" y="22533"/>
                    <a:pt x="6039" y="22142"/>
                    <a:pt x="5946" y="21732"/>
                  </a:cubicBezTo>
                  <a:lnTo>
                    <a:pt x="5983" y="21732"/>
                  </a:lnTo>
                  <a:cubicBezTo>
                    <a:pt x="6561" y="21694"/>
                    <a:pt x="7157" y="21545"/>
                    <a:pt x="7642" y="21228"/>
                  </a:cubicBezTo>
                  <a:cubicBezTo>
                    <a:pt x="8015" y="20967"/>
                    <a:pt x="8332" y="20613"/>
                    <a:pt x="8499" y="20185"/>
                  </a:cubicBezTo>
                  <a:cubicBezTo>
                    <a:pt x="8555" y="20185"/>
                    <a:pt x="8611" y="20185"/>
                    <a:pt x="8648" y="20166"/>
                  </a:cubicBezTo>
                  <a:cubicBezTo>
                    <a:pt x="8667" y="20147"/>
                    <a:pt x="8686" y="20147"/>
                    <a:pt x="8704" y="20147"/>
                  </a:cubicBezTo>
                  <a:cubicBezTo>
                    <a:pt x="9058" y="20017"/>
                    <a:pt x="9301" y="19663"/>
                    <a:pt x="9208" y="19309"/>
                  </a:cubicBezTo>
                  <a:cubicBezTo>
                    <a:pt x="9125" y="19010"/>
                    <a:pt x="8835" y="18815"/>
                    <a:pt x="8536" y="18815"/>
                  </a:cubicBezTo>
                  <a:cubicBezTo>
                    <a:pt x="8499" y="18815"/>
                    <a:pt x="8462" y="18818"/>
                    <a:pt x="8425" y="18824"/>
                  </a:cubicBezTo>
                  <a:cubicBezTo>
                    <a:pt x="8369" y="18843"/>
                    <a:pt x="8332" y="18843"/>
                    <a:pt x="8294" y="18861"/>
                  </a:cubicBezTo>
                  <a:cubicBezTo>
                    <a:pt x="8276" y="18861"/>
                    <a:pt x="8238" y="18861"/>
                    <a:pt x="8201" y="18899"/>
                  </a:cubicBezTo>
                  <a:cubicBezTo>
                    <a:pt x="8164" y="18917"/>
                    <a:pt x="8145" y="18936"/>
                    <a:pt x="8108" y="18955"/>
                  </a:cubicBezTo>
                  <a:cubicBezTo>
                    <a:pt x="7884" y="19122"/>
                    <a:pt x="7772" y="19458"/>
                    <a:pt x="7884" y="19737"/>
                  </a:cubicBezTo>
                  <a:cubicBezTo>
                    <a:pt x="7940" y="19868"/>
                    <a:pt x="8015" y="19980"/>
                    <a:pt x="8127" y="20054"/>
                  </a:cubicBezTo>
                  <a:cubicBezTo>
                    <a:pt x="7772" y="20893"/>
                    <a:pt x="6785" y="21247"/>
                    <a:pt x="5871" y="21303"/>
                  </a:cubicBezTo>
                  <a:cubicBezTo>
                    <a:pt x="5573" y="20017"/>
                    <a:pt x="5275" y="18712"/>
                    <a:pt x="4977" y="17408"/>
                  </a:cubicBezTo>
                  <a:cubicBezTo>
                    <a:pt x="5517" y="17352"/>
                    <a:pt x="6039" y="17203"/>
                    <a:pt x="6486" y="16904"/>
                  </a:cubicBezTo>
                  <a:cubicBezTo>
                    <a:pt x="6859" y="16662"/>
                    <a:pt x="7176" y="16308"/>
                    <a:pt x="7344" y="15879"/>
                  </a:cubicBezTo>
                  <a:cubicBezTo>
                    <a:pt x="7400" y="15879"/>
                    <a:pt x="7456" y="15861"/>
                    <a:pt x="7493" y="15842"/>
                  </a:cubicBezTo>
                  <a:lnTo>
                    <a:pt x="7549" y="15842"/>
                  </a:lnTo>
                  <a:cubicBezTo>
                    <a:pt x="7884" y="15730"/>
                    <a:pt x="8127" y="15357"/>
                    <a:pt x="8033" y="15022"/>
                  </a:cubicBezTo>
                  <a:cubicBezTo>
                    <a:pt x="7969" y="14730"/>
                    <a:pt x="7678" y="14523"/>
                    <a:pt x="7383" y="14523"/>
                  </a:cubicBezTo>
                  <a:cubicBezTo>
                    <a:pt x="7339" y="14523"/>
                    <a:pt x="7294" y="14528"/>
                    <a:pt x="7251" y="14537"/>
                  </a:cubicBezTo>
                  <a:cubicBezTo>
                    <a:pt x="7213" y="14537"/>
                    <a:pt x="7157" y="14556"/>
                    <a:pt x="7139" y="14575"/>
                  </a:cubicBezTo>
                  <a:cubicBezTo>
                    <a:pt x="7101" y="14575"/>
                    <a:pt x="7064" y="14575"/>
                    <a:pt x="7027" y="14593"/>
                  </a:cubicBezTo>
                  <a:cubicBezTo>
                    <a:pt x="6990" y="14630"/>
                    <a:pt x="6971" y="14649"/>
                    <a:pt x="6934" y="14668"/>
                  </a:cubicBezTo>
                  <a:cubicBezTo>
                    <a:pt x="6729" y="14835"/>
                    <a:pt x="6598" y="15152"/>
                    <a:pt x="6710" y="15451"/>
                  </a:cubicBezTo>
                  <a:cubicBezTo>
                    <a:pt x="6766" y="15581"/>
                    <a:pt x="6841" y="15693"/>
                    <a:pt x="6952" y="15767"/>
                  </a:cubicBezTo>
                  <a:cubicBezTo>
                    <a:pt x="6617" y="16550"/>
                    <a:pt x="5741" y="16904"/>
                    <a:pt x="4884" y="16998"/>
                  </a:cubicBezTo>
                  <a:cubicBezTo>
                    <a:pt x="4660" y="16010"/>
                    <a:pt x="4436" y="15022"/>
                    <a:pt x="4213" y="14034"/>
                  </a:cubicBezTo>
                  <a:cubicBezTo>
                    <a:pt x="4157" y="13810"/>
                    <a:pt x="4119" y="13605"/>
                    <a:pt x="4063" y="13382"/>
                  </a:cubicBezTo>
                  <a:cubicBezTo>
                    <a:pt x="4641" y="13326"/>
                    <a:pt x="5219" y="13195"/>
                    <a:pt x="5704" y="12860"/>
                  </a:cubicBezTo>
                  <a:cubicBezTo>
                    <a:pt x="6095" y="12618"/>
                    <a:pt x="6412" y="12263"/>
                    <a:pt x="6580" y="11835"/>
                  </a:cubicBezTo>
                  <a:cubicBezTo>
                    <a:pt x="6636" y="11835"/>
                    <a:pt x="6673" y="11816"/>
                    <a:pt x="6729" y="11797"/>
                  </a:cubicBezTo>
                  <a:lnTo>
                    <a:pt x="6785" y="11797"/>
                  </a:lnTo>
                  <a:cubicBezTo>
                    <a:pt x="7120" y="11686"/>
                    <a:pt x="7362" y="11313"/>
                    <a:pt x="7269" y="10977"/>
                  </a:cubicBezTo>
                  <a:cubicBezTo>
                    <a:pt x="7188" y="10686"/>
                    <a:pt x="6910" y="10478"/>
                    <a:pt x="6618" y="10478"/>
                  </a:cubicBezTo>
                  <a:cubicBezTo>
                    <a:pt x="6574" y="10478"/>
                    <a:pt x="6530" y="10483"/>
                    <a:pt x="6486" y="10493"/>
                  </a:cubicBezTo>
                  <a:cubicBezTo>
                    <a:pt x="6430" y="10493"/>
                    <a:pt x="6393" y="10511"/>
                    <a:pt x="6356" y="10530"/>
                  </a:cubicBezTo>
                  <a:cubicBezTo>
                    <a:pt x="6337" y="10530"/>
                    <a:pt x="6300" y="10530"/>
                    <a:pt x="6263" y="10549"/>
                  </a:cubicBezTo>
                  <a:cubicBezTo>
                    <a:pt x="6225" y="10586"/>
                    <a:pt x="6207" y="10605"/>
                    <a:pt x="6170" y="10623"/>
                  </a:cubicBezTo>
                  <a:cubicBezTo>
                    <a:pt x="5946" y="10791"/>
                    <a:pt x="5834" y="11108"/>
                    <a:pt x="5946" y="11406"/>
                  </a:cubicBezTo>
                  <a:cubicBezTo>
                    <a:pt x="6002" y="11537"/>
                    <a:pt x="6076" y="11648"/>
                    <a:pt x="6188" y="11723"/>
                  </a:cubicBezTo>
                  <a:cubicBezTo>
                    <a:pt x="5834" y="12562"/>
                    <a:pt x="4865" y="12897"/>
                    <a:pt x="3970" y="12972"/>
                  </a:cubicBezTo>
                  <a:cubicBezTo>
                    <a:pt x="3728" y="11947"/>
                    <a:pt x="3504" y="10903"/>
                    <a:pt x="3262" y="9878"/>
                  </a:cubicBezTo>
                  <a:cubicBezTo>
                    <a:pt x="3821" y="9822"/>
                    <a:pt x="4380" y="9673"/>
                    <a:pt x="4865" y="9374"/>
                  </a:cubicBezTo>
                  <a:cubicBezTo>
                    <a:pt x="5238" y="9114"/>
                    <a:pt x="5554" y="8759"/>
                    <a:pt x="5722" y="8331"/>
                  </a:cubicBezTo>
                  <a:cubicBezTo>
                    <a:pt x="5778" y="8331"/>
                    <a:pt x="5815" y="8331"/>
                    <a:pt x="5871" y="8312"/>
                  </a:cubicBezTo>
                  <a:cubicBezTo>
                    <a:pt x="5890" y="8293"/>
                    <a:pt x="5909" y="8293"/>
                    <a:pt x="5927" y="8293"/>
                  </a:cubicBezTo>
                  <a:cubicBezTo>
                    <a:pt x="6263" y="8182"/>
                    <a:pt x="6505" y="7828"/>
                    <a:pt x="6412" y="7473"/>
                  </a:cubicBezTo>
                  <a:cubicBezTo>
                    <a:pt x="6329" y="7175"/>
                    <a:pt x="6039" y="6980"/>
                    <a:pt x="5740" y="6980"/>
                  </a:cubicBezTo>
                  <a:cubicBezTo>
                    <a:pt x="5703" y="6980"/>
                    <a:pt x="5666" y="6983"/>
                    <a:pt x="5629" y="6989"/>
                  </a:cubicBezTo>
                  <a:cubicBezTo>
                    <a:pt x="5573" y="7007"/>
                    <a:pt x="5536" y="7007"/>
                    <a:pt x="5499" y="7026"/>
                  </a:cubicBezTo>
                  <a:cubicBezTo>
                    <a:pt x="5480" y="7026"/>
                    <a:pt x="5443" y="7026"/>
                    <a:pt x="5405" y="7063"/>
                  </a:cubicBezTo>
                  <a:cubicBezTo>
                    <a:pt x="5368" y="7082"/>
                    <a:pt x="5349" y="7101"/>
                    <a:pt x="5312" y="7119"/>
                  </a:cubicBezTo>
                  <a:cubicBezTo>
                    <a:pt x="5089" y="7287"/>
                    <a:pt x="4977" y="7622"/>
                    <a:pt x="5089" y="7921"/>
                  </a:cubicBezTo>
                  <a:cubicBezTo>
                    <a:pt x="5144" y="8033"/>
                    <a:pt x="5219" y="8144"/>
                    <a:pt x="5331" y="8219"/>
                  </a:cubicBezTo>
                  <a:cubicBezTo>
                    <a:pt x="4977" y="9039"/>
                    <a:pt x="4045" y="9393"/>
                    <a:pt x="3169" y="9468"/>
                  </a:cubicBezTo>
                  <a:lnTo>
                    <a:pt x="2181" y="5144"/>
                  </a:lnTo>
                  <a:cubicBezTo>
                    <a:pt x="2181" y="5125"/>
                    <a:pt x="2181" y="5088"/>
                    <a:pt x="2162" y="5069"/>
                  </a:cubicBezTo>
                  <a:cubicBezTo>
                    <a:pt x="2256" y="5050"/>
                    <a:pt x="2349" y="5050"/>
                    <a:pt x="2442" y="5050"/>
                  </a:cubicBezTo>
                  <a:cubicBezTo>
                    <a:pt x="3020" y="4994"/>
                    <a:pt x="3597" y="4864"/>
                    <a:pt x="4082" y="4529"/>
                  </a:cubicBezTo>
                  <a:cubicBezTo>
                    <a:pt x="4473" y="4286"/>
                    <a:pt x="4790" y="3913"/>
                    <a:pt x="4958" y="3503"/>
                  </a:cubicBezTo>
                  <a:cubicBezTo>
                    <a:pt x="5014" y="3503"/>
                    <a:pt x="5051" y="3485"/>
                    <a:pt x="5107" y="3466"/>
                  </a:cubicBezTo>
                  <a:cubicBezTo>
                    <a:pt x="5126" y="3466"/>
                    <a:pt x="5144" y="3466"/>
                    <a:pt x="5163" y="3448"/>
                  </a:cubicBezTo>
                  <a:cubicBezTo>
                    <a:pt x="5480" y="3336"/>
                    <a:pt x="5741" y="2982"/>
                    <a:pt x="5648" y="2627"/>
                  </a:cubicBezTo>
                  <a:cubicBezTo>
                    <a:pt x="5567" y="2352"/>
                    <a:pt x="5275" y="2147"/>
                    <a:pt x="4979" y="2147"/>
                  </a:cubicBezTo>
                  <a:cubicBezTo>
                    <a:pt x="4935" y="2147"/>
                    <a:pt x="4890" y="2152"/>
                    <a:pt x="4846" y="2161"/>
                  </a:cubicBezTo>
                  <a:cubicBezTo>
                    <a:pt x="4809" y="2161"/>
                    <a:pt x="4772" y="2180"/>
                    <a:pt x="4734" y="2180"/>
                  </a:cubicBezTo>
                  <a:cubicBezTo>
                    <a:pt x="4697" y="2180"/>
                    <a:pt x="4660" y="2199"/>
                    <a:pt x="4623" y="2217"/>
                  </a:cubicBezTo>
                  <a:cubicBezTo>
                    <a:pt x="4604" y="2236"/>
                    <a:pt x="4567" y="2255"/>
                    <a:pt x="4548" y="2292"/>
                  </a:cubicBezTo>
                  <a:cubicBezTo>
                    <a:pt x="4324" y="2460"/>
                    <a:pt x="4213" y="2777"/>
                    <a:pt x="4324" y="3075"/>
                  </a:cubicBezTo>
                  <a:cubicBezTo>
                    <a:pt x="4362" y="3205"/>
                    <a:pt x="4455" y="3298"/>
                    <a:pt x="4548" y="3392"/>
                  </a:cubicBezTo>
                  <a:cubicBezTo>
                    <a:pt x="4175" y="4305"/>
                    <a:pt x="3038" y="4622"/>
                    <a:pt x="2069" y="4659"/>
                  </a:cubicBezTo>
                  <a:cubicBezTo>
                    <a:pt x="1734" y="3149"/>
                    <a:pt x="1380" y="1640"/>
                    <a:pt x="1044" y="149"/>
                  </a:cubicBezTo>
                  <a:cubicBezTo>
                    <a:pt x="1022" y="45"/>
                    <a:pt x="944" y="0"/>
                    <a:pt x="8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-268256" y="2667170"/>
              <a:ext cx="1217340" cy="393367"/>
            </a:xfrm>
            <a:custGeom>
              <a:avLst/>
              <a:gdLst/>
              <a:ahLst/>
              <a:cxnLst/>
              <a:rect l="l" t="t" r="r" b="b"/>
              <a:pathLst>
                <a:path w="16788" h="5425" extrusionOk="0">
                  <a:moveTo>
                    <a:pt x="16501" y="0"/>
                  </a:moveTo>
                  <a:cubicBezTo>
                    <a:pt x="16481" y="0"/>
                    <a:pt x="16459" y="3"/>
                    <a:pt x="16437" y="10"/>
                  </a:cubicBezTo>
                  <a:cubicBezTo>
                    <a:pt x="12225" y="1352"/>
                    <a:pt x="8013" y="2675"/>
                    <a:pt x="3782" y="3943"/>
                  </a:cubicBezTo>
                  <a:cubicBezTo>
                    <a:pt x="2589" y="4315"/>
                    <a:pt x="1415" y="4669"/>
                    <a:pt x="222" y="5024"/>
                  </a:cubicBezTo>
                  <a:cubicBezTo>
                    <a:pt x="0" y="5092"/>
                    <a:pt x="59" y="5424"/>
                    <a:pt x="270" y="5424"/>
                  </a:cubicBezTo>
                  <a:cubicBezTo>
                    <a:pt x="290" y="5424"/>
                    <a:pt x="311" y="5421"/>
                    <a:pt x="334" y="5415"/>
                  </a:cubicBezTo>
                  <a:cubicBezTo>
                    <a:pt x="4564" y="4148"/>
                    <a:pt x="8795" y="2862"/>
                    <a:pt x="13008" y="1538"/>
                  </a:cubicBezTo>
                  <a:cubicBezTo>
                    <a:pt x="14200" y="1165"/>
                    <a:pt x="15375" y="793"/>
                    <a:pt x="16549" y="420"/>
                  </a:cubicBezTo>
                  <a:cubicBezTo>
                    <a:pt x="16787" y="335"/>
                    <a:pt x="16714" y="0"/>
                    <a:pt x="16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-314084" y="2640413"/>
              <a:ext cx="1189205" cy="371469"/>
            </a:xfrm>
            <a:custGeom>
              <a:avLst/>
              <a:gdLst/>
              <a:ahLst/>
              <a:cxnLst/>
              <a:rect l="l" t="t" r="r" b="b"/>
              <a:pathLst>
                <a:path w="16400" h="5123" extrusionOk="0">
                  <a:moveTo>
                    <a:pt x="16094" y="1"/>
                  </a:moveTo>
                  <a:cubicBezTo>
                    <a:pt x="16078" y="1"/>
                    <a:pt x="16061" y="2"/>
                    <a:pt x="16044" y="6"/>
                  </a:cubicBezTo>
                  <a:cubicBezTo>
                    <a:pt x="11906" y="1087"/>
                    <a:pt x="7787" y="2261"/>
                    <a:pt x="3705" y="3566"/>
                  </a:cubicBezTo>
                  <a:cubicBezTo>
                    <a:pt x="2550" y="3939"/>
                    <a:pt x="1376" y="4312"/>
                    <a:pt x="239" y="4703"/>
                  </a:cubicBezTo>
                  <a:cubicBezTo>
                    <a:pt x="0" y="4788"/>
                    <a:pt x="73" y="5122"/>
                    <a:pt x="272" y="5122"/>
                  </a:cubicBezTo>
                  <a:cubicBezTo>
                    <a:pt x="291" y="5122"/>
                    <a:pt x="311" y="5119"/>
                    <a:pt x="332" y="5113"/>
                  </a:cubicBezTo>
                  <a:cubicBezTo>
                    <a:pt x="4395" y="3734"/>
                    <a:pt x="8495" y="2485"/>
                    <a:pt x="12614" y="1348"/>
                  </a:cubicBezTo>
                  <a:cubicBezTo>
                    <a:pt x="13807" y="1031"/>
                    <a:pt x="14982" y="714"/>
                    <a:pt x="16156" y="416"/>
                  </a:cubicBezTo>
                  <a:cubicBezTo>
                    <a:pt x="16399" y="347"/>
                    <a:pt x="16318" y="1"/>
                    <a:pt x="160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7"/>
            <p:cNvSpPr/>
            <p:nvPr/>
          </p:nvSpPr>
          <p:spPr>
            <a:xfrm>
              <a:off x="-333155" y="2573920"/>
              <a:ext cx="1162085" cy="386623"/>
            </a:xfrm>
            <a:custGeom>
              <a:avLst/>
              <a:gdLst/>
              <a:ahLst/>
              <a:cxnLst/>
              <a:rect l="l" t="t" r="r" b="b"/>
              <a:pathLst>
                <a:path w="16026" h="5332" extrusionOk="0">
                  <a:moveTo>
                    <a:pt x="15755" y="0"/>
                  </a:moveTo>
                  <a:cubicBezTo>
                    <a:pt x="15735" y="0"/>
                    <a:pt x="15714" y="3"/>
                    <a:pt x="15692" y="10"/>
                  </a:cubicBezTo>
                  <a:cubicBezTo>
                    <a:pt x="11666" y="1296"/>
                    <a:pt x="7640" y="2563"/>
                    <a:pt x="3614" y="3849"/>
                  </a:cubicBezTo>
                  <a:cubicBezTo>
                    <a:pt x="2496" y="4203"/>
                    <a:pt x="1359" y="4558"/>
                    <a:pt x="222" y="4912"/>
                  </a:cubicBezTo>
                  <a:cubicBezTo>
                    <a:pt x="1" y="4997"/>
                    <a:pt x="75" y="5331"/>
                    <a:pt x="274" y="5331"/>
                  </a:cubicBezTo>
                  <a:cubicBezTo>
                    <a:pt x="293" y="5331"/>
                    <a:pt x="313" y="5328"/>
                    <a:pt x="334" y="5322"/>
                  </a:cubicBezTo>
                  <a:cubicBezTo>
                    <a:pt x="4360" y="4036"/>
                    <a:pt x="8386" y="2768"/>
                    <a:pt x="12411" y="1501"/>
                  </a:cubicBezTo>
                  <a:cubicBezTo>
                    <a:pt x="13530" y="1128"/>
                    <a:pt x="14667" y="774"/>
                    <a:pt x="15804" y="420"/>
                  </a:cubicBezTo>
                  <a:cubicBezTo>
                    <a:pt x="16025" y="335"/>
                    <a:pt x="15966" y="0"/>
                    <a:pt x="157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7"/>
            <p:cNvSpPr/>
            <p:nvPr/>
          </p:nvSpPr>
          <p:spPr>
            <a:xfrm>
              <a:off x="-423577" y="2529036"/>
              <a:ext cx="1153384" cy="400400"/>
            </a:xfrm>
            <a:custGeom>
              <a:avLst/>
              <a:gdLst/>
              <a:ahLst/>
              <a:cxnLst/>
              <a:rect l="l" t="t" r="r" b="b"/>
              <a:pathLst>
                <a:path w="15906" h="5522" extrusionOk="0">
                  <a:moveTo>
                    <a:pt x="15647" y="0"/>
                  </a:moveTo>
                  <a:cubicBezTo>
                    <a:pt x="15626" y="0"/>
                    <a:pt x="15603" y="4"/>
                    <a:pt x="15578" y="14"/>
                  </a:cubicBezTo>
                  <a:cubicBezTo>
                    <a:pt x="11590" y="1337"/>
                    <a:pt x="7601" y="2660"/>
                    <a:pt x="3612" y="3984"/>
                  </a:cubicBezTo>
                  <a:cubicBezTo>
                    <a:pt x="2494" y="4356"/>
                    <a:pt x="1357" y="4729"/>
                    <a:pt x="239" y="5102"/>
                  </a:cubicBezTo>
                  <a:cubicBezTo>
                    <a:pt x="1" y="5187"/>
                    <a:pt x="73" y="5521"/>
                    <a:pt x="287" y="5521"/>
                  </a:cubicBezTo>
                  <a:cubicBezTo>
                    <a:pt x="307" y="5521"/>
                    <a:pt x="328" y="5518"/>
                    <a:pt x="351" y="5512"/>
                  </a:cubicBezTo>
                  <a:lnTo>
                    <a:pt x="12298" y="1542"/>
                  </a:lnTo>
                  <a:cubicBezTo>
                    <a:pt x="13435" y="1169"/>
                    <a:pt x="14553" y="797"/>
                    <a:pt x="15671" y="405"/>
                  </a:cubicBezTo>
                  <a:cubicBezTo>
                    <a:pt x="15906" y="338"/>
                    <a:pt x="15839" y="0"/>
                    <a:pt x="15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51884" y="3367124"/>
              <a:ext cx="260900" cy="242328"/>
            </a:xfrm>
            <a:custGeom>
              <a:avLst/>
              <a:gdLst/>
              <a:ahLst/>
              <a:cxnLst/>
              <a:rect l="l" t="t" r="r" b="b"/>
              <a:pathLst>
                <a:path w="3598" h="3342" extrusionOk="0">
                  <a:moveTo>
                    <a:pt x="1670" y="0"/>
                  </a:moveTo>
                  <a:cubicBezTo>
                    <a:pt x="1439" y="0"/>
                    <a:pt x="1207" y="42"/>
                    <a:pt x="988" y="123"/>
                  </a:cubicBezTo>
                  <a:cubicBezTo>
                    <a:pt x="973" y="118"/>
                    <a:pt x="957" y="116"/>
                    <a:pt x="940" y="116"/>
                  </a:cubicBezTo>
                  <a:cubicBezTo>
                    <a:pt x="894" y="116"/>
                    <a:pt x="843" y="133"/>
                    <a:pt x="802" y="161"/>
                  </a:cubicBezTo>
                  <a:cubicBezTo>
                    <a:pt x="261" y="608"/>
                    <a:pt x="0" y="1353"/>
                    <a:pt x="187" y="2024"/>
                  </a:cubicBezTo>
                  <a:cubicBezTo>
                    <a:pt x="373" y="2714"/>
                    <a:pt x="970" y="3236"/>
                    <a:pt x="1678" y="3329"/>
                  </a:cubicBezTo>
                  <a:cubicBezTo>
                    <a:pt x="1741" y="3337"/>
                    <a:pt x="1803" y="3341"/>
                    <a:pt x="1865" y="3341"/>
                  </a:cubicBezTo>
                  <a:cubicBezTo>
                    <a:pt x="2502" y="3341"/>
                    <a:pt x="3082" y="2919"/>
                    <a:pt x="3337" y="2341"/>
                  </a:cubicBezTo>
                  <a:cubicBezTo>
                    <a:pt x="3598" y="1708"/>
                    <a:pt x="3411" y="962"/>
                    <a:pt x="2927" y="496"/>
                  </a:cubicBezTo>
                  <a:cubicBezTo>
                    <a:pt x="2580" y="162"/>
                    <a:pt x="2127" y="0"/>
                    <a:pt x="1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765475" y="3194546"/>
              <a:ext cx="260900" cy="241966"/>
            </a:xfrm>
            <a:custGeom>
              <a:avLst/>
              <a:gdLst/>
              <a:ahLst/>
              <a:cxnLst/>
              <a:rect l="l" t="t" r="r" b="b"/>
              <a:pathLst>
                <a:path w="3598" h="3337" extrusionOk="0">
                  <a:moveTo>
                    <a:pt x="1692" y="0"/>
                  </a:moveTo>
                  <a:cubicBezTo>
                    <a:pt x="1454" y="0"/>
                    <a:pt x="1214" y="46"/>
                    <a:pt x="988" y="136"/>
                  </a:cubicBezTo>
                  <a:cubicBezTo>
                    <a:pt x="961" y="129"/>
                    <a:pt x="936" y="125"/>
                    <a:pt x="913" y="125"/>
                  </a:cubicBezTo>
                  <a:cubicBezTo>
                    <a:pt x="873" y="125"/>
                    <a:pt x="837" y="138"/>
                    <a:pt x="802" y="174"/>
                  </a:cubicBezTo>
                  <a:cubicBezTo>
                    <a:pt x="261" y="602"/>
                    <a:pt x="0" y="1348"/>
                    <a:pt x="187" y="2019"/>
                  </a:cubicBezTo>
                  <a:cubicBezTo>
                    <a:pt x="373" y="2708"/>
                    <a:pt x="969" y="3230"/>
                    <a:pt x="1678" y="3323"/>
                  </a:cubicBezTo>
                  <a:cubicBezTo>
                    <a:pt x="1743" y="3332"/>
                    <a:pt x="1807" y="3336"/>
                    <a:pt x="1871" y="3336"/>
                  </a:cubicBezTo>
                  <a:cubicBezTo>
                    <a:pt x="2506" y="3336"/>
                    <a:pt x="3081" y="2928"/>
                    <a:pt x="3318" y="2336"/>
                  </a:cubicBezTo>
                  <a:cubicBezTo>
                    <a:pt x="3597" y="1702"/>
                    <a:pt x="3392" y="956"/>
                    <a:pt x="2908" y="490"/>
                  </a:cubicBezTo>
                  <a:cubicBezTo>
                    <a:pt x="2579" y="162"/>
                    <a:pt x="2139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323007" y="3471395"/>
              <a:ext cx="597938" cy="236020"/>
            </a:xfrm>
            <a:custGeom>
              <a:avLst/>
              <a:gdLst/>
              <a:ahLst/>
              <a:cxnLst/>
              <a:rect l="l" t="t" r="r" b="b"/>
              <a:pathLst>
                <a:path w="8246" h="3255" extrusionOk="0">
                  <a:moveTo>
                    <a:pt x="6025" y="1"/>
                  </a:moveTo>
                  <a:cubicBezTo>
                    <a:pt x="5888" y="1"/>
                    <a:pt x="5753" y="136"/>
                    <a:pt x="5841" y="288"/>
                  </a:cubicBezTo>
                  <a:cubicBezTo>
                    <a:pt x="6009" y="605"/>
                    <a:pt x="6233" y="866"/>
                    <a:pt x="6494" y="1090"/>
                  </a:cubicBezTo>
                  <a:cubicBezTo>
                    <a:pt x="6494" y="1090"/>
                    <a:pt x="6475" y="1090"/>
                    <a:pt x="6475" y="1108"/>
                  </a:cubicBezTo>
                  <a:cubicBezTo>
                    <a:pt x="6028" y="1891"/>
                    <a:pt x="5170" y="2338"/>
                    <a:pt x="4294" y="2469"/>
                  </a:cubicBezTo>
                  <a:cubicBezTo>
                    <a:pt x="4095" y="2498"/>
                    <a:pt x="3895" y="2512"/>
                    <a:pt x="3696" y="2512"/>
                  </a:cubicBezTo>
                  <a:cubicBezTo>
                    <a:pt x="2886" y="2512"/>
                    <a:pt x="2078" y="2291"/>
                    <a:pt x="1331" y="2022"/>
                  </a:cubicBezTo>
                  <a:cubicBezTo>
                    <a:pt x="1387" y="1761"/>
                    <a:pt x="1387" y="1500"/>
                    <a:pt x="1312" y="1257"/>
                  </a:cubicBezTo>
                  <a:cubicBezTo>
                    <a:pt x="1289" y="1150"/>
                    <a:pt x="1209" y="1102"/>
                    <a:pt x="1128" y="1102"/>
                  </a:cubicBezTo>
                  <a:cubicBezTo>
                    <a:pt x="1012" y="1102"/>
                    <a:pt x="896" y="1198"/>
                    <a:pt x="940" y="1351"/>
                  </a:cubicBezTo>
                  <a:cubicBezTo>
                    <a:pt x="1089" y="1966"/>
                    <a:pt x="772" y="2618"/>
                    <a:pt x="194" y="2879"/>
                  </a:cubicBezTo>
                  <a:cubicBezTo>
                    <a:pt x="0" y="2976"/>
                    <a:pt x="114" y="3255"/>
                    <a:pt x="306" y="3255"/>
                  </a:cubicBezTo>
                  <a:cubicBezTo>
                    <a:pt x="335" y="3255"/>
                    <a:pt x="367" y="3248"/>
                    <a:pt x="399" y="3233"/>
                  </a:cubicBezTo>
                  <a:cubicBezTo>
                    <a:pt x="772" y="3047"/>
                    <a:pt x="1051" y="2748"/>
                    <a:pt x="1200" y="2394"/>
                  </a:cubicBezTo>
                  <a:cubicBezTo>
                    <a:pt x="2023" y="2688"/>
                    <a:pt x="2879" y="2912"/>
                    <a:pt x="3744" y="2912"/>
                  </a:cubicBezTo>
                  <a:cubicBezTo>
                    <a:pt x="3977" y="2912"/>
                    <a:pt x="4210" y="2896"/>
                    <a:pt x="4444" y="2860"/>
                  </a:cubicBezTo>
                  <a:cubicBezTo>
                    <a:pt x="5413" y="2693"/>
                    <a:pt x="6326" y="2171"/>
                    <a:pt x="6811" y="1313"/>
                  </a:cubicBezTo>
                  <a:cubicBezTo>
                    <a:pt x="7165" y="1518"/>
                    <a:pt x="7575" y="1630"/>
                    <a:pt x="7985" y="1667"/>
                  </a:cubicBezTo>
                  <a:cubicBezTo>
                    <a:pt x="7991" y="1668"/>
                    <a:pt x="7996" y="1668"/>
                    <a:pt x="8002" y="1668"/>
                  </a:cubicBezTo>
                  <a:cubicBezTo>
                    <a:pt x="8246" y="1668"/>
                    <a:pt x="8240" y="1276"/>
                    <a:pt x="8003" y="1257"/>
                  </a:cubicBezTo>
                  <a:cubicBezTo>
                    <a:pt x="7239" y="1220"/>
                    <a:pt x="6550" y="773"/>
                    <a:pt x="6196" y="102"/>
                  </a:cubicBezTo>
                  <a:cubicBezTo>
                    <a:pt x="6154" y="30"/>
                    <a:pt x="6090" y="1"/>
                    <a:pt x="6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8" name="Google Shape;758;p37"/>
          <p:cNvSpPr/>
          <p:nvPr/>
        </p:nvSpPr>
        <p:spPr>
          <a:xfrm>
            <a:off x="3421604" y="872810"/>
            <a:ext cx="3189900" cy="3647100"/>
          </a:xfrm>
          <a:prstGeom prst="wedgeRoundRectCallout">
            <a:avLst>
              <a:gd name="adj1" fmla="val -70939"/>
              <a:gd name="adj2" fmla="val 9196"/>
              <a:gd name="adj3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37"/>
          <p:cNvSpPr txBox="1"/>
          <p:nvPr/>
        </p:nvSpPr>
        <p:spPr>
          <a:xfrm>
            <a:off x="3637767" y="2101363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2000" b="1">
              <a:solidFill>
                <a:schemeClr val="accent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60" name="Google Shape;760;p37"/>
          <p:cNvSpPr txBox="1"/>
          <p:nvPr/>
        </p:nvSpPr>
        <p:spPr>
          <a:xfrm>
            <a:off x="5521942" y="2014036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3500" b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1" name="Google Shape;761;p37"/>
          <p:cNvSpPr txBox="1"/>
          <p:nvPr/>
        </p:nvSpPr>
        <p:spPr>
          <a:xfrm>
            <a:off x="3840336" y="3421650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4500" b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2" name="Google Shape;762;p37"/>
          <p:cNvSpPr txBox="1"/>
          <p:nvPr/>
        </p:nvSpPr>
        <p:spPr>
          <a:xfrm>
            <a:off x="4473742" y="1411680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2700" b="1">
              <a:solidFill>
                <a:schemeClr val="accent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63" name="Google Shape;763;p37"/>
          <p:cNvSpPr txBox="1"/>
          <p:nvPr/>
        </p:nvSpPr>
        <p:spPr>
          <a:xfrm>
            <a:off x="4469137" y="3020271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17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4" name="Google Shape;764;p37"/>
          <p:cNvSpPr txBox="1"/>
          <p:nvPr/>
        </p:nvSpPr>
        <p:spPr>
          <a:xfrm>
            <a:off x="4888456" y="1941923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27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65" name="Google Shape;765;p37"/>
          <p:cNvSpPr txBox="1"/>
          <p:nvPr/>
        </p:nvSpPr>
        <p:spPr>
          <a:xfrm>
            <a:off x="5245373" y="3709344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2000" b="1">
              <a:solidFill>
                <a:schemeClr val="accent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6" name="Google Shape;766;p37"/>
          <p:cNvSpPr txBox="1"/>
          <p:nvPr/>
        </p:nvSpPr>
        <p:spPr>
          <a:xfrm>
            <a:off x="6227123" y="1378005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20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7" name="Google Shape;767;p37"/>
          <p:cNvSpPr txBox="1"/>
          <p:nvPr/>
        </p:nvSpPr>
        <p:spPr>
          <a:xfrm>
            <a:off x="5677961" y="1072372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sz="2000" b="1">
              <a:solidFill>
                <a:schemeClr val="accent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8" name="Google Shape;768;p37"/>
          <p:cNvSpPr txBox="1"/>
          <p:nvPr/>
        </p:nvSpPr>
        <p:spPr>
          <a:xfrm>
            <a:off x="5794209" y="3723384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rPr>
              <a:t>V</a:t>
            </a:r>
            <a:endParaRPr sz="2000" b="1">
              <a:solidFill>
                <a:schemeClr val="accent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69" name="Google Shape;769;p37"/>
          <p:cNvSpPr txBox="1"/>
          <p:nvPr/>
        </p:nvSpPr>
        <p:spPr>
          <a:xfrm>
            <a:off x="4716376" y="3114346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V</a:t>
            </a:r>
            <a:endParaRPr sz="20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0" name="Google Shape;770;p37"/>
          <p:cNvSpPr txBox="1"/>
          <p:nvPr/>
        </p:nvSpPr>
        <p:spPr>
          <a:xfrm>
            <a:off x="4875146" y="2519349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17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1" name="Google Shape;771;p37"/>
          <p:cNvSpPr txBox="1"/>
          <p:nvPr/>
        </p:nvSpPr>
        <p:spPr>
          <a:xfrm>
            <a:off x="4072345" y="1163491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17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2" name="Google Shape;772;p37"/>
          <p:cNvSpPr txBox="1"/>
          <p:nvPr/>
        </p:nvSpPr>
        <p:spPr>
          <a:xfrm>
            <a:off x="4031011" y="2054891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34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3" name="Google Shape;773;p37"/>
          <p:cNvSpPr txBox="1"/>
          <p:nvPr/>
        </p:nvSpPr>
        <p:spPr>
          <a:xfrm>
            <a:off x="3849083" y="2738271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35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4" name="Google Shape;774;p37"/>
          <p:cNvSpPr txBox="1"/>
          <p:nvPr/>
        </p:nvSpPr>
        <p:spPr>
          <a:xfrm>
            <a:off x="5262037" y="3007066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32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75" name="Google Shape;775;p37"/>
          <p:cNvSpPr txBox="1"/>
          <p:nvPr/>
        </p:nvSpPr>
        <p:spPr>
          <a:xfrm>
            <a:off x="5479807" y="2506634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1600" b="1">
              <a:solidFill>
                <a:schemeClr val="accent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6" name="Google Shape;776;p37"/>
          <p:cNvSpPr txBox="1"/>
          <p:nvPr/>
        </p:nvSpPr>
        <p:spPr>
          <a:xfrm>
            <a:off x="4424262" y="2329963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  <a:latin typeface="Leckerli One"/>
                <a:ea typeface="Leckerli One"/>
                <a:cs typeface="Leckerli One"/>
                <a:sym typeface="Leckerli One"/>
              </a:rPr>
              <a:t>f</a:t>
            </a:r>
            <a:endParaRPr sz="1600" b="1">
              <a:solidFill>
                <a:schemeClr val="accent2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7" name="Google Shape;777;p37"/>
          <p:cNvSpPr txBox="1"/>
          <p:nvPr/>
        </p:nvSpPr>
        <p:spPr>
          <a:xfrm>
            <a:off x="4141022" y="1587614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Leckerli One"/>
                <a:ea typeface="Leckerli One"/>
                <a:cs typeface="Leckerli One"/>
                <a:sym typeface="Leckerli One"/>
              </a:rPr>
              <a:t>N</a:t>
            </a:r>
            <a:endParaRPr sz="1600" b="1">
              <a:solidFill>
                <a:schemeClr val="accent5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8" name="Google Shape;778;p37"/>
          <p:cNvSpPr txBox="1"/>
          <p:nvPr/>
        </p:nvSpPr>
        <p:spPr>
          <a:xfrm>
            <a:off x="5809646" y="3243721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F</a:t>
            </a:r>
            <a:endParaRPr sz="16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79" name="Google Shape;779;p37"/>
          <p:cNvSpPr txBox="1"/>
          <p:nvPr/>
        </p:nvSpPr>
        <p:spPr>
          <a:xfrm>
            <a:off x="3653940" y="1305655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V</a:t>
            </a:r>
            <a:endParaRPr sz="20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80" name="Google Shape;780;p37"/>
          <p:cNvSpPr txBox="1"/>
          <p:nvPr/>
        </p:nvSpPr>
        <p:spPr>
          <a:xfrm>
            <a:off x="4733354" y="3597110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b</a:t>
            </a:r>
            <a:endParaRPr sz="34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1" name="Google Shape;781;p37"/>
          <p:cNvSpPr txBox="1"/>
          <p:nvPr/>
        </p:nvSpPr>
        <p:spPr>
          <a:xfrm>
            <a:off x="6058954" y="2601510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5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3400" b="1">
              <a:solidFill>
                <a:schemeClr val="accent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2" name="Google Shape;782;p37"/>
          <p:cNvSpPr txBox="1"/>
          <p:nvPr/>
        </p:nvSpPr>
        <p:spPr>
          <a:xfrm>
            <a:off x="5276450" y="1587602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5"/>
                </a:solidFill>
                <a:latin typeface="Leckerli One"/>
                <a:ea typeface="Leckerli One"/>
                <a:cs typeface="Leckerli One"/>
                <a:sym typeface="Leckerli One"/>
              </a:rPr>
              <a:t>F</a:t>
            </a:r>
            <a:endParaRPr sz="1600" b="1">
              <a:solidFill>
                <a:schemeClr val="accent5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83" name="Google Shape;783;p37"/>
          <p:cNvSpPr txBox="1"/>
          <p:nvPr/>
        </p:nvSpPr>
        <p:spPr>
          <a:xfrm>
            <a:off x="6070519" y="1945773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N</a:t>
            </a:r>
            <a:endParaRPr sz="16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84" name="Google Shape;784;p37"/>
          <p:cNvSpPr txBox="1"/>
          <p:nvPr/>
        </p:nvSpPr>
        <p:spPr>
          <a:xfrm>
            <a:off x="6235264" y="3489213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A</a:t>
            </a:r>
            <a:endParaRPr sz="2200" b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85" name="Google Shape;785;p37"/>
          <p:cNvSpPr txBox="1"/>
          <p:nvPr/>
        </p:nvSpPr>
        <p:spPr>
          <a:xfrm>
            <a:off x="5027333" y="1252050"/>
            <a:ext cx="283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3"/>
                </a:solidFill>
                <a:latin typeface="Leckerli One"/>
                <a:ea typeface="Leckerli One"/>
                <a:cs typeface="Leckerli One"/>
                <a:sym typeface="Leckerli One"/>
              </a:rPr>
              <a:t>A</a:t>
            </a:r>
            <a:endParaRPr sz="2000" b="1">
              <a:solidFill>
                <a:schemeClr val="accent3"/>
              </a:solidFill>
              <a:latin typeface="Leckerli One"/>
              <a:ea typeface="Leckerli One"/>
              <a:cs typeface="Leckerli One"/>
              <a:sym typeface="Leckerli One"/>
            </a:endParaRPr>
          </a:p>
        </p:txBody>
      </p:sp>
      <p:sp>
        <p:nvSpPr>
          <p:cNvPr id="786" name="Google Shape;786;p37"/>
          <p:cNvSpPr txBox="1">
            <a:spLocks noGrp="1"/>
          </p:cNvSpPr>
          <p:nvPr>
            <p:ph type="title"/>
          </p:nvPr>
        </p:nvSpPr>
        <p:spPr>
          <a:xfrm>
            <a:off x="562723" y="262477"/>
            <a:ext cx="4325733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Story: The color Monster</a:t>
            </a:r>
            <a:endParaRPr sz="3600" dirty="0"/>
          </a:p>
        </p:txBody>
      </p:sp>
      <p:sp>
        <p:nvSpPr>
          <p:cNvPr id="788" name="Google Shape;788;p37"/>
          <p:cNvSpPr txBox="1"/>
          <p:nvPr/>
        </p:nvSpPr>
        <p:spPr>
          <a:xfrm>
            <a:off x="6924950" y="3331875"/>
            <a:ext cx="1478100" cy="11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 the number of uppercases: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26" name="Picture 2" descr="The Color Monster Goes To School - By Anna Llenas (Hardcover) : Targ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778" y="1072372"/>
            <a:ext cx="3049110" cy="304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4"/>
    </mc:Choice>
    <mc:Fallback xmlns="">
      <p:transition spd="slow" advTm="1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8"/>
          <p:cNvSpPr txBox="1">
            <a:spLocks noGrp="1"/>
          </p:cNvSpPr>
          <p:nvPr>
            <p:ph type="title"/>
          </p:nvPr>
        </p:nvSpPr>
        <p:spPr>
          <a:xfrm>
            <a:off x="701600" y="5512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Hello! I’m the color monster and my colors are mixed up</a:t>
            </a:r>
            <a:endParaRPr dirty="0"/>
          </a:p>
        </p:txBody>
      </p:sp>
      <p:sp>
        <p:nvSpPr>
          <p:cNvPr id="794" name="Google Shape;794;p38"/>
          <p:cNvSpPr/>
          <p:nvPr/>
        </p:nvSpPr>
        <p:spPr>
          <a:xfrm flipH="1">
            <a:off x="1530750" y="1449750"/>
            <a:ext cx="128000" cy="193625"/>
          </a:xfrm>
          <a:custGeom>
            <a:avLst/>
            <a:gdLst/>
            <a:ahLst/>
            <a:cxnLst/>
            <a:rect l="l" t="t" r="r" b="b"/>
            <a:pathLst>
              <a:path w="5120" h="7745" extrusionOk="0">
                <a:moveTo>
                  <a:pt x="503" y="1101"/>
                </a:moveTo>
                <a:cubicBezTo>
                  <a:pt x="472" y="1177"/>
                  <a:pt x="457" y="1238"/>
                  <a:pt x="442" y="1299"/>
                </a:cubicBezTo>
                <a:cubicBezTo>
                  <a:pt x="442" y="1268"/>
                  <a:pt x="427" y="1238"/>
                  <a:pt x="442" y="1207"/>
                </a:cubicBezTo>
                <a:cubicBezTo>
                  <a:pt x="442" y="1162"/>
                  <a:pt x="472" y="1131"/>
                  <a:pt x="503" y="1101"/>
                </a:cubicBezTo>
                <a:close/>
                <a:moveTo>
                  <a:pt x="1371" y="1786"/>
                </a:moveTo>
                <a:lnTo>
                  <a:pt x="1371" y="1786"/>
                </a:lnTo>
                <a:cubicBezTo>
                  <a:pt x="1387" y="1832"/>
                  <a:pt x="1402" y="1862"/>
                  <a:pt x="1417" y="1908"/>
                </a:cubicBezTo>
                <a:cubicBezTo>
                  <a:pt x="1402" y="1893"/>
                  <a:pt x="1387" y="1878"/>
                  <a:pt x="1387" y="1878"/>
                </a:cubicBezTo>
                <a:cubicBezTo>
                  <a:pt x="1387" y="1847"/>
                  <a:pt x="1371" y="1817"/>
                  <a:pt x="1371" y="1786"/>
                </a:cubicBezTo>
                <a:close/>
                <a:moveTo>
                  <a:pt x="1470" y="1"/>
                </a:moveTo>
                <a:cubicBezTo>
                  <a:pt x="1438" y="1"/>
                  <a:pt x="1405" y="11"/>
                  <a:pt x="1371" y="34"/>
                </a:cubicBezTo>
                <a:cubicBezTo>
                  <a:pt x="1051" y="263"/>
                  <a:pt x="731" y="491"/>
                  <a:pt x="411" y="705"/>
                </a:cubicBezTo>
                <a:cubicBezTo>
                  <a:pt x="168" y="887"/>
                  <a:pt x="0" y="1085"/>
                  <a:pt x="92" y="1405"/>
                </a:cubicBezTo>
                <a:cubicBezTo>
                  <a:pt x="168" y="1725"/>
                  <a:pt x="381" y="2030"/>
                  <a:pt x="518" y="2320"/>
                </a:cubicBezTo>
                <a:cubicBezTo>
                  <a:pt x="686" y="2609"/>
                  <a:pt x="838" y="2899"/>
                  <a:pt x="1021" y="3188"/>
                </a:cubicBezTo>
                <a:cubicBezTo>
                  <a:pt x="1707" y="4361"/>
                  <a:pt x="2484" y="5473"/>
                  <a:pt x="3367" y="6509"/>
                </a:cubicBezTo>
                <a:cubicBezTo>
                  <a:pt x="3504" y="6677"/>
                  <a:pt x="3657" y="6845"/>
                  <a:pt x="3809" y="7027"/>
                </a:cubicBezTo>
                <a:cubicBezTo>
                  <a:pt x="3824" y="7058"/>
                  <a:pt x="3855" y="7088"/>
                  <a:pt x="3885" y="7119"/>
                </a:cubicBezTo>
                <a:cubicBezTo>
                  <a:pt x="3900" y="7149"/>
                  <a:pt x="3931" y="7165"/>
                  <a:pt x="3961" y="7180"/>
                </a:cubicBezTo>
                <a:cubicBezTo>
                  <a:pt x="4007" y="7241"/>
                  <a:pt x="4068" y="7317"/>
                  <a:pt x="4129" y="7378"/>
                </a:cubicBezTo>
                <a:cubicBezTo>
                  <a:pt x="4324" y="7572"/>
                  <a:pt x="4562" y="7745"/>
                  <a:pt x="4836" y="7745"/>
                </a:cubicBezTo>
                <a:cubicBezTo>
                  <a:pt x="4884" y="7745"/>
                  <a:pt x="4932" y="7740"/>
                  <a:pt x="4982" y="7728"/>
                </a:cubicBezTo>
                <a:cubicBezTo>
                  <a:pt x="5058" y="7713"/>
                  <a:pt x="5119" y="7622"/>
                  <a:pt x="5119" y="7545"/>
                </a:cubicBezTo>
                <a:cubicBezTo>
                  <a:pt x="5089" y="6997"/>
                  <a:pt x="4784" y="6479"/>
                  <a:pt x="4571" y="5991"/>
                </a:cubicBezTo>
                <a:cubicBezTo>
                  <a:pt x="4327" y="5458"/>
                  <a:pt x="4083" y="4925"/>
                  <a:pt x="3840" y="4392"/>
                </a:cubicBezTo>
                <a:cubicBezTo>
                  <a:pt x="3337" y="3325"/>
                  <a:pt x="2834" y="2274"/>
                  <a:pt x="2301" y="1223"/>
                </a:cubicBezTo>
                <a:cubicBezTo>
                  <a:pt x="2194" y="994"/>
                  <a:pt x="2087" y="766"/>
                  <a:pt x="1950" y="552"/>
                </a:cubicBezTo>
                <a:cubicBezTo>
                  <a:pt x="1874" y="415"/>
                  <a:pt x="1767" y="308"/>
                  <a:pt x="1646" y="247"/>
                </a:cubicBezTo>
                <a:cubicBezTo>
                  <a:pt x="1669" y="129"/>
                  <a:pt x="1582" y="1"/>
                  <a:pt x="14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The colour Monster&quot; - Free Books &amp; Children's Stories Online | StoryJumper  | Monster activities, Childrens stories online, Mons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20" y="1223319"/>
            <a:ext cx="4528942" cy="36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lours | LearnEnglish Kids - British Counci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1" r="8875"/>
          <a:stretch/>
        </p:blipFill>
        <p:spPr bwMode="auto">
          <a:xfrm>
            <a:off x="575353" y="1582714"/>
            <a:ext cx="1325366" cy="91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787" y="2607443"/>
            <a:ext cx="1342959" cy="10390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53" y="3812180"/>
            <a:ext cx="1325366" cy="10909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469" y="1546563"/>
            <a:ext cx="1184841" cy="10824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9469" y="2780302"/>
            <a:ext cx="1224021" cy="10318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35596" y="2343355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Red</a:t>
            </a:r>
            <a:endParaRPr lang="es-CL" sz="1800" b="1" dirty="0"/>
          </a:p>
        </p:txBody>
      </p:sp>
      <p:sp>
        <p:nvSpPr>
          <p:cNvPr id="64" name="CuadroTexto 63"/>
          <p:cNvSpPr txBox="1"/>
          <p:nvPr/>
        </p:nvSpPr>
        <p:spPr>
          <a:xfrm>
            <a:off x="885401" y="3483117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Blue</a:t>
            </a:r>
            <a:endParaRPr lang="es-CL" sz="1800" b="1" dirty="0"/>
          </a:p>
        </p:txBody>
      </p:sp>
      <p:sp>
        <p:nvSpPr>
          <p:cNvPr id="65" name="CuadroTexto 64"/>
          <p:cNvSpPr txBox="1"/>
          <p:nvPr/>
        </p:nvSpPr>
        <p:spPr>
          <a:xfrm>
            <a:off x="832206" y="4574358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Green</a:t>
            </a:r>
            <a:endParaRPr lang="es-CL" sz="1800" b="1" dirty="0"/>
          </a:p>
        </p:txBody>
      </p:sp>
      <p:sp>
        <p:nvSpPr>
          <p:cNvPr id="66" name="CuadroTexto 65"/>
          <p:cNvSpPr txBox="1"/>
          <p:nvPr/>
        </p:nvSpPr>
        <p:spPr>
          <a:xfrm>
            <a:off x="2538759" y="2261768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err="1"/>
              <a:t>Yellow</a:t>
            </a:r>
            <a:endParaRPr lang="es-CL" sz="1800" b="1" dirty="0"/>
          </a:p>
        </p:txBody>
      </p:sp>
      <p:sp>
        <p:nvSpPr>
          <p:cNvPr id="67" name="CuadroTexto 66"/>
          <p:cNvSpPr txBox="1"/>
          <p:nvPr/>
        </p:nvSpPr>
        <p:spPr>
          <a:xfrm>
            <a:off x="2541015" y="3776716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Black</a:t>
            </a:r>
            <a:endParaRPr lang="es-CL" sz="1800" b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69"/>
    </mc:Choice>
    <mc:Fallback xmlns="">
      <p:transition spd="slow" advTm="46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93" grpId="0"/>
      <p:bldP spid="6" grpId="0"/>
      <p:bldP spid="64" grpId="0"/>
      <p:bldP spid="65" grpId="0"/>
      <p:bldP spid="66" grpId="0"/>
      <p:bldP spid="67" grpId="0"/>
    </p:bldLst>
  </p:timing>
  <p:extLst>
    <p:ext uri="{3A86A75C-4F4B-4683-9AE1-C65F6400EC91}">
      <p14:laserTraceLst xmlns:p14="http://schemas.microsoft.com/office/powerpoint/2010/main">
        <p14:tracePtLst>
          <p14:tracePt t="20091" x="2324100" y="434975"/>
          <p14:tracePt t="20098" x="2336800" y="449263"/>
          <p14:tracePt t="20106" x="2357438" y="468313"/>
          <p14:tracePt t="20117" x="2411413" y="501650"/>
          <p14:tracePt t="20134" x="2592388" y="649288"/>
          <p14:tracePt t="20150" x="2900363" y="938213"/>
          <p14:tracePt t="20168" x="3516313" y="1527175"/>
          <p14:tracePt t="20183" x="4005263" y="1976438"/>
          <p14:tracePt t="20200" x="4494213" y="2397125"/>
          <p14:tracePt t="20217" x="5062538" y="2846388"/>
          <p14:tracePt t="20234" x="5592763" y="3221038"/>
          <p14:tracePt t="20250" x="6134100" y="3570288"/>
          <p14:tracePt t="20267" x="6664325" y="3851275"/>
          <p14:tracePt t="20283" x="7427913" y="4144963"/>
          <p14:tracePt t="20300" x="7856538" y="4246563"/>
          <p14:tracePt t="20317" x="8264525" y="4313238"/>
          <p14:tracePt t="20333" x="8551863" y="4313238"/>
          <p14:tracePt t="20350" x="8774113" y="4306888"/>
          <p14:tracePt t="20367" x="8920163" y="4259263"/>
          <p14:tracePt t="20384" x="9074150" y="4171950"/>
          <p14:tracePt t="20400" x="9142413" y="4105275"/>
          <p14:tracePt t="20417" x="9142413" y="3990975"/>
          <p14:tracePt t="20434" x="9142413" y="3851275"/>
          <p14:tracePt t="20451" x="9142413" y="3716338"/>
          <p14:tracePt t="20468" x="9134475" y="3536950"/>
          <p14:tracePt t="20484" x="9101138" y="3435350"/>
          <p14:tracePt t="20501" x="9048750" y="3362325"/>
          <p14:tracePt t="20517" x="8967788" y="3275013"/>
          <p14:tracePt t="20534" x="8853488" y="3201988"/>
          <p14:tracePt t="20551" x="8732838" y="3133725"/>
          <p14:tracePt t="20568" x="8512175" y="3033713"/>
          <p14:tracePt t="20585" x="8391525" y="2987675"/>
          <p14:tracePt t="20601" x="8264525" y="2973388"/>
          <p14:tracePt t="20618" x="8137525" y="2967038"/>
          <p14:tracePt t="20635" x="8023225" y="2973388"/>
          <p14:tracePt t="20651" x="7908925" y="3013075"/>
          <p14:tracePt t="20668" x="7735888" y="3127375"/>
          <p14:tracePt t="20685" x="7594600" y="3268663"/>
          <p14:tracePt t="20701" x="7453313" y="3449638"/>
          <p14:tracePt t="20717" x="7292975" y="3697288"/>
          <p14:tracePt t="20734" x="7180263" y="3938588"/>
          <p14:tracePt t="20751" x="7099300" y="4098925"/>
          <p14:tracePt t="20767" x="7059613" y="4232275"/>
          <p14:tracePt t="20784" x="7024688" y="4394200"/>
          <p14:tracePt t="20801" x="7018338" y="4467225"/>
          <p14:tracePt t="20817" x="7018338" y="4521200"/>
          <p14:tracePt t="20834" x="7024688" y="4567238"/>
          <p14:tracePt t="20851" x="7045325" y="4594225"/>
          <p14:tracePt t="20868" x="7072313" y="4614863"/>
          <p14:tracePt t="20885" x="7159625" y="4641850"/>
          <p14:tracePt t="20901" x="7253288" y="4648200"/>
          <p14:tracePt t="20917" x="7380288" y="4608513"/>
          <p14:tracePt t="20934" x="7500938" y="4527550"/>
          <p14:tracePt t="20951" x="7667625" y="4373563"/>
          <p14:tracePt t="20967" x="7835900" y="4192588"/>
          <p14:tracePt t="20985" x="8050213" y="3830638"/>
          <p14:tracePt t="21000" x="8143875" y="3630613"/>
          <p14:tracePt t="21018" x="8183563" y="3455988"/>
          <p14:tracePt t="21034" x="8197850" y="3295650"/>
          <p14:tracePt t="21051" x="8197850" y="3127375"/>
          <p14:tracePt t="21068" x="8123238" y="2879725"/>
          <p14:tracePt t="21085" x="8023225" y="2746375"/>
          <p14:tracePt t="21101" x="7896225" y="2632075"/>
          <p14:tracePt t="21118" x="7702550" y="2517775"/>
          <p14:tracePt t="21134" x="7480300" y="2411413"/>
          <p14:tracePt t="21151" x="7239000" y="2330450"/>
          <p14:tracePt t="21168" x="7018338" y="2290763"/>
          <p14:tracePt t="21185" x="6770688" y="2263775"/>
          <p14:tracePt t="21201" x="6610350" y="2263775"/>
          <p14:tracePt t="21217" x="6483350" y="2263775"/>
          <p14:tracePt t="21233" x="6381750" y="2290763"/>
          <p14:tracePt t="21250" x="6329363" y="2317750"/>
          <p14:tracePt t="21267" x="6296025" y="2344738"/>
          <p14:tracePt t="21285" x="6215063" y="2457450"/>
          <p14:tracePt t="21300" x="6148388" y="2605088"/>
          <p14:tracePt t="21317" x="6100763" y="2765425"/>
          <p14:tracePt t="21333" x="6073775" y="2919413"/>
          <p14:tracePt t="21350" x="6073775" y="3073400"/>
          <p14:tracePt t="21367" x="6081713" y="3214688"/>
          <p14:tracePt t="21385" x="6127750" y="3389313"/>
          <p14:tracePt t="21401" x="6181725" y="3502025"/>
          <p14:tracePt t="21417" x="6242050" y="3595688"/>
          <p14:tracePt t="21433" x="6315075" y="3683000"/>
          <p14:tracePt t="21450" x="6402388" y="3751263"/>
          <p14:tracePt t="21467" x="6483350" y="3797300"/>
          <p14:tracePt t="21484" x="6630988" y="3836988"/>
          <p14:tracePt t="21500" x="6751638" y="3857625"/>
          <p14:tracePt t="21517" x="6845300" y="3857625"/>
          <p14:tracePt t="21534" x="6918325" y="3857625"/>
          <p14:tracePt t="21550" x="6985000" y="3844925"/>
          <p14:tracePt t="21567" x="7038975" y="3803650"/>
          <p14:tracePt t="21585" x="7099300" y="3757613"/>
          <p14:tracePt t="21601" x="7119938" y="3703638"/>
          <p14:tracePt t="21617" x="7138988" y="3630613"/>
          <p14:tracePt t="21634" x="7138988" y="3522663"/>
          <p14:tracePt t="21651" x="7119938" y="3375025"/>
          <p14:tracePt t="21667" x="7051675" y="3221038"/>
          <p14:tracePt t="21685" x="6931025" y="3006725"/>
          <p14:tracePt t="21701" x="6818313" y="2867025"/>
          <p14:tracePt t="21717" x="6704013" y="2759075"/>
          <p14:tracePt t="21734" x="6570663" y="2652713"/>
          <p14:tracePt t="21750" x="6429375" y="2578100"/>
          <p14:tracePt t="21767" x="6288088" y="2524125"/>
          <p14:tracePt t="21783" x="6134100" y="2490788"/>
          <p14:tracePt t="21801" x="5873750" y="2490788"/>
          <p14:tracePt t="21816" x="5645150" y="2592388"/>
          <p14:tracePt t="21833" x="5345113" y="2779713"/>
          <p14:tracePt t="21850" x="5043488" y="3027363"/>
          <p14:tracePt t="21867" x="4983163" y="3087688"/>
          <p14:tracePt t="21883" x="4881563" y="3201988"/>
          <p14:tracePt t="35957" x="4862513" y="3194050"/>
          <p14:tracePt t="35964" x="4841875" y="3181350"/>
          <p14:tracePt t="35972" x="4808538" y="3160713"/>
          <p14:tracePt t="35982" x="4762500" y="3127375"/>
          <p14:tracePt t="35997" x="4660900" y="3067050"/>
          <p14:tracePt t="36013" x="4513263" y="2987675"/>
          <p14:tracePt t="36030" x="4352925" y="2900363"/>
          <p14:tracePt t="36046" x="4198938" y="2819400"/>
          <p14:tracePt t="36064" x="3938588" y="2686050"/>
          <p14:tracePt t="36081" x="3803650" y="2611438"/>
          <p14:tracePt t="36096" x="3709988" y="2565400"/>
          <p14:tracePt t="36113" x="3636963" y="2517775"/>
          <p14:tracePt t="36129" x="3576638" y="2478088"/>
          <p14:tracePt t="36146" x="3543300" y="2465388"/>
          <p14:tracePt t="36164" x="3516313" y="2451100"/>
          <p14:tracePt t="36181" x="3509963" y="2444750"/>
          <p14:tracePt t="36197" x="3509963" y="2438400"/>
          <p14:tracePt t="36213" x="3502025" y="2438400"/>
          <p14:tracePt t="36480" x="3489325" y="2438400"/>
          <p14:tracePt t="36488" x="3462338" y="2457450"/>
          <p14:tracePt t="36498" x="3422650" y="2490788"/>
          <p14:tracePt t="36513" x="3275013" y="2592388"/>
          <p14:tracePt t="36530" x="3121025" y="2692400"/>
          <p14:tracePt t="36547" x="2979738" y="2765425"/>
          <p14:tracePt t="36565" x="2813050" y="2852738"/>
          <p14:tracePt t="36581" x="2705100" y="2894013"/>
          <p14:tracePt t="36597" x="2638425" y="2927350"/>
          <p14:tracePt t="36614" x="2559050" y="2967038"/>
          <p14:tracePt t="36629" x="2505075" y="2994025"/>
          <p14:tracePt t="36646" x="2451100" y="3040063"/>
          <p14:tracePt t="36663" x="2411413" y="3094038"/>
          <p14:tracePt t="36681" x="2357438" y="3201988"/>
          <p14:tracePt t="36696" x="2336800" y="3281363"/>
          <p14:tracePt t="36712" x="2330450" y="3348038"/>
          <p14:tracePt t="36729" x="2330450" y="3395663"/>
          <p14:tracePt t="36747" x="2357438" y="3455988"/>
          <p14:tracePt t="36763" x="2390775" y="3509963"/>
          <p14:tracePt t="36781" x="2498725" y="3609975"/>
          <p14:tracePt t="36796" x="2605088" y="3670300"/>
          <p14:tracePt t="36812" x="2725738" y="3716338"/>
          <p14:tracePt t="36829" x="2859088" y="3736975"/>
          <p14:tracePt t="36846" x="3006725" y="3736975"/>
          <p14:tracePt t="36863" x="3121025" y="3730625"/>
          <p14:tracePt t="36881" x="3248025" y="3690938"/>
          <p14:tracePt t="36896" x="3281363" y="3670300"/>
          <p14:tracePt t="36913" x="3295650" y="3656013"/>
          <p14:tracePt t="36930" x="3302000" y="3649663"/>
          <p14:tracePt t="36946" x="3302000" y="3643313"/>
          <p14:tracePt t="36963" x="3302000" y="3630613"/>
          <p14:tracePt t="36981" x="3268663" y="3576638"/>
          <p14:tracePt t="36997" x="3214688" y="3522663"/>
          <p14:tracePt t="37013" x="3141663" y="3462338"/>
          <p14:tracePt t="37030" x="3067050" y="3408363"/>
          <p14:tracePt t="37047" x="2994025" y="3375025"/>
          <p14:tracePt t="37064" x="2940050" y="3355975"/>
          <p14:tracePt t="37081" x="2919413" y="3355975"/>
          <p14:tracePt t="37097" x="2913063" y="3355975"/>
          <p14:tracePt t="37113" x="2906713" y="3355975"/>
          <p14:tracePt t="37146" x="2906713" y="3368675"/>
          <p14:tracePt t="37163" x="2913063" y="3422650"/>
          <p14:tracePt t="37180" x="2973388" y="3482975"/>
          <p14:tracePt t="37197" x="3060700" y="3522663"/>
          <p14:tracePt t="37213" x="3154363" y="3522663"/>
          <p14:tracePt t="37229" x="3254375" y="3516313"/>
          <p14:tracePt t="37246" x="3314700" y="3495675"/>
          <p14:tracePt t="37263" x="3348038" y="3468688"/>
          <p14:tracePt t="37280" x="3362325" y="3455988"/>
          <p14:tracePt t="37297" x="3368675" y="3449638"/>
          <p14:tracePt t="37358" x="3368675" y="3441700"/>
          <p14:tracePt t="40221" x="3348038" y="3441700"/>
          <p14:tracePt t="40230" x="3308350" y="3441700"/>
          <p14:tracePt t="40236" x="3254375" y="3449638"/>
          <p14:tracePt t="40245" x="3175000" y="3449638"/>
          <p14:tracePt t="40262" x="2994025" y="3449638"/>
          <p14:tracePt t="40279" x="2792413" y="3435350"/>
          <p14:tracePt t="40297" x="2490788" y="3335338"/>
          <p14:tracePt t="40314" x="2324100" y="3241675"/>
          <p14:tracePt t="40328" x="2190750" y="3141663"/>
          <p14:tracePt t="40346" x="2076450" y="3048000"/>
          <p14:tracePt t="40362" x="1989138" y="2952750"/>
          <p14:tracePt t="40378" x="1908175" y="2879725"/>
          <p14:tracePt t="40396" x="1835150" y="2813050"/>
          <p14:tracePt t="40413" x="1735138" y="2705100"/>
          <p14:tracePt t="40429" x="1681163" y="2644775"/>
          <p14:tracePt t="40445" x="1627188" y="2584450"/>
          <p14:tracePt t="40462" x="1573213" y="2511425"/>
          <p14:tracePt t="40479" x="1520825" y="2430463"/>
          <p14:tracePt t="40496" x="1479550" y="2363788"/>
          <p14:tracePt t="40513" x="1427163" y="2297113"/>
          <p14:tracePt t="40529" x="1400175" y="2257425"/>
          <p14:tracePt t="40546" x="1366838" y="2216150"/>
          <p14:tracePt t="40562" x="1339850" y="2182813"/>
          <p14:tracePt t="40578" x="1319213" y="2149475"/>
          <p14:tracePt t="40595" x="1298575" y="2116138"/>
          <p14:tracePt t="40614" x="1265238" y="2076450"/>
          <p14:tracePt t="40629" x="1252538" y="2049463"/>
          <p14:tracePt t="40645" x="1238250" y="2036763"/>
          <p14:tracePt t="40662" x="1231900" y="2036763"/>
          <p14:tracePt t="40678" x="1231900" y="2028825"/>
          <p14:tracePt t="40721" x="1231900" y="2022475"/>
          <p14:tracePt t="41091" x="1231900" y="2028825"/>
          <p14:tracePt t="41114" x="1231900" y="2036763"/>
          <p14:tracePt t="41137" x="1231900" y="2043113"/>
          <p14:tracePt t="41160" x="1231900" y="2049463"/>
          <p14:tracePt t="41168" x="1238250" y="2055813"/>
          <p14:tracePt t="41191" x="1238250" y="2062163"/>
          <p14:tracePt t="41198" x="1238250" y="2070100"/>
          <p14:tracePt t="41213" x="1238250" y="2082800"/>
          <p14:tracePt t="41230" x="1238250" y="2109788"/>
          <p14:tracePt t="41245" x="1238250" y="2155825"/>
          <p14:tracePt t="41262" x="1238250" y="2209800"/>
          <p14:tracePt t="41279" x="1238250" y="2303463"/>
          <p14:tracePt t="41296" x="1238250" y="2384425"/>
          <p14:tracePt t="41313" x="1238250" y="2517775"/>
          <p14:tracePt t="41330" x="1238250" y="2619375"/>
          <p14:tracePt t="41345" x="1231900" y="2719388"/>
          <p14:tracePt t="41362" x="1231900" y="2819400"/>
          <p14:tracePt t="41379" x="1231900" y="2906713"/>
          <p14:tracePt t="41395" x="1231900" y="2979738"/>
          <p14:tracePt t="41413" x="1231900" y="3073400"/>
          <p14:tracePt t="41429" x="1231900" y="3121025"/>
          <p14:tracePt t="41445" x="1238250" y="3154363"/>
          <p14:tracePt t="41462" x="1238250" y="3181350"/>
          <p14:tracePt t="41478" x="1246188" y="3194050"/>
          <p14:tracePt t="41494" x="1246188" y="3208338"/>
          <p14:tracePt t="41528" x="1252538" y="3214688"/>
          <p14:tracePt t="41561" x="1252538" y="3221038"/>
          <p14:tracePt t="41706" x="1258888" y="3221038"/>
          <p14:tracePt t="42083" x="1258888" y="3227388"/>
          <p14:tracePt t="42091" x="1258888" y="3235325"/>
          <p14:tracePt t="42099" x="1258888" y="3248025"/>
          <p14:tracePt t="42112" x="1258888" y="3268663"/>
          <p14:tracePt t="42129" x="1252538" y="3341688"/>
          <p14:tracePt t="42145" x="1252538" y="3381375"/>
          <p14:tracePt t="42161" x="1252538" y="3416300"/>
          <p14:tracePt t="42178" x="1252538" y="3455988"/>
          <p14:tracePt t="42195" x="1252538" y="3489325"/>
          <p14:tracePt t="42212" x="1258888" y="3516313"/>
          <p14:tracePt t="42229" x="1279525" y="3562350"/>
          <p14:tracePt t="42245" x="1292225" y="3603625"/>
          <p14:tracePt t="42261" x="1306513" y="3636963"/>
          <p14:tracePt t="42278" x="1319213" y="3676650"/>
          <p14:tracePt t="42295" x="1339850" y="3736975"/>
          <p14:tracePt t="42312" x="1352550" y="3797300"/>
          <p14:tracePt t="42329" x="1385888" y="3905250"/>
          <p14:tracePt t="42345" x="1412875" y="3965575"/>
          <p14:tracePt t="42362" x="1427163" y="4032250"/>
          <p14:tracePt t="42378" x="1446213" y="4092575"/>
          <p14:tracePt t="42395" x="1466850" y="4171950"/>
          <p14:tracePt t="42412" x="1473200" y="4213225"/>
          <p14:tracePt t="42429" x="1487488" y="4265613"/>
          <p14:tracePt t="42446" x="1493838" y="4292600"/>
          <p14:tracePt t="42462" x="1493838" y="4313238"/>
          <p14:tracePt t="42479" x="1500188" y="4325938"/>
          <p14:tracePt t="42495" x="1500188" y="4340225"/>
          <p14:tracePt t="42512" x="1500188" y="4346575"/>
          <p14:tracePt t="42529" x="1506538" y="4373563"/>
          <p14:tracePt t="42546" x="1506538" y="4406900"/>
          <p14:tracePt t="42562" x="1506538" y="4440238"/>
          <p14:tracePt t="42577" x="1506538" y="4467225"/>
          <p14:tracePt t="42595" x="1506538" y="4494213"/>
          <p14:tracePt t="42612" x="1506538" y="4513263"/>
          <p14:tracePt t="42629" x="1512888" y="4527550"/>
          <p14:tracePt t="42645" x="1512888" y="4533900"/>
          <p14:tracePt t="42678" x="1512888" y="4540250"/>
          <p14:tracePt t="42694" x="1512888" y="4548188"/>
          <p14:tracePt t="43107" x="1512888" y="4540250"/>
          <p14:tracePt t="43114" x="1527175" y="4521200"/>
          <p14:tracePt t="43127" x="1539875" y="4494213"/>
          <p14:tracePt t="43145" x="1714500" y="4152900"/>
          <p14:tracePt t="43161" x="1895475" y="3851275"/>
          <p14:tracePt t="43177" x="2055813" y="3582988"/>
          <p14:tracePt t="43194" x="2176463" y="3381375"/>
          <p14:tracePt t="43210" x="2263775" y="3241675"/>
          <p14:tracePt t="43227" x="2357438" y="3100388"/>
          <p14:tracePt t="43245" x="2490788" y="2919413"/>
          <p14:tracePt t="43261" x="2559050" y="2819400"/>
          <p14:tracePt t="43277" x="2611438" y="2738438"/>
          <p14:tracePt t="43294" x="2644775" y="2686050"/>
          <p14:tracePt t="43311" x="2652713" y="2652713"/>
          <p14:tracePt t="43327" x="2665413" y="2638425"/>
          <p14:tracePt t="43345" x="2671763" y="2632075"/>
          <p14:tracePt t="43361" x="2671763" y="2625725"/>
          <p14:tracePt t="43378" x="2671763" y="2619375"/>
          <p14:tracePt t="43394" x="2671763" y="2611438"/>
          <p14:tracePt t="43460" x="2671763" y="2605088"/>
          <p14:tracePt t="43499" x="2671763" y="2598738"/>
          <p14:tracePt t="43514" x="2679700" y="2584450"/>
          <p14:tracePt t="43522" x="2692400" y="2559050"/>
          <p14:tracePt t="43529" x="2698750" y="2538413"/>
          <p14:tracePt t="43545" x="2746375" y="2451100"/>
          <p14:tracePt t="43562" x="2792413" y="2363788"/>
          <p14:tracePt t="43578" x="2833688" y="2284413"/>
          <p14:tracePt t="43595" x="2873375" y="2230438"/>
          <p14:tracePt t="43611" x="2894013" y="2190750"/>
          <p14:tracePt t="43628" x="2900363" y="2170113"/>
          <p14:tracePt t="43645" x="2913063" y="2155825"/>
          <p14:tracePt t="43661" x="2913063" y="2149475"/>
          <p14:tracePt t="43677" x="2919413" y="2149475"/>
          <p14:tracePt t="43954" x="2927350" y="2149475"/>
          <p14:tracePt t="43984" x="2927350" y="2155825"/>
          <p14:tracePt t="44000" x="2927350" y="2163763"/>
          <p14:tracePt t="44023" x="2927350" y="2170113"/>
          <p14:tracePt t="44038" x="2927350" y="2176463"/>
          <p14:tracePt t="44046" x="2927350" y="2182813"/>
          <p14:tracePt t="44063" x="2933700" y="2190750"/>
          <p14:tracePt t="44078" x="2933700" y="2203450"/>
          <p14:tracePt t="44095" x="2933700" y="2209800"/>
          <p14:tracePt t="44110" x="2940050" y="2230438"/>
          <p14:tracePt t="44127" x="2940050" y="2290763"/>
          <p14:tracePt t="44145" x="2900363" y="2490788"/>
          <p14:tracePt t="44161" x="2859088" y="2679700"/>
          <p14:tracePt t="44178" x="2825750" y="2825750"/>
          <p14:tracePt t="44194" x="2786063" y="2967038"/>
          <p14:tracePt t="44211" x="2765425" y="3108325"/>
          <p14:tracePt t="44228" x="2752725" y="3221038"/>
          <p14:tracePt t="44245" x="2738438" y="3402013"/>
          <p14:tracePt t="44262" x="2738438" y="3522663"/>
          <p14:tracePt t="44278" x="2738438" y="3630613"/>
          <p14:tracePt t="44294" x="2738438" y="3730625"/>
          <p14:tracePt t="44311" x="2738438" y="3790950"/>
          <p14:tracePt t="44327" x="2738438" y="3836988"/>
          <p14:tracePt t="44345" x="2746375" y="3890963"/>
          <p14:tracePt t="44362" x="2746375" y="3905250"/>
          <p14:tracePt t="44377" x="2746375" y="3911600"/>
          <p14:tracePt t="44394" x="2746375" y="3917950"/>
          <p14:tracePt t="44438" x="2746375" y="3924300"/>
          <p14:tracePt t="45369" x="2746375" y="3930650"/>
          <p14:tracePt t="45378" x="2746375" y="3938588"/>
          <p14:tracePt t="45385" x="2746375" y="3944938"/>
          <p14:tracePt t="45395" x="2746375" y="3957638"/>
          <p14:tracePt t="45411" x="2746375" y="3971925"/>
          <p14:tracePt t="45427" x="2746375" y="4005263"/>
          <p14:tracePt t="45444" x="2759075" y="4038600"/>
          <p14:tracePt t="45462" x="2773363" y="4111625"/>
          <p14:tracePt t="45478" x="2792413" y="4219575"/>
          <p14:tracePt t="45494" x="2825750" y="4319588"/>
          <p14:tracePt t="45510" x="2859088" y="4452938"/>
          <p14:tracePt t="45527" x="2913063" y="4614863"/>
          <p14:tracePt t="45544" x="2973388" y="4762500"/>
          <p14:tracePt t="45561" x="3108325" y="4976813"/>
          <p14:tracePt t="45577" x="3201988" y="5110163"/>
          <p14:tracePt t="45593" x="3308350" y="5137150"/>
          <p14:tracePt t="45610" x="3389313" y="5137150"/>
          <p14:tracePt t="45627" x="3476625" y="5137150"/>
          <p14:tracePt t="45643" x="3556000" y="5137150"/>
          <p14:tracePt t="45661" x="3576638" y="5137150"/>
          <p14:tracePt t="45677" x="3582988" y="5137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9"/>
          <p:cNvSpPr txBox="1">
            <a:spLocks noGrp="1"/>
          </p:cNvSpPr>
          <p:nvPr>
            <p:ph type="title"/>
          </p:nvPr>
        </p:nvSpPr>
        <p:spPr>
          <a:xfrm>
            <a:off x="231662" y="205482"/>
            <a:ext cx="7843825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When</a:t>
            </a:r>
            <a:r>
              <a:rPr lang="es-ES" dirty="0"/>
              <a:t> He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happy</a:t>
            </a:r>
            <a:r>
              <a:rPr lang="es-ES" dirty="0"/>
              <a:t> he </a:t>
            </a:r>
            <a:r>
              <a:rPr lang="es-ES" dirty="0" err="1"/>
              <a:t>shines</a:t>
            </a:r>
            <a:r>
              <a:rPr lang="es-ES" dirty="0"/>
              <a:t> </a:t>
            </a:r>
            <a:r>
              <a:rPr lang="es-ES" b="1" u="sng" dirty="0" err="1">
                <a:solidFill>
                  <a:srgbClr val="FFFF00"/>
                </a:solidFill>
              </a:rPr>
              <a:t>yellow</a:t>
            </a:r>
            <a:r>
              <a:rPr lang="es-ES" b="1" u="sng" dirty="0">
                <a:solidFill>
                  <a:srgbClr val="FFFF00"/>
                </a:solidFill>
              </a:rPr>
              <a:t>…</a:t>
            </a:r>
            <a:endParaRPr b="1" u="sng" dirty="0">
              <a:solidFill>
                <a:srgbClr val="FFFF00"/>
              </a:solidFill>
            </a:endParaRPr>
          </a:p>
        </p:txBody>
      </p:sp>
      <p:pic>
        <p:nvPicPr>
          <p:cNvPr id="3074" name="Picture 2" descr="How the Colour Monster can help your family during lockdown — Storyteller  Tim War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74" y="922345"/>
            <a:ext cx="4125632" cy="39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853;p39"/>
          <p:cNvSpPr txBox="1">
            <a:spLocks noGrp="1"/>
          </p:cNvSpPr>
          <p:nvPr>
            <p:ph type="title"/>
          </p:nvPr>
        </p:nvSpPr>
        <p:spPr>
          <a:xfrm>
            <a:off x="231661" y="3111356"/>
            <a:ext cx="7843825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/>
              <a:t>…</a:t>
            </a:r>
            <a:r>
              <a:rPr lang="es-ES" sz="3200" b="1" dirty="0" err="1"/>
              <a:t>like</a:t>
            </a:r>
            <a:r>
              <a:rPr lang="es-ES" sz="3200" b="1" dirty="0"/>
              <a:t> </a:t>
            </a:r>
            <a:r>
              <a:rPr lang="es-ES" sz="3200" b="1" dirty="0" err="1"/>
              <a:t>the</a:t>
            </a:r>
            <a:r>
              <a:rPr lang="es-ES" sz="3200" b="1" dirty="0"/>
              <a:t> </a:t>
            </a:r>
            <a:r>
              <a:rPr lang="es-ES" sz="3200" b="1" dirty="0" err="1"/>
              <a:t>sun</a:t>
            </a:r>
            <a:r>
              <a:rPr lang="es-ES" sz="3200" b="1" dirty="0"/>
              <a:t> and </a:t>
            </a:r>
            <a:r>
              <a:rPr lang="es-ES" sz="3200" b="1" dirty="0" err="1"/>
              <a:t>stars</a:t>
            </a:r>
            <a:endParaRPr sz="32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3"/>
    </mc:Choice>
    <mc:Fallback xmlns="">
      <p:transition spd="slow" advTm="2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53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|2.2|2.3|2.7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|3.9|1.1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8.1|10.5|12.1|12.3|7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3|2.5|2.8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4|16.1|3|2.4|3.3|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5|1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1"/>
</p:tagLst>
</file>

<file path=ppt/theme/theme1.xml><?xml version="1.0" encoding="utf-8"?>
<a:theme xmlns:a="http://schemas.openxmlformats.org/drawingml/2006/main" name="Letter of the week by Slidesgo">
  <a:themeElements>
    <a:clrScheme name="Simple Light">
      <a:dk1>
        <a:srgbClr val="740C3C"/>
      </a:dk1>
      <a:lt1>
        <a:srgbClr val="FBFBFB"/>
      </a:lt1>
      <a:dk2>
        <a:srgbClr val="0099B3"/>
      </a:dk2>
      <a:lt2>
        <a:srgbClr val="00C4DE"/>
      </a:lt2>
      <a:accent1>
        <a:srgbClr val="00AB92"/>
      </a:accent1>
      <a:accent2>
        <a:srgbClr val="EFD850"/>
      </a:accent2>
      <a:accent3>
        <a:srgbClr val="FF509F"/>
      </a:accent3>
      <a:accent4>
        <a:srgbClr val="FFC5D2"/>
      </a:accent4>
      <a:accent5>
        <a:srgbClr val="E0F8F8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184</Words>
  <Application>Microsoft Office PowerPoint</Application>
  <PresentationFormat>Presentación en pantalla (16:9)</PresentationFormat>
  <Paragraphs>59</Paragraphs>
  <Slides>19</Slides>
  <Notes>16</Notes>
  <HiddenSlides>0</HiddenSlides>
  <MMClips>19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</vt:lpstr>
      <vt:lpstr>Handlee</vt:lpstr>
      <vt:lpstr>Josefin Sans Thin</vt:lpstr>
      <vt:lpstr>Quicksand</vt:lpstr>
      <vt:lpstr>Muli</vt:lpstr>
      <vt:lpstr>Coming Soon</vt:lpstr>
      <vt:lpstr>Montserrat Medium</vt:lpstr>
      <vt:lpstr>Leckerli One</vt:lpstr>
      <vt:lpstr>Montserrat</vt:lpstr>
      <vt:lpstr>Didact Gothic</vt:lpstr>
      <vt:lpstr>Letter of the week by Slidesgo</vt:lpstr>
      <vt:lpstr>Hello!</vt:lpstr>
      <vt:lpstr>How are you today?</vt:lpstr>
      <vt:lpstr>How are you?</vt:lpstr>
      <vt:lpstr>What’s the weather like today?</vt:lpstr>
      <vt:lpstr>Teacher</vt:lpstr>
      <vt:lpstr>Presentación de PowerPoint</vt:lpstr>
      <vt:lpstr>Story: The color Monster</vt:lpstr>
      <vt:lpstr>Hello! I’m the color monster and my colors are mixed up</vt:lpstr>
      <vt:lpstr>When He is happy he shines yellow…</vt:lpstr>
      <vt:lpstr>When he is sad… he is blue like a rainy day</vt:lpstr>
      <vt:lpstr>When he feels angry he is red. He wants to shout. </vt:lpstr>
      <vt:lpstr>When he is scared, He is black like a shadow</vt:lpstr>
      <vt:lpstr>When he is calm and relaxed he is green </vt:lpstr>
      <vt:lpstr>But… look… a new color</vt:lpstr>
      <vt:lpstr>Presentación de PowerPoint</vt:lpstr>
      <vt:lpstr>Which Color can you see? </vt:lpstr>
      <vt:lpstr>Which emotions can you see? </vt:lpstr>
      <vt:lpstr>Emotions:</vt:lpstr>
      <vt:lpstr>Good bye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Jose Zavando M</dc:creator>
  <cp:lastModifiedBy>UTP</cp:lastModifiedBy>
  <cp:revision>25</cp:revision>
  <dcterms:modified xsi:type="dcterms:W3CDTF">2020-11-12T13:32:14Z</dcterms:modified>
</cp:coreProperties>
</file>