
<file path=[Content_Types].xml><?xml version="1.0" encoding="utf-8"?>
<Types xmlns="http://schemas.openxmlformats.org/package/2006/content-types">
  <Default Extension="tmp" ContentType="image/pn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1"/>
  </p:notesMasterIdLst>
  <p:sldIdLst>
    <p:sldId id="256" r:id="rId2"/>
    <p:sldId id="325" r:id="rId3"/>
    <p:sldId id="318" r:id="rId4"/>
    <p:sldId id="274" r:id="rId5"/>
    <p:sldId id="307" r:id="rId6"/>
    <p:sldId id="258" r:id="rId7"/>
    <p:sldId id="309" r:id="rId8"/>
    <p:sldId id="310" r:id="rId9"/>
    <p:sldId id="308" r:id="rId10"/>
    <p:sldId id="261" r:id="rId11"/>
    <p:sldId id="260" r:id="rId12"/>
    <p:sldId id="319" r:id="rId13"/>
    <p:sldId id="259" r:id="rId14"/>
    <p:sldId id="320" r:id="rId15"/>
    <p:sldId id="321" r:id="rId16"/>
    <p:sldId id="322" r:id="rId17"/>
    <p:sldId id="323" r:id="rId18"/>
    <p:sldId id="324" r:id="rId19"/>
    <p:sldId id="31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154"/>
    <a:srgbClr val="CCE93D"/>
    <a:srgbClr val="F6CAF3"/>
    <a:srgbClr val="99FF33"/>
    <a:srgbClr val="FBFE86"/>
    <a:srgbClr val="27C764"/>
    <a:srgbClr val="66FFCC"/>
    <a:srgbClr val="66FFFF"/>
    <a:srgbClr val="E8F53D"/>
    <a:srgbClr val="FB8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FAC860-A1AB-481C-8E59-15D1EB119DF3}">
  <a:tblStyle styleId="{75FAC860-A1AB-481C-8E59-15D1EB119D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4524" autoAdjust="0"/>
  </p:normalViewPr>
  <p:slideViewPr>
    <p:cSldViewPr>
      <p:cViewPr varScale="1">
        <p:scale>
          <a:sx n="90" d="100"/>
          <a:sy n="90" d="100"/>
        </p:scale>
        <p:origin x="114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874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99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89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727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91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50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83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61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87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b02c50ada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b02c50ada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63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75794a04d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75794a04d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23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65c2bdbe35_0_31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65c2bdbe35_0_31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56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6b02c50ad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6b02c50ad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7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0ba4144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0ba4144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0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65c2bdbe35_6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65c2bdbe35_6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86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70ba41449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70ba41449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576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65c2bdbe35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65c2bdbe35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84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5c2bdb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5c2bdbe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42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AND_BODY_2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3909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3"/>
          <p:cNvSpPr/>
          <p:nvPr/>
        </p:nvSpPr>
        <p:spPr>
          <a:xfrm rot="10800000" flipH="1">
            <a:off x="5780650" y="-598896"/>
            <a:ext cx="3702371" cy="475699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-135800" y="-284050"/>
            <a:ext cx="4816019" cy="5767782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 rot="-5400000">
            <a:off x="5388008" y="-789935"/>
            <a:ext cx="3553107" cy="4564896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253105" y="4396114"/>
            <a:ext cx="1427126" cy="139055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 rot="9899979">
            <a:off x="7839783" y="1166794"/>
            <a:ext cx="2203075" cy="116876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 rot="-3012062">
            <a:off x="-381908" y="2108396"/>
            <a:ext cx="1275611" cy="110830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323411" y="4809560"/>
            <a:ext cx="704853" cy="1593930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3012062">
            <a:off x="-381908" y="-325929"/>
            <a:ext cx="1275611" cy="110830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-751770" y="4396114"/>
            <a:ext cx="1427126" cy="139055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 rot="-5400000">
            <a:off x="1623890" y="4454800"/>
            <a:ext cx="1740417" cy="92331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 rot="-8546986">
            <a:off x="7735853" y="1030843"/>
            <a:ext cx="1740461" cy="923341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 rot="9900059">
            <a:off x="6721400" y="-681943"/>
            <a:ext cx="1427117" cy="139054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 rot="3599941">
            <a:off x="8260622" y="-899792"/>
            <a:ext cx="1766826" cy="1535097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"/>
          </p:nvPr>
        </p:nvSpPr>
        <p:spPr>
          <a:xfrm>
            <a:off x="2955750" y="3082750"/>
            <a:ext cx="323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 idx="2" hasCustomPrompt="1"/>
          </p:nvPr>
        </p:nvSpPr>
        <p:spPr>
          <a:xfrm>
            <a:off x="3965100" y="1674750"/>
            <a:ext cx="12138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APTION_ONLY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 rot="5400000" flipH="1">
            <a:off x="465892" y="4149673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 rot="7082595" flipH="1">
            <a:off x="-619785" y="2760695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 rot="-292463" flipH="1">
            <a:off x="8441483" y="622952"/>
            <a:ext cx="1225948" cy="106524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 rot="9390240">
            <a:off x="7840979" y="255410"/>
            <a:ext cx="1513454" cy="802910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-7454729">
            <a:off x="210343" y="4384291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 rot="7699403">
            <a:off x="8643580" y="-691591"/>
            <a:ext cx="821773" cy="1858329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/>
          <p:nvPr/>
        </p:nvSpPr>
        <p:spPr>
          <a:xfrm rot="-2954442">
            <a:off x="-694684" y="3297978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1"/>
          </p:nvPr>
        </p:nvSpPr>
        <p:spPr>
          <a:xfrm>
            <a:off x="2673000" y="2189950"/>
            <a:ext cx="37980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32"/>
          <p:cNvSpPr/>
          <p:nvPr/>
        </p:nvSpPr>
        <p:spPr>
          <a:xfrm rot="-7154386">
            <a:off x="7576223" y="2752715"/>
            <a:ext cx="1680733" cy="3800750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847375" y="1612025"/>
            <a:ext cx="27750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726057" y="2390725"/>
            <a:ext cx="2711400" cy="2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4511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3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9575958">
            <a:off x="966492" y="536204"/>
            <a:ext cx="1164694" cy="2633798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3675764">
            <a:off x="65176" y="-97019"/>
            <a:ext cx="3014801" cy="159939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2108698">
            <a:off x="-647344" y="-102122"/>
            <a:ext cx="2606326" cy="2264491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309682">
            <a:off x="6724238" y="3179656"/>
            <a:ext cx="3550549" cy="1883619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2680953">
            <a:off x="5928040" y="2691122"/>
            <a:ext cx="3376622" cy="3290312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6619689">
            <a:off x="5900604" y="4118895"/>
            <a:ext cx="1710144" cy="1485586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955750" y="3082750"/>
            <a:ext cx="323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965100" y="1674750"/>
            <a:ext cx="12138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-91851" y="-246425"/>
            <a:ext cx="4870692" cy="5724829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4500142">
            <a:off x="-295981" y="914030"/>
            <a:ext cx="1367224" cy="133218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460500" y="1094925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4582025" y="2799175"/>
            <a:ext cx="34788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-10" y="373044"/>
            <a:ext cx="9144012" cy="4770453"/>
          </a:xfrm>
          <a:custGeom>
            <a:avLst/>
            <a:gdLst/>
            <a:ahLst/>
            <a:cxnLst/>
            <a:rect l="l" t="t" r="r" b="b"/>
            <a:pathLst>
              <a:path w="199010" h="103824" extrusionOk="0">
                <a:moveTo>
                  <a:pt x="32663" y="15459"/>
                </a:moveTo>
                <a:cubicBezTo>
                  <a:pt x="32846" y="15515"/>
                  <a:pt x="33026" y="15580"/>
                  <a:pt x="33202" y="15654"/>
                </a:cubicBezTo>
                <a:cubicBezTo>
                  <a:pt x="33086" y="15736"/>
                  <a:pt x="32973" y="15820"/>
                  <a:pt x="32865" y="15913"/>
                </a:cubicBezTo>
                <a:cubicBezTo>
                  <a:pt x="32633" y="15868"/>
                  <a:pt x="32401" y="15828"/>
                  <a:pt x="32167" y="15796"/>
                </a:cubicBezTo>
                <a:cubicBezTo>
                  <a:pt x="32329" y="15680"/>
                  <a:pt x="32495" y="15566"/>
                  <a:pt x="32663" y="15459"/>
                </a:cubicBezTo>
                <a:close/>
                <a:moveTo>
                  <a:pt x="33670" y="15890"/>
                </a:moveTo>
                <a:cubicBezTo>
                  <a:pt x="33821" y="15975"/>
                  <a:pt x="33968" y="16069"/>
                  <a:pt x="34111" y="16171"/>
                </a:cubicBezTo>
                <a:cubicBezTo>
                  <a:pt x="34104" y="16176"/>
                  <a:pt x="34099" y="16182"/>
                  <a:pt x="34092" y="16187"/>
                </a:cubicBezTo>
                <a:cubicBezTo>
                  <a:pt x="33868" y="16133"/>
                  <a:pt x="33642" y="16080"/>
                  <a:pt x="33416" y="16029"/>
                </a:cubicBezTo>
                <a:cubicBezTo>
                  <a:pt x="33499" y="15982"/>
                  <a:pt x="33583" y="15934"/>
                  <a:pt x="33668" y="15890"/>
                </a:cubicBezTo>
                <a:close/>
                <a:moveTo>
                  <a:pt x="38171" y="15744"/>
                </a:moveTo>
                <a:lnTo>
                  <a:pt x="38171" y="15744"/>
                </a:lnTo>
                <a:cubicBezTo>
                  <a:pt x="38046" y="15921"/>
                  <a:pt x="37921" y="16099"/>
                  <a:pt x="37797" y="16276"/>
                </a:cubicBezTo>
                <a:cubicBezTo>
                  <a:pt x="37735" y="16182"/>
                  <a:pt x="37670" y="16088"/>
                  <a:pt x="37605" y="15996"/>
                </a:cubicBezTo>
                <a:cubicBezTo>
                  <a:pt x="37790" y="15905"/>
                  <a:pt x="37977" y="15819"/>
                  <a:pt x="38171" y="15744"/>
                </a:cubicBezTo>
                <a:close/>
                <a:moveTo>
                  <a:pt x="30957" y="16205"/>
                </a:moveTo>
                <a:cubicBezTo>
                  <a:pt x="31457" y="16205"/>
                  <a:pt x="31949" y="16247"/>
                  <a:pt x="32420" y="16353"/>
                </a:cubicBezTo>
                <a:cubicBezTo>
                  <a:pt x="32305" y="16485"/>
                  <a:pt x="32198" y="16623"/>
                  <a:pt x="32100" y="16768"/>
                </a:cubicBezTo>
                <a:lnTo>
                  <a:pt x="31669" y="16713"/>
                </a:lnTo>
                <a:cubicBezTo>
                  <a:pt x="31336" y="16670"/>
                  <a:pt x="30999" y="16628"/>
                  <a:pt x="30664" y="16628"/>
                </a:cubicBezTo>
                <a:cubicBezTo>
                  <a:pt x="30496" y="16628"/>
                  <a:pt x="30328" y="16638"/>
                  <a:pt x="30161" y="16665"/>
                </a:cubicBezTo>
                <a:cubicBezTo>
                  <a:pt x="29954" y="16698"/>
                  <a:pt x="29752" y="16761"/>
                  <a:pt x="29563" y="16852"/>
                </a:cubicBezTo>
                <a:lnTo>
                  <a:pt x="29563" y="16852"/>
                </a:lnTo>
                <a:cubicBezTo>
                  <a:pt x="29382" y="16686"/>
                  <a:pt x="29199" y="16523"/>
                  <a:pt x="29013" y="16364"/>
                </a:cubicBezTo>
                <a:cubicBezTo>
                  <a:pt x="29655" y="16275"/>
                  <a:pt x="30313" y="16205"/>
                  <a:pt x="30957" y="16205"/>
                </a:cubicBezTo>
                <a:close/>
                <a:moveTo>
                  <a:pt x="32759" y="16443"/>
                </a:moveTo>
                <a:cubicBezTo>
                  <a:pt x="33026" y="16522"/>
                  <a:pt x="33284" y="16629"/>
                  <a:pt x="33529" y="16759"/>
                </a:cubicBezTo>
                <a:cubicBezTo>
                  <a:pt x="33480" y="16817"/>
                  <a:pt x="33432" y="16873"/>
                  <a:pt x="33385" y="16932"/>
                </a:cubicBezTo>
                <a:lnTo>
                  <a:pt x="32307" y="16794"/>
                </a:lnTo>
                <a:cubicBezTo>
                  <a:pt x="32453" y="16672"/>
                  <a:pt x="32605" y="16554"/>
                  <a:pt x="32759" y="16443"/>
                </a:cubicBezTo>
                <a:close/>
                <a:moveTo>
                  <a:pt x="39713" y="16124"/>
                </a:moveTo>
                <a:lnTo>
                  <a:pt x="39713" y="16124"/>
                </a:lnTo>
                <a:cubicBezTo>
                  <a:pt x="39740" y="16466"/>
                  <a:pt x="39749" y="16809"/>
                  <a:pt x="39747" y="17150"/>
                </a:cubicBezTo>
                <a:cubicBezTo>
                  <a:pt x="39734" y="17051"/>
                  <a:pt x="39718" y="16950"/>
                  <a:pt x="39702" y="16851"/>
                </a:cubicBezTo>
                <a:cubicBezTo>
                  <a:pt x="39717" y="16610"/>
                  <a:pt x="39720" y="16367"/>
                  <a:pt x="39713" y="16124"/>
                </a:cubicBezTo>
                <a:close/>
                <a:moveTo>
                  <a:pt x="38643" y="16053"/>
                </a:moveTo>
                <a:lnTo>
                  <a:pt x="38643" y="16053"/>
                </a:lnTo>
                <a:cubicBezTo>
                  <a:pt x="38546" y="16436"/>
                  <a:pt x="38441" y="16817"/>
                  <a:pt x="38331" y="17196"/>
                </a:cubicBezTo>
                <a:cubicBezTo>
                  <a:pt x="38259" y="17060"/>
                  <a:pt x="38186" y="16926"/>
                  <a:pt x="38109" y="16792"/>
                </a:cubicBezTo>
                <a:cubicBezTo>
                  <a:pt x="38289" y="16548"/>
                  <a:pt x="38469" y="16303"/>
                  <a:pt x="38643" y="16053"/>
                </a:cubicBezTo>
                <a:close/>
                <a:moveTo>
                  <a:pt x="40473" y="17089"/>
                </a:moveTo>
                <a:cubicBezTo>
                  <a:pt x="40506" y="17179"/>
                  <a:pt x="40535" y="17271"/>
                  <a:pt x="40564" y="17363"/>
                </a:cubicBezTo>
                <a:lnTo>
                  <a:pt x="40563" y="17363"/>
                </a:lnTo>
                <a:cubicBezTo>
                  <a:pt x="40567" y="17436"/>
                  <a:pt x="40570" y="17509"/>
                  <a:pt x="40572" y="17582"/>
                </a:cubicBezTo>
                <a:cubicBezTo>
                  <a:pt x="40541" y="17417"/>
                  <a:pt x="40509" y="17252"/>
                  <a:pt x="40473" y="17089"/>
                </a:cubicBezTo>
                <a:close/>
                <a:moveTo>
                  <a:pt x="38773" y="17132"/>
                </a:moveTo>
                <a:cubicBezTo>
                  <a:pt x="38773" y="17243"/>
                  <a:pt x="38771" y="17354"/>
                  <a:pt x="38767" y="17466"/>
                </a:cubicBezTo>
                <a:lnTo>
                  <a:pt x="38766" y="17465"/>
                </a:lnTo>
                <a:cubicBezTo>
                  <a:pt x="38740" y="17611"/>
                  <a:pt x="38712" y="17756"/>
                  <a:pt x="38683" y="17901"/>
                </a:cubicBezTo>
                <a:cubicBezTo>
                  <a:pt x="38657" y="17846"/>
                  <a:pt x="38630" y="17791"/>
                  <a:pt x="38603" y="17735"/>
                </a:cubicBezTo>
                <a:cubicBezTo>
                  <a:pt x="38666" y="17535"/>
                  <a:pt x="38722" y="17334"/>
                  <a:pt x="38773" y="17132"/>
                </a:cubicBezTo>
                <a:close/>
                <a:moveTo>
                  <a:pt x="30175" y="17432"/>
                </a:moveTo>
                <a:cubicBezTo>
                  <a:pt x="31061" y="17490"/>
                  <a:pt x="31937" y="17650"/>
                  <a:pt x="32786" y="17910"/>
                </a:cubicBezTo>
                <a:cubicBezTo>
                  <a:pt x="32740" y="18009"/>
                  <a:pt x="32695" y="18108"/>
                  <a:pt x="32656" y="18210"/>
                </a:cubicBezTo>
                <a:cubicBezTo>
                  <a:pt x="32271" y="18162"/>
                  <a:pt x="31885" y="18132"/>
                  <a:pt x="31503" y="18132"/>
                </a:cubicBezTo>
                <a:cubicBezTo>
                  <a:pt x="31298" y="18132"/>
                  <a:pt x="31095" y="18140"/>
                  <a:pt x="30893" y="18159"/>
                </a:cubicBezTo>
                <a:cubicBezTo>
                  <a:pt x="30748" y="18010"/>
                  <a:pt x="30605" y="17858"/>
                  <a:pt x="30458" y="17710"/>
                </a:cubicBezTo>
                <a:cubicBezTo>
                  <a:pt x="30364" y="17616"/>
                  <a:pt x="30269" y="17524"/>
                  <a:pt x="30174" y="17432"/>
                </a:cubicBezTo>
                <a:close/>
                <a:moveTo>
                  <a:pt x="24994" y="17848"/>
                </a:moveTo>
                <a:cubicBezTo>
                  <a:pt x="24815" y="18009"/>
                  <a:pt x="24627" y="18159"/>
                  <a:pt x="24431" y="18298"/>
                </a:cubicBezTo>
                <a:cubicBezTo>
                  <a:pt x="24476" y="18193"/>
                  <a:pt x="24515" y="18087"/>
                  <a:pt x="24553" y="17980"/>
                </a:cubicBezTo>
                <a:cubicBezTo>
                  <a:pt x="24701" y="17940"/>
                  <a:pt x="24848" y="17897"/>
                  <a:pt x="24994" y="17848"/>
                </a:cubicBezTo>
                <a:close/>
                <a:moveTo>
                  <a:pt x="33205" y="18046"/>
                </a:moveTo>
                <a:cubicBezTo>
                  <a:pt x="33517" y="18155"/>
                  <a:pt x="33824" y="18277"/>
                  <a:pt x="34126" y="18413"/>
                </a:cubicBezTo>
                <a:cubicBezTo>
                  <a:pt x="34119" y="18426"/>
                  <a:pt x="34111" y="18439"/>
                  <a:pt x="34102" y="18451"/>
                </a:cubicBezTo>
                <a:cubicBezTo>
                  <a:pt x="33750" y="18383"/>
                  <a:pt x="33395" y="18317"/>
                  <a:pt x="33039" y="18263"/>
                </a:cubicBezTo>
                <a:cubicBezTo>
                  <a:pt x="33093" y="18190"/>
                  <a:pt x="33150" y="18118"/>
                  <a:pt x="33205" y="18046"/>
                </a:cubicBezTo>
                <a:close/>
                <a:moveTo>
                  <a:pt x="25466" y="18532"/>
                </a:moveTo>
                <a:cubicBezTo>
                  <a:pt x="25458" y="18541"/>
                  <a:pt x="25449" y="18549"/>
                  <a:pt x="25440" y="18559"/>
                </a:cubicBezTo>
                <a:cubicBezTo>
                  <a:pt x="25443" y="18553"/>
                  <a:pt x="25444" y="18547"/>
                  <a:pt x="25447" y="18543"/>
                </a:cubicBezTo>
                <a:lnTo>
                  <a:pt x="25445" y="18542"/>
                </a:lnTo>
                <a:lnTo>
                  <a:pt x="25466" y="18532"/>
                </a:lnTo>
                <a:close/>
                <a:moveTo>
                  <a:pt x="43047" y="18217"/>
                </a:moveTo>
                <a:cubicBezTo>
                  <a:pt x="42819" y="18423"/>
                  <a:pt x="42598" y="18638"/>
                  <a:pt x="42384" y="18861"/>
                </a:cubicBezTo>
                <a:cubicBezTo>
                  <a:pt x="42369" y="18837"/>
                  <a:pt x="42356" y="18811"/>
                  <a:pt x="42340" y="18787"/>
                </a:cubicBezTo>
                <a:cubicBezTo>
                  <a:pt x="42569" y="18589"/>
                  <a:pt x="42806" y="18400"/>
                  <a:pt x="43047" y="18217"/>
                </a:cubicBezTo>
                <a:close/>
                <a:moveTo>
                  <a:pt x="42102" y="19002"/>
                </a:moveTo>
                <a:lnTo>
                  <a:pt x="42102" y="19002"/>
                </a:lnTo>
                <a:cubicBezTo>
                  <a:pt x="42122" y="19033"/>
                  <a:pt x="42143" y="19064"/>
                  <a:pt x="42161" y="19096"/>
                </a:cubicBezTo>
                <a:cubicBezTo>
                  <a:pt x="42036" y="19231"/>
                  <a:pt x="41912" y="19368"/>
                  <a:pt x="41791" y="19507"/>
                </a:cubicBezTo>
                <a:cubicBezTo>
                  <a:pt x="41775" y="19457"/>
                  <a:pt x="41758" y="19408"/>
                  <a:pt x="41741" y="19358"/>
                </a:cubicBezTo>
                <a:cubicBezTo>
                  <a:pt x="41858" y="19235"/>
                  <a:pt x="41978" y="19117"/>
                  <a:pt x="42102" y="19002"/>
                </a:cubicBezTo>
                <a:close/>
                <a:moveTo>
                  <a:pt x="24964" y="18776"/>
                </a:moveTo>
                <a:cubicBezTo>
                  <a:pt x="24948" y="18868"/>
                  <a:pt x="24931" y="18959"/>
                  <a:pt x="24912" y="19049"/>
                </a:cubicBezTo>
                <a:cubicBezTo>
                  <a:pt x="24507" y="19379"/>
                  <a:pt x="24054" y="19647"/>
                  <a:pt x="23571" y="19845"/>
                </a:cubicBezTo>
                <a:lnTo>
                  <a:pt x="23570" y="19845"/>
                </a:lnTo>
                <a:cubicBezTo>
                  <a:pt x="23727" y="19631"/>
                  <a:pt x="23872" y="19409"/>
                  <a:pt x="24003" y="19177"/>
                </a:cubicBezTo>
                <a:cubicBezTo>
                  <a:pt x="24330" y="19061"/>
                  <a:pt x="24650" y="18924"/>
                  <a:pt x="24964" y="18776"/>
                </a:cubicBezTo>
                <a:close/>
                <a:moveTo>
                  <a:pt x="31299" y="18588"/>
                </a:moveTo>
                <a:lnTo>
                  <a:pt x="31299" y="18588"/>
                </a:lnTo>
                <a:cubicBezTo>
                  <a:pt x="31683" y="18677"/>
                  <a:pt x="32064" y="18787"/>
                  <a:pt x="32437" y="18918"/>
                </a:cubicBezTo>
                <a:cubicBezTo>
                  <a:pt x="32414" y="19016"/>
                  <a:pt x="32395" y="19114"/>
                  <a:pt x="32378" y="19215"/>
                </a:cubicBezTo>
                <a:cubicBezTo>
                  <a:pt x="32435" y="19128"/>
                  <a:pt x="32493" y="19041"/>
                  <a:pt x="32552" y="18955"/>
                </a:cubicBezTo>
                <a:cubicBezTo>
                  <a:pt x="32889" y="19077"/>
                  <a:pt x="33219" y="19221"/>
                  <a:pt x="33543" y="19375"/>
                </a:cubicBezTo>
                <a:cubicBezTo>
                  <a:pt x="33445" y="19550"/>
                  <a:pt x="33350" y="19726"/>
                  <a:pt x="33257" y="19903"/>
                </a:cubicBezTo>
                <a:cubicBezTo>
                  <a:pt x="33048" y="19881"/>
                  <a:pt x="32839" y="19870"/>
                  <a:pt x="32630" y="19870"/>
                </a:cubicBezTo>
                <a:cubicBezTo>
                  <a:pt x="32566" y="19870"/>
                  <a:pt x="32501" y="19871"/>
                  <a:pt x="32437" y="19873"/>
                </a:cubicBezTo>
                <a:cubicBezTo>
                  <a:pt x="32170" y="19551"/>
                  <a:pt x="31895" y="19238"/>
                  <a:pt x="31612" y="18932"/>
                </a:cubicBezTo>
                <a:cubicBezTo>
                  <a:pt x="31508" y="18817"/>
                  <a:pt x="31404" y="18702"/>
                  <a:pt x="31299" y="18588"/>
                </a:cubicBezTo>
                <a:close/>
                <a:moveTo>
                  <a:pt x="41498" y="19626"/>
                </a:moveTo>
                <a:cubicBezTo>
                  <a:pt x="41513" y="19682"/>
                  <a:pt x="41530" y="19737"/>
                  <a:pt x="41545" y="19793"/>
                </a:cubicBezTo>
                <a:cubicBezTo>
                  <a:pt x="41478" y="19873"/>
                  <a:pt x="41413" y="19954"/>
                  <a:pt x="41346" y="20035"/>
                </a:cubicBezTo>
                <a:cubicBezTo>
                  <a:pt x="41341" y="19968"/>
                  <a:pt x="41335" y="19902"/>
                  <a:pt x="41329" y="19837"/>
                </a:cubicBezTo>
                <a:cubicBezTo>
                  <a:pt x="41378" y="19774"/>
                  <a:pt x="41427" y="19709"/>
                  <a:pt x="41480" y="19647"/>
                </a:cubicBezTo>
                <a:lnTo>
                  <a:pt x="41479" y="19647"/>
                </a:lnTo>
                <a:cubicBezTo>
                  <a:pt x="41486" y="19640"/>
                  <a:pt x="41492" y="19633"/>
                  <a:pt x="41498" y="19626"/>
                </a:cubicBezTo>
                <a:close/>
                <a:moveTo>
                  <a:pt x="33682" y="19441"/>
                </a:moveTo>
                <a:cubicBezTo>
                  <a:pt x="34133" y="19663"/>
                  <a:pt x="34569" y="19916"/>
                  <a:pt x="34984" y="20199"/>
                </a:cubicBezTo>
                <a:cubicBezTo>
                  <a:pt x="34429" y="20081"/>
                  <a:pt x="33861" y="19964"/>
                  <a:pt x="33295" y="19906"/>
                </a:cubicBezTo>
                <a:cubicBezTo>
                  <a:pt x="33422" y="19751"/>
                  <a:pt x="33551" y="19595"/>
                  <a:pt x="33682" y="19441"/>
                </a:cubicBezTo>
                <a:close/>
                <a:moveTo>
                  <a:pt x="25928" y="18938"/>
                </a:moveTo>
                <a:lnTo>
                  <a:pt x="25928" y="18938"/>
                </a:lnTo>
                <a:cubicBezTo>
                  <a:pt x="25673" y="19620"/>
                  <a:pt x="25147" y="20189"/>
                  <a:pt x="24500" y="20521"/>
                </a:cubicBezTo>
                <a:lnTo>
                  <a:pt x="24499" y="20521"/>
                </a:lnTo>
                <a:cubicBezTo>
                  <a:pt x="24668" y="20250"/>
                  <a:pt x="24824" y="19971"/>
                  <a:pt x="24966" y="19685"/>
                </a:cubicBezTo>
                <a:cubicBezTo>
                  <a:pt x="25324" y="19488"/>
                  <a:pt x="25648" y="19236"/>
                  <a:pt x="25928" y="18938"/>
                </a:cubicBezTo>
                <a:close/>
                <a:moveTo>
                  <a:pt x="41114" y="20123"/>
                </a:moveTo>
                <a:cubicBezTo>
                  <a:pt x="41121" y="20182"/>
                  <a:pt x="41126" y="20240"/>
                  <a:pt x="41132" y="20299"/>
                </a:cubicBezTo>
                <a:cubicBezTo>
                  <a:pt x="41080" y="20364"/>
                  <a:pt x="41027" y="20429"/>
                  <a:pt x="40976" y="20495"/>
                </a:cubicBezTo>
                <a:cubicBezTo>
                  <a:pt x="40898" y="20592"/>
                  <a:pt x="40825" y="20691"/>
                  <a:pt x="40749" y="20790"/>
                </a:cubicBezTo>
                <a:cubicBezTo>
                  <a:pt x="40754" y="20750"/>
                  <a:pt x="40755" y="20710"/>
                  <a:pt x="40757" y="20671"/>
                </a:cubicBezTo>
                <a:cubicBezTo>
                  <a:pt x="40869" y="20483"/>
                  <a:pt x="40988" y="20301"/>
                  <a:pt x="41114" y="20123"/>
                </a:cubicBezTo>
                <a:close/>
                <a:moveTo>
                  <a:pt x="32806" y="20334"/>
                </a:moveTo>
                <a:lnTo>
                  <a:pt x="32806" y="20334"/>
                </a:lnTo>
                <a:cubicBezTo>
                  <a:pt x="33685" y="20522"/>
                  <a:pt x="34552" y="20765"/>
                  <a:pt x="35402" y="21060"/>
                </a:cubicBezTo>
                <a:cubicBezTo>
                  <a:pt x="34844" y="20992"/>
                  <a:pt x="34282" y="20958"/>
                  <a:pt x="33720" y="20958"/>
                </a:cubicBezTo>
                <a:cubicBezTo>
                  <a:pt x="33581" y="20958"/>
                  <a:pt x="33441" y="20960"/>
                  <a:pt x="33302" y="20965"/>
                </a:cubicBezTo>
                <a:cubicBezTo>
                  <a:pt x="33140" y="20752"/>
                  <a:pt x="32974" y="20542"/>
                  <a:pt x="32806" y="20334"/>
                </a:cubicBezTo>
                <a:close/>
                <a:moveTo>
                  <a:pt x="33404" y="21097"/>
                </a:moveTo>
                <a:lnTo>
                  <a:pt x="33404" y="21097"/>
                </a:lnTo>
                <a:cubicBezTo>
                  <a:pt x="34169" y="21195"/>
                  <a:pt x="34934" y="21303"/>
                  <a:pt x="35695" y="21432"/>
                </a:cubicBezTo>
                <a:lnTo>
                  <a:pt x="33725" y="21523"/>
                </a:lnTo>
                <a:cubicBezTo>
                  <a:pt x="33620" y="21379"/>
                  <a:pt x="33511" y="21239"/>
                  <a:pt x="33404" y="21097"/>
                </a:cubicBezTo>
                <a:close/>
                <a:moveTo>
                  <a:pt x="27753" y="19938"/>
                </a:moveTo>
                <a:lnTo>
                  <a:pt x="27753" y="19938"/>
                </a:lnTo>
                <a:cubicBezTo>
                  <a:pt x="27627" y="20663"/>
                  <a:pt x="27279" y="21328"/>
                  <a:pt x="26756" y="21846"/>
                </a:cubicBezTo>
                <a:cubicBezTo>
                  <a:pt x="26367" y="21700"/>
                  <a:pt x="25974" y="21566"/>
                  <a:pt x="25577" y="21447"/>
                </a:cubicBezTo>
                <a:cubicBezTo>
                  <a:pt x="25932" y="21383"/>
                  <a:pt x="26273" y="21259"/>
                  <a:pt x="26586" y="21080"/>
                </a:cubicBezTo>
                <a:lnTo>
                  <a:pt x="26586" y="21080"/>
                </a:lnTo>
                <a:cubicBezTo>
                  <a:pt x="26558" y="21172"/>
                  <a:pt x="26530" y="21264"/>
                  <a:pt x="26499" y="21356"/>
                </a:cubicBezTo>
                <a:cubicBezTo>
                  <a:pt x="26562" y="21247"/>
                  <a:pt x="26624" y="21136"/>
                  <a:pt x="26686" y="21025"/>
                </a:cubicBezTo>
                <a:cubicBezTo>
                  <a:pt x="27123" y="20756"/>
                  <a:pt x="27497" y="20383"/>
                  <a:pt x="27753" y="19938"/>
                </a:cubicBezTo>
                <a:close/>
                <a:moveTo>
                  <a:pt x="33801" y="21630"/>
                </a:moveTo>
                <a:lnTo>
                  <a:pt x="35953" y="21876"/>
                </a:lnTo>
                <a:cubicBezTo>
                  <a:pt x="35412" y="22086"/>
                  <a:pt x="34845" y="22223"/>
                  <a:pt x="34267" y="22283"/>
                </a:cubicBezTo>
                <a:cubicBezTo>
                  <a:pt x="34115" y="22063"/>
                  <a:pt x="33959" y="21846"/>
                  <a:pt x="33801" y="21630"/>
                </a:cubicBezTo>
                <a:close/>
                <a:moveTo>
                  <a:pt x="34326" y="22372"/>
                </a:moveTo>
                <a:lnTo>
                  <a:pt x="34326" y="22372"/>
                </a:lnTo>
                <a:cubicBezTo>
                  <a:pt x="34926" y="22439"/>
                  <a:pt x="35521" y="22540"/>
                  <a:pt x="36109" y="22679"/>
                </a:cubicBezTo>
                <a:lnTo>
                  <a:pt x="34481" y="22603"/>
                </a:lnTo>
                <a:cubicBezTo>
                  <a:pt x="34430" y="22526"/>
                  <a:pt x="34380" y="22449"/>
                  <a:pt x="34326" y="22372"/>
                </a:cubicBezTo>
                <a:close/>
                <a:moveTo>
                  <a:pt x="47473" y="22286"/>
                </a:moveTo>
                <a:lnTo>
                  <a:pt x="47473" y="22286"/>
                </a:lnTo>
                <a:cubicBezTo>
                  <a:pt x="47235" y="22648"/>
                  <a:pt x="47025" y="23026"/>
                  <a:pt x="46843" y="23417"/>
                </a:cubicBezTo>
                <a:cubicBezTo>
                  <a:pt x="46702" y="23392"/>
                  <a:pt x="46561" y="23368"/>
                  <a:pt x="46420" y="23344"/>
                </a:cubicBezTo>
                <a:cubicBezTo>
                  <a:pt x="46739" y="22962"/>
                  <a:pt x="47091" y="22608"/>
                  <a:pt x="47473" y="22286"/>
                </a:cubicBezTo>
                <a:close/>
                <a:moveTo>
                  <a:pt x="49030" y="21778"/>
                </a:moveTo>
                <a:lnTo>
                  <a:pt x="49030" y="21778"/>
                </a:lnTo>
                <a:cubicBezTo>
                  <a:pt x="48565" y="22345"/>
                  <a:pt x="48176" y="22969"/>
                  <a:pt x="47873" y="23635"/>
                </a:cubicBezTo>
                <a:cubicBezTo>
                  <a:pt x="47750" y="23605"/>
                  <a:pt x="47627" y="23577"/>
                  <a:pt x="47505" y="23550"/>
                </a:cubicBezTo>
                <a:cubicBezTo>
                  <a:pt x="47938" y="22900"/>
                  <a:pt x="48450" y="22305"/>
                  <a:pt x="49030" y="21778"/>
                </a:cubicBezTo>
                <a:close/>
                <a:moveTo>
                  <a:pt x="50353" y="20956"/>
                </a:moveTo>
                <a:cubicBezTo>
                  <a:pt x="49720" y="21851"/>
                  <a:pt x="49144" y="22846"/>
                  <a:pt x="48786" y="23884"/>
                </a:cubicBezTo>
                <a:cubicBezTo>
                  <a:pt x="48641" y="23841"/>
                  <a:pt x="48497" y="23799"/>
                  <a:pt x="48351" y="23758"/>
                </a:cubicBezTo>
                <a:cubicBezTo>
                  <a:pt x="48901" y="22746"/>
                  <a:pt x="49574" y="21805"/>
                  <a:pt x="50353" y="20956"/>
                </a:cubicBezTo>
                <a:close/>
                <a:moveTo>
                  <a:pt x="45480" y="23783"/>
                </a:moveTo>
                <a:cubicBezTo>
                  <a:pt x="45515" y="23786"/>
                  <a:pt x="45551" y="23789"/>
                  <a:pt x="45587" y="23791"/>
                </a:cubicBezTo>
                <a:cubicBezTo>
                  <a:pt x="45521" y="23914"/>
                  <a:pt x="45458" y="24038"/>
                  <a:pt x="45398" y="24164"/>
                </a:cubicBezTo>
                <a:cubicBezTo>
                  <a:pt x="45341" y="24145"/>
                  <a:pt x="45283" y="24126"/>
                  <a:pt x="45227" y="24107"/>
                </a:cubicBezTo>
                <a:cubicBezTo>
                  <a:pt x="45308" y="23997"/>
                  <a:pt x="45391" y="23887"/>
                  <a:pt x="45480" y="23783"/>
                </a:cubicBezTo>
                <a:close/>
                <a:moveTo>
                  <a:pt x="50786" y="21025"/>
                </a:moveTo>
                <a:lnTo>
                  <a:pt x="50786" y="21025"/>
                </a:lnTo>
                <a:cubicBezTo>
                  <a:pt x="50404" y="22099"/>
                  <a:pt x="50192" y="23230"/>
                  <a:pt x="50142" y="24368"/>
                </a:cubicBezTo>
                <a:cubicBezTo>
                  <a:pt x="49870" y="24256"/>
                  <a:pt x="49595" y="24150"/>
                  <a:pt x="49315" y="24055"/>
                </a:cubicBezTo>
                <a:cubicBezTo>
                  <a:pt x="49702" y="22994"/>
                  <a:pt x="50191" y="21970"/>
                  <a:pt x="50786" y="21025"/>
                </a:cubicBezTo>
                <a:close/>
                <a:moveTo>
                  <a:pt x="46049" y="23823"/>
                </a:moveTo>
                <a:cubicBezTo>
                  <a:pt x="46248" y="23841"/>
                  <a:pt x="46446" y="23863"/>
                  <a:pt x="46644" y="23888"/>
                </a:cubicBezTo>
                <a:cubicBezTo>
                  <a:pt x="46563" y="24094"/>
                  <a:pt x="46488" y="24301"/>
                  <a:pt x="46423" y="24512"/>
                </a:cubicBezTo>
                <a:cubicBezTo>
                  <a:pt x="46195" y="24432"/>
                  <a:pt x="45969" y="24354"/>
                  <a:pt x="45741" y="24278"/>
                </a:cubicBezTo>
                <a:cubicBezTo>
                  <a:pt x="45838" y="24122"/>
                  <a:pt x="45942" y="23971"/>
                  <a:pt x="46049" y="23823"/>
                </a:cubicBezTo>
                <a:close/>
                <a:moveTo>
                  <a:pt x="43711" y="24479"/>
                </a:moveTo>
                <a:lnTo>
                  <a:pt x="43711" y="24479"/>
                </a:lnTo>
                <a:cubicBezTo>
                  <a:pt x="43724" y="24481"/>
                  <a:pt x="43737" y="24484"/>
                  <a:pt x="43750" y="24487"/>
                </a:cubicBezTo>
                <a:cubicBezTo>
                  <a:pt x="43743" y="24500"/>
                  <a:pt x="43735" y="24512"/>
                  <a:pt x="43727" y="24524"/>
                </a:cubicBezTo>
                <a:lnTo>
                  <a:pt x="43681" y="24511"/>
                </a:lnTo>
                <a:cubicBezTo>
                  <a:pt x="43692" y="24500"/>
                  <a:pt x="43701" y="24489"/>
                  <a:pt x="43711" y="24479"/>
                </a:cubicBezTo>
                <a:close/>
                <a:moveTo>
                  <a:pt x="44237" y="24583"/>
                </a:moveTo>
                <a:cubicBezTo>
                  <a:pt x="44303" y="24596"/>
                  <a:pt x="44370" y="24607"/>
                  <a:pt x="44436" y="24622"/>
                </a:cubicBezTo>
                <a:cubicBezTo>
                  <a:pt x="44420" y="24660"/>
                  <a:pt x="44404" y="24698"/>
                  <a:pt x="44388" y="24737"/>
                </a:cubicBezTo>
                <a:lnTo>
                  <a:pt x="44174" y="24667"/>
                </a:lnTo>
                <a:cubicBezTo>
                  <a:pt x="44195" y="24639"/>
                  <a:pt x="44215" y="24611"/>
                  <a:pt x="44237" y="24583"/>
                </a:cubicBezTo>
                <a:close/>
                <a:moveTo>
                  <a:pt x="51532" y="20565"/>
                </a:moveTo>
                <a:cubicBezTo>
                  <a:pt x="51204" y="21938"/>
                  <a:pt x="51022" y="23343"/>
                  <a:pt x="50991" y="24755"/>
                </a:cubicBezTo>
                <a:cubicBezTo>
                  <a:pt x="50837" y="24678"/>
                  <a:pt x="50680" y="24603"/>
                  <a:pt x="50521" y="24531"/>
                </a:cubicBezTo>
                <a:cubicBezTo>
                  <a:pt x="50732" y="23179"/>
                  <a:pt x="51070" y="21851"/>
                  <a:pt x="51532" y="20565"/>
                </a:cubicBezTo>
                <a:close/>
                <a:moveTo>
                  <a:pt x="47234" y="23977"/>
                </a:moveTo>
                <a:cubicBezTo>
                  <a:pt x="47386" y="24002"/>
                  <a:pt x="47539" y="24032"/>
                  <a:pt x="47692" y="24062"/>
                </a:cubicBezTo>
                <a:cubicBezTo>
                  <a:pt x="47587" y="24327"/>
                  <a:pt x="47496" y="24597"/>
                  <a:pt x="47417" y="24871"/>
                </a:cubicBezTo>
                <a:cubicBezTo>
                  <a:pt x="47232" y="24801"/>
                  <a:pt x="47046" y="24732"/>
                  <a:pt x="46858" y="24666"/>
                </a:cubicBezTo>
                <a:lnTo>
                  <a:pt x="46858" y="24665"/>
                </a:lnTo>
                <a:cubicBezTo>
                  <a:pt x="46974" y="24430"/>
                  <a:pt x="47099" y="24201"/>
                  <a:pt x="47234" y="23977"/>
                </a:cubicBezTo>
                <a:close/>
                <a:moveTo>
                  <a:pt x="44823" y="24709"/>
                </a:moveTo>
                <a:cubicBezTo>
                  <a:pt x="44925" y="24732"/>
                  <a:pt x="45025" y="24756"/>
                  <a:pt x="45126" y="24780"/>
                </a:cubicBezTo>
                <a:cubicBezTo>
                  <a:pt x="45104" y="24837"/>
                  <a:pt x="45082" y="24894"/>
                  <a:pt x="45061" y="24951"/>
                </a:cubicBezTo>
                <a:lnTo>
                  <a:pt x="44743" y="24849"/>
                </a:lnTo>
                <a:cubicBezTo>
                  <a:pt x="44769" y="24803"/>
                  <a:pt x="44796" y="24755"/>
                  <a:pt x="44823" y="24710"/>
                </a:cubicBezTo>
                <a:lnTo>
                  <a:pt x="44823" y="24709"/>
                </a:lnTo>
                <a:close/>
                <a:moveTo>
                  <a:pt x="48142" y="24159"/>
                </a:moveTo>
                <a:cubicBezTo>
                  <a:pt x="48315" y="24199"/>
                  <a:pt x="48488" y="24242"/>
                  <a:pt x="48660" y="24288"/>
                </a:cubicBezTo>
                <a:cubicBezTo>
                  <a:pt x="48567" y="24614"/>
                  <a:pt x="48499" y="24947"/>
                  <a:pt x="48457" y="25283"/>
                </a:cubicBezTo>
                <a:cubicBezTo>
                  <a:pt x="48223" y="25186"/>
                  <a:pt x="47988" y="25090"/>
                  <a:pt x="47752" y="24998"/>
                </a:cubicBezTo>
                <a:cubicBezTo>
                  <a:pt x="47873" y="24714"/>
                  <a:pt x="48002" y="24435"/>
                  <a:pt x="48142" y="24159"/>
                </a:cubicBezTo>
                <a:close/>
                <a:moveTo>
                  <a:pt x="45411" y="24846"/>
                </a:moveTo>
                <a:cubicBezTo>
                  <a:pt x="45699" y="24917"/>
                  <a:pt x="45984" y="24992"/>
                  <a:pt x="46268" y="25069"/>
                </a:cubicBezTo>
                <a:cubicBezTo>
                  <a:pt x="46247" y="25152"/>
                  <a:pt x="46223" y="25235"/>
                  <a:pt x="46205" y="25320"/>
                </a:cubicBezTo>
                <a:cubicBezTo>
                  <a:pt x="45957" y="25239"/>
                  <a:pt x="45708" y="25158"/>
                  <a:pt x="45458" y="25078"/>
                </a:cubicBezTo>
                <a:lnTo>
                  <a:pt x="45315" y="25033"/>
                </a:lnTo>
                <a:cubicBezTo>
                  <a:pt x="45346" y="24971"/>
                  <a:pt x="45378" y="24909"/>
                  <a:pt x="45411" y="24846"/>
                </a:cubicBezTo>
                <a:close/>
                <a:moveTo>
                  <a:pt x="52183" y="21094"/>
                </a:moveTo>
                <a:cubicBezTo>
                  <a:pt x="52405" y="22570"/>
                  <a:pt x="52457" y="24066"/>
                  <a:pt x="52337" y="25555"/>
                </a:cubicBezTo>
                <a:cubicBezTo>
                  <a:pt x="52092" y="25385"/>
                  <a:pt x="51838" y="25226"/>
                  <a:pt x="51580" y="25077"/>
                </a:cubicBezTo>
                <a:cubicBezTo>
                  <a:pt x="51958" y="23782"/>
                  <a:pt x="52160" y="22442"/>
                  <a:pt x="52183" y="21094"/>
                </a:cubicBezTo>
                <a:close/>
                <a:moveTo>
                  <a:pt x="28500" y="25354"/>
                </a:moveTo>
                <a:cubicBezTo>
                  <a:pt x="28544" y="25360"/>
                  <a:pt x="28588" y="25366"/>
                  <a:pt x="28634" y="25374"/>
                </a:cubicBezTo>
                <a:cubicBezTo>
                  <a:pt x="28597" y="25471"/>
                  <a:pt x="28557" y="25566"/>
                  <a:pt x="28514" y="25660"/>
                </a:cubicBezTo>
                <a:cubicBezTo>
                  <a:pt x="28480" y="25659"/>
                  <a:pt x="28446" y="25659"/>
                  <a:pt x="28411" y="25659"/>
                </a:cubicBezTo>
                <a:cubicBezTo>
                  <a:pt x="28343" y="25659"/>
                  <a:pt x="28274" y="25660"/>
                  <a:pt x="28206" y="25660"/>
                </a:cubicBezTo>
                <a:cubicBezTo>
                  <a:pt x="28301" y="25555"/>
                  <a:pt x="28401" y="25455"/>
                  <a:pt x="28500" y="25354"/>
                </a:cubicBezTo>
                <a:close/>
                <a:moveTo>
                  <a:pt x="46629" y="25166"/>
                </a:moveTo>
                <a:cubicBezTo>
                  <a:pt x="46852" y="25229"/>
                  <a:pt x="47072" y="25297"/>
                  <a:pt x="47293" y="25365"/>
                </a:cubicBezTo>
                <a:cubicBezTo>
                  <a:pt x="47271" y="25466"/>
                  <a:pt x="47251" y="25568"/>
                  <a:pt x="47233" y="25671"/>
                </a:cubicBezTo>
                <a:cubicBezTo>
                  <a:pt x="46997" y="25586"/>
                  <a:pt x="46760" y="25504"/>
                  <a:pt x="46523" y="25424"/>
                </a:cubicBezTo>
                <a:cubicBezTo>
                  <a:pt x="46557" y="25337"/>
                  <a:pt x="46592" y="25252"/>
                  <a:pt x="46629" y="25166"/>
                </a:cubicBezTo>
                <a:close/>
                <a:moveTo>
                  <a:pt x="26860" y="25180"/>
                </a:moveTo>
                <a:cubicBezTo>
                  <a:pt x="26876" y="25181"/>
                  <a:pt x="26894" y="25181"/>
                  <a:pt x="26912" y="25182"/>
                </a:cubicBezTo>
                <a:cubicBezTo>
                  <a:pt x="26782" y="25387"/>
                  <a:pt x="26662" y="25596"/>
                  <a:pt x="26548" y="25809"/>
                </a:cubicBezTo>
                <a:cubicBezTo>
                  <a:pt x="26410" y="25834"/>
                  <a:pt x="26272" y="25861"/>
                  <a:pt x="26134" y="25892"/>
                </a:cubicBezTo>
                <a:cubicBezTo>
                  <a:pt x="26346" y="25626"/>
                  <a:pt x="26589" y="25386"/>
                  <a:pt x="26860" y="25180"/>
                </a:cubicBezTo>
                <a:close/>
                <a:moveTo>
                  <a:pt x="49183" y="24436"/>
                </a:moveTo>
                <a:cubicBezTo>
                  <a:pt x="49503" y="24533"/>
                  <a:pt x="49819" y="24641"/>
                  <a:pt x="50132" y="24759"/>
                </a:cubicBezTo>
                <a:cubicBezTo>
                  <a:pt x="50127" y="25204"/>
                  <a:pt x="50148" y="25649"/>
                  <a:pt x="50194" y="26092"/>
                </a:cubicBezTo>
                <a:cubicBezTo>
                  <a:pt x="49761" y="25866"/>
                  <a:pt x="49317" y="25656"/>
                  <a:pt x="48868" y="25459"/>
                </a:cubicBezTo>
                <a:cubicBezTo>
                  <a:pt x="48961" y="25115"/>
                  <a:pt x="49068" y="24774"/>
                  <a:pt x="49183" y="24436"/>
                </a:cubicBezTo>
                <a:close/>
                <a:moveTo>
                  <a:pt x="47568" y="25449"/>
                </a:moveTo>
                <a:cubicBezTo>
                  <a:pt x="47853" y="25539"/>
                  <a:pt x="48136" y="25633"/>
                  <a:pt x="48418" y="25731"/>
                </a:cubicBezTo>
                <a:cubicBezTo>
                  <a:pt x="48413" y="25866"/>
                  <a:pt x="48411" y="26002"/>
                  <a:pt x="48416" y="26137"/>
                </a:cubicBezTo>
                <a:cubicBezTo>
                  <a:pt x="48100" y="25998"/>
                  <a:pt x="47779" y="25870"/>
                  <a:pt x="47455" y="25751"/>
                </a:cubicBezTo>
                <a:cubicBezTo>
                  <a:pt x="47491" y="25650"/>
                  <a:pt x="47529" y="25549"/>
                  <a:pt x="47568" y="25449"/>
                </a:cubicBezTo>
                <a:close/>
                <a:moveTo>
                  <a:pt x="25793" y="24471"/>
                </a:moveTo>
                <a:cubicBezTo>
                  <a:pt x="25681" y="25054"/>
                  <a:pt x="25479" y="25610"/>
                  <a:pt x="25236" y="26153"/>
                </a:cubicBezTo>
                <a:cubicBezTo>
                  <a:pt x="25138" y="26189"/>
                  <a:pt x="25040" y="26225"/>
                  <a:pt x="24942" y="26265"/>
                </a:cubicBezTo>
                <a:cubicBezTo>
                  <a:pt x="25307" y="25709"/>
                  <a:pt x="25594" y="25105"/>
                  <a:pt x="25793" y="24471"/>
                </a:cubicBezTo>
                <a:close/>
                <a:moveTo>
                  <a:pt x="44957" y="25841"/>
                </a:moveTo>
                <a:cubicBezTo>
                  <a:pt x="45338" y="25841"/>
                  <a:pt x="45720" y="25862"/>
                  <a:pt x="46099" y="25904"/>
                </a:cubicBezTo>
                <a:cubicBezTo>
                  <a:pt x="46080" y="26031"/>
                  <a:pt x="46067" y="26160"/>
                  <a:pt x="46054" y="26288"/>
                </a:cubicBezTo>
                <a:cubicBezTo>
                  <a:pt x="45693" y="26129"/>
                  <a:pt x="45322" y="25992"/>
                  <a:pt x="44944" y="25879"/>
                </a:cubicBezTo>
                <a:cubicBezTo>
                  <a:pt x="44948" y="25867"/>
                  <a:pt x="44952" y="25853"/>
                  <a:pt x="44957" y="25841"/>
                </a:cubicBezTo>
                <a:close/>
                <a:moveTo>
                  <a:pt x="26167" y="26315"/>
                </a:moveTo>
                <a:cubicBezTo>
                  <a:pt x="26209" y="26315"/>
                  <a:pt x="26252" y="26315"/>
                  <a:pt x="26294" y="26316"/>
                </a:cubicBezTo>
                <a:cubicBezTo>
                  <a:pt x="26269" y="26369"/>
                  <a:pt x="26248" y="26424"/>
                  <a:pt x="26224" y="26477"/>
                </a:cubicBezTo>
                <a:cubicBezTo>
                  <a:pt x="26045" y="26487"/>
                  <a:pt x="25865" y="26503"/>
                  <a:pt x="25689" y="26526"/>
                </a:cubicBezTo>
                <a:cubicBezTo>
                  <a:pt x="25733" y="26456"/>
                  <a:pt x="25778" y="26389"/>
                  <a:pt x="25824" y="26320"/>
                </a:cubicBezTo>
                <a:cubicBezTo>
                  <a:pt x="25938" y="26317"/>
                  <a:pt x="26053" y="26315"/>
                  <a:pt x="26167" y="26315"/>
                </a:cubicBezTo>
                <a:close/>
                <a:moveTo>
                  <a:pt x="27570" y="26404"/>
                </a:moveTo>
                <a:cubicBezTo>
                  <a:pt x="27749" y="26428"/>
                  <a:pt x="27926" y="26457"/>
                  <a:pt x="28103" y="26490"/>
                </a:cubicBezTo>
                <a:cubicBezTo>
                  <a:pt x="28095" y="26506"/>
                  <a:pt x="28088" y="26521"/>
                  <a:pt x="28081" y="26538"/>
                </a:cubicBezTo>
                <a:cubicBezTo>
                  <a:pt x="27888" y="26520"/>
                  <a:pt x="27696" y="26505"/>
                  <a:pt x="27502" y="26492"/>
                </a:cubicBezTo>
                <a:cubicBezTo>
                  <a:pt x="27524" y="26463"/>
                  <a:pt x="27548" y="26433"/>
                  <a:pt x="27570" y="26404"/>
                </a:cubicBezTo>
                <a:close/>
                <a:moveTo>
                  <a:pt x="50469" y="24890"/>
                </a:moveTo>
                <a:cubicBezTo>
                  <a:pt x="50642" y="24960"/>
                  <a:pt x="50813" y="25032"/>
                  <a:pt x="50984" y="25107"/>
                </a:cubicBezTo>
                <a:cubicBezTo>
                  <a:pt x="50981" y="25590"/>
                  <a:pt x="50997" y="26075"/>
                  <a:pt x="51030" y="26558"/>
                </a:cubicBezTo>
                <a:cubicBezTo>
                  <a:pt x="50800" y="26422"/>
                  <a:pt x="50566" y="26290"/>
                  <a:pt x="50330" y="26164"/>
                </a:cubicBezTo>
                <a:cubicBezTo>
                  <a:pt x="50363" y="25737"/>
                  <a:pt x="50410" y="25313"/>
                  <a:pt x="50469" y="24890"/>
                </a:cubicBezTo>
                <a:close/>
                <a:moveTo>
                  <a:pt x="25139" y="26363"/>
                </a:moveTo>
                <a:lnTo>
                  <a:pt x="25139" y="26363"/>
                </a:lnTo>
                <a:cubicBezTo>
                  <a:pt x="25092" y="26464"/>
                  <a:pt x="25044" y="26565"/>
                  <a:pt x="24995" y="26665"/>
                </a:cubicBezTo>
                <a:cubicBezTo>
                  <a:pt x="24845" y="26705"/>
                  <a:pt x="24699" y="26752"/>
                  <a:pt x="24554" y="26808"/>
                </a:cubicBezTo>
                <a:cubicBezTo>
                  <a:pt x="24659" y="26674"/>
                  <a:pt x="24760" y="26537"/>
                  <a:pt x="24856" y="26396"/>
                </a:cubicBezTo>
                <a:lnTo>
                  <a:pt x="24855" y="26396"/>
                </a:lnTo>
                <a:cubicBezTo>
                  <a:pt x="24950" y="26384"/>
                  <a:pt x="25044" y="26373"/>
                  <a:pt x="25139" y="26363"/>
                </a:cubicBezTo>
                <a:close/>
                <a:moveTo>
                  <a:pt x="46341" y="25930"/>
                </a:moveTo>
                <a:cubicBezTo>
                  <a:pt x="46619" y="25965"/>
                  <a:pt x="46895" y="26010"/>
                  <a:pt x="47171" y="26064"/>
                </a:cubicBezTo>
                <a:cubicBezTo>
                  <a:pt x="47136" y="26318"/>
                  <a:pt x="47114" y="26573"/>
                  <a:pt x="47103" y="26830"/>
                </a:cubicBezTo>
                <a:cubicBezTo>
                  <a:pt x="46802" y="26652"/>
                  <a:pt x="46504" y="26497"/>
                  <a:pt x="46210" y="26360"/>
                </a:cubicBezTo>
                <a:cubicBezTo>
                  <a:pt x="46251" y="26216"/>
                  <a:pt x="46294" y="26072"/>
                  <a:pt x="46341" y="25930"/>
                </a:cubicBezTo>
                <a:close/>
                <a:moveTo>
                  <a:pt x="27079" y="27053"/>
                </a:moveTo>
                <a:cubicBezTo>
                  <a:pt x="27202" y="27067"/>
                  <a:pt x="27323" y="27081"/>
                  <a:pt x="27445" y="27100"/>
                </a:cubicBezTo>
                <a:cubicBezTo>
                  <a:pt x="27308" y="27102"/>
                  <a:pt x="27172" y="27109"/>
                  <a:pt x="27036" y="27114"/>
                </a:cubicBezTo>
                <a:cubicBezTo>
                  <a:pt x="27049" y="27094"/>
                  <a:pt x="27064" y="27073"/>
                  <a:pt x="27079" y="27053"/>
                </a:cubicBezTo>
                <a:close/>
                <a:moveTo>
                  <a:pt x="25977" y="26991"/>
                </a:moveTo>
                <a:cubicBezTo>
                  <a:pt x="25989" y="26991"/>
                  <a:pt x="26000" y="26991"/>
                  <a:pt x="26012" y="26991"/>
                </a:cubicBezTo>
                <a:lnTo>
                  <a:pt x="26013" y="26991"/>
                </a:lnTo>
                <a:cubicBezTo>
                  <a:pt x="25987" y="27058"/>
                  <a:pt x="25964" y="27126"/>
                  <a:pt x="25941" y="27194"/>
                </a:cubicBezTo>
                <a:cubicBezTo>
                  <a:pt x="25735" y="27215"/>
                  <a:pt x="25531" y="27238"/>
                  <a:pt x="25325" y="27266"/>
                </a:cubicBezTo>
                <a:cubicBezTo>
                  <a:pt x="25301" y="27269"/>
                  <a:pt x="25275" y="27273"/>
                  <a:pt x="25251" y="27277"/>
                </a:cubicBezTo>
                <a:cubicBezTo>
                  <a:pt x="25299" y="27188"/>
                  <a:pt x="25349" y="27100"/>
                  <a:pt x="25399" y="27011"/>
                </a:cubicBezTo>
                <a:cubicBezTo>
                  <a:pt x="25592" y="27000"/>
                  <a:pt x="25785" y="26991"/>
                  <a:pt x="25977" y="26991"/>
                </a:cubicBezTo>
                <a:close/>
                <a:moveTo>
                  <a:pt x="24793" y="27067"/>
                </a:moveTo>
                <a:lnTo>
                  <a:pt x="24793" y="27067"/>
                </a:lnTo>
                <a:cubicBezTo>
                  <a:pt x="24738" y="27173"/>
                  <a:pt x="24684" y="27280"/>
                  <a:pt x="24627" y="27385"/>
                </a:cubicBezTo>
                <a:cubicBezTo>
                  <a:pt x="24335" y="27449"/>
                  <a:pt x="24049" y="27533"/>
                  <a:pt x="23782" y="27652"/>
                </a:cubicBezTo>
                <a:cubicBezTo>
                  <a:pt x="23954" y="27489"/>
                  <a:pt x="24120" y="27322"/>
                  <a:pt x="24275" y="27144"/>
                </a:cubicBezTo>
                <a:cubicBezTo>
                  <a:pt x="24447" y="27114"/>
                  <a:pt x="24619" y="27088"/>
                  <a:pt x="24793" y="27067"/>
                </a:cubicBezTo>
                <a:close/>
                <a:moveTo>
                  <a:pt x="26593" y="27772"/>
                </a:moveTo>
                <a:cubicBezTo>
                  <a:pt x="26803" y="27794"/>
                  <a:pt x="27014" y="27822"/>
                  <a:pt x="27221" y="27861"/>
                </a:cubicBezTo>
                <a:cubicBezTo>
                  <a:pt x="26987" y="27875"/>
                  <a:pt x="26748" y="27888"/>
                  <a:pt x="26509" y="27906"/>
                </a:cubicBezTo>
                <a:cubicBezTo>
                  <a:pt x="26537" y="27862"/>
                  <a:pt x="26566" y="27817"/>
                  <a:pt x="26593" y="27772"/>
                </a:cubicBezTo>
                <a:close/>
                <a:moveTo>
                  <a:pt x="25692" y="27725"/>
                </a:moveTo>
                <a:cubicBezTo>
                  <a:pt x="25718" y="27725"/>
                  <a:pt x="25744" y="27725"/>
                  <a:pt x="25769" y="27726"/>
                </a:cubicBezTo>
                <a:cubicBezTo>
                  <a:pt x="25744" y="27810"/>
                  <a:pt x="25721" y="27894"/>
                  <a:pt x="25699" y="27979"/>
                </a:cubicBezTo>
                <a:cubicBezTo>
                  <a:pt x="25392" y="28013"/>
                  <a:pt x="25089" y="28056"/>
                  <a:pt x="24790" y="28112"/>
                </a:cubicBezTo>
                <a:lnTo>
                  <a:pt x="24987" y="27754"/>
                </a:lnTo>
                <a:cubicBezTo>
                  <a:pt x="25221" y="27734"/>
                  <a:pt x="25456" y="27725"/>
                  <a:pt x="25692" y="27725"/>
                </a:cubicBezTo>
                <a:close/>
                <a:moveTo>
                  <a:pt x="26162" y="28496"/>
                </a:moveTo>
                <a:cubicBezTo>
                  <a:pt x="26603" y="28520"/>
                  <a:pt x="27043" y="28579"/>
                  <a:pt x="27475" y="28674"/>
                </a:cubicBezTo>
                <a:cubicBezTo>
                  <a:pt x="27474" y="28683"/>
                  <a:pt x="27474" y="28691"/>
                  <a:pt x="27472" y="28700"/>
                </a:cubicBezTo>
                <a:cubicBezTo>
                  <a:pt x="26965" y="28731"/>
                  <a:pt x="26458" y="28788"/>
                  <a:pt x="25957" y="28872"/>
                </a:cubicBezTo>
                <a:cubicBezTo>
                  <a:pt x="26023" y="28746"/>
                  <a:pt x="26092" y="28621"/>
                  <a:pt x="26162" y="28496"/>
                </a:cubicBezTo>
                <a:close/>
                <a:moveTo>
                  <a:pt x="25580" y="28486"/>
                </a:moveTo>
                <a:lnTo>
                  <a:pt x="25580" y="28486"/>
                </a:lnTo>
                <a:cubicBezTo>
                  <a:pt x="25547" y="28645"/>
                  <a:pt x="25517" y="28803"/>
                  <a:pt x="25492" y="28962"/>
                </a:cubicBezTo>
                <a:cubicBezTo>
                  <a:pt x="25021" y="29060"/>
                  <a:pt x="24557" y="29191"/>
                  <a:pt x="24104" y="29356"/>
                </a:cubicBezTo>
                <a:lnTo>
                  <a:pt x="24536" y="28570"/>
                </a:lnTo>
                <a:cubicBezTo>
                  <a:pt x="24883" y="28521"/>
                  <a:pt x="25231" y="28492"/>
                  <a:pt x="25580" y="28486"/>
                </a:cubicBezTo>
                <a:close/>
                <a:moveTo>
                  <a:pt x="27800" y="29064"/>
                </a:moveTo>
                <a:cubicBezTo>
                  <a:pt x="27876" y="29138"/>
                  <a:pt x="27951" y="29215"/>
                  <a:pt x="28025" y="29292"/>
                </a:cubicBezTo>
                <a:cubicBezTo>
                  <a:pt x="27835" y="29321"/>
                  <a:pt x="27646" y="29357"/>
                  <a:pt x="27458" y="29399"/>
                </a:cubicBezTo>
                <a:cubicBezTo>
                  <a:pt x="27541" y="29293"/>
                  <a:pt x="27625" y="29190"/>
                  <a:pt x="27715" y="29089"/>
                </a:cubicBezTo>
                <a:cubicBezTo>
                  <a:pt x="27743" y="29081"/>
                  <a:pt x="27771" y="29071"/>
                  <a:pt x="27800" y="29064"/>
                </a:cubicBezTo>
                <a:close/>
                <a:moveTo>
                  <a:pt x="26832" y="28854"/>
                </a:moveTo>
                <a:cubicBezTo>
                  <a:pt x="26431" y="29037"/>
                  <a:pt x="26040" y="29242"/>
                  <a:pt x="25662" y="29467"/>
                </a:cubicBezTo>
                <a:cubicBezTo>
                  <a:pt x="25716" y="29351"/>
                  <a:pt x="25775" y="29237"/>
                  <a:pt x="25831" y="29122"/>
                </a:cubicBezTo>
                <a:lnTo>
                  <a:pt x="25831" y="29123"/>
                </a:lnTo>
                <a:cubicBezTo>
                  <a:pt x="26163" y="29026"/>
                  <a:pt x="26496" y="28935"/>
                  <a:pt x="26832" y="28854"/>
                </a:cubicBezTo>
                <a:close/>
                <a:moveTo>
                  <a:pt x="47585" y="29294"/>
                </a:moveTo>
                <a:cubicBezTo>
                  <a:pt x="47923" y="29598"/>
                  <a:pt x="48239" y="29924"/>
                  <a:pt x="48531" y="30271"/>
                </a:cubicBezTo>
                <a:cubicBezTo>
                  <a:pt x="48679" y="30446"/>
                  <a:pt x="48818" y="30626"/>
                  <a:pt x="48954" y="30810"/>
                </a:cubicBezTo>
                <a:cubicBezTo>
                  <a:pt x="48452" y="30480"/>
                  <a:pt x="47938" y="30170"/>
                  <a:pt x="47416" y="29870"/>
                </a:cubicBezTo>
                <a:cubicBezTo>
                  <a:pt x="47289" y="29710"/>
                  <a:pt x="47153" y="29556"/>
                  <a:pt x="47016" y="29404"/>
                </a:cubicBezTo>
                <a:cubicBezTo>
                  <a:pt x="47213" y="29360"/>
                  <a:pt x="47402" y="29325"/>
                  <a:pt x="47585" y="29294"/>
                </a:cubicBezTo>
                <a:close/>
                <a:moveTo>
                  <a:pt x="27430" y="29173"/>
                </a:moveTo>
                <a:lnTo>
                  <a:pt x="27430" y="29173"/>
                </a:lnTo>
                <a:cubicBezTo>
                  <a:pt x="27426" y="29252"/>
                  <a:pt x="27420" y="29330"/>
                  <a:pt x="27418" y="29409"/>
                </a:cubicBezTo>
                <a:cubicBezTo>
                  <a:pt x="27312" y="29433"/>
                  <a:pt x="27205" y="29454"/>
                  <a:pt x="27100" y="29484"/>
                </a:cubicBezTo>
                <a:cubicBezTo>
                  <a:pt x="26571" y="29632"/>
                  <a:pt x="26065" y="29849"/>
                  <a:pt x="25560" y="30064"/>
                </a:cubicBezTo>
                <a:cubicBezTo>
                  <a:pt x="24978" y="30314"/>
                  <a:pt x="24496" y="30722"/>
                  <a:pt x="23887" y="30856"/>
                </a:cubicBezTo>
                <a:cubicBezTo>
                  <a:pt x="24363" y="30521"/>
                  <a:pt x="24864" y="30224"/>
                  <a:pt x="25387" y="29968"/>
                </a:cubicBezTo>
                <a:lnTo>
                  <a:pt x="25387" y="29968"/>
                </a:lnTo>
                <a:cubicBezTo>
                  <a:pt x="25384" y="30018"/>
                  <a:pt x="25378" y="30069"/>
                  <a:pt x="25376" y="30119"/>
                </a:cubicBezTo>
                <a:cubicBezTo>
                  <a:pt x="25401" y="30057"/>
                  <a:pt x="25431" y="29996"/>
                  <a:pt x="25457" y="29935"/>
                </a:cubicBezTo>
                <a:cubicBezTo>
                  <a:pt x="26093" y="29629"/>
                  <a:pt x="26754" y="29374"/>
                  <a:pt x="27430" y="29173"/>
                </a:cubicBezTo>
                <a:close/>
                <a:moveTo>
                  <a:pt x="48738" y="29158"/>
                </a:moveTo>
                <a:lnTo>
                  <a:pt x="48737" y="29159"/>
                </a:lnTo>
                <a:cubicBezTo>
                  <a:pt x="49758" y="30111"/>
                  <a:pt x="50591" y="31249"/>
                  <a:pt x="51190" y="32511"/>
                </a:cubicBezTo>
                <a:cubicBezTo>
                  <a:pt x="51124" y="32451"/>
                  <a:pt x="51059" y="32391"/>
                  <a:pt x="50992" y="32334"/>
                </a:cubicBezTo>
                <a:cubicBezTo>
                  <a:pt x="50710" y="32090"/>
                  <a:pt x="50420" y="31859"/>
                  <a:pt x="50123" y="31636"/>
                </a:cubicBezTo>
                <a:cubicBezTo>
                  <a:pt x="49723" y="30734"/>
                  <a:pt x="49179" y="29903"/>
                  <a:pt x="48512" y="29175"/>
                </a:cubicBezTo>
                <a:cubicBezTo>
                  <a:pt x="48590" y="29169"/>
                  <a:pt x="48666" y="29163"/>
                  <a:pt x="48738" y="29158"/>
                </a:cubicBezTo>
                <a:close/>
                <a:moveTo>
                  <a:pt x="49804" y="29142"/>
                </a:moveTo>
                <a:lnTo>
                  <a:pt x="49804" y="29142"/>
                </a:lnTo>
                <a:cubicBezTo>
                  <a:pt x="49879" y="29144"/>
                  <a:pt x="49923" y="29148"/>
                  <a:pt x="49929" y="29148"/>
                </a:cubicBezTo>
                <a:lnTo>
                  <a:pt x="49929" y="29149"/>
                </a:lnTo>
                <a:cubicBezTo>
                  <a:pt x="51133" y="30439"/>
                  <a:pt x="52002" y="32044"/>
                  <a:pt x="52418" y="33760"/>
                </a:cubicBezTo>
                <a:cubicBezTo>
                  <a:pt x="52237" y="33549"/>
                  <a:pt x="52049" y="33344"/>
                  <a:pt x="51854" y="33145"/>
                </a:cubicBezTo>
                <a:cubicBezTo>
                  <a:pt x="51711" y="32279"/>
                  <a:pt x="51357" y="31438"/>
                  <a:pt x="50910" y="30676"/>
                </a:cubicBezTo>
                <a:cubicBezTo>
                  <a:pt x="50587" y="30133"/>
                  <a:pt x="50217" y="29619"/>
                  <a:pt x="49804" y="29142"/>
                </a:cubicBezTo>
                <a:close/>
                <a:moveTo>
                  <a:pt x="50709" y="32713"/>
                </a:moveTo>
                <a:lnTo>
                  <a:pt x="50709" y="32713"/>
                </a:lnTo>
                <a:cubicBezTo>
                  <a:pt x="51027" y="32986"/>
                  <a:pt x="51330" y="33276"/>
                  <a:pt x="51625" y="33573"/>
                </a:cubicBezTo>
                <a:cubicBezTo>
                  <a:pt x="51649" y="33641"/>
                  <a:pt x="51671" y="33709"/>
                  <a:pt x="51695" y="33778"/>
                </a:cubicBezTo>
                <a:cubicBezTo>
                  <a:pt x="51388" y="33403"/>
                  <a:pt x="51059" y="33047"/>
                  <a:pt x="50709" y="32713"/>
                </a:cubicBezTo>
                <a:close/>
                <a:moveTo>
                  <a:pt x="51921" y="33877"/>
                </a:moveTo>
                <a:cubicBezTo>
                  <a:pt x="52153" y="34123"/>
                  <a:pt x="52374" y="34377"/>
                  <a:pt x="52589" y="34637"/>
                </a:cubicBezTo>
                <a:cubicBezTo>
                  <a:pt x="52614" y="34795"/>
                  <a:pt x="52632" y="34953"/>
                  <a:pt x="52648" y="35114"/>
                </a:cubicBezTo>
                <a:cubicBezTo>
                  <a:pt x="52423" y="34752"/>
                  <a:pt x="52181" y="34403"/>
                  <a:pt x="51920" y="34067"/>
                </a:cubicBezTo>
                <a:cubicBezTo>
                  <a:pt x="51922" y="34003"/>
                  <a:pt x="51922" y="33940"/>
                  <a:pt x="51921" y="33877"/>
                </a:cubicBezTo>
                <a:close/>
                <a:moveTo>
                  <a:pt x="45545" y="30025"/>
                </a:moveTo>
                <a:lnTo>
                  <a:pt x="45545" y="30025"/>
                </a:lnTo>
                <a:cubicBezTo>
                  <a:pt x="43958" y="31394"/>
                  <a:pt x="43002" y="33464"/>
                  <a:pt x="42988" y="35559"/>
                </a:cubicBezTo>
                <a:cubicBezTo>
                  <a:pt x="42590" y="34893"/>
                  <a:pt x="42187" y="34228"/>
                  <a:pt x="41772" y="33571"/>
                </a:cubicBezTo>
                <a:cubicBezTo>
                  <a:pt x="41680" y="33426"/>
                  <a:pt x="41581" y="33287"/>
                  <a:pt x="41476" y="33151"/>
                </a:cubicBezTo>
                <a:cubicBezTo>
                  <a:pt x="41713" y="32763"/>
                  <a:pt x="41984" y="32396"/>
                  <a:pt x="42286" y="32054"/>
                </a:cubicBezTo>
                <a:lnTo>
                  <a:pt x="42286" y="32054"/>
                </a:lnTo>
                <a:cubicBezTo>
                  <a:pt x="42059" y="32573"/>
                  <a:pt x="41923" y="33127"/>
                  <a:pt x="41887" y="33693"/>
                </a:cubicBezTo>
                <a:cubicBezTo>
                  <a:pt x="42659" y="32112"/>
                  <a:pt x="43967" y="30801"/>
                  <a:pt x="45545" y="30025"/>
                </a:cubicBezTo>
                <a:close/>
                <a:moveTo>
                  <a:pt x="40430" y="35645"/>
                </a:moveTo>
                <a:lnTo>
                  <a:pt x="40430" y="35645"/>
                </a:lnTo>
                <a:cubicBezTo>
                  <a:pt x="40307" y="36150"/>
                  <a:pt x="40152" y="36646"/>
                  <a:pt x="39965" y="37131"/>
                </a:cubicBezTo>
                <a:cubicBezTo>
                  <a:pt x="39965" y="37004"/>
                  <a:pt x="39958" y="36878"/>
                  <a:pt x="39954" y="36750"/>
                </a:cubicBezTo>
                <a:cubicBezTo>
                  <a:pt x="40138" y="36393"/>
                  <a:pt x="40297" y="36024"/>
                  <a:pt x="40430" y="35645"/>
                </a:cubicBezTo>
                <a:close/>
                <a:moveTo>
                  <a:pt x="46495" y="30366"/>
                </a:moveTo>
                <a:lnTo>
                  <a:pt x="46495" y="30366"/>
                </a:lnTo>
                <a:cubicBezTo>
                  <a:pt x="45191" y="31865"/>
                  <a:pt x="44320" y="33689"/>
                  <a:pt x="43975" y="35646"/>
                </a:cubicBezTo>
                <a:cubicBezTo>
                  <a:pt x="43884" y="36169"/>
                  <a:pt x="43833" y="36712"/>
                  <a:pt x="43959" y="37227"/>
                </a:cubicBezTo>
                <a:cubicBezTo>
                  <a:pt x="43643" y="36671"/>
                  <a:pt x="43321" y="36118"/>
                  <a:pt x="42994" y="35568"/>
                </a:cubicBezTo>
                <a:lnTo>
                  <a:pt x="42994" y="35567"/>
                </a:lnTo>
                <a:cubicBezTo>
                  <a:pt x="43724" y="33577"/>
                  <a:pt x="44926" y="31792"/>
                  <a:pt x="46495" y="30366"/>
                </a:cubicBezTo>
                <a:close/>
                <a:moveTo>
                  <a:pt x="37355" y="33813"/>
                </a:moveTo>
                <a:lnTo>
                  <a:pt x="37408" y="33843"/>
                </a:lnTo>
                <a:cubicBezTo>
                  <a:pt x="37099" y="35232"/>
                  <a:pt x="36630" y="36582"/>
                  <a:pt x="35967" y="37830"/>
                </a:cubicBezTo>
                <a:cubicBezTo>
                  <a:pt x="35944" y="37694"/>
                  <a:pt x="35922" y="37558"/>
                  <a:pt x="35901" y="37422"/>
                </a:cubicBezTo>
                <a:lnTo>
                  <a:pt x="37355" y="33813"/>
                </a:lnTo>
                <a:close/>
                <a:moveTo>
                  <a:pt x="47044" y="30902"/>
                </a:moveTo>
                <a:cubicBezTo>
                  <a:pt x="45594" y="33097"/>
                  <a:pt x="44729" y="35672"/>
                  <a:pt x="44557" y="38297"/>
                </a:cubicBezTo>
                <a:cubicBezTo>
                  <a:pt x="44364" y="37948"/>
                  <a:pt x="44171" y="37600"/>
                  <a:pt x="43974" y="37254"/>
                </a:cubicBezTo>
                <a:lnTo>
                  <a:pt x="45500" y="33582"/>
                </a:lnTo>
                <a:cubicBezTo>
                  <a:pt x="45898" y="32625"/>
                  <a:pt x="46314" y="31639"/>
                  <a:pt x="47044" y="30902"/>
                </a:cubicBezTo>
                <a:close/>
                <a:moveTo>
                  <a:pt x="35548" y="38296"/>
                </a:moveTo>
                <a:cubicBezTo>
                  <a:pt x="35573" y="38344"/>
                  <a:pt x="35600" y="38390"/>
                  <a:pt x="35626" y="38437"/>
                </a:cubicBezTo>
                <a:cubicBezTo>
                  <a:pt x="35589" y="38498"/>
                  <a:pt x="35553" y="38560"/>
                  <a:pt x="35514" y="38621"/>
                </a:cubicBezTo>
                <a:cubicBezTo>
                  <a:pt x="35522" y="38520"/>
                  <a:pt x="35531" y="38418"/>
                  <a:pt x="35541" y="38316"/>
                </a:cubicBezTo>
                <a:lnTo>
                  <a:pt x="35548" y="38296"/>
                </a:lnTo>
                <a:close/>
                <a:moveTo>
                  <a:pt x="34685" y="39977"/>
                </a:moveTo>
                <a:cubicBezTo>
                  <a:pt x="34687" y="39981"/>
                  <a:pt x="34690" y="39984"/>
                  <a:pt x="34692" y="39987"/>
                </a:cubicBezTo>
                <a:lnTo>
                  <a:pt x="34678" y="39991"/>
                </a:lnTo>
                <a:cubicBezTo>
                  <a:pt x="34680" y="39986"/>
                  <a:pt x="34683" y="39982"/>
                  <a:pt x="34685" y="39977"/>
                </a:cubicBezTo>
                <a:close/>
                <a:moveTo>
                  <a:pt x="37227" y="37820"/>
                </a:moveTo>
                <a:lnTo>
                  <a:pt x="37227" y="37820"/>
                </a:lnTo>
                <a:cubicBezTo>
                  <a:pt x="37156" y="38008"/>
                  <a:pt x="37080" y="38194"/>
                  <a:pt x="36993" y="38375"/>
                </a:cubicBezTo>
                <a:cubicBezTo>
                  <a:pt x="36639" y="39118"/>
                  <a:pt x="36117" y="39801"/>
                  <a:pt x="35423" y="40238"/>
                </a:cubicBezTo>
                <a:cubicBezTo>
                  <a:pt x="35338" y="40141"/>
                  <a:pt x="35233" y="40065"/>
                  <a:pt x="35115" y="40015"/>
                </a:cubicBezTo>
                <a:cubicBezTo>
                  <a:pt x="35039" y="39984"/>
                  <a:pt x="34957" y="39968"/>
                  <a:pt x="34874" y="39967"/>
                </a:cubicBezTo>
                <a:cubicBezTo>
                  <a:pt x="34885" y="39940"/>
                  <a:pt x="34897" y="39911"/>
                  <a:pt x="34908" y="39882"/>
                </a:cubicBezTo>
                <a:cubicBezTo>
                  <a:pt x="35029" y="39932"/>
                  <a:pt x="35157" y="39958"/>
                  <a:pt x="35286" y="39958"/>
                </a:cubicBezTo>
                <a:cubicBezTo>
                  <a:pt x="35378" y="39958"/>
                  <a:pt x="35471" y="39945"/>
                  <a:pt x="35561" y="39919"/>
                </a:cubicBezTo>
                <a:cubicBezTo>
                  <a:pt x="35626" y="39899"/>
                  <a:pt x="35692" y="39871"/>
                  <a:pt x="35740" y="39822"/>
                </a:cubicBezTo>
                <a:cubicBezTo>
                  <a:pt x="35849" y="39710"/>
                  <a:pt x="35833" y="39526"/>
                  <a:pt x="35779" y="39378"/>
                </a:cubicBezTo>
                <a:cubicBezTo>
                  <a:pt x="35728" y="39239"/>
                  <a:pt x="35653" y="39108"/>
                  <a:pt x="35558" y="38994"/>
                </a:cubicBezTo>
                <a:cubicBezTo>
                  <a:pt x="35567" y="38988"/>
                  <a:pt x="35575" y="38980"/>
                  <a:pt x="35584" y="38972"/>
                </a:cubicBezTo>
                <a:cubicBezTo>
                  <a:pt x="35679" y="38926"/>
                  <a:pt x="35773" y="38878"/>
                  <a:pt x="35865" y="38826"/>
                </a:cubicBezTo>
                <a:cubicBezTo>
                  <a:pt x="35993" y="39018"/>
                  <a:pt x="36134" y="39200"/>
                  <a:pt x="36288" y="39371"/>
                </a:cubicBezTo>
                <a:cubicBezTo>
                  <a:pt x="36233" y="39139"/>
                  <a:pt x="36181" y="38905"/>
                  <a:pt x="36130" y="38669"/>
                </a:cubicBezTo>
                <a:cubicBezTo>
                  <a:pt x="36524" y="38425"/>
                  <a:pt x="36891" y="38139"/>
                  <a:pt x="37227" y="37820"/>
                </a:cubicBezTo>
                <a:close/>
                <a:moveTo>
                  <a:pt x="47730" y="31651"/>
                </a:moveTo>
                <a:lnTo>
                  <a:pt x="47730" y="31651"/>
                </a:lnTo>
                <a:cubicBezTo>
                  <a:pt x="47473" y="32355"/>
                  <a:pt x="47215" y="33059"/>
                  <a:pt x="46957" y="33764"/>
                </a:cubicBezTo>
                <a:lnTo>
                  <a:pt x="46956" y="33764"/>
                </a:lnTo>
                <a:cubicBezTo>
                  <a:pt x="46473" y="35084"/>
                  <a:pt x="45987" y="36416"/>
                  <a:pt x="45793" y="37809"/>
                </a:cubicBezTo>
                <a:cubicBezTo>
                  <a:pt x="45658" y="38764"/>
                  <a:pt x="45670" y="39734"/>
                  <a:pt x="45827" y="40686"/>
                </a:cubicBezTo>
                <a:cubicBezTo>
                  <a:pt x="45430" y="39912"/>
                  <a:pt x="45023" y="39143"/>
                  <a:pt x="44604" y="38383"/>
                </a:cubicBezTo>
                <a:cubicBezTo>
                  <a:pt x="45510" y="36079"/>
                  <a:pt x="46620" y="33863"/>
                  <a:pt x="47730" y="31651"/>
                </a:cubicBezTo>
                <a:close/>
                <a:moveTo>
                  <a:pt x="32194" y="38585"/>
                </a:moveTo>
                <a:cubicBezTo>
                  <a:pt x="32412" y="39031"/>
                  <a:pt x="32669" y="39456"/>
                  <a:pt x="32960" y="39858"/>
                </a:cubicBezTo>
                <a:cubicBezTo>
                  <a:pt x="32861" y="39915"/>
                  <a:pt x="32775" y="39991"/>
                  <a:pt x="32707" y="40081"/>
                </a:cubicBezTo>
                <a:cubicBezTo>
                  <a:pt x="32542" y="40307"/>
                  <a:pt x="32532" y="40653"/>
                  <a:pt x="32706" y="40861"/>
                </a:cubicBezTo>
                <a:cubicBezTo>
                  <a:pt x="32674" y="40947"/>
                  <a:pt x="32642" y="41032"/>
                  <a:pt x="32612" y="41116"/>
                </a:cubicBezTo>
                <a:cubicBezTo>
                  <a:pt x="32555" y="40895"/>
                  <a:pt x="32502" y="40674"/>
                  <a:pt x="32455" y="40451"/>
                </a:cubicBezTo>
                <a:cubicBezTo>
                  <a:pt x="32501" y="40412"/>
                  <a:pt x="32540" y="40368"/>
                  <a:pt x="32575" y="40319"/>
                </a:cubicBezTo>
                <a:cubicBezTo>
                  <a:pt x="32757" y="40041"/>
                  <a:pt x="32608" y="39608"/>
                  <a:pt x="32293" y="39503"/>
                </a:cubicBezTo>
                <a:lnTo>
                  <a:pt x="32292" y="39503"/>
                </a:lnTo>
                <a:cubicBezTo>
                  <a:pt x="32249" y="39198"/>
                  <a:pt x="32216" y="38892"/>
                  <a:pt x="32194" y="38585"/>
                </a:cubicBezTo>
                <a:close/>
                <a:moveTo>
                  <a:pt x="31016" y="36447"/>
                </a:moveTo>
                <a:lnTo>
                  <a:pt x="31016" y="36447"/>
                </a:lnTo>
                <a:cubicBezTo>
                  <a:pt x="31037" y="37312"/>
                  <a:pt x="31183" y="38168"/>
                  <a:pt x="31448" y="38991"/>
                </a:cubicBezTo>
                <a:cubicBezTo>
                  <a:pt x="31490" y="39206"/>
                  <a:pt x="31540" y="39420"/>
                  <a:pt x="31596" y="39632"/>
                </a:cubicBezTo>
                <a:cubicBezTo>
                  <a:pt x="31480" y="39704"/>
                  <a:pt x="31377" y="39798"/>
                  <a:pt x="31312" y="39919"/>
                </a:cubicBezTo>
                <a:cubicBezTo>
                  <a:pt x="31209" y="40108"/>
                  <a:pt x="31207" y="40358"/>
                  <a:pt x="31338" y="40528"/>
                </a:cubicBezTo>
                <a:cubicBezTo>
                  <a:pt x="31443" y="40665"/>
                  <a:pt x="31620" y="40734"/>
                  <a:pt x="31794" y="40734"/>
                </a:cubicBezTo>
                <a:cubicBezTo>
                  <a:pt x="31807" y="40734"/>
                  <a:pt x="31820" y="40733"/>
                  <a:pt x="31833" y="40733"/>
                </a:cubicBezTo>
                <a:cubicBezTo>
                  <a:pt x="31879" y="40730"/>
                  <a:pt x="31927" y="40724"/>
                  <a:pt x="31972" y="40713"/>
                </a:cubicBezTo>
                <a:cubicBezTo>
                  <a:pt x="32023" y="40828"/>
                  <a:pt x="32078" y="40939"/>
                  <a:pt x="32135" y="41051"/>
                </a:cubicBezTo>
                <a:cubicBezTo>
                  <a:pt x="32075" y="41019"/>
                  <a:pt x="32010" y="40999"/>
                  <a:pt x="31942" y="40992"/>
                </a:cubicBezTo>
                <a:cubicBezTo>
                  <a:pt x="31921" y="40990"/>
                  <a:pt x="31899" y="40989"/>
                  <a:pt x="31878" y="40989"/>
                </a:cubicBezTo>
                <a:cubicBezTo>
                  <a:pt x="31757" y="40989"/>
                  <a:pt x="31637" y="41022"/>
                  <a:pt x="31522" y="41063"/>
                </a:cubicBezTo>
                <a:cubicBezTo>
                  <a:pt x="31391" y="41108"/>
                  <a:pt x="31266" y="41173"/>
                  <a:pt x="31155" y="41257"/>
                </a:cubicBezTo>
                <a:lnTo>
                  <a:pt x="31155" y="41257"/>
                </a:lnTo>
                <a:cubicBezTo>
                  <a:pt x="30749" y="39685"/>
                  <a:pt x="30702" y="38042"/>
                  <a:pt x="31016" y="36447"/>
                </a:cubicBezTo>
                <a:close/>
                <a:moveTo>
                  <a:pt x="32340" y="41427"/>
                </a:moveTo>
                <a:cubicBezTo>
                  <a:pt x="32364" y="41465"/>
                  <a:pt x="32383" y="41504"/>
                  <a:pt x="32407" y="41542"/>
                </a:cubicBezTo>
                <a:cubicBezTo>
                  <a:pt x="32340" y="41607"/>
                  <a:pt x="32283" y="41680"/>
                  <a:pt x="32235" y="41761"/>
                </a:cubicBezTo>
                <a:lnTo>
                  <a:pt x="32235" y="41760"/>
                </a:lnTo>
                <a:cubicBezTo>
                  <a:pt x="32289" y="41655"/>
                  <a:pt x="32333" y="41539"/>
                  <a:pt x="32340" y="41427"/>
                </a:cubicBezTo>
                <a:close/>
                <a:moveTo>
                  <a:pt x="34532" y="41428"/>
                </a:moveTo>
                <a:cubicBezTo>
                  <a:pt x="34669" y="41519"/>
                  <a:pt x="34840" y="41564"/>
                  <a:pt x="35005" y="41580"/>
                </a:cubicBezTo>
                <a:cubicBezTo>
                  <a:pt x="35041" y="41583"/>
                  <a:pt x="35076" y="41584"/>
                  <a:pt x="35111" y="41584"/>
                </a:cubicBezTo>
                <a:cubicBezTo>
                  <a:pt x="35128" y="41584"/>
                  <a:pt x="35146" y="41584"/>
                  <a:pt x="35164" y="41583"/>
                </a:cubicBezTo>
                <a:lnTo>
                  <a:pt x="35164" y="41583"/>
                </a:lnTo>
                <a:cubicBezTo>
                  <a:pt x="35022" y="41629"/>
                  <a:pt x="34896" y="41716"/>
                  <a:pt x="34823" y="41848"/>
                </a:cubicBezTo>
                <a:lnTo>
                  <a:pt x="34822" y="41847"/>
                </a:lnTo>
                <a:cubicBezTo>
                  <a:pt x="34821" y="41851"/>
                  <a:pt x="34821" y="41853"/>
                  <a:pt x="34820" y="41855"/>
                </a:cubicBezTo>
                <a:cubicBezTo>
                  <a:pt x="34713" y="41727"/>
                  <a:pt x="34585" y="41618"/>
                  <a:pt x="34440" y="41534"/>
                </a:cubicBezTo>
                <a:cubicBezTo>
                  <a:pt x="34474" y="41501"/>
                  <a:pt x="34503" y="41466"/>
                  <a:pt x="34532" y="41428"/>
                </a:cubicBezTo>
                <a:close/>
                <a:moveTo>
                  <a:pt x="38788" y="38499"/>
                </a:moveTo>
                <a:lnTo>
                  <a:pt x="38788" y="38499"/>
                </a:lnTo>
                <a:cubicBezTo>
                  <a:pt x="38425" y="39554"/>
                  <a:pt x="37850" y="40522"/>
                  <a:pt x="37098" y="41346"/>
                </a:cubicBezTo>
                <a:lnTo>
                  <a:pt x="37097" y="41346"/>
                </a:lnTo>
                <a:cubicBezTo>
                  <a:pt x="36790" y="41617"/>
                  <a:pt x="36465" y="41866"/>
                  <a:pt x="36123" y="42092"/>
                </a:cubicBezTo>
                <a:cubicBezTo>
                  <a:pt x="36050" y="41908"/>
                  <a:pt x="35930" y="41748"/>
                  <a:pt x="35762" y="41646"/>
                </a:cubicBezTo>
                <a:cubicBezTo>
                  <a:pt x="35651" y="41580"/>
                  <a:pt x="35524" y="41546"/>
                  <a:pt x="35396" y="41546"/>
                </a:cubicBezTo>
                <a:cubicBezTo>
                  <a:pt x="35390" y="41546"/>
                  <a:pt x="35384" y="41546"/>
                  <a:pt x="35378" y="41546"/>
                </a:cubicBezTo>
                <a:cubicBezTo>
                  <a:pt x="35417" y="41532"/>
                  <a:pt x="35454" y="41513"/>
                  <a:pt x="35489" y="41490"/>
                </a:cubicBezTo>
                <a:cubicBezTo>
                  <a:pt x="35679" y="41361"/>
                  <a:pt x="35736" y="41117"/>
                  <a:pt x="35712" y="40882"/>
                </a:cubicBezTo>
                <a:cubicBezTo>
                  <a:pt x="35829" y="40833"/>
                  <a:pt x="35941" y="40770"/>
                  <a:pt x="36043" y="40694"/>
                </a:cubicBezTo>
                <a:lnTo>
                  <a:pt x="36043" y="40694"/>
                </a:lnTo>
                <a:cubicBezTo>
                  <a:pt x="35932" y="40750"/>
                  <a:pt x="35820" y="40804"/>
                  <a:pt x="35708" y="40856"/>
                </a:cubicBezTo>
                <a:cubicBezTo>
                  <a:pt x="35700" y="40790"/>
                  <a:pt x="35685" y="40724"/>
                  <a:pt x="35664" y="40660"/>
                </a:cubicBezTo>
                <a:cubicBezTo>
                  <a:pt x="35619" y="40521"/>
                  <a:pt x="35549" y="40392"/>
                  <a:pt x="35459" y="40279"/>
                </a:cubicBezTo>
                <a:cubicBezTo>
                  <a:pt x="36073" y="40066"/>
                  <a:pt x="36654" y="39768"/>
                  <a:pt x="37185" y="39396"/>
                </a:cubicBezTo>
                <a:lnTo>
                  <a:pt x="37185" y="39396"/>
                </a:lnTo>
                <a:cubicBezTo>
                  <a:pt x="36995" y="39663"/>
                  <a:pt x="36792" y="39922"/>
                  <a:pt x="36579" y="40173"/>
                </a:cubicBezTo>
                <a:cubicBezTo>
                  <a:pt x="36418" y="40361"/>
                  <a:pt x="36242" y="40547"/>
                  <a:pt x="36043" y="40694"/>
                </a:cubicBezTo>
                <a:cubicBezTo>
                  <a:pt x="37090" y="40151"/>
                  <a:pt x="38025" y="39399"/>
                  <a:pt x="38788" y="38499"/>
                </a:cubicBezTo>
                <a:close/>
                <a:moveTo>
                  <a:pt x="36408" y="42019"/>
                </a:moveTo>
                <a:lnTo>
                  <a:pt x="36408" y="42019"/>
                </a:lnTo>
                <a:cubicBezTo>
                  <a:pt x="36328" y="42086"/>
                  <a:pt x="36247" y="42152"/>
                  <a:pt x="36165" y="42218"/>
                </a:cubicBezTo>
                <a:cubicBezTo>
                  <a:pt x="36161" y="42200"/>
                  <a:pt x="36158" y="42182"/>
                  <a:pt x="36152" y="42165"/>
                </a:cubicBezTo>
                <a:cubicBezTo>
                  <a:pt x="36237" y="42117"/>
                  <a:pt x="36322" y="42067"/>
                  <a:pt x="36408" y="42019"/>
                </a:cubicBezTo>
                <a:close/>
                <a:moveTo>
                  <a:pt x="33696" y="42473"/>
                </a:moveTo>
                <a:cubicBezTo>
                  <a:pt x="33718" y="42594"/>
                  <a:pt x="33747" y="42712"/>
                  <a:pt x="33782" y="42829"/>
                </a:cubicBezTo>
                <a:cubicBezTo>
                  <a:pt x="33795" y="42869"/>
                  <a:pt x="33810" y="42910"/>
                  <a:pt x="33827" y="42950"/>
                </a:cubicBezTo>
                <a:cubicBezTo>
                  <a:pt x="33787" y="42929"/>
                  <a:pt x="33746" y="42911"/>
                  <a:pt x="33703" y="42900"/>
                </a:cubicBezTo>
                <a:lnTo>
                  <a:pt x="33703" y="42899"/>
                </a:lnTo>
                <a:cubicBezTo>
                  <a:pt x="33660" y="42888"/>
                  <a:pt x="33616" y="42881"/>
                  <a:pt x="33573" y="42880"/>
                </a:cubicBezTo>
                <a:cubicBezTo>
                  <a:pt x="33611" y="42752"/>
                  <a:pt x="33652" y="42616"/>
                  <a:pt x="33696" y="42473"/>
                </a:cubicBezTo>
                <a:close/>
                <a:moveTo>
                  <a:pt x="32199" y="41830"/>
                </a:moveTo>
                <a:lnTo>
                  <a:pt x="32199" y="41830"/>
                </a:lnTo>
                <a:cubicBezTo>
                  <a:pt x="32131" y="41964"/>
                  <a:pt x="32098" y="42115"/>
                  <a:pt x="32105" y="42265"/>
                </a:cubicBezTo>
                <a:cubicBezTo>
                  <a:pt x="32108" y="42332"/>
                  <a:pt x="32121" y="42397"/>
                  <a:pt x="32144" y="42459"/>
                </a:cubicBezTo>
                <a:cubicBezTo>
                  <a:pt x="32099" y="42589"/>
                  <a:pt x="32059" y="42711"/>
                  <a:pt x="32023" y="42821"/>
                </a:cubicBezTo>
                <a:cubicBezTo>
                  <a:pt x="31960" y="42836"/>
                  <a:pt x="31900" y="42859"/>
                  <a:pt x="31844" y="42890"/>
                </a:cubicBezTo>
                <a:cubicBezTo>
                  <a:pt x="31811" y="42909"/>
                  <a:pt x="31780" y="42931"/>
                  <a:pt x="31751" y="42956"/>
                </a:cubicBezTo>
                <a:cubicBezTo>
                  <a:pt x="31674" y="42788"/>
                  <a:pt x="31603" y="42616"/>
                  <a:pt x="31536" y="42443"/>
                </a:cubicBezTo>
                <a:lnTo>
                  <a:pt x="31536" y="42443"/>
                </a:lnTo>
                <a:cubicBezTo>
                  <a:pt x="31571" y="42435"/>
                  <a:pt x="31605" y="42424"/>
                  <a:pt x="31638" y="42410"/>
                </a:cubicBezTo>
                <a:cubicBezTo>
                  <a:pt x="31891" y="42303"/>
                  <a:pt x="32065" y="42069"/>
                  <a:pt x="32199" y="41830"/>
                </a:cubicBezTo>
                <a:close/>
                <a:moveTo>
                  <a:pt x="38683" y="41161"/>
                </a:moveTo>
                <a:lnTo>
                  <a:pt x="38683" y="41161"/>
                </a:lnTo>
                <a:cubicBezTo>
                  <a:pt x="38682" y="41162"/>
                  <a:pt x="38681" y="41164"/>
                  <a:pt x="38680" y="41165"/>
                </a:cubicBezTo>
                <a:cubicBezTo>
                  <a:pt x="37773" y="42166"/>
                  <a:pt x="36659" y="43011"/>
                  <a:pt x="35399" y="43481"/>
                </a:cubicBezTo>
                <a:cubicBezTo>
                  <a:pt x="35361" y="43426"/>
                  <a:pt x="35319" y="43374"/>
                  <a:pt x="35275" y="43326"/>
                </a:cubicBezTo>
                <a:cubicBezTo>
                  <a:pt x="35232" y="43280"/>
                  <a:pt x="35187" y="43236"/>
                  <a:pt x="35130" y="43208"/>
                </a:cubicBezTo>
                <a:cubicBezTo>
                  <a:pt x="35087" y="43187"/>
                  <a:pt x="35042" y="43175"/>
                  <a:pt x="34994" y="43172"/>
                </a:cubicBezTo>
                <a:cubicBezTo>
                  <a:pt x="35020" y="43148"/>
                  <a:pt x="35042" y="43121"/>
                  <a:pt x="35061" y="43092"/>
                </a:cubicBezTo>
                <a:cubicBezTo>
                  <a:pt x="35088" y="43047"/>
                  <a:pt x="35108" y="42997"/>
                  <a:pt x="35120" y="42945"/>
                </a:cubicBezTo>
                <a:cubicBezTo>
                  <a:pt x="35245" y="43081"/>
                  <a:pt x="35394" y="43204"/>
                  <a:pt x="35574" y="43227"/>
                </a:cubicBezTo>
                <a:cubicBezTo>
                  <a:pt x="35593" y="43230"/>
                  <a:pt x="35613" y="43231"/>
                  <a:pt x="35633" y="43231"/>
                </a:cubicBezTo>
                <a:cubicBezTo>
                  <a:pt x="35867" y="43231"/>
                  <a:pt x="36089" y="43053"/>
                  <a:pt x="36165" y="42827"/>
                </a:cubicBezTo>
                <a:cubicBezTo>
                  <a:pt x="36192" y="42742"/>
                  <a:pt x="36206" y="42654"/>
                  <a:pt x="36209" y="42566"/>
                </a:cubicBezTo>
                <a:cubicBezTo>
                  <a:pt x="36210" y="42536"/>
                  <a:pt x="36207" y="42506"/>
                  <a:pt x="36206" y="42476"/>
                </a:cubicBezTo>
                <a:cubicBezTo>
                  <a:pt x="37145" y="42416"/>
                  <a:pt x="38018" y="41852"/>
                  <a:pt x="38683" y="41161"/>
                </a:cubicBezTo>
                <a:close/>
                <a:moveTo>
                  <a:pt x="34203" y="43394"/>
                </a:moveTo>
                <a:lnTo>
                  <a:pt x="34203" y="43394"/>
                </a:lnTo>
                <a:cubicBezTo>
                  <a:pt x="34235" y="43408"/>
                  <a:pt x="34269" y="43416"/>
                  <a:pt x="34303" y="43422"/>
                </a:cubicBezTo>
                <a:cubicBezTo>
                  <a:pt x="34326" y="43424"/>
                  <a:pt x="34349" y="43426"/>
                  <a:pt x="34371" y="43426"/>
                </a:cubicBezTo>
                <a:cubicBezTo>
                  <a:pt x="34389" y="43426"/>
                  <a:pt x="34407" y="43425"/>
                  <a:pt x="34425" y="43423"/>
                </a:cubicBezTo>
                <a:lnTo>
                  <a:pt x="34425" y="43423"/>
                </a:lnTo>
                <a:cubicBezTo>
                  <a:pt x="34362" y="43497"/>
                  <a:pt x="34312" y="43581"/>
                  <a:pt x="34278" y="43672"/>
                </a:cubicBezTo>
                <a:cubicBezTo>
                  <a:pt x="34262" y="43577"/>
                  <a:pt x="34237" y="43484"/>
                  <a:pt x="34203" y="43394"/>
                </a:cubicBezTo>
                <a:close/>
                <a:moveTo>
                  <a:pt x="168489" y="64658"/>
                </a:moveTo>
                <a:lnTo>
                  <a:pt x="168489" y="64664"/>
                </a:lnTo>
                <a:lnTo>
                  <a:pt x="168488" y="64663"/>
                </a:lnTo>
                <a:lnTo>
                  <a:pt x="168489" y="64658"/>
                </a:lnTo>
                <a:close/>
                <a:moveTo>
                  <a:pt x="177235" y="64049"/>
                </a:moveTo>
                <a:cubicBezTo>
                  <a:pt x="177474" y="64842"/>
                  <a:pt x="177770" y="65776"/>
                  <a:pt x="178116" y="66767"/>
                </a:cubicBezTo>
                <a:cubicBezTo>
                  <a:pt x="177769" y="66967"/>
                  <a:pt x="177407" y="67172"/>
                  <a:pt x="177031" y="67382"/>
                </a:cubicBezTo>
                <a:cubicBezTo>
                  <a:pt x="176749" y="67540"/>
                  <a:pt x="176477" y="67702"/>
                  <a:pt x="176217" y="67868"/>
                </a:cubicBezTo>
                <a:cubicBezTo>
                  <a:pt x="175867" y="67364"/>
                  <a:pt x="175577" y="66921"/>
                  <a:pt x="175337" y="66532"/>
                </a:cubicBezTo>
                <a:cubicBezTo>
                  <a:pt x="176025" y="65719"/>
                  <a:pt x="176661" y="64873"/>
                  <a:pt x="177235" y="64049"/>
                </a:cubicBezTo>
                <a:close/>
                <a:moveTo>
                  <a:pt x="187426" y="70143"/>
                </a:moveTo>
                <a:lnTo>
                  <a:pt x="187422" y="70145"/>
                </a:lnTo>
                <a:lnTo>
                  <a:pt x="187422" y="70145"/>
                </a:lnTo>
                <a:lnTo>
                  <a:pt x="187423" y="70143"/>
                </a:lnTo>
                <a:close/>
                <a:moveTo>
                  <a:pt x="191405" y="70206"/>
                </a:moveTo>
                <a:lnTo>
                  <a:pt x="191405" y="70206"/>
                </a:lnTo>
                <a:cubicBezTo>
                  <a:pt x="191393" y="70210"/>
                  <a:pt x="191381" y="70212"/>
                  <a:pt x="191370" y="70215"/>
                </a:cubicBezTo>
                <a:cubicBezTo>
                  <a:pt x="191204" y="70266"/>
                  <a:pt x="191068" y="70383"/>
                  <a:pt x="190912" y="70457"/>
                </a:cubicBezTo>
                <a:cubicBezTo>
                  <a:pt x="190757" y="70531"/>
                  <a:pt x="190596" y="70559"/>
                  <a:pt x="190432" y="70559"/>
                </a:cubicBezTo>
                <a:cubicBezTo>
                  <a:pt x="189989" y="70559"/>
                  <a:pt x="189519" y="70355"/>
                  <a:pt x="189062" y="70278"/>
                </a:cubicBezTo>
                <a:lnTo>
                  <a:pt x="189062" y="70278"/>
                </a:lnTo>
                <a:cubicBezTo>
                  <a:pt x="189148" y="70279"/>
                  <a:pt x="189233" y="70279"/>
                  <a:pt x="189318" y="70279"/>
                </a:cubicBezTo>
                <a:cubicBezTo>
                  <a:pt x="190071" y="70279"/>
                  <a:pt x="190766" y="70253"/>
                  <a:pt x="191405" y="70206"/>
                </a:cubicBezTo>
                <a:close/>
                <a:moveTo>
                  <a:pt x="187341" y="70226"/>
                </a:moveTo>
                <a:cubicBezTo>
                  <a:pt x="187924" y="70257"/>
                  <a:pt x="188474" y="70273"/>
                  <a:pt x="189000" y="70277"/>
                </a:cubicBezTo>
                <a:cubicBezTo>
                  <a:pt x="188598" y="70413"/>
                  <a:pt x="188197" y="70679"/>
                  <a:pt x="187776" y="70716"/>
                </a:cubicBezTo>
                <a:cubicBezTo>
                  <a:pt x="187311" y="70756"/>
                  <a:pt x="186801" y="70942"/>
                  <a:pt x="186365" y="71204"/>
                </a:cubicBezTo>
                <a:cubicBezTo>
                  <a:pt x="186693" y="70882"/>
                  <a:pt x="187019" y="70556"/>
                  <a:pt x="187341" y="70226"/>
                </a:cubicBezTo>
                <a:close/>
                <a:moveTo>
                  <a:pt x="182322" y="64374"/>
                </a:moveTo>
                <a:cubicBezTo>
                  <a:pt x="183080" y="66844"/>
                  <a:pt x="184066" y="69644"/>
                  <a:pt x="185190" y="71866"/>
                </a:cubicBezTo>
                <a:cubicBezTo>
                  <a:pt x="185078" y="71965"/>
                  <a:pt x="184965" y="72060"/>
                  <a:pt x="184852" y="72157"/>
                </a:cubicBezTo>
                <a:lnTo>
                  <a:pt x="184810" y="72153"/>
                </a:lnTo>
                <a:cubicBezTo>
                  <a:pt x="184570" y="72128"/>
                  <a:pt x="184329" y="72116"/>
                  <a:pt x="184088" y="72116"/>
                </a:cubicBezTo>
                <a:cubicBezTo>
                  <a:pt x="183839" y="72116"/>
                  <a:pt x="183590" y="72129"/>
                  <a:pt x="183341" y="72155"/>
                </a:cubicBezTo>
                <a:cubicBezTo>
                  <a:pt x="183105" y="69550"/>
                  <a:pt x="182407" y="67013"/>
                  <a:pt x="181682" y="64959"/>
                </a:cubicBezTo>
                <a:cubicBezTo>
                  <a:pt x="181921" y="64741"/>
                  <a:pt x="182137" y="64543"/>
                  <a:pt x="182322" y="64375"/>
                </a:cubicBezTo>
                <a:lnTo>
                  <a:pt x="182322" y="64374"/>
                </a:lnTo>
                <a:close/>
                <a:moveTo>
                  <a:pt x="185809" y="71741"/>
                </a:moveTo>
                <a:lnTo>
                  <a:pt x="185809" y="71741"/>
                </a:lnTo>
                <a:cubicBezTo>
                  <a:pt x="185792" y="71914"/>
                  <a:pt x="185644" y="72073"/>
                  <a:pt x="185472" y="72133"/>
                </a:cubicBezTo>
                <a:cubicBezTo>
                  <a:pt x="185437" y="72145"/>
                  <a:pt x="185400" y="72154"/>
                  <a:pt x="185364" y="72160"/>
                </a:cubicBezTo>
                <a:cubicBezTo>
                  <a:pt x="185513" y="72022"/>
                  <a:pt x="185661" y="71882"/>
                  <a:pt x="185809" y="71741"/>
                </a:cubicBezTo>
                <a:close/>
                <a:moveTo>
                  <a:pt x="180601" y="65950"/>
                </a:moveTo>
                <a:cubicBezTo>
                  <a:pt x="180860" y="68136"/>
                  <a:pt x="181801" y="70676"/>
                  <a:pt x="182606" y="72270"/>
                </a:cubicBezTo>
                <a:cubicBezTo>
                  <a:pt x="182584" y="72275"/>
                  <a:pt x="182562" y="72279"/>
                  <a:pt x="182539" y="72284"/>
                </a:cubicBezTo>
                <a:cubicBezTo>
                  <a:pt x="182295" y="72339"/>
                  <a:pt x="182051" y="72405"/>
                  <a:pt x="181806" y="72473"/>
                </a:cubicBezTo>
                <a:cubicBezTo>
                  <a:pt x="181339" y="70700"/>
                  <a:pt x="180452" y="68304"/>
                  <a:pt x="179618" y="66852"/>
                </a:cubicBezTo>
                <a:lnTo>
                  <a:pt x="180601" y="65950"/>
                </a:lnTo>
                <a:close/>
                <a:moveTo>
                  <a:pt x="178509" y="67853"/>
                </a:moveTo>
                <a:cubicBezTo>
                  <a:pt x="179141" y="69547"/>
                  <a:pt x="179903" y="71310"/>
                  <a:pt x="180755" y="72751"/>
                </a:cubicBezTo>
                <a:lnTo>
                  <a:pt x="180756" y="72751"/>
                </a:lnTo>
                <a:cubicBezTo>
                  <a:pt x="180432" y="72822"/>
                  <a:pt x="180107" y="72870"/>
                  <a:pt x="179782" y="72870"/>
                </a:cubicBezTo>
                <a:cubicBezTo>
                  <a:pt x="179729" y="72870"/>
                  <a:pt x="179676" y="72869"/>
                  <a:pt x="179623" y="72866"/>
                </a:cubicBezTo>
                <a:cubicBezTo>
                  <a:pt x="179133" y="71945"/>
                  <a:pt x="178417" y="70801"/>
                  <a:pt x="177371" y="69440"/>
                </a:cubicBezTo>
                <a:cubicBezTo>
                  <a:pt x="177265" y="69302"/>
                  <a:pt x="177162" y="69167"/>
                  <a:pt x="177062" y="69034"/>
                </a:cubicBezTo>
                <a:cubicBezTo>
                  <a:pt x="177575" y="68639"/>
                  <a:pt x="178063" y="68239"/>
                  <a:pt x="178509" y="67853"/>
                </a:cubicBezTo>
                <a:close/>
                <a:moveTo>
                  <a:pt x="174668" y="67293"/>
                </a:moveTo>
                <a:cubicBezTo>
                  <a:pt x="174822" y="67680"/>
                  <a:pt x="175006" y="68098"/>
                  <a:pt x="175227" y="68545"/>
                </a:cubicBezTo>
                <a:cubicBezTo>
                  <a:pt x="173327" y="69945"/>
                  <a:pt x="172159" y="71396"/>
                  <a:pt x="171749" y="71950"/>
                </a:cubicBezTo>
                <a:cubicBezTo>
                  <a:pt x="171755" y="71971"/>
                  <a:pt x="171763" y="71992"/>
                  <a:pt x="171769" y="72013"/>
                </a:cubicBezTo>
                <a:cubicBezTo>
                  <a:pt x="171777" y="72048"/>
                  <a:pt x="171787" y="72081"/>
                  <a:pt x="171796" y="72115"/>
                </a:cubicBezTo>
                <a:cubicBezTo>
                  <a:pt x="173114" y="71663"/>
                  <a:pt x="174575" y="70817"/>
                  <a:pt x="175938" y="69863"/>
                </a:cubicBezTo>
                <a:cubicBezTo>
                  <a:pt x="176066" y="70082"/>
                  <a:pt x="176201" y="70305"/>
                  <a:pt x="176345" y="70534"/>
                </a:cubicBezTo>
                <a:cubicBezTo>
                  <a:pt x="176902" y="71418"/>
                  <a:pt x="177418" y="72156"/>
                  <a:pt x="177887" y="72773"/>
                </a:cubicBezTo>
                <a:cubicBezTo>
                  <a:pt x="177691" y="72855"/>
                  <a:pt x="177502" y="72961"/>
                  <a:pt x="177299" y="73022"/>
                </a:cubicBezTo>
                <a:cubicBezTo>
                  <a:pt x="177156" y="73064"/>
                  <a:pt x="177013" y="73083"/>
                  <a:pt x="176871" y="73083"/>
                </a:cubicBezTo>
                <a:cubicBezTo>
                  <a:pt x="175879" y="73083"/>
                  <a:pt x="174907" y="72178"/>
                  <a:pt x="173886" y="72178"/>
                </a:cubicBezTo>
                <a:cubicBezTo>
                  <a:pt x="173798" y="72178"/>
                  <a:pt x="173710" y="72185"/>
                  <a:pt x="173622" y="72199"/>
                </a:cubicBezTo>
                <a:cubicBezTo>
                  <a:pt x="173018" y="72299"/>
                  <a:pt x="172556" y="72737"/>
                  <a:pt x="172064" y="73118"/>
                </a:cubicBezTo>
                <a:cubicBezTo>
                  <a:pt x="171979" y="72783"/>
                  <a:pt x="171886" y="72450"/>
                  <a:pt x="171796" y="72115"/>
                </a:cubicBezTo>
                <a:cubicBezTo>
                  <a:pt x="171723" y="72141"/>
                  <a:pt x="171651" y="72164"/>
                  <a:pt x="171581" y="72187"/>
                </a:cubicBezTo>
                <a:cubicBezTo>
                  <a:pt x="171581" y="72187"/>
                  <a:pt x="171637" y="72101"/>
                  <a:pt x="171749" y="71950"/>
                </a:cubicBezTo>
                <a:cubicBezTo>
                  <a:pt x="171576" y="71389"/>
                  <a:pt x="171377" y="70837"/>
                  <a:pt x="171163" y="70292"/>
                </a:cubicBezTo>
                <a:lnTo>
                  <a:pt x="171164" y="70292"/>
                </a:lnTo>
                <a:cubicBezTo>
                  <a:pt x="172416" y="69525"/>
                  <a:pt x="173597" y="68465"/>
                  <a:pt x="174668" y="67293"/>
                </a:cubicBezTo>
                <a:close/>
                <a:moveTo>
                  <a:pt x="171563" y="72879"/>
                </a:moveTo>
                <a:lnTo>
                  <a:pt x="171563" y="72880"/>
                </a:lnTo>
                <a:cubicBezTo>
                  <a:pt x="171615" y="73042"/>
                  <a:pt x="171665" y="73206"/>
                  <a:pt x="171716" y="73369"/>
                </a:cubicBezTo>
                <a:cubicBezTo>
                  <a:pt x="171677" y="73393"/>
                  <a:pt x="171639" y="73417"/>
                  <a:pt x="171601" y="73440"/>
                </a:cubicBezTo>
                <a:cubicBezTo>
                  <a:pt x="171035" y="73774"/>
                  <a:pt x="170382" y="73899"/>
                  <a:pt x="169718" y="73922"/>
                </a:cubicBezTo>
                <a:cubicBezTo>
                  <a:pt x="170725" y="73461"/>
                  <a:pt x="171298" y="73078"/>
                  <a:pt x="171563" y="72879"/>
                </a:cubicBezTo>
                <a:close/>
                <a:moveTo>
                  <a:pt x="199010" y="74841"/>
                </a:moveTo>
                <a:lnTo>
                  <a:pt x="199009" y="74841"/>
                </a:lnTo>
                <a:lnTo>
                  <a:pt x="199009" y="74841"/>
                </a:lnTo>
                <a:cubicBezTo>
                  <a:pt x="199009" y="74841"/>
                  <a:pt x="199009" y="74841"/>
                  <a:pt x="199010" y="74841"/>
                </a:cubicBezTo>
                <a:close/>
                <a:moveTo>
                  <a:pt x="145079" y="78761"/>
                </a:moveTo>
                <a:lnTo>
                  <a:pt x="145080" y="78762"/>
                </a:lnTo>
                <a:cubicBezTo>
                  <a:pt x="145443" y="78895"/>
                  <a:pt x="145817" y="78941"/>
                  <a:pt x="146145" y="79147"/>
                </a:cubicBezTo>
                <a:cubicBezTo>
                  <a:pt x="146156" y="79361"/>
                  <a:pt x="146164" y="79574"/>
                  <a:pt x="146166" y="79787"/>
                </a:cubicBezTo>
                <a:cubicBezTo>
                  <a:pt x="146067" y="79848"/>
                  <a:pt x="145966" y="79909"/>
                  <a:pt x="145868" y="79971"/>
                </a:cubicBezTo>
                <a:cubicBezTo>
                  <a:pt x="145728" y="79956"/>
                  <a:pt x="145589" y="79947"/>
                  <a:pt x="145450" y="79943"/>
                </a:cubicBezTo>
                <a:cubicBezTo>
                  <a:pt x="145180" y="79669"/>
                  <a:pt x="144834" y="79338"/>
                  <a:pt x="144436" y="79003"/>
                </a:cubicBezTo>
                <a:cubicBezTo>
                  <a:pt x="144432" y="78977"/>
                  <a:pt x="144425" y="78950"/>
                  <a:pt x="144415" y="78926"/>
                </a:cubicBezTo>
                <a:lnTo>
                  <a:pt x="144415" y="78926"/>
                </a:lnTo>
                <a:cubicBezTo>
                  <a:pt x="144479" y="79013"/>
                  <a:pt x="144582" y="79051"/>
                  <a:pt x="144687" y="79051"/>
                </a:cubicBezTo>
                <a:cubicBezTo>
                  <a:pt x="144865" y="79051"/>
                  <a:pt x="145051" y="78941"/>
                  <a:pt x="145079" y="78761"/>
                </a:cubicBezTo>
                <a:close/>
                <a:moveTo>
                  <a:pt x="130883" y="81673"/>
                </a:moveTo>
                <a:cubicBezTo>
                  <a:pt x="131031" y="81717"/>
                  <a:pt x="131181" y="81754"/>
                  <a:pt x="131333" y="81781"/>
                </a:cubicBezTo>
                <a:cubicBezTo>
                  <a:pt x="131333" y="81781"/>
                  <a:pt x="131148" y="81777"/>
                  <a:pt x="130879" y="81765"/>
                </a:cubicBezTo>
                <a:cubicBezTo>
                  <a:pt x="130880" y="81734"/>
                  <a:pt x="130881" y="81703"/>
                  <a:pt x="130883" y="81673"/>
                </a:cubicBezTo>
                <a:close/>
                <a:moveTo>
                  <a:pt x="49775" y="81986"/>
                </a:moveTo>
                <a:lnTo>
                  <a:pt x="49801" y="82010"/>
                </a:lnTo>
                <a:cubicBezTo>
                  <a:pt x="49784" y="82022"/>
                  <a:pt x="49767" y="82037"/>
                  <a:pt x="49753" y="82053"/>
                </a:cubicBezTo>
                <a:cubicBezTo>
                  <a:pt x="49763" y="82031"/>
                  <a:pt x="49769" y="82009"/>
                  <a:pt x="49775" y="81986"/>
                </a:cubicBezTo>
                <a:close/>
                <a:moveTo>
                  <a:pt x="63125" y="80153"/>
                </a:moveTo>
                <a:cubicBezTo>
                  <a:pt x="63192" y="80266"/>
                  <a:pt x="63268" y="80392"/>
                  <a:pt x="63350" y="80525"/>
                </a:cubicBezTo>
                <a:cubicBezTo>
                  <a:pt x="62850" y="81013"/>
                  <a:pt x="62216" y="81628"/>
                  <a:pt x="61563" y="82263"/>
                </a:cubicBezTo>
                <a:cubicBezTo>
                  <a:pt x="61407" y="82226"/>
                  <a:pt x="61249" y="82194"/>
                  <a:pt x="61091" y="82169"/>
                </a:cubicBezTo>
                <a:cubicBezTo>
                  <a:pt x="61960" y="81436"/>
                  <a:pt x="62623" y="80761"/>
                  <a:pt x="63125" y="80155"/>
                </a:cubicBezTo>
                <a:lnTo>
                  <a:pt x="63125" y="80153"/>
                </a:lnTo>
                <a:close/>
                <a:moveTo>
                  <a:pt x="63708" y="81097"/>
                </a:moveTo>
                <a:cubicBezTo>
                  <a:pt x="64093" y="81705"/>
                  <a:pt x="64550" y="82404"/>
                  <a:pt x="64967" y="83036"/>
                </a:cubicBezTo>
                <a:cubicBezTo>
                  <a:pt x="64736" y="83140"/>
                  <a:pt x="64496" y="83250"/>
                  <a:pt x="64247" y="83365"/>
                </a:cubicBezTo>
                <a:cubicBezTo>
                  <a:pt x="63697" y="83045"/>
                  <a:pt x="63120" y="82777"/>
                  <a:pt x="62522" y="82560"/>
                </a:cubicBezTo>
                <a:cubicBezTo>
                  <a:pt x="62976" y="82048"/>
                  <a:pt x="63378" y="81542"/>
                  <a:pt x="63707" y="81098"/>
                </a:cubicBezTo>
                <a:lnTo>
                  <a:pt x="63708" y="81097"/>
                </a:lnTo>
                <a:close/>
                <a:moveTo>
                  <a:pt x="58703" y="83864"/>
                </a:moveTo>
                <a:lnTo>
                  <a:pt x="58701" y="83867"/>
                </a:lnTo>
                <a:cubicBezTo>
                  <a:pt x="58701" y="83867"/>
                  <a:pt x="58701" y="83867"/>
                  <a:pt x="58701" y="83866"/>
                </a:cubicBezTo>
                <a:lnTo>
                  <a:pt x="58703" y="83864"/>
                </a:lnTo>
                <a:close/>
                <a:moveTo>
                  <a:pt x="60317" y="82792"/>
                </a:moveTo>
                <a:cubicBezTo>
                  <a:pt x="60484" y="82844"/>
                  <a:pt x="60664" y="82900"/>
                  <a:pt x="60852" y="82959"/>
                </a:cubicBezTo>
                <a:cubicBezTo>
                  <a:pt x="60202" y="83598"/>
                  <a:pt x="59584" y="84216"/>
                  <a:pt x="59118" y="84706"/>
                </a:cubicBezTo>
                <a:cubicBezTo>
                  <a:pt x="58946" y="84700"/>
                  <a:pt x="58769" y="84694"/>
                  <a:pt x="58588" y="84689"/>
                </a:cubicBezTo>
                <a:cubicBezTo>
                  <a:pt x="58624" y="84446"/>
                  <a:pt x="58657" y="84203"/>
                  <a:pt x="58689" y="83960"/>
                </a:cubicBezTo>
                <a:lnTo>
                  <a:pt x="58689" y="83959"/>
                </a:lnTo>
                <a:cubicBezTo>
                  <a:pt x="59291" y="83557"/>
                  <a:pt x="59829" y="83168"/>
                  <a:pt x="60317" y="82792"/>
                </a:cubicBezTo>
                <a:close/>
                <a:moveTo>
                  <a:pt x="65577" y="83959"/>
                </a:moveTo>
                <a:cubicBezTo>
                  <a:pt x="65842" y="84355"/>
                  <a:pt x="66050" y="84664"/>
                  <a:pt x="66151" y="84816"/>
                </a:cubicBezTo>
                <a:cubicBezTo>
                  <a:pt x="66113" y="84769"/>
                  <a:pt x="66075" y="84723"/>
                  <a:pt x="66036" y="84677"/>
                </a:cubicBezTo>
                <a:lnTo>
                  <a:pt x="66008" y="84702"/>
                </a:lnTo>
                <a:cubicBezTo>
                  <a:pt x="66011" y="84706"/>
                  <a:pt x="66015" y="84712"/>
                  <a:pt x="66019" y="84717"/>
                </a:cubicBezTo>
                <a:cubicBezTo>
                  <a:pt x="65810" y="84504"/>
                  <a:pt x="65587" y="84304"/>
                  <a:pt x="65353" y="84118"/>
                </a:cubicBezTo>
                <a:cubicBezTo>
                  <a:pt x="65428" y="84065"/>
                  <a:pt x="65504" y="84012"/>
                  <a:pt x="65577" y="83959"/>
                </a:cubicBezTo>
                <a:close/>
                <a:moveTo>
                  <a:pt x="61847" y="83280"/>
                </a:moveTo>
                <a:cubicBezTo>
                  <a:pt x="62335" y="83440"/>
                  <a:pt x="62846" y="83613"/>
                  <a:pt x="63348" y="83791"/>
                </a:cubicBezTo>
                <a:cubicBezTo>
                  <a:pt x="62698" y="84107"/>
                  <a:pt x="62054" y="84472"/>
                  <a:pt x="61451" y="84845"/>
                </a:cubicBezTo>
                <a:lnTo>
                  <a:pt x="61451" y="84845"/>
                </a:lnTo>
                <a:cubicBezTo>
                  <a:pt x="61039" y="84811"/>
                  <a:pt x="60599" y="84780"/>
                  <a:pt x="60129" y="84754"/>
                </a:cubicBezTo>
                <a:cubicBezTo>
                  <a:pt x="60740" y="84325"/>
                  <a:pt x="61320" y="83814"/>
                  <a:pt x="61847" y="83280"/>
                </a:cubicBezTo>
                <a:close/>
                <a:moveTo>
                  <a:pt x="58553" y="84915"/>
                </a:moveTo>
                <a:cubicBezTo>
                  <a:pt x="58646" y="84940"/>
                  <a:pt x="58747" y="84964"/>
                  <a:pt x="58853" y="84990"/>
                </a:cubicBezTo>
                <a:cubicBezTo>
                  <a:pt x="58697" y="85160"/>
                  <a:pt x="58569" y="85307"/>
                  <a:pt x="58475" y="85424"/>
                </a:cubicBezTo>
                <a:cubicBezTo>
                  <a:pt x="58502" y="85255"/>
                  <a:pt x="58528" y="85086"/>
                  <a:pt x="58553" y="84916"/>
                </a:cubicBezTo>
                <a:lnTo>
                  <a:pt x="58553" y="84915"/>
                </a:lnTo>
                <a:close/>
                <a:moveTo>
                  <a:pt x="66482" y="83260"/>
                </a:moveTo>
                <a:cubicBezTo>
                  <a:pt x="66688" y="84369"/>
                  <a:pt x="66830" y="85337"/>
                  <a:pt x="66878" y="85677"/>
                </a:cubicBezTo>
                <a:cubicBezTo>
                  <a:pt x="66880" y="85690"/>
                  <a:pt x="66882" y="85703"/>
                  <a:pt x="66883" y="85714"/>
                </a:cubicBezTo>
                <a:cubicBezTo>
                  <a:pt x="66664" y="85437"/>
                  <a:pt x="66441" y="85163"/>
                  <a:pt x="66214" y="84892"/>
                </a:cubicBezTo>
                <a:cubicBezTo>
                  <a:pt x="66125" y="84462"/>
                  <a:pt x="66026" y="84067"/>
                  <a:pt x="65923" y="83700"/>
                </a:cubicBezTo>
                <a:cubicBezTo>
                  <a:pt x="66120" y="83551"/>
                  <a:pt x="66307" y="83402"/>
                  <a:pt x="66482" y="83260"/>
                </a:cubicBezTo>
                <a:close/>
                <a:moveTo>
                  <a:pt x="67893" y="81976"/>
                </a:moveTo>
                <a:cubicBezTo>
                  <a:pt x="67933" y="83488"/>
                  <a:pt x="68021" y="84850"/>
                  <a:pt x="68103" y="85872"/>
                </a:cubicBezTo>
                <a:cubicBezTo>
                  <a:pt x="67797" y="85919"/>
                  <a:pt x="67478" y="85959"/>
                  <a:pt x="67109" y="86004"/>
                </a:cubicBezTo>
                <a:cubicBezTo>
                  <a:pt x="67044" y="85920"/>
                  <a:pt x="66981" y="85835"/>
                  <a:pt x="66914" y="85752"/>
                </a:cubicBezTo>
                <a:cubicBezTo>
                  <a:pt x="67321" y="84527"/>
                  <a:pt x="67360" y="83484"/>
                  <a:pt x="67216" y="82625"/>
                </a:cubicBezTo>
                <a:lnTo>
                  <a:pt x="67217" y="82625"/>
                </a:lnTo>
                <a:cubicBezTo>
                  <a:pt x="67483" y="82383"/>
                  <a:pt x="67707" y="82164"/>
                  <a:pt x="67893" y="81976"/>
                </a:cubicBezTo>
                <a:close/>
                <a:moveTo>
                  <a:pt x="64950" y="84395"/>
                </a:moveTo>
                <a:cubicBezTo>
                  <a:pt x="65451" y="84600"/>
                  <a:pt x="65891" y="84800"/>
                  <a:pt x="66221" y="84984"/>
                </a:cubicBezTo>
                <a:cubicBezTo>
                  <a:pt x="66481" y="85324"/>
                  <a:pt x="66735" y="85671"/>
                  <a:pt x="66983" y="86020"/>
                </a:cubicBezTo>
                <a:lnTo>
                  <a:pt x="66860" y="86035"/>
                </a:lnTo>
                <a:cubicBezTo>
                  <a:pt x="66381" y="85762"/>
                  <a:pt x="65471" y="85410"/>
                  <a:pt x="63775" y="85129"/>
                </a:cubicBezTo>
                <a:lnTo>
                  <a:pt x="63776" y="85129"/>
                </a:lnTo>
                <a:cubicBezTo>
                  <a:pt x="64194" y="84886"/>
                  <a:pt x="64587" y="84641"/>
                  <a:pt x="64950" y="84395"/>
                </a:cubicBezTo>
                <a:close/>
                <a:moveTo>
                  <a:pt x="50911" y="83062"/>
                </a:moveTo>
                <a:cubicBezTo>
                  <a:pt x="51266" y="83417"/>
                  <a:pt x="51646" y="83815"/>
                  <a:pt x="52037" y="84254"/>
                </a:cubicBezTo>
                <a:cubicBezTo>
                  <a:pt x="52599" y="84884"/>
                  <a:pt x="53319" y="85496"/>
                  <a:pt x="54066" y="86039"/>
                </a:cubicBezTo>
                <a:cubicBezTo>
                  <a:pt x="53831" y="86073"/>
                  <a:pt x="53598" y="86114"/>
                  <a:pt x="53367" y="86167"/>
                </a:cubicBezTo>
                <a:cubicBezTo>
                  <a:pt x="53349" y="86170"/>
                  <a:pt x="53331" y="86176"/>
                  <a:pt x="53314" y="86179"/>
                </a:cubicBezTo>
                <a:cubicBezTo>
                  <a:pt x="53120" y="86069"/>
                  <a:pt x="52929" y="85965"/>
                  <a:pt x="52744" y="85868"/>
                </a:cubicBezTo>
                <a:cubicBezTo>
                  <a:pt x="52845" y="85614"/>
                  <a:pt x="52859" y="85326"/>
                  <a:pt x="52767" y="85069"/>
                </a:cubicBezTo>
                <a:cubicBezTo>
                  <a:pt x="52428" y="84905"/>
                  <a:pt x="52074" y="84610"/>
                  <a:pt x="51704" y="84610"/>
                </a:cubicBezTo>
                <a:cubicBezTo>
                  <a:pt x="51671" y="84610"/>
                  <a:pt x="51639" y="84612"/>
                  <a:pt x="51606" y="84617"/>
                </a:cubicBezTo>
                <a:cubicBezTo>
                  <a:pt x="51597" y="84618"/>
                  <a:pt x="51588" y="84619"/>
                  <a:pt x="51579" y="84619"/>
                </a:cubicBezTo>
                <a:cubicBezTo>
                  <a:pt x="51409" y="84619"/>
                  <a:pt x="51333" y="84376"/>
                  <a:pt x="51340" y="84194"/>
                </a:cubicBezTo>
                <a:cubicBezTo>
                  <a:pt x="51346" y="84003"/>
                  <a:pt x="51324" y="83747"/>
                  <a:pt x="51136" y="83710"/>
                </a:cubicBezTo>
                <a:cubicBezTo>
                  <a:pt x="51122" y="83707"/>
                  <a:pt x="51107" y="83706"/>
                  <a:pt x="51093" y="83706"/>
                </a:cubicBezTo>
                <a:cubicBezTo>
                  <a:pt x="51031" y="83706"/>
                  <a:pt x="50968" y="83727"/>
                  <a:pt x="50906" y="83727"/>
                </a:cubicBezTo>
                <a:cubicBezTo>
                  <a:pt x="50886" y="83727"/>
                  <a:pt x="50867" y="83724"/>
                  <a:pt x="50848" y="83719"/>
                </a:cubicBezTo>
                <a:cubicBezTo>
                  <a:pt x="50643" y="83659"/>
                  <a:pt x="50717" y="83349"/>
                  <a:pt x="50842" y="83176"/>
                </a:cubicBezTo>
                <a:cubicBezTo>
                  <a:pt x="50868" y="83139"/>
                  <a:pt x="50891" y="83102"/>
                  <a:pt x="50911" y="83062"/>
                </a:cubicBezTo>
                <a:close/>
                <a:moveTo>
                  <a:pt x="59513" y="85149"/>
                </a:moveTo>
                <a:cubicBezTo>
                  <a:pt x="59839" y="85225"/>
                  <a:pt x="60204" y="85306"/>
                  <a:pt x="60604" y="85391"/>
                </a:cubicBezTo>
                <a:cubicBezTo>
                  <a:pt x="60258" y="85622"/>
                  <a:pt x="59933" y="85849"/>
                  <a:pt x="59639" y="86061"/>
                </a:cubicBezTo>
                <a:cubicBezTo>
                  <a:pt x="59551" y="85992"/>
                  <a:pt x="59462" y="85910"/>
                  <a:pt x="59364" y="85870"/>
                </a:cubicBezTo>
                <a:cubicBezTo>
                  <a:pt x="59312" y="85848"/>
                  <a:pt x="59260" y="85839"/>
                  <a:pt x="59207" y="85839"/>
                </a:cubicBezTo>
                <a:cubicBezTo>
                  <a:pt x="58993" y="85839"/>
                  <a:pt x="58777" y="85992"/>
                  <a:pt x="58574" y="86098"/>
                </a:cubicBezTo>
                <a:cubicBezTo>
                  <a:pt x="58498" y="86139"/>
                  <a:pt x="58418" y="86177"/>
                  <a:pt x="58340" y="86209"/>
                </a:cubicBezTo>
                <a:cubicBezTo>
                  <a:pt x="58372" y="86026"/>
                  <a:pt x="58405" y="85841"/>
                  <a:pt x="58436" y="85655"/>
                </a:cubicBezTo>
                <a:lnTo>
                  <a:pt x="58436" y="85654"/>
                </a:lnTo>
                <a:cubicBezTo>
                  <a:pt x="58801" y="85526"/>
                  <a:pt x="59160" y="85353"/>
                  <a:pt x="59513" y="85149"/>
                </a:cubicBezTo>
                <a:close/>
                <a:moveTo>
                  <a:pt x="48970" y="79786"/>
                </a:moveTo>
                <a:lnTo>
                  <a:pt x="48970" y="79786"/>
                </a:lnTo>
                <a:cubicBezTo>
                  <a:pt x="50196" y="80805"/>
                  <a:pt x="54511" y="84300"/>
                  <a:pt x="58088" y="86073"/>
                </a:cubicBezTo>
                <a:cubicBezTo>
                  <a:pt x="58070" y="86154"/>
                  <a:pt x="58051" y="86235"/>
                  <a:pt x="58033" y="86315"/>
                </a:cubicBezTo>
                <a:cubicBezTo>
                  <a:pt x="57877" y="86358"/>
                  <a:pt x="57719" y="86383"/>
                  <a:pt x="57565" y="86383"/>
                </a:cubicBezTo>
                <a:cubicBezTo>
                  <a:pt x="57277" y="86383"/>
                  <a:pt x="57002" y="86296"/>
                  <a:pt x="56773" y="86083"/>
                </a:cubicBezTo>
                <a:cubicBezTo>
                  <a:pt x="56470" y="86030"/>
                  <a:pt x="56164" y="85992"/>
                  <a:pt x="55858" y="85972"/>
                </a:cubicBezTo>
                <a:cubicBezTo>
                  <a:pt x="53555" y="83811"/>
                  <a:pt x="50938" y="82296"/>
                  <a:pt x="49665" y="81622"/>
                </a:cubicBezTo>
                <a:cubicBezTo>
                  <a:pt x="49600" y="81549"/>
                  <a:pt x="49511" y="81503"/>
                  <a:pt x="49413" y="81490"/>
                </a:cubicBezTo>
                <a:lnTo>
                  <a:pt x="49371" y="81469"/>
                </a:lnTo>
                <a:cubicBezTo>
                  <a:pt x="49622" y="81336"/>
                  <a:pt x="49756" y="81007"/>
                  <a:pt x="49658" y="80738"/>
                </a:cubicBezTo>
                <a:cubicBezTo>
                  <a:pt x="49573" y="80506"/>
                  <a:pt x="49326" y="80350"/>
                  <a:pt x="49081" y="80350"/>
                </a:cubicBezTo>
                <a:cubicBezTo>
                  <a:pt x="49027" y="80350"/>
                  <a:pt x="48973" y="80357"/>
                  <a:pt x="48920" y="80374"/>
                </a:cubicBezTo>
                <a:cubicBezTo>
                  <a:pt x="48999" y="80191"/>
                  <a:pt x="49021" y="79977"/>
                  <a:pt x="48970" y="79786"/>
                </a:cubicBezTo>
                <a:close/>
                <a:moveTo>
                  <a:pt x="62563" y="85776"/>
                </a:moveTo>
                <a:cubicBezTo>
                  <a:pt x="63431" y="85930"/>
                  <a:pt x="64391" y="86085"/>
                  <a:pt x="65427" y="86226"/>
                </a:cubicBezTo>
                <a:cubicBezTo>
                  <a:pt x="64916" y="86298"/>
                  <a:pt x="64322" y="86389"/>
                  <a:pt x="63616" y="86510"/>
                </a:cubicBezTo>
                <a:cubicBezTo>
                  <a:pt x="63597" y="86513"/>
                  <a:pt x="63578" y="86516"/>
                  <a:pt x="63558" y="86521"/>
                </a:cubicBezTo>
                <a:cubicBezTo>
                  <a:pt x="63508" y="86496"/>
                  <a:pt x="63451" y="86482"/>
                  <a:pt x="63395" y="86482"/>
                </a:cubicBezTo>
                <a:cubicBezTo>
                  <a:pt x="63321" y="86482"/>
                  <a:pt x="63248" y="86506"/>
                  <a:pt x="63192" y="86555"/>
                </a:cubicBezTo>
                <a:cubicBezTo>
                  <a:pt x="63122" y="86445"/>
                  <a:pt x="62972" y="86428"/>
                  <a:pt x="62843" y="86423"/>
                </a:cubicBezTo>
                <a:cubicBezTo>
                  <a:pt x="62442" y="86404"/>
                  <a:pt x="62042" y="86382"/>
                  <a:pt x="61643" y="86357"/>
                </a:cubicBezTo>
                <a:cubicBezTo>
                  <a:pt x="61600" y="86315"/>
                  <a:pt x="61549" y="86282"/>
                  <a:pt x="61492" y="86259"/>
                </a:cubicBezTo>
                <a:cubicBezTo>
                  <a:pt x="61863" y="86104"/>
                  <a:pt x="62220" y="85943"/>
                  <a:pt x="62563" y="85776"/>
                </a:cubicBezTo>
                <a:close/>
                <a:moveTo>
                  <a:pt x="69212" y="85726"/>
                </a:moveTo>
                <a:lnTo>
                  <a:pt x="69212" y="85726"/>
                </a:lnTo>
                <a:cubicBezTo>
                  <a:pt x="69198" y="86035"/>
                  <a:pt x="69183" y="86338"/>
                  <a:pt x="69171" y="86629"/>
                </a:cubicBezTo>
                <a:cubicBezTo>
                  <a:pt x="69073" y="86664"/>
                  <a:pt x="68987" y="86711"/>
                  <a:pt x="68941" y="86771"/>
                </a:cubicBezTo>
                <a:cubicBezTo>
                  <a:pt x="68869" y="86749"/>
                  <a:pt x="68793" y="86738"/>
                  <a:pt x="68718" y="86738"/>
                </a:cubicBezTo>
                <a:cubicBezTo>
                  <a:pt x="68647" y="86738"/>
                  <a:pt x="68575" y="86748"/>
                  <a:pt x="68506" y="86768"/>
                </a:cubicBezTo>
                <a:cubicBezTo>
                  <a:pt x="68562" y="86505"/>
                  <a:pt x="68614" y="86249"/>
                  <a:pt x="68660" y="86001"/>
                </a:cubicBezTo>
                <a:lnTo>
                  <a:pt x="68660" y="86002"/>
                </a:lnTo>
                <a:cubicBezTo>
                  <a:pt x="68886" y="85892"/>
                  <a:pt x="69073" y="85797"/>
                  <a:pt x="69212" y="85726"/>
                </a:cubicBezTo>
                <a:close/>
                <a:moveTo>
                  <a:pt x="68135" y="86254"/>
                </a:moveTo>
                <a:cubicBezTo>
                  <a:pt x="68156" y="86508"/>
                  <a:pt x="68177" y="86732"/>
                  <a:pt x="68196" y="86928"/>
                </a:cubicBezTo>
                <a:cubicBezTo>
                  <a:pt x="68143" y="86971"/>
                  <a:pt x="68096" y="87021"/>
                  <a:pt x="68058" y="87077"/>
                </a:cubicBezTo>
                <a:cubicBezTo>
                  <a:pt x="68002" y="86962"/>
                  <a:pt x="67892" y="86895"/>
                  <a:pt x="67767" y="86869"/>
                </a:cubicBezTo>
                <a:cubicBezTo>
                  <a:pt x="67684" y="86759"/>
                  <a:pt x="67603" y="86646"/>
                  <a:pt x="67519" y="86535"/>
                </a:cubicBezTo>
                <a:cubicBezTo>
                  <a:pt x="67740" y="86437"/>
                  <a:pt x="67946" y="86343"/>
                  <a:pt x="68135" y="86254"/>
                </a:cubicBezTo>
                <a:close/>
                <a:moveTo>
                  <a:pt x="67383" y="86595"/>
                </a:moveTo>
                <a:cubicBezTo>
                  <a:pt x="67445" y="86685"/>
                  <a:pt x="67505" y="86775"/>
                  <a:pt x="67567" y="86866"/>
                </a:cubicBezTo>
                <a:cubicBezTo>
                  <a:pt x="67513" y="86874"/>
                  <a:pt x="67459" y="86889"/>
                  <a:pt x="67410" y="86911"/>
                </a:cubicBezTo>
                <a:cubicBezTo>
                  <a:pt x="67186" y="87017"/>
                  <a:pt x="67035" y="87231"/>
                  <a:pt x="66894" y="87434"/>
                </a:cubicBezTo>
                <a:cubicBezTo>
                  <a:pt x="66799" y="87305"/>
                  <a:pt x="66641" y="87243"/>
                  <a:pt x="66483" y="87243"/>
                </a:cubicBezTo>
                <a:cubicBezTo>
                  <a:pt x="66369" y="87243"/>
                  <a:pt x="66255" y="87275"/>
                  <a:pt x="66162" y="87336"/>
                </a:cubicBezTo>
                <a:cubicBezTo>
                  <a:pt x="66019" y="87314"/>
                  <a:pt x="65875" y="87295"/>
                  <a:pt x="65731" y="87277"/>
                </a:cubicBezTo>
                <a:cubicBezTo>
                  <a:pt x="66335" y="87046"/>
                  <a:pt x="66892" y="86812"/>
                  <a:pt x="67383" y="86595"/>
                </a:cubicBezTo>
                <a:close/>
                <a:moveTo>
                  <a:pt x="40119" y="0"/>
                </a:moveTo>
                <a:cubicBezTo>
                  <a:pt x="41194" y="3255"/>
                  <a:pt x="41727" y="6653"/>
                  <a:pt x="42167" y="10058"/>
                </a:cubicBezTo>
                <a:cubicBezTo>
                  <a:pt x="42020" y="9130"/>
                  <a:pt x="41818" y="8213"/>
                  <a:pt x="41509" y="7328"/>
                </a:cubicBezTo>
                <a:cubicBezTo>
                  <a:pt x="40977" y="5806"/>
                  <a:pt x="40108" y="4365"/>
                  <a:pt x="38832" y="3378"/>
                </a:cubicBezTo>
                <a:lnTo>
                  <a:pt x="38832" y="3378"/>
                </a:lnTo>
                <a:cubicBezTo>
                  <a:pt x="40177" y="6412"/>
                  <a:pt x="41082" y="9682"/>
                  <a:pt x="41242" y="12985"/>
                </a:cubicBezTo>
                <a:cubicBezTo>
                  <a:pt x="41092" y="11133"/>
                  <a:pt x="40588" y="9308"/>
                  <a:pt x="39748" y="7648"/>
                </a:cubicBezTo>
                <a:lnTo>
                  <a:pt x="39748" y="7648"/>
                </a:lnTo>
                <a:cubicBezTo>
                  <a:pt x="39242" y="10543"/>
                  <a:pt x="40201" y="13471"/>
                  <a:pt x="40495" y="16400"/>
                </a:cubicBezTo>
                <a:cubicBezTo>
                  <a:pt x="40460" y="16363"/>
                  <a:pt x="40425" y="16326"/>
                  <a:pt x="40390" y="16289"/>
                </a:cubicBezTo>
                <a:cubicBezTo>
                  <a:pt x="40365" y="15778"/>
                  <a:pt x="40330" y="15268"/>
                  <a:pt x="40259" y="14762"/>
                </a:cubicBezTo>
                <a:cubicBezTo>
                  <a:pt x="40065" y="13375"/>
                  <a:pt x="39565" y="11961"/>
                  <a:pt x="38508" y="11042"/>
                </a:cubicBezTo>
                <a:lnTo>
                  <a:pt x="38508" y="11042"/>
                </a:lnTo>
                <a:cubicBezTo>
                  <a:pt x="38999" y="12551"/>
                  <a:pt x="39493" y="14093"/>
                  <a:pt x="39735" y="15655"/>
                </a:cubicBezTo>
                <a:cubicBezTo>
                  <a:pt x="39602" y="15538"/>
                  <a:pt x="39465" y="15428"/>
                  <a:pt x="39324" y="15324"/>
                </a:cubicBezTo>
                <a:cubicBezTo>
                  <a:pt x="39031" y="14437"/>
                  <a:pt x="38616" y="13594"/>
                  <a:pt x="38093" y="12821"/>
                </a:cubicBezTo>
                <a:lnTo>
                  <a:pt x="38093" y="12821"/>
                </a:lnTo>
                <a:cubicBezTo>
                  <a:pt x="38322" y="13495"/>
                  <a:pt x="38493" y="14187"/>
                  <a:pt x="38607" y="14890"/>
                </a:cubicBezTo>
                <a:cubicBezTo>
                  <a:pt x="38564" y="14869"/>
                  <a:pt x="38521" y="14847"/>
                  <a:pt x="38477" y="14828"/>
                </a:cubicBezTo>
                <a:cubicBezTo>
                  <a:pt x="38007" y="14629"/>
                  <a:pt x="37500" y="14538"/>
                  <a:pt x="36997" y="14456"/>
                </a:cubicBezTo>
                <a:cubicBezTo>
                  <a:pt x="36676" y="14404"/>
                  <a:pt x="36353" y="14355"/>
                  <a:pt x="36029" y="14323"/>
                </a:cubicBezTo>
                <a:cubicBezTo>
                  <a:pt x="35510" y="13478"/>
                  <a:pt x="34935" y="12667"/>
                  <a:pt x="34309" y="11898"/>
                </a:cubicBezTo>
                <a:cubicBezTo>
                  <a:pt x="32971" y="10252"/>
                  <a:pt x="31380" y="8762"/>
                  <a:pt x="29457" y="7869"/>
                </a:cubicBezTo>
                <a:cubicBezTo>
                  <a:pt x="28346" y="7353"/>
                  <a:pt x="27112" y="7056"/>
                  <a:pt x="25891" y="7056"/>
                </a:cubicBezTo>
                <a:cubicBezTo>
                  <a:pt x="24998" y="7056"/>
                  <a:pt x="24113" y="7214"/>
                  <a:pt x="23288" y="7563"/>
                </a:cubicBezTo>
                <a:cubicBezTo>
                  <a:pt x="23472" y="7558"/>
                  <a:pt x="23656" y="7555"/>
                  <a:pt x="23842" y="7555"/>
                </a:cubicBezTo>
                <a:cubicBezTo>
                  <a:pt x="25961" y="7555"/>
                  <a:pt x="28155" y="7908"/>
                  <a:pt x="29797" y="9222"/>
                </a:cubicBezTo>
                <a:cubicBezTo>
                  <a:pt x="28784" y="9353"/>
                  <a:pt x="27763" y="9418"/>
                  <a:pt x="26742" y="9418"/>
                </a:cubicBezTo>
                <a:cubicBezTo>
                  <a:pt x="26360" y="9418"/>
                  <a:pt x="25978" y="9409"/>
                  <a:pt x="25596" y="9391"/>
                </a:cubicBezTo>
                <a:lnTo>
                  <a:pt x="25596" y="9391"/>
                </a:lnTo>
                <a:cubicBezTo>
                  <a:pt x="26253" y="9540"/>
                  <a:pt x="26925" y="9615"/>
                  <a:pt x="27597" y="9615"/>
                </a:cubicBezTo>
                <a:cubicBezTo>
                  <a:pt x="27990" y="9615"/>
                  <a:pt x="28384" y="9589"/>
                  <a:pt x="28776" y="9538"/>
                </a:cubicBezTo>
                <a:lnTo>
                  <a:pt x="28776" y="9538"/>
                </a:lnTo>
                <a:cubicBezTo>
                  <a:pt x="27686" y="9883"/>
                  <a:pt x="26562" y="10110"/>
                  <a:pt x="25423" y="10215"/>
                </a:cubicBezTo>
                <a:cubicBezTo>
                  <a:pt x="26417" y="10583"/>
                  <a:pt x="27474" y="10687"/>
                  <a:pt x="28540" y="10687"/>
                </a:cubicBezTo>
                <a:cubicBezTo>
                  <a:pt x="29200" y="10687"/>
                  <a:pt x="29864" y="10647"/>
                  <a:pt x="30520" y="10606"/>
                </a:cubicBezTo>
                <a:lnTo>
                  <a:pt x="30520" y="10606"/>
                </a:lnTo>
                <a:cubicBezTo>
                  <a:pt x="29398" y="11019"/>
                  <a:pt x="28214" y="11229"/>
                  <a:pt x="27021" y="11229"/>
                </a:cubicBezTo>
                <a:cubicBezTo>
                  <a:pt x="26914" y="11229"/>
                  <a:pt x="26807" y="11228"/>
                  <a:pt x="26701" y="11224"/>
                </a:cubicBezTo>
                <a:lnTo>
                  <a:pt x="26701" y="11224"/>
                </a:lnTo>
                <a:cubicBezTo>
                  <a:pt x="27801" y="11624"/>
                  <a:pt x="28968" y="11736"/>
                  <a:pt x="30145" y="11736"/>
                </a:cubicBezTo>
                <a:cubicBezTo>
                  <a:pt x="30861" y="11736"/>
                  <a:pt x="31581" y="11694"/>
                  <a:pt x="32292" y="11652"/>
                </a:cubicBezTo>
                <a:lnTo>
                  <a:pt x="32292" y="11652"/>
                </a:lnTo>
                <a:cubicBezTo>
                  <a:pt x="31183" y="12150"/>
                  <a:pt x="29982" y="12406"/>
                  <a:pt x="28768" y="12406"/>
                </a:cubicBezTo>
                <a:cubicBezTo>
                  <a:pt x="28728" y="12406"/>
                  <a:pt x="28687" y="12406"/>
                  <a:pt x="28647" y="12405"/>
                </a:cubicBezTo>
                <a:lnTo>
                  <a:pt x="28647" y="12405"/>
                </a:lnTo>
                <a:cubicBezTo>
                  <a:pt x="29819" y="12669"/>
                  <a:pt x="31009" y="12849"/>
                  <a:pt x="32207" y="12945"/>
                </a:cubicBezTo>
                <a:cubicBezTo>
                  <a:pt x="30469" y="12952"/>
                  <a:pt x="28686" y="12967"/>
                  <a:pt x="27068" y="13601"/>
                </a:cubicBezTo>
                <a:cubicBezTo>
                  <a:pt x="27563" y="13558"/>
                  <a:pt x="28059" y="13537"/>
                  <a:pt x="28555" y="13537"/>
                </a:cubicBezTo>
                <a:cubicBezTo>
                  <a:pt x="30058" y="13537"/>
                  <a:pt x="31556" y="13731"/>
                  <a:pt x="33013" y="14115"/>
                </a:cubicBezTo>
                <a:cubicBezTo>
                  <a:pt x="32844" y="14132"/>
                  <a:pt x="32674" y="14139"/>
                  <a:pt x="32503" y="14139"/>
                </a:cubicBezTo>
                <a:cubicBezTo>
                  <a:pt x="31423" y="14139"/>
                  <a:pt x="30315" y="13846"/>
                  <a:pt x="29260" y="13846"/>
                </a:cubicBezTo>
                <a:cubicBezTo>
                  <a:pt x="28736" y="13846"/>
                  <a:pt x="28225" y="13918"/>
                  <a:pt x="27738" y="14135"/>
                </a:cubicBezTo>
                <a:cubicBezTo>
                  <a:pt x="28134" y="14125"/>
                  <a:pt x="28533" y="14116"/>
                  <a:pt x="28933" y="14116"/>
                </a:cubicBezTo>
                <a:cubicBezTo>
                  <a:pt x="30385" y="14116"/>
                  <a:pt x="31841" y="14236"/>
                  <a:pt x="33129" y="14866"/>
                </a:cubicBezTo>
                <a:cubicBezTo>
                  <a:pt x="33117" y="14872"/>
                  <a:pt x="33104" y="14879"/>
                  <a:pt x="33092" y="14886"/>
                </a:cubicBezTo>
                <a:lnTo>
                  <a:pt x="31956" y="14730"/>
                </a:lnTo>
                <a:cubicBezTo>
                  <a:pt x="31444" y="14660"/>
                  <a:pt x="30910" y="14595"/>
                  <a:pt x="30387" y="14595"/>
                </a:cubicBezTo>
                <a:cubicBezTo>
                  <a:pt x="29652" y="14595"/>
                  <a:pt x="28940" y="14723"/>
                  <a:pt x="28348" y="15142"/>
                </a:cubicBezTo>
                <a:cubicBezTo>
                  <a:pt x="28828" y="15120"/>
                  <a:pt x="29319" y="15100"/>
                  <a:pt x="29809" y="15100"/>
                </a:cubicBezTo>
                <a:cubicBezTo>
                  <a:pt x="30690" y="15100"/>
                  <a:pt x="31570" y="15163"/>
                  <a:pt x="32391" y="15380"/>
                </a:cubicBezTo>
                <a:cubicBezTo>
                  <a:pt x="32247" y="15502"/>
                  <a:pt x="32111" y="15633"/>
                  <a:pt x="31984" y="15773"/>
                </a:cubicBezTo>
                <a:cubicBezTo>
                  <a:pt x="31742" y="15744"/>
                  <a:pt x="31498" y="15725"/>
                  <a:pt x="31253" y="15718"/>
                </a:cubicBezTo>
                <a:cubicBezTo>
                  <a:pt x="31197" y="15717"/>
                  <a:pt x="31141" y="15716"/>
                  <a:pt x="31085" y="15716"/>
                </a:cubicBezTo>
                <a:cubicBezTo>
                  <a:pt x="30310" y="15716"/>
                  <a:pt x="29522" y="15861"/>
                  <a:pt x="28838" y="16216"/>
                </a:cubicBezTo>
                <a:cubicBezTo>
                  <a:pt x="27103" y="14747"/>
                  <a:pt x="25147" y="13543"/>
                  <a:pt x="22965" y="12986"/>
                </a:cubicBezTo>
                <a:cubicBezTo>
                  <a:pt x="22728" y="12901"/>
                  <a:pt x="22485" y="12832"/>
                  <a:pt x="22239" y="12781"/>
                </a:cubicBezTo>
                <a:cubicBezTo>
                  <a:pt x="21950" y="12724"/>
                  <a:pt x="21659" y="12697"/>
                  <a:pt x="21368" y="12697"/>
                </a:cubicBezTo>
                <a:cubicBezTo>
                  <a:pt x="20160" y="12697"/>
                  <a:pt x="18954" y="13156"/>
                  <a:pt x="17893" y="13766"/>
                </a:cubicBezTo>
                <a:cubicBezTo>
                  <a:pt x="18736" y="13546"/>
                  <a:pt x="19600" y="13436"/>
                  <a:pt x="20463" y="13436"/>
                </a:cubicBezTo>
                <a:cubicBezTo>
                  <a:pt x="21440" y="13436"/>
                  <a:pt x="22416" y="13577"/>
                  <a:pt x="23361" y="13857"/>
                </a:cubicBezTo>
                <a:cubicBezTo>
                  <a:pt x="22049" y="13945"/>
                  <a:pt x="20750" y="14172"/>
                  <a:pt x="19485" y="14534"/>
                </a:cubicBezTo>
                <a:cubicBezTo>
                  <a:pt x="19014" y="14670"/>
                  <a:pt x="18534" y="14830"/>
                  <a:pt x="18159" y="15147"/>
                </a:cubicBezTo>
                <a:cubicBezTo>
                  <a:pt x="19192" y="14889"/>
                  <a:pt x="20251" y="14760"/>
                  <a:pt x="21311" y="14760"/>
                </a:cubicBezTo>
                <a:cubicBezTo>
                  <a:pt x="21945" y="14760"/>
                  <a:pt x="22580" y="14806"/>
                  <a:pt x="23209" y="14899"/>
                </a:cubicBezTo>
                <a:lnTo>
                  <a:pt x="19245" y="16052"/>
                </a:lnTo>
                <a:cubicBezTo>
                  <a:pt x="20664" y="15934"/>
                  <a:pt x="22070" y="15690"/>
                  <a:pt x="23446" y="15320"/>
                </a:cubicBezTo>
                <a:lnTo>
                  <a:pt x="23446" y="15320"/>
                </a:lnTo>
                <a:cubicBezTo>
                  <a:pt x="22105" y="15963"/>
                  <a:pt x="20708" y="16483"/>
                  <a:pt x="19273" y="16874"/>
                </a:cubicBezTo>
                <a:cubicBezTo>
                  <a:pt x="19424" y="16881"/>
                  <a:pt x="19575" y="16884"/>
                  <a:pt x="19726" y="16884"/>
                </a:cubicBezTo>
                <a:cubicBezTo>
                  <a:pt x="21270" y="16884"/>
                  <a:pt x="22793" y="16526"/>
                  <a:pt x="24178" y="15836"/>
                </a:cubicBezTo>
                <a:lnTo>
                  <a:pt x="24178" y="15836"/>
                </a:lnTo>
                <a:cubicBezTo>
                  <a:pt x="22972" y="16613"/>
                  <a:pt x="21665" y="17221"/>
                  <a:pt x="20292" y="17643"/>
                </a:cubicBezTo>
                <a:cubicBezTo>
                  <a:pt x="20570" y="17678"/>
                  <a:pt x="20850" y="17695"/>
                  <a:pt x="21130" y="17695"/>
                </a:cubicBezTo>
                <a:cubicBezTo>
                  <a:pt x="22300" y="17695"/>
                  <a:pt x="23470" y="17393"/>
                  <a:pt x="24494" y="16824"/>
                </a:cubicBezTo>
                <a:lnTo>
                  <a:pt x="24494" y="16824"/>
                </a:lnTo>
                <a:cubicBezTo>
                  <a:pt x="24493" y="16838"/>
                  <a:pt x="24491" y="16850"/>
                  <a:pt x="24489" y="16863"/>
                </a:cubicBezTo>
                <a:cubicBezTo>
                  <a:pt x="23669" y="17429"/>
                  <a:pt x="22769" y="17868"/>
                  <a:pt x="21818" y="18167"/>
                </a:cubicBezTo>
                <a:cubicBezTo>
                  <a:pt x="22113" y="18203"/>
                  <a:pt x="22408" y="18222"/>
                  <a:pt x="22704" y="18222"/>
                </a:cubicBezTo>
                <a:cubicBezTo>
                  <a:pt x="23212" y="18222"/>
                  <a:pt x="23719" y="18168"/>
                  <a:pt x="24217" y="18062"/>
                </a:cubicBezTo>
                <a:lnTo>
                  <a:pt x="24217" y="18062"/>
                </a:lnTo>
                <a:cubicBezTo>
                  <a:pt x="24164" y="18228"/>
                  <a:pt x="24105" y="18393"/>
                  <a:pt x="24043" y="18558"/>
                </a:cubicBezTo>
                <a:cubicBezTo>
                  <a:pt x="23300" y="19015"/>
                  <a:pt x="22467" y="19327"/>
                  <a:pt x="21605" y="19454"/>
                </a:cubicBezTo>
                <a:cubicBezTo>
                  <a:pt x="21826" y="19496"/>
                  <a:pt x="22047" y="19516"/>
                  <a:pt x="22269" y="19516"/>
                </a:cubicBezTo>
                <a:cubicBezTo>
                  <a:pt x="22766" y="19516"/>
                  <a:pt x="23262" y="19418"/>
                  <a:pt x="23748" y="19264"/>
                </a:cubicBezTo>
                <a:lnTo>
                  <a:pt x="23748" y="19264"/>
                </a:lnTo>
                <a:cubicBezTo>
                  <a:pt x="23653" y="19475"/>
                  <a:pt x="23553" y="19685"/>
                  <a:pt x="23451" y="19893"/>
                </a:cubicBezTo>
                <a:cubicBezTo>
                  <a:pt x="23133" y="20016"/>
                  <a:pt x="22805" y="20108"/>
                  <a:pt x="22470" y="20167"/>
                </a:cubicBezTo>
                <a:cubicBezTo>
                  <a:pt x="22642" y="20191"/>
                  <a:pt x="22815" y="20203"/>
                  <a:pt x="22989" y="20203"/>
                </a:cubicBezTo>
                <a:cubicBezTo>
                  <a:pt x="23587" y="20203"/>
                  <a:pt x="24185" y="20064"/>
                  <a:pt x="24727" y="19808"/>
                </a:cubicBezTo>
                <a:lnTo>
                  <a:pt x="24727" y="19808"/>
                </a:lnTo>
                <a:cubicBezTo>
                  <a:pt x="24658" y="20049"/>
                  <a:pt x="24581" y="20287"/>
                  <a:pt x="24497" y="20522"/>
                </a:cubicBezTo>
                <a:cubicBezTo>
                  <a:pt x="24330" y="20610"/>
                  <a:pt x="24154" y="20680"/>
                  <a:pt x="23972" y="20733"/>
                </a:cubicBezTo>
                <a:cubicBezTo>
                  <a:pt x="24051" y="20741"/>
                  <a:pt x="24129" y="20744"/>
                  <a:pt x="24207" y="20744"/>
                </a:cubicBezTo>
                <a:cubicBezTo>
                  <a:pt x="24755" y="20744"/>
                  <a:pt x="25281" y="20570"/>
                  <a:pt x="25784" y="20319"/>
                </a:cubicBezTo>
                <a:lnTo>
                  <a:pt x="25784" y="20319"/>
                </a:lnTo>
                <a:cubicBezTo>
                  <a:pt x="25722" y="20534"/>
                  <a:pt x="25654" y="20750"/>
                  <a:pt x="25579" y="20962"/>
                </a:cubicBezTo>
                <a:cubicBezTo>
                  <a:pt x="25729" y="20720"/>
                  <a:pt x="25863" y="20470"/>
                  <a:pt x="25984" y="20214"/>
                </a:cubicBezTo>
                <a:cubicBezTo>
                  <a:pt x="26298" y="20042"/>
                  <a:pt x="26603" y="19844"/>
                  <a:pt x="26897" y="19646"/>
                </a:cubicBezTo>
                <a:lnTo>
                  <a:pt x="26897" y="19646"/>
                </a:lnTo>
                <a:cubicBezTo>
                  <a:pt x="26882" y="19759"/>
                  <a:pt x="26864" y="19872"/>
                  <a:pt x="26844" y="19985"/>
                </a:cubicBezTo>
                <a:cubicBezTo>
                  <a:pt x="26519" y="20586"/>
                  <a:pt x="26024" y="21080"/>
                  <a:pt x="25419" y="21400"/>
                </a:cubicBezTo>
                <a:cubicBezTo>
                  <a:pt x="23969" y="20978"/>
                  <a:pt x="22477" y="20741"/>
                  <a:pt x="20986" y="20741"/>
                </a:cubicBezTo>
                <a:cubicBezTo>
                  <a:pt x="20088" y="20741"/>
                  <a:pt x="19190" y="20827"/>
                  <a:pt x="18302" y="21010"/>
                </a:cubicBezTo>
                <a:cubicBezTo>
                  <a:pt x="20231" y="21045"/>
                  <a:pt x="22240" y="21101"/>
                  <a:pt x="23956" y="21983"/>
                </a:cubicBezTo>
                <a:cubicBezTo>
                  <a:pt x="22866" y="21584"/>
                  <a:pt x="21708" y="21389"/>
                  <a:pt x="20549" y="21389"/>
                </a:cubicBezTo>
                <a:cubicBezTo>
                  <a:pt x="18486" y="21389"/>
                  <a:pt x="16420" y="22007"/>
                  <a:pt x="14729" y="23193"/>
                </a:cubicBezTo>
                <a:cubicBezTo>
                  <a:pt x="15909" y="22471"/>
                  <a:pt x="17282" y="22252"/>
                  <a:pt x="18682" y="22252"/>
                </a:cubicBezTo>
                <a:cubicBezTo>
                  <a:pt x="19518" y="22252"/>
                  <a:pt x="20364" y="22330"/>
                  <a:pt x="21185" y="22425"/>
                </a:cubicBezTo>
                <a:cubicBezTo>
                  <a:pt x="21072" y="22414"/>
                  <a:pt x="20959" y="22409"/>
                  <a:pt x="20847" y="22409"/>
                </a:cubicBezTo>
                <a:cubicBezTo>
                  <a:pt x="19660" y="22409"/>
                  <a:pt x="18522" y="22995"/>
                  <a:pt x="17550" y="23699"/>
                </a:cubicBezTo>
                <a:cubicBezTo>
                  <a:pt x="16566" y="24413"/>
                  <a:pt x="15674" y="25263"/>
                  <a:pt x="14635" y="25888"/>
                </a:cubicBezTo>
                <a:cubicBezTo>
                  <a:pt x="15776" y="25249"/>
                  <a:pt x="17112" y="25030"/>
                  <a:pt x="18369" y="24640"/>
                </a:cubicBezTo>
                <a:cubicBezTo>
                  <a:pt x="19888" y="24170"/>
                  <a:pt x="21312" y="23444"/>
                  <a:pt x="22727" y="22719"/>
                </a:cubicBezTo>
                <a:lnTo>
                  <a:pt x="22727" y="22719"/>
                </a:lnTo>
                <a:cubicBezTo>
                  <a:pt x="21647" y="23431"/>
                  <a:pt x="20722" y="24351"/>
                  <a:pt x="19724" y="25171"/>
                </a:cubicBezTo>
                <a:cubicBezTo>
                  <a:pt x="18725" y="25992"/>
                  <a:pt x="17607" y="26731"/>
                  <a:pt x="16339" y="26983"/>
                </a:cubicBezTo>
                <a:cubicBezTo>
                  <a:pt x="18706" y="26808"/>
                  <a:pt x="21109" y="26120"/>
                  <a:pt x="22921" y="24585"/>
                </a:cubicBezTo>
                <a:cubicBezTo>
                  <a:pt x="23194" y="24354"/>
                  <a:pt x="23464" y="24098"/>
                  <a:pt x="23746" y="23867"/>
                </a:cubicBezTo>
                <a:lnTo>
                  <a:pt x="23746" y="23867"/>
                </a:lnTo>
                <a:cubicBezTo>
                  <a:pt x="23683" y="23923"/>
                  <a:pt x="23621" y="23979"/>
                  <a:pt x="23560" y="24035"/>
                </a:cubicBezTo>
                <a:lnTo>
                  <a:pt x="20750" y="26609"/>
                </a:lnTo>
                <a:cubicBezTo>
                  <a:pt x="19945" y="27346"/>
                  <a:pt x="19059" y="28122"/>
                  <a:pt x="17972" y="28223"/>
                </a:cubicBezTo>
                <a:cubicBezTo>
                  <a:pt x="20063" y="28054"/>
                  <a:pt x="22086" y="27128"/>
                  <a:pt x="23581" y="25657"/>
                </a:cubicBezTo>
                <a:cubicBezTo>
                  <a:pt x="24095" y="25150"/>
                  <a:pt x="24562" y="24574"/>
                  <a:pt x="25120" y="24128"/>
                </a:cubicBezTo>
                <a:lnTo>
                  <a:pt x="25120" y="24128"/>
                </a:lnTo>
                <a:cubicBezTo>
                  <a:pt x="24642" y="24570"/>
                  <a:pt x="24300" y="25193"/>
                  <a:pt x="23955" y="25763"/>
                </a:cubicBezTo>
                <a:cubicBezTo>
                  <a:pt x="22955" y="27412"/>
                  <a:pt x="21553" y="28868"/>
                  <a:pt x="19790" y="29646"/>
                </a:cubicBezTo>
                <a:cubicBezTo>
                  <a:pt x="21077" y="29449"/>
                  <a:pt x="22291" y="28882"/>
                  <a:pt x="23305" y="28067"/>
                </a:cubicBezTo>
                <a:cubicBezTo>
                  <a:pt x="23663" y="27962"/>
                  <a:pt x="24029" y="27880"/>
                  <a:pt x="24398" y="27824"/>
                </a:cubicBezTo>
                <a:lnTo>
                  <a:pt x="24398" y="27824"/>
                </a:lnTo>
                <a:cubicBezTo>
                  <a:pt x="24325" y="27963"/>
                  <a:pt x="24253" y="28103"/>
                  <a:pt x="24183" y="28242"/>
                </a:cubicBezTo>
                <a:cubicBezTo>
                  <a:pt x="23269" y="28473"/>
                  <a:pt x="22422" y="28852"/>
                  <a:pt x="21743" y="29505"/>
                </a:cubicBezTo>
                <a:cubicBezTo>
                  <a:pt x="22441" y="29120"/>
                  <a:pt x="23192" y="28839"/>
                  <a:pt x="23972" y="28673"/>
                </a:cubicBezTo>
                <a:lnTo>
                  <a:pt x="23972" y="28673"/>
                </a:lnTo>
                <a:cubicBezTo>
                  <a:pt x="23833" y="28966"/>
                  <a:pt x="23704" y="29263"/>
                  <a:pt x="23592" y="29564"/>
                </a:cubicBezTo>
                <a:cubicBezTo>
                  <a:pt x="22946" y="29850"/>
                  <a:pt x="22341" y="30215"/>
                  <a:pt x="21806" y="30683"/>
                </a:cubicBezTo>
                <a:cubicBezTo>
                  <a:pt x="22349" y="30415"/>
                  <a:pt x="22901" y="30168"/>
                  <a:pt x="23463" y="29943"/>
                </a:cubicBezTo>
                <a:lnTo>
                  <a:pt x="23463" y="29943"/>
                </a:lnTo>
                <a:cubicBezTo>
                  <a:pt x="23362" y="30265"/>
                  <a:pt x="23281" y="30592"/>
                  <a:pt x="23236" y="30931"/>
                </a:cubicBezTo>
                <a:cubicBezTo>
                  <a:pt x="23447" y="30548"/>
                  <a:pt x="23658" y="30165"/>
                  <a:pt x="23869" y="29782"/>
                </a:cubicBezTo>
                <a:cubicBezTo>
                  <a:pt x="24390" y="29582"/>
                  <a:pt x="24919" y="29400"/>
                  <a:pt x="25454" y="29234"/>
                </a:cubicBezTo>
                <a:lnTo>
                  <a:pt x="25454" y="29234"/>
                </a:lnTo>
                <a:cubicBezTo>
                  <a:pt x="25438" y="29362"/>
                  <a:pt x="25422" y="29491"/>
                  <a:pt x="25411" y="29619"/>
                </a:cubicBezTo>
                <a:cubicBezTo>
                  <a:pt x="24805" y="29996"/>
                  <a:pt x="24233" y="30424"/>
                  <a:pt x="23699" y="30897"/>
                </a:cubicBezTo>
                <a:cubicBezTo>
                  <a:pt x="22255" y="31129"/>
                  <a:pt x="20933" y="31854"/>
                  <a:pt x="19728" y="32688"/>
                </a:cubicBezTo>
                <a:cubicBezTo>
                  <a:pt x="18280" y="33691"/>
                  <a:pt x="16942" y="34877"/>
                  <a:pt x="15905" y="36304"/>
                </a:cubicBezTo>
                <a:cubicBezTo>
                  <a:pt x="14870" y="37729"/>
                  <a:pt x="14146" y="39406"/>
                  <a:pt x="13982" y="41160"/>
                </a:cubicBezTo>
                <a:lnTo>
                  <a:pt x="13982" y="41160"/>
                </a:lnTo>
                <a:cubicBezTo>
                  <a:pt x="14815" y="38756"/>
                  <a:pt x="16257" y="36570"/>
                  <a:pt x="18126" y="34845"/>
                </a:cubicBezTo>
                <a:lnTo>
                  <a:pt x="18126" y="34845"/>
                </a:lnTo>
                <a:cubicBezTo>
                  <a:pt x="17746" y="35277"/>
                  <a:pt x="17410" y="35757"/>
                  <a:pt x="17094" y="36237"/>
                </a:cubicBezTo>
                <a:cubicBezTo>
                  <a:pt x="16120" y="37717"/>
                  <a:pt x="15212" y="39325"/>
                  <a:pt x="15083" y="41091"/>
                </a:cubicBezTo>
                <a:cubicBezTo>
                  <a:pt x="15183" y="40472"/>
                  <a:pt x="15472" y="39900"/>
                  <a:pt x="15778" y="39351"/>
                </a:cubicBezTo>
                <a:cubicBezTo>
                  <a:pt x="16975" y="37209"/>
                  <a:pt x="18489" y="35262"/>
                  <a:pt x="20268" y="33573"/>
                </a:cubicBezTo>
                <a:lnTo>
                  <a:pt x="20268" y="33573"/>
                </a:lnTo>
                <a:cubicBezTo>
                  <a:pt x="18594" y="35286"/>
                  <a:pt x="17616" y="37674"/>
                  <a:pt x="17648" y="40072"/>
                </a:cubicBezTo>
                <a:cubicBezTo>
                  <a:pt x="17862" y="38834"/>
                  <a:pt x="18568" y="37745"/>
                  <a:pt x="19259" y="36695"/>
                </a:cubicBezTo>
                <a:cubicBezTo>
                  <a:pt x="20011" y="35553"/>
                  <a:pt x="20788" y="34387"/>
                  <a:pt x="21763" y="33444"/>
                </a:cubicBezTo>
                <a:lnTo>
                  <a:pt x="21763" y="33444"/>
                </a:lnTo>
                <a:cubicBezTo>
                  <a:pt x="21630" y="33636"/>
                  <a:pt x="21509" y="33835"/>
                  <a:pt x="21399" y="34042"/>
                </a:cubicBezTo>
                <a:cubicBezTo>
                  <a:pt x="20506" y="35725"/>
                  <a:pt x="19987" y="37581"/>
                  <a:pt x="19881" y="39483"/>
                </a:cubicBezTo>
                <a:cubicBezTo>
                  <a:pt x="20407" y="37215"/>
                  <a:pt x="21509" y="35085"/>
                  <a:pt x="23041" y="33332"/>
                </a:cubicBezTo>
                <a:lnTo>
                  <a:pt x="23041" y="33332"/>
                </a:lnTo>
                <a:cubicBezTo>
                  <a:pt x="22933" y="33506"/>
                  <a:pt x="22833" y="33686"/>
                  <a:pt x="22741" y="33867"/>
                </a:cubicBezTo>
                <a:cubicBezTo>
                  <a:pt x="22141" y="35045"/>
                  <a:pt x="21708" y="36300"/>
                  <a:pt x="21451" y="37596"/>
                </a:cubicBezTo>
                <a:cubicBezTo>
                  <a:pt x="21317" y="38274"/>
                  <a:pt x="21238" y="38996"/>
                  <a:pt x="21490" y="39639"/>
                </a:cubicBezTo>
                <a:cubicBezTo>
                  <a:pt x="21808" y="36999"/>
                  <a:pt x="23048" y="34479"/>
                  <a:pt x="24943" y="32615"/>
                </a:cubicBezTo>
                <a:lnTo>
                  <a:pt x="24943" y="32615"/>
                </a:lnTo>
                <a:cubicBezTo>
                  <a:pt x="24230" y="33724"/>
                  <a:pt x="23777" y="35053"/>
                  <a:pt x="23957" y="36360"/>
                </a:cubicBezTo>
                <a:cubicBezTo>
                  <a:pt x="24141" y="34922"/>
                  <a:pt x="24806" y="33551"/>
                  <a:pt x="25823" y="32517"/>
                </a:cubicBezTo>
                <a:lnTo>
                  <a:pt x="25823" y="32517"/>
                </a:lnTo>
                <a:cubicBezTo>
                  <a:pt x="25654" y="33219"/>
                  <a:pt x="25674" y="33954"/>
                  <a:pt x="25881" y="34646"/>
                </a:cubicBezTo>
                <a:cubicBezTo>
                  <a:pt x="23646" y="36549"/>
                  <a:pt x="21767" y="38826"/>
                  <a:pt x="20686" y="41535"/>
                </a:cubicBezTo>
                <a:cubicBezTo>
                  <a:pt x="22093" y="40004"/>
                  <a:pt x="23500" y="38470"/>
                  <a:pt x="24802" y="36849"/>
                </a:cubicBezTo>
                <a:lnTo>
                  <a:pt x="24802" y="36849"/>
                </a:lnTo>
                <a:cubicBezTo>
                  <a:pt x="23549" y="39225"/>
                  <a:pt x="22842" y="41852"/>
                  <a:pt x="22733" y="44536"/>
                </a:cubicBezTo>
                <a:cubicBezTo>
                  <a:pt x="22800" y="43969"/>
                  <a:pt x="23059" y="43446"/>
                  <a:pt x="23315" y="42935"/>
                </a:cubicBezTo>
                <a:cubicBezTo>
                  <a:pt x="24194" y="41175"/>
                  <a:pt x="25074" y="39414"/>
                  <a:pt x="25953" y="37654"/>
                </a:cubicBezTo>
                <a:lnTo>
                  <a:pt x="25953" y="37654"/>
                </a:lnTo>
                <a:cubicBezTo>
                  <a:pt x="25155" y="39757"/>
                  <a:pt x="25037" y="42114"/>
                  <a:pt x="25625" y="44286"/>
                </a:cubicBezTo>
                <a:cubicBezTo>
                  <a:pt x="26046" y="42808"/>
                  <a:pt x="25901" y="41228"/>
                  <a:pt x="26178" y="39716"/>
                </a:cubicBezTo>
                <a:cubicBezTo>
                  <a:pt x="26478" y="38070"/>
                  <a:pt x="27268" y="36559"/>
                  <a:pt x="28046" y="35077"/>
                </a:cubicBezTo>
                <a:lnTo>
                  <a:pt x="28046" y="35077"/>
                </a:lnTo>
                <a:cubicBezTo>
                  <a:pt x="27006" y="37991"/>
                  <a:pt x="27162" y="41312"/>
                  <a:pt x="28471" y="44115"/>
                </a:cubicBezTo>
                <a:cubicBezTo>
                  <a:pt x="28944" y="41273"/>
                  <a:pt x="27994" y="38261"/>
                  <a:pt x="28883" y="35521"/>
                </a:cubicBezTo>
                <a:lnTo>
                  <a:pt x="28883" y="35521"/>
                </a:lnTo>
                <a:cubicBezTo>
                  <a:pt x="28532" y="37021"/>
                  <a:pt x="28407" y="38591"/>
                  <a:pt x="28688" y="40106"/>
                </a:cubicBezTo>
                <a:cubicBezTo>
                  <a:pt x="28889" y="41186"/>
                  <a:pt x="29310" y="42234"/>
                  <a:pt x="29945" y="43127"/>
                </a:cubicBezTo>
                <a:cubicBezTo>
                  <a:pt x="29842" y="43241"/>
                  <a:pt x="29765" y="43375"/>
                  <a:pt x="29717" y="43520"/>
                </a:cubicBezTo>
                <a:cubicBezTo>
                  <a:pt x="29661" y="43697"/>
                  <a:pt x="29648" y="43894"/>
                  <a:pt x="29712" y="44068"/>
                </a:cubicBezTo>
                <a:cubicBezTo>
                  <a:pt x="29777" y="44242"/>
                  <a:pt x="29923" y="44391"/>
                  <a:pt x="30105" y="44429"/>
                </a:cubicBezTo>
                <a:cubicBezTo>
                  <a:pt x="30140" y="44437"/>
                  <a:pt x="30174" y="44440"/>
                  <a:pt x="30209" y="44440"/>
                </a:cubicBezTo>
                <a:cubicBezTo>
                  <a:pt x="30363" y="44440"/>
                  <a:pt x="30517" y="44374"/>
                  <a:pt x="30654" y="44298"/>
                </a:cubicBezTo>
                <a:cubicBezTo>
                  <a:pt x="30790" y="44224"/>
                  <a:pt x="30916" y="44134"/>
                  <a:pt x="31030" y="44030"/>
                </a:cubicBezTo>
                <a:cubicBezTo>
                  <a:pt x="31124" y="43943"/>
                  <a:pt x="31205" y="43842"/>
                  <a:pt x="31271" y="43733"/>
                </a:cubicBezTo>
                <a:cubicBezTo>
                  <a:pt x="31430" y="43472"/>
                  <a:pt x="31486" y="43099"/>
                  <a:pt x="31270" y="42881"/>
                </a:cubicBezTo>
                <a:cubicBezTo>
                  <a:pt x="31151" y="42761"/>
                  <a:pt x="30975" y="42716"/>
                  <a:pt x="30805" y="42716"/>
                </a:cubicBezTo>
                <a:cubicBezTo>
                  <a:pt x="30789" y="42716"/>
                  <a:pt x="30773" y="42717"/>
                  <a:pt x="30757" y="42718"/>
                </a:cubicBezTo>
                <a:cubicBezTo>
                  <a:pt x="30632" y="42725"/>
                  <a:pt x="30508" y="42754"/>
                  <a:pt x="30392" y="42804"/>
                </a:cubicBezTo>
                <a:cubicBezTo>
                  <a:pt x="29692" y="40235"/>
                  <a:pt x="29649" y="37487"/>
                  <a:pt x="30288" y="34903"/>
                </a:cubicBezTo>
                <a:lnTo>
                  <a:pt x="30288" y="34903"/>
                </a:lnTo>
                <a:cubicBezTo>
                  <a:pt x="29948" y="36648"/>
                  <a:pt x="29971" y="38443"/>
                  <a:pt x="30353" y="40180"/>
                </a:cubicBezTo>
                <a:cubicBezTo>
                  <a:pt x="30471" y="40717"/>
                  <a:pt x="30635" y="41258"/>
                  <a:pt x="30873" y="41753"/>
                </a:cubicBezTo>
                <a:cubicBezTo>
                  <a:pt x="30867" y="41796"/>
                  <a:pt x="30863" y="41841"/>
                  <a:pt x="30862" y="41884"/>
                </a:cubicBezTo>
                <a:cubicBezTo>
                  <a:pt x="30860" y="41988"/>
                  <a:pt x="30866" y="42095"/>
                  <a:pt x="30909" y="42189"/>
                </a:cubicBezTo>
                <a:cubicBezTo>
                  <a:pt x="30977" y="42338"/>
                  <a:pt x="31125" y="42424"/>
                  <a:pt x="31289" y="42450"/>
                </a:cubicBezTo>
                <a:cubicBezTo>
                  <a:pt x="31422" y="42635"/>
                  <a:pt x="31576" y="42806"/>
                  <a:pt x="31745" y="42961"/>
                </a:cubicBezTo>
                <a:cubicBezTo>
                  <a:pt x="31532" y="43143"/>
                  <a:pt x="31439" y="43448"/>
                  <a:pt x="31422" y="43735"/>
                </a:cubicBezTo>
                <a:cubicBezTo>
                  <a:pt x="31413" y="43903"/>
                  <a:pt x="31425" y="44081"/>
                  <a:pt x="31508" y="44227"/>
                </a:cubicBezTo>
                <a:cubicBezTo>
                  <a:pt x="31533" y="44269"/>
                  <a:pt x="31564" y="44307"/>
                  <a:pt x="31601" y="44340"/>
                </a:cubicBezTo>
                <a:cubicBezTo>
                  <a:pt x="29396" y="53520"/>
                  <a:pt x="28015" y="62868"/>
                  <a:pt x="26597" y="72210"/>
                </a:cubicBezTo>
                <a:cubicBezTo>
                  <a:pt x="26492" y="72237"/>
                  <a:pt x="26394" y="72291"/>
                  <a:pt x="26316" y="72366"/>
                </a:cubicBezTo>
                <a:cubicBezTo>
                  <a:pt x="26287" y="72202"/>
                  <a:pt x="26123" y="72117"/>
                  <a:pt x="25953" y="72117"/>
                </a:cubicBezTo>
                <a:cubicBezTo>
                  <a:pt x="25857" y="72117"/>
                  <a:pt x="25760" y="72144"/>
                  <a:pt x="25684" y="72200"/>
                </a:cubicBezTo>
                <a:cubicBezTo>
                  <a:pt x="25483" y="72350"/>
                  <a:pt x="25402" y="72606"/>
                  <a:pt x="25337" y="72851"/>
                </a:cubicBezTo>
                <a:cubicBezTo>
                  <a:pt x="25339" y="72799"/>
                  <a:pt x="25284" y="72749"/>
                  <a:pt x="25229" y="72749"/>
                </a:cubicBezTo>
                <a:cubicBezTo>
                  <a:pt x="25225" y="72749"/>
                  <a:pt x="25222" y="72750"/>
                  <a:pt x="25219" y="72750"/>
                </a:cubicBezTo>
                <a:cubicBezTo>
                  <a:pt x="25148" y="72759"/>
                  <a:pt x="25096" y="72818"/>
                  <a:pt x="25057" y="72877"/>
                </a:cubicBezTo>
                <a:cubicBezTo>
                  <a:pt x="24875" y="73160"/>
                  <a:pt x="24836" y="73512"/>
                  <a:pt x="24951" y="73828"/>
                </a:cubicBezTo>
                <a:cubicBezTo>
                  <a:pt x="24822" y="73727"/>
                  <a:pt x="24662" y="73673"/>
                  <a:pt x="24498" y="73673"/>
                </a:cubicBezTo>
                <a:cubicBezTo>
                  <a:pt x="24485" y="73673"/>
                  <a:pt x="24471" y="73674"/>
                  <a:pt x="24457" y="73674"/>
                </a:cubicBezTo>
                <a:cubicBezTo>
                  <a:pt x="24438" y="73777"/>
                  <a:pt x="24418" y="73879"/>
                  <a:pt x="24399" y="73981"/>
                </a:cubicBezTo>
                <a:cubicBezTo>
                  <a:pt x="24402" y="73815"/>
                  <a:pt x="24355" y="73652"/>
                  <a:pt x="24245" y="73530"/>
                </a:cubicBezTo>
                <a:cubicBezTo>
                  <a:pt x="24152" y="73428"/>
                  <a:pt x="24011" y="73372"/>
                  <a:pt x="23875" y="73372"/>
                </a:cubicBezTo>
                <a:cubicBezTo>
                  <a:pt x="23769" y="73372"/>
                  <a:pt x="23665" y="73406"/>
                  <a:pt x="23590" y="73477"/>
                </a:cubicBezTo>
                <a:lnTo>
                  <a:pt x="23590" y="73477"/>
                </a:lnTo>
                <a:cubicBezTo>
                  <a:pt x="23748" y="73273"/>
                  <a:pt x="23704" y="72933"/>
                  <a:pt x="23488" y="72784"/>
                </a:cubicBezTo>
                <a:cubicBezTo>
                  <a:pt x="23413" y="72733"/>
                  <a:pt x="23325" y="72709"/>
                  <a:pt x="23235" y="72709"/>
                </a:cubicBezTo>
                <a:cubicBezTo>
                  <a:pt x="23047" y="72709"/>
                  <a:pt x="22854" y="72815"/>
                  <a:pt x="22779" y="72991"/>
                </a:cubicBezTo>
                <a:cubicBezTo>
                  <a:pt x="22738" y="72848"/>
                  <a:pt x="22589" y="72771"/>
                  <a:pt x="22439" y="72771"/>
                </a:cubicBezTo>
                <a:cubicBezTo>
                  <a:pt x="22366" y="72771"/>
                  <a:pt x="22292" y="72789"/>
                  <a:pt x="22231" y="72827"/>
                </a:cubicBezTo>
                <a:cubicBezTo>
                  <a:pt x="22043" y="72942"/>
                  <a:pt x="21958" y="73176"/>
                  <a:pt x="21942" y="73396"/>
                </a:cubicBezTo>
                <a:lnTo>
                  <a:pt x="21702" y="73218"/>
                </a:lnTo>
                <a:cubicBezTo>
                  <a:pt x="21552" y="73415"/>
                  <a:pt x="21470" y="73654"/>
                  <a:pt x="21468" y="73902"/>
                </a:cubicBezTo>
                <a:cubicBezTo>
                  <a:pt x="21451" y="73900"/>
                  <a:pt x="21433" y="73900"/>
                  <a:pt x="21416" y="73900"/>
                </a:cubicBezTo>
                <a:cubicBezTo>
                  <a:pt x="20992" y="73900"/>
                  <a:pt x="20656" y="74418"/>
                  <a:pt x="20813" y="74808"/>
                </a:cubicBezTo>
                <a:cubicBezTo>
                  <a:pt x="20741" y="74694"/>
                  <a:pt x="20615" y="74646"/>
                  <a:pt x="20475" y="74646"/>
                </a:cubicBezTo>
                <a:cubicBezTo>
                  <a:pt x="20295" y="74646"/>
                  <a:pt x="20091" y="74726"/>
                  <a:pt x="19944" y="74849"/>
                </a:cubicBezTo>
                <a:cubicBezTo>
                  <a:pt x="19847" y="74930"/>
                  <a:pt x="19779" y="75039"/>
                  <a:pt x="19681" y="75118"/>
                </a:cubicBezTo>
                <a:cubicBezTo>
                  <a:pt x="19400" y="75341"/>
                  <a:pt x="18854" y="75362"/>
                  <a:pt x="18864" y="75722"/>
                </a:cubicBezTo>
                <a:cubicBezTo>
                  <a:pt x="18768" y="75461"/>
                  <a:pt x="18492" y="75324"/>
                  <a:pt x="18213" y="75324"/>
                </a:cubicBezTo>
                <a:cubicBezTo>
                  <a:pt x="18037" y="75324"/>
                  <a:pt x="17859" y="75379"/>
                  <a:pt x="17723" y="75490"/>
                </a:cubicBezTo>
                <a:cubicBezTo>
                  <a:pt x="17373" y="75780"/>
                  <a:pt x="17300" y="76307"/>
                  <a:pt x="17436" y="76741"/>
                </a:cubicBezTo>
                <a:cubicBezTo>
                  <a:pt x="17335" y="76698"/>
                  <a:pt x="17227" y="76677"/>
                  <a:pt x="17119" y="76677"/>
                </a:cubicBezTo>
                <a:cubicBezTo>
                  <a:pt x="16791" y="76677"/>
                  <a:pt x="16460" y="76863"/>
                  <a:pt x="16316" y="77160"/>
                </a:cubicBezTo>
                <a:cubicBezTo>
                  <a:pt x="16124" y="77556"/>
                  <a:pt x="16295" y="78088"/>
                  <a:pt x="16682" y="78298"/>
                </a:cubicBezTo>
                <a:cubicBezTo>
                  <a:pt x="16640" y="78286"/>
                  <a:pt x="16598" y="78281"/>
                  <a:pt x="16556" y="78281"/>
                </a:cubicBezTo>
                <a:cubicBezTo>
                  <a:pt x="16195" y="78281"/>
                  <a:pt x="15859" y="78692"/>
                  <a:pt x="15987" y="79044"/>
                </a:cubicBezTo>
                <a:cubicBezTo>
                  <a:pt x="15916" y="78941"/>
                  <a:pt x="15790" y="78883"/>
                  <a:pt x="15666" y="78883"/>
                </a:cubicBezTo>
                <a:cubicBezTo>
                  <a:pt x="15610" y="78883"/>
                  <a:pt x="15554" y="78894"/>
                  <a:pt x="15503" y="78919"/>
                </a:cubicBezTo>
                <a:cubicBezTo>
                  <a:pt x="15340" y="79000"/>
                  <a:pt x="15254" y="79208"/>
                  <a:pt x="15310" y="79381"/>
                </a:cubicBezTo>
                <a:lnTo>
                  <a:pt x="14855" y="79346"/>
                </a:lnTo>
                <a:cubicBezTo>
                  <a:pt x="14821" y="79492"/>
                  <a:pt x="14787" y="79638"/>
                  <a:pt x="14753" y="79784"/>
                </a:cubicBezTo>
                <a:cubicBezTo>
                  <a:pt x="14671" y="79701"/>
                  <a:pt x="14561" y="79656"/>
                  <a:pt x="14448" y="79656"/>
                </a:cubicBezTo>
                <a:cubicBezTo>
                  <a:pt x="14387" y="79656"/>
                  <a:pt x="14325" y="79669"/>
                  <a:pt x="14267" y="79697"/>
                </a:cubicBezTo>
                <a:cubicBezTo>
                  <a:pt x="13976" y="79807"/>
                  <a:pt x="14094" y="80240"/>
                  <a:pt x="14248" y="80508"/>
                </a:cubicBezTo>
                <a:cubicBezTo>
                  <a:pt x="14403" y="80778"/>
                  <a:pt x="14466" y="81237"/>
                  <a:pt x="14160" y="81294"/>
                </a:cubicBezTo>
                <a:cubicBezTo>
                  <a:pt x="14144" y="81296"/>
                  <a:pt x="14128" y="81298"/>
                  <a:pt x="14112" y="81298"/>
                </a:cubicBezTo>
                <a:cubicBezTo>
                  <a:pt x="13999" y="81298"/>
                  <a:pt x="13886" y="81237"/>
                  <a:pt x="13772" y="81237"/>
                </a:cubicBezTo>
                <a:cubicBezTo>
                  <a:pt x="13762" y="81237"/>
                  <a:pt x="13753" y="81237"/>
                  <a:pt x="13743" y="81238"/>
                </a:cubicBezTo>
                <a:cubicBezTo>
                  <a:pt x="13467" y="81264"/>
                  <a:pt x="13398" y="81629"/>
                  <a:pt x="13380" y="81906"/>
                </a:cubicBezTo>
                <a:cubicBezTo>
                  <a:pt x="13362" y="82161"/>
                  <a:pt x="13227" y="82488"/>
                  <a:pt x="12997" y="82488"/>
                </a:cubicBezTo>
                <a:cubicBezTo>
                  <a:pt x="12976" y="82488"/>
                  <a:pt x="12954" y="82485"/>
                  <a:pt x="12932" y="82479"/>
                </a:cubicBezTo>
                <a:cubicBezTo>
                  <a:pt x="12850" y="82458"/>
                  <a:pt x="12768" y="82449"/>
                  <a:pt x="12685" y="82449"/>
                </a:cubicBezTo>
                <a:cubicBezTo>
                  <a:pt x="12184" y="82449"/>
                  <a:pt x="11669" y="82788"/>
                  <a:pt x="11189" y="82961"/>
                </a:cubicBezTo>
                <a:cubicBezTo>
                  <a:pt x="10877" y="83613"/>
                  <a:pt x="11063" y="84464"/>
                  <a:pt x="11616" y="84927"/>
                </a:cubicBezTo>
                <a:cubicBezTo>
                  <a:pt x="11640" y="85107"/>
                  <a:pt x="11777" y="85320"/>
                  <a:pt x="11942" y="85392"/>
                </a:cubicBezTo>
                <a:cubicBezTo>
                  <a:pt x="11947" y="85560"/>
                  <a:pt x="12021" y="85719"/>
                  <a:pt x="12147" y="85830"/>
                </a:cubicBezTo>
                <a:cubicBezTo>
                  <a:pt x="11919" y="85938"/>
                  <a:pt x="11780" y="86207"/>
                  <a:pt x="11824" y="86455"/>
                </a:cubicBezTo>
                <a:cubicBezTo>
                  <a:pt x="11867" y="86703"/>
                  <a:pt x="12089" y="86909"/>
                  <a:pt x="12340" y="86933"/>
                </a:cubicBezTo>
                <a:cubicBezTo>
                  <a:pt x="12021" y="87130"/>
                  <a:pt x="11704" y="87401"/>
                  <a:pt x="11647" y="87772"/>
                </a:cubicBezTo>
                <a:cubicBezTo>
                  <a:pt x="11597" y="88091"/>
                  <a:pt x="11865" y="88452"/>
                  <a:pt x="12164" y="88452"/>
                </a:cubicBezTo>
                <a:cubicBezTo>
                  <a:pt x="12210" y="88452"/>
                  <a:pt x="12257" y="88443"/>
                  <a:pt x="12304" y="88424"/>
                </a:cubicBezTo>
                <a:cubicBezTo>
                  <a:pt x="12518" y="88338"/>
                  <a:pt x="12619" y="88096"/>
                  <a:pt x="12774" y="87923"/>
                </a:cubicBezTo>
                <a:cubicBezTo>
                  <a:pt x="12861" y="87826"/>
                  <a:pt x="13006" y="87761"/>
                  <a:pt x="13131" y="87761"/>
                </a:cubicBezTo>
                <a:cubicBezTo>
                  <a:pt x="13229" y="87761"/>
                  <a:pt x="13316" y="87801"/>
                  <a:pt x="13354" y="87894"/>
                </a:cubicBezTo>
                <a:cubicBezTo>
                  <a:pt x="13471" y="88181"/>
                  <a:pt x="12958" y="88510"/>
                  <a:pt x="13087" y="88738"/>
                </a:cubicBezTo>
                <a:cubicBezTo>
                  <a:pt x="13082" y="88741"/>
                  <a:pt x="13078" y="88746"/>
                  <a:pt x="13073" y="88749"/>
                </a:cubicBezTo>
                <a:cubicBezTo>
                  <a:pt x="12948" y="88837"/>
                  <a:pt x="12770" y="88881"/>
                  <a:pt x="12591" y="88881"/>
                </a:cubicBezTo>
                <a:cubicBezTo>
                  <a:pt x="12359" y="88881"/>
                  <a:pt x="12126" y="88806"/>
                  <a:pt x="12004" y="88652"/>
                </a:cubicBezTo>
                <a:cubicBezTo>
                  <a:pt x="12028" y="88652"/>
                  <a:pt x="11741" y="88607"/>
                  <a:pt x="11765" y="88607"/>
                </a:cubicBezTo>
                <a:cubicBezTo>
                  <a:pt x="11530" y="88294"/>
                  <a:pt x="11137" y="88121"/>
                  <a:pt x="10748" y="88121"/>
                </a:cubicBezTo>
                <a:cubicBezTo>
                  <a:pt x="10538" y="88121"/>
                  <a:pt x="10329" y="88172"/>
                  <a:pt x="10146" y="88277"/>
                </a:cubicBezTo>
                <a:cubicBezTo>
                  <a:pt x="10091" y="88169"/>
                  <a:pt x="9975" y="88120"/>
                  <a:pt x="9857" y="88120"/>
                </a:cubicBezTo>
                <a:cubicBezTo>
                  <a:pt x="9690" y="88120"/>
                  <a:pt x="9516" y="88217"/>
                  <a:pt x="9492" y="88386"/>
                </a:cubicBezTo>
                <a:cubicBezTo>
                  <a:pt x="9379" y="88237"/>
                  <a:pt x="9191" y="88158"/>
                  <a:pt x="9005" y="88158"/>
                </a:cubicBezTo>
                <a:cubicBezTo>
                  <a:pt x="8874" y="88158"/>
                  <a:pt x="8743" y="88197"/>
                  <a:pt x="8640" y="88279"/>
                </a:cubicBezTo>
                <a:cubicBezTo>
                  <a:pt x="8784" y="87671"/>
                  <a:pt x="8829" y="86852"/>
                  <a:pt x="8255" y="86606"/>
                </a:cubicBezTo>
                <a:cubicBezTo>
                  <a:pt x="8346" y="86423"/>
                  <a:pt x="8267" y="86175"/>
                  <a:pt x="8087" y="86077"/>
                </a:cubicBezTo>
                <a:cubicBezTo>
                  <a:pt x="8031" y="86047"/>
                  <a:pt x="7969" y="86033"/>
                  <a:pt x="7906" y="86033"/>
                </a:cubicBezTo>
                <a:cubicBezTo>
                  <a:pt x="7766" y="86033"/>
                  <a:pt x="7624" y="86103"/>
                  <a:pt x="7552" y="86223"/>
                </a:cubicBezTo>
                <a:cubicBezTo>
                  <a:pt x="7693" y="85976"/>
                  <a:pt x="7440" y="85641"/>
                  <a:pt x="7157" y="85641"/>
                </a:cubicBezTo>
                <a:cubicBezTo>
                  <a:pt x="7149" y="85641"/>
                  <a:pt x="7140" y="85641"/>
                  <a:pt x="7132" y="85642"/>
                </a:cubicBezTo>
                <a:cubicBezTo>
                  <a:pt x="6840" y="85663"/>
                  <a:pt x="6622" y="85960"/>
                  <a:pt x="6612" y="86253"/>
                </a:cubicBezTo>
                <a:cubicBezTo>
                  <a:pt x="6305" y="86166"/>
                  <a:pt x="6193" y="85801"/>
                  <a:pt x="6037" y="85520"/>
                </a:cubicBezTo>
                <a:cubicBezTo>
                  <a:pt x="5930" y="85328"/>
                  <a:pt x="5697" y="85163"/>
                  <a:pt x="5501" y="85163"/>
                </a:cubicBezTo>
                <a:cubicBezTo>
                  <a:pt x="5411" y="85163"/>
                  <a:pt x="5330" y="85198"/>
                  <a:pt x="5272" y="85280"/>
                </a:cubicBezTo>
                <a:cubicBezTo>
                  <a:pt x="5196" y="85027"/>
                  <a:pt x="4928" y="84874"/>
                  <a:pt x="4667" y="84874"/>
                </a:cubicBezTo>
                <a:cubicBezTo>
                  <a:pt x="4522" y="84874"/>
                  <a:pt x="4380" y="84921"/>
                  <a:pt x="4275" y="85025"/>
                </a:cubicBezTo>
                <a:cubicBezTo>
                  <a:pt x="4190" y="84829"/>
                  <a:pt x="3981" y="84732"/>
                  <a:pt x="3770" y="84732"/>
                </a:cubicBezTo>
                <a:cubicBezTo>
                  <a:pt x="3545" y="84732"/>
                  <a:pt x="3319" y="84842"/>
                  <a:pt x="3241" y="85058"/>
                </a:cubicBezTo>
                <a:cubicBezTo>
                  <a:pt x="3193" y="84934"/>
                  <a:pt x="3065" y="84874"/>
                  <a:pt x="2932" y="84874"/>
                </a:cubicBezTo>
                <a:cubicBezTo>
                  <a:pt x="2825" y="84874"/>
                  <a:pt x="2715" y="84912"/>
                  <a:pt x="2638" y="84985"/>
                </a:cubicBezTo>
                <a:cubicBezTo>
                  <a:pt x="2463" y="85149"/>
                  <a:pt x="2424" y="85410"/>
                  <a:pt x="2425" y="85648"/>
                </a:cubicBezTo>
                <a:cubicBezTo>
                  <a:pt x="2371" y="85612"/>
                  <a:pt x="2310" y="85595"/>
                  <a:pt x="2249" y="85595"/>
                </a:cubicBezTo>
                <a:cubicBezTo>
                  <a:pt x="1994" y="85595"/>
                  <a:pt x="1728" y="85877"/>
                  <a:pt x="1833" y="86131"/>
                </a:cubicBezTo>
                <a:cubicBezTo>
                  <a:pt x="1826" y="86130"/>
                  <a:pt x="1820" y="86130"/>
                  <a:pt x="1813" y="86130"/>
                </a:cubicBezTo>
                <a:cubicBezTo>
                  <a:pt x="1509" y="86130"/>
                  <a:pt x="1230" y="86410"/>
                  <a:pt x="1236" y="86716"/>
                </a:cubicBezTo>
                <a:cubicBezTo>
                  <a:pt x="737" y="86763"/>
                  <a:pt x="267" y="87052"/>
                  <a:pt x="0" y="87476"/>
                </a:cubicBezTo>
                <a:lnTo>
                  <a:pt x="0" y="103824"/>
                </a:lnTo>
                <a:lnTo>
                  <a:pt x="199002" y="103824"/>
                </a:lnTo>
                <a:lnTo>
                  <a:pt x="198998" y="90726"/>
                </a:lnTo>
                <a:lnTo>
                  <a:pt x="198995" y="90726"/>
                </a:lnTo>
                <a:lnTo>
                  <a:pt x="198995" y="74844"/>
                </a:lnTo>
                <a:lnTo>
                  <a:pt x="199009" y="74841"/>
                </a:lnTo>
                <a:lnTo>
                  <a:pt x="199009" y="74841"/>
                </a:lnTo>
                <a:cubicBezTo>
                  <a:pt x="199005" y="74842"/>
                  <a:pt x="199000" y="74842"/>
                  <a:pt x="198995" y="74843"/>
                </a:cubicBezTo>
                <a:lnTo>
                  <a:pt x="198995" y="70565"/>
                </a:lnTo>
                <a:cubicBezTo>
                  <a:pt x="198335" y="70590"/>
                  <a:pt x="197644" y="70607"/>
                  <a:pt x="196941" y="70607"/>
                </a:cubicBezTo>
                <a:cubicBezTo>
                  <a:pt x="196606" y="70607"/>
                  <a:pt x="196268" y="70603"/>
                  <a:pt x="195930" y="70595"/>
                </a:cubicBezTo>
                <a:cubicBezTo>
                  <a:pt x="196073" y="70540"/>
                  <a:pt x="196195" y="70493"/>
                  <a:pt x="196287" y="70454"/>
                </a:cubicBezTo>
                <a:cubicBezTo>
                  <a:pt x="197471" y="69963"/>
                  <a:pt x="198263" y="68365"/>
                  <a:pt x="198263" y="68364"/>
                </a:cubicBezTo>
                <a:lnTo>
                  <a:pt x="198263" y="68364"/>
                </a:lnTo>
                <a:cubicBezTo>
                  <a:pt x="198263" y="68365"/>
                  <a:pt x="197444" y="69577"/>
                  <a:pt x="196330" y="69971"/>
                </a:cubicBezTo>
                <a:cubicBezTo>
                  <a:pt x="196271" y="69992"/>
                  <a:pt x="196211" y="70011"/>
                  <a:pt x="196149" y="70027"/>
                </a:cubicBezTo>
                <a:cubicBezTo>
                  <a:pt x="195900" y="70093"/>
                  <a:pt x="194767" y="70241"/>
                  <a:pt x="193329" y="70428"/>
                </a:cubicBezTo>
                <a:cubicBezTo>
                  <a:pt x="192869" y="70377"/>
                  <a:pt x="192417" y="70313"/>
                  <a:pt x="191981" y="70234"/>
                </a:cubicBezTo>
                <a:cubicBezTo>
                  <a:pt x="191878" y="70213"/>
                  <a:pt x="191774" y="70199"/>
                  <a:pt x="191669" y="70190"/>
                </a:cubicBezTo>
                <a:cubicBezTo>
                  <a:pt x="196124" y="69816"/>
                  <a:pt x="197828" y="68427"/>
                  <a:pt x="198344" y="67864"/>
                </a:cubicBezTo>
                <a:cubicBezTo>
                  <a:pt x="198480" y="67716"/>
                  <a:pt x="198533" y="67625"/>
                  <a:pt x="198533" y="67625"/>
                </a:cubicBezTo>
                <a:lnTo>
                  <a:pt x="198533" y="67625"/>
                </a:lnTo>
                <a:cubicBezTo>
                  <a:pt x="193529" y="68355"/>
                  <a:pt x="188647" y="69777"/>
                  <a:pt x="187457" y="70137"/>
                </a:cubicBezTo>
                <a:lnTo>
                  <a:pt x="187428" y="70141"/>
                </a:lnTo>
                <a:cubicBezTo>
                  <a:pt x="187496" y="70072"/>
                  <a:pt x="187564" y="70003"/>
                  <a:pt x="187631" y="69933"/>
                </a:cubicBezTo>
                <a:cubicBezTo>
                  <a:pt x="188195" y="69337"/>
                  <a:pt x="188745" y="68731"/>
                  <a:pt x="189285" y="68114"/>
                </a:cubicBezTo>
                <a:cubicBezTo>
                  <a:pt x="189740" y="68176"/>
                  <a:pt x="190169" y="68204"/>
                  <a:pt x="190574" y="68204"/>
                </a:cubicBezTo>
                <a:cubicBezTo>
                  <a:pt x="194019" y="68204"/>
                  <a:pt x="195706" y="66162"/>
                  <a:pt x="196213" y="65403"/>
                </a:cubicBezTo>
                <a:cubicBezTo>
                  <a:pt x="196229" y="65392"/>
                  <a:pt x="196244" y="65382"/>
                  <a:pt x="196260" y="65371"/>
                </a:cubicBezTo>
                <a:lnTo>
                  <a:pt x="196260" y="65371"/>
                </a:lnTo>
                <a:cubicBezTo>
                  <a:pt x="196246" y="65378"/>
                  <a:pt x="196232" y="65387"/>
                  <a:pt x="196219" y="65395"/>
                </a:cubicBezTo>
                <a:cubicBezTo>
                  <a:pt x="196278" y="65308"/>
                  <a:pt x="196334" y="65217"/>
                  <a:pt x="196385" y="65124"/>
                </a:cubicBezTo>
                <a:lnTo>
                  <a:pt x="196385" y="65124"/>
                </a:lnTo>
                <a:cubicBezTo>
                  <a:pt x="194454" y="66300"/>
                  <a:pt x="190225" y="67763"/>
                  <a:pt x="189369" y="68053"/>
                </a:cubicBezTo>
                <a:lnTo>
                  <a:pt x="189326" y="68067"/>
                </a:lnTo>
                <a:cubicBezTo>
                  <a:pt x="189611" y="67739"/>
                  <a:pt x="189891" y="67408"/>
                  <a:pt x="190168" y="67071"/>
                </a:cubicBezTo>
                <a:cubicBezTo>
                  <a:pt x="196400" y="64491"/>
                  <a:pt x="196176" y="61778"/>
                  <a:pt x="195905" y="61720"/>
                </a:cubicBezTo>
                <a:cubicBezTo>
                  <a:pt x="195903" y="61720"/>
                  <a:pt x="195902" y="61720"/>
                  <a:pt x="195900" y="61720"/>
                </a:cubicBezTo>
                <a:cubicBezTo>
                  <a:pt x="195601" y="61720"/>
                  <a:pt x="191012" y="66223"/>
                  <a:pt x="190246" y="66977"/>
                </a:cubicBezTo>
                <a:cubicBezTo>
                  <a:pt x="190292" y="66920"/>
                  <a:pt x="190341" y="66864"/>
                  <a:pt x="190388" y="66806"/>
                </a:cubicBezTo>
                <a:lnTo>
                  <a:pt x="190352" y="66777"/>
                </a:lnTo>
                <a:cubicBezTo>
                  <a:pt x="190347" y="66783"/>
                  <a:pt x="190341" y="66788"/>
                  <a:pt x="190336" y="66795"/>
                </a:cubicBezTo>
                <a:cubicBezTo>
                  <a:pt x="190859" y="66053"/>
                  <a:pt x="191894" y="64279"/>
                  <a:pt x="192240" y="61468"/>
                </a:cubicBezTo>
                <a:cubicBezTo>
                  <a:pt x="192323" y="60794"/>
                  <a:pt x="192328" y="60111"/>
                  <a:pt x="192228" y="59439"/>
                </a:cubicBezTo>
                <a:cubicBezTo>
                  <a:pt x="192133" y="58807"/>
                  <a:pt x="191940" y="58099"/>
                  <a:pt x="191550" y="57788"/>
                </a:cubicBezTo>
                <a:cubicBezTo>
                  <a:pt x="191550" y="57788"/>
                  <a:pt x="190886" y="64622"/>
                  <a:pt x="190059" y="67100"/>
                </a:cubicBezTo>
                <a:cubicBezTo>
                  <a:pt x="189648" y="67556"/>
                  <a:pt x="189229" y="68004"/>
                  <a:pt x="188800" y="68443"/>
                </a:cubicBezTo>
                <a:cubicBezTo>
                  <a:pt x="189226" y="67544"/>
                  <a:pt x="189888" y="64744"/>
                  <a:pt x="188491" y="56633"/>
                </a:cubicBezTo>
                <a:cubicBezTo>
                  <a:pt x="188491" y="56633"/>
                  <a:pt x="188483" y="56704"/>
                  <a:pt x="188472" y="56834"/>
                </a:cubicBezTo>
                <a:cubicBezTo>
                  <a:pt x="188384" y="57834"/>
                  <a:pt x="188033" y="62528"/>
                  <a:pt x="188529" y="68718"/>
                </a:cubicBezTo>
                <a:cubicBezTo>
                  <a:pt x="188178" y="69072"/>
                  <a:pt x="187825" y="69422"/>
                  <a:pt x="187468" y="69769"/>
                </a:cubicBezTo>
                <a:cubicBezTo>
                  <a:pt x="187340" y="69895"/>
                  <a:pt x="187209" y="70017"/>
                  <a:pt x="187079" y="70142"/>
                </a:cubicBezTo>
                <a:cubicBezTo>
                  <a:pt x="187931" y="64042"/>
                  <a:pt x="184388" y="57195"/>
                  <a:pt x="184387" y="57194"/>
                </a:cubicBezTo>
                <a:lnTo>
                  <a:pt x="184387" y="57194"/>
                </a:lnTo>
                <a:cubicBezTo>
                  <a:pt x="184387" y="57195"/>
                  <a:pt x="185565" y="66056"/>
                  <a:pt x="187000" y="70218"/>
                </a:cubicBezTo>
                <a:cubicBezTo>
                  <a:pt x="186462" y="70731"/>
                  <a:pt x="185913" y="71233"/>
                  <a:pt x="185355" y="71725"/>
                </a:cubicBezTo>
                <a:cubicBezTo>
                  <a:pt x="186320" y="67603"/>
                  <a:pt x="181766" y="60084"/>
                  <a:pt x="180867" y="58654"/>
                </a:cubicBezTo>
                <a:cubicBezTo>
                  <a:pt x="180851" y="58613"/>
                  <a:pt x="180835" y="58571"/>
                  <a:pt x="180819" y="58529"/>
                </a:cubicBezTo>
                <a:lnTo>
                  <a:pt x="180819" y="58529"/>
                </a:lnTo>
                <a:lnTo>
                  <a:pt x="180856" y="58636"/>
                </a:lnTo>
                <a:cubicBezTo>
                  <a:pt x="180766" y="58492"/>
                  <a:pt x="180715" y="58415"/>
                  <a:pt x="180715" y="58415"/>
                </a:cubicBezTo>
                <a:lnTo>
                  <a:pt x="180715" y="58415"/>
                </a:lnTo>
                <a:cubicBezTo>
                  <a:pt x="180715" y="58415"/>
                  <a:pt x="181302" y="61028"/>
                  <a:pt x="182281" y="64233"/>
                </a:cubicBezTo>
                <a:cubicBezTo>
                  <a:pt x="182085" y="64360"/>
                  <a:pt x="181853" y="64509"/>
                  <a:pt x="181585" y="64678"/>
                </a:cubicBezTo>
                <a:cubicBezTo>
                  <a:pt x="180643" y="62068"/>
                  <a:pt x="179692" y="60307"/>
                  <a:pt x="179692" y="60307"/>
                </a:cubicBezTo>
                <a:lnTo>
                  <a:pt x="179692" y="60307"/>
                </a:lnTo>
                <a:cubicBezTo>
                  <a:pt x="179692" y="60307"/>
                  <a:pt x="179721" y="60412"/>
                  <a:pt x="179768" y="60607"/>
                </a:cubicBezTo>
                <a:cubicBezTo>
                  <a:pt x="179778" y="60650"/>
                  <a:pt x="179789" y="60693"/>
                  <a:pt x="179799" y="60736"/>
                </a:cubicBezTo>
                <a:cubicBezTo>
                  <a:pt x="179978" y="61492"/>
                  <a:pt x="180340" y="63189"/>
                  <a:pt x="180542" y="65329"/>
                </a:cubicBezTo>
                <a:cubicBezTo>
                  <a:pt x="180131" y="65582"/>
                  <a:pt x="179673" y="65858"/>
                  <a:pt x="179177" y="66152"/>
                </a:cubicBezTo>
                <a:cubicBezTo>
                  <a:pt x="178604" y="65288"/>
                  <a:pt x="178044" y="64339"/>
                  <a:pt x="177591" y="63534"/>
                </a:cubicBezTo>
                <a:cubicBezTo>
                  <a:pt x="179393" y="60852"/>
                  <a:pt x="180489" y="58531"/>
                  <a:pt x="180489" y="58531"/>
                </a:cubicBezTo>
                <a:lnTo>
                  <a:pt x="180489" y="58531"/>
                </a:lnTo>
                <a:cubicBezTo>
                  <a:pt x="179444" y="59856"/>
                  <a:pt x="178727" y="60364"/>
                  <a:pt x="176851" y="62189"/>
                </a:cubicBezTo>
                <a:lnTo>
                  <a:pt x="176811" y="62114"/>
                </a:lnTo>
                <a:cubicBezTo>
                  <a:pt x="176771" y="62007"/>
                  <a:pt x="176728" y="61902"/>
                  <a:pt x="176690" y="61794"/>
                </a:cubicBezTo>
                <a:lnTo>
                  <a:pt x="176690" y="61794"/>
                </a:lnTo>
                <a:cubicBezTo>
                  <a:pt x="176715" y="61874"/>
                  <a:pt x="176743" y="61954"/>
                  <a:pt x="176769" y="62033"/>
                </a:cubicBezTo>
                <a:cubicBezTo>
                  <a:pt x="176639" y="61787"/>
                  <a:pt x="176565" y="61642"/>
                  <a:pt x="176565" y="61642"/>
                </a:cubicBezTo>
                <a:lnTo>
                  <a:pt x="176565" y="61642"/>
                </a:lnTo>
                <a:cubicBezTo>
                  <a:pt x="176565" y="61642"/>
                  <a:pt x="176624" y="61883"/>
                  <a:pt x="176737" y="62301"/>
                </a:cubicBezTo>
                <a:cubicBezTo>
                  <a:pt x="176318" y="62709"/>
                  <a:pt x="175845" y="63181"/>
                  <a:pt x="175297" y="63741"/>
                </a:cubicBezTo>
                <a:cubicBezTo>
                  <a:pt x="174968" y="64079"/>
                  <a:pt x="174659" y="64420"/>
                  <a:pt x="174372" y="64760"/>
                </a:cubicBezTo>
                <a:cubicBezTo>
                  <a:pt x="174136" y="64265"/>
                  <a:pt x="174053" y="64041"/>
                  <a:pt x="173908" y="63987"/>
                </a:cubicBezTo>
                <a:lnTo>
                  <a:pt x="173908" y="63987"/>
                </a:lnTo>
                <a:cubicBezTo>
                  <a:pt x="173908" y="63987"/>
                  <a:pt x="173881" y="64400"/>
                  <a:pt x="174031" y="65174"/>
                </a:cubicBezTo>
                <a:cubicBezTo>
                  <a:pt x="172310" y="67316"/>
                  <a:pt x="171397" y="69343"/>
                  <a:pt x="171090" y="70098"/>
                </a:cubicBezTo>
                <a:cubicBezTo>
                  <a:pt x="170876" y="69567"/>
                  <a:pt x="170649" y="69043"/>
                  <a:pt x="170416" y="68522"/>
                </a:cubicBezTo>
                <a:cubicBezTo>
                  <a:pt x="170437" y="68499"/>
                  <a:pt x="170457" y="68476"/>
                  <a:pt x="170478" y="68454"/>
                </a:cubicBezTo>
                <a:lnTo>
                  <a:pt x="170478" y="68454"/>
                </a:lnTo>
                <a:lnTo>
                  <a:pt x="170465" y="68481"/>
                </a:lnTo>
                <a:cubicBezTo>
                  <a:pt x="170470" y="68470"/>
                  <a:pt x="170476" y="68460"/>
                  <a:pt x="170481" y="68449"/>
                </a:cubicBezTo>
                <a:cubicBezTo>
                  <a:pt x="176079" y="62123"/>
                  <a:pt x="176404" y="54988"/>
                  <a:pt x="176404" y="54986"/>
                </a:cubicBezTo>
                <a:lnTo>
                  <a:pt x="176404" y="54986"/>
                </a:lnTo>
                <a:cubicBezTo>
                  <a:pt x="176345" y="55782"/>
                  <a:pt x="174883" y="57838"/>
                  <a:pt x="173091" y="61176"/>
                </a:cubicBezTo>
                <a:cubicBezTo>
                  <a:pt x="171584" y="63982"/>
                  <a:pt x="170622" y="67371"/>
                  <a:pt x="170353" y="68382"/>
                </a:cubicBezTo>
                <a:cubicBezTo>
                  <a:pt x="170314" y="68297"/>
                  <a:pt x="170276" y="68210"/>
                  <a:pt x="170237" y="68125"/>
                </a:cubicBezTo>
                <a:cubicBezTo>
                  <a:pt x="170006" y="67625"/>
                  <a:pt x="169766" y="67131"/>
                  <a:pt x="169520" y="66639"/>
                </a:cubicBezTo>
                <a:cubicBezTo>
                  <a:pt x="171731" y="63433"/>
                  <a:pt x="171526" y="57547"/>
                  <a:pt x="171409" y="56289"/>
                </a:cubicBezTo>
                <a:cubicBezTo>
                  <a:pt x="171291" y="55012"/>
                  <a:pt x="169999" y="53783"/>
                  <a:pt x="169998" y="53783"/>
                </a:cubicBezTo>
                <a:lnTo>
                  <a:pt x="169998" y="53783"/>
                </a:lnTo>
                <a:cubicBezTo>
                  <a:pt x="169998" y="53783"/>
                  <a:pt x="170914" y="54924"/>
                  <a:pt x="170960" y="56105"/>
                </a:cubicBezTo>
                <a:cubicBezTo>
                  <a:pt x="170962" y="56169"/>
                  <a:pt x="170962" y="56232"/>
                  <a:pt x="170960" y="56295"/>
                </a:cubicBezTo>
                <a:cubicBezTo>
                  <a:pt x="170928" y="57010"/>
                  <a:pt x="169478" y="64514"/>
                  <a:pt x="169392" y="66381"/>
                </a:cubicBezTo>
                <a:cubicBezTo>
                  <a:pt x="169119" y="65838"/>
                  <a:pt x="168837" y="65301"/>
                  <a:pt x="168546" y="64768"/>
                </a:cubicBezTo>
                <a:cubicBezTo>
                  <a:pt x="171237" y="57482"/>
                  <a:pt x="170032" y="54401"/>
                  <a:pt x="169541" y="53559"/>
                </a:cubicBezTo>
                <a:cubicBezTo>
                  <a:pt x="169440" y="53386"/>
                  <a:pt x="169369" y="53307"/>
                  <a:pt x="169369" y="53307"/>
                </a:cubicBezTo>
                <a:cubicBezTo>
                  <a:pt x="168587" y="58304"/>
                  <a:pt x="168501" y="63388"/>
                  <a:pt x="168492" y="64631"/>
                </a:cubicBezTo>
                <a:cubicBezTo>
                  <a:pt x="168490" y="64641"/>
                  <a:pt x="168489" y="64650"/>
                  <a:pt x="168488" y="64660"/>
                </a:cubicBezTo>
                <a:cubicBezTo>
                  <a:pt x="168441" y="64574"/>
                  <a:pt x="168396" y="64489"/>
                  <a:pt x="168349" y="64404"/>
                </a:cubicBezTo>
                <a:cubicBezTo>
                  <a:pt x="167947" y="63690"/>
                  <a:pt x="167530" y="62984"/>
                  <a:pt x="167100" y="62286"/>
                </a:cubicBezTo>
                <a:cubicBezTo>
                  <a:pt x="168940" y="58333"/>
                  <a:pt x="167202" y="55659"/>
                  <a:pt x="166560" y="54866"/>
                </a:cubicBezTo>
                <a:cubicBezTo>
                  <a:pt x="166555" y="54849"/>
                  <a:pt x="166549" y="54830"/>
                  <a:pt x="166544" y="54812"/>
                </a:cubicBezTo>
                <a:lnTo>
                  <a:pt x="166544" y="54812"/>
                </a:lnTo>
                <a:cubicBezTo>
                  <a:pt x="166547" y="54828"/>
                  <a:pt x="166551" y="54844"/>
                  <a:pt x="166555" y="54860"/>
                </a:cubicBezTo>
                <a:cubicBezTo>
                  <a:pt x="166488" y="54777"/>
                  <a:pt x="166417" y="54697"/>
                  <a:pt x="166343" y="54622"/>
                </a:cubicBezTo>
                <a:lnTo>
                  <a:pt x="166343" y="54622"/>
                </a:lnTo>
                <a:cubicBezTo>
                  <a:pt x="166896" y="56815"/>
                  <a:pt x="167042" y="61287"/>
                  <a:pt x="167067" y="62189"/>
                </a:cubicBezTo>
                <a:cubicBezTo>
                  <a:pt x="167067" y="62206"/>
                  <a:pt x="167068" y="62221"/>
                  <a:pt x="167068" y="62234"/>
                </a:cubicBezTo>
                <a:cubicBezTo>
                  <a:pt x="166839" y="61865"/>
                  <a:pt x="166604" y="61499"/>
                  <a:pt x="166365" y="61136"/>
                </a:cubicBezTo>
                <a:cubicBezTo>
                  <a:pt x="165812" y="55147"/>
                  <a:pt x="163638" y="54031"/>
                  <a:pt x="163078" y="54031"/>
                </a:cubicBezTo>
                <a:cubicBezTo>
                  <a:pt x="163010" y="54031"/>
                  <a:pt x="162966" y="54047"/>
                  <a:pt x="162952" y="54073"/>
                </a:cubicBezTo>
                <a:cubicBezTo>
                  <a:pt x="162827" y="54297"/>
                  <a:pt x="165804" y="60074"/>
                  <a:pt x="166299" y="61034"/>
                </a:cubicBezTo>
                <a:cubicBezTo>
                  <a:pt x="166258" y="60973"/>
                  <a:pt x="166220" y="60910"/>
                  <a:pt x="166179" y="60848"/>
                </a:cubicBezTo>
                <a:lnTo>
                  <a:pt x="166140" y="60873"/>
                </a:lnTo>
                <a:lnTo>
                  <a:pt x="166151" y="60894"/>
                </a:lnTo>
                <a:cubicBezTo>
                  <a:pt x="165598" y="60175"/>
                  <a:pt x="164209" y="58662"/>
                  <a:pt x="161627" y="57499"/>
                </a:cubicBezTo>
                <a:cubicBezTo>
                  <a:pt x="161008" y="57221"/>
                  <a:pt x="160356" y="57014"/>
                  <a:pt x="159685" y="56911"/>
                </a:cubicBezTo>
                <a:cubicBezTo>
                  <a:pt x="159428" y="56872"/>
                  <a:pt x="159155" y="56845"/>
                  <a:pt x="158893" y="56845"/>
                </a:cubicBezTo>
                <a:cubicBezTo>
                  <a:pt x="158510" y="56845"/>
                  <a:pt x="158151" y="56903"/>
                  <a:pt x="157907" y="57070"/>
                </a:cubicBezTo>
                <a:cubicBezTo>
                  <a:pt x="157907" y="57070"/>
                  <a:pt x="164239" y="59725"/>
                  <a:pt x="166361" y="61249"/>
                </a:cubicBezTo>
                <a:cubicBezTo>
                  <a:pt x="166675" y="61777"/>
                  <a:pt x="166978" y="62310"/>
                  <a:pt x="167271" y="62849"/>
                </a:cubicBezTo>
                <a:cubicBezTo>
                  <a:pt x="166539" y="62176"/>
                  <a:pt x="164060" y="60715"/>
                  <a:pt x="155899" y="59651"/>
                </a:cubicBezTo>
                <a:lnTo>
                  <a:pt x="155899" y="59651"/>
                </a:lnTo>
                <a:cubicBezTo>
                  <a:pt x="155899" y="59651"/>
                  <a:pt x="155964" y="59679"/>
                  <a:pt x="156086" y="59729"/>
                </a:cubicBezTo>
                <a:cubicBezTo>
                  <a:pt x="157015" y="60108"/>
                  <a:pt x="161395" y="61833"/>
                  <a:pt x="167455" y="63190"/>
                </a:cubicBezTo>
                <a:cubicBezTo>
                  <a:pt x="167689" y="63629"/>
                  <a:pt x="167919" y="64070"/>
                  <a:pt x="168145" y="64514"/>
                </a:cubicBezTo>
                <a:cubicBezTo>
                  <a:pt x="168227" y="64674"/>
                  <a:pt x="168305" y="64835"/>
                  <a:pt x="168386" y="64997"/>
                </a:cubicBezTo>
                <a:cubicBezTo>
                  <a:pt x="165651" y="63712"/>
                  <a:pt x="162431" y="63384"/>
                  <a:pt x="159860" y="63384"/>
                </a:cubicBezTo>
                <a:cubicBezTo>
                  <a:pt x="157190" y="63384"/>
                  <a:pt x="155221" y="63737"/>
                  <a:pt x="155221" y="63737"/>
                </a:cubicBezTo>
                <a:cubicBezTo>
                  <a:pt x="155221" y="63737"/>
                  <a:pt x="163268" y="65103"/>
                  <a:pt x="167822" y="65103"/>
                </a:cubicBezTo>
                <a:cubicBezTo>
                  <a:pt x="168034" y="65103"/>
                  <a:pt x="168239" y="65100"/>
                  <a:pt x="168435" y="65094"/>
                </a:cubicBezTo>
                <a:cubicBezTo>
                  <a:pt x="168765" y="65760"/>
                  <a:pt x="169083" y="66432"/>
                  <a:pt x="169388" y="67111"/>
                </a:cubicBezTo>
                <a:cubicBezTo>
                  <a:pt x="168204" y="66417"/>
                  <a:pt x="166507" y="66171"/>
                  <a:pt x="164698" y="66171"/>
                </a:cubicBezTo>
                <a:cubicBezTo>
                  <a:pt x="160930" y="66171"/>
                  <a:pt x="156678" y="67237"/>
                  <a:pt x="155575" y="67531"/>
                </a:cubicBezTo>
                <a:cubicBezTo>
                  <a:pt x="155531" y="67535"/>
                  <a:pt x="155485" y="67537"/>
                  <a:pt x="155441" y="67540"/>
                </a:cubicBezTo>
                <a:lnTo>
                  <a:pt x="155555" y="67537"/>
                </a:lnTo>
                <a:lnTo>
                  <a:pt x="155555" y="67537"/>
                </a:lnTo>
                <a:cubicBezTo>
                  <a:pt x="155391" y="67581"/>
                  <a:pt x="155302" y="67606"/>
                  <a:pt x="155302" y="67606"/>
                </a:cubicBezTo>
                <a:cubicBezTo>
                  <a:pt x="155302" y="67606"/>
                  <a:pt x="158159" y="67832"/>
                  <a:pt x="161674" y="67832"/>
                </a:cubicBezTo>
                <a:cubicBezTo>
                  <a:pt x="164209" y="67832"/>
                  <a:pt x="167086" y="67714"/>
                  <a:pt x="169478" y="67308"/>
                </a:cubicBezTo>
                <a:cubicBezTo>
                  <a:pt x="169621" y="67629"/>
                  <a:pt x="169760" y="67952"/>
                  <a:pt x="169898" y="68276"/>
                </a:cubicBezTo>
                <a:cubicBezTo>
                  <a:pt x="170058" y="68661"/>
                  <a:pt x="170209" y="69049"/>
                  <a:pt x="170356" y="69438"/>
                </a:cubicBezTo>
                <a:cubicBezTo>
                  <a:pt x="170249" y="69409"/>
                  <a:pt x="170141" y="69380"/>
                  <a:pt x="170032" y="69353"/>
                </a:cubicBezTo>
                <a:cubicBezTo>
                  <a:pt x="167757" y="68772"/>
                  <a:pt x="165379" y="68587"/>
                  <a:pt x="163276" y="68587"/>
                </a:cubicBezTo>
                <a:cubicBezTo>
                  <a:pt x="159625" y="68587"/>
                  <a:pt x="156806" y="69144"/>
                  <a:pt x="156806" y="69144"/>
                </a:cubicBezTo>
                <a:cubicBezTo>
                  <a:pt x="156806" y="69144"/>
                  <a:pt x="156915" y="69147"/>
                  <a:pt x="157116" y="69159"/>
                </a:cubicBezTo>
                <a:cubicBezTo>
                  <a:pt x="157161" y="69163"/>
                  <a:pt x="157204" y="69165"/>
                  <a:pt x="157248" y="69168"/>
                </a:cubicBezTo>
                <a:cubicBezTo>
                  <a:pt x="158058" y="69222"/>
                  <a:pt x="159905" y="69390"/>
                  <a:pt x="162136" y="69876"/>
                </a:cubicBezTo>
                <a:cubicBezTo>
                  <a:pt x="163157" y="70098"/>
                  <a:pt x="164323" y="70186"/>
                  <a:pt x="165465" y="70186"/>
                </a:cubicBezTo>
                <a:cubicBezTo>
                  <a:pt x="167525" y="70186"/>
                  <a:pt x="169505" y="69899"/>
                  <a:pt x="170413" y="69589"/>
                </a:cubicBezTo>
                <a:cubicBezTo>
                  <a:pt x="170580" y="70038"/>
                  <a:pt x="170741" y="70488"/>
                  <a:pt x="170899" y="70940"/>
                </a:cubicBezTo>
                <a:cubicBezTo>
                  <a:pt x="170347" y="70781"/>
                  <a:pt x="169262" y="70700"/>
                  <a:pt x="168018" y="70700"/>
                </a:cubicBezTo>
                <a:cubicBezTo>
                  <a:pt x="166103" y="70700"/>
                  <a:pt x="163809" y="70892"/>
                  <a:pt x="162498" y="71288"/>
                </a:cubicBezTo>
                <a:cubicBezTo>
                  <a:pt x="160730" y="71823"/>
                  <a:pt x="158637" y="72248"/>
                  <a:pt x="157680" y="72429"/>
                </a:cubicBezTo>
                <a:cubicBezTo>
                  <a:pt x="157566" y="72436"/>
                  <a:pt x="157452" y="72445"/>
                  <a:pt x="157339" y="72451"/>
                </a:cubicBezTo>
                <a:cubicBezTo>
                  <a:pt x="157423" y="72450"/>
                  <a:pt x="157507" y="72448"/>
                  <a:pt x="157591" y="72446"/>
                </a:cubicBezTo>
                <a:lnTo>
                  <a:pt x="157591" y="72446"/>
                </a:lnTo>
                <a:cubicBezTo>
                  <a:pt x="157318" y="72498"/>
                  <a:pt x="157157" y="72527"/>
                  <a:pt x="157157" y="72527"/>
                </a:cubicBezTo>
                <a:cubicBezTo>
                  <a:pt x="157157" y="72527"/>
                  <a:pt x="158407" y="72598"/>
                  <a:pt x="160208" y="72598"/>
                </a:cubicBezTo>
                <a:cubicBezTo>
                  <a:pt x="163362" y="72598"/>
                  <a:pt x="168205" y="72379"/>
                  <a:pt x="170983" y="71176"/>
                </a:cubicBezTo>
                <a:cubicBezTo>
                  <a:pt x="171098" y="71504"/>
                  <a:pt x="171215" y="71831"/>
                  <a:pt x="171330" y="72157"/>
                </a:cubicBezTo>
                <a:cubicBezTo>
                  <a:pt x="171392" y="72339"/>
                  <a:pt x="171449" y="72520"/>
                  <a:pt x="171508" y="72700"/>
                </a:cubicBezTo>
                <a:cubicBezTo>
                  <a:pt x="171387" y="72689"/>
                  <a:pt x="171220" y="72680"/>
                  <a:pt x="171006" y="72680"/>
                </a:cubicBezTo>
                <a:cubicBezTo>
                  <a:pt x="170022" y="72680"/>
                  <a:pt x="168030" y="72879"/>
                  <a:pt x="164846" y="74059"/>
                </a:cubicBezTo>
                <a:cubicBezTo>
                  <a:pt x="164017" y="74367"/>
                  <a:pt x="163298" y="74608"/>
                  <a:pt x="162671" y="74800"/>
                </a:cubicBezTo>
                <a:cubicBezTo>
                  <a:pt x="162556" y="74795"/>
                  <a:pt x="162442" y="74792"/>
                  <a:pt x="162328" y="74792"/>
                </a:cubicBezTo>
                <a:cubicBezTo>
                  <a:pt x="162162" y="74792"/>
                  <a:pt x="161997" y="74799"/>
                  <a:pt x="161833" y="74818"/>
                </a:cubicBezTo>
                <a:cubicBezTo>
                  <a:pt x="161056" y="74906"/>
                  <a:pt x="160301" y="75240"/>
                  <a:pt x="159554" y="75533"/>
                </a:cubicBezTo>
                <a:cubicBezTo>
                  <a:pt x="158962" y="75620"/>
                  <a:pt x="158709" y="75630"/>
                  <a:pt x="158611" y="75757"/>
                </a:cubicBezTo>
                <a:cubicBezTo>
                  <a:pt x="158611" y="75757"/>
                  <a:pt x="158668" y="75779"/>
                  <a:pt x="158781" y="75810"/>
                </a:cubicBezTo>
                <a:cubicBezTo>
                  <a:pt x="158387" y="75931"/>
                  <a:pt x="157993" y="76013"/>
                  <a:pt x="157599" y="76013"/>
                </a:cubicBezTo>
                <a:cubicBezTo>
                  <a:pt x="157401" y="76013"/>
                  <a:pt x="157202" y="75993"/>
                  <a:pt x="157003" y="75946"/>
                </a:cubicBezTo>
                <a:cubicBezTo>
                  <a:pt x="156735" y="76069"/>
                  <a:pt x="156467" y="76195"/>
                  <a:pt x="156202" y="76327"/>
                </a:cubicBezTo>
                <a:cubicBezTo>
                  <a:pt x="155216" y="76820"/>
                  <a:pt x="154210" y="77394"/>
                  <a:pt x="153109" y="77394"/>
                </a:cubicBezTo>
                <a:cubicBezTo>
                  <a:pt x="152712" y="77394"/>
                  <a:pt x="152317" y="77319"/>
                  <a:pt x="151920" y="77319"/>
                </a:cubicBezTo>
                <a:cubicBezTo>
                  <a:pt x="151872" y="77319"/>
                  <a:pt x="151824" y="77320"/>
                  <a:pt x="151775" y="77323"/>
                </a:cubicBezTo>
                <a:cubicBezTo>
                  <a:pt x="151636" y="77330"/>
                  <a:pt x="151496" y="77349"/>
                  <a:pt x="151359" y="77378"/>
                </a:cubicBezTo>
                <a:cubicBezTo>
                  <a:pt x="151297" y="77747"/>
                  <a:pt x="150980" y="78054"/>
                  <a:pt x="150637" y="78232"/>
                </a:cubicBezTo>
                <a:cubicBezTo>
                  <a:pt x="150249" y="78432"/>
                  <a:pt x="149811" y="78525"/>
                  <a:pt x="149429" y="78736"/>
                </a:cubicBezTo>
                <a:cubicBezTo>
                  <a:pt x="149161" y="78884"/>
                  <a:pt x="148926" y="79085"/>
                  <a:pt x="148662" y="79239"/>
                </a:cubicBezTo>
                <a:cubicBezTo>
                  <a:pt x="148375" y="79406"/>
                  <a:pt x="148063" y="79510"/>
                  <a:pt x="147739" y="79575"/>
                </a:cubicBezTo>
                <a:cubicBezTo>
                  <a:pt x="147744" y="79459"/>
                  <a:pt x="147749" y="79343"/>
                  <a:pt x="147756" y="79227"/>
                </a:cubicBezTo>
                <a:cubicBezTo>
                  <a:pt x="147916" y="79031"/>
                  <a:pt x="148193" y="78819"/>
                  <a:pt x="148254" y="78573"/>
                </a:cubicBezTo>
                <a:cubicBezTo>
                  <a:pt x="148315" y="78329"/>
                  <a:pt x="148242" y="78030"/>
                  <a:pt x="148020" y="77910"/>
                </a:cubicBezTo>
                <a:cubicBezTo>
                  <a:pt x="148076" y="77758"/>
                  <a:pt x="148016" y="77572"/>
                  <a:pt x="147881" y="77482"/>
                </a:cubicBezTo>
                <a:cubicBezTo>
                  <a:pt x="147822" y="77442"/>
                  <a:pt x="147751" y="77422"/>
                  <a:pt x="147680" y="77422"/>
                </a:cubicBezTo>
                <a:cubicBezTo>
                  <a:pt x="147590" y="77422"/>
                  <a:pt x="147500" y="77454"/>
                  <a:pt x="147434" y="77515"/>
                </a:cubicBezTo>
                <a:cubicBezTo>
                  <a:pt x="147434" y="77347"/>
                  <a:pt x="147261" y="77232"/>
                  <a:pt x="147099" y="77232"/>
                </a:cubicBezTo>
                <a:cubicBezTo>
                  <a:pt x="147019" y="77232"/>
                  <a:pt x="146941" y="77260"/>
                  <a:pt x="146890" y="77326"/>
                </a:cubicBezTo>
                <a:cubicBezTo>
                  <a:pt x="146765" y="77018"/>
                  <a:pt x="147101" y="76686"/>
                  <a:pt x="147433" y="76686"/>
                </a:cubicBezTo>
                <a:cubicBezTo>
                  <a:pt x="147442" y="76686"/>
                  <a:pt x="147452" y="76686"/>
                  <a:pt x="147461" y="76687"/>
                </a:cubicBezTo>
                <a:cubicBezTo>
                  <a:pt x="147802" y="76708"/>
                  <a:pt x="148080" y="76961"/>
                  <a:pt x="148301" y="77222"/>
                </a:cubicBezTo>
                <a:cubicBezTo>
                  <a:pt x="148430" y="77376"/>
                  <a:pt x="148563" y="77546"/>
                  <a:pt x="148755" y="77607"/>
                </a:cubicBezTo>
                <a:cubicBezTo>
                  <a:pt x="148788" y="77617"/>
                  <a:pt x="148822" y="77622"/>
                  <a:pt x="148857" y="77622"/>
                </a:cubicBezTo>
                <a:cubicBezTo>
                  <a:pt x="149022" y="77622"/>
                  <a:pt x="149194" y="77514"/>
                  <a:pt x="149194" y="77355"/>
                </a:cubicBezTo>
                <a:lnTo>
                  <a:pt x="149194" y="77355"/>
                </a:lnTo>
                <a:cubicBezTo>
                  <a:pt x="149203" y="77461"/>
                  <a:pt x="149322" y="77525"/>
                  <a:pt x="149436" y="77525"/>
                </a:cubicBezTo>
                <a:cubicBezTo>
                  <a:pt x="149460" y="77525"/>
                  <a:pt x="149484" y="77522"/>
                  <a:pt x="149506" y="77516"/>
                </a:cubicBezTo>
                <a:cubicBezTo>
                  <a:pt x="149641" y="77481"/>
                  <a:pt x="149749" y="77382"/>
                  <a:pt x="149877" y="77330"/>
                </a:cubicBezTo>
                <a:cubicBezTo>
                  <a:pt x="150177" y="77209"/>
                  <a:pt x="150596" y="77324"/>
                  <a:pt x="150778" y="77057"/>
                </a:cubicBezTo>
                <a:cubicBezTo>
                  <a:pt x="150877" y="76911"/>
                  <a:pt x="150847" y="76718"/>
                  <a:pt x="150814" y="76544"/>
                </a:cubicBezTo>
                <a:cubicBezTo>
                  <a:pt x="150781" y="76372"/>
                  <a:pt x="150752" y="76178"/>
                  <a:pt x="150851" y="76032"/>
                </a:cubicBezTo>
                <a:cubicBezTo>
                  <a:pt x="150899" y="75961"/>
                  <a:pt x="150990" y="75924"/>
                  <a:pt x="151075" y="75924"/>
                </a:cubicBezTo>
                <a:cubicBezTo>
                  <a:pt x="151164" y="75924"/>
                  <a:pt x="151247" y="75966"/>
                  <a:pt x="151264" y="76055"/>
                </a:cubicBezTo>
                <a:cubicBezTo>
                  <a:pt x="151328" y="76108"/>
                  <a:pt x="151431" y="76131"/>
                  <a:pt x="151547" y="76131"/>
                </a:cubicBezTo>
                <a:cubicBezTo>
                  <a:pt x="151829" y="76131"/>
                  <a:pt x="152192" y="75993"/>
                  <a:pt x="152268" y="75805"/>
                </a:cubicBezTo>
                <a:lnTo>
                  <a:pt x="152268" y="75805"/>
                </a:lnTo>
                <a:cubicBezTo>
                  <a:pt x="152242" y="75896"/>
                  <a:pt x="152319" y="76007"/>
                  <a:pt x="152416" y="76008"/>
                </a:cubicBezTo>
                <a:cubicBezTo>
                  <a:pt x="152417" y="76008"/>
                  <a:pt x="152417" y="76008"/>
                  <a:pt x="152418" y="76008"/>
                </a:cubicBezTo>
                <a:cubicBezTo>
                  <a:pt x="152512" y="76008"/>
                  <a:pt x="152589" y="75906"/>
                  <a:pt x="152571" y="75816"/>
                </a:cubicBezTo>
                <a:lnTo>
                  <a:pt x="152571" y="75816"/>
                </a:lnTo>
                <a:cubicBezTo>
                  <a:pt x="152602" y="75922"/>
                  <a:pt x="152633" y="76028"/>
                  <a:pt x="152665" y="76134"/>
                </a:cubicBezTo>
                <a:cubicBezTo>
                  <a:pt x="152704" y="76155"/>
                  <a:pt x="152747" y="76165"/>
                  <a:pt x="152790" y="76165"/>
                </a:cubicBezTo>
                <a:cubicBezTo>
                  <a:pt x="152947" y="76165"/>
                  <a:pt x="153109" y="76034"/>
                  <a:pt x="153108" y="75871"/>
                </a:cubicBezTo>
                <a:lnTo>
                  <a:pt x="153108" y="75871"/>
                </a:lnTo>
                <a:cubicBezTo>
                  <a:pt x="153130" y="76002"/>
                  <a:pt x="153262" y="76099"/>
                  <a:pt x="153393" y="76099"/>
                </a:cubicBezTo>
                <a:cubicBezTo>
                  <a:pt x="153421" y="76099"/>
                  <a:pt x="153448" y="76094"/>
                  <a:pt x="153475" y="76085"/>
                </a:cubicBezTo>
                <a:cubicBezTo>
                  <a:pt x="153625" y="76032"/>
                  <a:pt x="153701" y="75835"/>
                  <a:pt x="153629" y="75695"/>
                </a:cubicBezTo>
                <a:lnTo>
                  <a:pt x="153629" y="75695"/>
                </a:lnTo>
                <a:cubicBezTo>
                  <a:pt x="153667" y="75761"/>
                  <a:pt x="153737" y="75791"/>
                  <a:pt x="153812" y="75791"/>
                </a:cubicBezTo>
                <a:cubicBezTo>
                  <a:pt x="153923" y="75791"/>
                  <a:pt x="154045" y="75726"/>
                  <a:pt x="154092" y="75621"/>
                </a:cubicBezTo>
                <a:cubicBezTo>
                  <a:pt x="154173" y="75440"/>
                  <a:pt x="154093" y="75230"/>
                  <a:pt x="153983" y="75067"/>
                </a:cubicBezTo>
                <a:cubicBezTo>
                  <a:pt x="154219" y="74916"/>
                  <a:pt x="154338" y="74604"/>
                  <a:pt x="154264" y="74335"/>
                </a:cubicBezTo>
                <a:cubicBezTo>
                  <a:pt x="154198" y="74091"/>
                  <a:pt x="153978" y="73900"/>
                  <a:pt x="153730" y="73858"/>
                </a:cubicBezTo>
                <a:cubicBezTo>
                  <a:pt x="153844" y="73806"/>
                  <a:pt x="154008" y="73557"/>
                  <a:pt x="154050" y="73452"/>
                </a:cubicBezTo>
                <a:cubicBezTo>
                  <a:pt x="154103" y="73318"/>
                  <a:pt x="154065" y="73167"/>
                  <a:pt x="154051" y="73024"/>
                </a:cubicBezTo>
                <a:cubicBezTo>
                  <a:pt x="154037" y="72880"/>
                  <a:pt x="154059" y="72710"/>
                  <a:pt x="154182" y="72635"/>
                </a:cubicBezTo>
                <a:cubicBezTo>
                  <a:pt x="154261" y="72586"/>
                  <a:pt x="154361" y="72591"/>
                  <a:pt x="154453" y="72582"/>
                </a:cubicBezTo>
                <a:cubicBezTo>
                  <a:pt x="154787" y="72552"/>
                  <a:pt x="155095" y="72318"/>
                  <a:pt x="155212" y="72002"/>
                </a:cubicBezTo>
                <a:cubicBezTo>
                  <a:pt x="155328" y="71688"/>
                  <a:pt x="155250" y="71310"/>
                  <a:pt x="155016" y="71069"/>
                </a:cubicBezTo>
                <a:cubicBezTo>
                  <a:pt x="155094" y="70817"/>
                  <a:pt x="154979" y="70518"/>
                  <a:pt x="154753" y="70383"/>
                </a:cubicBezTo>
                <a:cubicBezTo>
                  <a:pt x="154983" y="70250"/>
                  <a:pt x="154865" y="69815"/>
                  <a:pt x="154600" y="69815"/>
                </a:cubicBezTo>
                <a:cubicBezTo>
                  <a:pt x="154599" y="69815"/>
                  <a:pt x="154598" y="69815"/>
                  <a:pt x="154597" y="69815"/>
                </a:cubicBezTo>
                <a:cubicBezTo>
                  <a:pt x="154746" y="69575"/>
                  <a:pt x="154547" y="69206"/>
                  <a:pt x="154265" y="69199"/>
                </a:cubicBezTo>
                <a:cubicBezTo>
                  <a:pt x="154117" y="68913"/>
                  <a:pt x="154170" y="68375"/>
                  <a:pt x="154468" y="68249"/>
                </a:cubicBezTo>
                <a:cubicBezTo>
                  <a:pt x="154591" y="68197"/>
                  <a:pt x="154743" y="68179"/>
                  <a:pt x="154817" y="68068"/>
                </a:cubicBezTo>
                <a:cubicBezTo>
                  <a:pt x="154907" y="67934"/>
                  <a:pt x="154834" y="67730"/>
                  <a:pt x="154939" y="67609"/>
                </a:cubicBezTo>
                <a:cubicBezTo>
                  <a:pt x="154988" y="67551"/>
                  <a:pt x="155066" y="67527"/>
                  <a:pt x="155117" y="67472"/>
                </a:cubicBezTo>
                <a:cubicBezTo>
                  <a:pt x="155180" y="67403"/>
                  <a:pt x="155190" y="67304"/>
                  <a:pt x="155198" y="67211"/>
                </a:cubicBezTo>
                <a:cubicBezTo>
                  <a:pt x="155213" y="67011"/>
                  <a:pt x="155229" y="66810"/>
                  <a:pt x="155244" y="66610"/>
                </a:cubicBezTo>
                <a:cubicBezTo>
                  <a:pt x="155253" y="66491"/>
                  <a:pt x="155261" y="66363"/>
                  <a:pt x="155200" y="66260"/>
                </a:cubicBezTo>
                <a:cubicBezTo>
                  <a:pt x="155161" y="66191"/>
                  <a:pt x="155079" y="66144"/>
                  <a:pt x="155004" y="66144"/>
                </a:cubicBezTo>
                <a:cubicBezTo>
                  <a:pt x="154964" y="66144"/>
                  <a:pt x="154927" y="66157"/>
                  <a:pt x="154898" y="66186"/>
                </a:cubicBezTo>
                <a:cubicBezTo>
                  <a:pt x="154854" y="65895"/>
                  <a:pt x="154571" y="65666"/>
                  <a:pt x="154280" y="65666"/>
                </a:cubicBezTo>
                <a:cubicBezTo>
                  <a:pt x="154249" y="65666"/>
                  <a:pt x="154218" y="65668"/>
                  <a:pt x="154187" y="65674"/>
                </a:cubicBezTo>
                <a:cubicBezTo>
                  <a:pt x="154208" y="65544"/>
                  <a:pt x="154229" y="65405"/>
                  <a:pt x="154174" y="65284"/>
                </a:cubicBezTo>
                <a:cubicBezTo>
                  <a:pt x="154134" y="65195"/>
                  <a:pt x="154037" y="65127"/>
                  <a:pt x="153945" y="65127"/>
                </a:cubicBezTo>
                <a:cubicBezTo>
                  <a:pt x="153912" y="65127"/>
                  <a:pt x="153880" y="65136"/>
                  <a:pt x="153852" y="65155"/>
                </a:cubicBezTo>
                <a:cubicBezTo>
                  <a:pt x="153897" y="64969"/>
                  <a:pt x="153873" y="64775"/>
                  <a:pt x="153783" y="64605"/>
                </a:cubicBezTo>
                <a:cubicBezTo>
                  <a:pt x="153714" y="64616"/>
                  <a:pt x="153643" y="64622"/>
                  <a:pt x="153574" y="64622"/>
                </a:cubicBezTo>
                <a:cubicBezTo>
                  <a:pt x="153356" y="64622"/>
                  <a:pt x="153140" y="64569"/>
                  <a:pt x="152945" y="64466"/>
                </a:cubicBezTo>
                <a:cubicBezTo>
                  <a:pt x="153000" y="64193"/>
                  <a:pt x="152905" y="63805"/>
                  <a:pt x="152961" y="63532"/>
                </a:cubicBezTo>
                <a:cubicBezTo>
                  <a:pt x="152992" y="63381"/>
                  <a:pt x="153022" y="63229"/>
                  <a:pt x="153011" y="63075"/>
                </a:cubicBezTo>
                <a:cubicBezTo>
                  <a:pt x="152981" y="62651"/>
                  <a:pt x="152586" y="62288"/>
                  <a:pt x="152161" y="62288"/>
                </a:cubicBezTo>
                <a:cubicBezTo>
                  <a:pt x="152150" y="62288"/>
                  <a:pt x="152139" y="62288"/>
                  <a:pt x="152128" y="62289"/>
                </a:cubicBezTo>
                <a:cubicBezTo>
                  <a:pt x="152119" y="62139"/>
                  <a:pt x="151967" y="62051"/>
                  <a:pt x="151821" y="62051"/>
                </a:cubicBezTo>
                <a:cubicBezTo>
                  <a:pt x="151717" y="62051"/>
                  <a:pt x="151616" y="62096"/>
                  <a:pt x="151575" y="62196"/>
                </a:cubicBezTo>
                <a:cubicBezTo>
                  <a:pt x="151630" y="61975"/>
                  <a:pt x="151509" y="61722"/>
                  <a:pt x="151301" y="61628"/>
                </a:cubicBezTo>
                <a:cubicBezTo>
                  <a:pt x="151240" y="61601"/>
                  <a:pt x="151174" y="61588"/>
                  <a:pt x="151107" y="61588"/>
                </a:cubicBezTo>
                <a:cubicBezTo>
                  <a:pt x="150947" y="61588"/>
                  <a:pt x="150785" y="61663"/>
                  <a:pt x="150692" y="61794"/>
                </a:cubicBezTo>
                <a:cubicBezTo>
                  <a:pt x="150621" y="61594"/>
                  <a:pt x="150405" y="61470"/>
                  <a:pt x="150194" y="61470"/>
                </a:cubicBezTo>
                <a:cubicBezTo>
                  <a:pt x="150096" y="61470"/>
                  <a:pt x="149999" y="61497"/>
                  <a:pt x="149918" y="61555"/>
                </a:cubicBezTo>
                <a:cubicBezTo>
                  <a:pt x="149886" y="61284"/>
                  <a:pt x="149607" y="61100"/>
                  <a:pt x="149341" y="61100"/>
                </a:cubicBezTo>
                <a:cubicBezTo>
                  <a:pt x="149220" y="61100"/>
                  <a:pt x="149102" y="61138"/>
                  <a:pt x="149010" y="61223"/>
                </a:cubicBezTo>
                <a:cubicBezTo>
                  <a:pt x="148971" y="61004"/>
                  <a:pt x="148745" y="60860"/>
                  <a:pt x="148528" y="60860"/>
                </a:cubicBezTo>
                <a:cubicBezTo>
                  <a:pt x="148428" y="60860"/>
                  <a:pt x="148331" y="60890"/>
                  <a:pt x="148254" y="60957"/>
                </a:cubicBezTo>
                <a:cubicBezTo>
                  <a:pt x="147939" y="60826"/>
                  <a:pt x="147601" y="60764"/>
                  <a:pt x="147262" y="60764"/>
                </a:cubicBezTo>
                <a:cubicBezTo>
                  <a:pt x="146294" y="60764"/>
                  <a:pt x="145316" y="61269"/>
                  <a:pt x="144828" y="62113"/>
                </a:cubicBezTo>
                <a:cubicBezTo>
                  <a:pt x="144787" y="61890"/>
                  <a:pt x="144564" y="61777"/>
                  <a:pt x="144332" y="61777"/>
                </a:cubicBezTo>
                <a:cubicBezTo>
                  <a:pt x="144143" y="61777"/>
                  <a:pt x="143949" y="61851"/>
                  <a:pt x="143841" y="62001"/>
                </a:cubicBezTo>
                <a:cubicBezTo>
                  <a:pt x="143802" y="61892"/>
                  <a:pt x="143693" y="61840"/>
                  <a:pt x="143576" y="61840"/>
                </a:cubicBezTo>
                <a:cubicBezTo>
                  <a:pt x="143477" y="61840"/>
                  <a:pt x="143373" y="61877"/>
                  <a:pt x="143304" y="61948"/>
                </a:cubicBezTo>
                <a:cubicBezTo>
                  <a:pt x="143160" y="62095"/>
                  <a:pt x="143127" y="62314"/>
                  <a:pt x="143105" y="62521"/>
                </a:cubicBezTo>
                <a:cubicBezTo>
                  <a:pt x="143102" y="62483"/>
                  <a:pt x="143060" y="62451"/>
                  <a:pt x="143018" y="62451"/>
                </a:cubicBezTo>
                <a:cubicBezTo>
                  <a:pt x="143010" y="62451"/>
                  <a:pt x="143003" y="62452"/>
                  <a:pt x="142996" y="62455"/>
                </a:cubicBezTo>
                <a:cubicBezTo>
                  <a:pt x="142941" y="62470"/>
                  <a:pt x="142905" y="62525"/>
                  <a:pt x="142882" y="62578"/>
                </a:cubicBezTo>
                <a:cubicBezTo>
                  <a:pt x="142770" y="62833"/>
                  <a:pt x="142784" y="63124"/>
                  <a:pt x="142918" y="63367"/>
                </a:cubicBezTo>
                <a:cubicBezTo>
                  <a:pt x="142828" y="63317"/>
                  <a:pt x="142727" y="63291"/>
                  <a:pt x="142626" y="63291"/>
                </a:cubicBezTo>
                <a:cubicBezTo>
                  <a:pt x="142583" y="63291"/>
                  <a:pt x="142539" y="63295"/>
                  <a:pt x="142496" y="63305"/>
                </a:cubicBezTo>
                <a:cubicBezTo>
                  <a:pt x="142494" y="63390"/>
                  <a:pt x="142490" y="63476"/>
                  <a:pt x="142488" y="63561"/>
                </a:cubicBezTo>
                <a:cubicBezTo>
                  <a:pt x="142468" y="63427"/>
                  <a:pt x="142410" y="63299"/>
                  <a:pt x="142304" y="63214"/>
                </a:cubicBezTo>
                <a:cubicBezTo>
                  <a:pt x="142233" y="63157"/>
                  <a:pt x="142141" y="63129"/>
                  <a:pt x="142050" y="63129"/>
                </a:cubicBezTo>
                <a:cubicBezTo>
                  <a:pt x="141939" y="63129"/>
                  <a:pt x="141830" y="63171"/>
                  <a:pt x="141765" y="63256"/>
                </a:cubicBezTo>
                <a:lnTo>
                  <a:pt x="141765" y="63256"/>
                </a:lnTo>
                <a:cubicBezTo>
                  <a:pt x="141867" y="63069"/>
                  <a:pt x="141788" y="62797"/>
                  <a:pt x="141593" y="62704"/>
                </a:cubicBezTo>
                <a:cubicBezTo>
                  <a:pt x="141545" y="62682"/>
                  <a:pt x="141493" y="62671"/>
                  <a:pt x="141441" y="62671"/>
                </a:cubicBezTo>
                <a:cubicBezTo>
                  <a:pt x="141266" y="62671"/>
                  <a:pt x="141086" y="62791"/>
                  <a:pt x="141042" y="62964"/>
                </a:cubicBezTo>
                <a:cubicBezTo>
                  <a:pt x="140998" y="62871"/>
                  <a:pt x="140898" y="62825"/>
                  <a:pt x="140794" y="62825"/>
                </a:cubicBezTo>
                <a:cubicBezTo>
                  <a:pt x="140715" y="62825"/>
                  <a:pt x="140635" y="62851"/>
                  <a:pt x="140575" y="62902"/>
                </a:cubicBezTo>
                <a:cubicBezTo>
                  <a:pt x="140437" y="63020"/>
                  <a:pt x="140398" y="63220"/>
                  <a:pt x="140414" y="63401"/>
                </a:cubicBezTo>
                <a:lnTo>
                  <a:pt x="140196" y="63288"/>
                </a:lnTo>
                <a:cubicBezTo>
                  <a:pt x="140099" y="63467"/>
                  <a:pt x="140062" y="63673"/>
                  <a:pt x="140092" y="63876"/>
                </a:cubicBezTo>
                <a:cubicBezTo>
                  <a:pt x="139723" y="63897"/>
                  <a:pt x="139490" y="64388"/>
                  <a:pt x="139676" y="64696"/>
                </a:cubicBezTo>
                <a:cubicBezTo>
                  <a:pt x="139618" y="64630"/>
                  <a:pt x="139538" y="64602"/>
                  <a:pt x="139451" y="64602"/>
                </a:cubicBezTo>
                <a:cubicBezTo>
                  <a:pt x="139286" y="64602"/>
                  <a:pt x="139095" y="64703"/>
                  <a:pt x="138974" y="64842"/>
                </a:cubicBezTo>
                <a:cubicBezTo>
                  <a:pt x="138906" y="64919"/>
                  <a:pt x="138864" y="65018"/>
                  <a:pt x="138795" y="65094"/>
                </a:cubicBezTo>
                <a:cubicBezTo>
                  <a:pt x="138595" y="65312"/>
                  <a:pt x="138153" y="65399"/>
                  <a:pt x="138208" y="65691"/>
                </a:cubicBezTo>
                <a:cubicBezTo>
                  <a:pt x="138114" y="65523"/>
                  <a:pt x="137929" y="65442"/>
                  <a:pt x="137737" y="65442"/>
                </a:cubicBezTo>
                <a:cubicBezTo>
                  <a:pt x="137556" y="65442"/>
                  <a:pt x="137370" y="65514"/>
                  <a:pt x="137250" y="65649"/>
                </a:cubicBezTo>
                <a:cubicBezTo>
                  <a:pt x="137002" y="65930"/>
                  <a:pt x="137011" y="66369"/>
                  <a:pt x="137177" y="66704"/>
                </a:cubicBezTo>
                <a:cubicBezTo>
                  <a:pt x="137125" y="66691"/>
                  <a:pt x="137073" y="66685"/>
                  <a:pt x="137020" y="66685"/>
                </a:cubicBezTo>
                <a:cubicBezTo>
                  <a:pt x="136715" y="66685"/>
                  <a:pt x="136410" y="66894"/>
                  <a:pt x="136320" y="67190"/>
                </a:cubicBezTo>
                <a:cubicBezTo>
                  <a:pt x="136215" y="67536"/>
                  <a:pt x="136422" y="67947"/>
                  <a:pt x="136763" y="68069"/>
                </a:cubicBezTo>
                <a:cubicBezTo>
                  <a:pt x="136749" y="68067"/>
                  <a:pt x="136734" y="68066"/>
                  <a:pt x="136719" y="68066"/>
                </a:cubicBezTo>
                <a:cubicBezTo>
                  <a:pt x="136396" y="68066"/>
                  <a:pt x="136135" y="68477"/>
                  <a:pt x="136294" y="68767"/>
                </a:cubicBezTo>
                <a:cubicBezTo>
                  <a:pt x="136236" y="68704"/>
                  <a:pt x="136150" y="68671"/>
                  <a:pt x="136064" y="68671"/>
                </a:cubicBezTo>
                <a:cubicBezTo>
                  <a:pt x="136001" y="68671"/>
                  <a:pt x="135937" y="68690"/>
                  <a:pt x="135885" y="68727"/>
                </a:cubicBezTo>
                <a:cubicBezTo>
                  <a:pt x="135764" y="68813"/>
                  <a:pt x="135719" y="68993"/>
                  <a:pt x="135788" y="69126"/>
                </a:cubicBezTo>
                <a:lnTo>
                  <a:pt x="135413" y="69157"/>
                </a:lnTo>
                <a:lnTo>
                  <a:pt x="135387" y="69526"/>
                </a:lnTo>
                <a:cubicBezTo>
                  <a:pt x="135324" y="69480"/>
                  <a:pt x="135250" y="69457"/>
                  <a:pt x="135176" y="69457"/>
                </a:cubicBezTo>
                <a:cubicBezTo>
                  <a:pt x="135108" y="69457"/>
                  <a:pt x="135039" y="69477"/>
                  <a:pt x="134980" y="69518"/>
                </a:cubicBezTo>
                <a:cubicBezTo>
                  <a:pt x="134758" y="69646"/>
                  <a:pt x="134909" y="69982"/>
                  <a:pt x="135069" y="70181"/>
                </a:cubicBezTo>
                <a:cubicBezTo>
                  <a:pt x="135228" y="70380"/>
                  <a:pt x="135339" y="70746"/>
                  <a:pt x="135098" y="70831"/>
                </a:cubicBezTo>
                <a:cubicBezTo>
                  <a:pt x="135069" y="70842"/>
                  <a:pt x="135039" y="70845"/>
                  <a:pt x="135008" y="70845"/>
                </a:cubicBezTo>
                <a:cubicBezTo>
                  <a:pt x="134948" y="70845"/>
                  <a:pt x="134886" y="70832"/>
                  <a:pt x="134825" y="70832"/>
                </a:cubicBezTo>
                <a:cubicBezTo>
                  <a:pt x="134801" y="70832"/>
                  <a:pt x="134777" y="70834"/>
                  <a:pt x="134753" y="70840"/>
                </a:cubicBezTo>
                <a:cubicBezTo>
                  <a:pt x="134532" y="70897"/>
                  <a:pt x="134522" y="71203"/>
                  <a:pt x="134543" y="71431"/>
                </a:cubicBezTo>
                <a:cubicBezTo>
                  <a:pt x="134562" y="71652"/>
                  <a:pt x="134485" y="71956"/>
                  <a:pt x="134272" y="71956"/>
                </a:cubicBezTo>
                <a:cubicBezTo>
                  <a:pt x="134266" y="71956"/>
                  <a:pt x="134259" y="71955"/>
                  <a:pt x="134252" y="71955"/>
                </a:cubicBezTo>
                <a:cubicBezTo>
                  <a:pt x="134228" y="71953"/>
                  <a:pt x="134203" y="71951"/>
                  <a:pt x="134179" y="71951"/>
                </a:cubicBezTo>
                <a:cubicBezTo>
                  <a:pt x="133720" y="71951"/>
                  <a:pt x="133305" y="72346"/>
                  <a:pt x="132896" y="72572"/>
                </a:cubicBezTo>
                <a:cubicBezTo>
                  <a:pt x="132726" y="73141"/>
                  <a:pt x="132987" y="73810"/>
                  <a:pt x="133497" y="74117"/>
                </a:cubicBezTo>
                <a:cubicBezTo>
                  <a:pt x="133539" y="74258"/>
                  <a:pt x="133678" y="74414"/>
                  <a:pt x="133822" y="74452"/>
                </a:cubicBezTo>
                <a:cubicBezTo>
                  <a:pt x="133847" y="74589"/>
                  <a:pt x="133928" y="74708"/>
                  <a:pt x="134045" y="74782"/>
                </a:cubicBezTo>
                <a:cubicBezTo>
                  <a:pt x="133874" y="74900"/>
                  <a:pt x="133794" y="75136"/>
                  <a:pt x="133862" y="75332"/>
                </a:cubicBezTo>
                <a:cubicBezTo>
                  <a:pt x="133926" y="75520"/>
                  <a:pt x="134119" y="75656"/>
                  <a:pt x="134316" y="75656"/>
                </a:cubicBezTo>
                <a:cubicBezTo>
                  <a:pt x="134326" y="75656"/>
                  <a:pt x="134335" y="75656"/>
                  <a:pt x="134344" y="75655"/>
                </a:cubicBezTo>
                <a:lnTo>
                  <a:pt x="134344" y="75655"/>
                </a:lnTo>
                <a:cubicBezTo>
                  <a:pt x="134109" y="75856"/>
                  <a:pt x="133887" y="76118"/>
                  <a:pt x="133888" y="76427"/>
                </a:cubicBezTo>
                <a:cubicBezTo>
                  <a:pt x="133888" y="76676"/>
                  <a:pt x="134119" y="76918"/>
                  <a:pt x="134347" y="76918"/>
                </a:cubicBezTo>
                <a:cubicBezTo>
                  <a:pt x="134401" y="76918"/>
                  <a:pt x="134455" y="76904"/>
                  <a:pt x="134506" y="76874"/>
                </a:cubicBezTo>
                <a:cubicBezTo>
                  <a:pt x="134670" y="76775"/>
                  <a:pt x="134720" y="76565"/>
                  <a:pt x="134824" y="76405"/>
                </a:cubicBezTo>
                <a:cubicBezTo>
                  <a:pt x="134890" y="76302"/>
                  <a:pt x="135024" y="76224"/>
                  <a:pt x="135137" y="76224"/>
                </a:cubicBezTo>
                <a:cubicBezTo>
                  <a:pt x="135200" y="76224"/>
                  <a:pt x="135257" y="76248"/>
                  <a:pt x="135293" y="76306"/>
                </a:cubicBezTo>
                <a:cubicBezTo>
                  <a:pt x="135435" y="76541"/>
                  <a:pt x="134994" y="76908"/>
                  <a:pt x="135221" y="77060"/>
                </a:cubicBezTo>
                <a:lnTo>
                  <a:pt x="135384" y="76928"/>
                </a:lnTo>
                <a:cubicBezTo>
                  <a:pt x="135420" y="77052"/>
                  <a:pt x="135455" y="77175"/>
                  <a:pt x="135491" y="77299"/>
                </a:cubicBezTo>
                <a:cubicBezTo>
                  <a:pt x="135517" y="77304"/>
                  <a:pt x="135545" y="77307"/>
                  <a:pt x="135572" y="77307"/>
                </a:cubicBezTo>
                <a:cubicBezTo>
                  <a:pt x="135737" y="77307"/>
                  <a:pt x="135902" y="77215"/>
                  <a:pt x="135983" y="77069"/>
                </a:cubicBezTo>
                <a:lnTo>
                  <a:pt x="135983" y="77069"/>
                </a:lnTo>
                <a:cubicBezTo>
                  <a:pt x="135922" y="77288"/>
                  <a:pt x="136176" y="77451"/>
                  <a:pt x="136411" y="77451"/>
                </a:cubicBezTo>
                <a:cubicBezTo>
                  <a:pt x="136451" y="77451"/>
                  <a:pt x="136490" y="77446"/>
                  <a:pt x="136528" y="77436"/>
                </a:cubicBezTo>
                <a:cubicBezTo>
                  <a:pt x="136785" y="77368"/>
                  <a:pt x="136837" y="77127"/>
                  <a:pt x="137100" y="77074"/>
                </a:cubicBezTo>
                <a:lnTo>
                  <a:pt x="137100" y="77074"/>
                </a:lnTo>
                <a:cubicBezTo>
                  <a:pt x="137067" y="77287"/>
                  <a:pt x="137035" y="77499"/>
                  <a:pt x="137003" y="77712"/>
                </a:cubicBezTo>
                <a:cubicBezTo>
                  <a:pt x="136993" y="77783"/>
                  <a:pt x="136985" y="77861"/>
                  <a:pt x="137028" y="77919"/>
                </a:cubicBezTo>
                <a:cubicBezTo>
                  <a:pt x="137046" y="77944"/>
                  <a:pt x="137080" y="77957"/>
                  <a:pt x="137112" y="77957"/>
                </a:cubicBezTo>
                <a:cubicBezTo>
                  <a:pt x="137138" y="77957"/>
                  <a:pt x="137163" y="77948"/>
                  <a:pt x="137178" y="77931"/>
                </a:cubicBezTo>
                <a:lnTo>
                  <a:pt x="137178" y="77931"/>
                </a:lnTo>
                <a:cubicBezTo>
                  <a:pt x="137102" y="78089"/>
                  <a:pt x="137159" y="78302"/>
                  <a:pt x="137312" y="78393"/>
                </a:cubicBezTo>
                <a:cubicBezTo>
                  <a:pt x="137364" y="78424"/>
                  <a:pt x="137423" y="78438"/>
                  <a:pt x="137483" y="78438"/>
                </a:cubicBezTo>
                <a:cubicBezTo>
                  <a:pt x="137610" y="78438"/>
                  <a:pt x="137738" y="78373"/>
                  <a:pt x="137801" y="78261"/>
                </a:cubicBezTo>
                <a:lnTo>
                  <a:pt x="137801" y="78261"/>
                </a:lnTo>
                <a:cubicBezTo>
                  <a:pt x="137703" y="78505"/>
                  <a:pt x="137951" y="78780"/>
                  <a:pt x="138208" y="78780"/>
                </a:cubicBezTo>
                <a:cubicBezTo>
                  <a:pt x="138235" y="78780"/>
                  <a:pt x="138263" y="78777"/>
                  <a:pt x="138291" y="78770"/>
                </a:cubicBezTo>
                <a:cubicBezTo>
                  <a:pt x="138574" y="78702"/>
                  <a:pt x="138726" y="78354"/>
                  <a:pt x="138643" y="78076"/>
                </a:cubicBezTo>
                <a:lnTo>
                  <a:pt x="138643" y="78076"/>
                </a:lnTo>
                <a:cubicBezTo>
                  <a:pt x="138678" y="78105"/>
                  <a:pt x="138719" y="78117"/>
                  <a:pt x="138761" y="78117"/>
                </a:cubicBezTo>
                <a:cubicBezTo>
                  <a:pt x="138846" y="78117"/>
                  <a:pt x="138938" y="78068"/>
                  <a:pt x="139002" y="78005"/>
                </a:cubicBezTo>
                <a:cubicBezTo>
                  <a:pt x="139096" y="77910"/>
                  <a:pt x="139165" y="77785"/>
                  <a:pt x="139282" y="77722"/>
                </a:cubicBezTo>
                <a:cubicBezTo>
                  <a:pt x="139339" y="77691"/>
                  <a:pt x="139398" y="77677"/>
                  <a:pt x="139457" y="77677"/>
                </a:cubicBezTo>
                <a:cubicBezTo>
                  <a:pt x="139666" y="77677"/>
                  <a:pt x="139885" y="77843"/>
                  <a:pt x="140063" y="77984"/>
                </a:cubicBezTo>
                <a:cubicBezTo>
                  <a:pt x="140076" y="77994"/>
                  <a:pt x="140090" y="78004"/>
                  <a:pt x="140103" y="78014"/>
                </a:cubicBezTo>
                <a:cubicBezTo>
                  <a:pt x="139912" y="78363"/>
                  <a:pt x="139715" y="78851"/>
                  <a:pt x="139591" y="79513"/>
                </a:cubicBezTo>
                <a:cubicBezTo>
                  <a:pt x="140185" y="79847"/>
                  <a:pt x="140802" y="80138"/>
                  <a:pt x="141438" y="80382"/>
                </a:cubicBezTo>
                <a:cubicBezTo>
                  <a:pt x="141438" y="80382"/>
                  <a:pt x="140267" y="80252"/>
                  <a:pt x="139652" y="79927"/>
                </a:cubicBezTo>
                <a:cubicBezTo>
                  <a:pt x="139652" y="79927"/>
                  <a:pt x="139585" y="80286"/>
                  <a:pt x="139636" y="80522"/>
                </a:cubicBezTo>
                <a:cubicBezTo>
                  <a:pt x="139636" y="80522"/>
                  <a:pt x="140498" y="80888"/>
                  <a:pt x="141256" y="81131"/>
                </a:cubicBezTo>
                <a:cubicBezTo>
                  <a:pt x="141141" y="81179"/>
                  <a:pt x="141026" y="81224"/>
                  <a:pt x="140911" y="81269"/>
                </a:cubicBezTo>
                <a:cubicBezTo>
                  <a:pt x="140419" y="81232"/>
                  <a:pt x="139891" y="81168"/>
                  <a:pt x="139643" y="81062"/>
                </a:cubicBezTo>
                <a:lnTo>
                  <a:pt x="139643" y="81062"/>
                </a:lnTo>
                <a:cubicBezTo>
                  <a:pt x="139643" y="81063"/>
                  <a:pt x="139652" y="81315"/>
                  <a:pt x="139696" y="81696"/>
                </a:cubicBezTo>
                <a:cubicBezTo>
                  <a:pt x="139625" y="81717"/>
                  <a:pt x="139553" y="81737"/>
                  <a:pt x="139483" y="81756"/>
                </a:cubicBezTo>
                <a:cubicBezTo>
                  <a:pt x="138528" y="82008"/>
                  <a:pt x="137542" y="82072"/>
                  <a:pt x="136554" y="82129"/>
                </a:cubicBezTo>
                <a:cubicBezTo>
                  <a:pt x="136327" y="81884"/>
                  <a:pt x="136103" y="81659"/>
                  <a:pt x="135913" y="81490"/>
                </a:cubicBezTo>
                <a:cubicBezTo>
                  <a:pt x="135913" y="81490"/>
                  <a:pt x="135810" y="81833"/>
                  <a:pt x="135498" y="81960"/>
                </a:cubicBezTo>
                <a:lnTo>
                  <a:pt x="135413" y="81078"/>
                </a:lnTo>
                <a:cubicBezTo>
                  <a:pt x="135413" y="81078"/>
                  <a:pt x="132662" y="77750"/>
                  <a:pt x="130120" y="77750"/>
                </a:cubicBezTo>
                <a:cubicBezTo>
                  <a:pt x="130080" y="77750"/>
                  <a:pt x="130040" y="77751"/>
                  <a:pt x="130000" y="77753"/>
                </a:cubicBezTo>
                <a:cubicBezTo>
                  <a:pt x="130000" y="77753"/>
                  <a:pt x="129246" y="78341"/>
                  <a:pt x="128941" y="79975"/>
                </a:cubicBezTo>
                <a:cubicBezTo>
                  <a:pt x="129529" y="80306"/>
                  <a:pt x="130139" y="80594"/>
                  <a:pt x="130769" y="80837"/>
                </a:cubicBezTo>
                <a:cubicBezTo>
                  <a:pt x="130769" y="80839"/>
                  <a:pt x="130768" y="80840"/>
                  <a:pt x="130768" y="80842"/>
                </a:cubicBezTo>
                <a:cubicBezTo>
                  <a:pt x="130617" y="80824"/>
                  <a:pt x="129572" y="80690"/>
                  <a:pt x="129001" y="80388"/>
                </a:cubicBezTo>
                <a:cubicBezTo>
                  <a:pt x="129001" y="80388"/>
                  <a:pt x="128935" y="80747"/>
                  <a:pt x="128986" y="80984"/>
                </a:cubicBezTo>
                <a:cubicBezTo>
                  <a:pt x="128986" y="80984"/>
                  <a:pt x="129783" y="81322"/>
                  <a:pt x="130519" y="81565"/>
                </a:cubicBezTo>
                <a:cubicBezTo>
                  <a:pt x="130497" y="81623"/>
                  <a:pt x="130474" y="81683"/>
                  <a:pt x="130450" y="81745"/>
                </a:cubicBezTo>
                <a:cubicBezTo>
                  <a:pt x="129910" y="81708"/>
                  <a:pt x="129272" y="81642"/>
                  <a:pt x="128994" y="81524"/>
                </a:cubicBezTo>
                <a:lnTo>
                  <a:pt x="128994" y="81524"/>
                </a:lnTo>
                <a:cubicBezTo>
                  <a:pt x="129024" y="82120"/>
                  <a:pt x="129109" y="82712"/>
                  <a:pt x="129246" y="83293"/>
                </a:cubicBezTo>
                <a:cubicBezTo>
                  <a:pt x="129151" y="83321"/>
                  <a:pt x="129057" y="83355"/>
                  <a:pt x="128966" y="83397"/>
                </a:cubicBezTo>
                <a:cubicBezTo>
                  <a:pt x="128345" y="83687"/>
                  <a:pt x="127950" y="84302"/>
                  <a:pt x="127415" y="84729"/>
                </a:cubicBezTo>
                <a:cubicBezTo>
                  <a:pt x="127311" y="83410"/>
                  <a:pt x="127101" y="82331"/>
                  <a:pt x="126999" y="81911"/>
                </a:cubicBezTo>
                <a:cubicBezTo>
                  <a:pt x="126754" y="80898"/>
                  <a:pt x="125572" y="80061"/>
                  <a:pt x="125571" y="80061"/>
                </a:cubicBezTo>
                <a:lnTo>
                  <a:pt x="125571" y="80061"/>
                </a:lnTo>
                <a:cubicBezTo>
                  <a:pt x="125571" y="80061"/>
                  <a:pt x="126440" y="80871"/>
                  <a:pt x="126616" y="81814"/>
                </a:cubicBezTo>
                <a:cubicBezTo>
                  <a:pt x="126626" y="81865"/>
                  <a:pt x="126634" y="81916"/>
                  <a:pt x="126638" y="81967"/>
                </a:cubicBezTo>
                <a:cubicBezTo>
                  <a:pt x="126665" y="82225"/>
                  <a:pt x="126622" y="83603"/>
                  <a:pt x="126580" y="85184"/>
                </a:cubicBezTo>
                <a:cubicBezTo>
                  <a:pt x="126461" y="85227"/>
                  <a:pt x="126342" y="85266"/>
                  <a:pt x="126220" y="85301"/>
                </a:cubicBezTo>
                <a:cubicBezTo>
                  <a:pt x="126417" y="81883"/>
                  <a:pt x="125555" y="80406"/>
                  <a:pt x="125179" y="79933"/>
                </a:cubicBezTo>
                <a:cubicBezTo>
                  <a:pt x="125077" y="79806"/>
                  <a:pt x="125011" y="79751"/>
                  <a:pt x="125011" y="79751"/>
                </a:cubicBezTo>
                <a:lnTo>
                  <a:pt x="125011" y="79751"/>
                </a:lnTo>
                <a:cubicBezTo>
                  <a:pt x="124988" y="81821"/>
                  <a:pt x="125110" y="83888"/>
                  <a:pt x="125255" y="85557"/>
                </a:cubicBezTo>
                <a:cubicBezTo>
                  <a:pt x="125011" y="85624"/>
                  <a:pt x="124767" y="85697"/>
                  <a:pt x="124525" y="85774"/>
                </a:cubicBezTo>
                <a:cubicBezTo>
                  <a:pt x="124754" y="83277"/>
                  <a:pt x="123450" y="81809"/>
                  <a:pt x="122935" y="81333"/>
                </a:cubicBezTo>
                <a:cubicBezTo>
                  <a:pt x="122928" y="81319"/>
                  <a:pt x="122921" y="81306"/>
                  <a:pt x="122915" y="81291"/>
                </a:cubicBezTo>
                <a:lnTo>
                  <a:pt x="122915" y="81291"/>
                </a:lnTo>
                <a:cubicBezTo>
                  <a:pt x="122919" y="81304"/>
                  <a:pt x="122925" y="81316"/>
                  <a:pt x="122928" y="81329"/>
                </a:cubicBezTo>
                <a:cubicBezTo>
                  <a:pt x="122866" y="81269"/>
                  <a:pt x="122800" y="81214"/>
                  <a:pt x="122731" y="81162"/>
                </a:cubicBezTo>
                <a:lnTo>
                  <a:pt x="122731" y="81162"/>
                </a:lnTo>
                <a:cubicBezTo>
                  <a:pt x="123233" y="82378"/>
                  <a:pt x="123703" y="84557"/>
                  <a:pt x="123977" y="85962"/>
                </a:cubicBezTo>
                <a:cubicBezTo>
                  <a:pt x="123801" y="86026"/>
                  <a:pt x="123625" y="86092"/>
                  <a:pt x="123451" y="86162"/>
                </a:cubicBezTo>
                <a:cubicBezTo>
                  <a:pt x="122351" y="81821"/>
                  <a:pt x="120633" y="81064"/>
                  <a:pt x="120101" y="81064"/>
                </a:cubicBezTo>
                <a:cubicBezTo>
                  <a:pt x="120008" y="81064"/>
                  <a:pt x="119952" y="81087"/>
                  <a:pt x="119940" y="81118"/>
                </a:cubicBezTo>
                <a:cubicBezTo>
                  <a:pt x="119869" y="81304"/>
                  <a:pt x="122658" y="85220"/>
                  <a:pt x="123357" y="86199"/>
                </a:cubicBezTo>
                <a:lnTo>
                  <a:pt x="123343" y="86206"/>
                </a:lnTo>
                <a:cubicBezTo>
                  <a:pt x="123337" y="86199"/>
                  <a:pt x="123332" y="86192"/>
                  <a:pt x="123325" y="86187"/>
                </a:cubicBezTo>
                <a:lnTo>
                  <a:pt x="123298" y="86211"/>
                </a:lnTo>
                <a:lnTo>
                  <a:pt x="123305" y="86221"/>
                </a:lnTo>
                <a:lnTo>
                  <a:pt x="123304" y="86221"/>
                </a:lnTo>
                <a:cubicBezTo>
                  <a:pt x="122771" y="85706"/>
                  <a:pt x="121480" y="84656"/>
                  <a:pt x="119276" y="84026"/>
                </a:cubicBezTo>
                <a:cubicBezTo>
                  <a:pt x="118745" y="83875"/>
                  <a:pt x="118197" y="83784"/>
                  <a:pt x="117646" y="83781"/>
                </a:cubicBezTo>
                <a:cubicBezTo>
                  <a:pt x="117633" y="83781"/>
                  <a:pt x="117621" y="83781"/>
                  <a:pt x="117609" y="83781"/>
                </a:cubicBezTo>
                <a:cubicBezTo>
                  <a:pt x="117099" y="83781"/>
                  <a:pt x="116526" y="83849"/>
                  <a:pt x="116236" y="84117"/>
                </a:cubicBezTo>
                <a:cubicBezTo>
                  <a:pt x="116236" y="84117"/>
                  <a:pt x="120975" y="85340"/>
                  <a:pt x="123123" y="86298"/>
                </a:cubicBezTo>
                <a:cubicBezTo>
                  <a:pt x="122733" y="86463"/>
                  <a:pt x="122350" y="86647"/>
                  <a:pt x="121978" y="86846"/>
                </a:cubicBezTo>
                <a:cubicBezTo>
                  <a:pt x="120669" y="86605"/>
                  <a:pt x="118747" y="86418"/>
                  <a:pt x="115929" y="86418"/>
                </a:cubicBezTo>
                <a:cubicBezTo>
                  <a:pt x="115606" y="86418"/>
                  <a:pt x="115271" y="86421"/>
                  <a:pt x="114923" y="86426"/>
                </a:cubicBezTo>
                <a:cubicBezTo>
                  <a:pt x="114923" y="86426"/>
                  <a:pt x="114978" y="86440"/>
                  <a:pt x="115082" y="86466"/>
                </a:cubicBezTo>
                <a:cubicBezTo>
                  <a:pt x="115660" y="86609"/>
                  <a:pt x="117795" y="87113"/>
                  <a:pt x="120858" y="87523"/>
                </a:cubicBezTo>
                <a:cubicBezTo>
                  <a:pt x="120802" y="87562"/>
                  <a:pt x="120746" y="87600"/>
                  <a:pt x="120691" y="87640"/>
                </a:cubicBezTo>
                <a:cubicBezTo>
                  <a:pt x="120573" y="87595"/>
                  <a:pt x="120448" y="87569"/>
                  <a:pt x="120324" y="87569"/>
                </a:cubicBezTo>
                <a:cubicBezTo>
                  <a:pt x="120248" y="87569"/>
                  <a:pt x="120171" y="87579"/>
                  <a:pt x="120096" y="87600"/>
                </a:cubicBezTo>
                <a:cubicBezTo>
                  <a:pt x="119735" y="87702"/>
                  <a:pt x="119463" y="88110"/>
                  <a:pt x="119581" y="88466"/>
                </a:cubicBezTo>
                <a:cubicBezTo>
                  <a:pt x="119550" y="88452"/>
                  <a:pt x="119517" y="88446"/>
                  <a:pt x="119483" y="88446"/>
                </a:cubicBezTo>
                <a:cubicBezTo>
                  <a:pt x="119390" y="88446"/>
                  <a:pt x="119296" y="88496"/>
                  <a:pt x="119251" y="88579"/>
                </a:cubicBezTo>
                <a:cubicBezTo>
                  <a:pt x="119116" y="88686"/>
                  <a:pt x="118955" y="88738"/>
                  <a:pt x="118795" y="88738"/>
                </a:cubicBezTo>
                <a:cubicBezTo>
                  <a:pt x="118563" y="88738"/>
                  <a:pt x="118334" y="88629"/>
                  <a:pt x="118190" y="88424"/>
                </a:cubicBezTo>
                <a:cubicBezTo>
                  <a:pt x="118023" y="88427"/>
                  <a:pt x="117878" y="88539"/>
                  <a:pt x="117830" y="88701"/>
                </a:cubicBezTo>
                <a:cubicBezTo>
                  <a:pt x="117790" y="88509"/>
                  <a:pt x="117592" y="88389"/>
                  <a:pt x="117401" y="88389"/>
                </a:cubicBezTo>
                <a:cubicBezTo>
                  <a:pt x="117304" y="88389"/>
                  <a:pt x="117208" y="88420"/>
                  <a:pt x="117137" y="88489"/>
                </a:cubicBezTo>
                <a:cubicBezTo>
                  <a:pt x="117144" y="88268"/>
                  <a:pt x="117003" y="88051"/>
                  <a:pt x="116800" y="87965"/>
                </a:cubicBezTo>
                <a:cubicBezTo>
                  <a:pt x="116750" y="87944"/>
                  <a:pt x="116695" y="87935"/>
                  <a:pt x="116638" y="87935"/>
                </a:cubicBezTo>
                <a:cubicBezTo>
                  <a:pt x="116463" y="87935"/>
                  <a:pt x="116270" y="88024"/>
                  <a:pt x="116155" y="88144"/>
                </a:cubicBezTo>
                <a:cubicBezTo>
                  <a:pt x="116130" y="87936"/>
                  <a:pt x="115933" y="87764"/>
                  <a:pt x="115725" y="87764"/>
                </a:cubicBezTo>
                <a:cubicBezTo>
                  <a:pt x="115721" y="87764"/>
                  <a:pt x="115718" y="87764"/>
                  <a:pt x="115715" y="87764"/>
                </a:cubicBezTo>
                <a:cubicBezTo>
                  <a:pt x="115501" y="87769"/>
                  <a:pt x="115309" y="87954"/>
                  <a:pt x="115295" y="88166"/>
                </a:cubicBezTo>
                <a:cubicBezTo>
                  <a:pt x="115239" y="87983"/>
                  <a:pt x="115050" y="87852"/>
                  <a:pt x="114861" y="87852"/>
                </a:cubicBezTo>
                <a:cubicBezTo>
                  <a:pt x="114831" y="87852"/>
                  <a:pt x="114801" y="87856"/>
                  <a:pt x="114772" y="87862"/>
                </a:cubicBezTo>
                <a:cubicBezTo>
                  <a:pt x="114596" y="87902"/>
                  <a:pt x="114368" y="87963"/>
                  <a:pt x="114305" y="88100"/>
                </a:cubicBezTo>
                <a:cubicBezTo>
                  <a:pt x="114303" y="87888"/>
                  <a:pt x="114127" y="87677"/>
                  <a:pt x="113910" y="87665"/>
                </a:cubicBezTo>
                <a:cubicBezTo>
                  <a:pt x="113957" y="87543"/>
                  <a:pt x="113897" y="87390"/>
                  <a:pt x="113781" y="87332"/>
                </a:cubicBezTo>
                <a:cubicBezTo>
                  <a:pt x="113745" y="87313"/>
                  <a:pt x="113705" y="87305"/>
                  <a:pt x="113665" y="87305"/>
                </a:cubicBezTo>
                <a:cubicBezTo>
                  <a:pt x="113575" y="87305"/>
                  <a:pt x="113483" y="87349"/>
                  <a:pt x="113434" y="87424"/>
                </a:cubicBezTo>
                <a:cubicBezTo>
                  <a:pt x="113509" y="87260"/>
                  <a:pt x="113437" y="87044"/>
                  <a:pt x="113279" y="86957"/>
                </a:cubicBezTo>
                <a:cubicBezTo>
                  <a:pt x="113228" y="86928"/>
                  <a:pt x="113170" y="86915"/>
                  <a:pt x="113112" y="86915"/>
                </a:cubicBezTo>
                <a:cubicBezTo>
                  <a:pt x="112990" y="86915"/>
                  <a:pt x="112867" y="86973"/>
                  <a:pt x="112800" y="87075"/>
                </a:cubicBezTo>
                <a:cubicBezTo>
                  <a:pt x="112865" y="86935"/>
                  <a:pt x="112707" y="86778"/>
                  <a:pt x="112553" y="86778"/>
                </a:cubicBezTo>
                <a:cubicBezTo>
                  <a:pt x="112548" y="86778"/>
                  <a:pt x="112544" y="86778"/>
                  <a:pt x="112539" y="86779"/>
                </a:cubicBezTo>
                <a:cubicBezTo>
                  <a:pt x="112380" y="86789"/>
                  <a:pt x="112250" y="86902"/>
                  <a:pt x="112133" y="87011"/>
                </a:cubicBezTo>
                <a:cubicBezTo>
                  <a:pt x="112132" y="86837"/>
                  <a:pt x="111976" y="86680"/>
                  <a:pt x="111804" y="86676"/>
                </a:cubicBezTo>
                <a:cubicBezTo>
                  <a:pt x="111801" y="86676"/>
                  <a:pt x="111799" y="86676"/>
                  <a:pt x="111796" y="86676"/>
                </a:cubicBezTo>
                <a:cubicBezTo>
                  <a:pt x="111625" y="86676"/>
                  <a:pt x="111467" y="86824"/>
                  <a:pt x="111457" y="86995"/>
                </a:cubicBezTo>
                <a:cubicBezTo>
                  <a:pt x="111451" y="86813"/>
                  <a:pt x="111259" y="86695"/>
                  <a:pt x="111074" y="86695"/>
                </a:cubicBezTo>
                <a:cubicBezTo>
                  <a:pt x="111040" y="86695"/>
                  <a:pt x="111005" y="86699"/>
                  <a:pt x="110972" y="86708"/>
                </a:cubicBezTo>
                <a:cubicBezTo>
                  <a:pt x="110763" y="86764"/>
                  <a:pt x="110609" y="86937"/>
                  <a:pt x="110470" y="87103"/>
                </a:cubicBezTo>
                <a:cubicBezTo>
                  <a:pt x="110425" y="86923"/>
                  <a:pt x="110249" y="86786"/>
                  <a:pt x="110064" y="86786"/>
                </a:cubicBezTo>
                <a:cubicBezTo>
                  <a:pt x="110061" y="86786"/>
                  <a:pt x="110058" y="86786"/>
                  <a:pt x="110055" y="86786"/>
                </a:cubicBezTo>
                <a:cubicBezTo>
                  <a:pt x="109867" y="86790"/>
                  <a:pt x="109692" y="86936"/>
                  <a:pt x="109655" y="87119"/>
                </a:cubicBezTo>
                <a:cubicBezTo>
                  <a:pt x="109638" y="86995"/>
                  <a:pt x="109509" y="86922"/>
                  <a:pt x="109380" y="86922"/>
                </a:cubicBezTo>
                <a:cubicBezTo>
                  <a:pt x="109337" y="86922"/>
                  <a:pt x="109295" y="86930"/>
                  <a:pt x="109257" y="86947"/>
                </a:cubicBezTo>
                <a:cubicBezTo>
                  <a:pt x="109103" y="87013"/>
                  <a:pt x="109006" y="87165"/>
                  <a:pt x="108918" y="87307"/>
                </a:cubicBezTo>
                <a:cubicBezTo>
                  <a:pt x="108885" y="87135"/>
                  <a:pt x="108707" y="87022"/>
                  <a:pt x="108536" y="87022"/>
                </a:cubicBezTo>
                <a:cubicBezTo>
                  <a:pt x="108461" y="87022"/>
                  <a:pt x="108388" y="87043"/>
                  <a:pt x="108329" y="87090"/>
                </a:cubicBezTo>
                <a:cubicBezTo>
                  <a:pt x="108313" y="86868"/>
                  <a:pt x="108059" y="86628"/>
                  <a:pt x="107835" y="86628"/>
                </a:cubicBezTo>
                <a:cubicBezTo>
                  <a:pt x="107806" y="86628"/>
                  <a:pt x="107777" y="86632"/>
                  <a:pt x="107750" y="86640"/>
                </a:cubicBezTo>
                <a:cubicBezTo>
                  <a:pt x="107768" y="86447"/>
                  <a:pt x="107591" y="86262"/>
                  <a:pt x="107399" y="86262"/>
                </a:cubicBezTo>
                <a:cubicBezTo>
                  <a:pt x="107391" y="86262"/>
                  <a:pt x="107383" y="86263"/>
                  <a:pt x="107375" y="86263"/>
                </a:cubicBezTo>
                <a:lnTo>
                  <a:pt x="107301" y="86029"/>
                </a:lnTo>
                <a:cubicBezTo>
                  <a:pt x="106793" y="85800"/>
                  <a:pt x="106246" y="85684"/>
                  <a:pt x="105695" y="85684"/>
                </a:cubicBezTo>
                <a:cubicBezTo>
                  <a:pt x="105464" y="85684"/>
                  <a:pt x="105233" y="85705"/>
                  <a:pt x="105004" y="85746"/>
                </a:cubicBezTo>
                <a:cubicBezTo>
                  <a:pt x="104814" y="85781"/>
                  <a:pt x="104574" y="85917"/>
                  <a:pt x="104639" y="86100"/>
                </a:cubicBezTo>
                <a:cubicBezTo>
                  <a:pt x="104593" y="86001"/>
                  <a:pt x="104484" y="85940"/>
                  <a:pt x="104376" y="85940"/>
                </a:cubicBezTo>
                <a:cubicBezTo>
                  <a:pt x="104333" y="85940"/>
                  <a:pt x="104291" y="85950"/>
                  <a:pt x="104253" y="85970"/>
                </a:cubicBezTo>
                <a:cubicBezTo>
                  <a:pt x="104118" y="86042"/>
                  <a:pt x="104067" y="86233"/>
                  <a:pt x="104147" y="86363"/>
                </a:cubicBezTo>
                <a:cubicBezTo>
                  <a:pt x="104089" y="86306"/>
                  <a:pt x="104017" y="86281"/>
                  <a:pt x="103942" y="86281"/>
                </a:cubicBezTo>
                <a:cubicBezTo>
                  <a:pt x="103711" y="86281"/>
                  <a:pt x="103455" y="86518"/>
                  <a:pt x="103540" y="86753"/>
                </a:cubicBezTo>
                <a:lnTo>
                  <a:pt x="103540" y="86753"/>
                </a:lnTo>
                <a:cubicBezTo>
                  <a:pt x="103497" y="86643"/>
                  <a:pt x="103383" y="86590"/>
                  <a:pt x="103265" y="86590"/>
                </a:cubicBezTo>
                <a:cubicBezTo>
                  <a:pt x="103164" y="86590"/>
                  <a:pt x="103061" y="86628"/>
                  <a:pt x="102993" y="86703"/>
                </a:cubicBezTo>
                <a:cubicBezTo>
                  <a:pt x="102846" y="86869"/>
                  <a:pt x="102853" y="87125"/>
                  <a:pt x="102931" y="87333"/>
                </a:cubicBezTo>
                <a:cubicBezTo>
                  <a:pt x="102809" y="87230"/>
                  <a:pt x="102650" y="87178"/>
                  <a:pt x="102490" y="87178"/>
                </a:cubicBezTo>
                <a:cubicBezTo>
                  <a:pt x="102364" y="87178"/>
                  <a:pt x="102237" y="87211"/>
                  <a:pt x="102130" y="87280"/>
                </a:cubicBezTo>
                <a:cubicBezTo>
                  <a:pt x="101886" y="87433"/>
                  <a:pt x="101763" y="87750"/>
                  <a:pt x="101836" y="88027"/>
                </a:cubicBezTo>
                <a:cubicBezTo>
                  <a:pt x="101791" y="87979"/>
                  <a:pt x="101730" y="87957"/>
                  <a:pt x="101666" y="87957"/>
                </a:cubicBezTo>
                <a:cubicBezTo>
                  <a:pt x="101540" y="87957"/>
                  <a:pt x="101406" y="88042"/>
                  <a:pt x="101393" y="88172"/>
                </a:cubicBezTo>
                <a:cubicBezTo>
                  <a:pt x="101299" y="88105"/>
                  <a:pt x="101187" y="88074"/>
                  <a:pt x="101073" y="88074"/>
                </a:cubicBezTo>
                <a:cubicBezTo>
                  <a:pt x="100839" y="88074"/>
                  <a:pt x="100600" y="88204"/>
                  <a:pt x="100507" y="88422"/>
                </a:cubicBezTo>
                <a:cubicBezTo>
                  <a:pt x="100436" y="88231"/>
                  <a:pt x="100231" y="88129"/>
                  <a:pt x="100030" y="88129"/>
                </a:cubicBezTo>
                <a:cubicBezTo>
                  <a:pt x="99862" y="88129"/>
                  <a:pt x="99696" y="88199"/>
                  <a:pt x="99611" y="88347"/>
                </a:cubicBezTo>
                <a:cubicBezTo>
                  <a:pt x="99622" y="88161"/>
                  <a:pt x="99431" y="88019"/>
                  <a:pt x="99254" y="88019"/>
                </a:cubicBezTo>
                <a:cubicBezTo>
                  <a:pt x="99183" y="88019"/>
                  <a:pt x="99115" y="88041"/>
                  <a:pt x="99062" y="88091"/>
                </a:cubicBezTo>
                <a:cubicBezTo>
                  <a:pt x="99087" y="87971"/>
                  <a:pt x="98957" y="87883"/>
                  <a:pt x="98841" y="87883"/>
                </a:cubicBezTo>
                <a:cubicBezTo>
                  <a:pt x="98777" y="87883"/>
                  <a:pt x="98717" y="87910"/>
                  <a:pt x="98689" y="87972"/>
                </a:cubicBezTo>
                <a:cubicBezTo>
                  <a:pt x="98671" y="87934"/>
                  <a:pt x="98625" y="87922"/>
                  <a:pt x="98569" y="87922"/>
                </a:cubicBezTo>
                <a:cubicBezTo>
                  <a:pt x="98490" y="87922"/>
                  <a:pt x="98393" y="87946"/>
                  <a:pt x="98333" y="87952"/>
                </a:cubicBezTo>
                <a:cubicBezTo>
                  <a:pt x="98055" y="87534"/>
                  <a:pt x="97556" y="87336"/>
                  <a:pt x="97047" y="87336"/>
                </a:cubicBezTo>
                <a:cubicBezTo>
                  <a:pt x="96769" y="87336"/>
                  <a:pt x="96488" y="87395"/>
                  <a:pt x="96238" y="87510"/>
                </a:cubicBezTo>
                <a:cubicBezTo>
                  <a:pt x="96365" y="87166"/>
                  <a:pt x="96144" y="86735"/>
                  <a:pt x="95789" y="86639"/>
                </a:cubicBezTo>
                <a:cubicBezTo>
                  <a:pt x="95738" y="86626"/>
                  <a:pt x="95687" y="86619"/>
                  <a:pt x="95636" y="86619"/>
                </a:cubicBezTo>
                <a:cubicBezTo>
                  <a:pt x="95325" y="86619"/>
                  <a:pt x="95017" y="86855"/>
                  <a:pt x="94962" y="87166"/>
                </a:cubicBezTo>
                <a:cubicBezTo>
                  <a:pt x="94681" y="86808"/>
                  <a:pt x="94225" y="86621"/>
                  <a:pt x="93773" y="86621"/>
                </a:cubicBezTo>
                <a:cubicBezTo>
                  <a:pt x="93425" y="86621"/>
                  <a:pt x="93079" y="86731"/>
                  <a:pt x="92815" y="86960"/>
                </a:cubicBezTo>
                <a:cubicBezTo>
                  <a:pt x="92734" y="86933"/>
                  <a:pt x="92649" y="86919"/>
                  <a:pt x="92564" y="86919"/>
                </a:cubicBezTo>
                <a:cubicBezTo>
                  <a:pt x="92312" y="86919"/>
                  <a:pt x="92058" y="87034"/>
                  <a:pt x="91902" y="87233"/>
                </a:cubicBezTo>
                <a:cubicBezTo>
                  <a:pt x="91790" y="86937"/>
                  <a:pt x="91480" y="86730"/>
                  <a:pt x="91165" y="86730"/>
                </a:cubicBezTo>
                <a:cubicBezTo>
                  <a:pt x="91142" y="86730"/>
                  <a:pt x="91119" y="86731"/>
                  <a:pt x="91096" y="86733"/>
                </a:cubicBezTo>
                <a:cubicBezTo>
                  <a:pt x="90757" y="86768"/>
                  <a:pt x="90460" y="87048"/>
                  <a:pt x="90404" y="87385"/>
                </a:cubicBezTo>
                <a:cubicBezTo>
                  <a:pt x="89483" y="87167"/>
                  <a:pt x="88550" y="87001"/>
                  <a:pt x="87610" y="86887"/>
                </a:cubicBezTo>
                <a:cubicBezTo>
                  <a:pt x="87504" y="86874"/>
                  <a:pt x="87392" y="86863"/>
                  <a:pt x="87283" y="86863"/>
                </a:cubicBezTo>
                <a:cubicBezTo>
                  <a:pt x="87097" y="86863"/>
                  <a:pt x="86916" y="86895"/>
                  <a:pt x="86771" y="87004"/>
                </a:cubicBezTo>
                <a:cubicBezTo>
                  <a:pt x="86736" y="86802"/>
                  <a:pt x="86527" y="86679"/>
                  <a:pt x="86327" y="86679"/>
                </a:cubicBezTo>
                <a:cubicBezTo>
                  <a:pt x="86209" y="86679"/>
                  <a:pt x="86094" y="86722"/>
                  <a:pt x="86020" y="86817"/>
                </a:cubicBezTo>
                <a:lnTo>
                  <a:pt x="81243" y="86707"/>
                </a:lnTo>
                <a:cubicBezTo>
                  <a:pt x="81176" y="86622"/>
                  <a:pt x="81078" y="86587"/>
                  <a:pt x="80973" y="86587"/>
                </a:cubicBezTo>
                <a:cubicBezTo>
                  <a:pt x="80833" y="86587"/>
                  <a:pt x="80680" y="86649"/>
                  <a:pt x="80567" y="86737"/>
                </a:cubicBezTo>
                <a:cubicBezTo>
                  <a:pt x="80369" y="86890"/>
                  <a:pt x="80211" y="87109"/>
                  <a:pt x="79973" y="87189"/>
                </a:cubicBezTo>
                <a:cubicBezTo>
                  <a:pt x="79905" y="87212"/>
                  <a:pt x="79838" y="87222"/>
                  <a:pt x="79771" y="87222"/>
                </a:cubicBezTo>
                <a:cubicBezTo>
                  <a:pt x="79432" y="87222"/>
                  <a:pt x="79102" y="86962"/>
                  <a:pt x="78793" y="86773"/>
                </a:cubicBezTo>
                <a:cubicBezTo>
                  <a:pt x="78783" y="86766"/>
                  <a:pt x="78772" y="86762"/>
                  <a:pt x="78762" y="86755"/>
                </a:cubicBezTo>
                <a:lnTo>
                  <a:pt x="79885" y="85462"/>
                </a:lnTo>
                <a:lnTo>
                  <a:pt x="79885" y="85462"/>
                </a:lnTo>
                <a:cubicBezTo>
                  <a:pt x="79884" y="85462"/>
                  <a:pt x="79376" y="85903"/>
                  <a:pt x="78484" y="86615"/>
                </a:cubicBezTo>
                <a:cubicBezTo>
                  <a:pt x="78135" y="86463"/>
                  <a:pt x="77756" y="86390"/>
                  <a:pt x="77374" y="86390"/>
                </a:cubicBezTo>
                <a:cubicBezTo>
                  <a:pt x="76492" y="86390"/>
                  <a:pt x="75603" y="86781"/>
                  <a:pt x="75075" y="87494"/>
                </a:cubicBezTo>
                <a:cubicBezTo>
                  <a:pt x="75009" y="87343"/>
                  <a:pt x="74903" y="87212"/>
                  <a:pt x="74767" y="87117"/>
                </a:cubicBezTo>
                <a:cubicBezTo>
                  <a:pt x="76429" y="84261"/>
                  <a:pt x="77370" y="81481"/>
                  <a:pt x="77370" y="81481"/>
                </a:cubicBezTo>
                <a:lnTo>
                  <a:pt x="77370" y="81481"/>
                </a:lnTo>
                <a:cubicBezTo>
                  <a:pt x="76478" y="82924"/>
                  <a:pt x="75877" y="83312"/>
                  <a:pt x="73665" y="86167"/>
                </a:cubicBezTo>
                <a:cubicBezTo>
                  <a:pt x="73432" y="86469"/>
                  <a:pt x="73216" y="86771"/>
                  <a:pt x="73016" y="87069"/>
                </a:cubicBezTo>
                <a:cubicBezTo>
                  <a:pt x="72651" y="87205"/>
                  <a:pt x="72296" y="87375"/>
                  <a:pt x="71918" y="87470"/>
                </a:cubicBezTo>
                <a:cubicBezTo>
                  <a:pt x="71916" y="87468"/>
                  <a:pt x="71914" y="87466"/>
                  <a:pt x="71913" y="87464"/>
                </a:cubicBezTo>
                <a:cubicBezTo>
                  <a:pt x="74016" y="82932"/>
                  <a:pt x="73743" y="79001"/>
                  <a:pt x="73743" y="78999"/>
                </a:cubicBezTo>
                <a:lnTo>
                  <a:pt x="73743" y="78999"/>
                </a:lnTo>
                <a:cubicBezTo>
                  <a:pt x="73769" y="79647"/>
                  <a:pt x="72781" y="81442"/>
                  <a:pt x="71645" y="84303"/>
                </a:cubicBezTo>
                <a:cubicBezTo>
                  <a:pt x="71272" y="85240"/>
                  <a:pt x="70976" y="86241"/>
                  <a:pt x="70745" y="87163"/>
                </a:cubicBezTo>
                <a:lnTo>
                  <a:pt x="70005" y="86739"/>
                </a:lnTo>
                <a:cubicBezTo>
                  <a:pt x="70440" y="84167"/>
                  <a:pt x="69993" y="81275"/>
                  <a:pt x="69834" y="80514"/>
                </a:cubicBezTo>
                <a:cubicBezTo>
                  <a:pt x="69619" y="79495"/>
                  <a:pt x="68462" y="78623"/>
                  <a:pt x="68461" y="78623"/>
                </a:cubicBezTo>
                <a:lnTo>
                  <a:pt x="68461" y="78623"/>
                </a:lnTo>
                <a:cubicBezTo>
                  <a:pt x="68462" y="78623"/>
                  <a:pt x="69306" y="79459"/>
                  <a:pt x="69453" y="80408"/>
                </a:cubicBezTo>
                <a:cubicBezTo>
                  <a:pt x="69461" y="80459"/>
                  <a:pt x="69468" y="80510"/>
                  <a:pt x="69471" y="80560"/>
                </a:cubicBezTo>
                <a:cubicBezTo>
                  <a:pt x="69498" y="80920"/>
                  <a:pt x="69326" y="83429"/>
                  <a:pt x="69217" y="85647"/>
                </a:cubicBezTo>
                <a:cubicBezTo>
                  <a:pt x="69038" y="85693"/>
                  <a:pt x="68868" y="85731"/>
                  <a:pt x="68702" y="85766"/>
                </a:cubicBezTo>
                <a:cubicBezTo>
                  <a:pt x="69541" y="81002"/>
                  <a:pt x="68496" y="79048"/>
                  <a:pt x="68073" y="78484"/>
                </a:cubicBezTo>
                <a:cubicBezTo>
                  <a:pt x="67975" y="78353"/>
                  <a:pt x="67911" y="78297"/>
                  <a:pt x="67911" y="78297"/>
                </a:cubicBezTo>
                <a:cubicBezTo>
                  <a:pt x="67863" y="79461"/>
                  <a:pt x="67862" y="80627"/>
                  <a:pt x="67886" y="81720"/>
                </a:cubicBezTo>
                <a:cubicBezTo>
                  <a:pt x="67670" y="81834"/>
                  <a:pt x="67406" y="81958"/>
                  <a:pt x="67101" y="82095"/>
                </a:cubicBezTo>
                <a:cubicBezTo>
                  <a:pt x="66776" y="80903"/>
                  <a:pt x="66118" y="80140"/>
                  <a:pt x="65789" y="79817"/>
                </a:cubicBezTo>
                <a:cubicBezTo>
                  <a:pt x="65782" y="79803"/>
                  <a:pt x="65776" y="79789"/>
                  <a:pt x="65770" y="79774"/>
                </a:cubicBezTo>
                <a:lnTo>
                  <a:pt x="65770" y="79774"/>
                </a:lnTo>
                <a:cubicBezTo>
                  <a:pt x="65774" y="79786"/>
                  <a:pt x="65779" y="79800"/>
                  <a:pt x="65783" y="79812"/>
                </a:cubicBezTo>
                <a:cubicBezTo>
                  <a:pt x="65666" y="79697"/>
                  <a:pt x="65592" y="79639"/>
                  <a:pt x="65592" y="79639"/>
                </a:cubicBezTo>
                <a:lnTo>
                  <a:pt x="65592" y="79639"/>
                </a:lnTo>
                <a:cubicBezTo>
                  <a:pt x="65864" y="80359"/>
                  <a:pt x="66116" y="81410"/>
                  <a:pt x="66324" y="82439"/>
                </a:cubicBezTo>
                <a:cubicBezTo>
                  <a:pt x="66104" y="82537"/>
                  <a:pt x="65870" y="82638"/>
                  <a:pt x="65624" y="82747"/>
                </a:cubicBezTo>
                <a:cubicBezTo>
                  <a:pt x="65200" y="81558"/>
                  <a:pt x="64721" y="80784"/>
                  <a:pt x="64281" y="80287"/>
                </a:cubicBezTo>
                <a:cubicBezTo>
                  <a:pt x="64432" y="80063"/>
                  <a:pt x="64547" y="79880"/>
                  <a:pt x="64620" y="79758"/>
                </a:cubicBezTo>
                <a:cubicBezTo>
                  <a:pt x="65152" y="78862"/>
                  <a:pt x="64888" y="77437"/>
                  <a:pt x="64888" y="77436"/>
                </a:cubicBezTo>
                <a:lnTo>
                  <a:pt x="64888" y="77436"/>
                </a:lnTo>
                <a:cubicBezTo>
                  <a:pt x="64888" y="77437"/>
                  <a:pt x="64945" y="78624"/>
                  <a:pt x="64412" y="79421"/>
                </a:cubicBezTo>
                <a:cubicBezTo>
                  <a:pt x="64383" y="79465"/>
                  <a:pt x="64353" y="79507"/>
                  <a:pt x="64322" y="79546"/>
                </a:cubicBezTo>
                <a:cubicBezTo>
                  <a:pt x="64270" y="79611"/>
                  <a:pt x="64134" y="79752"/>
                  <a:pt x="63939" y="79947"/>
                </a:cubicBezTo>
                <a:cubicBezTo>
                  <a:pt x="63810" y="79834"/>
                  <a:pt x="63670" y="79733"/>
                  <a:pt x="63522" y="79648"/>
                </a:cubicBezTo>
                <a:cubicBezTo>
                  <a:pt x="64449" y="78383"/>
                  <a:pt x="64655" y="77481"/>
                  <a:pt x="64696" y="77070"/>
                </a:cubicBezTo>
                <a:cubicBezTo>
                  <a:pt x="64713" y="76908"/>
                  <a:pt x="64704" y="76823"/>
                  <a:pt x="64704" y="76823"/>
                </a:cubicBezTo>
                <a:lnTo>
                  <a:pt x="64704" y="76823"/>
                </a:lnTo>
                <a:cubicBezTo>
                  <a:pt x="62859" y="78673"/>
                  <a:pt x="61185" y="80680"/>
                  <a:pt x="60055" y="82105"/>
                </a:cubicBezTo>
                <a:cubicBezTo>
                  <a:pt x="59647" y="82122"/>
                  <a:pt x="59244" y="82197"/>
                  <a:pt x="59011" y="82399"/>
                </a:cubicBezTo>
                <a:cubicBezTo>
                  <a:pt x="59011" y="82399"/>
                  <a:pt x="59260" y="82471"/>
                  <a:pt x="59670" y="82595"/>
                </a:cubicBezTo>
                <a:cubicBezTo>
                  <a:pt x="59221" y="83171"/>
                  <a:pt x="58891" y="83611"/>
                  <a:pt x="58720" y="83845"/>
                </a:cubicBezTo>
                <a:lnTo>
                  <a:pt x="58703" y="83861"/>
                </a:lnTo>
                <a:cubicBezTo>
                  <a:pt x="58713" y="83784"/>
                  <a:pt x="58724" y="83707"/>
                  <a:pt x="58734" y="83628"/>
                </a:cubicBezTo>
                <a:cubicBezTo>
                  <a:pt x="58811" y="82967"/>
                  <a:pt x="58875" y="82304"/>
                  <a:pt x="58925" y="81641"/>
                </a:cubicBezTo>
                <a:cubicBezTo>
                  <a:pt x="62021" y="79921"/>
                  <a:pt x="62156" y="77334"/>
                  <a:pt x="62113" y="76506"/>
                </a:cubicBezTo>
                <a:cubicBezTo>
                  <a:pt x="62118" y="76492"/>
                  <a:pt x="62123" y="76477"/>
                  <a:pt x="62128" y="76462"/>
                </a:cubicBezTo>
                <a:lnTo>
                  <a:pt x="62128" y="76462"/>
                </a:lnTo>
                <a:cubicBezTo>
                  <a:pt x="62123" y="76474"/>
                  <a:pt x="62117" y="76487"/>
                  <a:pt x="62113" y="76499"/>
                </a:cubicBezTo>
                <a:cubicBezTo>
                  <a:pt x="62108" y="76412"/>
                  <a:pt x="62101" y="76327"/>
                  <a:pt x="62087" y="76242"/>
                </a:cubicBezTo>
                <a:cubicBezTo>
                  <a:pt x="61404" y="77946"/>
                  <a:pt x="59365" y="80955"/>
                  <a:pt x="58949" y="81560"/>
                </a:cubicBezTo>
                <a:cubicBezTo>
                  <a:pt x="58941" y="81571"/>
                  <a:pt x="58935" y="81581"/>
                  <a:pt x="58928" y="81591"/>
                </a:cubicBezTo>
                <a:cubicBezTo>
                  <a:pt x="58953" y="81238"/>
                  <a:pt x="58976" y="80887"/>
                  <a:pt x="58991" y="80534"/>
                </a:cubicBezTo>
                <a:cubicBezTo>
                  <a:pt x="61716" y="75950"/>
                  <a:pt x="60400" y="74258"/>
                  <a:pt x="60139" y="74258"/>
                </a:cubicBezTo>
                <a:cubicBezTo>
                  <a:pt x="60132" y="74258"/>
                  <a:pt x="60126" y="74259"/>
                  <a:pt x="60120" y="74262"/>
                </a:cubicBezTo>
                <a:cubicBezTo>
                  <a:pt x="59931" y="74349"/>
                  <a:pt x="59128" y="79566"/>
                  <a:pt x="58997" y="80434"/>
                </a:cubicBezTo>
                <a:cubicBezTo>
                  <a:pt x="58999" y="80375"/>
                  <a:pt x="59003" y="80314"/>
                  <a:pt x="59005" y="80254"/>
                </a:cubicBezTo>
                <a:lnTo>
                  <a:pt x="58968" y="80253"/>
                </a:lnTo>
                <a:cubicBezTo>
                  <a:pt x="58968" y="80260"/>
                  <a:pt x="58967" y="80265"/>
                  <a:pt x="58966" y="80272"/>
                </a:cubicBezTo>
                <a:cubicBezTo>
                  <a:pt x="58945" y="79535"/>
                  <a:pt x="58755" y="77878"/>
                  <a:pt x="57613" y="75881"/>
                </a:cubicBezTo>
                <a:cubicBezTo>
                  <a:pt x="57339" y="75402"/>
                  <a:pt x="57010" y="74955"/>
                  <a:pt x="56618" y="74567"/>
                </a:cubicBezTo>
                <a:cubicBezTo>
                  <a:pt x="56249" y="74202"/>
                  <a:pt x="55779" y="73835"/>
                  <a:pt x="55374" y="73823"/>
                </a:cubicBezTo>
                <a:lnTo>
                  <a:pt x="55374" y="73823"/>
                </a:lnTo>
                <a:cubicBezTo>
                  <a:pt x="55374" y="73823"/>
                  <a:pt x="58267" y="78591"/>
                  <a:pt x="58935" y="80606"/>
                </a:cubicBezTo>
                <a:cubicBezTo>
                  <a:pt x="58888" y="81102"/>
                  <a:pt x="58833" y="81598"/>
                  <a:pt x="58769" y="82092"/>
                </a:cubicBezTo>
                <a:cubicBezTo>
                  <a:pt x="58608" y="81299"/>
                  <a:pt x="57676" y="79156"/>
                  <a:pt x="52822" y="74559"/>
                </a:cubicBezTo>
                <a:lnTo>
                  <a:pt x="52822" y="74559"/>
                </a:lnTo>
                <a:cubicBezTo>
                  <a:pt x="52822" y="74559"/>
                  <a:pt x="52851" y="74609"/>
                  <a:pt x="52908" y="74699"/>
                </a:cubicBezTo>
                <a:cubicBezTo>
                  <a:pt x="53337" y="75393"/>
                  <a:pt x="55391" y="78617"/>
                  <a:pt x="58726" y="82403"/>
                </a:cubicBezTo>
                <a:cubicBezTo>
                  <a:pt x="58670" y="82804"/>
                  <a:pt x="58611" y="83203"/>
                  <a:pt x="58548" y="83603"/>
                </a:cubicBezTo>
                <a:cubicBezTo>
                  <a:pt x="58524" y="83746"/>
                  <a:pt x="58499" y="83890"/>
                  <a:pt x="58476" y="84035"/>
                </a:cubicBezTo>
                <a:cubicBezTo>
                  <a:pt x="56062" y="79652"/>
                  <a:pt x="50426" y="76921"/>
                  <a:pt x="50425" y="76921"/>
                </a:cubicBezTo>
                <a:lnTo>
                  <a:pt x="50425" y="76921"/>
                </a:lnTo>
                <a:cubicBezTo>
                  <a:pt x="50425" y="76921"/>
                  <a:pt x="55503" y="82113"/>
                  <a:pt x="58460" y="84122"/>
                </a:cubicBezTo>
                <a:cubicBezTo>
                  <a:pt x="58429" y="84310"/>
                  <a:pt x="58394" y="84497"/>
                  <a:pt x="58360" y="84684"/>
                </a:cubicBezTo>
                <a:cubicBezTo>
                  <a:pt x="58122" y="84679"/>
                  <a:pt x="57881" y="84673"/>
                  <a:pt x="57630" y="84670"/>
                </a:cubicBezTo>
                <a:lnTo>
                  <a:pt x="57630" y="84670"/>
                </a:lnTo>
                <a:cubicBezTo>
                  <a:pt x="57630" y="84670"/>
                  <a:pt x="57685" y="84686"/>
                  <a:pt x="57788" y="84714"/>
                </a:cubicBezTo>
                <a:cubicBezTo>
                  <a:pt x="57905" y="84747"/>
                  <a:pt x="58088" y="84797"/>
                  <a:pt x="58329" y="84860"/>
                </a:cubicBezTo>
                <a:cubicBezTo>
                  <a:pt x="58263" y="85208"/>
                  <a:pt x="58197" y="85557"/>
                  <a:pt x="58124" y="85903"/>
                </a:cubicBezTo>
                <a:cubicBezTo>
                  <a:pt x="56762" y="82788"/>
                  <a:pt x="50270" y="80135"/>
                  <a:pt x="48890" y="79601"/>
                </a:cubicBezTo>
                <a:cubicBezTo>
                  <a:pt x="48868" y="79564"/>
                  <a:pt x="48842" y="79530"/>
                  <a:pt x="48812" y="79500"/>
                </a:cubicBezTo>
                <a:cubicBezTo>
                  <a:pt x="48713" y="79400"/>
                  <a:pt x="48569" y="79349"/>
                  <a:pt x="48428" y="79349"/>
                </a:cubicBezTo>
                <a:cubicBezTo>
                  <a:pt x="48256" y="79349"/>
                  <a:pt x="48089" y="79425"/>
                  <a:pt x="48014" y="79580"/>
                </a:cubicBezTo>
                <a:cubicBezTo>
                  <a:pt x="48045" y="79334"/>
                  <a:pt x="47674" y="79281"/>
                  <a:pt x="47496" y="79108"/>
                </a:cubicBezTo>
                <a:cubicBezTo>
                  <a:pt x="47435" y="79049"/>
                  <a:pt x="47395" y="78968"/>
                  <a:pt x="47335" y="78906"/>
                </a:cubicBezTo>
                <a:cubicBezTo>
                  <a:pt x="47233" y="78802"/>
                  <a:pt x="47078" y="78728"/>
                  <a:pt x="46945" y="78728"/>
                </a:cubicBezTo>
                <a:cubicBezTo>
                  <a:pt x="46866" y="78728"/>
                  <a:pt x="46795" y="78754"/>
                  <a:pt x="46746" y="78813"/>
                </a:cubicBezTo>
                <a:lnTo>
                  <a:pt x="46746" y="78813"/>
                </a:lnTo>
                <a:cubicBezTo>
                  <a:pt x="46881" y="78548"/>
                  <a:pt x="46665" y="78153"/>
                  <a:pt x="46357" y="78153"/>
                </a:cubicBezTo>
                <a:cubicBezTo>
                  <a:pt x="46373" y="77983"/>
                  <a:pt x="46332" y="77812"/>
                  <a:pt x="46243" y="77668"/>
                </a:cubicBezTo>
                <a:lnTo>
                  <a:pt x="46067" y="77773"/>
                </a:lnTo>
                <a:cubicBezTo>
                  <a:pt x="46072" y="77620"/>
                  <a:pt x="46029" y="77455"/>
                  <a:pt x="45909" y="77363"/>
                </a:cubicBezTo>
                <a:cubicBezTo>
                  <a:pt x="45861" y="77327"/>
                  <a:pt x="45800" y="77309"/>
                  <a:pt x="45740" y="77309"/>
                </a:cubicBezTo>
                <a:cubicBezTo>
                  <a:pt x="45647" y="77309"/>
                  <a:pt x="45557" y="77351"/>
                  <a:pt x="45522" y="77436"/>
                </a:cubicBezTo>
                <a:cubicBezTo>
                  <a:pt x="45479" y="77300"/>
                  <a:pt x="45335" y="77211"/>
                  <a:pt x="45194" y="77211"/>
                </a:cubicBezTo>
                <a:cubicBezTo>
                  <a:pt x="45144" y="77211"/>
                  <a:pt x="45095" y="77222"/>
                  <a:pt x="45051" y="77246"/>
                </a:cubicBezTo>
                <a:cubicBezTo>
                  <a:pt x="44892" y="77333"/>
                  <a:pt x="44839" y="77564"/>
                  <a:pt x="44933" y="77715"/>
                </a:cubicBezTo>
                <a:lnTo>
                  <a:pt x="44933" y="77715"/>
                </a:lnTo>
                <a:cubicBezTo>
                  <a:pt x="44879" y="77652"/>
                  <a:pt x="44795" y="77621"/>
                  <a:pt x="44709" y="77621"/>
                </a:cubicBezTo>
                <a:cubicBezTo>
                  <a:pt x="44626" y="77621"/>
                  <a:pt x="44542" y="77649"/>
                  <a:pt x="44481" y="77704"/>
                </a:cubicBezTo>
                <a:cubicBezTo>
                  <a:pt x="44397" y="77780"/>
                  <a:pt x="44353" y="77889"/>
                  <a:pt x="44343" y="78003"/>
                </a:cubicBezTo>
                <a:cubicBezTo>
                  <a:pt x="44338" y="77932"/>
                  <a:pt x="44331" y="77860"/>
                  <a:pt x="44325" y="77789"/>
                </a:cubicBezTo>
                <a:cubicBezTo>
                  <a:pt x="44298" y="77785"/>
                  <a:pt x="44271" y="77783"/>
                  <a:pt x="44244" y="77783"/>
                </a:cubicBezTo>
                <a:cubicBezTo>
                  <a:pt x="44150" y="77783"/>
                  <a:pt x="44057" y="77809"/>
                  <a:pt x="43976" y="77860"/>
                </a:cubicBezTo>
                <a:cubicBezTo>
                  <a:pt x="44077" y="77651"/>
                  <a:pt x="44074" y="77408"/>
                  <a:pt x="43969" y="77201"/>
                </a:cubicBezTo>
                <a:cubicBezTo>
                  <a:pt x="43947" y="77158"/>
                  <a:pt x="43915" y="77114"/>
                  <a:pt x="43868" y="77102"/>
                </a:cubicBezTo>
                <a:cubicBezTo>
                  <a:pt x="43863" y="77102"/>
                  <a:pt x="43859" y="77101"/>
                  <a:pt x="43854" y="77101"/>
                </a:cubicBezTo>
                <a:cubicBezTo>
                  <a:pt x="43819" y="77101"/>
                  <a:pt x="43782" y="77129"/>
                  <a:pt x="43779" y="77161"/>
                </a:cubicBezTo>
                <a:lnTo>
                  <a:pt x="43779" y="77161"/>
                </a:lnTo>
                <a:cubicBezTo>
                  <a:pt x="43751" y="76990"/>
                  <a:pt x="43713" y="76811"/>
                  <a:pt x="43587" y="76694"/>
                </a:cubicBezTo>
                <a:cubicBezTo>
                  <a:pt x="43531" y="76643"/>
                  <a:pt x="43451" y="76617"/>
                  <a:pt x="43375" y="76617"/>
                </a:cubicBezTo>
                <a:cubicBezTo>
                  <a:pt x="43270" y="76617"/>
                  <a:pt x="43171" y="76666"/>
                  <a:pt x="43142" y="76765"/>
                </a:cubicBezTo>
                <a:cubicBezTo>
                  <a:pt x="43052" y="76654"/>
                  <a:pt x="42902" y="76600"/>
                  <a:pt x="42755" y="76600"/>
                </a:cubicBezTo>
                <a:cubicBezTo>
                  <a:pt x="42549" y="76600"/>
                  <a:pt x="42349" y="76705"/>
                  <a:pt x="42324" y="76905"/>
                </a:cubicBezTo>
                <a:cubicBezTo>
                  <a:pt x="41901" y="76260"/>
                  <a:pt x="41127" y="75888"/>
                  <a:pt x="40361" y="75888"/>
                </a:cubicBezTo>
                <a:cubicBezTo>
                  <a:pt x="40034" y="75888"/>
                  <a:pt x="39708" y="75956"/>
                  <a:pt x="39412" y="76099"/>
                </a:cubicBezTo>
                <a:cubicBezTo>
                  <a:pt x="39351" y="76052"/>
                  <a:pt x="39277" y="76031"/>
                  <a:pt x="39201" y="76031"/>
                </a:cubicBezTo>
                <a:cubicBezTo>
                  <a:pt x="39013" y="76031"/>
                  <a:pt x="38817" y="76164"/>
                  <a:pt x="38793" y="76356"/>
                </a:cubicBezTo>
                <a:cubicBezTo>
                  <a:pt x="38720" y="76296"/>
                  <a:pt x="38630" y="76269"/>
                  <a:pt x="38539" y="76269"/>
                </a:cubicBezTo>
                <a:cubicBezTo>
                  <a:pt x="38308" y="76269"/>
                  <a:pt x="38066" y="76439"/>
                  <a:pt x="38051" y="76677"/>
                </a:cubicBezTo>
                <a:cubicBezTo>
                  <a:pt x="37988" y="76636"/>
                  <a:pt x="37915" y="76618"/>
                  <a:pt x="37841" y="76618"/>
                </a:cubicBezTo>
                <a:cubicBezTo>
                  <a:pt x="37658" y="76618"/>
                  <a:pt x="37469" y="76733"/>
                  <a:pt x="37416" y="76912"/>
                </a:cubicBezTo>
                <a:cubicBezTo>
                  <a:pt x="37338" y="76813"/>
                  <a:pt x="37211" y="76758"/>
                  <a:pt x="37085" y="76758"/>
                </a:cubicBezTo>
                <a:cubicBezTo>
                  <a:pt x="37021" y="76758"/>
                  <a:pt x="36958" y="76772"/>
                  <a:pt x="36901" y="76802"/>
                </a:cubicBezTo>
                <a:cubicBezTo>
                  <a:pt x="36868" y="76820"/>
                  <a:pt x="36838" y="76844"/>
                  <a:pt x="36810" y="76870"/>
                </a:cubicBezTo>
                <a:cubicBezTo>
                  <a:pt x="36871" y="76569"/>
                  <a:pt x="36861" y="76193"/>
                  <a:pt x="36959" y="75930"/>
                </a:cubicBezTo>
                <a:cubicBezTo>
                  <a:pt x="37025" y="75757"/>
                  <a:pt x="37090" y="75580"/>
                  <a:pt x="37106" y="75394"/>
                </a:cubicBezTo>
                <a:cubicBezTo>
                  <a:pt x="37152" y="74866"/>
                  <a:pt x="36723" y="74342"/>
                  <a:pt x="36196" y="74284"/>
                </a:cubicBezTo>
                <a:cubicBezTo>
                  <a:pt x="36217" y="74079"/>
                  <a:pt x="36004" y="73935"/>
                  <a:pt x="35809" y="73935"/>
                </a:cubicBezTo>
                <a:cubicBezTo>
                  <a:pt x="35707" y="73935"/>
                  <a:pt x="35609" y="73975"/>
                  <a:pt x="35553" y="74067"/>
                </a:cubicBezTo>
                <a:cubicBezTo>
                  <a:pt x="35660" y="73812"/>
                  <a:pt x="35562" y="73487"/>
                  <a:pt x="35332" y="73335"/>
                </a:cubicBezTo>
                <a:cubicBezTo>
                  <a:pt x="35236" y="73272"/>
                  <a:pt x="35122" y="73241"/>
                  <a:pt x="35008" y="73241"/>
                </a:cubicBezTo>
                <a:cubicBezTo>
                  <a:pt x="34846" y="73241"/>
                  <a:pt x="34684" y="73302"/>
                  <a:pt x="34571" y="73419"/>
                </a:cubicBezTo>
                <a:cubicBezTo>
                  <a:pt x="34517" y="73131"/>
                  <a:pt x="34224" y="72927"/>
                  <a:pt x="33938" y="72927"/>
                </a:cubicBezTo>
                <a:cubicBezTo>
                  <a:pt x="33852" y="72927"/>
                  <a:pt x="33766" y="72945"/>
                  <a:pt x="33688" y="72985"/>
                </a:cubicBezTo>
                <a:cubicBezTo>
                  <a:pt x="33703" y="72617"/>
                  <a:pt x="33331" y="72321"/>
                  <a:pt x="32976" y="72321"/>
                </a:cubicBezTo>
                <a:cubicBezTo>
                  <a:pt x="32866" y="72321"/>
                  <a:pt x="32758" y="72349"/>
                  <a:pt x="32663" y="72413"/>
                </a:cubicBezTo>
                <a:cubicBezTo>
                  <a:pt x="32656" y="72113"/>
                  <a:pt x="32354" y="71880"/>
                  <a:pt x="32063" y="71880"/>
                </a:cubicBezTo>
                <a:cubicBezTo>
                  <a:pt x="31974" y="71880"/>
                  <a:pt x="31885" y="71902"/>
                  <a:pt x="31806" y="71951"/>
                </a:cubicBezTo>
                <a:cubicBezTo>
                  <a:pt x="31300" y="71640"/>
                  <a:pt x="30710" y="71491"/>
                  <a:pt x="30118" y="71491"/>
                </a:cubicBezTo>
                <a:cubicBezTo>
                  <a:pt x="29672" y="71491"/>
                  <a:pt x="29225" y="71576"/>
                  <a:pt x="28809" y="71738"/>
                </a:cubicBezTo>
                <a:cubicBezTo>
                  <a:pt x="29808" y="62636"/>
                  <a:pt x="31278" y="53384"/>
                  <a:pt x="33156" y="44634"/>
                </a:cubicBezTo>
                <a:cubicBezTo>
                  <a:pt x="33254" y="44753"/>
                  <a:pt x="33369" y="44856"/>
                  <a:pt x="33510" y="44916"/>
                </a:cubicBezTo>
                <a:cubicBezTo>
                  <a:pt x="33592" y="44951"/>
                  <a:pt x="33683" y="44969"/>
                  <a:pt x="33772" y="44969"/>
                </a:cubicBezTo>
                <a:cubicBezTo>
                  <a:pt x="33928" y="44969"/>
                  <a:pt x="34082" y="44914"/>
                  <a:pt x="34184" y="44798"/>
                </a:cubicBezTo>
                <a:cubicBezTo>
                  <a:pt x="34280" y="44687"/>
                  <a:pt x="34316" y="44543"/>
                  <a:pt x="34328" y="44394"/>
                </a:cubicBezTo>
                <a:cubicBezTo>
                  <a:pt x="34389" y="44536"/>
                  <a:pt x="34475" y="44666"/>
                  <a:pt x="34579" y="44781"/>
                </a:cubicBezTo>
                <a:cubicBezTo>
                  <a:pt x="34717" y="44934"/>
                  <a:pt x="34892" y="45065"/>
                  <a:pt x="35095" y="45102"/>
                </a:cubicBezTo>
                <a:cubicBezTo>
                  <a:pt x="35129" y="45108"/>
                  <a:pt x="35163" y="45111"/>
                  <a:pt x="35197" y="45111"/>
                </a:cubicBezTo>
                <a:cubicBezTo>
                  <a:pt x="35371" y="45111"/>
                  <a:pt x="35547" y="45032"/>
                  <a:pt x="35632" y="44882"/>
                </a:cubicBezTo>
                <a:cubicBezTo>
                  <a:pt x="35672" y="44810"/>
                  <a:pt x="35690" y="44728"/>
                  <a:pt x="35700" y="44646"/>
                </a:cubicBezTo>
                <a:cubicBezTo>
                  <a:pt x="35744" y="44292"/>
                  <a:pt x="35671" y="43932"/>
                  <a:pt x="35493" y="43622"/>
                </a:cubicBezTo>
                <a:cubicBezTo>
                  <a:pt x="36577" y="43400"/>
                  <a:pt x="37589" y="42820"/>
                  <a:pt x="38430" y="42088"/>
                </a:cubicBezTo>
                <a:cubicBezTo>
                  <a:pt x="39496" y="41163"/>
                  <a:pt x="40329" y="40005"/>
                  <a:pt x="41152" y="38857"/>
                </a:cubicBezTo>
                <a:lnTo>
                  <a:pt x="41152" y="38857"/>
                </a:lnTo>
                <a:cubicBezTo>
                  <a:pt x="39986" y="41368"/>
                  <a:pt x="38220" y="43774"/>
                  <a:pt x="35659" y="44825"/>
                </a:cubicBezTo>
                <a:cubicBezTo>
                  <a:pt x="37270" y="44632"/>
                  <a:pt x="38624" y="43544"/>
                  <a:pt x="39770" y="42395"/>
                </a:cubicBezTo>
                <a:cubicBezTo>
                  <a:pt x="40601" y="41562"/>
                  <a:pt x="41375" y="40673"/>
                  <a:pt x="42087" y="39736"/>
                </a:cubicBezTo>
                <a:lnTo>
                  <a:pt x="42087" y="39736"/>
                </a:lnTo>
                <a:cubicBezTo>
                  <a:pt x="41726" y="40570"/>
                  <a:pt x="41321" y="41385"/>
                  <a:pt x="40874" y="42177"/>
                </a:cubicBezTo>
                <a:cubicBezTo>
                  <a:pt x="40256" y="43270"/>
                  <a:pt x="39545" y="44334"/>
                  <a:pt x="38585" y="45145"/>
                </a:cubicBezTo>
                <a:cubicBezTo>
                  <a:pt x="37580" y="45992"/>
                  <a:pt x="36351" y="46520"/>
                  <a:pt x="35143" y="47037"/>
                </a:cubicBezTo>
                <a:cubicBezTo>
                  <a:pt x="38126" y="46743"/>
                  <a:pt x="40835" y="44548"/>
                  <a:pt x="41741" y="41690"/>
                </a:cubicBezTo>
                <a:lnTo>
                  <a:pt x="41741" y="41690"/>
                </a:lnTo>
                <a:cubicBezTo>
                  <a:pt x="41127" y="43780"/>
                  <a:pt x="39521" y="45425"/>
                  <a:pt x="38581" y="47390"/>
                </a:cubicBezTo>
                <a:cubicBezTo>
                  <a:pt x="38314" y="47947"/>
                  <a:pt x="38104" y="48617"/>
                  <a:pt x="38389" y="49165"/>
                </a:cubicBezTo>
                <a:cubicBezTo>
                  <a:pt x="39467" y="47049"/>
                  <a:pt x="40779" y="45061"/>
                  <a:pt x="42301" y="43237"/>
                </a:cubicBezTo>
                <a:lnTo>
                  <a:pt x="42301" y="43237"/>
                </a:lnTo>
                <a:lnTo>
                  <a:pt x="39043" y="48378"/>
                </a:lnTo>
                <a:cubicBezTo>
                  <a:pt x="38446" y="49320"/>
                  <a:pt x="37840" y="50280"/>
                  <a:pt x="37544" y="51356"/>
                </a:cubicBezTo>
                <a:cubicBezTo>
                  <a:pt x="38630" y="50196"/>
                  <a:pt x="39681" y="49005"/>
                  <a:pt x="40696" y="47780"/>
                </a:cubicBezTo>
                <a:cubicBezTo>
                  <a:pt x="41258" y="47103"/>
                  <a:pt x="41814" y="46398"/>
                  <a:pt x="42217" y="45621"/>
                </a:cubicBezTo>
                <a:lnTo>
                  <a:pt x="42217" y="45621"/>
                </a:lnTo>
                <a:cubicBezTo>
                  <a:pt x="41019" y="48329"/>
                  <a:pt x="39255" y="50786"/>
                  <a:pt x="37067" y="52780"/>
                </a:cubicBezTo>
                <a:cubicBezTo>
                  <a:pt x="37777" y="52726"/>
                  <a:pt x="38372" y="52243"/>
                  <a:pt x="38905" y="51772"/>
                </a:cubicBezTo>
                <a:cubicBezTo>
                  <a:pt x="40248" y="50584"/>
                  <a:pt x="41581" y="49222"/>
                  <a:pt x="42298" y="47619"/>
                </a:cubicBezTo>
                <a:lnTo>
                  <a:pt x="42298" y="47619"/>
                </a:lnTo>
                <a:cubicBezTo>
                  <a:pt x="41676" y="49541"/>
                  <a:pt x="40820" y="51380"/>
                  <a:pt x="39751" y="53094"/>
                </a:cubicBezTo>
                <a:cubicBezTo>
                  <a:pt x="39250" y="53895"/>
                  <a:pt x="38676" y="54692"/>
                  <a:pt x="37883" y="55197"/>
                </a:cubicBezTo>
                <a:cubicBezTo>
                  <a:pt x="40453" y="53679"/>
                  <a:pt x="42491" y="51239"/>
                  <a:pt x="43426" y="48405"/>
                </a:cubicBezTo>
                <a:lnTo>
                  <a:pt x="43426" y="48405"/>
                </a:lnTo>
                <a:cubicBezTo>
                  <a:pt x="43170" y="49952"/>
                  <a:pt x="42996" y="51511"/>
                  <a:pt x="42907" y="53077"/>
                </a:cubicBezTo>
                <a:cubicBezTo>
                  <a:pt x="44120" y="51054"/>
                  <a:pt x="44202" y="48574"/>
                  <a:pt x="44251" y="46216"/>
                </a:cubicBezTo>
                <a:lnTo>
                  <a:pt x="45532" y="51423"/>
                </a:lnTo>
                <a:cubicBezTo>
                  <a:pt x="45686" y="49125"/>
                  <a:pt x="45064" y="46853"/>
                  <a:pt x="44448" y="44635"/>
                </a:cubicBezTo>
                <a:lnTo>
                  <a:pt x="44448" y="44635"/>
                </a:lnTo>
                <a:lnTo>
                  <a:pt x="46725" y="50626"/>
                </a:lnTo>
                <a:cubicBezTo>
                  <a:pt x="46668" y="47616"/>
                  <a:pt x="45501" y="44753"/>
                  <a:pt x="44353" y="41971"/>
                </a:cubicBezTo>
                <a:lnTo>
                  <a:pt x="44353" y="41971"/>
                </a:lnTo>
                <a:cubicBezTo>
                  <a:pt x="45812" y="44393"/>
                  <a:pt x="46968" y="46983"/>
                  <a:pt x="48121" y="49565"/>
                </a:cubicBezTo>
                <a:cubicBezTo>
                  <a:pt x="47609" y="46099"/>
                  <a:pt x="45907" y="42941"/>
                  <a:pt x="44233" y="39863"/>
                </a:cubicBezTo>
                <a:lnTo>
                  <a:pt x="44233" y="39863"/>
                </a:lnTo>
                <a:lnTo>
                  <a:pt x="49020" y="47584"/>
                </a:lnTo>
                <a:cubicBezTo>
                  <a:pt x="48058" y="45254"/>
                  <a:pt x="47000" y="42967"/>
                  <a:pt x="45848" y="40723"/>
                </a:cubicBezTo>
                <a:cubicBezTo>
                  <a:pt x="45865" y="39278"/>
                  <a:pt x="46518" y="37957"/>
                  <a:pt x="47175" y="36634"/>
                </a:cubicBezTo>
                <a:lnTo>
                  <a:pt x="47175" y="36634"/>
                </a:lnTo>
                <a:cubicBezTo>
                  <a:pt x="47133" y="36759"/>
                  <a:pt x="47089" y="36882"/>
                  <a:pt x="47049" y="37006"/>
                </a:cubicBezTo>
                <a:cubicBezTo>
                  <a:pt x="46566" y="38493"/>
                  <a:pt x="46269" y="40112"/>
                  <a:pt x="46707" y="41614"/>
                </a:cubicBezTo>
                <a:cubicBezTo>
                  <a:pt x="46628" y="39553"/>
                  <a:pt x="47729" y="37670"/>
                  <a:pt x="48411" y="35709"/>
                </a:cubicBezTo>
                <a:lnTo>
                  <a:pt x="48411" y="35709"/>
                </a:lnTo>
                <a:cubicBezTo>
                  <a:pt x="47951" y="37966"/>
                  <a:pt x="47677" y="40258"/>
                  <a:pt x="48149" y="42492"/>
                </a:cubicBezTo>
                <a:cubicBezTo>
                  <a:pt x="48218" y="40467"/>
                  <a:pt x="48793" y="38498"/>
                  <a:pt x="49204" y="36509"/>
                </a:cubicBezTo>
                <a:lnTo>
                  <a:pt x="49204" y="36509"/>
                </a:lnTo>
                <a:cubicBezTo>
                  <a:pt x="48958" y="39171"/>
                  <a:pt x="49002" y="41856"/>
                  <a:pt x="49533" y="44470"/>
                </a:cubicBezTo>
                <a:cubicBezTo>
                  <a:pt x="49735" y="41253"/>
                  <a:pt x="50566" y="38009"/>
                  <a:pt x="49934" y="34848"/>
                </a:cubicBezTo>
                <a:lnTo>
                  <a:pt x="49934" y="34848"/>
                </a:lnTo>
                <a:cubicBezTo>
                  <a:pt x="50523" y="37740"/>
                  <a:pt x="50641" y="40707"/>
                  <a:pt x="50284" y="43636"/>
                </a:cubicBezTo>
                <a:cubicBezTo>
                  <a:pt x="50952" y="42354"/>
                  <a:pt x="51219" y="40893"/>
                  <a:pt x="51258" y="39449"/>
                </a:cubicBezTo>
                <a:cubicBezTo>
                  <a:pt x="51295" y="38003"/>
                  <a:pt x="51112" y="36561"/>
                  <a:pt x="50923" y="35128"/>
                </a:cubicBezTo>
                <a:lnTo>
                  <a:pt x="50923" y="35128"/>
                </a:lnTo>
                <a:cubicBezTo>
                  <a:pt x="51832" y="37161"/>
                  <a:pt x="52741" y="39192"/>
                  <a:pt x="53649" y="41225"/>
                </a:cubicBezTo>
                <a:cubicBezTo>
                  <a:pt x="53225" y="38900"/>
                  <a:pt x="52781" y="36517"/>
                  <a:pt x="51561" y="34493"/>
                </a:cubicBezTo>
                <a:lnTo>
                  <a:pt x="51561" y="34493"/>
                </a:lnTo>
                <a:cubicBezTo>
                  <a:pt x="52562" y="35497"/>
                  <a:pt x="53365" y="36681"/>
                  <a:pt x="53927" y="37981"/>
                </a:cubicBezTo>
                <a:cubicBezTo>
                  <a:pt x="53634" y="36989"/>
                  <a:pt x="53213" y="36039"/>
                  <a:pt x="52674" y="35156"/>
                </a:cubicBezTo>
                <a:cubicBezTo>
                  <a:pt x="52699" y="35044"/>
                  <a:pt x="52721" y="34931"/>
                  <a:pt x="52740" y="34818"/>
                </a:cubicBezTo>
                <a:cubicBezTo>
                  <a:pt x="53432" y="35676"/>
                  <a:pt x="54034" y="36601"/>
                  <a:pt x="54537" y="37581"/>
                </a:cubicBezTo>
                <a:cubicBezTo>
                  <a:pt x="54197" y="36362"/>
                  <a:pt x="53586" y="35244"/>
                  <a:pt x="52809" y="34241"/>
                </a:cubicBezTo>
                <a:cubicBezTo>
                  <a:pt x="52966" y="32278"/>
                  <a:pt x="52284" y="30257"/>
                  <a:pt x="51000" y="28751"/>
                </a:cubicBezTo>
                <a:lnTo>
                  <a:pt x="51000" y="28751"/>
                </a:lnTo>
                <a:cubicBezTo>
                  <a:pt x="53090" y="30791"/>
                  <a:pt x="53926" y="33783"/>
                  <a:pt x="54362" y="36672"/>
                </a:cubicBezTo>
                <a:cubicBezTo>
                  <a:pt x="54833" y="33716"/>
                  <a:pt x="53801" y="30559"/>
                  <a:pt x="51676" y="28451"/>
                </a:cubicBezTo>
                <a:lnTo>
                  <a:pt x="51676" y="28451"/>
                </a:lnTo>
                <a:cubicBezTo>
                  <a:pt x="54050" y="30567"/>
                  <a:pt x="55118" y="33850"/>
                  <a:pt x="55206" y="37028"/>
                </a:cubicBezTo>
                <a:cubicBezTo>
                  <a:pt x="55175" y="35619"/>
                  <a:pt x="55144" y="34204"/>
                  <a:pt x="54902" y="32815"/>
                </a:cubicBezTo>
                <a:cubicBezTo>
                  <a:pt x="54658" y="31427"/>
                  <a:pt x="54194" y="30056"/>
                  <a:pt x="53366" y="28914"/>
                </a:cubicBezTo>
                <a:lnTo>
                  <a:pt x="53366" y="28914"/>
                </a:lnTo>
                <a:cubicBezTo>
                  <a:pt x="54552" y="30070"/>
                  <a:pt x="55387" y="31551"/>
                  <a:pt x="55950" y="33108"/>
                </a:cubicBezTo>
                <a:cubicBezTo>
                  <a:pt x="56512" y="34666"/>
                  <a:pt x="56812" y="36305"/>
                  <a:pt x="57039" y="37946"/>
                </a:cubicBezTo>
                <a:cubicBezTo>
                  <a:pt x="57361" y="34945"/>
                  <a:pt x="56430" y="31828"/>
                  <a:pt x="54512" y="29496"/>
                </a:cubicBezTo>
                <a:lnTo>
                  <a:pt x="54512" y="29496"/>
                </a:lnTo>
                <a:cubicBezTo>
                  <a:pt x="56521" y="31239"/>
                  <a:pt x="57854" y="33739"/>
                  <a:pt x="58183" y="36379"/>
                </a:cubicBezTo>
                <a:cubicBezTo>
                  <a:pt x="58243" y="35183"/>
                  <a:pt x="58023" y="33990"/>
                  <a:pt x="57541" y="32895"/>
                </a:cubicBezTo>
                <a:lnTo>
                  <a:pt x="57541" y="32895"/>
                </a:lnTo>
                <a:cubicBezTo>
                  <a:pt x="58203" y="33905"/>
                  <a:pt x="58720" y="35003"/>
                  <a:pt x="59077" y="36158"/>
                </a:cubicBezTo>
                <a:cubicBezTo>
                  <a:pt x="58503" y="33891"/>
                  <a:pt x="57562" y="31732"/>
                  <a:pt x="56003" y="30014"/>
                </a:cubicBezTo>
                <a:lnTo>
                  <a:pt x="56003" y="30014"/>
                </a:lnTo>
                <a:cubicBezTo>
                  <a:pt x="58542" y="32480"/>
                  <a:pt x="60184" y="35850"/>
                  <a:pt x="60560" y="39369"/>
                </a:cubicBezTo>
                <a:cubicBezTo>
                  <a:pt x="60312" y="36809"/>
                  <a:pt x="59881" y="34164"/>
                  <a:pt x="58431" y="32040"/>
                </a:cubicBezTo>
                <a:lnTo>
                  <a:pt x="58431" y="32040"/>
                </a:lnTo>
                <a:cubicBezTo>
                  <a:pt x="60160" y="33989"/>
                  <a:pt x="61350" y="36487"/>
                  <a:pt x="61467" y="39078"/>
                </a:cubicBezTo>
                <a:cubicBezTo>
                  <a:pt x="61396" y="36888"/>
                  <a:pt x="60721" y="34717"/>
                  <a:pt x="59514" y="32885"/>
                </a:cubicBezTo>
                <a:cubicBezTo>
                  <a:pt x="58184" y="30862"/>
                  <a:pt x="56225" y="29263"/>
                  <a:pt x="53980" y="28365"/>
                </a:cubicBezTo>
                <a:cubicBezTo>
                  <a:pt x="53346" y="28110"/>
                  <a:pt x="52690" y="27911"/>
                  <a:pt x="52032" y="27729"/>
                </a:cubicBezTo>
                <a:cubicBezTo>
                  <a:pt x="50529" y="27314"/>
                  <a:pt x="48978" y="27055"/>
                  <a:pt x="47429" y="27031"/>
                </a:cubicBezTo>
                <a:cubicBezTo>
                  <a:pt x="47323" y="26963"/>
                  <a:pt x="47218" y="26898"/>
                  <a:pt x="47113" y="26835"/>
                </a:cubicBezTo>
                <a:cubicBezTo>
                  <a:pt x="47180" y="26587"/>
                  <a:pt x="47254" y="26340"/>
                  <a:pt x="47334" y="26097"/>
                </a:cubicBezTo>
                <a:cubicBezTo>
                  <a:pt x="47702" y="26171"/>
                  <a:pt x="48065" y="26256"/>
                  <a:pt x="48428" y="26353"/>
                </a:cubicBezTo>
                <a:cubicBezTo>
                  <a:pt x="48444" y="26582"/>
                  <a:pt x="48474" y="26810"/>
                  <a:pt x="48522" y="27033"/>
                </a:cubicBezTo>
                <a:cubicBezTo>
                  <a:pt x="48557" y="26827"/>
                  <a:pt x="48601" y="26619"/>
                  <a:pt x="48644" y="26413"/>
                </a:cubicBezTo>
                <a:cubicBezTo>
                  <a:pt x="48931" y="26493"/>
                  <a:pt x="49218" y="26576"/>
                  <a:pt x="49502" y="26664"/>
                </a:cubicBezTo>
                <a:cubicBezTo>
                  <a:pt x="49231" y="26516"/>
                  <a:pt x="48954" y="26381"/>
                  <a:pt x="48675" y="26253"/>
                </a:cubicBezTo>
                <a:cubicBezTo>
                  <a:pt x="48705" y="26119"/>
                  <a:pt x="48740" y="25986"/>
                  <a:pt x="48772" y="25851"/>
                </a:cubicBezTo>
                <a:cubicBezTo>
                  <a:pt x="49265" y="26028"/>
                  <a:pt x="49754" y="26216"/>
                  <a:pt x="50238" y="26416"/>
                </a:cubicBezTo>
                <a:cubicBezTo>
                  <a:pt x="50255" y="26536"/>
                  <a:pt x="50267" y="26655"/>
                  <a:pt x="50287" y="26775"/>
                </a:cubicBezTo>
                <a:cubicBezTo>
                  <a:pt x="50292" y="26665"/>
                  <a:pt x="50302" y="26556"/>
                  <a:pt x="50310" y="26446"/>
                </a:cubicBezTo>
                <a:cubicBezTo>
                  <a:pt x="50904" y="26693"/>
                  <a:pt x="51495" y="26952"/>
                  <a:pt x="52074" y="27232"/>
                </a:cubicBezTo>
                <a:cubicBezTo>
                  <a:pt x="51744" y="26998"/>
                  <a:pt x="51405" y="26781"/>
                  <a:pt x="51060" y="26574"/>
                </a:cubicBezTo>
                <a:cubicBezTo>
                  <a:pt x="51225" y="26172"/>
                  <a:pt x="51372" y="25763"/>
                  <a:pt x="51501" y="25347"/>
                </a:cubicBezTo>
                <a:cubicBezTo>
                  <a:pt x="51777" y="25482"/>
                  <a:pt x="52047" y="25627"/>
                  <a:pt x="52315" y="25777"/>
                </a:cubicBezTo>
                <a:cubicBezTo>
                  <a:pt x="52279" y="26169"/>
                  <a:pt x="52234" y="26559"/>
                  <a:pt x="52175" y="26947"/>
                </a:cubicBezTo>
                <a:cubicBezTo>
                  <a:pt x="52334" y="26618"/>
                  <a:pt x="52469" y="26277"/>
                  <a:pt x="52579" y="25929"/>
                </a:cubicBezTo>
                <a:cubicBezTo>
                  <a:pt x="52918" y="26129"/>
                  <a:pt x="53249" y="26342"/>
                  <a:pt x="53572" y="26569"/>
                </a:cubicBezTo>
                <a:cubicBezTo>
                  <a:pt x="53275" y="26281"/>
                  <a:pt x="52960" y="26014"/>
                  <a:pt x="52628" y="25767"/>
                </a:cubicBezTo>
                <a:cubicBezTo>
                  <a:pt x="53105" y="24152"/>
                  <a:pt x="53068" y="22384"/>
                  <a:pt x="52499" y="20799"/>
                </a:cubicBezTo>
                <a:lnTo>
                  <a:pt x="52499" y="20799"/>
                </a:lnTo>
                <a:cubicBezTo>
                  <a:pt x="53559" y="22450"/>
                  <a:pt x="54187" y="24343"/>
                  <a:pt x="54323" y="26301"/>
                </a:cubicBezTo>
                <a:cubicBezTo>
                  <a:pt x="54918" y="24500"/>
                  <a:pt x="54616" y="22425"/>
                  <a:pt x="53531" y="20868"/>
                </a:cubicBezTo>
                <a:lnTo>
                  <a:pt x="53531" y="20868"/>
                </a:lnTo>
                <a:cubicBezTo>
                  <a:pt x="54990" y="22076"/>
                  <a:pt x="56141" y="23612"/>
                  <a:pt x="56890" y="25350"/>
                </a:cubicBezTo>
                <a:cubicBezTo>
                  <a:pt x="57194" y="26060"/>
                  <a:pt x="57433" y="26816"/>
                  <a:pt x="57418" y="27587"/>
                </a:cubicBezTo>
                <a:cubicBezTo>
                  <a:pt x="57631" y="25084"/>
                  <a:pt x="56637" y="22505"/>
                  <a:pt x="54799" y="20791"/>
                </a:cubicBezTo>
                <a:lnTo>
                  <a:pt x="54799" y="20791"/>
                </a:lnTo>
                <a:cubicBezTo>
                  <a:pt x="57495" y="22104"/>
                  <a:pt x="59818" y="24170"/>
                  <a:pt x="61437" y="26693"/>
                </a:cubicBezTo>
                <a:cubicBezTo>
                  <a:pt x="60194" y="23753"/>
                  <a:pt x="57611" y="21557"/>
                  <a:pt x="54789" y="20068"/>
                </a:cubicBezTo>
                <a:lnTo>
                  <a:pt x="54789" y="20068"/>
                </a:lnTo>
                <a:cubicBezTo>
                  <a:pt x="55967" y="20260"/>
                  <a:pt x="57142" y="20600"/>
                  <a:pt x="58178" y="21190"/>
                </a:cubicBezTo>
                <a:cubicBezTo>
                  <a:pt x="57288" y="20214"/>
                  <a:pt x="56073" y="19808"/>
                  <a:pt x="54760" y="19650"/>
                </a:cubicBezTo>
                <a:cubicBezTo>
                  <a:pt x="54388" y="19605"/>
                  <a:pt x="53979" y="19583"/>
                  <a:pt x="53553" y="19583"/>
                </a:cubicBezTo>
                <a:cubicBezTo>
                  <a:pt x="52952" y="19583"/>
                  <a:pt x="52316" y="19628"/>
                  <a:pt x="51705" y="19718"/>
                </a:cubicBezTo>
                <a:cubicBezTo>
                  <a:pt x="53011" y="19431"/>
                  <a:pt x="54362" y="19304"/>
                  <a:pt x="55711" y="19304"/>
                </a:cubicBezTo>
                <a:cubicBezTo>
                  <a:pt x="56401" y="19304"/>
                  <a:pt x="57090" y="19337"/>
                  <a:pt x="57772" y="19399"/>
                </a:cubicBezTo>
                <a:cubicBezTo>
                  <a:pt x="56356" y="19009"/>
                  <a:pt x="54902" y="18776"/>
                  <a:pt x="53435" y="18703"/>
                </a:cubicBezTo>
                <a:cubicBezTo>
                  <a:pt x="53517" y="18702"/>
                  <a:pt x="53599" y="18702"/>
                  <a:pt x="53681" y="18702"/>
                </a:cubicBezTo>
                <a:cubicBezTo>
                  <a:pt x="55964" y="18702"/>
                  <a:pt x="58241" y="18954"/>
                  <a:pt x="60467" y="19457"/>
                </a:cubicBezTo>
                <a:cubicBezTo>
                  <a:pt x="58214" y="18389"/>
                  <a:pt x="55636" y="18330"/>
                  <a:pt x="53135" y="18330"/>
                </a:cubicBezTo>
                <a:cubicBezTo>
                  <a:pt x="53035" y="18330"/>
                  <a:pt x="52934" y="18330"/>
                  <a:pt x="52834" y="18330"/>
                </a:cubicBezTo>
                <a:cubicBezTo>
                  <a:pt x="54784" y="18179"/>
                  <a:pt x="56740" y="18103"/>
                  <a:pt x="58695" y="18103"/>
                </a:cubicBezTo>
                <a:cubicBezTo>
                  <a:pt x="59818" y="18103"/>
                  <a:pt x="60941" y="18128"/>
                  <a:pt x="62063" y="18178"/>
                </a:cubicBezTo>
                <a:cubicBezTo>
                  <a:pt x="59807" y="17499"/>
                  <a:pt x="57465" y="17155"/>
                  <a:pt x="55113" y="17155"/>
                </a:cubicBezTo>
                <a:cubicBezTo>
                  <a:pt x="54730" y="17155"/>
                  <a:pt x="54346" y="17164"/>
                  <a:pt x="53963" y="17183"/>
                </a:cubicBezTo>
                <a:cubicBezTo>
                  <a:pt x="56475" y="16846"/>
                  <a:pt x="58999" y="16634"/>
                  <a:pt x="61537" y="16544"/>
                </a:cubicBezTo>
                <a:cubicBezTo>
                  <a:pt x="60103" y="16110"/>
                  <a:pt x="58613" y="15891"/>
                  <a:pt x="57118" y="15891"/>
                </a:cubicBezTo>
                <a:cubicBezTo>
                  <a:pt x="56918" y="15891"/>
                  <a:pt x="56718" y="15895"/>
                  <a:pt x="56518" y="15903"/>
                </a:cubicBezTo>
                <a:cubicBezTo>
                  <a:pt x="58253" y="15277"/>
                  <a:pt x="60093" y="14671"/>
                  <a:pt x="61907" y="14671"/>
                </a:cubicBezTo>
                <a:cubicBezTo>
                  <a:pt x="62525" y="14671"/>
                  <a:pt x="63140" y="14742"/>
                  <a:pt x="63747" y="14906"/>
                </a:cubicBezTo>
                <a:cubicBezTo>
                  <a:pt x="62541" y="14452"/>
                  <a:pt x="61259" y="14254"/>
                  <a:pt x="59969" y="14254"/>
                </a:cubicBezTo>
                <a:cubicBezTo>
                  <a:pt x="58861" y="14254"/>
                  <a:pt x="57748" y="14400"/>
                  <a:pt x="56671" y="14657"/>
                </a:cubicBezTo>
                <a:cubicBezTo>
                  <a:pt x="55374" y="14966"/>
                  <a:pt x="54122" y="15426"/>
                  <a:pt x="52903" y="15971"/>
                </a:cubicBezTo>
                <a:cubicBezTo>
                  <a:pt x="53159" y="15801"/>
                  <a:pt x="53416" y="15637"/>
                  <a:pt x="53681" y="15482"/>
                </a:cubicBezTo>
                <a:cubicBezTo>
                  <a:pt x="56074" y="14073"/>
                  <a:pt x="58843" y="13310"/>
                  <a:pt x="61620" y="13293"/>
                </a:cubicBezTo>
                <a:cubicBezTo>
                  <a:pt x="61139" y="13126"/>
                  <a:pt x="60640" y="13062"/>
                  <a:pt x="60134" y="13062"/>
                </a:cubicBezTo>
                <a:cubicBezTo>
                  <a:pt x="59419" y="13062"/>
                  <a:pt x="58691" y="13190"/>
                  <a:pt x="57987" y="13332"/>
                </a:cubicBezTo>
                <a:cubicBezTo>
                  <a:pt x="55655" y="13803"/>
                  <a:pt x="53332" y="14431"/>
                  <a:pt x="51210" y="15507"/>
                </a:cubicBezTo>
                <a:cubicBezTo>
                  <a:pt x="52528" y="14231"/>
                  <a:pt x="54086" y="13228"/>
                  <a:pt x="55792" y="12555"/>
                </a:cubicBezTo>
                <a:lnTo>
                  <a:pt x="55792" y="12555"/>
                </a:lnTo>
                <a:cubicBezTo>
                  <a:pt x="53012" y="13384"/>
                  <a:pt x="50571" y="15089"/>
                  <a:pt x="48403" y="17016"/>
                </a:cubicBezTo>
                <a:cubicBezTo>
                  <a:pt x="49229" y="15973"/>
                  <a:pt x="50155" y="15014"/>
                  <a:pt x="51168" y="14151"/>
                </a:cubicBezTo>
                <a:lnTo>
                  <a:pt x="51168" y="14151"/>
                </a:lnTo>
                <a:cubicBezTo>
                  <a:pt x="48943" y="14900"/>
                  <a:pt x="47077" y="16426"/>
                  <a:pt x="45266" y="17921"/>
                </a:cubicBezTo>
                <a:cubicBezTo>
                  <a:pt x="45610" y="17369"/>
                  <a:pt x="46001" y="16849"/>
                  <a:pt x="46434" y="16364"/>
                </a:cubicBezTo>
                <a:lnTo>
                  <a:pt x="46434" y="16364"/>
                </a:lnTo>
                <a:cubicBezTo>
                  <a:pt x="45845" y="16487"/>
                  <a:pt x="45292" y="16700"/>
                  <a:pt x="44771" y="16981"/>
                </a:cubicBezTo>
                <a:cubicBezTo>
                  <a:pt x="46958" y="15484"/>
                  <a:pt x="49272" y="14184"/>
                  <a:pt x="51687" y="13092"/>
                </a:cubicBezTo>
                <a:lnTo>
                  <a:pt x="51687" y="13092"/>
                </a:lnTo>
                <a:cubicBezTo>
                  <a:pt x="48923" y="13418"/>
                  <a:pt x="46391" y="14742"/>
                  <a:pt x="43930" y="16042"/>
                </a:cubicBezTo>
                <a:cubicBezTo>
                  <a:pt x="44339" y="15349"/>
                  <a:pt x="45010" y="14860"/>
                  <a:pt x="45663" y="14393"/>
                </a:cubicBezTo>
                <a:cubicBezTo>
                  <a:pt x="47103" y="13360"/>
                  <a:pt x="48556" y="12319"/>
                  <a:pt x="50174" y="11596"/>
                </a:cubicBezTo>
                <a:lnTo>
                  <a:pt x="50174" y="11596"/>
                </a:lnTo>
                <a:cubicBezTo>
                  <a:pt x="48942" y="11907"/>
                  <a:pt x="47737" y="12311"/>
                  <a:pt x="46567" y="12805"/>
                </a:cubicBezTo>
                <a:cubicBezTo>
                  <a:pt x="47523" y="11069"/>
                  <a:pt x="49043" y="9652"/>
                  <a:pt x="50839" y="8817"/>
                </a:cubicBezTo>
                <a:cubicBezTo>
                  <a:pt x="50819" y="8817"/>
                  <a:pt x="50799" y="8816"/>
                  <a:pt x="50779" y="8816"/>
                </a:cubicBezTo>
                <a:cubicBezTo>
                  <a:pt x="48836" y="8816"/>
                  <a:pt x="47191" y="10208"/>
                  <a:pt x="45748" y="11520"/>
                </a:cubicBezTo>
                <a:cubicBezTo>
                  <a:pt x="46144" y="10585"/>
                  <a:pt x="46587" y="9671"/>
                  <a:pt x="47075" y="8778"/>
                </a:cubicBezTo>
                <a:cubicBezTo>
                  <a:pt x="47229" y="8495"/>
                  <a:pt x="47393" y="8211"/>
                  <a:pt x="47578" y="7943"/>
                </a:cubicBezTo>
                <a:lnTo>
                  <a:pt x="47578" y="7943"/>
                </a:lnTo>
                <a:cubicBezTo>
                  <a:pt x="45958" y="9604"/>
                  <a:pt x="44560" y="11469"/>
                  <a:pt x="43421" y="13491"/>
                </a:cubicBezTo>
                <a:cubicBezTo>
                  <a:pt x="44052" y="10696"/>
                  <a:pt x="45318" y="8083"/>
                  <a:pt x="47121" y="5854"/>
                </a:cubicBezTo>
                <a:lnTo>
                  <a:pt x="47121" y="5854"/>
                </a:lnTo>
                <a:cubicBezTo>
                  <a:pt x="46001" y="6769"/>
                  <a:pt x="44967" y="7921"/>
                  <a:pt x="44558" y="9284"/>
                </a:cubicBezTo>
                <a:cubicBezTo>
                  <a:pt x="44864" y="7766"/>
                  <a:pt x="45056" y="6227"/>
                  <a:pt x="45133" y="4681"/>
                </a:cubicBezTo>
                <a:lnTo>
                  <a:pt x="45133" y="4681"/>
                </a:lnTo>
                <a:cubicBezTo>
                  <a:pt x="44718" y="5625"/>
                  <a:pt x="44399" y="6609"/>
                  <a:pt x="44179" y="7616"/>
                </a:cubicBezTo>
                <a:cubicBezTo>
                  <a:pt x="44216" y="6087"/>
                  <a:pt x="44154" y="4556"/>
                  <a:pt x="43994" y="3036"/>
                </a:cubicBezTo>
                <a:cubicBezTo>
                  <a:pt x="43713" y="5070"/>
                  <a:pt x="43581" y="7123"/>
                  <a:pt x="43601" y="9177"/>
                </a:cubicBezTo>
                <a:cubicBezTo>
                  <a:pt x="43467" y="5851"/>
                  <a:pt x="42230" y="2576"/>
                  <a:pt x="401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 rot="5400000" flipH="1">
            <a:off x="8005192" y="4254898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7082595" flipH="1">
            <a:off x="3310202" y="425492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 flipH="1">
            <a:off x="2646448" y="4569236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/>
          <p:nvPr/>
        </p:nvSpPr>
        <p:spPr>
          <a:xfrm rot="-3544566">
            <a:off x="82564" y="4356844"/>
            <a:ext cx="1513499" cy="80293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7454729">
            <a:off x="5678693" y="4416816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-4156276">
            <a:off x="-132186" y="395174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rot="-2954442">
            <a:off x="6844616" y="3403203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572600" y="1497600"/>
            <a:ext cx="5998800" cy="16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 rot="10800000" flipH="1">
            <a:off x="-927050" y="3522450"/>
            <a:ext cx="10596111" cy="2079374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003650" y="965975"/>
            <a:ext cx="7136700" cy="12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2019900" y="2141575"/>
            <a:ext cx="51042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 rot="-3909949" flipH="1">
            <a:off x="6724582" y="-382453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flipH="1">
            <a:off x="7901354" y="-212695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4500072" flipH="1">
            <a:off x="6334833" y="-1006647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/>
          </p:nvPr>
        </p:nvSpPr>
        <p:spPr>
          <a:xfrm>
            <a:off x="11393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5182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297927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279177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5"/>
          </p:nvPr>
        </p:nvSpPr>
        <p:spPr>
          <a:xfrm>
            <a:off x="48192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4631726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/>
          </p:nvPr>
        </p:nvSpPr>
        <p:spPr>
          <a:xfrm>
            <a:off x="6612225" y="2574750"/>
            <a:ext cx="14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471679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 hasCustomPrompt="1"/>
          </p:nvPr>
        </p:nvSpPr>
        <p:spPr>
          <a:xfrm>
            <a:off x="125122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30911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28904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 hasCustomPrompt="1"/>
          </p:nvPr>
        </p:nvSpPr>
        <p:spPr>
          <a:xfrm>
            <a:off x="67710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/>
          <p:nvPr/>
        </p:nvSpPr>
        <p:spPr>
          <a:xfrm rot="10800000">
            <a:off x="-743931" y="3730983"/>
            <a:ext cx="10397952" cy="2040488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AND_BODY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 rot="10800000">
            <a:off x="7516727" y="-2903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 rot="9117405">
            <a:off x="7821973" y="12076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 rot="5400000">
            <a:off x="8157858" y="1639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-240375" y="4823952"/>
            <a:ext cx="9624742" cy="467111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60" r:id="rId6"/>
    <p:sldLayoutId id="2147483661" r:id="rId7"/>
    <p:sldLayoutId id="2147483662" r:id="rId8"/>
    <p:sldLayoutId id="2147483665" r:id="rId9"/>
    <p:sldLayoutId id="2147483669" r:id="rId10"/>
    <p:sldLayoutId id="2147483671" r:id="rId11"/>
    <p:sldLayoutId id="2147483678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tmp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18.tmp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GoSq-yZcJ-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media13.wma"/><Relationship Id="rId7" Type="http://schemas.openxmlformats.org/officeDocument/2006/relationships/image" Target="../media/image14.tmp"/><Relationship Id="rId2" Type="http://schemas.microsoft.com/office/2007/relationships/media" Target="../media/media13.wma"/><Relationship Id="rId1" Type="http://schemas.openxmlformats.org/officeDocument/2006/relationships/tags" Target="../tags/tag3.xml"/><Relationship Id="rId6" Type="http://schemas.openxmlformats.org/officeDocument/2006/relationships/image" Target="../media/image13.tmp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media14.wma"/><Relationship Id="rId7" Type="http://schemas.openxmlformats.org/officeDocument/2006/relationships/image" Target="../media/image14.tmp"/><Relationship Id="rId2" Type="http://schemas.microsoft.com/office/2007/relationships/media" Target="../media/media14.wma"/><Relationship Id="rId1" Type="http://schemas.openxmlformats.org/officeDocument/2006/relationships/tags" Target="../tags/tag4.xml"/><Relationship Id="rId6" Type="http://schemas.openxmlformats.org/officeDocument/2006/relationships/image" Target="../media/image13.tmp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media15.wma"/><Relationship Id="rId7" Type="http://schemas.openxmlformats.org/officeDocument/2006/relationships/image" Target="../media/image14.tmp"/><Relationship Id="rId2" Type="http://schemas.microsoft.com/office/2007/relationships/media" Target="../media/media15.wma"/><Relationship Id="rId1" Type="http://schemas.openxmlformats.org/officeDocument/2006/relationships/tags" Target="../tags/tag5.xml"/><Relationship Id="rId6" Type="http://schemas.openxmlformats.org/officeDocument/2006/relationships/image" Target="../media/image13.tmp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audio" Target="../media/media16.wma"/><Relationship Id="rId7" Type="http://schemas.openxmlformats.org/officeDocument/2006/relationships/image" Target="../media/image17.tmp"/><Relationship Id="rId2" Type="http://schemas.microsoft.com/office/2007/relationships/media" Target="../media/media16.wma"/><Relationship Id="rId1" Type="http://schemas.openxmlformats.org/officeDocument/2006/relationships/tags" Target="../tags/tag6.xml"/><Relationship Id="rId6" Type="http://schemas.openxmlformats.org/officeDocument/2006/relationships/image" Target="../media/image16.tmp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audio" Target="../media/media17.wma"/><Relationship Id="rId7" Type="http://schemas.openxmlformats.org/officeDocument/2006/relationships/image" Target="../media/image17.tmp"/><Relationship Id="rId2" Type="http://schemas.microsoft.com/office/2007/relationships/media" Target="../media/media17.wma"/><Relationship Id="rId1" Type="http://schemas.openxmlformats.org/officeDocument/2006/relationships/tags" Target="../tags/tag7.xml"/><Relationship Id="rId6" Type="http://schemas.openxmlformats.org/officeDocument/2006/relationships/image" Target="../media/image16.tmp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audio" Target="../media/media18.wma"/><Relationship Id="rId7" Type="http://schemas.openxmlformats.org/officeDocument/2006/relationships/image" Target="../media/image17.tmp"/><Relationship Id="rId2" Type="http://schemas.microsoft.com/office/2007/relationships/media" Target="../media/media18.wma"/><Relationship Id="rId1" Type="http://schemas.openxmlformats.org/officeDocument/2006/relationships/tags" Target="../tags/tag8.xml"/><Relationship Id="rId6" Type="http://schemas.openxmlformats.org/officeDocument/2006/relationships/image" Target="../media/image16.tmp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ma"/><Relationship Id="rId7" Type="http://schemas.openxmlformats.org/officeDocument/2006/relationships/image" Target="../media/image5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98pjI8t9u-0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13.tmp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4.tmp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15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16.tmp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7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32943" y="1773112"/>
            <a:ext cx="828092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Jokerman" panose="04090605060D06020702" pitchFamily="82" charset="0"/>
              </a:rPr>
              <a:t>My favourite thing</a:t>
            </a:r>
            <a:endParaRPr sz="4800" dirty="0">
              <a:latin typeface="Jokerman" panose="04090605060D06020702" pitchFamily="82" charset="0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Hello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!</a:t>
            </a:r>
            <a:endParaRPr dirty="0"/>
          </a:p>
        </p:txBody>
      </p:sp>
      <p:sp>
        <p:nvSpPr>
          <p:cNvPr id="259" name="Google Shape;259;p37"/>
          <p:cNvSpPr txBox="1">
            <a:spLocks noGrp="1"/>
          </p:cNvSpPr>
          <p:nvPr>
            <p:ph type="ctrTitle"/>
          </p:nvPr>
        </p:nvSpPr>
        <p:spPr>
          <a:xfrm>
            <a:off x="2535893" y="1286537"/>
            <a:ext cx="2192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Ink Free" panose="03080402000500000000" pitchFamily="66" charset="0"/>
              </a:rPr>
              <a:t>Unit 4</a:t>
            </a:r>
            <a:endParaRPr sz="3600" dirty="0">
              <a:latin typeface="Ink Free" panose="03080402000500000000" pitchFamily="66" charset="0"/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4116300" y="1559625"/>
            <a:ext cx="2731775" cy="141425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37"/>
          <p:cNvSpPr/>
          <p:nvPr/>
        </p:nvSpPr>
        <p:spPr>
          <a:xfrm>
            <a:off x="2411725" y="2887612"/>
            <a:ext cx="3334700" cy="212825"/>
          </a:xfrm>
          <a:custGeom>
            <a:avLst/>
            <a:gdLst/>
            <a:ahLst/>
            <a:cxnLst/>
            <a:rect l="l" t="t" r="r" b="b"/>
            <a:pathLst>
              <a:path w="133388" h="8513" extrusionOk="0">
                <a:moveTo>
                  <a:pt x="133388" y="5238"/>
                </a:moveTo>
                <a:cubicBezTo>
                  <a:pt x="131618" y="-76"/>
                  <a:pt x="122316" y="7322"/>
                  <a:pt x="116715" y="7322"/>
                </a:cubicBezTo>
                <a:cubicBezTo>
                  <a:pt x="112038" y="7322"/>
                  <a:pt x="107946" y="2492"/>
                  <a:pt x="103316" y="3154"/>
                </a:cubicBezTo>
                <a:cubicBezTo>
                  <a:pt x="99265" y="3733"/>
                  <a:pt x="96074" y="8325"/>
                  <a:pt x="92002" y="7918"/>
                </a:cubicBezTo>
                <a:cubicBezTo>
                  <a:pt x="88095" y="7527"/>
                  <a:pt x="84413" y="3401"/>
                  <a:pt x="80688" y="4643"/>
                </a:cubicBezTo>
                <a:cubicBezTo>
                  <a:pt x="78363" y="5418"/>
                  <a:pt x="76886" y="8513"/>
                  <a:pt x="74435" y="8513"/>
                </a:cubicBezTo>
                <a:cubicBezTo>
                  <a:pt x="71190" y="8513"/>
                  <a:pt x="68611" y="5575"/>
                  <a:pt x="65503" y="4643"/>
                </a:cubicBezTo>
                <a:cubicBezTo>
                  <a:pt x="62048" y="3607"/>
                  <a:pt x="58253" y="7121"/>
                  <a:pt x="54784" y="6131"/>
                </a:cubicBezTo>
                <a:cubicBezTo>
                  <a:pt x="52321" y="5428"/>
                  <a:pt x="50962" y="2475"/>
                  <a:pt x="48532" y="1665"/>
                </a:cubicBezTo>
                <a:cubicBezTo>
                  <a:pt x="44526" y="329"/>
                  <a:pt x="41042" y="5810"/>
                  <a:pt x="36920" y="6727"/>
                </a:cubicBezTo>
                <a:cubicBezTo>
                  <a:pt x="34012" y="7374"/>
                  <a:pt x="30725" y="7602"/>
                  <a:pt x="27987" y="6429"/>
                </a:cubicBezTo>
                <a:cubicBezTo>
                  <a:pt x="26819" y="5928"/>
                  <a:pt x="26863" y="3632"/>
                  <a:pt x="25605" y="3452"/>
                </a:cubicBezTo>
                <a:cubicBezTo>
                  <a:pt x="21596" y="2879"/>
                  <a:pt x="17988" y="6359"/>
                  <a:pt x="13993" y="7025"/>
                </a:cubicBezTo>
                <a:cubicBezTo>
                  <a:pt x="10055" y="7682"/>
                  <a:pt x="7927" y="-1166"/>
                  <a:pt x="4168" y="177"/>
                </a:cubicBezTo>
                <a:cubicBezTo>
                  <a:pt x="2037" y="938"/>
                  <a:pt x="0" y="3273"/>
                  <a:pt x="0" y="553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" name="Google Shape;2145;p69"/>
          <p:cNvGrpSpPr/>
          <p:nvPr/>
        </p:nvGrpSpPr>
        <p:grpSpPr>
          <a:xfrm>
            <a:off x="721467" y="2975737"/>
            <a:ext cx="1941582" cy="2071844"/>
            <a:chOff x="-3064791" y="3934613"/>
            <a:chExt cx="982644" cy="1163381"/>
          </a:xfrm>
        </p:grpSpPr>
        <p:sp>
          <p:nvSpPr>
            <p:cNvPr id="40" name="Google Shape;2146;p69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47;p69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48;p69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49;p69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50;p69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51;p69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52;p69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53;p69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54;p69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55;p69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56;p69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57;p69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58;p69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59;p69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60;p69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61;p69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62;p69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63;p69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64;p69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65;p69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66;p69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67;p69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68;p69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69;p69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70;p69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71;p69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72;p69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73;p69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74;p69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75;p69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76;p69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77;p69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78;p69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79;p69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238;p69"/>
          <p:cNvGrpSpPr/>
          <p:nvPr/>
        </p:nvGrpSpPr>
        <p:grpSpPr>
          <a:xfrm>
            <a:off x="4852716" y="746153"/>
            <a:ext cx="818632" cy="883404"/>
            <a:chOff x="-1987787" y="4182517"/>
            <a:chExt cx="818632" cy="883404"/>
          </a:xfrm>
        </p:grpSpPr>
        <p:sp>
          <p:nvSpPr>
            <p:cNvPr id="133" name="Google Shape;2239;p69"/>
            <p:cNvSpPr/>
            <p:nvPr/>
          </p:nvSpPr>
          <p:spPr>
            <a:xfrm>
              <a:off x="-1685262" y="4921236"/>
              <a:ext cx="72843" cy="144685"/>
            </a:xfrm>
            <a:custGeom>
              <a:avLst/>
              <a:gdLst/>
              <a:ahLst/>
              <a:cxnLst/>
              <a:rect l="l" t="t" r="r" b="b"/>
              <a:pathLst>
                <a:path w="4801" h="9536" extrusionOk="0">
                  <a:moveTo>
                    <a:pt x="4214" y="0"/>
                  </a:moveTo>
                  <a:cubicBezTo>
                    <a:pt x="3798" y="0"/>
                    <a:pt x="3313" y="233"/>
                    <a:pt x="3313" y="580"/>
                  </a:cubicBezTo>
                  <a:lnTo>
                    <a:pt x="3313" y="5755"/>
                  </a:lnTo>
                  <a:cubicBezTo>
                    <a:pt x="3313" y="5806"/>
                    <a:pt x="3317" y="5842"/>
                    <a:pt x="3324" y="5867"/>
                  </a:cubicBezTo>
                  <a:lnTo>
                    <a:pt x="3324" y="5867"/>
                  </a:lnTo>
                  <a:cubicBezTo>
                    <a:pt x="3306" y="5882"/>
                    <a:pt x="3286" y="5902"/>
                    <a:pt x="3263" y="5926"/>
                  </a:cubicBezTo>
                  <a:lnTo>
                    <a:pt x="2149" y="7085"/>
                  </a:lnTo>
                  <a:cubicBezTo>
                    <a:pt x="1564" y="7694"/>
                    <a:pt x="979" y="8304"/>
                    <a:pt x="393" y="8914"/>
                  </a:cubicBezTo>
                  <a:cubicBezTo>
                    <a:pt x="1" y="9322"/>
                    <a:pt x="401" y="9535"/>
                    <a:pt x="863" y="9535"/>
                  </a:cubicBezTo>
                  <a:cubicBezTo>
                    <a:pt x="1146" y="9535"/>
                    <a:pt x="1452" y="9455"/>
                    <a:pt x="1611" y="9289"/>
                  </a:cubicBezTo>
                  <a:cubicBezTo>
                    <a:pt x="2197" y="8679"/>
                    <a:pt x="2781" y="8069"/>
                    <a:pt x="3367" y="7461"/>
                  </a:cubicBezTo>
                  <a:cubicBezTo>
                    <a:pt x="3670" y="7144"/>
                    <a:pt x="4800" y="6336"/>
                    <a:pt x="4800" y="5824"/>
                  </a:cubicBezTo>
                  <a:lnTo>
                    <a:pt x="4800" y="445"/>
                  </a:lnTo>
                  <a:cubicBezTo>
                    <a:pt x="4800" y="132"/>
                    <a:pt x="4527" y="0"/>
                    <a:pt x="4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40;p69"/>
            <p:cNvSpPr/>
            <p:nvPr/>
          </p:nvSpPr>
          <p:spPr>
            <a:xfrm>
              <a:off x="-1635390" y="5004806"/>
              <a:ext cx="68701" cy="60690"/>
            </a:xfrm>
            <a:custGeom>
              <a:avLst/>
              <a:gdLst/>
              <a:ahLst/>
              <a:cxnLst/>
              <a:rect l="l" t="t" r="r" b="b"/>
              <a:pathLst>
                <a:path w="4528" h="4000" extrusionOk="0">
                  <a:moveTo>
                    <a:pt x="1051" y="1"/>
                  </a:moveTo>
                  <a:cubicBezTo>
                    <a:pt x="603" y="1"/>
                    <a:pt x="0" y="264"/>
                    <a:pt x="32" y="609"/>
                  </a:cubicBezTo>
                  <a:cubicBezTo>
                    <a:pt x="132" y="1670"/>
                    <a:pt x="230" y="2731"/>
                    <a:pt x="330" y="3790"/>
                  </a:cubicBezTo>
                  <a:cubicBezTo>
                    <a:pt x="343" y="3937"/>
                    <a:pt x="516" y="4000"/>
                    <a:pt x="739" y="4000"/>
                  </a:cubicBezTo>
                  <a:cubicBezTo>
                    <a:pt x="1187" y="4000"/>
                    <a:pt x="1837" y="3745"/>
                    <a:pt x="1806" y="3395"/>
                  </a:cubicBezTo>
                  <a:lnTo>
                    <a:pt x="1804" y="3395"/>
                  </a:lnTo>
                  <a:lnTo>
                    <a:pt x="1726" y="2555"/>
                  </a:lnTo>
                  <a:lnTo>
                    <a:pt x="1726" y="2555"/>
                  </a:lnTo>
                  <a:cubicBezTo>
                    <a:pt x="2113" y="2994"/>
                    <a:pt x="2500" y="3434"/>
                    <a:pt x="2888" y="3873"/>
                  </a:cubicBezTo>
                  <a:cubicBezTo>
                    <a:pt x="2961" y="3957"/>
                    <a:pt x="3095" y="3992"/>
                    <a:pt x="3252" y="3992"/>
                  </a:cubicBezTo>
                  <a:cubicBezTo>
                    <a:pt x="3765" y="3992"/>
                    <a:pt x="4527" y="3615"/>
                    <a:pt x="4262" y="3313"/>
                  </a:cubicBezTo>
                  <a:cubicBezTo>
                    <a:pt x="3327" y="2254"/>
                    <a:pt x="2393" y="1193"/>
                    <a:pt x="1457" y="132"/>
                  </a:cubicBezTo>
                  <a:cubicBezTo>
                    <a:pt x="1377" y="41"/>
                    <a:pt x="1226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41;p69"/>
            <p:cNvSpPr/>
            <p:nvPr/>
          </p:nvSpPr>
          <p:spPr>
            <a:xfrm>
              <a:off x="-1500188" y="4921236"/>
              <a:ext cx="72828" cy="144685"/>
            </a:xfrm>
            <a:custGeom>
              <a:avLst/>
              <a:gdLst/>
              <a:ahLst/>
              <a:cxnLst/>
              <a:rect l="l" t="t" r="r" b="b"/>
              <a:pathLst>
                <a:path w="4800" h="9536" extrusionOk="0">
                  <a:moveTo>
                    <a:pt x="587" y="0"/>
                  </a:moveTo>
                  <a:cubicBezTo>
                    <a:pt x="274" y="0"/>
                    <a:pt x="1" y="132"/>
                    <a:pt x="1" y="445"/>
                  </a:cubicBezTo>
                  <a:lnTo>
                    <a:pt x="1" y="5824"/>
                  </a:lnTo>
                  <a:cubicBezTo>
                    <a:pt x="1" y="6336"/>
                    <a:pt x="1131" y="7144"/>
                    <a:pt x="1434" y="7461"/>
                  </a:cubicBezTo>
                  <a:cubicBezTo>
                    <a:pt x="2020" y="8069"/>
                    <a:pt x="2604" y="8679"/>
                    <a:pt x="3190" y="9289"/>
                  </a:cubicBezTo>
                  <a:cubicBezTo>
                    <a:pt x="3349" y="9455"/>
                    <a:pt x="3655" y="9535"/>
                    <a:pt x="3938" y="9535"/>
                  </a:cubicBezTo>
                  <a:cubicBezTo>
                    <a:pt x="4399" y="9535"/>
                    <a:pt x="4799" y="9322"/>
                    <a:pt x="4408" y="8914"/>
                  </a:cubicBezTo>
                  <a:cubicBezTo>
                    <a:pt x="3823" y="8304"/>
                    <a:pt x="3238" y="7694"/>
                    <a:pt x="2653" y="7085"/>
                  </a:cubicBezTo>
                  <a:cubicBezTo>
                    <a:pt x="2282" y="6698"/>
                    <a:pt x="1911" y="6312"/>
                    <a:pt x="1540" y="5926"/>
                  </a:cubicBezTo>
                  <a:cubicBezTo>
                    <a:pt x="1516" y="5901"/>
                    <a:pt x="1496" y="5881"/>
                    <a:pt x="1478" y="5866"/>
                  </a:cubicBezTo>
                  <a:lnTo>
                    <a:pt x="1478" y="5866"/>
                  </a:lnTo>
                  <a:cubicBezTo>
                    <a:pt x="1485" y="5841"/>
                    <a:pt x="1489" y="5805"/>
                    <a:pt x="1489" y="5755"/>
                  </a:cubicBezTo>
                  <a:lnTo>
                    <a:pt x="1489" y="580"/>
                  </a:lnTo>
                  <a:cubicBezTo>
                    <a:pt x="1489" y="233"/>
                    <a:pt x="1003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42;p69"/>
            <p:cNvSpPr/>
            <p:nvPr/>
          </p:nvSpPr>
          <p:spPr>
            <a:xfrm>
              <a:off x="-1545918" y="5004806"/>
              <a:ext cx="68716" cy="60690"/>
            </a:xfrm>
            <a:custGeom>
              <a:avLst/>
              <a:gdLst/>
              <a:ahLst/>
              <a:cxnLst/>
              <a:rect l="l" t="t" r="r" b="b"/>
              <a:pathLst>
                <a:path w="4529" h="4000" extrusionOk="0">
                  <a:moveTo>
                    <a:pt x="3478" y="1"/>
                  </a:moveTo>
                  <a:cubicBezTo>
                    <a:pt x="3303" y="1"/>
                    <a:pt x="3152" y="41"/>
                    <a:pt x="3072" y="132"/>
                  </a:cubicBezTo>
                  <a:cubicBezTo>
                    <a:pt x="2137" y="1193"/>
                    <a:pt x="1202" y="2254"/>
                    <a:pt x="266" y="3313"/>
                  </a:cubicBezTo>
                  <a:cubicBezTo>
                    <a:pt x="1" y="3615"/>
                    <a:pt x="763" y="3992"/>
                    <a:pt x="1276" y="3992"/>
                  </a:cubicBezTo>
                  <a:cubicBezTo>
                    <a:pt x="1433" y="3992"/>
                    <a:pt x="1567" y="3957"/>
                    <a:pt x="1640" y="3873"/>
                  </a:cubicBezTo>
                  <a:cubicBezTo>
                    <a:pt x="2028" y="3434"/>
                    <a:pt x="2416" y="2994"/>
                    <a:pt x="2803" y="2555"/>
                  </a:cubicBezTo>
                  <a:lnTo>
                    <a:pt x="2803" y="2555"/>
                  </a:lnTo>
                  <a:cubicBezTo>
                    <a:pt x="2777" y="2835"/>
                    <a:pt x="2751" y="3115"/>
                    <a:pt x="2724" y="3395"/>
                  </a:cubicBezTo>
                  <a:cubicBezTo>
                    <a:pt x="2692" y="3745"/>
                    <a:pt x="3342" y="4000"/>
                    <a:pt x="3790" y="4000"/>
                  </a:cubicBezTo>
                  <a:cubicBezTo>
                    <a:pt x="4013" y="4000"/>
                    <a:pt x="4185" y="3937"/>
                    <a:pt x="4198" y="3790"/>
                  </a:cubicBezTo>
                  <a:cubicBezTo>
                    <a:pt x="4298" y="2731"/>
                    <a:pt x="4398" y="1670"/>
                    <a:pt x="4497" y="609"/>
                  </a:cubicBezTo>
                  <a:cubicBezTo>
                    <a:pt x="4528" y="264"/>
                    <a:pt x="3925" y="1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43;p69"/>
            <p:cNvSpPr/>
            <p:nvPr/>
          </p:nvSpPr>
          <p:spPr>
            <a:xfrm>
              <a:off x="-1910968" y="4182517"/>
              <a:ext cx="661248" cy="776453"/>
            </a:xfrm>
            <a:custGeom>
              <a:avLst/>
              <a:gdLst/>
              <a:ahLst/>
              <a:cxnLst/>
              <a:rect l="l" t="t" r="r" b="b"/>
              <a:pathLst>
                <a:path w="43582" h="51175" extrusionOk="0">
                  <a:moveTo>
                    <a:pt x="8037" y="1"/>
                  </a:moveTo>
                  <a:cubicBezTo>
                    <a:pt x="8019" y="1"/>
                    <a:pt x="8002" y="1"/>
                    <a:pt x="7984" y="3"/>
                  </a:cubicBezTo>
                  <a:cubicBezTo>
                    <a:pt x="7984" y="3"/>
                    <a:pt x="3124" y="14840"/>
                    <a:pt x="1557" y="24766"/>
                  </a:cubicBezTo>
                  <a:cubicBezTo>
                    <a:pt x="0" y="34622"/>
                    <a:pt x="6912" y="51174"/>
                    <a:pt x="22540" y="51174"/>
                  </a:cubicBezTo>
                  <a:cubicBezTo>
                    <a:pt x="22650" y="51174"/>
                    <a:pt x="22760" y="51174"/>
                    <a:pt x="22870" y="51172"/>
                  </a:cubicBezTo>
                  <a:cubicBezTo>
                    <a:pt x="38729" y="50936"/>
                    <a:pt x="43582" y="38080"/>
                    <a:pt x="43120" y="28750"/>
                  </a:cubicBezTo>
                  <a:cubicBezTo>
                    <a:pt x="42660" y="19420"/>
                    <a:pt x="36544" y="950"/>
                    <a:pt x="35837" y="284"/>
                  </a:cubicBezTo>
                  <a:cubicBezTo>
                    <a:pt x="35802" y="252"/>
                    <a:pt x="35759" y="236"/>
                    <a:pt x="35707" y="236"/>
                  </a:cubicBezTo>
                  <a:cubicBezTo>
                    <a:pt x="34699" y="236"/>
                    <a:pt x="30594" y="6148"/>
                    <a:pt x="29660" y="6941"/>
                  </a:cubicBezTo>
                  <a:cubicBezTo>
                    <a:pt x="29223" y="7314"/>
                    <a:pt x="26538" y="7382"/>
                    <a:pt x="23505" y="7382"/>
                  </a:cubicBezTo>
                  <a:cubicBezTo>
                    <a:pt x="21738" y="7382"/>
                    <a:pt x="19853" y="7359"/>
                    <a:pt x="18226" y="7359"/>
                  </a:cubicBezTo>
                  <a:cubicBezTo>
                    <a:pt x="16382" y="7359"/>
                    <a:pt x="14867" y="7389"/>
                    <a:pt x="14229" y="7516"/>
                  </a:cubicBezTo>
                  <a:cubicBezTo>
                    <a:pt x="14173" y="7528"/>
                    <a:pt x="14116" y="7533"/>
                    <a:pt x="14060" y="7533"/>
                  </a:cubicBezTo>
                  <a:cubicBezTo>
                    <a:pt x="11965" y="7533"/>
                    <a:pt x="9821" y="1"/>
                    <a:pt x="8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44;p69"/>
            <p:cNvSpPr/>
            <p:nvPr/>
          </p:nvSpPr>
          <p:spPr>
            <a:xfrm>
              <a:off x="-1834028" y="4612657"/>
              <a:ext cx="536940" cy="346312"/>
            </a:xfrm>
            <a:custGeom>
              <a:avLst/>
              <a:gdLst/>
              <a:ahLst/>
              <a:cxnLst/>
              <a:rect l="l" t="t" r="r" b="b"/>
              <a:pathLst>
                <a:path w="35389" h="22825" extrusionOk="0">
                  <a:moveTo>
                    <a:pt x="17275" y="0"/>
                  </a:moveTo>
                  <a:cubicBezTo>
                    <a:pt x="8714" y="0"/>
                    <a:pt x="1466" y="5237"/>
                    <a:pt x="1" y="12457"/>
                  </a:cubicBezTo>
                  <a:cubicBezTo>
                    <a:pt x="3434" y="18239"/>
                    <a:pt x="9244" y="22824"/>
                    <a:pt x="17470" y="22824"/>
                  </a:cubicBezTo>
                  <a:cubicBezTo>
                    <a:pt x="17579" y="22824"/>
                    <a:pt x="17689" y="22824"/>
                    <a:pt x="17799" y="22822"/>
                  </a:cubicBezTo>
                  <a:cubicBezTo>
                    <a:pt x="26994" y="22686"/>
                    <a:pt x="32484" y="18304"/>
                    <a:pt x="35388" y="12828"/>
                  </a:cubicBezTo>
                  <a:cubicBezTo>
                    <a:pt x="33835" y="6117"/>
                    <a:pt x="27263" y="742"/>
                    <a:pt x="18990" y="70"/>
                  </a:cubicBezTo>
                  <a:cubicBezTo>
                    <a:pt x="18414" y="23"/>
                    <a:pt x="17842" y="0"/>
                    <a:pt x="17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45;p69"/>
            <p:cNvSpPr/>
            <p:nvPr/>
          </p:nvSpPr>
          <p:spPr>
            <a:xfrm>
              <a:off x="-1831586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0" y="3615"/>
                    <a:pt x="0" y="8072"/>
                  </a:cubicBezTo>
                  <a:cubicBezTo>
                    <a:pt x="0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46;p69"/>
            <p:cNvSpPr/>
            <p:nvPr/>
          </p:nvSpPr>
          <p:spPr>
            <a:xfrm>
              <a:off x="-1729717" y="4436262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47;p69"/>
            <p:cNvSpPr/>
            <p:nvPr/>
          </p:nvSpPr>
          <p:spPr>
            <a:xfrm>
              <a:off x="-1573350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1" y="3615"/>
                    <a:pt x="1" y="8072"/>
                  </a:cubicBezTo>
                  <a:cubicBezTo>
                    <a:pt x="1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48;p69"/>
            <p:cNvSpPr/>
            <p:nvPr/>
          </p:nvSpPr>
          <p:spPr>
            <a:xfrm>
              <a:off x="-1471482" y="4436262"/>
              <a:ext cx="41269" cy="68064"/>
            </a:xfrm>
            <a:custGeom>
              <a:avLst/>
              <a:gdLst/>
              <a:ahLst/>
              <a:cxnLst/>
              <a:rect l="l" t="t" r="r" b="b"/>
              <a:pathLst>
                <a:path w="2720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49;p69"/>
            <p:cNvSpPr/>
            <p:nvPr/>
          </p:nvSpPr>
          <p:spPr>
            <a:xfrm>
              <a:off x="-1646178" y="4510789"/>
              <a:ext cx="129649" cy="76318"/>
            </a:xfrm>
            <a:custGeom>
              <a:avLst/>
              <a:gdLst/>
              <a:ahLst/>
              <a:cxnLst/>
              <a:rect l="l" t="t" r="r" b="b"/>
              <a:pathLst>
                <a:path w="8545" h="5030" extrusionOk="0">
                  <a:moveTo>
                    <a:pt x="5264" y="1"/>
                  </a:moveTo>
                  <a:cubicBezTo>
                    <a:pt x="4974" y="1"/>
                    <a:pt x="4787" y="5"/>
                    <a:pt x="4787" y="5"/>
                  </a:cubicBezTo>
                  <a:cubicBezTo>
                    <a:pt x="4787" y="5"/>
                    <a:pt x="667" y="421"/>
                    <a:pt x="334" y="919"/>
                  </a:cubicBezTo>
                  <a:cubicBezTo>
                    <a:pt x="1" y="1417"/>
                    <a:pt x="4001" y="4703"/>
                    <a:pt x="4787" y="5013"/>
                  </a:cubicBezTo>
                  <a:cubicBezTo>
                    <a:pt x="4815" y="5024"/>
                    <a:pt x="4845" y="5029"/>
                    <a:pt x="4877" y="5029"/>
                  </a:cubicBezTo>
                  <a:cubicBezTo>
                    <a:pt x="5767" y="5029"/>
                    <a:pt x="8401" y="1064"/>
                    <a:pt x="8480" y="503"/>
                  </a:cubicBezTo>
                  <a:cubicBezTo>
                    <a:pt x="8545" y="51"/>
                    <a:pt x="6277" y="1"/>
                    <a:pt x="5264" y="1"/>
                  </a:cubicBezTo>
                  <a:close/>
                </a:path>
              </a:pathLst>
            </a:custGeom>
            <a:solidFill>
              <a:srgbClr val="F1A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50;p69"/>
            <p:cNvSpPr/>
            <p:nvPr/>
          </p:nvSpPr>
          <p:spPr>
            <a:xfrm>
              <a:off x="-1748243" y="4685409"/>
              <a:ext cx="73329" cy="71311"/>
            </a:xfrm>
            <a:custGeom>
              <a:avLst/>
              <a:gdLst/>
              <a:ahLst/>
              <a:cxnLst/>
              <a:rect l="l" t="t" r="r" b="b"/>
              <a:pathLst>
                <a:path w="4833" h="4700" extrusionOk="0">
                  <a:moveTo>
                    <a:pt x="4771" y="0"/>
                  </a:moveTo>
                  <a:cubicBezTo>
                    <a:pt x="4771" y="1"/>
                    <a:pt x="4497" y="476"/>
                    <a:pt x="4176" y="1186"/>
                  </a:cubicBezTo>
                  <a:cubicBezTo>
                    <a:pt x="4010" y="1540"/>
                    <a:pt x="3830" y="1953"/>
                    <a:pt x="3636" y="2383"/>
                  </a:cubicBezTo>
                  <a:cubicBezTo>
                    <a:pt x="3542" y="2598"/>
                    <a:pt x="3427" y="2810"/>
                    <a:pt x="3324" y="3022"/>
                  </a:cubicBezTo>
                  <a:cubicBezTo>
                    <a:pt x="3223" y="3215"/>
                    <a:pt x="3080" y="3460"/>
                    <a:pt x="3003" y="3550"/>
                  </a:cubicBezTo>
                  <a:cubicBezTo>
                    <a:pt x="2977" y="3574"/>
                    <a:pt x="3005" y="3588"/>
                    <a:pt x="2933" y="3636"/>
                  </a:cubicBezTo>
                  <a:lnTo>
                    <a:pt x="2863" y="3694"/>
                  </a:lnTo>
                  <a:lnTo>
                    <a:pt x="2863" y="3694"/>
                  </a:lnTo>
                  <a:cubicBezTo>
                    <a:pt x="2838" y="3703"/>
                    <a:pt x="2811" y="3707"/>
                    <a:pt x="2784" y="3707"/>
                  </a:cubicBezTo>
                  <a:cubicBezTo>
                    <a:pt x="2781" y="3707"/>
                    <a:pt x="2777" y="3707"/>
                    <a:pt x="2773" y="3707"/>
                  </a:cubicBezTo>
                  <a:cubicBezTo>
                    <a:pt x="2635" y="3697"/>
                    <a:pt x="2420" y="3622"/>
                    <a:pt x="2231" y="3536"/>
                  </a:cubicBezTo>
                  <a:cubicBezTo>
                    <a:pt x="2039" y="3435"/>
                    <a:pt x="1841" y="3341"/>
                    <a:pt x="1655" y="3229"/>
                  </a:cubicBezTo>
                  <a:cubicBezTo>
                    <a:pt x="1468" y="3115"/>
                    <a:pt x="1291" y="3009"/>
                    <a:pt x="1129" y="2911"/>
                  </a:cubicBezTo>
                  <a:lnTo>
                    <a:pt x="321" y="2415"/>
                  </a:lnTo>
                  <a:cubicBezTo>
                    <a:pt x="120" y="2295"/>
                    <a:pt x="0" y="2228"/>
                    <a:pt x="0" y="2228"/>
                  </a:cubicBezTo>
                  <a:lnTo>
                    <a:pt x="0" y="2228"/>
                  </a:lnTo>
                  <a:cubicBezTo>
                    <a:pt x="0" y="2229"/>
                    <a:pt x="224" y="2731"/>
                    <a:pt x="746" y="3350"/>
                  </a:cubicBezTo>
                  <a:cubicBezTo>
                    <a:pt x="1007" y="3662"/>
                    <a:pt x="1335" y="4005"/>
                    <a:pt x="1785" y="4311"/>
                  </a:cubicBezTo>
                  <a:cubicBezTo>
                    <a:pt x="2022" y="4452"/>
                    <a:pt x="2261" y="4620"/>
                    <a:pt x="2637" y="4685"/>
                  </a:cubicBezTo>
                  <a:cubicBezTo>
                    <a:pt x="2704" y="4693"/>
                    <a:pt x="2775" y="4700"/>
                    <a:pt x="2850" y="4700"/>
                  </a:cubicBezTo>
                  <a:cubicBezTo>
                    <a:pt x="2989" y="4700"/>
                    <a:pt x="3140" y="4677"/>
                    <a:pt x="3301" y="4603"/>
                  </a:cubicBezTo>
                  <a:lnTo>
                    <a:pt x="3345" y="4585"/>
                  </a:lnTo>
                  <a:lnTo>
                    <a:pt x="3366" y="4574"/>
                  </a:lnTo>
                  <a:lnTo>
                    <a:pt x="3433" y="4531"/>
                  </a:lnTo>
                  <a:lnTo>
                    <a:pt x="3471" y="4500"/>
                  </a:lnTo>
                  <a:lnTo>
                    <a:pt x="3548" y="4441"/>
                  </a:lnTo>
                  <a:cubicBezTo>
                    <a:pt x="3589" y="4419"/>
                    <a:pt x="3681" y="4313"/>
                    <a:pt x="3745" y="4245"/>
                  </a:cubicBezTo>
                  <a:cubicBezTo>
                    <a:pt x="4001" y="3931"/>
                    <a:pt x="4096" y="3709"/>
                    <a:pt x="4217" y="3442"/>
                  </a:cubicBezTo>
                  <a:cubicBezTo>
                    <a:pt x="4329" y="3188"/>
                    <a:pt x="4403" y="2932"/>
                    <a:pt x="4477" y="2690"/>
                  </a:cubicBezTo>
                  <a:cubicBezTo>
                    <a:pt x="4603" y="2248"/>
                    <a:pt x="4691" y="1797"/>
                    <a:pt x="4739" y="1341"/>
                  </a:cubicBezTo>
                  <a:cubicBezTo>
                    <a:pt x="4833" y="547"/>
                    <a:pt x="4771" y="1"/>
                    <a:pt x="4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51;p69"/>
            <p:cNvSpPr/>
            <p:nvPr/>
          </p:nvSpPr>
          <p:spPr>
            <a:xfrm>
              <a:off x="-1622888" y="4666095"/>
              <a:ext cx="110183" cy="62723"/>
            </a:xfrm>
            <a:custGeom>
              <a:avLst/>
              <a:gdLst/>
              <a:ahLst/>
              <a:cxnLst/>
              <a:rect l="l" t="t" r="r" b="b"/>
              <a:pathLst>
                <a:path w="7262" h="4134" extrusionOk="0">
                  <a:moveTo>
                    <a:pt x="7261" y="1"/>
                  </a:moveTo>
                  <a:cubicBezTo>
                    <a:pt x="7261" y="1"/>
                    <a:pt x="6763" y="458"/>
                    <a:pt x="6078" y="1152"/>
                  </a:cubicBezTo>
                  <a:cubicBezTo>
                    <a:pt x="5731" y="1496"/>
                    <a:pt x="5336" y="1900"/>
                    <a:pt x="4905" y="2300"/>
                  </a:cubicBezTo>
                  <a:cubicBezTo>
                    <a:pt x="4694" y="2506"/>
                    <a:pt x="4458" y="2684"/>
                    <a:pt x="4234" y="2860"/>
                  </a:cubicBezTo>
                  <a:cubicBezTo>
                    <a:pt x="4127" y="2929"/>
                    <a:pt x="3987" y="3022"/>
                    <a:pt x="3941" y="3040"/>
                  </a:cubicBezTo>
                  <a:cubicBezTo>
                    <a:pt x="3925" y="3050"/>
                    <a:pt x="3909" y="3063"/>
                    <a:pt x="3895" y="3075"/>
                  </a:cubicBezTo>
                  <a:lnTo>
                    <a:pt x="3777" y="3105"/>
                  </a:lnTo>
                  <a:lnTo>
                    <a:pt x="3718" y="3119"/>
                  </a:lnTo>
                  <a:lnTo>
                    <a:pt x="3718" y="3119"/>
                  </a:lnTo>
                  <a:lnTo>
                    <a:pt x="3717" y="3119"/>
                  </a:lnTo>
                  <a:lnTo>
                    <a:pt x="3709" y="3115"/>
                  </a:lnTo>
                  <a:cubicBezTo>
                    <a:pt x="3703" y="3112"/>
                    <a:pt x="3698" y="3111"/>
                    <a:pt x="3692" y="3111"/>
                  </a:cubicBezTo>
                  <a:cubicBezTo>
                    <a:pt x="3589" y="3103"/>
                    <a:pt x="3315" y="2981"/>
                    <a:pt x="3093" y="2804"/>
                  </a:cubicBezTo>
                  <a:cubicBezTo>
                    <a:pt x="2854" y="2633"/>
                    <a:pt x="2625" y="2448"/>
                    <a:pt x="2407" y="2251"/>
                  </a:cubicBezTo>
                  <a:cubicBezTo>
                    <a:pt x="2189" y="2050"/>
                    <a:pt x="1977" y="1855"/>
                    <a:pt x="1776" y="1669"/>
                  </a:cubicBezTo>
                  <a:lnTo>
                    <a:pt x="1210" y="1127"/>
                  </a:lnTo>
                  <a:cubicBezTo>
                    <a:pt x="509" y="446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229" y="639"/>
                    <a:pt x="758" y="1491"/>
                  </a:cubicBezTo>
                  <a:cubicBezTo>
                    <a:pt x="1054" y="1983"/>
                    <a:pt x="1395" y="2448"/>
                    <a:pt x="1773" y="2881"/>
                  </a:cubicBezTo>
                  <a:cubicBezTo>
                    <a:pt x="1991" y="3117"/>
                    <a:pt x="2212" y="3367"/>
                    <a:pt x="2495" y="3589"/>
                  </a:cubicBezTo>
                  <a:lnTo>
                    <a:pt x="2710" y="3756"/>
                  </a:lnTo>
                  <a:lnTo>
                    <a:pt x="2960" y="3910"/>
                  </a:lnTo>
                  <a:cubicBezTo>
                    <a:pt x="3037" y="3962"/>
                    <a:pt x="3149" y="4002"/>
                    <a:pt x="3255" y="4042"/>
                  </a:cubicBezTo>
                  <a:lnTo>
                    <a:pt x="3414" y="4099"/>
                  </a:lnTo>
                  <a:cubicBezTo>
                    <a:pt x="3479" y="4111"/>
                    <a:pt x="3553" y="4119"/>
                    <a:pt x="3623" y="4125"/>
                  </a:cubicBezTo>
                  <a:lnTo>
                    <a:pt x="3729" y="4131"/>
                  </a:lnTo>
                  <a:lnTo>
                    <a:pt x="3782" y="4133"/>
                  </a:lnTo>
                  <a:lnTo>
                    <a:pt x="3827" y="4133"/>
                  </a:lnTo>
                  <a:cubicBezTo>
                    <a:pt x="3832" y="4132"/>
                    <a:pt x="3834" y="4131"/>
                    <a:pt x="3835" y="4131"/>
                  </a:cubicBezTo>
                  <a:lnTo>
                    <a:pt x="3835" y="4131"/>
                  </a:lnTo>
                  <a:cubicBezTo>
                    <a:pt x="3835" y="4131"/>
                    <a:pt x="3824" y="4134"/>
                    <a:pt x="3826" y="4134"/>
                  </a:cubicBezTo>
                  <a:cubicBezTo>
                    <a:pt x="3827" y="4134"/>
                    <a:pt x="3843" y="4131"/>
                    <a:pt x="3903" y="4120"/>
                  </a:cubicBezTo>
                  <a:lnTo>
                    <a:pt x="4021" y="4089"/>
                  </a:lnTo>
                  <a:lnTo>
                    <a:pt x="4139" y="4055"/>
                  </a:lnTo>
                  <a:lnTo>
                    <a:pt x="4310" y="3980"/>
                  </a:lnTo>
                  <a:cubicBezTo>
                    <a:pt x="4564" y="3866"/>
                    <a:pt x="4678" y="3753"/>
                    <a:pt x="4837" y="3642"/>
                  </a:cubicBezTo>
                  <a:cubicBezTo>
                    <a:pt x="5114" y="3414"/>
                    <a:pt x="5344" y="3162"/>
                    <a:pt x="5553" y="2920"/>
                  </a:cubicBezTo>
                  <a:cubicBezTo>
                    <a:pt x="5767" y="2681"/>
                    <a:pt x="5945" y="2430"/>
                    <a:pt x="6108" y="2192"/>
                  </a:cubicBezTo>
                  <a:cubicBezTo>
                    <a:pt x="6278" y="1959"/>
                    <a:pt x="6417" y="1725"/>
                    <a:pt x="6542" y="1508"/>
                  </a:cubicBezTo>
                  <a:cubicBezTo>
                    <a:pt x="7049" y="644"/>
                    <a:pt x="7261" y="1"/>
                    <a:pt x="7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52;p69"/>
            <p:cNvSpPr/>
            <p:nvPr/>
          </p:nvSpPr>
          <p:spPr>
            <a:xfrm>
              <a:off x="-1473135" y="4693648"/>
              <a:ext cx="76257" cy="52558"/>
            </a:xfrm>
            <a:custGeom>
              <a:avLst/>
              <a:gdLst/>
              <a:ahLst/>
              <a:cxnLst/>
              <a:rect l="l" t="t" r="r" b="b"/>
              <a:pathLst>
                <a:path w="5026" h="3464" extrusionOk="0">
                  <a:moveTo>
                    <a:pt x="1" y="1"/>
                  </a:moveTo>
                  <a:cubicBezTo>
                    <a:pt x="1" y="1"/>
                    <a:pt x="11" y="484"/>
                    <a:pt x="214" y="1153"/>
                  </a:cubicBezTo>
                  <a:cubicBezTo>
                    <a:pt x="325" y="1540"/>
                    <a:pt x="476" y="1915"/>
                    <a:pt x="668" y="2270"/>
                  </a:cubicBezTo>
                  <a:cubicBezTo>
                    <a:pt x="780" y="2468"/>
                    <a:pt x="903" y="2671"/>
                    <a:pt x="1071" y="2869"/>
                  </a:cubicBezTo>
                  <a:cubicBezTo>
                    <a:pt x="1239" y="3064"/>
                    <a:pt x="1436" y="3284"/>
                    <a:pt x="1831" y="3421"/>
                  </a:cubicBezTo>
                  <a:cubicBezTo>
                    <a:pt x="1925" y="3439"/>
                    <a:pt x="2004" y="3464"/>
                    <a:pt x="2102" y="3464"/>
                  </a:cubicBezTo>
                  <a:cubicBezTo>
                    <a:pt x="2128" y="3464"/>
                    <a:pt x="2156" y="3462"/>
                    <a:pt x="2186" y="3458"/>
                  </a:cubicBezTo>
                  <a:cubicBezTo>
                    <a:pt x="2247" y="3449"/>
                    <a:pt x="2285" y="3449"/>
                    <a:pt x="2365" y="3432"/>
                  </a:cubicBezTo>
                  <a:cubicBezTo>
                    <a:pt x="2451" y="3412"/>
                    <a:pt x="2534" y="3390"/>
                    <a:pt x="2618" y="3362"/>
                  </a:cubicBezTo>
                  <a:cubicBezTo>
                    <a:pt x="2693" y="3335"/>
                    <a:pt x="2743" y="3309"/>
                    <a:pt x="2807" y="3284"/>
                  </a:cubicBezTo>
                  <a:cubicBezTo>
                    <a:pt x="3046" y="3178"/>
                    <a:pt x="3243" y="3048"/>
                    <a:pt x="3427" y="2917"/>
                  </a:cubicBezTo>
                  <a:cubicBezTo>
                    <a:pt x="3754" y="2683"/>
                    <a:pt x="4056" y="2413"/>
                    <a:pt x="4325" y="2115"/>
                  </a:cubicBezTo>
                  <a:cubicBezTo>
                    <a:pt x="4802" y="1605"/>
                    <a:pt x="5026" y="1178"/>
                    <a:pt x="5026" y="1178"/>
                  </a:cubicBezTo>
                  <a:lnTo>
                    <a:pt x="5026" y="1178"/>
                  </a:lnTo>
                  <a:cubicBezTo>
                    <a:pt x="5026" y="1178"/>
                    <a:pt x="4576" y="1346"/>
                    <a:pt x="3974" y="1649"/>
                  </a:cubicBezTo>
                  <a:cubicBezTo>
                    <a:pt x="3679" y="1794"/>
                    <a:pt x="3335" y="1962"/>
                    <a:pt x="2966" y="2144"/>
                  </a:cubicBezTo>
                  <a:cubicBezTo>
                    <a:pt x="2787" y="2227"/>
                    <a:pt x="2603" y="2311"/>
                    <a:pt x="2432" y="2371"/>
                  </a:cubicBezTo>
                  <a:cubicBezTo>
                    <a:pt x="2392" y="2383"/>
                    <a:pt x="2341" y="2404"/>
                    <a:pt x="2310" y="2412"/>
                  </a:cubicBezTo>
                  <a:cubicBezTo>
                    <a:pt x="2285" y="2413"/>
                    <a:pt x="2261" y="2421"/>
                    <a:pt x="2238" y="2432"/>
                  </a:cubicBezTo>
                  <a:cubicBezTo>
                    <a:pt x="2213" y="2441"/>
                    <a:pt x="2150" y="2445"/>
                    <a:pt x="2101" y="2450"/>
                  </a:cubicBezTo>
                  <a:lnTo>
                    <a:pt x="2101" y="2450"/>
                  </a:lnTo>
                  <a:cubicBezTo>
                    <a:pt x="2104" y="2448"/>
                    <a:pt x="2104" y="2445"/>
                    <a:pt x="2105" y="2443"/>
                  </a:cubicBezTo>
                  <a:lnTo>
                    <a:pt x="2105" y="2443"/>
                  </a:lnTo>
                  <a:cubicBezTo>
                    <a:pt x="2106" y="2443"/>
                    <a:pt x="2107" y="2444"/>
                    <a:pt x="2108" y="2444"/>
                  </a:cubicBezTo>
                  <a:cubicBezTo>
                    <a:pt x="2106" y="2442"/>
                    <a:pt x="2106" y="2441"/>
                    <a:pt x="2105" y="2441"/>
                  </a:cubicBezTo>
                  <a:lnTo>
                    <a:pt x="2105" y="2441"/>
                  </a:lnTo>
                  <a:cubicBezTo>
                    <a:pt x="2105" y="2441"/>
                    <a:pt x="2105" y="2442"/>
                    <a:pt x="2105" y="2443"/>
                  </a:cubicBezTo>
                  <a:lnTo>
                    <a:pt x="2105" y="2443"/>
                  </a:lnTo>
                  <a:cubicBezTo>
                    <a:pt x="2069" y="2434"/>
                    <a:pt x="1924" y="2338"/>
                    <a:pt x="1803" y="2211"/>
                  </a:cubicBezTo>
                  <a:cubicBezTo>
                    <a:pt x="1675" y="2080"/>
                    <a:pt x="1545" y="1926"/>
                    <a:pt x="1420" y="1775"/>
                  </a:cubicBezTo>
                  <a:cubicBezTo>
                    <a:pt x="1168" y="1451"/>
                    <a:pt x="933" y="1150"/>
                    <a:pt x="733" y="891"/>
                  </a:cubicBezTo>
                  <a:cubicBezTo>
                    <a:pt x="326" y="3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53;p69"/>
            <p:cNvSpPr/>
            <p:nvPr/>
          </p:nvSpPr>
          <p:spPr>
            <a:xfrm>
              <a:off x="-1662336" y="4738498"/>
              <a:ext cx="66380" cy="62769"/>
            </a:xfrm>
            <a:custGeom>
              <a:avLst/>
              <a:gdLst/>
              <a:ahLst/>
              <a:cxnLst/>
              <a:rect l="l" t="t" r="r" b="b"/>
              <a:pathLst>
                <a:path w="4375" h="4137" extrusionOk="0">
                  <a:moveTo>
                    <a:pt x="2541" y="3069"/>
                  </a:moveTo>
                  <a:cubicBezTo>
                    <a:pt x="2541" y="3069"/>
                    <a:pt x="2541" y="3070"/>
                    <a:pt x="2542" y="3070"/>
                  </a:cubicBezTo>
                  <a:lnTo>
                    <a:pt x="2542" y="3070"/>
                  </a:lnTo>
                  <a:cubicBezTo>
                    <a:pt x="2542" y="3069"/>
                    <a:pt x="2542" y="3069"/>
                    <a:pt x="2541" y="3069"/>
                  </a:cubicBezTo>
                  <a:close/>
                  <a:moveTo>
                    <a:pt x="2492" y="3126"/>
                  </a:moveTo>
                  <a:cubicBezTo>
                    <a:pt x="2497" y="3126"/>
                    <a:pt x="2498" y="3132"/>
                    <a:pt x="2489" y="3132"/>
                  </a:cubicBezTo>
                  <a:cubicBezTo>
                    <a:pt x="2489" y="3132"/>
                    <a:pt x="2489" y="3132"/>
                    <a:pt x="2489" y="3132"/>
                  </a:cubicBezTo>
                  <a:lnTo>
                    <a:pt x="2489" y="3132"/>
                  </a:lnTo>
                  <a:lnTo>
                    <a:pt x="2489" y="3131"/>
                  </a:lnTo>
                  <a:lnTo>
                    <a:pt x="2492" y="3126"/>
                  </a:lnTo>
                  <a:close/>
                  <a:moveTo>
                    <a:pt x="2410" y="3160"/>
                  </a:moveTo>
                  <a:cubicBezTo>
                    <a:pt x="2411" y="3160"/>
                    <a:pt x="2393" y="3166"/>
                    <a:pt x="2392" y="3166"/>
                  </a:cubicBezTo>
                  <a:cubicBezTo>
                    <a:pt x="2392" y="3166"/>
                    <a:pt x="2395" y="3165"/>
                    <a:pt x="2403" y="3163"/>
                  </a:cubicBezTo>
                  <a:lnTo>
                    <a:pt x="2403" y="3163"/>
                  </a:lnTo>
                  <a:lnTo>
                    <a:pt x="2402" y="3163"/>
                  </a:lnTo>
                  <a:cubicBezTo>
                    <a:pt x="2408" y="3161"/>
                    <a:pt x="2410" y="3160"/>
                    <a:pt x="2410" y="3160"/>
                  </a:cubicBezTo>
                  <a:close/>
                  <a:moveTo>
                    <a:pt x="4328" y="1"/>
                  </a:moveTo>
                  <a:lnTo>
                    <a:pt x="4328" y="1"/>
                  </a:lnTo>
                  <a:cubicBezTo>
                    <a:pt x="4328" y="1"/>
                    <a:pt x="4043" y="420"/>
                    <a:pt x="3709" y="1051"/>
                  </a:cubicBezTo>
                  <a:cubicBezTo>
                    <a:pt x="3545" y="1362"/>
                    <a:pt x="3351" y="1722"/>
                    <a:pt x="3146" y="2109"/>
                  </a:cubicBezTo>
                  <a:cubicBezTo>
                    <a:pt x="3046" y="2298"/>
                    <a:pt x="2938" y="2488"/>
                    <a:pt x="2831" y="2668"/>
                  </a:cubicBezTo>
                  <a:cubicBezTo>
                    <a:pt x="2779" y="2763"/>
                    <a:pt x="2716" y="2833"/>
                    <a:pt x="2664" y="2922"/>
                  </a:cubicBezTo>
                  <a:lnTo>
                    <a:pt x="2583" y="3022"/>
                  </a:lnTo>
                  <a:lnTo>
                    <a:pt x="2543" y="3070"/>
                  </a:lnTo>
                  <a:cubicBezTo>
                    <a:pt x="2542" y="3070"/>
                    <a:pt x="2542" y="3070"/>
                    <a:pt x="2542" y="3070"/>
                  </a:cubicBezTo>
                  <a:lnTo>
                    <a:pt x="2542" y="3070"/>
                  </a:lnTo>
                  <a:cubicBezTo>
                    <a:pt x="2542" y="3070"/>
                    <a:pt x="2542" y="3070"/>
                    <a:pt x="2542" y="3070"/>
                  </a:cubicBezTo>
                  <a:cubicBezTo>
                    <a:pt x="2542" y="3073"/>
                    <a:pt x="2581" y="3087"/>
                    <a:pt x="2501" y="3117"/>
                  </a:cubicBezTo>
                  <a:lnTo>
                    <a:pt x="2475" y="3129"/>
                  </a:lnTo>
                  <a:lnTo>
                    <a:pt x="2475" y="3129"/>
                  </a:lnTo>
                  <a:cubicBezTo>
                    <a:pt x="2473" y="3128"/>
                    <a:pt x="2470" y="3127"/>
                    <a:pt x="2468" y="3126"/>
                  </a:cubicBezTo>
                  <a:cubicBezTo>
                    <a:pt x="2445" y="3122"/>
                    <a:pt x="2425" y="3128"/>
                    <a:pt x="2384" y="3105"/>
                  </a:cubicBezTo>
                  <a:cubicBezTo>
                    <a:pt x="2248" y="3063"/>
                    <a:pt x="2068" y="2943"/>
                    <a:pt x="1903" y="2839"/>
                  </a:cubicBezTo>
                  <a:cubicBezTo>
                    <a:pt x="1568" y="2607"/>
                    <a:pt x="1251" y="2348"/>
                    <a:pt x="969" y="2133"/>
                  </a:cubicBezTo>
                  <a:cubicBezTo>
                    <a:pt x="417" y="1689"/>
                    <a:pt x="1" y="1401"/>
                    <a:pt x="0" y="1401"/>
                  </a:cubicBezTo>
                  <a:lnTo>
                    <a:pt x="0" y="1401"/>
                  </a:lnTo>
                  <a:cubicBezTo>
                    <a:pt x="0" y="1401"/>
                    <a:pt x="141" y="1890"/>
                    <a:pt x="535" y="2518"/>
                  </a:cubicBezTo>
                  <a:cubicBezTo>
                    <a:pt x="756" y="2889"/>
                    <a:pt x="1024" y="3229"/>
                    <a:pt x="1331" y="3532"/>
                  </a:cubicBezTo>
                  <a:cubicBezTo>
                    <a:pt x="1519" y="3700"/>
                    <a:pt x="1700" y="3876"/>
                    <a:pt x="2000" y="4013"/>
                  </a:cubicBezTo>
                  <a:cubicBezTo>
                    <a:pt x="2062" y="4050"/>
                    <a:pt x="2159" y="4077"/>
                    <a:pt x="2251" y="4103"/>
                  </a:cubicBezTo>
                  <a:cubicBezTo>
                    <a:pt x="2313" y="4125"/>
                    <a:pt x="2394" y="4137"/>
                    <a:pt x="2484" y="4137"/>
                  </a:cubicBezTo>
                  <a:cubicBezTo>
                    <a:pt x="2515" y="4137"/>
                    <a:pt x="2546" y="4136"/>
                    <a:pt x="2578" y="4133"/>
                  </a:cubicBezTo>
                  <a:lnTo>
                    <a:pt x="2669" y="4125"/>
                  </a:lnTo>
                  <a:lnTo>
                    <a:pt x="2713" y="4121"/>
                  </a:lnTo>
                  <a:lnTo>
                    <a:pt x="2808" y="4089"/>
                  </a:lnTo>
                  <a:lnTo>
                    <a:pt x="2813" y="4086"/>
                  </a:lnTo>
                  <a:lnTo>
                    <a:pt x="2823" y="4081"/>
                  </a:lnTo>
                  <a:lnTo>
                    <a:pt x="2905" y="4045"/>
                  </a:lnTo>
                  <a:cubicBezTo>
                    <a:pt x="2940" y="4038"/>
                    <a:pt x="3059" y="3959"/>
                    <a:pt x="3150" y="3886"/>
                  </a:cubicBezTo>
                  <a:cubicBezTo>
                    <a:pt x="3480" y="3586"/>
                    <a:pt x="3559" y="3391"/>
                    <a:pt x="3695" y="3146"/>
                  </a:cubicBezTo>
                  <a:cubicBezTo>
                    <a:pt x="3806" y="2927"/>
                    <a:pt x="3899" y="2698"/>
                    <a:pt x="3977" y="2463"/>
                  </a:cubicBezTo>
                  <a:cubicBezTo>
                    <a:pt x="4111" y="2064"/>
                    <a:pt x="4207" y="1652"/>
                    <a:pt x="4264" y="1234"/>
                  </a:cubicBezTo>
                  <a:cubicBezTo>
                    <a:pt x="4375" y="506"/>
                    <a:pt x="4328" y="1"/>
                    <a:pt x="4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54;p69"/>
            <p:cNvSpPr/>
            <p:nvPr/>
          </p:nvSpPr>
          <p:spPr>
            <a:xfrm>
              <a:off x="-1776236" y="4774229"/>
              <a:ext cx="73814" cy="65272"/>
            </a:xfrm>
            <a:custGeom>
              <a:avLst/>
              <a:gdLst/>
              <a:ahLst/>
              <a:cxnLst/>
              <a:rect l="l" t="t" r="r" b="b"/>
              <a:pathLst>
                <a:path w="4865" h="4302" extrusionOk="0">
                  <a:moveTo>
                    <a:pt x="3164" y="3291"/>
                  </a:moveTo>
                  <a:cubicBezTo>
                    <a:pt x="3163" y="3293"/>
                    <a:pt x="3160" y="3294"/>
                    <a:pt x="3155" y="3294"/>
                  </a:cubicBezTo>
                  <a:cubicBezTo>
                    <a:pt x="3154" y="3294"/>
                    <a:pt x="3152" y="3294"/>
                    <a:pt x="3151" y="3294"/>
                  </a:cubicBezTo>
                  <a:lnTo>
                    <a:pt x="3151" y="3294"/>
                  </a:lnTo>
                  <a:cubicBezTo>
                    <a:pt x="3156" y="3291"/>
                    <a:pt x="3162" y="3292"/>
                    <a:pt x="3164" y="3291"/>
                  </a:cubicBezTo>
                  <a:close/>
                  <a:moveTo>
                    <a:pt x="4772" y="1"/>
                  </a:moveTo>
                  <a:cubicBezTo>
                    <a:pt x="4772" y="1"/>
                    <a:pt x="4526" y="496"/>
                    <a:pt x="4228" y="1222"/>
                  </a:cubicBezTo>
                  <a:cubicBezTo>
                    <a:pt x="4073" y="1583"/>
                    <a:pt x="3904" y="2003"/>
                    <a:pt x="3710" y="2426"/>
                  </a:cubicBezTo>
                  <a:cubicBezTo>
                    <a:pt x="3618" y="2638"/>
                    <a:pt x="3496" y="2837"/>
                    <a:pt x="3389" y="3020"/>
                  </a:cubicBezTo>
                  <a:lnTo>
                    <a:pt x="3301" y="3143"/>
                  </a:lnTo>
                  <a:cubicBezTo>
                    <a:pt x="3271" y="3185"/>
                    <a:pt x="3265" y="3175"/>
                    <a:pt x="3254" y="3201"/>
                  </a:cubicBezTo>
                  <a:cubicBezTo>
                    <a:pt x="3268" y="3213"/>
                    <a:pt x="3197" y="3257"/>
                    <a:pt x="3146" y="3293"/>
                  </a:cubicBezTo>
                  <a:lnTo>
                    <a:pt x="3146" y="3293"/>
                  </a:lnTo>
                  <a:cubicBezTo>
                    <a:pt x="3088" y="3287"/>
                    <a:pt x="2905" y="3234"/>
                    <a:pt x="2758" y="3151"/>
                  </a:cubicBezTo>
                  <a:cubicBezTo>
                    <a:pt x="2554" y="3045"/>
                    <a:pt x="2357" y="2927"/>
                    <a:pt x="2169" y="2796"/>
                  </a:cubicBezTo>
                  <a:cubicBezTo>
                    <a:pt x="1783" y="2533"/>
                    <a:pt x="1420" y="2261"/>
                    <a:pt x="1100" y="2032"/>
                  </a:cubicBezTo>
                  <a:cubicBezTo>
                    <a:pt x="468" y="1566"/>
                    <a:pt x="0" y="1272"/>
                    <a:pt x="0" y="1272"/>
                  </a:cubicBezTo>
                  <a:lnTo>
                    <a:pt x="0" y="1272"/>
                  </a:lnTo>
                  <a:cubicBezTo>
                    <a:pt x="0" y="1272"/>
                    <a:pt x="209" y="1787"/>
                    <a:pt x="687" y="2442"/>
                  </a:cubicBezTo>
                  <a:cubicBezTo>
                    <a:pt x="958" y="2824"/>
                    <a:pt x="1269" y="3176"/>
                    <a:pt x="1611" y="3494"/>
                  </a:cubicBezTo>
                  <a:cubicBezTo>
                    <a:pt x="1806" y="3668"/>
                    <a:pt x="2012" y="3853"/>
                    <a:pt x="2270" y="4007"/>
                  </a:cubicBezTo>
                  <a:cubicBezTo>
                    <a:pt x="2503" y="4133"/>
                    <a:pt x="2742" y="4302"/>
                    <a:pt x="3164" y="4302"/>
                  </a:cubicBezTo>
                  <a:cubicBezTo>
                    <a:pt x="3221" y="4302"/>
                    <a:pt x="3281" y="4299"/>
                    <a:pt x="3345" y="4292"/>
                  </a:cubicBezTo>
                  <a:cubicBezTo>
                    <a:pt x="3409" y="4286"/>
                    <a:pt x="3481" y="4257"/>
                    <a:pt x="3548" y="4231"/>
                  </a:cubicBezTo>
                  <a:lnTo>
                    <a:pt x="3598" y="4210"/>
                  </a:lnTo>
                  <a:lnTo>
                    <a:pt x="3666" y="4169"/>
                  </a:lnTo>
                  <a:lnTo>
                    <a:pt x="3671" y="4166"/>
                  </a:lnTo>
                  <a:lnTo>
                    <a:pt x="3680" y="4159"/>
                  </a:lnTo>
                  <a:lnTo>
                    <a:pt x="3720" y="4130"/>
                  </a:lnTo>
                  <a:cubicBezTo>
                    <a:pt x="3773" y="4088"/>
                    <a:pt x="3817" y="4066"/>
                    <a:pt x="3908" y="3971"/>
                  </a:cubicBezTo>
                  <a:cubicBezTo>
                    <a:pt x="3981" y="3895"/>
                    <a:pt x="4075" y="3795"/>
                    <a:pt x="4114" y="3729"/>
                  </a:cubicBezTo>
                  <a:lnTo>
                    <a:pt x="4238" y="3525"/>
                  </a:lnTo>
                  <a:cubicBezTo>
                    <a:pt x="4385" y="3257"/>
                    <a:pt x="4473" y="2990"/>
                    <a:pt x="4550" y="2739"/>
                  </a:cubicBezTo>
                  <a:cubicBezTo>
                    <a:pt x="4630" y="2489"/>
                    <a:pt x="4676" y="2243"/>
                    <a:pt x="4715" y="2011"/>
                  </a:cubicBezTo>
                  <a:cubicBezTo>
                    <a:pt x="4756" y="1796"/>
                    <a:pt x="4781" y="1578"/>
                    <a:pt x="4797" y="1359"/>
                  </a:cubicBezTo>
                  <a:cubicBezTo>
                    <a:pt x="4865" y="549"/>
                    <a:pt x="4772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55;p69"/>
            <p:cNvSpPr/>
            <p:nvPr/>
          </p:nvSpPr>
          <p:spPr>
            <a:xfrm>
              <a:off x="-1532885" y="4742367"/>
              <a:ext cx="59749" cy="58960"/>
            </a:xfrm>
            <a:custGeom>
              <a:avLst/>
              <a:gdLst/>
              <a:ahLst/>
              <a:cxnLst/>
              <a:rect l="l" t="t" r="r" b="b"/>
              <a:pathLst>
                <a:path w="3938" h="3886" extrusionOk="0">
                  <a:moveTo>
                    <a:pt x="1683" y="2870"/>
                  </a:moveTo>
                  <a:cubicBezTo>
                    <a:pt x="1687" y="2870"/>
                    <a:pt x="1690" y="2870"/>
                    <a:pt x="1693" y="2871"/>
                  </a:cubicBezTo>
                  <a:cubicBezTo>
                    <a:pt x="1706" y="2873"/>
                    <a:pt x="1699" y="2874"/>
                    <a:pt x="1686" y="2875"/>
                  </a:cubicBezTo>
                  <a:lnTo>
                    <a:pt x="1686" y="2875"/>
                  </a:lnTo>
                  <a:cubicBezTo>
                    <a:pt x="1685" y="2874"/>
                    <a:pt x="1685" y="2873"/>
                    <a:pt x="1684" y="2873"/>
                  </a:cubicBezTo>
                  <a:cubicBezTo>
                    <a:pt x="1682" y="2873"/>
                    <a:pt x="1682" y="2874"/>
                    <a:pt x="1681" y="2876"/>
                  </a:cubicBezTo>
                  <a:lnTo>
                    <a:pt x="1681" y="2876"/>
                  </a:lnTo>
                  <a:cubicBezTo>
                    <a:pt x="1682" y="2876"/>
                    <a:pt x="1684" y="2875"/>
                    <a:pt x="1686" y="2875"/>
                  </a:cubicBezTo>
                  <a:lnTo>
                    <a:pt x="1686" y="2875"/>
                  </a:lnTo>
                  <a:cubicBezTo>
                    <a:pt x="1687" y="2878"/>
                    <a:pt x="1687" y="2880"/>
                    <a:pt x="1687" y="2883"/>
                  </a:cubicBezTo>
                  <a:cubicBezTo>
                    <a:pt x="1684" y="2882"/>
                    <a:pt x="1682" y="2880"/>
                    <a:pt x="1679" y="2878"/>
                  </a:cubicBezTo>
                  <a:lnTo>
                    <a:pt x="1679" y="2878"/>
                  </a:lnTo>
                  <a:lnTo>
                    <a:pt x="1680" y="2876"/>
                  </a:lnTo>
                  <a:cubicBezTo>
                    <a:pt x="1681" y="2876"/>
                    <a:pt x="1681" y="2876"/>
                    <a:pt x="1681" y="2876"/>
                  </a:cubicBezTo>
                  <a:lnTo>
                    <a:pt x="1681" y="2876"/>
                  </a:lnTo>
                  <a:cubicBezTo>
                    <a:pt x="1679" y="2876"/>
                    <a:pt x="1677" y="2876"/>
                    <a:pt x="1675" y="2876"/>
                  </a:cubicBezTo>
                  <a:lnTo>
                    <a:pt x="1675" y="2876"/>
                  </a:lnTo>
                  <a:cubicBezTo>
                    <a:pt x="1673" y="2875"/>
                    <a:pt x="1670" y="2873"/>
                    <a:pt x="1668" y="2872"/>
                  </a:cubicBezTo>
                  <a:lnTo>
                    <a:pt x="1668" y="2872"/>
                  </a:lnTo>
                  <a:cubicBezTo>
                    <a:pt x="1673" y="2871"/>
                    <a:pt x="1679" y="2870"/>
                    <a:pt x="1683" y="2870"/>
                  </a:cubicBezTo>
                  <a:close/>
                  <a:moveTo>
                    <a:pt x="3937" y="0"/>
                  </a:moveTo>
                  <a:cubicBezTo>
                    <a:pt x="3937" y="0"/>
                    <a:pt x="3600" y="380"/>
                    <a:pt x="3182" y="963"/>
                  </a:cubicBezTo>
                  <a:cubicBezTo>
                    <a:pt x="2969" y="1250"/>
                    <a:pt x="2732" y="1591"/>
                    <a:pt x="2481" y="1939"/>
                  </a:cubicBezTo>
                  <a:cubicBezTo>
                    <a:pt x="2360" y="2116"/>
                    <a:pt x="2218" y="2284"/>
                    <a:pt x="2089" y="2451"/>
                  </a:cubicBezTo>
                  <a:cubicBezTo>
                    <a:pt x="1956" y="2609"/>
                    <a:pt x="1811" y="2767"/>
                    <a:pt x="1700" y="2843"/>
                  </a:cubicBezTo>
                  <a:cubicBezTo>
                    <a:pt x="1687" y="2852"/>
                    <a:pt x="1674" y="2860"/>
                    <a:pt x="1661" y="2868"/>
                  </a:cubicBezTo>
                  <a:lnTo>
                    <a:pt x="1661" y="2868"/>
                  </a:lnTo>
                  <a:cubicBezTo>
                    <a:pt x="1654" y="2864"/>
                    <a:pt x="1646" y="2861"/>
                    <a:pt x="1638" y="2859"/>
                  </a:cubicBezTo>
                  <a:cubicBezTo>
                    <a:pt x="1503" y="2753"/>
                    <a:pt x="1387" y="2628"/>
                    <a:pt x="1292" y="2487"/>
                  </a:cubicBezTo>
                  <a:cubicBezTo>
                    <a:pt x="1181" y="2323"/>
                    <a:pt x="1064" y="2155"/>
                    <a:pt x="965" y="1986"/>
                  </a:cubicBezTo>
                  <a:cubicBezTo>
                    <a:pt x="863" y="1813"/>
                    <a:pt x="768" y="1650"/>
                    <a:pt x="680" y="1499"/>
                  </a:cubicBezTo>
                  <a:cubicBezTo>
                    <a:pt x="332" y="881"/>
                    <a:pt x="58" y="454"/>
                    <a:pt x="58" y="454"/>
                  </a:cubicBezTo>
                  <a:lnTo>
                    <a:pt x="58" y="454"/>
                  </a:lnTo>
                  <a:cubicBezTo>
                    <a:pt x="58" y="454"/>
                    <a:pt x="0" y="960"/>
                    <a:pt x="131" y="1695"/>
                  </a:cubicBezTo>
                  <a:cubicBezTo>
                    <a:pt x="165" y="1895"/>
                    <a:pt x="211" y="2092"/>
                    <a:pt x="270" y="2286"/>
                  </a:cubicBezTo>
                  <a:cubicBezTo>
                    <a:pt x="332" y="2494"/>
                    <a:pt x="405" y="2717"/>
                    <a:pt x="520" y="2941"/>
                  </a:cubicBezTo>
                  <a:cubicBezTo>
                    <a:pt x="639" y="3165"/>
                    <a:pt x="766" y="3410"/>
                    <a:pt x="1036" y="3642"/>
                  </a:cubicBezTo>
                  <a:cubicBezTo>
                    <a:pt x="1117" y="3699"/>
                    <a:pt x="1201" y="3754"/>
                    <a:pt x="1288" y="3801"/>
                  </a:cubicBezTo>
                  <a:cubicBezTo>
                    <a:pt x="1346" y="3822"/>
                    <a:pt x="1404" y="3840"/>
                    <a:pt x="1463" y="3855"/>
                  </a:cubicBezTo>
                  <a:lnTo>
                    <a:pt x="1553" y="3875"/>
                  </a:lnTo>
                  <a:lnTo>
                    <a:pt x="1599" y="3882"/>
                  </a:lnTo>
                  <a:lnTo>
                    <a:pt x="1609" y="3884"/>
                  </a:lnTo>
                  <a:lnTo>
                    <a:pt x="1615" y="3885"/>
                  </a:lnTo>
                  <a:lnTo>
                    <a:pt x="1688" y="3885"/>
                  </a:lnTo>
                  <a:cubicBezTo>
                    <a:pt x="1727" y="3885"/>
                    <a:pt x="1767" y="3882"/>
                    <a:pt x="1806" y="3875"/>
                  </a:cubicBezTo>
                  <a:cubicBezTo>
                    <a:pt x="1880" y="3864"/>
                    <a:pt x="1953" y="3845"/>
                    <a:pt x="2024" y="3816"/>
                  </a:cubicBezTo>
                  <a:cubicBezTo>
                    <a:pt x="2115" y="3779"/>
                    <a:pt x="2201" y="3733"/>
                    <a:pt x="2283" y="3677"/>
                  </a:cubicBezTo>
                  <a:cubicBezTo>
                    <a:pt x="2558" y="3471"/>
                    <a:pt x="2726" y="3257"/>
                    <a:pt x="2878" y="3042"/>
                  </a:cubicBezTo>
                  <a:cubicBezTo>
                    <a:pt x="3029" y="2830"/>
                    <a:pt x="3141" y="2609"/>
                    <a:pt x="3250" y="2401"/>
                  </a:cubicBezTo>
                  <a:cubicBezTo>
                    <a:pt x="3438" y="2022"/>
                    <a:pt x="3592" y="1626"/>
                    <a:pt x="3707" y="1219"/>
                  </a:cubicBezTo>
                  <a:cubicBezTo>
                    <a:pt x="3918" y="510"/>
                    <a:pt x="3937" y="0"/>
                    <a:pt x="3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56;p69"/>
            <p:cNvSpPr/>
            <p:nvPr/>
          </p:nvSpPr>
          <p:spPr>
            <a:xfrm>
              <a:off x="-1418621" y="4761682"/>
              <a:ext cx="60371" cy="60948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1251" y="2990"/>
                  </a:moveTo>
                  <a:cubicBezTo>
                    <a:pt x="1249" y="2990"/>
                    <a:pt x="1247" y="2990"/>
                    <a:pt x="1245" y="2991"/>
                  </a:cubicBezTo>
                  <a:cubicBezTo>
                    <a:pt x="1241" y="2992"/>
                    <a:pt x="1239" y="2993"/>
                    <a:pt x="1240" y="2993"/>
                  </a:cubicBezTo>
                  <a:cubicBezTo>
                    <a:pt x="1242" y="2993"/>
                    <a:pt x="1245" y="2992"/>
                    <a:pt x="1252" y="2990"/>
                  </a:cubicBezTo>
                  <a:lnTo>
                    <a:pt x="1252" y="2990"/>
                  </a:lnTo>
                  <a:cubicBezTo>
                    <a:pt x="1252" y="2990"/>
                    <a:pt x="1251" y="2990"/>
                    <a:pt x="1251" y="2990"/>
                  </a:cubicBezTo>
                  <a:close/>
                  <a:moveTo>
                    <a:pt x="1250" y="3029"/>
                  </a:moveTo>
                  <a:cubicBezTo>
                    <a:pt x="1251" y="3030"/>
                    <a:pt x="1253" y="3032"/>
                    <a:pt x="1254" y="3035"/>
                  </a:cubicBezTo>
                  <a:cubicBezTo>
                    <a:pt x="1255" y="3036"/>
                    <a:pt x="1255" y="3037"/>
                    <a:pt x="1255" y="3037"/>
                  </a:cubicBezTo>
                  <a:cubicBezTo>
                    <a:pt x="1255" y="3037"/>
                    <a:pt x="1253" y="3033"/>
                    <a:pt x="1250" y="3029"/>
                  </a:cubicBezTo>
                  <a:close/>
                  <a:moveTo>
                    <a:pt x="289" y="0"/>
                  </a:moveTo>
                  <a:cubicBezTo>
                    <a:pt x="289" y="0"/>
                    <a:pt x="114" y="468"/>
                    <a:pt x="46" y="1184"/>
                  </a:cubicBezTo>
                  <a:cubicBezTo>
                    <a:pt x="1" y="1598"/>
                    <a:pt x="1" y="2016"/>
                    <a:pt x="46" y="2431"/>
                  </a:cubicBezTo>
                  <a:cubicBezTo>
                    <a:pt x="77" y="2667"/>
                    <a:pt x="110" y="2906"/>
                    <a:pt x="207" y="3172"/>
                  </a:cubicBezTo>
                  <a:cubicBezTo>
                    <a:pt x="254" y="3322"/>
                    <a:pt x="323" y="3465"/>
                    <a:pt x="413" y="3595"/>
                  </a:cubicBezTo>
                  <a:cubicBezTo>
                    <a:pt x="481" y="3675"/>
                    <a:pt x="523" y="3748"/>
                    <a:pt x="623" y="3826"/>
                  </a:cubicBezTo>
                  <a:cubicBezTo>
                    <a:pt x="679" y="3866"/>
                    <a:pt x="737" y="3902"/>
                    <a:pt x="797" y="3934"/>
                  </a:cubicBezTo>
                  <a:lnTo>
                    <a:pt x="888" y="3978"/>
                  </a:lnTo>
                  <a:lnTo>
                    <a:pt x="992" y="4002"/>
                  </a:lnTo>
                  <a:lnTo>
                    <a:pt x="997" y="4002"/>
                  </a:lnTo>
                  <a:lnTo>
                    <a:pt x="1009" y="4003"/>
                  </a:lnTo>
                  <a:lnTo>
                    <a:pt x="1030" y="4006"/>
                  </a:lnTo>
                  <a:cubicBezTo>
                    <a:pt x="1075" y="4008"/>
                    <a:pt x="1098" y="4017"/>
                    <a:pt x="1156" y="4017"/>
                  </a:cubicBezTo>
                  <a:cubicBezTo>
                    <a:pt x="1184" y="4017"/>
                    <a:pt x="1219" y="4015"/>
                    <a:pt x="1269" y="4009"/>
                  </a:cubicBezTo>
                  <a:cubicBezTo>
                    <a:pt x="1333" y="4002"/>
                    <a:pt x="1396" y="3991"/>
                    <a:pt x="1459" y="3978"/>
                  </a:cubicBezTo>
                  <a:cubicBezTo>
                    <a:pt x="1510" y="3969"/>
                    <a:pt x="1558" y="3953"/>
                    <a:pt x="1605" y="3934"/>
                  </a:cubicBezTo>
                  <a:cubicBezTo>
                    <a:pt x="1742" y="3881"/>
                    <a:pt x="1872" y="3814"/>
                    <a:pt x="1994" y="3732"/>
                  </a:cubicBezTo>
                  <a:cubicBezTo>
                    <a:pt x="2224" y="3590"/>
                    <a:pt x="2406" y="3428"/>
                    <a:pt x="2579" y="3269"/>
                  </a:cubicBezTo>
                  <a:cubicBezTo>
                    <a:pt x="2878" y="2983"/>
                    <a:pt x="3149" y="2667"/>
                    <a:pt x="3384" y="2323"/>
                  </a:cubicBezTo>
                  <a:cubicBezTo>
                    <a:pt x="3803" y="1736"/>
                    <a:pt x="3979" y="1270"/>
                    <a:pt x="3979" y="1270"/>
                  </a:cubicBezTo>
                  <a:lnTo>
                    <a:pt x="3979" y="1270"/>
                  </a:lnTo>
                  <a:cubicBezTo>
                    <a:pt x="3979" y="1270"/>
                    <a:pt x="3544" y="1511"/>
                    <a:pt x="2972" y="1910"/>
                  </a:cubicBezTo>
                  <a:cubicBezTo>
                    <a:pt x="2692" y="2102"/>
                    <a:pt x="2364" y="2326"/>
                    <a:pt x="2012" y="2567"/>
                  </a:cubicBezTo>
                  <a:cubicBezTo>
                    <a:pt x="1841" y="2678"/>
                    <a:pt x="1663" y="2793"/>
                    <a:pt x="1496" y="2880"/>
                  </a:cubicBezTo>
                  <a:cubicBezTo>
                    <a:pt x="1422" y="2921"/>
                    <a:pt x="1343" y="2956"/>
                    <a:pt x="1265" y="2983"/>
                  </a:cubicBezTo>
                  <a:cubicBezTo>
                    <a:pt x="1260" y="2986"/>
                    <a:pt x="1255" y="2988"/>
                    <a:pt x="1252" y="2990"/>
                  </a:cubicBezTo>
                  <a:lnTo>
                    <a:pt x="1252" y="2990"/>
                  </a:lnTo>
                  <a:cubicBezTo>
                    <a:pt x="1256" y="2990"/>
                    <a:pt x="1261" y="2992"/>
                    <a:pt x="1265" y="2995"/>
                  </a:cubicBezTo>
                  <a:cubicBezTo>
                    <a:pt x="1280" y="3005"/>
                    <a:pt x="1276" y="3008"/>
                    <a:pt x="1261" y="3008"/>
                  </a:cubicBezTo>
                  <a:cubicBezTo>
                    <a:pt x="1253" y="3008"/>
                    <a:pt x="1243" y="3007"/>
                    <a:pt x="1231" y="3006"/>
                  </a:cubicBezTo>
                  <a:lnTo>
                    <a:pt x="1231" y="3006"/>
                  </a:lnTo>
                  <a:cubicBezTo>
                    <a:pt x="1205" y="2961"/>
                    <a:pt x="1157" y="2904"/>
                    <a:pt x="1126" y="2817"/>
                  </a:cubicBezTo>
                  <a:cubicBezTo>
                    <a:pt x="1050" y="2656"/>
                    <a:pt x="991" y="2452"/>
                    <a:pt x="932" y="2261"/>
                  </a:cubicBezTo>
                  <a:cubicBezTo>
                    <a:pt x="820" y="1851"/>
                    <a:pt x="717" y="1468"/>
                    <a:pt x="629" y="1141"/>
                  </a:cubicBezTo>
                  <a:cubicBezTo>
                    <a:pt x="455" y="466"/>
                    <a:pt x="28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57;p69"/>
            <p:cNvSpPr/>
            <p:nvPr/>
          </p:nvSpPr>
          <p:spPr>
            <a:xfrm>
              <a:off x="-1675840" y="4822508"/>
              <a:ext cx="71417" cy="72373"/>
            </a:xfrm>
            <a:custGeom>
              <a:avLst/>
              <a:gdLst/>
              <a:ahLst/>
              <a:cxnLst/>
              <a:rect l="l" t="t" r="r" b="b"/>
              <a:pathLst>
                <a:path w="4707" h="4770" extrusionOk="0">
                  <a:moveTo>
                    <a:pt x="3028" y="3748"/>
                  </a:moveTo>
                  <a:cubicBezTo>
                    <a:pt x="3030" y="3748"/>
                    <a:pt x="3032" y="3749"/>
                    <a:pt x="3034" y="3750"/>
                  </a:cubicBezTo>
                  <a:cubicBezTo>
                    <a:pt x="3037" y="3751"/>
                    <a:pt x="3041" y="3756"/>
                    <a:pt x="3040" y="3757"/>
                  </a:cubicBezTo>
                  <a:lnTo>
                    <a:pt x="3023" y="3749"/>
                  </a:lnTo>
                  <a:lnTo>
                    <a:pt x="3023" y="3749"/>
                  </a:lnTo>
                  <a:cubicBezTo>
                    <a:pt x="3025" y="3749"/>
                    <a:pt x="3026" y="3748"/>
                    <a:pt x="3028" y="3748"/>
                  </a:cubicBezTo>
                  <a:close/>
                  <a:moveTo>
                    <a:pt x="2945" y="3768"/>
                  </a:moveTo>
                  <a:lnTo>
                    <a:pt x="2940" y="3769"/>
                  </a:lnTo>
                  <a:lnTo>
                    <a:pt x="2937" y="3769"/>
                  </a:lnTo>
                  <a:lnTo>
                    <a:pt x="2945" y="3768"/>
                  </a:lnTo>
                  <a:close/>
                  <a:moveTo>
                    <a:pt x="4644" y="0"/>
                  </a:moveTo>
                  <a:cubicBezTo>
                    <a:pt x="4644" y="1"/>
                    <a:pt x="4370" y="514"/>
                    <a:pt x="4054" y="1284"/>
                  </a:cubicBezTo>
                  <a:cubicBezTo>
                    <a:pt x="3889" y="1668"/>
                    <a:pt x="3712" y="2118"/>
                    <a:pt x="3521" y="2586"/>
                  </a:cubicBezTo>
                  <a:cubicBezTo>
                    <a:pt x="3429" y="2820"/>
                    <a:pt x="3317" y="3053"/>
                    <a:pt x="3212" y="3280"/>
                  </a:cubicBezTo>
                  <a:cubicBezTo>
                    <a:pt x="3138" y="3440"/>
                    <a:pt x="3033" y="3625"/>
                    <a:pt x="2961" y="3723"/>
                  </a:cubicBezTo>
                  <a:lnTo>
                    <a:pt x="2961" y="3723"/>
                  </a:lnTo>
                  <a:cubicBezTo>
                    <a:pt x="2907" y="3697"/>
                    <a:pt x="2835" y="3656"/>
                    <a:pt x="2769" y="3616"/>
                  </a:cubicBezTo>
                  <a:cubicBezTo>
                    <a:pt x="2577" y="3479"/>
                    <a:pt x="2369" y="3339"/>
                    <a:pt x="2180" y="3174"/>
                  </a:cubicBezTo>
                  <a:lnTo>
                    <a:pt x="1110" y="2274"/>
                  </a:lnTo>
                  <a:cubicBezTo>
                    <a:pt x="474" y="1734"/>
                    <a:pt x="1" y="1399"/>
                    <a:pt x="0" y="1399"/>
                  </a:cubicBezTo>
                  <a:lnTo>
                    <a:pt x="0" y="1399"/>
                  </a:lnTo>
                  <a:cubicBezTo>
                    <a:pt x="1" y="1399"/>
                    <a:pt x="206" y="1944"/>
                    <a:pt x="672" y="2658"/>
                  </a:cubicBezTo>
                  <a:cubicBezTo>
                    <a:pt x="788" y="2837"/>
                    <a:pt x="918" y="3028"/>
                    <a:pt x="1068" y="3223"/>
                  </a:cubicBezTo>
                  <a:cubicBezTo>
                    <a:pt x="1217" y="3418"/>
                    <a:pt x="1373" y="3625"/>
                    <a:pt x="1564" y="3822"/>
                  </a:cubicBezTo>
                  <a:cubicBezTo>
                    <a:pt x="1749" y="4022"/>
                    <a:pt x="1953" y="4229"/>
                    <a:pt x="2198" y="4420"/>
                  </a:cubicBezTo>
                  <a:cubicBezTo>
                    <a:pt x="2337" y="4512"/>
                    <a:pt x="2463" y="4614"/>
                    <a:pt x="2670" y="4692"/>
                  </a:cubicBezTo>
                  <a:cubicBezTo>
                    <a:pt x="2739" y="4736"/>
                    <a:pt x="2941" y="4762"/>
                    <a:pt x="3078" y="4767"/>
                  </a:cubicBezTo>
                  <a:lnTo>
                    <a:pt x="3091" y="4767"/>
                  </a:lnTo>
                  <a:cubicBezTo>
                    <a:pt x="3080" y="4768"/>
                    <a:pt x="3076" y="4769"/>
                    <a:pt x="3076" y="4769"/>
                  </a:cubicBezTo>
                  <a:cubicBezTo>
                    <a:pt x="3077" y="4769"/>
                    <a:pt x="3172" y="4754"/>
                    <a:pt x="3174" y="4754"/>
                  </a:cubicBezTo>
                  <a:lnTo>
                    <a:pt x="3174" y="4754"/>
                  </a:lnTo>
                  <a:cubicBezTo>
                    <a:pt x="3174" y="4754"/>
                    <a:pt x="3174" y="4754"/>
                    <a:pt x="3173" y="4755"/>
                  </a:cubicBezTo>
                  <a:lnTo>
                    <a:pt x="3177" y="4755"/>
                  </a:lnTo>
                  <a:lnTo>
                    <a:pt x="3190" y="4752"/>
                  </a:lnTo>
                  <a:lnTo>
                    <a:pt x="3215" y="4745"/>
                  </a:lnTo>
                  <a:cubicBezTo>
                    <a:pt x="3249" y="4738"/>
                    <a:pt x="3280" y="4727"/>
                    <a:pt x="3312" y="4714"/>
                  </a:cubicBezTo>
                  <a:cubicBezTo>
                    <a:pt x="3367" y="4691"/>
                    <a:pt x="3418" y="4665"/>
                    <a:pt x="3468" y="4633"/>
                  </a:cubicBezTo>
                  <a:cubicBezTo>
                    <a:pt x="3500" y="4614"/>
                    <a:pt x="3529" y="4591"/>
                    <a:pt x="3556" y="4567"/>
                  </a:cubicBezTo>
                  <a:cubicBezTo>
                    <a:pt x="3912" y="4225"/>
                    <a:pt x="3992" y="3957"/>
                    <a:pt x="4117" y="3674"/>
                  </a:cubicBezTo>
                  <a:cubicBezTo>
                    <a:pt x="4232" y="3398"/>
                    <a:pt x="4301" y="3124"/>
                    <a:pt x="4372" y="2864"/>
                  </a:cubicBezTo>
                  <a:cubicBezTo>
                    <a:pt x="4493" y="2392"/>
                    <a:pt x="4574" y="1912"/>
                    <a:pt x="4620" y="1426"/>
                  </a:cubicBezTo>
                  <a:cubicBezTo>
                    <a:pt x="4706" y="580"/>
                    <a:pt x="4644" y="1"/>
                    <a:pt x="4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58;p69"/>
            <p:cNvSpPr/>
            <p:nvPr/>
          </p:nvSpPr>
          <p:spPr>
            <a:xfrm>
              <a:off x="-1537801" y="4815043"/>
              <a:ext cx="91687" cy="71144"/>
            </a:xfrm>
            <a:custGeom>
              <a:avLst/>
              <a:gdLst/>
              <a:ahLst/>
              <a:cxnLst/>
              <a:rect l="l" t="t" r="r" b="b"/>
              <a:pathLst>
                <a:path w="6043" h="4689" extrusionOk="0">
                  <a:moveTo>
                    <a:pt x="2945" y="3675"/>
                  </a:moveTo>
                  <a:cubicBezTo>
                    <a:pt x="2951" y="3675"/>
                    <a:pt x="2959" y="3675"/>
                    <a:pt x="2967" y="3675"/>
                  </a:cubicBezTo>
                  <a:lnTo>
                    <a:pt x="2967" y="3675"/>
                  </a:lnTo>
                  <a:lnTo>
                    <a:pt x="2961" y="3675"/>
                  </a:lnTo>
                  <a:lnTo>
                    <a:pt x="2955" y="3675"/>
                  </a:lnTo>
                  <a:cubicBezTo>
                    <a:pt x="2928" y="3675"/>
                    <a:pt x="2931" y="3675"/>
                    <a:pt x="2945" y="3675"/>
                  </a:cubicBezTo>
                  <a:close/>
                  <a:moveTo>
                    <a:pt x="3040" y="3675"/>
                  </a:moveTo>
                  <a:lnTo>
                    <a:pt x="3040" y="3675"/>
                  </a:lnTo>
                  <a:cubicBezTo>
                    <a:pt x="3041" y="3675"/>
                    <a:pt x="3042" y="3675"/>
                    <a:pt x="3040" y="3675"/>
                  </a:cubicBezTo>
                  <a:lnTo>
                    <a:pt x="3040" y="3675"/>
                  </a:lnTo>
                  <a:close/>
                  <a:moveTo>
                    <a:pt x="1" y="1"/>
                  </a:moveTo>
                  <a:cubicBezTo>
                    <a:pt x="1" y="1"/>
                    <a:pt x="90" y="659"/>
                    <a:pt x="432" y="1576"/>
                  </a:cubicBezTo>
                  <a:cubicBezTo>
                    <a:pt x="623" y="2106"/>
                    <a:pt x="863" y="2616"/>
                    <a:pt x="1149" y="3102"/>
                  </a:cubicBezTo>
                  <a:cubicBezTo>
                    <a:pt x="1317" y="3368"/>
                    <a:pt x="1485" y="3650"/>
                    <a:pt x="1721" y="3913"/>
                  </a:cubicBezTo>
                  <a:cubicBezTo>
                    <a:pt x="1945" y="4176"/>
                    <a:pt x="2221" y="4455"/>
                    <a:pt x="2692" y="4626"/>
                  </a:cubicBezTo>
                  <a:cubicBezTo>
                    <a:pt x="2755" y="4646"/>
                    <a:pt x="2819" y="4661"/>
                    <a:pt x="2882" y="4674"/>
                  </a:cubicBezTo>
                  <a:lnTo>
                    <a:pt x="2931" y="4685"/>
                  </a:lnTo>
                  <a:lnTo>
                    <a:pt x="2937" y="4687"/>
                  </a:lnTo>
                  <a:cubicBezTo>
                    <a:pt x="2924" y="4688"/>
                    <a:pt x="3015" y="4689"/>
                    <a:pt x="3041" y="4689"/>
                  </a:cubicBezTo>
                  <a:cubicBezTo>
                    <a:pt x="3052" y="4689"/>
                    <a:pt x="3052" y="4688"/>
                    <a:pt x="3029" y="4688"/>
                  </a:cubicBezTo>
                  <a:lnTo>
                    <a:pt x="3037" y="4688"/>
                  </a:lnTo>
                  <a:lnTo>
                    <a:pt x="3052" y="4687"/>
                  </a:lnTo>
                  <a:lnTo>
                    <a:pt x="3111" y="4680"/>
                  </a:lnTo>
                  <a:cubicBezTo>
                    <a:pt x="3197" y="4668"/>
                    <a:pt x="3244" y="4682"/>
                    <a:pt x="3405" y="4628"/>
                  </a:cubicBezTo>
                  <a:cubicBezTo>
                    <a:pt x="3530" y="4587"/>
                    <a:pt x="3695" y="4526"/>
                    <a:pt x="3772" y="4470"/>
                  </a:cubicBezTo>
                  <a:lnTo>
                    <a:pt x="4018" y="4298"/>
                  </a:lnTo>
                  <a:cubicBezTo>
                    <a:pt x="4308" y="4060"/>
                    <a:pt x="4528" y="3792"/>
                    <a:pt x="4714" y="3535"/>
                  </a:cubicBezTo>
                  <a:cubicBezTo>
                    <a:pt x="4911" y="3280"/>
                    <a:pt x="5060" y="3017"/>
                    <a:pt x="5195" y="2766"/>
                  </a:cubicBezTo>
                  <a:cubicBezTo>
                    <a:pt x="5325" y="2534"/>
                    <a:pt x="5442" y="2295"/>
                    <a:pt x="5542" y="2048"/>
                  </a:cubicBezTo>
                  <a:cubicBezTo>
                    <a:pt x="5934" y="1146"/>
                    <a:pt x="6043" y="493"/>
                    <a:pt x="6043" y="492"/>
                  </a:cubicBezTo>
                  <a:lnTo>
                    <a:pt x="6043" y="492"/>
                  </a:lnTo>
                  <a:lnTo>
                    <a:pt x="5758" y="839"/>
                  </a:lnTo>
                  <a:cubicBezTo>
                    <a:pt x="5586" y="1060"/>
                    <a:pt x="5337" y="1375"/>
                    <a:pt x="5039" y="1752"/>
                  </a:cubicBezTo>
                  <a:cubicBezTo>
                    <a:pt x="4892" y="1935"/>
                    <a:pt x="4733" y="2133"/>
                    <a:pt x="4564" y="2344"/>
                  </a:cubicBezTo>
                  <a:cubicBezTo>
                    <a:pt x="4396" y="2551"/>
                    <a:pt x="4210" y="2761"/>
                    <a:pt x="4022" y="2966"/>
                  </a:cubicBezTo>
                  <a:cubicBezTo>
                    <a:pt x="3837" y="3178"/>
                    <a:pt x="3621" y="3356"/>
                    <a:pt x="3423" y="3510"/>
                  </a:cubicBezTo>
                  <a:lnTo>
                    <a:pt x="3274" y="3601"/>
                  </a:lnTo>
                  <a:cubicBezTo>
                    <a:pt x="3221" y="3635"/>
                    <a:pt x="3227" y="3612"/>
                    <a:pt x="3209" y="3638"/>
                  </a:cubicBezTo>
                  <a:cubicBezTo>
                    <a:pt x="3227" y="3663"/>
                    <a:pt x="3108" y="3662"/>
                    <a:pt x="3037" y="3669"/>
                  </a:cubicBezTo>
                  <a:lnTo>
                    <a:pt x="3030" y="3670"/>
                  </a:lnTo>
                  <a:lnTo>
                    <a:pt x="3030" y="3670"/>
                  </a:lnTo>
                  <a:lnTo>
                    <a:pt x="3029" y="3669"/>
                  </a:lnTo>
                  <a:cubicBezTo>
                    <a:pt x="3017" y="3663"/>
                    <a:pt x="3003" y="3657"/>
                    <a:pt x="2990" y="3654"/>
                  </a:cubicBezTo>
                  <a:cubicBezTo>
                    <a:pt x="2863" y="3612"/>
                    <a:pt x="2634" y="3454"/>
                    <a:pt x="2448" y="3247"/>
                  </a:cubicBezTo>
                  <a:cubicBezTo>
                    <a:pt x="2250" y="3043"/>
                    <a:pt x="2064" y="2826"/>
                    <a:pt x="1889" y="2601"/>
                  </a:cubicBezTo>
                  <a:cubicBezTo>
                    <a:pt x="1717" y="2368"/>
                    <a:pt x="1550" y="2144"/>
                    <a:pt x="1390" y="1930"/>
                  </a:cubicBezTo>
                  <a:cubicBezTo>
                    <a:pt x="1234" y="1709"/>
                    <a:pt x="1086" y="1500"/>
                    <a:pt x="948" y="1307"/>
                  </a:cubicBezTo>
                  <a:cubicBezTo>
                    <a:pt x="405" y="5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59;p69"/>
            <p:cNvSpPr/>
            <p:nvPr/>
          </p:nvSpPr>
          <p:spPr>
            <a:xfrm>
              <a:off x="-1987787" y="4565198"/>
              <a:ext cx="263926" cy="370649"/>
            </a:xfrm>
            <a:custGeom>
              <a:avLst/>
              <a:gdLst/>
              <a:ahLst/>
              <a:cxnLst/>
              <a:rect l="l" t="t" r="r" b="b"/>
              <a:pathLst>
                <a:path w="17395" h="24429" extrusionOk="0">
                  <a:moveTo>
                    <a:pt x="9432" y="0"/>
                  </a:moveTo>
                  <a:cubicBezTo>
                    <a:pt x="8646" y="0"/>
                    <a:pt x="7803" y="116"/>
                    <a:pt x="6908" y="365"/>
                  </a:cubicBezTo>
                  <a:cubicBezTo>
                    <a:pt x="0" y="2285"/>
                    <a:pt x="4909" y="24429"/>
                    <a:pt x="4909" y="24429"/>
                  </a:cubicBezTo>
                  <a:cubicBezTo>
                    <a:pt x="4913" y="24429"/>
                    <a:pt x="4917" y="24429"/>
                    <a:pt x="4922" y="24429"/>
                  </a:cubicBezTo>
                  <a:cubicBezTo>
                    <a:pt x="7730" y="24429"/>
                    <a:pt x="14633" y="16210"/>
                    <a:pt x="16109" y="10336"/>
                  </a:cubicBezTo>
                  <a:cubicBezTo>
                    <a:pt x="17395" y="5217"/>
                    <a:pt x="14705" y="0"/>
                    <a:pt x="9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60;p69"/>
            <p:cNvSpPr/>
            <p:nvPr/>
          </p:nvSpPr>
          <p:spPr>
            <a:xfrm>
              <a:off x="-1922666" y="4580916"/>
              <a:ext cx="170114" cy="309534"/>
            </a:xfrm>
            <a:custGeom>
              <a:avLst/>
              <a:gdLst/>
              <a:ahLst/>
              <a:cxnLst/>
              <a:rect l="l" t="t" r="r" b="b"/>
              <a:pathLst>
                <a:path w="11212" h="20401" extrusionOk="0">
                  <a:moveTo>
                    <a:pt x="4882" y="0"/>
                  </a:moveTo>
                  <a:cubicBezTo>
                    <a:pt x="3190" y="0"/>
                    <a:pt x="1014" y="973"/>
                    <a:pt x="508" y="3347"/>
                  </a:cubicBezTo>
                  <a:cubicBezTo>
                    <a:pt x="31" y="5580"/>
                    <a:pt x="1" y="20186"/>
                    <a:pt x="1307" y="20388"/>
                  </a:cubicBezTo>
                  <a:cubicBezTo>
                    <a:pt x="1358" y="20396"/>
                    <a:pt x="1411" y="20400"/>
                    <a:pt x="1464" y="20400"/>
                  </a:cubicBezTo>
                  <a:cubicBezTo>
                    <a:pt x="2765" y="20400"/>
                    <a:pt x="4564" y="18044"/>
                    <a:pt x="4628" y="15447"/>
                  </a:cubicBezTo>
                  <a:cubicBezTo>
                    <a:pt x="4628" y="15447"/>
                    <a:pt x="8452" y="15359"/>
                    <a:pt x="7983" y="10126"/>
                  </a:cubicBezTo>
                  <a:cubicBezTo>
                    <a:pt x="7983" y="10126"/>
                    <a:pt x="11212" y="3063"/>
                    <a:pt x="6373" y="331"/>
                  </a:cubicBezTo>
                  <a:cubicBezTo>
                    <a:pt x="5993" y="116"/>
                    <a:pt x="5466" y="0"/>
                    <a:pt x="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61;p69"/>
            <p:cNvSpPr/>
            <p:nvPr/>
          </p:nvSpPr>
          <p:spPr>
            <a:xfrm>
              <a:off x="-1433095" y="4565198"/>
              <a:ext cx="263941" cy="370649"/>
            </a:xfrm>
            <a:custGeom>
              <a:avLst/>
              <a:gdLst/>
              <a:ahLst/>
              <a:cxnLst/>
              <a:rect l="l" t="t" r="r" b="b"/>
              <a:pathLst>
                <a:path w="17396" h="24429" extrusionOk="0">
                  <a:moveTo>
                    <a:pt x="7964" y="0"/>
                  </a:moveTo>
                  <a:cubicBezTo>
                    <a:pt x="2690" y="0"/>
                    <a:pt x="1" y="5217"/>
                    <a:pt x="1286" y="10336"/>
                  </a:cubicBezTo>
                  <a:cubicBezTo>
                    <a:pt x="2763" y="16210"/>
                    <a:pt x="9665" y="24429"/>
                    <a:pt x="12472" y="24429"/>
                  </a:cubicBezTo>
                  <a:cubicBezTo>
                    <a:pt x="12477" y="24429"/>
                    <a:pt x="12481" y="24429"/>
                    <a:pt x="12485" y="24429"/>
                  </a:cubicBezTo>
                  <a:cubicBezTo>
                    <a:pt x="12485" y="24429"/>
                    <a:pt x="17395" y="2285"/>
                    <a:pt x="10487" y="365"/>
                  </a:cubicBezTo>
                  <a:cubicBezTo>
                    <a:pt x="9592" y="116"/>
                    <a:pt x="8749" y="0"/>
                    <a:pt x="7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62;p69"/>
            <p:cNvSpPr/>
            <p:nvPr/>
          </p:nvSpPr>
          <p:spPr>
            <a:xfrm>
              <a:off x="-1404404" y="4580916"/>
              <a:ext cx="170099" cy="309534"/>
            </a:xfrm>
            <a:custGeom>
              <a:avLst/>
              <a:gdLst/>
              <a:ahLst/>
              <a:cxnLst/>
              <a:rect l="l" t="t" r="r" b="b"/>
              <a:pathLst>
                <a:path w="11211" h="20401" extrusionOk="0">
                  <a:moveTo>
                    <a:pt x="6330" y="0"/>
                  </a:moveTo>
                  <a:cubicBezTo>
                    <a:pt x="5745" y="0"/>
                    <a:pt x="5218" y="116"/>
                    <a:pt x="4838" y="331"/>
                  </a:cubicBezTo>
                  <a:cubicBezTo>
                    <a:pt x="1" y="3063"/>
                    <a:pt x="3229" y="10126"/>
                    <a:pt x="3229" y="10126"/>
                  </a:cubicBezTo>
                  <a:cubicBezTo>
                    <a:pt x="2759" y="15359"/>
                    <a:pt x="6583" y="15447"/>
                    <a:pt x="6583" y="15447"/>
                  </a:cubicBezTo>
                  <a:cubicBezTo>
                    <a:pt x="6649" y="18044"/>
                    <a:pt x="8446" y="20400"/>
                    <a:pt x="9746" y="20400"/>
                  </a:cubicBezTo>
                  <a:cubicBezTo>
                    <a:pt x="9799" y="20400"/>
                    <a:pt x="9851" y="20396"/>
                    <a:pt x="9903" y="20388"/>
                  </a:cubicBezTo>
                  <a:cubicBezTo>
                    <a:pt x="11210" y="20186"/>
                    <a:pt x="11180" y="5580"/>
                    <a:pt x="10703" y="3347"/>
                  </a:cubicBezTo>
                  <a:cubicBezTo>
                    <a:pt x="10197" y="973"/>
                    <a:pt x="8021" y="0"/>
                    <a:pt x="6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63;p69"/>
            <p:cNvSpPr/>
            <p:nvPr/>
          </p:nvSpPr>
          <p:spPr>
            <a:xfrm>
              <a:off x="-1418423" y="4228717"/>
              <a:ext cx="60174" cy="76576"/>
            </a:xfrm>
            <a:custGeom>
              <a:avLst/>
              <a:gdLst/>
              <a:ahLst/>
              <a:cxnLst/>
              <a:rect l="l" t="t" r="r" b="b"/>
              <a:pathLst>
                <a:path w="3966" h="5047" extrusionOk="0">
                  <a:moveTo>
                    <a:pt x="2584" y="0"/>
                  </a:moveTo>
                  <a:cubicBezTo>
                    <a:pt x="1940" y="0"/>
                    <a:pt x="0" y="4176"/>
                    <a:pt x="0" y="4176"/>
                  </a:cubicBezTo>
                  <a:cubicBezTo>
                    <a:pt x="66" y="4170"/>
                    <a:pt x="138" y="4167"/>
                    <a:pt x="213" y="4167"/>
                  </a:cubicBezTo>
                  <a:cubicBezTo>
                    <a:pt x="1489" y="4167"/>
                    <a:pt x="3966" y="5046"/>
                    <a:pt x="3966" y="5046"/>
                  </a:cubicBezTo>
                  <a:cubicBezTo>
                    <a:pt x="3966" y="5046"/>
                    <a:pt x="3224" y="221"/>
                    <a:pt x="2629" y="8"/>
                  </a:cubicBezTo>
                  <a:cubicBezTo>
                    <a:pt x="2615" y="3"/>
                    <a:pt x="2600" y="0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64;p69"/>
            <p:cNvSpPr/>
            <p:nvPr/>
          </p:nvSpPr>
          <p:spPr>
            <a:xfrm>
              <a:off x="-1798707" y="4228717"/>
              <a:ext cx="60159" cy="76576"/>
            </a:xfrm>
            <a:custGeom>
              <a:avLst/>
              <a:gdLst/>
              <a:ahLst/>
              <a:cxnLst/>
              <a:rect l="l" t="t" r="r" b="b"/>
              <a:pathLst>
                <a:path w="3965" h="5047" extrusionOk="0">
                  <a:moveTo>
                    <a:pt x="1381" y="0"/>
                  </a:moveTo>
                  <a:cubicBezTo>
                    <a:pt x="1365" y="0"/>
                    <a:pt x="1350" y="3"/>
                    <a:pt x="1336" y="8"/>
                  </a:cubicBezTo>
                  <a:cubicBezTo>
                    <a:pt x="743" y="221"/>
                    <a:pt x="1" y="5046"/>
                    <a:pt x="1" y="5046"/>
                  </a:cubicBezTo>
                  <a:cubicBezTo>
                    <a:pt x="1" y="5046"/>
                    <a:pt x="2476" y="4167"/>
                    <a:pt x="3752" y="4167"/>
                  </a:cubicBezTo>
                  <a:cubicBezTo>
                    <a:pt x="3827" y="4167"/>
                    <a:pt x="3899" y="4170"/>
                    <a:pt x="3965" y="4176"/>
                  </a:cubicBezTo>
                  <a:cubicBezTo>
                    <a:pt x="3965" y="4176"/>
                    <a:pt x="202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65;p69"/>
            <p:cNvSpPr/>
            <p:nvPr/>
          </p:nvSpPr>
          <p:spPr>
            <a:xfrm>
              <a:off x="-1418514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09" y="0"/>
                    <a:pt x="195" y="1611"/>
                    <a:pt x="98" y="3678"/>
                  </a:cubicBezTo>
                  <a:cubicBezTo>
                    <a:pt x="0" y="5805"/>
                    <a:pt x="1651" y="7609"/>
                    <a:pt x="3792" y="7707"/>
                  </a:cubicBezTo>
                  <a:cubicBezTo>
                    <a:pt x="3853" y="7710"/>
                    <a:pt x="3913" y="7711"/>
                    <a:pt x="3974" y="7711"/>
                  </a:cubicBezTo>
                  <a:cubicBezTo>
                    <a:pt x="6032" y="7711"/>
                    <a:pt x="7746" y="6101"/>
                    <a:pt x="7843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8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66;p69"/>
            <p:cNvSpPr/>
            <p:nvPr/>
          </p:nvSpPr>
          <p:spPr>
            <a:xfrm>
              <a:off x="-1858957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10" y="0"/>
                    <a:pt x="196" y="1611"/>
                    <a:pt x="99" y="3678"/>
                  </a:cubicBezTo>
                  <a:cubicBezTo>
                    <a:pt x="0" y="5805"/>
                    <a:pt x="1652" y="7609"/>
                    <a:pt x="3792" y="7707"/>
                  </a:cubicBezTo>
                  <a:cubicBezTo>
                    <a:pt x="3853" y="7710"/>
                    <a:pt x="3914" y="7711"/>
                    <a:pt x="3974" y="7711"/>
                  </a:cubicBezTo>
                  <a:cubicBezTo>
                    <a:pt x="6032" y="7711"/>
                    <a:pt x="7747" y="6101"/>
                    <a:pt x="7844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9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1" name="16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91" y="2854830"/>
            <a:ext cx="1400604" cy="1686442"/>
          </a:xfrm>
          <a:prstGeom prst="rect">
            <a:avLst/>
          </a:prstGeom>
        </p:spPr>
      </p:pic>
      <p:grpSp>
        <p:nvGrpSpPr>
          <p:cNvPr id="162" name="Google Shape;2180;p69"/>
          <p:cNvGrpSpPr/>
          <p:nvPr/>
        </p:nvGrpSpPr>
        <p:grpSpPr>
          <a:xfrm>
            <a:off x="3971516" y="3924699"/>
            <a:ext cx="1631553" cy="945118"/>
            <a:chOff x="-1054389" y="3934613"/>
            <a:chExt cx="840238" cy="503363"/>
          </a:xfrm>
        </p:grpSpPr>
        <p:sp>
          <p:nvSpPr>
            <p:cNvPr id="163" name="Google Shape;2181;p69"/>
            <p:cNvSpPr/>
            <p:nvPr/>
          </p:nvSpPr>
          <p:spPr>
            <a:xfrm>
              <a:off x="-742883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3923" y="1"/>
                  </a:moveTo>
                  <a:cubicBezTo>
                    <a:pt x="3920" y="1"/>
                    <a:pt x="3925" y="3"/>
                    <a:pt x="3937" y="8"/>
                  </a:cubicBezTo>
                  <a:lnTo>
                    <a:pt x="3937" y="8"/>
                  </a:lnTo>
                  <a:cubicBezTo>
                    <a:pt x="3940" y="6"/>
                    <a:pt x="3942" y="5"/>
                    <a:pt x="3942" y="5"/>
                  </a:cubicBezTo>
                  <a:cubicBezTo>
                    <a:pt x="3931" y="2"/>
                    <a:pt x="3925" y="1"/>
                    <a:pt x="3923" y="1"/>
                  </a:cubicBezTo>
                  <a:close/>
                  <a:moveTo>
                    <a:pt x="3937" y="8"/>
                  </a:moveTo>
                  <a:cubicBezTo>
                    <a:pt x="3783" y="98"/>
                    <a:pt x="0" y="2310"/>
                    <a:pt x="853" y="3105"/>
                  </a:cubicBezTo>
                  <a:cubicBezTo>
                    <a:pt x="1031" y="3271"/>
                    <a:pt x="1320" y="3346"/>
                    <a:pt x="1677" y="3346"/>
                  </a:cubicBezTo>
                  <a:cubicBezTo>
                    <a:pt x="3065" y="3346"/>
                    <a:pt x="5491" y="2210"/>
                    <a:pt x="6521" y="833"/>
                  </a:cubicBezTo>
                  <a:cubicBezTo>
                    <a:pt x="6521" y="833"/>
                    <a:pt x="4147" y="87"/>
                    <a:pt x="393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82;p69"/>
            <p:cNvSpPr/>
            <p:nvPr/>
          </p:nvSpPr>
          <p:spPr>
            <a:xfrm>
              <a:off x="-364739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2598" y="1"/>
                  </a:moveTo>
                  <a:cubicBezTo>
                    <a:pt x="2596" y="1"/>
                    <a:pt x="2590" y="2"/>
                    <a:pt x="2579" y="5"/>
                  </a:cubicBezTo>
                  <a:cubicBezTo>
                    <a:pt x="2579" y="5"/>
                    <a:pt x="2581" y="6"/>
                    <a:pt x="2584" y="8"/>
                  </a:cubicBezTo>
                  <a:lnTo>
                    <a:pt x="2584" y="8"/>
                  </a:lnTo>
                  <a:cubicBezTo>
                    <a:pt x="2596" y="3"/>
                    <a:pt x="2601" y="1"/>
                    <a:pt x="2598" y="1"/>
                  </a:cubicBezTo>
                  <a:close/>
                  <a:moveTo>
                    <a:pt x="2584" y="8"/>
                  </a:moveTo>
                  <a:lnTo>
                    <a:pt x="2584" y="8"/>
                  </a:lnTo>
                  <a:cubicBezTo>
                    <a:pt x="2374" y="87"/>
                    <a:pt x="0" y="833"/>
                    <a:pt x="0" y="833"/>
                  </a:cubicBezTo>
                  <a:cubicBezTo>
                    <a:pt x="1030" y="2210"/>
                    <a:pt x="3456" y="3346"/>
                    <a:pt x="4844" y="3346"/>
                  </a:cubicBezTo>
                  <a:cubicBezTo>
                    <a:pt x="5202" y="3346"/>
                    <a:pt x="5490" y="3271"/>
                    <a:pt x="5669" y="3105"/>
                  </a:cubicBezTo>
                  <a:cubicBezTo>
                    <a:pt x="6521" y="2310"/>
                    <a:pt x="2739" y="98"/>
                    <a:pt x="258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83;p69"/>
            <p:cNvSpPr/>
            <p:nvPr/>
          </p:nvSpPr>
          <p:spPr>
            <a:xfrm>
              <a:off x="-1019022" y="4161867"/>
              <a:ext cx="317697" cy="228695"/>
            </a:xfrm>
            <a:custGeom>
              <a:avLst/>
              <a:gdLst/>
              <a:ahLst/>
              <a:cxnLst/>
              <a:rect l="l" t="t" r="r" b="b"/>
              <a:pathLst>
                <a:path w="20939" h="15073" extrusionOk="0">
                  <a:moveTo>
                    <a:pt x="13407" y="0"/>
                  </a:moveTo>
                  <a:cubicBezTo>
                    <a:pt x="11454" y="3237"/>
                    <a:pt x="8648" y="4149"/>
                    <a:pt x="6108" y="4149"/>
                  </a:cubicBezTo>
                  <a:cubicBezTo>
                    <a:pt x="2834" y="4149"/>
                    <a:pt x="0" y="2636"/>
                    <a:pt x="0" y="2635"/>
                  </a:cubicBezTo>
                  <a:lnTo>
                    <a:pt x="0" y="2635"/>
                  </a:lnTo>
                  <a:cubicBezTo>
                    <a:pt x="0" y="2636"/>
                    <a:pt x="2069" y="12183"/>
                    <a:pt x="7532" y="14405"/>
                  </a:cubicBezTo>
                  <a:cubicBezTo>
                    <a:pt x="8711" y="14885"/>
                    <a:pt x="9891" y="15073"/>
                    <a:pt x="11015" y="15073"/>
                  </a:cubicBezTo>
                  <a:cubicBezTo>
                    <a:pt x="15098" y="15073"/>
                    <a:pt x="18455" y="12593"/>
                    <a:pt x="18455" y="12593"/>
                  </a:cubicBezTo>
                  <a:cubicBezTo>
                    <a:pt x="20939" y="2552"/>
                    <a:pt x="13407" y="0"/>
                    <a:pt x="13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84;p69"/>
            <p:cNvSpPr/>
            <p:nvPr/>
          </p:nvSpPr>
          <p:spPr>
            <a:xfrm>
              <a:off x="-1054389" y="4168877"/>
              <a:ext cx="62222" cy="55698"/>
            </a:xfrm>
            <a:custGeom>
              <a:avLst/>
              <a:gdLst/>
              <a:ahLst/>
              <a:cxnLst/>
              <a:rect l="l" t="t" r="r" b="b"/>
              <a:pathLst>
                <a:path w="4101" h="3671" extrusionOk="0">
                  <a:moveTo>
                    <a:pt x="1147" y="0"/>
                  </a:moveTo>
                  <a:cubicBezTo>
                    <a:pt x="945" y="0"/>
                    <a:pt x="772" y="32"/>
                    <a:pt x="650" y="100"/>
                  </a:cubicBezTo>
                  <a:cubicBezTo>
                    <a:pt x="53" y="428"/>
                    <a:pt x="0" y="1473"/>
                    <a:pt x="533" y="2431"/>
                  </a:cubicBezTo>
                  <a:cubicBezTo>
                    <a:pt x="957" y="3192"/>
                    <a:pt x="1622" y="3670"/>
                    <a:pt x="2178" y="3670"/>
                  </a:cubicBezTo>
                  <a:cubicBezTo>
                    <a:pt x="2321" y="3670"/>
                    <a:pt x="2458" y="3638"/>
                    <a:pt x="2581" y="3570"/>
                  </a:cubicBezTo>
                  <a:cubicBezTo>
                    <a:pt x="3177" y="3242"/>
                    <a:pt x="4100" y="2198"/>
                    <a:pt x="3566" y="1239"/>
                  </a:cubicBezTo>
                  <a:cubicBezTo>
                    <a:pt x="3143" y="479"/>
                    <a:pt x="1927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85;p69"/>
            <p:cNvSpPr/>
            <p:nvPr/>
          </p:nvSpPr>
          <p:spPr>
            <a:xfrm>
              <a:off x="-846997" y="3934613"/>
              <a:ext cx="632845" cy="483335"/>
            </a:xfrm>
            <a:custGeom>
              <a:avLst/>
              <a:gdLst/>
              <a:ahLst/>
              <a:cxnLst/>
              <a:rect l="l" t="t" r="r" b="b"/>
              <a:pathLst>
                <a:path w="41710" h="31856" extrusionOk="0">
                  <a:moveTo>
                    <a:pt x="17683" y="0"/>
                  </a:moveTo>
                  <a:cubicBezTo>
                    <a:pt x="12026" y="0"/>
                    <a:pt x="7620" y="4692"/>
                    <a:pt x="7620" y="4692"/>
                  </a:cubicBezTo>
                  <a:lnTo>
                    <a:pt x="9186" y="1728"/>
                  </a:lnTo>
                  <a:lnTo>
                    <a:pt x="9186" y="1728"/>
                  </a:lnTo>
                  <a:cubicBezTo>
                    <a:pt x="3062" y="3620"/>
                    <a:pt x="3062" y="10123"/>
                    <a:pt x="3062" y="10123"/>
                  </a:cubicBezTo>
                  <a:lnTo>
                    <a:pt x="2069" y="7819"/>
                  </a:lnTo>
                  <a:cubicBezTo>
                    <a:pt x="0" y="11193"/>
                    <a:pt x="2069" y="14978"/>
                    <a:pt x="2069" y="14978"/>
                  </a:cubicBezTo>
                  <a:cubicBezTo>
                    <a:pt x="8275" y="19999"/>
                    <a:pt x="6599" y="27915"/>
                    <a:pt x="6599" y="27916"/>
                  </a:cubicBezTo>
                  <a:cubicBezTo>
                    <a:pt x="7709" y="30895"/>
                    <a:pt x="14498" y="31855"/>
                    <a:pt x="21313" y="31855"/>
                  </a:cubicBezTo>
                  <a:cubicBezTo>
                    <a:pt x="28086" y="31855"/>
                    <a:pt x="34885" y="30907"/>
                    <a:pt x="36164" y="30050"/>
                  </a:cubicBezTo>
                  <a:cubicBezTo>
                    <a:pt x="38729" y="28332"/>
                    <a:pt x="38813" y="25021"/>
                    <a:pt x="38813" y="25021"/>
                  </a:cubicBezTo>
                  <a:lnTo>
                    <a:pt x="40964" y="26174"/>
                  </a:lnTo>
                  <a:cubicBezTo>
                    <a:pt x="41710" y="23376"/>
                    <a:pt x="37820" y="19342"/>
                    <a:pt x="37820" y="19342"/>
                  </a:cubicBezTo>
                  <a:lnTo>
                    <a:pt x="37820" y="19342"/>
                  </a:lnTo>
                  <a:lnTo>
                    <a:pt x="40136" y="20824"/>
                  </a:lnTo>
                  <a:cubicBezTo>
                    <a:pt x="40467" y="16543"/>
                    <a:pt x="34510" y="11606"/>
                    <a:pt x="34510" y="11606"/>
                  </a:cubicBezTo>
                  <a:lnTo>
                    <a:pt x="34510" y="11606"/>
                  </a:lnTo>
                  <a:lnTo>
                    <a:pt x="37488" y="12181"/>
                  </a:lnTo>
                  <a:cubicBezTo>
                    <a:pt x="35999" y="6337"/>
                    <a:pt x="28054" y="5679"/>
                    <a:pt x="28054" y="5679"/>
                  </a:cubicBezTo>
                  <a:lnTo>
                    <a:pt x="31198" y="5350"/>
                  </a:lnTo>
                  <a:cubicBezTo>
                    <a:pt x="29015" y="1985"/>
                    <a:pt x="24243" y="1412"/>
                    <a:pt x="21244" y="1412"/>
                  </a:cubicBezTo>
                  <a:cubicBezTo>
                    <a:pt x="19696" y="1412"/>
                    <a:pt x="18620" y="1565"/>
                    <a:pt x="18620" y="1565"/>
                  </a:cubicBezTo>
                  <a:lnTo>
                    <a:pt x="20524" y="412"/>
                  </a:lnTo>
                  <a:cubicBezTo>
                    <a:pt x="19553" y="124"/>
                    <a:pt x="18602" y="0"/>
                    <a:pt x="1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86;p69"/>
            <p:cNvSpPr/>
            <p:nvPr/>
          </p:nvSpPr>
          <p:spPr>
            <a:xfrm>
              <a:off x="-865962" y="4216397"/>
              <a:ext cx="28115" cy="46109"/>
            </a:xfrm>
            <a:custGeom>
              <a:avLst/>
              <a:gdLst/>
              <a:ahLst/>
              <a:cxnLst/>
              <a:rect l="l" t="t" r="r" b="b"/>
              <a:pathLst>
                <a:path w="1853" h="3039" extrusionOk="0">
                  <a:moveTo>
                    <a:pt x="925" y="1"/>
                  </a:moveTo>
                  <a:cubicBezTo>
                    <a:pt x="412" y="1"/>
                    <a:pt x="0" y="681"/>
                    <a:pt x="0" y="1519"/>
                  </a:cubicBezTo>
                  <a:cubicBezTo>
                    <a:pt x="0" y="2358"/>
                    <a:pt x="413" y="3039"/>
                    <a:pt x="925" y="3039"/>
                  </a:cubicBezTo>
                  <a:cubicBezTo>
                    <a:pt x="1436" y="3039"/>
                    <a:pt x="1853" y="2358"/>
                    <a:pt x="1853" y="1519"/>
                  </a:cubicBezTo>
                  <a:cubicBezTo>
                    <a:pt x="1853" y="681"/>
                    <a:pt x="1438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87;p69"/>
            <p:cNvSpPr/>
            <p:nvPr/>
          </p:nvSpPr>
          <p:spPr>
            <a:xfrm>
              <a:off x="-846450" y="4242767"/>
              <a:ext cx="95298" cy="92522"/>
            </a:xfrm>
            <a:custGeom>
              <a:avLst/>
              <a:gdLst/>
              <a:ahLst/>
              <a:cxnLst/>
              <a:rect l="l" t="t" r="r" b="b"/>
              <a:pathLst>
                <a:path w="6281" h="6098" extrusionOk="0">
                  <a:moveTo>
                    <a:pt x="3136" y="0"/>
                  </a:moveTo>
                  <a:cubicBezTo>
                    <a:pt x="1510" y="0"/>
                    <a:pt x="154" y="1273"/>
                    <a:pt x="78" y="2907"/>
                  </a:cubicBezTo>
                  <a:cubicBezTo>
                    <a:pt x="1" y="4590"/>
                    <a:pt x="1307" y="6015"/>
                    <a:pt x="2997" y="6094"/>
                  </a:cubicBezTo>
                  <a:cubicBezTo>
                    <a:pt x="3045" y="6096"/>
                    <a:pt x="3093" y="6097"/>
                    <a:pt x="3141" y="6097"/>
                  </a:cubicBezTo>
                  <a:cubicBezTo>
                    <a:pt x="4770" y="6097"/>
                    <a:pt x="6125" y="4824"/>
                    <a:pt x="6202" y="3190"/>
                  </a:cubicBezTo>
                  <a:cubicBezTo>
                    <a:pt x="6280" y="1508"/>
                    <a:pt x="4973" y="82"/>
                    <a:pt x="3282" y="4"/>
                  </a:cubicBezTo>
                  <a:cubicBezTo>
                    <a:pt x="3233" y="1"/>
                    <a:pt x="3185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88;p69"/>
            <p:cNvSpPr/>
            <p:nvPr/>
          </p:nvSpPr>
          <p:spPr>
            <a:xfrm>
              <a:off x="-770922" y="4081013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2" y="0"/>
                  </a:moveTo>
                  <a:cubicBezTo>
                    <a:pt x="336" y="0"/>
                    <a:pt x="168" y="74"/>
                    <a:pt x="135" y="201"/>
                  </a:cubicBezTo>
                  <a:lnTo>
                    <a:pt x="137" y="200"/>
                  </a:lnTo>
                  <a:lnTo>
                    <a:pt x="137" y="200"/>
                  </a:lnTo>
                  <a:cubicBezTo>
                    <a:pt x="1" y="742"/>
                    <a:pt x="75" y="1388"/>
                    <a:pt x="453" y="1816"/>
                  </a:cubicBezTo>
                  <a:cubicBezTo>
                    <a:pt x="497" y="1866"/>
                    <a:pt x="564" y="1886"/>
                    <a:pt x="634" y="1886"/>
                  </a:cubicBezTo>
                  <a:cubicBezTo>
                    <a:pt x="825" y="1886"/>
                    <a:pt x="1044" y="1735"/>
                    <a:pt x="915" y="1589"/>
                  </a:cubicBezTo>
                  <a:cubicBezTo>
                    <a:pt x="576" y="1206"/>
                    <a:pt x="530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89;p69"/>
            <p:cNvSpPr/>
            <p:nvPr/>
          </p:nvSpPr>
          <p:spPr>
            <a:xfrm>
              <a:off x="-731883" y="4042020"/>
              <a:ext cx="13822" cy="21408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506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6"/>
                    <a:pt x="1" y="878"/>
                    <a:pt x="300" y="1285"/>
                  </a:cubicBezTo>
                  <a:cubicBezTo>
                    <a:pt x="361" y="1368"/>
                    <a:pt x="513" y="1410"/>
                    <a:pt x="641" y="1410"/>
                  </a:cubicBezTo>
                  <a:cubicBezTo>
                    <a:pt x="779" y="1410"/>
                    <a:pt x="887" y="1361"/>
                    <a:pt x="814" y="1261"/>
                  </a:cubicBezTo>
                  <a:cubicBezTo>
                    <a:pt x="546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90;p69"/>
            <p:cNvSpPr/>
            <p:nvPr/>
          </p:nvSpPr>
          <p:spPr>
            <a:xfrm>
              <a:off x="-720458" y="410254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1"/>
                  </a:moveTo>
                  <a:cubicBezTo>
                    <a:pt x="417" y="1"/>
                    <a:pt x="336" y="21"/>
                    <a:pt x="301" y="69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6"/>
                    <a:pt x="828" y="196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91;p69"/>
            <p:cNvSpPr/>
            <p:nvPr/>
          </p:nvSpPr>
          <p:spPr>
            <a:xfrm>
              <a:off x="-686684" y="4056130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0" y="0"/>
                  </a:moveTo>
                  <a:cubicBezTo>
                    <a:pt x="334" y="0"/>
                    <a:pt x="166" y="75"/>
                    <a:pt x="135" y="202"/>
                  </a:cubicBezTo>
                  <a:lnTo>
                    <a:pt x="135" y="201"/>
                  </a:lnTo>
                  <a:lnTo>
                    <a:pt x="135" y="201"/>
                  </a:lnTo>
                  <a:cubicBezTo>
                    <a:pt x="0" y="742"/>
                    <a:pt x="73" y="1389"/>
                    <a:pt x="452" y="1817"/>
                  </a:cubicBezTo>
                  <a:cubicBezTo>
                    <a:pt x="495" y="1866"/>
                    <a:pt x="562" y="1887"/>
                    <a:pt x="632" y="1887"/>
                  </a:cubicBezTo>
                  <a:cubicBezTo>
                    <a:pt x="823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0"/>
                  </a:cubicBezTo>
                  <a:cubicBezTo>
                    <a:pt x="677" y="53"/>
                    <a:pt x="585" y="0"/>
                    <a:pt x="470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92;p69"/>
            <p:cNvSpPr/>
            <p:nvPr/>
          </p:nvSpPr>
          <p:spPr>
            <a:xfrm>
              <a:off x="-770345" y="4139093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7"/>
                    <a:pt x="1" y="878"/>
                    <a:pt x="297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4" y="1361"/>
                    <a:pt x="812" y="1261"/>
                  </a:cubicBezTo>
                  <a:cubicBezTo>
                    <a:pt x="544" y="896"/>
                    <a:pt x="611" y="496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93;p69"/>
            <p:cNvSpPr/>
            <p:nvPr/>
          </p:nvSpPr>
          <p:spPr>
            <a:xfrm>
              <a:off x="-669145" y="401149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8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09" y="495"/>
                    <a:pt x="830" y="196"/>
                  </a:cubicBezTo>
                  <a:cubicBezTo>
                    <a:pt x="909" y="87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94;p69"/>
            <p:cNvSpPr/>
            <p:nvPr/>
          </p:nvSpPr>
          <p:spPr>
            <a:xfrm>
              <a:off x="-641394" y="4079769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6" y="0"/>
                    <a:pt x="169" y="74"/>
                    <a:pt x="136" y="202"/>
                  </a:cubicBezTo>
                  <a:cubicBezTo>
                    <a:pt x="0" y="743"/>
                    <a:pt x="74" y="1388"/>
                    <a:pt x="454" y="1817"/>
                  </a:cubicBezTo>
                  <a:cubicBezTo>
                    <a:pt x="498" y="1866"/>
                    <a:pt x="565" y="1887"/>
                    <a:pt x="635" y="1887"/>
                  </a:cubicBezTo>
                  <a:cubicBezTo>
                    <a:pt x="825" y="1887"/>
                    <a:pt x="1044" y="1736"/>
                    <a:pt x="914" y="1589"/>
                  </a:cubicBezTo>
                  <a:cubicBezTo>
                    <a:pt x="574" y="1207"/>
                    <a:pt x="528" y="653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95;p69"/>
            <p:cNvSpPr/>
            <p:nvPr/>
          </p:nvSpPr>
          <p:spPr>
            <a:xfrm>
              <a:off x="-602340" y="4040791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96;p69"/>
            <p:cNvSpPr/>
            <p:nvPr/>
          </p:nvSpPr>
          <p:spPr>
            <a:xfrm>
              <a:off x="-590945" y="4101314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7" y="0"/>
                    <a:pt x="337" y="20"/>
                    <a:pt x="302" y="68"/>
                  </a:cubicBezTo>
                  <a:cubicBezTo>
                    <a:pt x="57" y="406"/>
                    <a:pt x="1" y="876"/>
                    <a:pt x="299" y="1283"/>
                  </a:cubicBezTo>
                  <a:cubicBezTo>
                    <a:pt x="360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5" y="894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97;p69"/>
            <p:cNvSpPr/>
            <p:nvPr/>
          </p:nvSpPr>
          <p:spPr>
            <a:xfrm>
              <a:off x="-557156" y="4054886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2"/>
                  </a:cubicBezTo>
                  <a:cubicBezTo>
                    <a:pt x="0" y="743"/>
                    <a:pt x="74" y="1389"/>
                    <a:pt x="453" y="1817"/>
                  </a:cubicBezTo>
                  <a:cubicBezTo>
                    <a:pt x="496" y="1866"/>
                    <a:pt x="562" y="1887"/>
                    <a:pt x="632" y="1887"/>
                  </a:cubicBezTo>
                  <a:cubicBezTo>
                    <a:pt x="823" y="1887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98;p69"/>
            <p:cNvSpPr/>
            <p:nvPr/>
          </p:nvSpPr>
          <p:spPr>
            <a:xfrm>
              <a:off x="-640817" y="4137864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1"/>
                  </a:moveTo>
                  <a:cubicBezTo>
                    <a:pt x="417" y="1"/>
                    <a:pt x="337" y="21"/>
                    <a:pt x="303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99;p69"/>
            <p:cNvSpPr/>
            <p:nvPr/>
          </p:nvSpPr>
          <p:spPr>
            <a:xfrm>
              <a:off x="-539647" y="4010248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00;p69"/>
            <p:cNvSpPr/>
            <p:nvPr/>
          </p:nvSpPr>
          <p:spPr>
            <a:xfrm>
              <a:off x="-704891" y="4251157"/>
              <a:ext cx="15840" cy="28615"/>
            </a:xfrm>
            <a:custGeom>
              <a:avLst/>
              <a:gdLst/>
              <a:ahLst/>
              <a:cxnLst/>
              <a:rect l="l" t="t" r="r" b="b"/>
              <a:pathLst>
                <a:path w="1044" h="1886" extrusionOk="0">
                  <a:moveTo>
                    <a:pt x="472" y="0"/>
                  </a:moveTo>
                  <a:cubicBezTo>
                    <a:pt x="336" y="0"/>
                    <a:pt x="168" y="74"/>
                    <a:pt x="136" y="201"/>
                  </a:cubicBezTo>
                  <a:cubicBezTo>
                    <a:pt x="0" y="742"/>
                    <a:pt x="74" y="1388"/>
                    <a:pt x="453" y="1816"/>
                  </a:cubicBezTo>
                  <a:cubicBezTo>
                    <a:pt x="496" y="1865"/>
                    <a:pt x="563" y="1886"/>
                    <a:pt x="634" y="1886"/>
                  </a:cubicBezTo>
                  <a:cubicBezTo>
                    <a:pt x="824" y="1886"/>
                    <a:pt x="1044" y="1735"/>
                    <a:pt x="914" y="1589"/>
                  </a:cubicBezTo>
                  <a:cubicBezTo>
                    <a:pt x="575" y="1206"/>
                    <a:pt x="528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01;p69"/>
            <p:cNvSpPr/>
            <p:nvPr/>
          </p:nvSpPr>
          <p:spPr>
            <a:xfrm>
              <a:off x="-665837" y="4212179"/>
              <a:ext cx="13807" cy="21378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8" y="1409"/>
                  </a:cubicBezTo>
                  <a:cubicBezTo>
                    <a:pt x="776" y="1409"/>
                    <a:pt x="885" y="1359"/>
                    <a:pt x="812" y="1260"/>
                  </a:cubicBezTo>
                  <a:cubicBezTo>
                    <a:pt x="546" y="895"/>
                    <a:pt x="611" y="495"/>
                    <a:pt x="830" y="194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02;p69"/>
            <p:cNvSpPr/>
            <p:nvPr/>
          </p:nvSpPr>
          <p:spPr>
            <a:xfrm>
              <a:off x="-654442" y="427268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03;p69"/>
            <p:cNvSpPr/>
            <p:nvPr/>
          </p:nvSpPr>
          <p:spPr>
            <a:xfrm>
              <a:off x="-620653" y="4226259"/>
              <a:ext cx="15840" cy="28646"/>
            </a:xfrm>
            <a:custGeom>
              <a:avLst/>
              <a:gdLst/>
              <a:ahLst/>
              <a:cxnLst/>
              <a:rect l="l" t="t" r="r" b="b"/>
              <a:pathLst>
                <a:path w="1044" h="1888" extrusionOk="0">
                  <a:moveTo>
                    <a:pt x="469" y="1"/>
                  </a:moveTo>
                  <a:cubicBezTo>
                    <a:pt x="333" y="1"/>
                    <a:pt x="166" y="75"/>
                    <a:pt x="135" y="203"/>
                  </a:cubicBezTo>
                  <a:lnTo>
                    <a:pt x="135" y="202"/>
                  </a:lnTo>
                  <a:lnTo>
                    <a:pt x="135" y="202"/>
                  </a:lnTo>
                  <a:cubicBezTo>
                    <a:pt x="0" y="743"/>
                    <a:pt x="74" y="1390"/>
                    <a:pt x="451" y="1818"/>
                  </a:cubicBezTo>
                  <a:cubicBezTo>
                    <a:pt x="495" y="1867"/>
                    <a:pt x="561" y="1888"/>
                    <a:pt x="632" y="1888"/>
                  </a:cubicBezTo>
                  <a:cubicBezTo>
                    <a:pt x="823" y="1888"/>
                    <a:pt x="1043" y="1737"/>
                    <a:pt x="913" y="1590"/>
                  </a:cubicBezTo>
                  <a:cubicBezTo>
                    <a:pt x="574" y="1207"/>
                    <a:pt x="527" y="653"/>
                    <a:pt x="648" y="171"/>
                  </a:cubicBezTo>
                  <a:cubicBezTo>
                    <a:pt x="677" y="54"/>
                    <a:pt x="584" y="1"/>
                    <a:pt x="469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04;p69"/>
            <p:cNvSpPr/>
            <p:nvPr/>
          </p:nvSpPr>
          <p:spPr>
            <a:xfrm>
              <a:off x="-704314" y="430925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0"/>
                  </a:moveTo>
                  <a:cubicBezTo>
                    <a:pt x="417" y="0"/>
                    <a:pt x="337" y="21"/>
                    <a:pt x="303" y="68"/>
                  </a:cubicBezTo>
                  <a:cubicBezTo>
                    <a:pt x="55" y="406"/>
                    <a:pt x="0" y="875"/>
                    <a:pt x="297" y="1284"/>
                  </a:cubicBezTo>
                  <a:cubicBezTo>
                    <a:pt x="358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7"/>
                    <a:pt x="689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05;p69"/>
            <p:cNvSpPr/>
            <p:nvPr/>
          </p:nvSpPr>
          <p:spPr>
            <a:xfrm>
              <a:off x="-603144" y="4181637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8" y="1"/>
                  </a:moveTo>
                  <a:cubicBezTo>
                    <a:pt x="419" y="1"/>
                    <a:pt x="339" y="21"/>
                    <a:pt x="304" y="69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3" y="1409"/>
                    <a:pt x="640" y="1409"/>
                  </a:cubicBezTo>
                  <a:cubicBezTo>
                    <a:pt x="778" y="1409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2" y="196"/>
                  </a:cubicBezTo>
                  <a:cubicBezTo>
                    <a:pt x="910" y="87"/>
                    <a:pt x="691" y="1"/>
                    <a:pt x="508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06;p69"/>
            <p:cNvSpPr/>
            <p:nvPr/>
          </p:nvSpPr>
          <p:spPr>
            <a:xfrm>
              <a:off x="-544851" y="4134117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5" y="0"/>
                    <a:pt x="168" y="75"/>
                    <a:pt x="137" y="202"/>
                  </a:cubicBezTo>
                  <a:cubicBezTo>
                    <a:pt x="0" y="742"/>
                    <a:pt x="76" y="1389"/>
                    <a:pt x="454" y="1817"/>
                  </a:cubicBezTo>
                  <a:cubicBezTo>
                    <a:pt x="498" y="1866"/>
                    <a:pt x="564" y="1887"/>
                    <a:pt x="634" y="1887"/>
                  </a:cubicBezTo>
                  <a:cubicBezTo>
                    <a:pt x="824" y="1887"/>
                    <a:pt x="1044" y="1736"/>
                    <a:pt x="914" y="1590"/>
                  </a:cubicBezTo>
                  <a:cubicBezTo>
                    <a:pt x="575" y="1207"/>
                    <a:pt x="530" y="652"/>
                    <a:pt x="650" y="170"/>
                  </a:cubicBezTo>
                  <a:cubicBezTo>
                    <a:pt x="679" y="53"/>
                    <a:pt x="586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07;p69"/>
            <p:cNvSpPr/>
            <p:nvPr/>
          </p:nvSpPr>
          <p:spPr>
            <a:xfrm>
              <a:off x="-505797" y="4095123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lnTo>
                    <a:pt x="302" y="69"/>
                  </a:lnTo>
                  <a:cubicBezTo>
                    <a:pt x="57" y="406"/>
                    <a:pt x="1" y="877"/>
                    <a:pt x="298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08;p69"/>
            <p:cNvSpPr/>
            <p:nvPr/>
          </p:nvSpPr>
          <p:spPr>
            <a:xfrm>
              <a:off x="-494403" y="415566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5" y="0"/>
                  </a:moveTo>
                  <a:cubicBezTo>
                    <a:pt x="417" y="0"/>
                    <a:pt x="337" y="20"/>
                    <a:pt x="302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9" y="194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09;p69"/>
            <p:cNvSpPr/>
            <p:nvPr/>
          </p:nvSpPr>
          <p:spPr>
            <a:xfrm>
              <a:off x="-460644" y="4109249"/>
              <a:ext cx="15855" cy="28646"/>
            </a:xfrm>
            <a:custGeom>
              <a:avLst/>
              <a:gdLst/>
              <a:ahLst/>
              <a:cxnLst/>
              <a:rect l="l" t="t" r="r" b="b"/>
              <a:pathLst>
                <a:path w="1045" h="1888" extrusionOk="0">
                  <a:moveTo>
                    <a:pt x="472" y="0"/>
                  </a:moveTo>
                  <a:cubicBezTo>
                    <a:pt x="336" y="0"/>
                    <a:pt x="169" y="74"/>
                    <a:pt x="137" y="202"/>
                  </a:cubicBezTo>
                  <a:cubicBezTo>
                    <a:pt x="1" y="744"/>
                    <a:pt x="75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5"/>
                    <a:pt x="915" y="1588"/>
                  </a:cubicBezTo>
                  <a:cubicBezTo>
                    <a:pt x="576" y="1205"/>
                    <a:pt x="530" y="651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10;p69"/>
            <p:cNvSpPr/>
            <p:nvPr/>
          </p:nvSpPr>
          <p:spPr>
            <a:xfrm>
              <a:off x="-544275" y="419222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7" y="20"/>
                    <a:pt x="303" y="68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3" y="1259"/>
                  </a:cubicBezTo>
                  <a:cubicBezTo>
                    <a:pt x="545" y="895"/>
                    <a:pt x="610" y="495"/>
                    <a:pt x="830" y="194"/>
                  </a:cubicBezTo>
                  <a:cubicBezTo>
                    <a:pt x="908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11;p69"/>
            <p:cNvSpPr/>
            <p:nvPr/>
          </p:nvSpPr>
          <p:spPr>
            <a:xfrm>
              <a:off x="-443074" y="406459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8"/>
                    <a:pt x="297" y="1285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6" y="1410"/>
                    <a:pt x="884" y="1361"/>
                    <a:pt x="812" y="1261"/>
                  </a:cubicBezTo>
                  <a:cubicBezTo>
                    <a:pt x="544" y="896"/>
                    <a:pt x="609" y="496"/>
                    <a:pt x="828" y="195"/>
                  </a:cubicBezTo>
                  <a:cubicBezTo>
                    <a:pt x="908" y="88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12;p69"/>
            <p:cNvSpPr/>
            <p:nvPr/>
          </p:nvSpPr>
          <p:spPr>
            <a:xfrm>
              <a:off x="-588260" y="4304261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3" y="1"/>
                  </a:moveTo>
                  <a:cubicBezTo>
                    <a:pt x="337" y="1"/>
                    <a:pt x="170" y="75"/>
                    <a:pt x="138" y="202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1" y="742"/>
                    <a:pt x="76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6"/>
                    <a:pt x="915" y="1590"/>
                  </a:cubicBezTo>
                  <a:cubicBezTo>
                    <a:pt x="574" y="1207"/>
                    <a:pt x="529" y="653"/>
                    <a:pt x="650" y="170"/>
                  </a:cubicBezTo>
                  <a:cubicBezTo>
                    <a:pt x="680" y="53"/>
                    <a:pt x="587" y="1"/>
                    <a:pt x="473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13;p69"/>
            <p:cNvSpPr/>
            <p:nvPr/>
          </p:nvSpPr>
          <p:spPr>
            <a:xfrm>
              <a:off x="-549221" y="4265283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5"/>
                    <a:pt x="1" y="876"/>
                    <a:pt x="300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1"/>
                  </a:cubicBezTo>
                  <a:cubicBezTo>
                    <a:pt x="547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14;p69"/>
            <p:cNvSpPr/>
            <p:nvPr/>
          </p:nvSpPr>
          <p:spPr>
            <a:xfrm>
              <a:off x="-537811" y="4325806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5" y="0"/>
                  </a:moveTo>
                  <a:cubicBezTo>
                    <a:pt x="417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9" y="1409"/>
                  </a:cubicBezTo>
                  <a:cubicBezTo>
                    <a:pt x="778" y="1409"/>
                    <a:pt x="886" y="1359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09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15;p69"/>
            <p:cNvSpPr/>
            <p:nvPr/>
          </p:nvSpPr>
          <p:spPr>
            <a:xfrm>
              <a:off x="-504022" y="4279393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0"/>
                  </a:moveTo>
                  <a:cubicBezTo>
                    <a:pt x="335" y="0"/>
                    <a:pt x="167" y="74"/>
                    <a:pt x="135" y="202"/>
                  </a:cubicBezTo>
                  <a:lnTo>
                    <a:pt x="135" y="200"/>
                  </a:lnTo>
                  <a:lnTo>
                    <a:pt x="135" y="200"/>
                  </a:lnTo>
                  <a:cubicBezTo>
                    <a:pt x="0" y="742"/>
                    <a:pt x="75" y="1389"/>
                    <a:pt x="453" y="1817"/>
                  </a:cubicBezTo>
                  <a:cubicBezTo>
                    <a:pt x="496" y="1866"/>
                    <a:pt x="563" y="1887"/>
                    <a:pt x="633" y="1887"/>
                  </a:cubicBezTo>
                  <a:cubicBezTo>
                    <a:pt x="823" y="1887"/>
                    <a:pt x="1042" y="1736"/>
                    <a:pt x="913" y="1590"/>
                  </a:cubicBezTo>
                  <a:cubicBezTo>
                    <a:pt x="574" y="1205"/>
                    <a:pt x="529" y="651"/>
                    <a:pt x="648" y="170"/>
                  </a:cubicBezTo>
                  <a:cubicBezTo>
                    <a:pt x="678" y="53"/>
                    <a:pt x="586" y="0"/>
                    <a:pt x="471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16;p69"/>
            <p:cNvSpPr/>
            <p:nvPr/>
          </p:nvSpPr>
          <p:spPr>
            <a:xfrm>
              <a:off x="-587714" y="4362357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9" y="0"/>
                    <a:pt x="339" y="20"/>
                    <a:pt x="304" y="68"/>
                  </a:cubicBezTo>
                  <a:cubicBezTo>
                    <a:pt x="57" y="405"/>
                    <a:pt x="1" y="878"/>
                    <a:pt x="299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0"/>
                  </a:cubicBezTo>
                  <a:cubicBezTo>
                    <a:pt x="547" y="894"/>
                    <a:pt x="612" y="496"/>
                    <a:pt x="832" y="195"/>
                  </a:cubicBezTo>
                  <a:cubicBezTo>
                    <a:pt x="912" y="87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17;p69"/>
            <p:cNvSpPr/>
            <p:nvPr/>
          </p:nvSpPr>
          <p:spPr>
            <a:xfrm>
              <a:off x="-486498" y="4234741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6" y="1"/>
                  </a:moveTo>
                  <a:cubicBezTo>
                    <a:pt x="418" y="1"/>
                    <a:pt x="338" y="21"/>
                    <a:pt x="303" y="68"/>
                  </a:cubicBezTo>
                  <a:cubicBezTo>
                    <a:pt x="56" y="407"/>
                    <a:pt x="0" y="878"/>
                    <a:pt x="298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8" y="1410"/>
                    <a:pt x="886" y="1361"/>
                    <a:pt x="813" y="1261"/>
                  </a:cubicBezTo>
                  <a:cubicBezTo>
                    <a:pt x="545" y="896"/>
                    <a:pt x="612" y="496"/>
                    <a:pt x="830" y="195"/>
                  </a:cubicBezTo>
                  <a:cubicBezTo>
                    <a:pt x="910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18;p69"/>
            <p:cNvSpPr/>
            <p:nvPr/>
          </p:nvSpPr>
          <p:spPr>
            <a:xfrm>
              <a:off x="-431361" y="4221283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3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0" y="743"/>
                    <a:pt x="75" y="1388"/>
                    <a:pt x="453" y="1816"/>
                  </a:cubicBezTo>
                  <a:cubicBezTo>
                    <a:pt x="497" y="1866"/>
                    <a:pt x="564" y="1887"/>
                    <a:pt x="635" y="1887"/>
                  </a:cubicBezTo>
                  <a:cubicBezTo>
                    <a:pt x="825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1"/>
                  </a:cubicBezTo>
                  <a:cubicBezTo>
                    <a:pt x="678" y="53"/>
                    <a:pt x="586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19;p69"/>
            <p:cNvSpPr/>
            <p:nvPr/>
          </p:nvSpPr>
          <p:spPr>
            <a:xfrm>
              <a:off x="-392307" y="418230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8" y="0"/>
                  </a:moveTo>
                  <a:cubicBezTo>
                    <a:pt x="419" y="0"/>
                    <a:pt x="339" y="21"/>
                    <a:pt x="304" y="68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0" y="196"/>
                  </a:cubicBezTo>
                  <a:cubicBezTo>
                    <a:pt x="910" y="87"/>
                    <a:pt x="691" y="0"/>
                    <a:pt x="508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20;p69"/>
            <p:cNvSpPr/>
            <p:nvPr/>
          </p:nvSpPr>
          <p:spPr>
            <a:xfrm>
              <a:off x="-380913" y="4242812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7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5"/>
                    <a:pt x="829" y="196"/>
                  </a:cubicBezTo>
                  <a:cubicBezTo>
                    <a:pt x="908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21;p69"/>
            <p:cNvSpPr/>
            <p:nvPr/>
          </p:nvSpPr>
          <p:spPr>
            <a:xfrm>
              <a:off x="-347123" y="4196385"/>
              <a:ext cx="15825" cy="28661"/>
            </a:xfrm>
            <a:custGeom>
              <a:avLst/>
              <a:gdLst/>
              <a:ahLst/>
              <a:cxnLst/>
              <a:rect l="l" t="t" r="r" b="b"/>
              <a:pathLst>
                <a:path w="1043" h="1889" extrusionOk="0">
                  <a:moveTo>
                    <a:pt x="470" y="1"/>
                  </a:moveTo>
                  <a:cubicBezTo>
                    <a:pt x="333" y="1"/>
                    <a:pt x="165" y="75"/>
                    <a:pt x="133" y="203"/>
                  </a:cubicBezTo>
                  <a:lnTo>
                    <a:pt x="135" y="203"/>
                  </a:lnTo>
                  <a:cubicBezTo>
                    <a:pt x="0" y="745"/>
                    <a:pt x="74" y="1390"/>
                    <a:pt x="451" y="1818"/>
                  </a:cubicBezTo>
                  <a:cubicBezTo>
                    <a:pt x="495" y="1867"/>
                    <a:pt x="562" y="1888"/>
                    <a:pt x="632" y="1888"/>
                  </a:cubicBezTo>
                  <a:cubicBezTo>
                    <a:pt x="823" y="1888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22;p69"/>
            <p:cNvSpPr/>
            <p:nvPr/>
          </p:nvSpPr>
          <p:spPr>
            <a:xfrm>
              <a:off x="-430785" y="4279378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0"/>
                  </a:moveTo>
                  <a:cubicBezTo>
                    <a:pt x="417" y="0"/>
                    <a:pt x="336" y="20"/>
                    <a:pt x="301" y="68"/>
                  </a:cubicBezTo>
                  <a:cubicBezTo>
                    <a:pt x="56" y="406"/>
                    <a:pt x="0" y="876"/>
                    <a:pt x="297" y="1284"/>
                  </a:cubicBezTo>
                  <a:cubicBezTo>
                    <a:pt x="359" y="1367"/>
                    <a:pt x="511" y="1409"/>
                    <a:pt x="638" y="1409"/>
                  </a:cubicBezTo>
                  <a:cubicBezTo>
                    <a:pt x="776" y="1409"/>
                    <a:pt x="884" y="1360"/>
                    <a:pt x="811" y="1259"/>
                  </a:cubicBezTo>
                  <a:cubicBezTo>
                    <a:pt x="545" y="895"/>
                    <a:pt x="610" y="495"/>
                    <a:pt x="828" y="195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23;p69"/>
            <p:cNvSpPr/>
            <p:nvPr/>
          </p:nvSpPr>
          <p:spPr>
            <a:xfrm>
              <a:off x="-329614" y="4151762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0"/>
                  </a:moveTo>
                  <a:cubicBezTo>
                    <a:pt x="418" y="0"/>
                    <a:pt x="338" y="21"/>
                    <a:pt x="304" y="68"/>
                  </a:cubicBezTo>
                  <a:cubicBezTo>
                    <a:pt x="55" y="406"/>
                    <a:pt x="1" y="877"/>
                    <a:pt x="299" y="1285"/>
                  </a:cubicBezTo>
                  <a:cubicBezTo>
                    <a:pt x="360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2" y="1261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09" y="87"/>
                    <a:pt x="690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24;p69"/>
            <p:cNvSpPr/>
            <p:nvPr/>
          </p:nvSpPr>
          <p:spPr>
            <a:xfrm>
              <a:off x="-687033" y="4144965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0"/>
                  </a:moveTo>
                  <a:cubicBezTo>
                    <a:pt x="418" y="0"/>
                    <a:pt x="337" y="21"/>
                    <a:pt x="303" y="68"/>
                  </a:cubicBezTo>
                  <a:cubicBezTo>
                    <a:pt x="55" y="406"/>
                    <a:pt x="1" y="877"/>
                    <a:pt x="297" y="1285"/>
                  </a:cubicBezTo>
                  <a:cubicBezTo>
                    <a:pt x="358" y="1368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11" y="495"/>
                    <a:pt x="829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25;p69"/>
            <p:cNvSpPr/>
            <p:nvPr/>
          </p:nvSpPr>
          <p:spPr>
            <a:xfrm>
              <a:off x="-731852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7" y="1"/>
                    <a:pt x="337" y="21"/>
                    <a:pt x="303" y="68"/>
                  </a:cubicBezTo>
                  <a:cubicBezTo>
                    <a:pt x="55" y="406"/>
                    <a:pt x="0" y="876"/>
                    <a:pt x="298" y="1285"/>
                  </a:cubicBezTo>
                  <a:cubicBezTo>
                    <a:pt x="359" y="1369"/>
                    <a:pt x="511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30" y="195"/>
                  </a:cubicBezTo>
                  <a:cubicBezTo>
                    <a:pt x="909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26;p69"/>
            <p:cNvSpPr/>
            <p:nvPr/>
          </p:nvSpPr>
          <p:spPr>
            <a:xfrm>
              <a:off x="-629256" y="3976884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8"/>
                    <a:pt x="298" y="1285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7"/>
                    <a:pt x="829" y="196"/>
                  </a:cubicBezTo>
                  <a:cubicBezTo>
                    <a:pt x="909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27;p69"/>
            <p:cNvSpPr/>
            <p:nvPr/>
          </p:nvSpPr>
          <p:spPr>
            <a:xfrm>
              <a:off x="-568399" y="3979175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6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4"/>
                    <a:pt x="612" y="496"/>
                    <a:pt x="830" y="195"/>
                  </a:cubicBezTo>
                  <a:cubicBezTo>
                    <a:pt x="910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28;p69"/>
            <p:cNvSpPr/>
            <p:nvPr/>
          </p:nvSpPr>
          <p:spPr>
            <a:xfrm>
              <a:off x="-486710" y="3993331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8" y="21"/>
                    <a:pt x="303" y="68"/>
                  </a:cubicBezTo>
                  <a:cubicBezTo>
                    <a:pt x="55" y="406"/>
                    <a:pt x="1" y="877"/>
                    <a:pt x="297" y="1284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6" y="895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29;p69"/>
            <p:cNvSpPr/>
            <p:nvPr/>
          </p:nvSpPr>
          <p:spPr>
            <a:xfrm>
              <a:off x="-392307" y="4084609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30;p69"/>
            <p:cNvSpPr/>
            <p:nvPr/>
          </p:nvSpPr>
          <p:spPr>
            <a:xfrm>
              <a:off x="-424033" y="4151186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4" y="1"/>
                  </a:moveTo>
                  <a:cubicBezTo>
                    <a:pt x="415" y="1"/>
                    <a:pt x="335" y="21"/>
                    <a:pt x="300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6" y="1409"/>
                    <a:pt x="883" y="1360"/>
                    <a:pt x="810" y="1260"/>
                  </a:cubicBezTo>
                  <a:cubicBezTo>
                    <a:pt x="544" y="895"/>
                    <a:pt x="609" y="495"/>
                    <a:pt x="828" y="196"/>
                  </a:cubicBezTo>
                  <a:cubicBezTo>
                    <a:pt x="908" y="87"/>
                    <a:pt x="688" y="1"/>
                    <a:pt x="504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31;p69"/>
            <p:cNvSpPr/>
            <p:nvPr/>
          </p:nvSpPr>
          <p:spPr>
            <a:xfrm>
              <a:off x="-654184" y="434718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1"/>
                  </a:moveTo>
                  <a:cubicBezTo>
                    <a:pt x="418" y="1"/>
                    <a:pt x="337" y="21"/>
                    <a:pt x="303" y="69"/>
                  </a:cubicBezTo>
                  <a:cubicBezTo>
                    <a:pt x="55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2" y="496"/>
                    <a:pt x="830" y="196"/>
                  </a:cubicBezTo>
                  <a:cubicBezTo>
                    <a:pt x="909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2;p69"/>
            <p:cNvSpPr/>
            <p:nvPr/>
          </p:nvSpPr>
          <p:spPr>
            <a:xfrm>
              <a:off x="-488728" y="4357865"/>
              <a:ext cx="13837" cy="21408"/>
            </a:xfrm>
            <a:custGeom>
              <a:avLst/>
              <a:gdLst/>
              <a:ahLst/>
              <a:cxnLst/>
              <a:rect l="l" t="t" r="r" b="b"/>
              <a:pathLst>
                <a:path w="912" h="1411" extrusionOk="0">
                  <a:moveTo>
                    <a:pt x="507" y="1"/>
                  </a:moveTo>
                  <a:cubicBezTo>
                    <a:pt x="419" y="1"/>
                    <a:pt x="339" y="21"/>
                    <a:pt x="305" y="69"/>
                  </a:cubicBezTo>
                  <a:lnTo>
                    <a:pt x="303" y="69"/>
                  </a:lnTo>
                  <a:cubicBezTo>
                    <a:pt x="58" y="406"/>
                    <a:pt x="0" y="877"/>
                    <a:pt x="299" y="1286"/>
                  </a:cubicBezTo>
                  <a:cubicBezTo>
                    <a:pt x="359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3" y="1261"/>
                  </a:cubicBezTo>
                  <a:cubicBezTo>
                    <a:pt x="547" y="895"/>
                    <a:pt x="612" y="497"/>
                    <a:pt x="831" y="196"/>
                  </a:cubicBezTo>
                  <a:cubicBezTo>
                    <a:pt x="911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33;p69"/>
            <p:cNvSpPr/>
            <p:nvPr/>
          </p:nvSpPr>
          <p:spPr>
            <a:xfrm>
              <a:off x="-443560" y="4337125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34;p69"/>
            <p:cNvSpPr/>
            <p:nvPr/>
          </p:nvSpPr>
          <p:spPr>
            <a:xfrm>
              <a:off x="-377802" y="4299102"/>
              <a:ext cx="13761" cy="21393"/>
            </a:xfrm>
            <a:custGeom>
              <a:avLst/>
              <a:gdLst/>
              <a:ahLst/>
              <a:cxnLst/>
              <a:rect l="l" t="t" r="r" b="b"/>
              <a:pathLst>
                <a:path w="907" h="1410" extrusionOk="0">
                  <a:moveTo>
                    <a:pt x="504" y="0"/>
                  </a:moveTo>
                  <a:cubicBezTo>
                    <a:pt x="416" y="0"/>
                    <a:pt x="336" y="21"/>
                    <a:pt x="301" y="68"/>
                  </a:cubicBezTo>
                  <a:cubicBezTo>
                    <a:pt x="53" y="406"/>
                    <a:pt x="0" y="877"/>
                    <a:pt x="297" y="1285"/>
                  </a:cubicBezTo>
                  <a:cubicBezTo>
                    <a:pt x="357" y="1368"/>
                    <a:pt x="510" y="1409"/>
                    <a:pt x="637" y="1409"/>
                  </a:cubicBezTo>
                  <a:cubicBezTo>
                    <a:pt x="775" y="1409"/>
                    <a:pt x="883" y="1360"/>
                    <a:pt x="810" y="1260"/>
                  </a:cubicBezTo>
                  <a:cubicBezTo>
                    <a:pt x="543" y="895"/>
                    <a:pt x="608" y="495"/>
                    <a:pt x="828" y="196"/>
                  </a:cubicBezTo>
                  <a:cubicBezTo>
                    <a:pt x="907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35;p69"/>
            <p:cNvSpPr/>
            <p:nvPr/>
          </p:nvSpPr>
          <p:spPr>
            <a:xfrm>
              <a:off x="-341525" y="4348003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6"/>
                    <a:pt x="297" y="1285"/>
                  </a:cubicBezTo>
                  <a:cubicBezTo>
                    <a:pt x="358" y="1368"/>
                    <a:pt x="509" y="1409"/>
                    <a:pt x="636" y="1409"/>
                  </a:cubicBezTo>
                  <a:cubicBezTo>
                    <a:pt x="775" y="1409"/>
                    <a:pt x="884" y="1359"/>
                    <a:pt x="810" y="1259"/>
                  </a:cubicBezTo>
                  <a:cubicBezTo>
                    <a:pt x="544" y="894"/>
                    <a:pt x="610" y="495"/>
                    <a:pt x="828" y="195"/>
                  </a:cubicBezTo>
                  <a:cubicBezTo>
                    <a:pt x="908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36;p69"/>
            <p:cNvSpPr/>
            <p:nvPr/>
          </p:nvSpPr>
          <p:spPr>
            <a:xfrm>
              <a:off x="-318220" y="4268666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2"/>
                  </a:cubicBezTo>
                  <a:cubicBezTo>
                    <a:pt x="546" y="897"/>
                    <a:pt x="611" y="497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37;p69"/>
            <p:cNvSpPr/>
            <p:nvPr/>
          </p:nvSpPr>
          <p:spPr>
            <a:xfrm>
              <a:off x="-294930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6"/>
                    <a:pt x="0" y="876"/>
                    <a:pt x="297" y="1285"/>
                  </a:cubicBezTo>
                  <a:cubicBezTo>
                    <a:pt x="359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335;p40"/>
          <p:cNvSpPr/>
          <p:nvPr/>
        </p:nvSpPr>
        <p:spPr>
          <a:xfrm rot="15375090">
            <a:off x="6731662" y="427720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336;p40"/>
          <p:cNvSpPr/>
          <p:nvPr/>
        </p:nvSpPr>
        <p:spPr>
          <a:xfrm rot="11774982">
            <a:off x="6424707" y="37478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335;p40"/>
          <p:cNvSpPr/>
          <p:nvPr/>
        </p:nvSpPr>
        <p:spPr>
          <a:xfrm rot="12744564">
            <a:off x="7413764" y="4125617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0"/>
    </mc:Choice>
    <mc:Fallback xmlns="">
      <p:transition spd="slow" advTm="21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42"/>
          <p:cNvGrpSpPr/>
          <p:nvPr/>
        </p:nvGrpSpPr>
        <p:grpSpPr>
          <a:xfrm>
            <a:off x="7289485" y="1685948"/>
            <a:ext cx="1798618" cy="1671314"/>
            <a:chOff x="-2510341" y="-332542"/>
            <a:chExt cx="908362" cy="785304"/>
          </a:xfrm>
        </p:grpSpPr>
        <p:sp>
          <p:nvSpPr>
            <p:cNvPr id="351" name="Google Shape;351;p42"/>
            <p:cNvSpPr/>
            <p:nvPr/>
          </p:nvSpPr>
          <p:spPr>
            <a:xfrm>
              <a:off x="-2131775" y="85805"/>
              <a:ext cx="76640" cy="247482"/>
            </a:xfrm>
            <a:custGeom>
              <a:avLst/>
              <a:gdLst/>
              <a:ahLst/>
              <a:cxnLst/>
              <a:rect l="l" t="t" r="r" b="b"/>
              <a:pathLst>
                <a:path w="3922" h="5270" extrusionOk="0">
                  <a:moveTo>
                    <a:pt x="2955" y="1"/>
                  </a:moveTo>
                  <a:cubicBezTo>
                    <a:pt x="2810" y="1"/>
                    <a:pt x="2654" y="122"/>
                    <a:pt x="2693" y="307"/>
                  </a:cubicBezTo>
                  <a:cubicBezTo>
                    <a:pt x="2952" y="1558"/>
                    <a:pt x="3204" y="2825"/>
                    <a:pt x="3321" y="4098"/>
                  </a:cubicBezTo>
                  <a:cubicBezTo>
                    <a:pt x="3335" y="4249"/>
                    <a:pt x="3366" y="4703"/>
                    <a:pt x="3321" y="4718"/>
                  </a:cubicBezTo>
                  <a:cubicBezTo>
                    <a:pt x="3154" y="4770"/>
                    <a:pt x="2965" y="4785"/>
                    <a:pt x="2773" y="4785"/>
                  </a:cubicBezTo>
                  <a:cubicBezTo>
                    <a:pt x="2567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5" y="4653"/>
                  </a:cubicBezTo>
                  <a:cubicBezTo>
                    <a:pt x="307" y="4652"/>
                    <a:pt x="298" y="4652"/>
                    <a:pt x="290" y="4652"/>
                  </a:cubicBezTo>
                  <a:cubicBezTo>
                    <a:pt x="1" y="4652"/>
                    <a:pt x="11" y="5117"/>
                    <a:pt x="315" y="5143"/>
                  </a:cubicBezTo>
                  <a:cubicBezTo>
                    <a:pt x="1067" y="5211"/>
                    <a:pt x="1823" y="5259"/>
                    <a:pt x="2580" y="5259"/>
                  </a:cubicBezTo>
                  <a:cubicBezTo>
                    <a:pt x="2625" y="5259"/>
                    <a:pt x="2670" y="5259"/>
                    <a:pt x="2716" y="5258"/>
                  </a:cubicBezTo>
                  <a:cubicBezTo>
                    <a:pt x="3220" y="5255"/>
                    <a:pt x="3762" y="5270"/>
                    <a:pt x="3828" y="4679"/>
                  </a:cubicBezTo>
                  <a:cubicBezTo>
                    <a:pt x="3922" y="3866"/>
                    <a:pt x="3671" y="2929"/>
                    <a:pt x="3536" y="2132"/>
                  </a:cubicBezTo>
                  <a:cubicBezTo>
                    <a:pt x="3425" y="1478"/>
                    <a:pt x="3301" y="827"/>
                    <a:pt x="3166" y="177"/>
                  </a:cubicBezTo>
                  <a:cubicBezTo>
                    <a:pt x="3141" y="54"/>
                    <a:pt x="305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-2036538" y="85806"/>
              <a:ext cx="68692" cy="92278"/>
            </a:xfrm>
            <a:custGeom>
              <a:avLst/>
              <a:gdLst/>
              <a:ahLst/>
              <a:cxnLst/>
              <a:rect l="l" t="t" r="r" b="b"/>
              <a:pathLst>
                <a:path w="3923" h="5270" extrusionOk="0">
                  <a:moveTo>
                    <a:pt x="2954" y="1"/>
                  </a:moveTo>
                  <a:cubicBezTo>
                    <a:pt x="2810" y="1"/>
                    <a:pt x="2654" y="122"/>
                    <a:pt x="2693" y="307"/>
                  </a:cubicBezTo>
                  <a:lnTo>
                    <a:pt x="2694" y="307"/>
                  </a:lnTo>
                  <a:cubicBezTo>
                    <a:pt x="2953" y="1558"/>
                    <a:pt x="3204" y="2825"/>
                    <a:pt x="3323" y="4098"/>
                  </a:cubicBezTo>
                  <a:cubicBezTo>
                    <a:pt x="3336" y="4249"/>
                    <a:pt x="3366" y="4703"/>
                    <a:pt x="3322" y="4718"/>
                  </a:cubicBezTo>
                  <a:cubicBezTo>
                    <a:pt x="3155" y="4770"/>
                    <a:pt x="2965" y="4785"/>
                    <a:pt x="2774" y="4785"/>
                  </a:cubicBezTo>
                  <a:cubicBezTo>
                    <a:pt x="2568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6" y="4653"/>
                  </a:cubicBezTo>
                  <a:cubicBezTo>
                    <a:pt x="307" y="4652"/>
                    <a:pt x="299" y="4652"/>
                    <a:pt x="291" y="4652"/>
                  </a:cubicBezTo>
                  <a:cubicBezTo>
                    <a:pt x="0" y="4652"/>
                    <a:pt x="12" y="5117"/>
                    <a:pt x="316" y="5143"/>
                  </a:cubicBezTo>
                  <a:cubicBezTo>
                    <a:pt x="1068" y="5211"/>
                    <a:pt x="1824" y="5259"/>
                    <a:pt x="2579" y="5259"/>
                  </a:cubicBezTo>
                  <a:cubicBezTo>
                    <a:pt x="2625" y="5259"/>
                    <a:pt x="2670" y="5259"/>
                    <a:pt x="2715" y="5258"/>
                  </a:cubicBezTo>
                  <a:cubicBezTo>
                    <a:pt x="3221" y="5255"/>
                    <a:pt x="3761" y="5270"/>
                    <a:pt x="3828" y="4679"/>
                  </a:cubicBezTo>
                  <a:cubicBezTo>
                    <a:pt x="3922" y="3866"/>
                    <a:pt x="3672" y="2929"/>
                    <a:pt x="3536" y="2132"/>
                  </a:cubicBezTo>
                  <a:cubicBezTo>
                    <a:pt x="3424" y="1478"/>
                    <a:pt x="3302" y="827"/>
                    <a:pt x="3166" y="177"/>
                  </a:cubicBezTo>
                  <a:cubicBezTo>
                    <a:pt x="3140" y="54"/>
                    <a:pt x="3050" y="1"/>
                    <a:pt x="2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-2293672" y="-332542"/>
              <a:ext cx="691693" cy="785304"/>
            </a:xfrm>
            <a:custGeom>
              <a:avLst/>
              <a:gdLst/>
              <a:ahLst/>
              <a:cxnLst/>
              <a:rect l="l" t="t" r="r" b="b"/>
              <a:pathLst>
                <a:path w="36008" h="37999" extrusionOk="0">
                  <a:moveTo>
                    <a:pt x="7445" y="0"/>
                  </a:moveTo>
                  <a:cubicBezTo>
                    <a:pt x="3146" y="0"/>
                    <a:pt x="1" y="2326"/>
                    <a:pt x="1" y="2326"/>
                  </a:cubicBezTo>
                  <a:cubicBezTo>
                    <a:pt x="614" y="7347"/>
                    <a:pt x="369" y="14941"/>
                    <a:pt x="3920" y="20575"/>
                  </a:cubicBezTo>
                  <a:cubicBezTo>
                    <a:pt x="7398" y="26091"/>
                    <a:pt x="19719" y="25718"/>
                    <a:pt x="21925" y="26699"/>
                  </a:cubicBezTo>
                  <a:cubicBezTo>
                    <a:pt x="24129" y="27679"/>
                    <a:pt x="34048" y="37999"/>
                    <a:pt x="34048" y="37999"/>
                  </a:cubicBezTo>
                  <a:lnTo>
                    <a:pt x="36008" y="37999"/>
                  </a:lnTo>
                  <a:cubicBezTo>
                    <a:pt x="34906" y="35457"/>
                    <a:pt x="26456" y="23025"/>
                    <a:pt x="24129" y="19474"/>
                  </a:cubicBezTo>
                  <a:cubicBezTo>
                    <a:pt x="21801" y="15921"/>
                    <a:pt x="18615" y="3797"/>
                    <a:pt x="12125" y="979"/>
                  </a:cubicBezTo>
                  <a:cubicBezTo>
                    <a:pt x="10485" y="266"/>
                    <a:pt x="8899" y="0"/>
                    <a:pt x="74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-2175007" y="-171731"/>
              <a:ext cx="421781" cy="313832"/>
            </a:xfrm>
            <a:custGeom>
              <a:avLst/>
              <a:gdLst/>
              <a:ahLst/>
              <a:cxnLst/>
              <a:rect l="l" t="t" r="r" b="b"/>
              <a:pathLst>
                <a:path w="24088" h="17923" extrusionOk="0">
                  <a:moveTo>
                    <a:pt x="7313" y="0"/>
                  </a:moveTo>
                  <a:cubicBezTo>
                    <a:pt x="5613" y="0"/>
                    <a:pt x="4223" y="534"/>
                    <a:pt x="3430" y="1593"/>
                  </a:cubicBezTo>
                  <a:cubicBezTo>
                    <a:pt x="1" y="6164"/>
                    <a:pt x="3186" y="13349"/>
                    <a:pt x="9880" y="15146"/>
                  </a:cubicBezTo>
                  <a:cubicBezTo>
                    <a:pt x="13998" y="16251"/>
                    <a:pt x="24087" y="17922"/>
                    <a:pt x="24087" y="17922"/>
                  </a:cubicBezTo>
                  <a:cubicBezTo>
                    <a:pt x="22017" y="5876"/>
                    <a:pt x="12955" y="0"/>
                    <a:pt x="731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-2510341" y="-293731"/>
              <a:ext cx="261305" cy="135070"/>
            </a:xfrm>
            <a:custGeom>
              <a:avLst/>
              <a:gdLst/>
              <a:ahLst/>
              <a:cxnLst/>
              <a:rect l="l" t="t" r="r" b="b"/>
              <a:pathLst>
                <a:path w="4667" h="2729" extrusionOk="0">
                  <a:moveTo>
                    <a:pt x="4409" y="1"/>
                  </a:moveTo>
                  <a:cubicBezTo>
                    <a:pt x="4409" y="1"/>
                    <a:pt x="326" y="859"/>
                    <a:pt x="163" y="1430"/>
                  </a:cubicBezTo>
                  <a:cubicBezTo>
                    <a:pt x="1" y="2002"/>
                    <a:pt x="4667" y="2729"/>
                    <a:pt x="4667" y="2729"/>
                  </a:cubicBezTo>
                  <a:lnTo>
                    <a:pt x="4409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-2189961" y="-298853"/>
              <a:ext cx="35423" cy="45806"/>
            </a:xfrm>
            <a:custGeom>
              <a:avLst/>
              <a:gdLst/>
              <a:ahLst/>
              <a:cxnLst/>
              <a:rect l="l" t="t" r="r" b="b"/>
              <a:pathLst>
                <a:path w="2023" h="2616" extrusionOk="0">
                  <a:moveTo>
                    <a:pt x="1013" y="0"/>
                  </a:moveTo>
                  <a:cubicBezTo>
                    <a:pt x="455" y="0"/>
                    <a:pt x="1" y="586"/>
                    <a:pt x="1" y="1309"/>
                  </a:cubicBezTo>
                  <a:cubicBezTo>
                    <a:pt x="1" y="2030"/>
                    <a:pt x="455" y="2616"/>
                    <a:pt x="1013" y="2616"/>
                  </a:cubicBezTo>
                  <a:cubicBezTo>
                    <a:pt x="1569" y="2616"/>
                    <a:pt x="2022" y="2030"/>
                    <a:pt x="2022" y="1309"/>
                  </a:cubicBezTo>
                  <a:cubicBezTo>
                    <a:pt x="2022" y="587"/>
                    <a:pt x="1570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-2093901" y="-114543"/>
              <a:ext cx="295779" cy="204622"/>
            </a:xfrm>
            <a:custGeom>
              <a:avLst/>
              <a:gdLst/>
              <a:ahLst/>
              <a:cxnLst/>
              <a:rect l="l" t="t" r="r" b="b"/>
              <a:pathLst>
                <a:path w="16892" h="11686" extrusionOk="0">
                  <a:moveTo>
                    <a:pt x="108" y="0"/>
                  </a:moveTo>
                  <a:cubicBezTo>
                    <a:pt x="1" y="1100"/>
                    <a:pt x="2" y="2208"/>
                    <a:pt x="70" y="3317"/>
                  </a:cubicBezTo>
                  <a:cubicBezTo>
                    <a:pt x="106" y="3872"/>
                    <a:pt x="165" y="4427"/>
                    <a:pt x="266" y="4977"/>
                  </a:cubicBezTo>
                  <a:cubicBezTo>
                    <a:pt x="369" y="5528"/>
                    <a:pt x="501" y="6078"/>
                    <a:pt x="700" y="6615"/>
                  </a:cubicBezTo>
                  <a:cubicBezTo>
                    <a:pt x="899" y="7151"/>
                    <a:pt x="1172" y="7677"/>
                    <a:pt x="1582" y="8130"/>
                  </a:cubicBezTo>
                  <a:cubicBezTo>
                    <a:pt x="1688" y="8240"/>
                    <a:pt x="1795" y="8351"/>
                    <a:pt x="1921" y="8442"/>
                  </a:cubicBezTo>
                  <a:cubicBezTo>
                    <a:pt x="1992" y="8494"/>
                    <a:pt x="2027" y="8527"/>
                    <a:pt x="2130" y="8591"/>
                  </a:cubicBezTo>
                  <a:lnTo>
                    <a:pt x="2309" y="8694"/>
                  </a:lnTo>
                  <a:cubicBezTo>
                    <a:pt x="2520" y="8827"/>
                    <a:pt x="2855" y="8974"/>
                    <a:pt x="3178" y="9026"/>
                  </a:cubicBezTo>
                  <a:lnTo>
                    <a:pt x="3424" y="9060"/>
                  </a:lnTo>
                  <a:cubicBezTo>
                    <a:pt x="3441" y="9062"/>
                    <a:pt x="3457" y="9063"/>
                    <a:pt x="3473" y="9063"/>
                  </a:cubicBezTo>
                  <a:cubicBezTo>
                    <a:pt x="3541" y="9063"/>
                    <a:pt x="3612" y="9050"/>
                    <a:pt x="3681" y="9046"/>
                  </a:cubicBezTo>
                  <a:cubicBezTo>
                    <a:pt x="3855" y="9044"/>
                    <a:pt x="4020" y="8975"/>
                    <a:pt x="4185" y="8916"/>
                  </a:cubicBezTo>
                  <a:cubicBezTo>
                    <a:pt x="4494" y="8764"/>
                    <a:pt x="4763" y="8541"/>
                    <a:pt x="4948" y="8283"/>
                  </a:cubicBezTo>
                  <a:cubicBezTo>
                    <a:pt x="5094" y="8084"/>
                    <a:pt x="5218" y="7869"/>
                    <a:pt x="5318" y="7643"/>
                  </a:cubicBezTo>
                  <a:cubicBezTo>
                    <a:pt x="5342" y="7694"/>
                    <a:pt x="5362" y="7747"/>
                    <a:pt x="5388" y="7798"/>
                  </a:cubicBezTo>
                  <a:cubicBezTo>
                    <a:pt x="5566" y="8162"/>
                    <a:pt x="5762" y="8520"/>
                    <a:pt x="5992" y="8861"/>
                  </a:cubicBezTo>
                  <a:cubicBezTo>
                    <a:pt x="6104" y="9034"/>
                    <a:pt x="6234" y="9199"/>
                    <a:pt x="6363" y="9364"/>
                  </a:cubicBezTo>
                  <a:cubicBezTo>
                    <a:pt x="6497" y="9528"/>
                    <a:pt x="6642" y="9683"/>
                    <a:pt x="6796" y="9828"/>
                  </a:cubicBezTo>
                  <a:cubicBezTo>
                    <a:pt x="6956" y="9973"/>
                    <a:pt x="7120" y="10115"/>
                    <a:pt x="7313" y="10231"/>
                  </a:cubicBezTo>
                  <a:cubicBezTo>
                    <a:pt x="7405" y="10298"/>
                    <a:pt x="7502" y="10355"/>
                    <a:pt x="7606" y="10397"/>
                  </a:cubicBezTo>
                  <a:cubicBezTo>
                    <a:pt x="7711" y="10442"/>
                    <a:pt x="7812" y="10497"/>
                    <a:pt x="7923" y="10532"/>
                  </a:cubicBezTo>
                  <a:cubicBezTo>
                    <a:pt x="8130" y="10586"/>
                    <a:pt x="8336" y="10643"/>
                    <a:pt x="8554" y="10643"/>
                  </a:cubicBezTo>
                  <a:cubicBezTo>
                    <a:pt x="8575" y="10643"/>
                    <a:pt x="8596" y="10642"/>
                    <a:pt x="8617" y="10641"/>
                  </a:cubicBezTo>
                  <a:lnTo>
                    <a:pt x="8794" y="10642"/>
                  </a:lnTo>
                  <a:lnTo>
                    <a:pt x="8836" y="10642"/>
                  </a:lnTo>
                  <a:lnTo>
                    <a:pt x="8867" y="10639"/>
                  </a:lnTo>
                  <a:lnTo>
                    <a:pt x="8903" y="10632"/>
                  </a:lnTo>
                  <a:lnTo>
                    <a:pt x="8975" y="10621"/>
                  </a:lnTo>
                  <a:lnTo>
                    <a:pt x="9266" y="10571"/>
                  </a:lnTo>
                  <a:cubicBezTo>
                    <a:pt x="9502" y="10502"/>
                    <a:pt x="9736" y="10422"/>
                    <a:pt x="9930" y="10302"/>
                  </a:cubicBezTo>
                  <a:cubicBezTo>
                    <a:pt x="10035" y="10253"/>
                    <a:pt x="10124" y="10176"/>
                    <a:pt x="10217" y="10107"/>
                  </a:cubicBezTo>
                  <a:cubicBezTo>
                    <a:pt x="10314" y="10040"/>
                    <a:pt x="10393" y="9956"/>
                    <a:pt x="10471" y="9872"/>
                  </a:cubicBezTo>
                  <a:cubicBezTo>
                    <a:pt x="10552" y="9791"/>
                    <a:pt x="10623" y="9702"/>
                    <a:pt x="10687" y="9607"/>
                  </a:cubicBezTo>
                  <a:cubicBezTo>
                    <a:pt x="10753" y="9517"/>
                    <a:pt x="10813" y="9420"/>
                    <a:pt x="10863" y="9320"/>
                  </a:cubicBezTo>
                  <a:cubicBezTo>
                    <a:pt x="10968" y="9128"/>
                    <a:pt x="11053" y="8925"/>
                    <a:pt x="11116" y="8715"/>
                  </a:cubicBezTo>
                  <a:cubicBezTo>
                    <a:pt x="11150" y="8605"/>
                    <a:pt x="11180" y="8494"/>
                    <a:pt x="11202" y="8381"/>
                  </a:cubicBezTo>
                  <a:cubicBezTo>
                    <a:pt x="11277" y="8480"/>
                    <a:pt x="11351" y="8579"/>
                    <a:pt x="11427" y="8677"/>
                  </a:cubicBezTo>
                  <a:cubicBezTo>
                    <a:pt x="11690" y="9015"/>
                    <a:pt x="11969" y="9340"/>
                    <a:pt x="12254" y="9661"/>
                  </a:cubicBezTo>
                  <a:cubicBezTo>
                    <a:pt x="12401" y="9818"/>
                    <a:pt x="12546" y="9976"/>
                    <a:pt x="12697" y="10128"/>
                  </a:cubicBezTo>
                  <a:cubicBezTo>
                    <a:pt x="12853" y="10277"/>
                    <a:pt x="13001" y="10434"/>
                    <a:pt x="13170" y="10571"/>
                  </a:cubicBezTo>
                  <a:cubicBezTo>
                    <a:pt x="13331" y="10718"/>
                    <a:pt x="13501" y="10854"/>
                    <a:pt x="13679" y="10980"/>
                  </a:cubicBezTo>
                  <a:cubicBezTo>
                    <a:pt x="13847" y="11118"/>
                    <a:pt x="14045" y="11224"/>
                    <a:pt x="14231" y="11343"/>
                  </a:cubicBezTo>
                  <a:cubicBezTo>
                    <a:pt x="14434" y="11437"/>
                    <a:pt x="14627" y="11552"/>
                    <a:pt x="14856" y="11603"/>
                  </a:cubicBezTo>
                  <a:cubicBezTo>
                    <a:pt x="14966" y="11634"/>
                    <a:pt x="15072" y="11673"/>
                    <a:pt x="15192" y="11673"/>
                  </a:cubicBezTo>
                  <a:cubicBezTo>
                    <a:pt x="15194" y="11673"/>
                    <a:pt x="15196" y="11673"/>
                    <a:pt x="15198" y="11673"/>
                  </a:cubicBezTo>
                  <a:cubicBezTo>
                    <a:pt x="15202" y="11673"/>
                    <a:pt x="15207" y="11673"/>
                    <a:pt x="15211" y="11673"/>
                  </a:cubicBezTo>
                  <a:cubicBezTo>
                    <a:pt x="15290" y="11673"/>
                    <a:pt x="15360" y="11686"/>
                    <a:pt x="15438" y="11686"/>
                  </a:cubicBezTo>
                  <a:cubicBezTo>
                    <a:pt x="15477" y="11686"/>
                    <a:pt x="15518" y="11683"/>
                    <a:pt x="15563" y="11673"/>
                  </a:cubicBezTo>
                  <a:cubicBezTo>
                    <a:pt x="15669" y="11648"/>
                    <a:pt x="15763" y="11648"/>
                    <a:pt x="15880" y="11602"/>
                  </a:cubicBezTo>
                  <a:cubicBezTo>
                    <a:pt x="15993" y="11547"/>
                    <a:pt x="16127" y="11517"/>
                    <a:pt x="16213" y="11434"/>
                  </a:cubicBezTo>
                  <a:cubicBezTo>
                    <a:pt x="16307" y="11360"/>
                    <a:pt x="16405" y="11290"/>
                    <a:pt x="16470" y="11192"/>
                  </a:cubicBezTo>
                  <a:cubicBezTo>
                    <a:pt x="16506" y="11147"/>
                    <a:pt x="16543" y="11102"/>
                    <a:pt x="16576" y="11054"/>
                  </a:cubicBezTo>
                  <a:lnTo>
                    <a:pt x="16655" y="10901"/>
                  </a:lnTo>
                  <a:cubicBezTo>
                    <a:pt x="16760" y="10699"/>
                    <a:pt x="16810" y="10481"/>
                    <a:pt x="16847" y="10268"/>
                  </a:cubicBezTo>
                  <a:cubicBezTo>
                    <a:pt x="16877" y="10055"/>
                    <a:pt x="16891" y="9839"/>
                    <a:pt x="16889" y="9624"/>
                  </a:cubicBezTo>
                  <a:cubicBezTo>
                    <a:pt x="16881" y="9196"/>
                    <a:pt x="16815" y="8775"/>
                    <a:pt x="16715" y="8366"/>
                  </a:cubicBezTo>
                  <a:lnTo>
                    <a:pt x="16715" y="8366"/>
                  </a:lnTo>
                  <a:cubicBezTo>
                    <a:pt x="16767" y="8781"/>
                    <a:pt x="16780" y="9201"/>
                    <a:pt x="16751" y="9619"/>
                  </a:cubicBezTo>
                  <a:cubicBezTo>
                    <a:pt x="16736" y="9824"/>
                    <a:pt x="16704" y="10028"/>
                    <a:pt x="16657" y="10228"/>
                  </a:cubicBezTo>
                  <a:cubicBezTo>
                    <a:pt x="16605" y="10425"/>
                    <a:pt x="16541" y="10619"/>
                    <a:pt x="16438" y="10783"/>
                  </a:cubicBezTo>
                  <a:lnTo>
                    <a:pt x="16362" y="10905"/>
                  </a:lnTo>
                  <a:cubicBezTo>
                    <a:pt x="16332" y="10941"/>
                    <a:pt x="16297" y="10973"/>
                    <a:pt x="16266" y="11008"/>
                  </a:cubicBezTo>
                  <a:cubicBezTo>
                    <a:pt x="16207" y="11084"/>
                    <a:pt x="16126" y="11128"/>
                    <a:pt x="16049" y="11178"/>
                  </a:cubicBezTo>
                  <a:cubicBezTo>
                    <a:pt x="15978" y="11240"/>
                    <a:pt x="15888" y="11238"/>
                    <a:pt x="15814" y="11277"/>
                  </a:cubicBezTo>
                  <a:cubicBezTo>
                    <a:pt x="15735" y="11308"/>
                    <a:pt x="15612" y="11303"/>
                    <a:pt x="15513" y="11317"/>
                  </a:cubicBezTo>
                  <a:cubicBezTo>
                    <a:pt x="15502" y="11319"/>
                    <a:pt x="15490" y="11320"/>
                    <a:pt x="15477" y="11320"/>
                  </a:cubicBezTo>
                  <a:cubicBezTo>
                    <a:pt x="15411" y="11320"/>
                    <a:pt x="15323" y="11294"/>
                    <a:pt x="15251" y="11289"/>
                  </a:cubicBezTo>
                  <a:cubicBezTo>
                    <a:pt x="15161" y="11285"/>
                    <a:pt x="15071" y="11247"/>
                    <a:pt x="14981" y="11214"/>
                  </a:cubicBezTo>
                  <a:cubicBezTo>
                    <a:pt x="14800" y="11164"/>
                    <a:pt x="14632" y="11048"/>
                    <a:pt x="14461" y="10959"/>
                  </a:cubicBezTo>
                  <a:cubicBezTo>
                    <a:pt x="14299" y="10838"/>
                    <a:pt x="14129" y="10736"/>
                    <a:pt x="13979" y="10596"/>
                  </a:cubicBezTo>
                  <a:cubicBezTo>
                    <a:pt x="13822" y="10467"/>
                    <a:pt x="13671" y="10330"/>
                    <a:pt x="13530" y="10185"/>
                  </a:cubicBezTo>
                  <a:cubicBezTo>
                    <a:pt x="13237" y="9901"/>
                    <a:pt x="12963" y="9592"/>
                    <a:pt x="12698" y="9277"/>
                  </a:cubicBezTo>
                  <a:cubicBezTo>
                    <a:pt x="12438" y="8956"/>
                    <a:pt x="12183" y="8630"/>
                    <a:pt x="11944" y="8291"/>
                  </a:cubicBezTo>
                  <a:cubicBezTo>
                    <a:pt x="11705" y="7952"/>
                    <a:pt x="11466" y="7609"/>
                    <a:pt x="11251" y="7266"/>
                  </a:cubicBezTo>
                  <a:lnTo>
                    <a:pt x="10643" y="6301"/>
                  </a:lnTo>
                  <a:lnTo>
                    <a:pt x="10619" y="7459"/>
                  </a:lnTo>
                  <a:cubicBezTo>
                    <a:pt x="10616" y="7634"/>
                    <a:pt x="10598" y="7808"/>
                    <a:pt x="10568" y="7979"/>
                  </a:cubicBezTo>
                  <a:cubicBezTo>
                    <a:pt x="10538" y="8155"/>
                    <a:pt x="10494" y="8326"/>
                    <a:pt x="10437" y="8495"/>
                  </a:cubicBezTo>
                  <a:cubicBezTo>
                    <a:pt x="10380" y="8660"/>
                    <a:pt x="10313" y="8820"/>
                    <a:pt x="10227" y="8964"/>
                  </a:cubicBezTo>
                  <a:cubicBezTo>
                    <a:pt x="10188" y="9036"/>
                    <a:pt x="10142" y="9106"/>
                    <a:pt x="10089" y="9171"/>
                  </a:cubicBezTo>
                  <a:cubicBezTo>
                    <a:pt x="10040" y="9238"/>
                    <a:pt x="9991" y="9303"/>
                    <a:pt x="9930" y="9355"/>
                  </a:cubicBezTo>
                  <a:cubicBezTo>
                    <a:pt x="9821" y="9472"/>
                    <a:pt x="9695" y="9569"/>
                    <a:pt x="9556" y="9647"/>
                  </a:cubicBezTo>
                  <a:cubicBezTo>
                    <a:pt x="9415" y="9733"/>
                    <a:pt x="9275" y="9769"/>
                    <a:pt x="9138" y="9821"/>
                  </a:cubicBezTo>
                  <a:lnTo>
                    <a:pt x="8852" y="9867"/>
                  </a:lnTo>
                  <a:lnTo>
                    <a:pt x="8779" y="9878"/>
                  </a:lnTo>
                  <a:lnTo>
                    <a:pt x="8767" y="9881"/>
                  </a:lnTo>
                  <a:lnTo>
                    <a:pt x="8742" y="9881"/>
                  </a:lnTo>
                  <a:lnTo>
                    <a:pt x="8627" y="9876"/>
                  </a:lnTo>
                  <a:cubicBezTo>
                    <a:pt x="8611" y="9877"/>
                    <a:pt x="8594" y="9878"/>
                    <a:pt x="8578" y="9878"/>
                  </a:cubicBezTo>
                  <a:cubicBezTo>
                    <a:pt x="8440" y="9878"/>
                    <a:pt x="8304" y="9833"/>
                    <a:pt x="8169" y="9802"/>
                  </a:cubicBezTo>
                  <a:cubicBezTo>
                    <a:pt x="8094" y="9778"/>
                    <a:pt x="8021" y="9734"/>
                    <a:pt x="7948" y="9703"/>
                  </a:cubicBezTo>
                  <a:cubicBezTo>
                    <a:pt x="7871" y="9672"/>
                    <a:pt x="7799" y="9631"/>
                    <a:pt x="7734" y="9579"/>
                  </a:cubicBezTo>
                  <a:cubicBezTo>
                    <a:pt x="7591" y="9493"/>
                    <a:pt x="7461" y="9378"/>
                    <a:pt x="7331" y="9259"/>
                  </a:cubicBezTo>
                  <a:cubicBezTo>
                    <a:pt x="7203" y="9134"/>
                    <a:pt x="7082" y="9004"/>
                    <a:pt x="6967" y="8866"/>
                  </a:cubicBezTo>
                  <a:cubicBezTo>
                    <a:pt x="6854" y="8724"/>
                    <a:pt x="6739" y="8582"/>
                    <a:pt x="6638" y="8426"/>
                  </a:cubicBezTo>
                  <a:cubicBezTo>
                    <a:pt x="6428" y="8122"/>
                    <a:pt x="6244" y="7796"/>
                    <a:pt x="6075" y="7459"/>
                  </a:cubicBezTo>
                  <a:cubicBezTo>
                    <a:pt x="5990" y="7290"/>
                    <a:pt x="5914" y="7119"/>
                    <a:pt x="5837" y="6946"/>
                  </a:cubicBezTo>
                  <a:cubicBezTo>
                    <a:pt x="5761" y="6774"/>
                    <a:pt x="5691" y="6595"/>
                    <a:pt x="5632" y="6430"/>
                  </a:cubicBezTo>
                  <a:lnTo>
                    <a:pt x="5149" y="5069"/>
                  </a:lnTo>
                  <a:lnTo>
                    <a:pt x="4899" y="6492"/>
                  </a:lnTo>
                  <a:cubicBezTo>
                    <a:pt x="4854" y="6736"/>
                    <a:pt x="4787" y="6975"/>
                    <a:pt x="4700" y="7209"/>
                  </a:cubicBezTo>
                  <a:cubicBezTo>
                    <a:pt x="4619" y="7438"/>
                    <a:pt x="4508" y="7654"/>
                    <a:pt x="4368" y="7853"/>
                  </a:cubicBezTo>
                  <a:cubicBezTo>
                    <a:pt x="4238" y="8051"/>
                    <a:pt x="4066" y="8182"/>
                    <a:pt x="3890" y="8283"/>
                  </a:cubicBezTo>
                  <a:cubicBezTo>
                    <a:pt x="3796" y="8312"/>
                    <a:pt x="3708" y="8363"/>
                    <a:pt x="3603" y="8363"/>
                  </a:cubicBezTo>
                  <a:cubicBezTo>
                    <a:pt x="3602" y="8363"/>
                    <a:pt x="3601" y="8363"/>
                    <a:pt x="3600" y="8363"/>
                  </a:cubicBezTo>
                  <a:cubicBezTo>
                    <a:pt x="3555" y="8366"/>
                    <a:pt x="3513" y="8379"/>
                    <a:pt x="3466" y="8379"/>
                  </a:cubicBezTo>
                  <a:cubicBezTo>
                    <a:pt x="3459" y="8379"/>
                    <a:pt x="3453" y="8379"/>
                    <a:pt x="3446" y="8378"/>
                  </a:cubicBezTo>
                  <a:lnTo>
                    <a:pt x="3283" y="8358"/>
                  </a:lnTo>
                  <a:cubicBezTo>
                    <a:pt x="3282" y="8358"/>
                    <a:pt x="3281" y="8358"/>
                    <a:pt x="3279" y="8358"/>
                  </a:cubicBezTo>
                  <a:cubicBezTo>
                    <a:pt x="3170" y="8358"/>
                    <a:pt x="3072" y="8303"/>
                    <a:pt x="2967" y="8278"/>
                  </a:cubicBezTo>
                  <a:cubicBezTo>
                    <a:pt x="2868" y="8261"/>
                    <a:pt x="2735" y="8178"/>
                    <a:pt x="2614" y="8121"/>
                  </a:cubicBezTo>
                  <a:lnTo>
                    <a:pt x="2430" y="8027"/>
                  </a:lnTo>
                  <a:lnTo>
                    <a:pt x="2302" y="7938"/>
                  </a:lnTo>
                  <a:cubicBezTo>
                    <a:pt x="2202" y="7873"/>
                    <a:pt x="2114" y="7787"/>
                    <a:pt x="2024" y="7704"/>
                  </a:cubicBezTo>
                  <a:cubicBezTo>
                    <a:pt x="1676" y="7354"/>
                    <a:pt x="1407" y="6899"/>
                    <a:pt x="1200" y="6412"/>
                  </a:cubicBezTo>
                  <a:cubicBezTo>
                    <a:pt x="988" y="5928"/>
                    <a:pt x="823" y="5411"/>
                    <a:pt x="696" y="4886"/>
                  </a:cubicBezTo>
                  <a:cubicBezTo>
                    <a:pt x="569" y="4359"/>
                    <a:pt x="466" y="3823"/>
                    <a:pt x="384" y="3282"/>
                  </a:cubicBezTo>
                  <a:cubicBezTo>
                    <a:pt x="300" y="2742"/>
                    <a:pt x="241" y="2197"/>
                    <a:pt x="197" y="1649"/>
                  </a:cubicBezTo>
                  <a:cubicBezTo>
                    <a:pt x="158" y="1101"/>
                    <a:pt x="118" y="55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-2215525" y="-228043"/>
              <a:ext cx="83750" cy="80581"/>
            </a:xfrm>
            <a:custGeom>
              <a:avLst/>
              <a:gdLst/>
              <a:ahLst/>
              <a:cxnLst/>
              <a:rect l="l" t="t" r="r" b="b"/>
              <a:pathLst>
                <a:path w="4783" h="4602" extrusionOk="0">
                  <a:moveTo>
                    <a:pt x="2300" y="0"/>
                  </a:moveTo>
                  <a:cubicBezTo>
                    <a:pt x="1030" y="0"/>
                    <a:pt x="1" y="1030"/>
                    <a:pt x="1" y="2301"/>
                  </a:cubicBezTo>
                  <a:cubicBezTo>
                    <a:pt x="1" y="3231"/>
                    <a:pt x="561" y="4071"/>
                    <a:pt x="1421" y="4426"/>
                  </a:cubicBezTo>
                  <a:cubicBezTo>
                    <a:pt x="1705" y="4544"/>
                    <a:pt x="2005" y="4601"/>
                    <a:pt x="2302" y="4601"/>
                  </a:cubicBezTo>
                  <a:cubicBezTo>
                    <a:pt x="2900" y="4601"/>
                    <a:pt x="3489" y="4368"/>
                    <a:pt x="3929" y="3928"/>
                  </a:cubicBezTo>
                  <a:cubicBezTo>
                    <a:pt x="4587" y="3270"/>
                    <a:pt x="4783" y="2281"/>
                    <a:pt x="4428" y="1420"/>
                  </a:cubicBezTo>
                  <a:cubicBezTo>
                    <a:pt x="4071" y="561"/>
                    <a:pt x="3232" y="0"/>
                    <a:pt x="2302" y="0"/>
                  </a:cubicBezTo>
                  <a:cubicBezTo>
                    <a:pt x="2302" y="0"/>
                    <a:pt x="2301" y="0"/>
                    <a:pt x="2300" y="0"/>
                  </a:cubicBezTo>
                  <a:close/>
                </a:path>
              </a:pathLst>
            </a:custGeom>
            <a:solidFill>
              <a:srgbClr val="F1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997;p63"/>
          <p:cNvGrpSpPr/>
          <p:nvPr/>
        </p:nvGrpSpPr>
        <p:grpSpPr>
          <a:xfrm>
            <a:off x="1820520" y="516030"/>
            <a:ext cx="5026974" cy="3341801"/>
            <a:chOff x="1799375" y="2989800"/>
            <a:chExt cx="4020075" cy="2486950"/>
          </a:xfrm>
        </p:grpSpPr>
        <p:sp>
          <p:nvSpPr>
            <p:cNvPr id="49" name="Google Shape;998;p63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99;p63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0;p63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1;p63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482;p46"/>
          <p:cNvGrpSpPr/>
          <p:nvPr/>
        </p:nvGrpSpPr>
        <p:grpSpPr>
          <a:xfrm rot="18297240">
            <a:off x="2301549" y="4348493"/>
            <a:ext cx="723054" cy="634971"/>
            <a:chOff x="841000" y="2850500"/>
            <a:chExt cx="441425" cy="387650"/>
          </a:xfrm>
        </p:grpSpPr>
        <p:sp>
          <p:nvSpPr>
            <p:cNvPr id="54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482;p46"/>
          <p:cNvGrpSpPr/>
          <p:nvPr/>
        </p:nvGrpSpPr>
        <p:grpSpPr>
          <a:xfrm rot="18297240">
            <a:off x="1409268" y="3868289"/>
            <a:ext cx="723054" cy="634971"/>
            <a:chOff x="841000" y="2850500"/>
            <a:chExt cx="441425" cy="387650"/>
          </a:xfrm>
        </p:grpSpPr>
        <p:sp>
          <p:nvSpPr>
            <p:cNvPr id="75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482;p46"/>
          <p:cNvGrpSpPr/>
          <p:nvPr/>
        </p:nvGrpSpPr>
        <p:grpSpPr>
          <a:xfrm rot="18297240">
            <a:off x="718681" y="3345344"/>
            <a:ext cx="723054" cy="634971"/>
            <a:chOff x="841000" y="2850500"/>
            <a:chExt cx="441425" cy="387650"/>
          </a:xfrm>
        </p:grpSpPr>
        <p:sp>
          <p:nvSpPr>
            <p:cNvPr id="96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482;p46"/>
          <p:cNvGrpSpPr/>
          <p:nvPr/>
        </p:nvGrpSpPr>
        <p:grpSpPr>
          <a:xfrm rot="18297240">
            <a:off x="254550" y="2560188"/>
            <a:ext cx="723054" cy="634971"/>
            <a:chOff x="841000" y="2850500"/>
            <a:chExt cx="441425" cy="387650"/>
          </a:xfrm>
        </p:grpSpPr>
        <p:sp>
          <p:nvSpPr>
            <p:cNvPr id="117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351;p42"/>
          <p:cNvSpPr/>
          <p:nvPr/>
        </p:nvSpPr>
        <p:spPr>
          <a:xfrm>
            <a:off x="8141551" y="2785475"/>
            <a:ext cx="172191" cy="346732"/>
          </a:xfrm>
          <a:custGeom>
            <a:avLst/>
            <a:gdLst/>
            <a:ahLst/>
            <a:cxnLst/>
            <a:rect l="l" t="t" r="r" b="b"/>
            <a:pathLst>
              <a:path w="3922" h="5270" extrusionOk="0">
                <a:moveTo>
                  <a:pt x="2955" y="1"/>
                </a:moveTo>
                <a:cubicBezTo>
                  <a:pt x="2810" y="1"/>
                  <a:pt x="2654" y="122"/>
                  <a:pt x="2693" y="307"/>
                </a:cubicBezTo>
                <a:cubicBezTo>
                  <a:pt x="2952" y="1558"/>
                  <a:pt x="3204" y="2825"/>
                  <a:pt x="3321" y="4098"/>
                </a:cubicBezTo>
                <a:cubicBezTo>
                  <a:pt x="3335" y="4249"/>
                  <a:pt x="3366" y="4703"/>
                  <a:pt x="3321" y="4718"/>
                </a:cubicBezTo>
                <a:cubicBezTo>
                  <a:pt x="3154" y="4770"/>
                  <a:pt x="2965" y="4785"/>
                  <a:pt x="2773" y="4785"/>
                </a:cubicBezTo>
                <a:cubicBezTo>
                  <a:pt x="2567" y="4785"/>
                  <a:pt x="2359" y="4768"/>
                  <a:pt x="2174" y="4764"/>
                </a:cubicBezTo>
                <a:cubicBezTo>
                  <a:pt x="1554" y="4753"/>
                  <a:pt x="933" y="4708"/>
                  <a:pt x="315" y="4653"/>
                </a:cubicBezTo>
                <a:cubicBezTo>
                  <a:pt x="307" y="4652"/>
                  <a:pt x="298" y="4652"/>
                  <a:pt x="290" y="4652"/>
                </a:cubicBezTo>
                <a:cubicBezTo>
                  <a:pt x="1" y="4652"/>
                  <a:pt x="11" y="5117"/>
                  <a:pt x="315" y="5143"/>
                </a:cubicBezTo>
                <a:cubicBezTo>
                  <a:pt x="1067" y="5211"/>
                  <a:pt x="1823" y="5259"/>
                  <a:pt x="2580" y="5259"/>
                </a:cubicBezTo>
                <a:cubicBezTo>
                  <a:pt x="2625" y="5259"/>
                  <a:pt x="2670" y="5259"/>
                  <a:pt x="2716" y="5258"/>
                </a:cubicBezTo>
                <a:cubicBezTo>
                  <a:pt x="3220" y="5255"/>
                  <a:pt x="3762" y="5270"/>
                  <a:pt x="3828" y="4679"/>
                </a:cubicBezTo>
                <a:cubicBezTo>
                  <a:pt x="3922" y="3866"/>
                  <a:pt x="3671" y="2929"/>
                  <a:pt x="3536" y="2132"/>
                </a:cubicBezTo>
                <a:cubicBezTo>
                  <a:pt x="3425" y="1478"/>
                  <a:pt x="3301" y="827"/>
                  <a:pt x="3166" y="177"/>
                </a:cubicBezTo>
                <a:cubicBezTo>
                  <a:pt x="3141" y="54"/>
                  <a:pt x="3050" y="1"/>
                  <a:pt x="2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97" y="627534"/>
            <a:ext cx="2382331" cy="2808312"/>
          </a:xfrm>
          <a:prstGeom prst="rect">
            <a:avLst/>
          </a:prstGeom>
        </p:spPr>
      </p:pic>
      <p:sp>
        <p:nvSpPr>
          <p:cNvPr id="139" name="Google Shape;259;p37"/>
          <p:cNvSpPr txBox="1">
            <a:spLocks/>
          </p:cNvSpPr>
          <p:nvPr/>
        </p:nvSpPr>
        <p:spPr>
          <a:xfrm>
            <a:off x="3784829" y="4141952"/>
            <a:ext cx="3629997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Parrot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140" name="Google Shape;261;p37"/>
          <p:cNvSpPr/>
          <p:nvPr/>
        </p:nvSpPr>
        <p:spPr>
          <a:xfrm>
            <a:off x="6737962" y="4448678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5"/>
    </mc:Choice>
    <mc:Fallback xmlns="">
      <p:transition spd="slow" advTm="1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0"/>
          <p:cNvGrpSpPr/>
          <p:nvPr/>
        </p:nvGrpSpPr>
        <p:grpSpPr>
          <a:xfrm>
            <a:off x="2539057" y="3507854"/>
            <a:ext cx="1168847" cy="1368152"/>
            <a:chOff x="2539057" y="3507854"/>
            <a:chExt cx="1168847" cy="1368152"/>
          </a:xfrm>
        </p:grpSpPr>
        <p:sp>
          <p:nvSpPr>
            <p:cNvPr id="15" name="14 Rectángulo"/>
            <p:cNvSpPr/>
            <p:nvPr/>
          </p:nvSpPr>
          <p:spPr>
            <a:xfrm>
              <a:off x="2555776" y="3507854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8" name="Google Shape;2112;p69"/>
            <p:cNvGrpSpPr/>
            <p:nvPr/>
          </p:nvGrpSpPr>
          <p:grpSpPr>
            <a:xfrm>
              <a:off x="2539057" y="3867894"/>
              <a:ext cx="1168847" cy="490680"/>
              <a:chOff x="-3104594" y="3894016"/>
              <a:chExt cx="2353831" cy="885558"/>
            </a:xfrm>
          </p:grpSpPr>
          <p:sp>
            <p:nvSpPr>
              <p:cNvPr id="19" name="Google Shape;2113;p69"/>
              <p:cNvSpPr/>
              <p:nvPr/>
            </p:nvSpPr>
            <p:spPr>
              <a:xfrm>
                <a:off x="-2376617" y="3894016"/>
                <a:ext cx="1461673" cy="569727"/>
              </a:xfrm>
              <a:custGeom>
                <a:avLst/>
                <a:gdLst/>
                <a:ahLst/>
                <a:cxnLst/>
                <a:rect l="l" t="t" r="r" b="b"/>
                <a:pathLst>
                  <a:path w="96337" h="37550" extrusionOk="0">
                    <a:moveTo>
                      <a:pt x="92812" y="1"/>
                    </a:moveTo>
                    <a:lnTo>
                      <a:pt x="92254" y="915"/>
                    </a:lnTo>
                    <a:lnTo>
                      <a:pt x="93295" y="1694"/>
                    </a:lnTo>
                    <a:cubicBezTo>
                      <a:pt x="93295" y="1694"/>
                      <a:pt x="92908" y="2536"/>
                      <a:pt x="92579" y="3031"/>
                    </a:cubicBezTo>
                    <a:cubicBezTo>
                      <a:pt x="92251" y="3524"/>
                      <a:pt x="93728" y="4696"/>
                      <a:pt x="93728" y="4696"/>
                    </a:cubicBezTo>
                    <a:cubicBezTo>
                      <a:pt x="93728" y="4696"/>
                      <a:pt x="93070" y="5967"/>
                      <a:pt x="92625" y="6677"/>
                    </a:cubicBezTo>
                    <a:cubicBezTo>
                      <a:pt x="92180" y="7385"/>
                      <a:pt x="93536" y="8343"/>
                      <a:pt x="93536" y="8343"/>
                    </a:cubicBezTo>
                    <a:cubicBezTo>
                      <a:pt x="93536" y="8343"/>
                      <a:pt x="92416" y="9563"/>
                      <a:pt x="91844" y="10091"/>
                    </a:cubicBezTo>
                    <a:cubicBezTo>
                      <a:pt x="91272" y="10620"/>
                      <a:pt x="92304" y="12639"/>
                      <a:pt x="92304" y="12639"/>
                    </a:cubicBezTo>
                    <a:cubicBezTo>
                      <a:pt x="92304" y="12639"/>
                      <a:pt x="90880" y="12763"/>
                      <a:pt x="90373" y="13382"/>
                    </a:cubicBezTo>
                    <a:cubicBezTo>
                      <a:pt x="89866" y="14001"/>
                      <a:pt x="90264" y="16420"/>
                      <a:pt x="90264" y="16420"/>
                    </a:cubicBezTo>
                    <a:cubicBezTo>
                      <a:pt x="90264" y="16420"/>
                      <a:pt x="88945" y="16442"/>
                      <a:pt x="88254" y="16948"/>
                    </a:cubicBezTo>
                    <a:cubicBezTo>
                      <a:pt x="87562" y="17455"/>
                      <a:pt x="87774" y="19571"/>
                      <a:pt x="87774" y="19571"/>
                    </a:cubicBezTo>
                    <a:cubicBezTo>
                      <a:pt x="87774" y="19571"/>
                      <a:pt x="86982" y="19314"/>
                      <a:pt x="86286" y="19314"/>
                    </a:cubicBezTo>
                    <a:cubicBezTo>
                      <a:pt x="85926" y="19314"/>
                      <a:pt x="85591" y="19383"/>
                      <a:pt x="85405" y="19592"/>
                    </a:cubicBezTo>
                    <a:cubicBezTo>
                      <a:pt x="84859" y="20204"/>
                      <a:pt x="84913" y="22289"/>
                      <a:pt x="84913" y="22289"/>
                    </a:cubicBezTo>
                    <a:cubicBezTo>
                      <a:pt x="84913" y="22289"/>
                      <a:pt x="82773" y="21429"/>
                      <a:pt x="81983" y="21429"/>
                    </a:cubicBezTo>
                    <a:cubicBezTo>
                      <a:pt x="81899" y="21429"/>
                      <a:pt x="81831" y="21439"/>
                      <a:pt x="81782" y="21460"/>
                    </a:cubicBezTo>
                    <a:cubicBezTo>
                      <a:pt x="81268" y="21682"/>
                      <a:pt x="81703" y="24635"/>
                      <a:pt x="81703" y="24635"/>
                    </a:cubicBezTo>
                    <a:cubicBezTo>
                      <a:pt x="81703" y="24635"/>
                      <a:pt x="79940" y="23333"/>
                      <a:pt x="79142" y="23333"/>
                    </a:cubicBezTo>
                    <a:cubicBezTo>
                      <a:pt x="79052" y="23333"/>
                      <a:pt x="78975" y="23350"/>
                      <a:pt x="78913" y="23387"/>
                    </a:cubicBezTo>
                    <a:cubicBezTo>
                      <a:pt x="78305" y="23751"/>
                      <a:pt x="78337" y="26541"/>
                      <a:pt x="78337" y="26541"/>
                    </a:cubicBezTo>
                    <a:cubicBezTo>
                      <a:pt x="78337" y="26541"/>
                      <a:pt x="76139" y="24917"/>
                      <a:pt x="75499" y="24917"/>
                    </a:cubicBezTo>
                    <a:cubicBezTo>
                      <a:pt x="75444" y="24917"/>
                      <a:pt x="75401" y="24929"/>
                      <a:pt x="75372" y="24955"/>
                    </a:cubicBezTo>
                    <a:cubicBezTo>
                      <a:pt x="74996" y="25282"/>
                      <a:pt x="75172" y="28030"/>
                      <a:pt x="75172" y="28030"/>
                    </a:cubicBezTo>
                    <a:cubicBezTo>
                      <a:pt x="75172" y="28030"/>
                      <a:pt x="73273" y="26223"/>
                      <a:pt x="72294" y="26223"/>
                    </a:cubicBezTo>
                    <a:cubicBezTo>
                      <a:pt x="72220" y="26223"/>
                      <a:pt x="72152" y="26233"/>
                      <a:pt x="72090" y="26255"/>
                    </a:cubicBezTo>
                    <a:cubicBezTo>
                      <a:pt x="71202" y="26567"/>
                      <a:pt x="71504" y="29459"/>
                      <a:pt x="71504" y="29459"/>
                    </a:cubicBezTo>
                    <a:cubicBezTo>
                      <a:pt x="71504" y="29459"/>
                      <a:pt x="69515" y="27412"/>
                      <a:pt x="68720" y="27412"/>
                    </a:cubicBezTo>
                    <a:cubicBezTo>
                      <a:pt x="68673" y="27412"/>
                      <a:pt x="68630" y="27419"/>
                      <a:pt x="68592" y="27434"/>
                    </a:cubicBezTo>
                    <a:cubicBezTo>
                      <a:pt x="67911" y="27706"/>
                      <a:pt x="67646" y="30664"/>
                      <a:pt x="67646" y="30664"/>
                    </a:cubicBezTo>
                    <a:cubicBezTo>
                      <a:pt x="67646" y="30664"/>
                      <a:pt x="65738" y="28204"/>
                      <a:pt x="64875" y="28204"/>
                    </a:cubicBezTo>
                    <a:cubicBezTo>
                      <a:pt x="64823" y="28204"/>
                      <a:pt x="64775" y="28213"/>
                      <a:pt x="64731" y="28232"/>
                    </a:cubicBezTo>
                    <a:cubicBezTo>
                      <a:pt x="63961" y="28565"/>
                      <a:pt x="62801" y="31791"/>
                      <a:pt x="62801" y="31791"/>
                    </a:cubicBezTo>
                    <a:cubicBezTo>
                      <a:pt x="62801" y="31791"/>
                      <a:pt x="61111" y="29376"/>
                      <a:pt x="60216" y="29376"/>
                    </a:cubicBezTo>
                    <a:cubicBezTo>
                      <a:pt x="60202" y="29376"/>
                      <a:pt x="60189" y="29376"/>
                      <a:pt x="60175" y="29377"/>
                    </a:cubicBezTo>
                    <a:cubicBezTo>
                      <a:pt x="59290" y="29453"/>
                      <a:pt x="57719" y="32568"/>
                      <a:pt x="57719" y="32568"/>
                    </a:cubicBezTo>
                    <a:cubicBezTo>
                      <a:pt x="57719" y="32568"/>
                      <a:pt x="55787" y="29801"/>
                      <a:pt x="54789" y="29801"/>
                    </a:cubicBezTo>
                    <a:cubicBezTo>
                      <a:pt x="54765" y="29801"/>
                      <a:pt x="54742" y="29802"/>
                      <a:pt x="54719" y="29806"/>
                    </a:cubicBezTo>
                    <a:cubicBezTo>
                      <a:pt x="53746" y="29943"/>
                      <a:pt x="52620" y="32961"/>
                      <a:pt x="52620" y="32961"/>
                    </a:cubicBezTo>
                    <a:cubicBezTo>
                      <a:pt x="52620" y="32961"/>
                      <a:pt x="50096" y="29878"/>
                      <a:pt x="49502" y="29878"/>
                    </a:cubicBezTo>
                    <a:cubicBezTo>
                      <a:pt x="49497" y="29878"/>
                      <a:pt x="49491" y="29878"/>
                      <a:pt x="49486" y="29878"/>
                    </a:cubicBezTo>
                    <a:cubicBezTo>
                      <a:pt x="48923" y="29934"/>
                      <a:pt x="47495" y="32987"/>
                      <a:pt x="47495" y="32987"/>
                    </a:cubicBezTo>
                    <a:cubicBezTo>
                      <a:pt x="47495" y="32987"/>
                      <a:pt x="46406" y="30029"/>
                      <a:pt x="45494" y="30029"/>
                    </a:cubicBezTo>
                    <a:cubicBezTo>
                      <a:pt x="45443" y="30029"/>
                      <a:pt x="45392" y="30039"/>
                      <a:pt x="45342" y="30058"/>
                    </a:cubicBezTo>
                    <a:cubicBezTo>
                      <a:pt x="44404" y="30429"/>
                      <a:pt x="42523" y="32653"/>
                      <a:pt x="42523" y="32653"/>
                    </a:cubicBezTo>
                    <a:cubicBezTo>
                      <a:pt x="42523" y="32653"/>
                      <a:pt x="41352" y="29175"/>
                      <a:pt x="40471" y="29175"/>
                    </a:cubicBezTo>
                    <a:cubicBezTo>
                      <a:pt x="40462" y="29175"/>
                      <a:pt x="40452" y="29175"/>
                      <a:pt x="40443" y="29176"/>
                    </a:cubicBezTo>
                    <a:cubicBezTo>
                      <a:pt x="39559" y="29252"/>
                      <a:pt x="36795" y="31849"/>
                      <a:pt x="36795" y="31849"/>
                    </a:cubicBezTo>
                    <a:cubicBezTo>
                      <a:pt x="36795" y="31849"/>
                      <a:pt x="35751" y="28603"/>
                      <a:pt x="34411" y="28603"/>
                    </a:cubicBezTo>
                    <a:cubicBezTo>
                      <a:pt x="34400" y="28603"/>
                      <a:pt x="34390" y="28603"/>
                      <a:pt x="34380" y="28604"/>
                    </a:cubicBezTo>
                    <a:cubicBezTo>
                      <a:pt x="33025" y="28657"/>
                      <a:pt x="31645" y="31021"/>
                      <a:pt x="31645" y="31021"/>
                    </a:cubicBezTo>
                    <a:cubicBezTo>
                      <a:pt x="31645" y="31021"/>
                      <a:pt x="30195" y="27702"/>
                      <a:pt x="29405" y="27702"/>
                    </a:cubicBezTo>
                    <a:cubicBezTo>
                      <a:pt x="29405" y="27702"/>
                      <a:pt x="29405" y="27702"/>
                      <a:pt x="29404" y="27702"/>
                    </a:cubicBezTo>
                    <a:cubicBezTo>
                      <a:pt x="28613" y="27702"/>
                      <a:pt x="26810" y="30214"/>
                      <a:pt x="26810" y="30214"/>
                    </a:cubicBezTo>
                    <a:cubicBezTo>
                      <a:pt x="26810" y="30214"/>
                      <a:pt x="25693" y="26800"/>
                      <a:pt x="24351" y="26792"/>
                    </a:cubicBezTo>
                    <a:cubicBezTo>
                      <a:pt x="24348" y="26792"/>
                      <a:pt x="24346" y="26792"/>
                      <a:pt x="24343" y="26792"/>
                    </a:cubicBezTo>
                    <a:cubicBezTo>
                      <a:pt x="23000" y="26792"/>
                      <a:pt x="20815" y="29264"/>
                      <a:pt x="20815" y="29264"/>
                    </a:cubicBezTo>
                    <a:cubicBezTo>
                      <a:pt x="20815" y="29264"/>
                      <a:pt x="19124" y="26131"/>
                      <a:pt x="18283" y="26131"/>
                    </a:cubicBezTo>
                    <a:cubicBezTo>
                      <a:pt x="18263" y="26131"/>
                      <a:pt x="18243" y="26133"/>
                      <a:pt x="18224" y="26137"/>
                    </a:cubicBezTo>
                    <a:cubicBezTo>
                      <a:pt x="17403" y="26296"/>
                      <a:pt x="15688" y="28328"/>
                      <a:pt x="15688" y="28328"/>
                    </a:cubicBezTo>
                    <a:cubicBezTo>
                      <a:pt x="15688" y="28328"/>
                      <a:pt x="14040" y="25226"/>
                      <a:pt x="13019" y="25194"/>
                    </a:cubicBezTo>
                    <a:cubicBezTo>
                      <a:pt x="13011" y="25194"/>
                      <a:pt x="13004" y="25193"/>
                      <a:pt x="12996" y="25193"/>
                    </a:cubicBezTo>
                    <a:cubicBezTo>
                      <a:pt x="11969" y="25193"/>
                      <a:pt x="10179" y="27322"/>
                      <a:pt x="10179" y="27322"/>
                    </a:cubicBezTo>
                    <a:cubicBezTo>
                      <a:pt x="10179" y="27322"/>
                      <a:pt x="9206" y="24422"/>
                      <a:pt x="8043" y="24287"/>
                    </a:cubicBezTo>
                    <a:cubicBezTo>
                      <a:pt x="8009" y="24283"/>
                      <a:pt x="7974" y="24281"/>
                      <a:pt x="7939" y="24281"/>
                    </a:cubicBezTo>
                    <a:cubicBezTo>
                      <a:pt x="6772" y="24281"/>
                      <a:pt x="4975" y="26371"/>
                      <a:pt x="4975" y="26371"/>
                    </a:cubicBezTo>
                    <a:cubicBezTo>
                      <a:pt x="4975" y="26371"/>
                      <a:pt x="4128" y="23653"/>
                      <a:pt x="2993" y="23367"/>
                    </a:cubicBezTo>
                    <a:cubicBezTo>
                      <a:pt x="2928" y="23351"/>
                      <a:pt x="2862" y="23343"/>
                      <a:pt x="2793" y="23343"/>
                    </a:cubicBezTo>
                    <a:cubicBezTo>
                      <a:pt x="1654" y="23343"/>
                      <a:pt x="0" y="25463"/>
                      <a:pt x="0" y="25463"/>
                    </a:cubicBezTo>
                    <a:lnTo>
                      <a:pt x="15575" y="35866"/>
                    </a:lnTo>
                    <a:lnTo>
                      <a:pt x="55990" y="37549"/>
                    </a:lnTo>
                    <a:lnTo>
                      <a:pt x="79884" y="33582"/>
                    </a:lnTo>
                    <a:cubicBezTo>
                      <a:pt x="79884" y="33582"/>
                      <a:pt x="93905" y="14817"/>
                      <a:pt x="95121" y="9029"/>
                    </a:cubicBezTo>
                    <a:cubicBezTo>
                      <a:pt x="96336" y="3241"/>
                      <a:pt x="92812" y="1"/>
                      <a:pt x="92812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4;p69"/>
              <p:cNvSpPr/>
              <p:nvPr/>
            </p:nvSpPr>
            <p:spPr>
              <a:xfrm>
                <a:off x="-3016077" y="4405481"/>
                <a:ext cx="441171" cy="58642"/>
              </a:xfrm>
              <a:custGeom>
                <a:avLst/>
                <a:gdLst/>
                <a:ahLst/>
                <a:cxnLst/>
                <a:rect l="l" t="t" r="r" b="b"/>
                <a:pathLst>
                  <a:path w="29077" h="3865" extrusionOk="0">
                    <a:moveTo>
                      <a:pt x="3991" y="1"/>
                    </a:moveTo>
                    <a:cubicBezTo>
                      <a:pt x="3976" y="1"/>
                      <a:pt x="3962" y="3"/>
                      <a:pt x="3948" y="8"/>
                    </a:cubicBezTo>
                    <a:cubicBezTo>
                      <a:pt x="3525" y="167"/>
                      <a:pt x="2473" y="2041"/>
                      <a:pt x="2473" y="2041"/>
                    </a:cubicBezTo>
                    <a:cubicBezTo>
                      <a:pt x="2473" y="2041"/>
                      <a:pt x="1471" y="25"/>
                      <a:pt x="1044" y="25"/>
                    </a:cubicBezTo>
                    <a:cubicBezTo>
                      <a:pt x="1036" y="25"/>
                      <a:pt x="1028" y="26"/>
                      <a:pt x="1020" y="28"/>
                    </a:cubicBezTo>
                    <a:cubicBezTo>
                      <a:pt x="609" y="111"/>
                      <a:pt x="1" y="1817"/>
                      <a:pt x="1" y="1817"/>
                    </a:cubicBezTo>
                    <a:cubicBezTo>
                      <a:pt x="5474" y="3343"/>
                      <a:pt x="10401" y="3864"/>
                      <a:pt x="14577" y="3864"/>
                    </a:cubicBezTo>
                    <a:cubicBezTo>
                      <a:pt x="23564" y="3864"/>
                      <a:pt x="29077" y="1452"/>
                      <a:pt x="29077" y="1452"/>
                    </a:cubicBezTo>
                    <a:cubicBezTo>
                      <a:pt x="29077" y="1452"/>
                      <a:pt x="28329" y="744"/>
                      <a:pt x="27660" y="508"/>
                    </a:cubicBezTo>
                    <a:cubicBezTo>
                      <a:pt x="27617" y="492"/>
                      <a:pt x="27573" y="485"/>
                      <a:pt x="27529" y="485"/>
                    </a:cubicBezTo>
                    <a:cubicBezTo>
                      <a:pt x="26882" y="485"/>
                      <a:pt x="26113" y="2000"/>
                      <a:pt x="26113" y="2000"/>
                    </a:cubicBezTo>
                    <a:cubicBezTo>
                      <a:pt x="26113" y="2000"/>
                      <a:pt x="24803" y="780"/>
                      <a:pt x="24359" y="780"/>
                    </a:cubicBezTo>
                    <a:cubicBezTo>
                      <a:pt x="24331" y="780"/>
                      <a:pt x="24307" y="785"/>
                      <a:pt x="24286" y="795"/>
                    </a:cubicBezTo>
                    <a:cubicBezTo>
                      <a:pt x="23938" y="969"/>
                      <a:pt x="22815" y="2356"/>
                      <a:pt x="22815" y="2356"/>
                    </a:cubicBezTo>
                    <a:cubicBezTo>
                      <a:pt x="22815" y="2356"/>
                      <a:pt x="21787" y="1053"/>
                      <a:pt x="21251" y="954"/>
                    </a:cubicBezTo>
                    <a:cubicBezTo>
                      <a:pt x="21236" y="951"/>
                      <a:pt x="21221" y="950"/>
                      <a:pt x="21205" y="950"/>
                    </a:cubicBezTo>
                    <a:cubicBezTo>
                      <a:pt x="20656" y="950"/>
                      <a:pt x="19632" y="2537"/>
                      <a:pt x="19632" y="2537"/>
                    </a:cubicBezTo>
                    <a:cubicBezTo>
                      <a:pt x="19632" y="2537"/>
                      <a:pt x="18644" y="951"/>
                      <a:pt x="18108" y="854"/>
                    </a:cubicBezTo>
                    <a:cubicBezTo>
                      <a:pt x="18094" y="852"/>
                      <a:pt x="18080" y="851"/>
                      <a:pt x="18066" y="851"/>
                    </a:cubicBezTo>
                    <a:cubicBezTo>
                      <a:pt x="17536" y="851"/>
                      <a:pt x="16855" y="2604"/>
                      <a:pt x="16855" y="2604"/>
                    </a:cubicBezTo>
                    <a:cubicBezTo>
                      <a:pt x="16855" y="2604"/>
                      <a:pt x="16212" y="960"/>
                      <a:pt x="15628" y="960"/>
                    </a:cubicBezTo>
                    <a:cubicBezTo>
                      <a:pt x="15575" y="960"/>
                      <a:pt x="15522" y="974"/>
                      <a:pt x="15470" y="1004"/>
                    </a:cubicBezTo>
                    <a:cubicBezTo>
                      <a:pt x="14852" y="1363"/>
                      <a:pt x="14265" y="2604"/>
                      <a:pt x="14265" y="2604"/>
                    </a:cubicBezTo>
                    <a:cubicBezTo>
                      <a:pt x="14265" y="2604"/>
                      <a:pt x="12856" y="608"/>
                      <a:pt x="12486" y="461"/>
                    </a:cubicBezTo>
                    <a:cubicBezTo>
                      <a:pt x="12475" y="456"/>
                      <a:pt x="12462" y="454"/>
                      <a:pt x="12450" y="454"/>
                    </a:cubicBezTo>
                    <a:cubicBezTo>
                      <a:pt x="12073" y="454"/>
                      <a:pt x="11410" y="2543"/>
                      <a:pt x="11410" y="2543"/>
                    </a:cubicBezTo>
                    <a:cubicBezTo>
                      <a:pt x="11410" y="2543"/>
                      <a:pt x="10712" y="640"/>
                      <a:pt x="9930" y="640"/>
                    </a:cubicBezTo>
                    <a:cubicBezTo>
                      <a:pt x="9873" y="640"/>
                      <a:pt x="9816" y="650"/>
                      <a:pt x="9759" y="671"/>
                    </a:cubicBezTo>
                    <a:cubicBezTo>
                      <a:pt x="8911" y="989"/>
                      <a:pt x="8578" y="2433"/>
                      <a:pt x="8578" y="2433"/>
                    </a:cubicBezTo>
                    <a:cubicBezTo>
                      <a:pt x="8578" y="2433"/>
                      <a:pt x="7335" y="172"/>
                      <a:pt x="7007" y="172"/>
                    </a:cubicBezTo>
                    <a:cubicBezTo>
                      <a:pt x="7006" y="172"/>
                      <a:pt x="7004" y="172"/>
                      <a:pt x="7003" y="172"/>
                    </a:cubicBezTo>
                    <a:cubicBezTo>
                      <a:pt x="6683" y="191"/>
                      <a:pt x="5436" y="2257"/>
                      <a:pt x="5436" y="2257"/>
                    </a:cubicBezTo>
                    <a:cubicBezTo>
                      <a:pt x="5436" y="2257"/>
                      <a:pt x="4440" y="1"/>
                      <a:pt x="3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5;p69"/>
              <p:cNvSpPr/>
              <p:nvPr/>
            </p:nvSpPr>
            <p:spPr>
              <a:xfrm>
                <a:off x="-2946557" y="4312337"/>
                <a:ext cx="419762" cy="106890"/>
              </a:xfrm>
              <a:custGeom>
                <a:avLst/>
                <a:gdLst/>
                <a:ahLst/>
                <a:cxnLst/>
                <a:rect l="l" t="t" r="r" b="b"/>
                <a:pathLst>
                  <a:path w="27666" h="7045" extrusionOk="0">
                    <a:moveTo>
                      <a:pt x="0" y="1"/>
                    </a:moveTo>
                    <a:cubicBezTo>
                      <a:pt x="0" y="1"/>
                      <a:pt x="317" y="1814"/>
                      <a:pt x="685" y="1961"/>
                    </a:cubicBezTo>
                    <a:cubicBezTo>
                      <a:pt x="704" y="1968"/>
                      <a:pt x="725" y="1972"/>
                      <a:pt x="748" y="1972"/>
                    </a:cubicBezTo>
                    <a:cubicBezTo>
                      <a:pt x="1174" y="1972"/>
                      <a:pt x="2254" y="765"/>
                      <a:pt x="2254" y="765"/>
                    </a:cubicBezTo>
                    <a:cubicBezTo>
                      <a:pt x="2254" y="765"/>
                      <a:pt x="2575" y="1995"/>
                      <a:pt x="2979" y="2381"/>
                    </a:cubicBezTo>
                    <a:cubicBezTo>
                      <a:pt x="3029" y="2429"/>
                      <a:pt x="3088" y="2449"/>
                      <a:pt x="3153" y="2449"/>
                    </a:cubicBezTo>
                    <a:cubicBezTo>
                      <a:pt x="3624" y="2449"/>
                      <a:pt x="4429" y="1378"/>
                      <a:pt x="4429" y="1378"/>
                    </a:cubicBezTo>
                    <a:cubicBezTo>
                      <a:pt x="4429" y="1378"/>
                      <a:pt x="5039" y="3229"/>
                      <a:pt x="5561" y="3403"/>
                    </a:cubicBezTo>
                    <a:cubicBezTo>
                      <a:pt x="5589" y="3412"/>
                      <a:pt x="5617" y="3417"/>
                      <a:pt x="5646" y="3417"/>
                    </a:cubicBezTo>
                    <a:cubicBezTo>
                      <a:pt x="6168" y="3417"/>
                      <a:pt x="6916" y="2015"/>
                      <a:pt x="6916" y="2015"/>
                    </a:cubicBezTo>
                    <a:cubicBezTo>
                      <a:pt x="6916" y="2015"/>
                      <a:pt x="7577" y="3618"/>
                      <a:pt x="8086" y="3868"/>
                    </a:cubicBezTo>
                    <a:cubicBezTo>
                      <a:pt x="8127" y="3888"/>
                      <a:pt x="8171" y="3897"/>
                      <a:pt x="8219" y="3897"/>
                    </a:cubicBezTo>
                    <a:cubicBezTo>
                      <a:pt x="8767" y="3897"/>
                      <a:pt x="9715" y="2690"/>
                      <a:pt x="9715" y="2690"/>
                    </a:cubicBezTo>
                    <a:cubicBezTo>
                      <a:pt x="9715" y="2690"/>
                      <a:pt x="10176" y="4114"/>
                      <a:pt x="10609" y="4338"/>
                    </a:cubicBezTo>
                    <a:cubicBezTo>
                      <a:pt x="10643" y="4356"/>
                      <a:pt x="10682" y="4364"/>
                      <a:pt x="10723" y="4364"/>
                    </a:cubicBezTo>
                    <a:cubicBezTo>
                      <a:pt x="11211" y="4364"/>
                      <a:pt x="12150" y="3252"/>
                      <a:pt x="12150" y="3252"/>
                    </a:cubicBezTo>
                    <a:cubicBezTo>
                      <a:pt x="12150" y="3252"/>
                      <a:pt x="12598" y="4711"/>
                      <a:pt x="13362" y="4852"/>
                    </a:cubicBezTo>
                    <a:cubicBezTo>
                      <a:pt x="13406" y="4860"/>
                      <a:pt x="13450" y="4863"/>
                      <a:pt x="13493" y="4863"/>
                    </a:cubicBezTo>
                    <a:cubicBezTo>
                      <a:pt x="14204" y="4863"/>
                      <a:pt x="14811" y="3847"/>
                      <a:pt x="14811" y="3847"/>
                    </a:cubicBezTo>
                    <a:cubicBezTo>
                      <a:pt x="14811" y="3847"/>
                      <a:pt x="15362" y="5160"/>
                      <a:pt x="16040" y="5340"/>
                    </a:cubicBezTo>
                    <a:cubicBezTo>
                      <a:pt x="16090" y="5354"/>
                      <a:pt x="16140" y="5360"/>
                      <a:pt x="16190" y="5360"/>
                    </a:cubicBezTo>
                    <a:cubicBezTo>
                      <a:pt x="16815" y="5360"/>
                      <a:pt x="17400" y="4382"/>
                      <a:pt x="17400" y="4382"/>
                    </a:cubicBezTo>
                    <a:cubicBezTo>
                      <a:pt x="17400" y="4382"/>
                      <a:pt x="18360" y="5631"/>
                      <a:pt x="19025" y="5887"/>
                    </a:cubicBezTo>
                    <a:cubicBezTo>
                      <a:pt x="19095" y="5914"/>
                      <a:pt x="19166" y="5926"/>
                      <a:pt x="19237" y="5926"/>
                    </a:cubicBezTo>
                    <a:cubicBezTo>
                      <a:pt x="19840" y="5926"/>
                      <a:pt x="20441" y="5054"/>
                      <a:pt x="20441" y="5054"/>
                    </a:cubicBezTo>
                    <a:cubicBezTo>
                      <a:pt x="20441" y="5054"/>
                      <a:pt x="21128" y="6395"/>
                      <a:pt x="21846" y="6412"/>
                    </a:cubicBezTo>
                    <a:cubicBezTo>
                      <a:pt x="21854" y="6412"/>
                      <a:pt x="21863" y="6412"/>
                      <a:pt x="21871" y="6412"/>
                    </a:cubicBezTo>
                    <a:cubicBezTo>
                      <a:pt x="22589" y="6412"/>
                      <a:pt x="23717" y="5732"/>
                      <a:pt x="23717" y="5732"/>
                    </a:cubicBezTo>
                    <a:cubicBezTo>
                      <a:pt x="23717" y="5732"/>
                      <a:pt x="24227" y="6812"/>
                      <a:pt x="25067" y="7008"/>
                    </a:cubicBezTo>
                    <a:cubicBezTo>
                      <a:pt x="25173" y="7033"/>
                      <a:pt x="25294" y="7044"/>
                      <a:pt x="25424" y="7044"/>
                    </a:cubicBezTo>
                    <a:cubicBezTo>
                      <a:pt x="26323" y="7044"/>
                      <a:pt x="27666" y="6526"/>
                      <a:pt x="27666" y="6526"/>
                    </a:cubicBezTo>
                    <a:cubicBezTo>
                      <a:pt x="27666" y="6526"/>
                      <a:pt x="8199" y="927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16;p69"/>
              <p:cNvSpPr/>
              <p:nvPr/>
            </p:nvSpPr>
            <p:spPr>
              <a:xfrm>
                <a:off x="-2972305" y="4297361"/>
                <a:ext cx="25763" cy="3410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2248" extrusionOk="0">
                    <a:moveTo>
                      <a:pt x="98" y="1"/>
                    </a:moveTo>
                    <a:cubicBezTo>
                      <a:pt x="98" y="1"/>
                      <a:pt x="1" y="2018"/>
                      <a:pt x="497" y="2227"/>
                    </a:cubicBezTo>
                    <a:cubicBezTo>
                      <a:pt x="530" y="2241"/>
                      <a:pt x="564" y="2248"/>
                      <a:pt x="599" y="2248"/>
                    </a:cubicBezTo>
                    <a:cubicBezTo>
                      <a:pt x="1083" y="2248"/>
                      <a:pt x="1697" y="988"/>
                      <a:pt x="1697" y="988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17;p69"/>
              <p:cNvSpPr/>
              <p:nvPr/>
            </p:nvSpPr>
            <p:spPr>
              <a:xfrm>
                <a:off x="-3104594" y="3894016"/>
                <a:ext cx="2353831" cy="774693"/>
              </a:xfrm>
              <a:custGeom>
                <a:avLst/>
                <a:gdLst/>
                <a:ahLst/>
                <a:cxnLst/>
                <a:rect l="l" t="t" r="r" b="b"/>
                <a:pathLst>
                  <a:path w="155138" h="51059" extrusionOk="0">
                    <a:moveTo>
                      <a:pt x="140795" y="1"/>
                    </a:moveTo>
                    <a:lnTo>
                      <a:pt x="140795" y="1"/>
                    </a:lnTo>
                    <a:cubicBezTo>
                      <a:pt x="144369" y="10559"/>
                      <a:pt x="137273" y="20471"/>
                      <a:pt x="127989" y="25651"/>
                    </a:cubicBezTo>
                    <a:cubicBezTo>
                      <a:pt x="117835" y="31316"/>
                      <a:pt x="106683" y="33021"/>
                      <a:pt x="97665" y="33021"/>
                    </a:cubicBezTo>
                    <a:cubicBezTo>
                      <a:pt x="94077" y="33021"/>
                      <a:pt x="90826" y="32751"/>
                      <a:pt x="88111" y="32353"/>
                    </a:cubicBezTo>
                    <a:cubicBezTo>
                      <a:pt x="74339" y="30335"/>
                      <a:pt x="47252" y="25329"/>
                      <a:pt x="47252" y="25329"/>
                    </a:cubicBezTo>
                    <a:cubicBezTo>
                      <a:pt x="47252" y="25329"/>
                      <a:pt x="49672" y="20832"/>
                      <a:pt x="45471" y="19193"/>
                    </a:cubicBezTo>
                    <a:cubicBezTo>
                      <a:pt x="44826" y="18941"/>
                      <a:pt x="44251" y="18832"/>
                      <a:pt x="43737" y="18832"/>
                    </a:cubicBezTo>
                    <a:cubicBezTo>
                      <a:pt x="40322" y="18832"/>
                      <a:pt x="39644" y="23659"/>
                      <a:pt x="39644" y="23659"/>
                    </a:cubicBezTo>
                    <a:cubicBezTo>
                      <a:pt x="38616" y="23438"/>
                      <a:pt x="34591" y="22483"/>
                      <a:pt x="34591" y="22483"/>
                    </a:cubicBezTo>
                    <a:cubicBezTo>
                      <a:pt x="35672" y="20686"/>
                      <a:pt x="36411" y="16909"/>
                      <a:pt x="31776" y="16267"/>
                    </a:cubicBezTo>
                    <a:cubicBezTo>
                      <a:pt x="31562" y="16237"/>
                      <a:pt x="31359" y="16223"/>
                      <a:pt x="31168" y="16223"/>
                    </a:cubicBezTo>
                    <a:cubicBezTo>
                      <a:pt x="27210" y="16223"/>
                      <a:pt x="27916" y="22239"/>
                      <a:pt x="27916" y="22239"/>
                    </a:cubicBezTo>
                    <a:cubicBezTo>
                      <a:pt x="27889" y="22239"/>
                      <a:pt x="27862" y="22240"/>
                      <a:pt x="27835" y="22240"/>
                    </a:cubicBezTo>
                    <a:cubicBezTo>
                      <a:pt x="21276" y="22240"/>
                      <a:pt x="6767" y="18996"/>
                      <a:pt x="6767" y="18996"/>
                    </a:cubicBezTo>
                    <a:cubicBezTo>
                      <a:pt x="7857" y="17221"/>
                      <a:pt x="7706" y="12818"/>
                      <a:pt x="5398" y="12818"/>
                    </a:cubicBezTo>
                    <a:cubicBezTo>
                      <a:pt x="5032" y="12818"/>
                      <a:pt x="4613" y="12929"/>
                      <a:pt x="4135" y="13178"/>
                    </a:cubicBezTo>
                    <a:cubicBezTo>
                      <a:pt x="0" y="15333"/>
                      <a:pt x="5092" y="19591"/>
                      <a:pt x="5092" y="19591"/>
                    </a:cubicBezTo>
                    <a:cubicBezTo>
                      <a:pt x="5092" y="19591"/>
                      <a:pt x="6307" y="25342"/>
                      <a:pt x="9826" y="27295"/>
                    </a:cubicBezTo>
                    <a:cubicBezTo>
                      <a:pt x="13345" y="29247"/>
                      <a:pt x="38082" y="34097"/>
                      <a:pt x="38082" y="34097"/>
                    </a:cubicBezTo>
                    <a:cubicBezTo>
                      <a:pt x="34456" y="35833"/>
                      <a:pt x="27792" y="36320"/>
                      <a:pt x="21459" y="36320"/>
                    </a:cubicBezTo>
                    <a:cubicBezTo>
                      <a:pt x="13378" y="36320"/>
                      <a:pt x="5835" y="35527"/>
                      <a:pt x="5835" y="35527"/>
                    </a:cubicBezTo>
                    <a:lnTo>
                      <a:pt x="5835" y="35527"/>
                    </a:lnTo>
                    <a:cubicBezTo>
                      <a:pt x="7488" y="39724"/>
                      <a:pt x="19077" y="44207"/>
                      <a:pt x="28162" y="45244"/>
                    </a:cubicBezTo>
                    <a:cubicBezTo>
                      <a:pt x="37248" y="46282"/>
                      <a:pt x="47010" y="46405"/>
                      <a:pt x="58873" y="48960"/>
                    </a:cubicBezTo>
                    <a:cubicBezTo>
                      <a:pt x="65225" y="50327"/>
                      <a:pt x="76882" y="51058"/>
                      <a:pt x="88385" y="51058"/>
                    </a:cubicBezTo>
                    <a:cubicBezTo>
                      <a:pt x="98365" y="51058"/>
                      <a:pt x="108229" y="50508"/>
                      <a:pt x="114412" y="49344"/>
                    </a:cubicBezTo>
                    <a:cubicBezTo>
                      <a:pt x="127721" y="46839"/>
                      <a:pt x="143974" y="45090"/>
                      <a:pt x="149556" y="25822"/>
                    </a:cubicBezTo>
                    <a:cubicBezTo>
                      <a:pt x="155138" y="6555"/>
                      <a:pt x="140796" y="1"/>
                      <a:pt x="140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18;p69"/>
              <p:cNvSpPr/>
              <p:nvPr/>
            </p:nvSpPr>
            <p:spPr>
              <a:xfrm>
                <a:off x="-2646885" y="4009827"/>
                <a:ext cx="1847555" cy="658866"/>
              </a:xfrm>
              <a:custGeom>
                <a:avLst/>
                <a:gdLst/>
                <a:ahLst/>
                <a:cxnLst/>
                <a:rect l="l" t="t" r="r" b="b"/>
                <a:pathLst>
                  <a:path w="121770" h="43425" extrusionOk="0">
                    <a:moveTo>
                      <a:pt x="118311" y="0"/>
                    </a:moveTo>
                    <a:lnTo>
                      <a:pt x="118311" y="0"/>
                    </a:lnTo>
                    <a:cubicBezTo>
                      <a:pt x="121226" y="10287"/>
                      <a:pt x="116907" y="22492"/>
                      <a:pt x="109524" y="28522"/>
                    </a:cubicBezTo>
                    <a:cubicBezTo>
                      <a:pt x="102137" y="34558"/>
                      <a:pt x="87690" y="38698"/>
                      <a:pt x="65436" y="39807"/>
                    </a:cubicBezTo>
                    <a:cubicBezTo>
                      <a:pt x="64621" y="39848"/>
                      <a:pt x="63659" y="39867"/>
                      <a:pt x="62578" y="39867"/>
                    </a:cubicBezTo>
                    <a:cubicBezTo>
                      <a:pt x="50938" y="39867"/>
                      <a:pt x="25494" y="37678"/>
                      <a:pt x="21151" y="37051"/>
                    </a:cubicBezTo>
                    <a:cubicBezTo>
                      <a:pt x="20248" y="36921"/>
                      <a:pt x="18924" y="36868"/>
                      <a:pt x="17372" y="36868"/>
                    </a:cubicBezTo>
                    <a:cubicBezTo>
                      <a:pt x="10779" y="36868"/>
                      <a:pt x="66" y="37820"/>
                      <a:pt x="0" y="37826"/>
                    </a:cubicBezTo>
                    <a:cubicBezTo>
                      <a:pt x="8521" y="38680"/>
                      <a:pt x="17709" y="38958"/>
                      <a:pt x="28705" y="41327"/>
                    </a:cubicBezTo>
                    <a:cubicBezTo>
                      <a:pt x="35056" y="42694"/>
                      <a:pt x="46711" y="43425"/>
                      <a:pt x="58213" y="43425"/>
                    </a:cubicBezTo>
                    <a:cubicBezTo>
                      <a:pt x="68194" y="43425"/>
                      <a:pt x="78060" y="42874"/>
                      <a:pt x="84244" y="41711"/>
                    </a:cubicBezTo>
                    <a:cubicBezTo>
                      <a:pt x="97554" y="39208"/>
                      <a:pt x="113807" y="37455"/>
                      <a:pt x="119389" y="18189"/>
                    </a:cubicBezTo>
                    <a:cubicBezTo>
                      <a:pt x="121770" y="9969"/>
                      <a:pt x="120521" y="4070"/>
                      <a:pt x="118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19;p69"/>
              <p:cNvSpPr/>
              <p:nvPr/>
            </p:nvSpPr>
            <p:spPr>
              <a:xfrm>
                <a:off x="-3038001" y="4117188"/>
                <a:ext cx="28858" cy="41148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712" extrusionOk="0">
                    <a:moveTo>
                      <a:pt x="954" y="0"/>
                    </a:moveTo>
                    <a:cubicBezTo>
                      <a:pt x="429" y="0"/>
                      <a:pt x="5" y="605"/>
                      <a:pt x="2" y="1353"/>
                    </a:cubicBezTo>
                    <a:cubicBezTo>
                      <a:pt x="0" y="2101"/>
                      <a:pt x="424" y="2710"/>
                      <a:pt x="948" y="2711"/>
                    </a:cubicBezTo>
                    <a:cubicBezTo>
                      <a:pt x="949" y="2711"/>
                      <a:pt x="949" y="2711"/>
                      <a:pt x="950" y="2711"/>
                    </a:cubicBezTo>
                    <a:cubicBezTo>
                      <a:pt x="1471" y="2711"/>
                      <a:pt x="1897" y="2106"/>
                      <a:pt x="1900" y="1358"/>
                    </a:cubicBezTo>
                    <a:cubicBezTo>
                      <a:pt x="1901" y="610"/>
                      <a:pt x="1479" y="2"/>
                      <a:pt x="956" y="0"/>
                    </a:cubicBezTo>
                    <a:cubicBezTo>
                      <a:pt x="955" y="0"/>
                      <a:pt x="954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0;p69"/>
              <p:cNvSpPr/>
              <p:nvPr/>
            </p:nvSpPr>
            <p:spPr>
              <a:xfrm>
                <a:off x="-2646597" y="4176148"/>
                <a:ext cx="40253" cy="54151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3569" extrusionOk="0">
                    <a:moveTo>
                      <a:pt x="1511" y="1"/>
                    </a:moveTo>
                    <a:cubicBezTo>
                      <a:pt x="923" y="1"/>
                      <a:pt x="344" y="667"/>
                      <a:pt x="179" y="1575"/>
                    </a:cubicBezTo>
                    <a:cubicBezTo>
                      <a:pt x="1" y="2553"/>
                      <a:pt x="369" y="3440"/>
                      <a:pt x="1003" y="3557"/>
                    </a:cubicBezTo>
                    <a:cubicBezTo>
                      <a:pt x="1049" y="3565"/>
                      <a:pt x="1095" y="3569"/>
                      <a:pt x="1141" y="3569"/>
                    </a:cubicBezTo>
                    <a:cubicBezTo>
                      <a:pt x="1730" y="3569"/>
                      <a:pt x="2308" y="2902"/>
                      <a:pt x="2474" y="1995"/>
                    </a:cubicBezTo>
                    <a:cubicBezTo>
                      <a:pt x="2653" y="1015"/>
                      <a:pt x="2283" y="130"/>
                      <a:pt x="1649" y="13"/>
                    </a:cubicBezTo>
                    <a:cubicBezTo>
                      <a:pt x="1603" y="5"/>
                      <a:pt x="1557" y="1"/>
                      <a:pt x="1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1;p69"/>
              <p:cNvSpPr/>
              <p:nvPr/>
            </p:nvSpPr>
            <p:spPr>
              <a:xfrm>
                <a:off x="-2462008" y="4209861"/>
                <a:ext cx="40283" cy="5413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568" extrusionOk="0">
                    <a:moveTo>
                      <a:pt x="1511" y="1"/>
                    </a:moveTo>
                    <a:cubicBezTo>
                      <a:pt x="923" y="1"/>
                      <a:pt x="345" y="667"/>
                      <a:pt x="179" y="1574"/>
                    </a:cubicBezTo>
                    <a:cubicBezTo>
                      <a:pt x="1" y="2551"/>
                      <a:pt x="370" y="3438"/>
                      <a:pt x="1004" y="3555"/>
                    </a:cubicBezTo>
                    <a:cubicBezTo>
                      <a:pt x="1051" y="3563"/>
                      <a:pt x="1097" y="3568"/>
                      <a:pt x="1144" y="3568"/>
                    </a:cubicBezTo>
                    <a:cubicBezTo>
                      <a:pt x="1732" y="3568"/>
                      <a:pt x="2310" y="2901"/>
                      <a:pt x="2476" y="1993"/>
                    </a:cubicBezTo>
                    <a:cubicBezTo>
                      <a:pt x="2654" y="1015"/>
                      <a:pt x="2285" y="128"/>
                      <a:pt x="1651" y="13"/>
                    </a:cubicBezTo>
                    <a:cubicBezTo>
                      <a:pt x="1604" y="5"/>
                      <a:pt x="1558" y="1"/>
                      <a:pt x="1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2;p69"/>
              <p:cNvSpPr/>
              <p:nvPr/>
            </p:nvSpPr>
            <p:spPr>
              <a:xfrm>
                <a:off x="-2449824" y="4586428"/>
                <a:ext cx="244930" cy="131166"/>
              </a:xfrm>
              <a:custGeom>
                <a:avLst/>
                <a:gdLst/>
                <a:ahLst/>
                <a:cxnLst/>
                <a:rect l="l" t="t" r="r" b="b"/>
                <a:pathLst>
                  <a:path w="16143" h="8645" extrusionOk="0">
                    <a:moveTo>
                      <a:pt x="9938" y="0"/>
                    </a:moveTo>
                    <a:cubicBezTo>
                      <a:pt x="9938" y="0"/>
                      <a:pt x="0" y="5119"/>
                      <a:pt x="899" y="6920"/>
                    </a:cubicBezTo>
                    <a:cubicBezTo>
                      <a:pt x="1471" y="8066"/>
                      <a:pt x="2865" y="8644"/>
                      <a:pt x="4450" y="8644"/>
                    </a:cubicBezTo>
                    <a:cubicBezTo>
                      <a:pt x="5356" y="8644"/>
                      <a:pt x="6324" y="8456"/>
                      <a:pt x="7236" y="8076"/>
                    </a:cubicBezTo>
                    <a:cubicBezTo>
                      <a:pt x="9746" y="7034"/>
                      <a:pt x="16142" y="1132"/>
                      <a:pt x="16142" y="1132"/>
                    </a:cubicBezTo>
                    <a:lnTo>
                      <a:pt x="99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3;p69"/>
              <p:cNvSpPr/>
              <p:nvPr/>
            </p:nvSpPr>
            <p:spPr>
              <a:xfrm>
                <a:off x="-2217549" y="4620551"/>
                <a:ext cx="220942" cy="159023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0481" extrusionOk="0">
                    <a:moveTo>
                      <a:pt x="14561" y="0"/>
                    </a:moveTo>
                    <a:lnTo>
                      <a:pt x="8277" y="510"/>
                    </a:lnTo>
                    <a:cubicBezTo>
                      <a:pt x="8277" y="510"/>
                      <a:pt x="1" y="8024"/>
                      <a:pt x="1334" y="9531"/>
                    </a:cubicBezTo>
                    <a:cubicBezTo>
                      <a:pt x="1907" y="10180"/>
                      <a:pt x="2777" y="10480"/>
                      <a:pt x="3754" y="10480"/>
                    </a:cubicBezTo>
                    <a:cubicBezTo>
                      <a:pt x="5047" y="10480"/>
                      <a:pt x="6527" y="9954"/>
                      <a:pt x="7755" y="9010"/>
                    </a:cubicBezTo>
                    <a:cubicBezTo>
                      <a:pt x="9909" y="7355"/>
                      <a:pt x="14561" y="0"/>
                      <a:pt x="14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4;p69"/>
              <p:cNvSpPr/>
              <p:nvPr/>
            </p:nvSpPr>
            <p:spPr>
              <a:xfrm>
                <a:off x="-1167460" y="4543839"/>
                <a:ext cx="215025" cy="97635"/>
              </a:xfrm>
              <a:custGeom>
                <a:avLst/>
                <a:gdLst/>
                <a:ahLst/>
                <a:cxnLst/>
                <a:rect l="l" t="t" r="r" b="b"/>
                <a:pathLst>
                  <a:path w="14172" h="6435" extrusionOk="0">
                    <a:moveTo>
                      <a:pt x="5003" y="1"/>
                    </a:moveTo>
                    <a:lnTo>
                      <a:pt x="0" y="1978"/>
                    </a:lnTo>
                    <a:cubicBezTo>
                      <a:pt x="0" y="1978"/>
                      <a:pt x="6333" y="5854"/>
                      <a:pt x="8606" y="6311"/>
                    </a:cubicBezTo>
                    <a:cubicBezTo>
                      <a:pt x="9025" y="6395"/>
                      <a:pt x="9447" y="6435"/>
                      <a:pt x="9861" y="6435"/>
                    </a:cubicBezTo>
                    <a:cubicBezTo>
                      <a:pt x="11692" y="6435"/>
                      <a:pt x="13347" y="5641"/>
                      <a:pt x="13718" y="4289"/>
                    </a:cubicBezTo>
                    <a:cubicBezTo>
                      <a:pt x="14172" y="2633"/>
                      <a:pt x="5003" y="1"/>
                      <a:pt x="50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5;p69"/>
              <p:cNvSpPr/>
              <p:nvPr/>
            </p:nvSpPr>
            <p:spPr>
              <a:xfrm>
                <a:off x="-2440524" y="4292673"/>
                <a:ext cx="129027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7853" extrusionOk="0">
                    <a:moveTo>
                      <a:pt x="4247" y="0"/>
                    </a:moveTo>
                    <a:cubicBezTo>
                      <a:pt x="2387" y="0"/>
                      <a:pt x="736" y="1326"/>
                      <a:pt x="391" y="3222"/>
                    </a:cubicBezTo>
                    <a:cubicBezTo>
                      <a:pt x="0" y="5354"/>
                      <a:pt x="1414" y="7399"/>
                      <a:pt x="3546" y="7788"/>
                    </a:cubicBezTo>
                    <a:cubicBezTo>
                      <a:pt x="3785" y="7832"/>
                      <a:pt x="4022" y="7853"/>
                      <a:pt x="4256" y="7853"/>
                    </a:cubicBezTo>
                    <a:cubicBezTo>
                      <a:pt x="6117" y="7853"/>
                      <a:pt x="7769" y="6527"/>
                      <a:pt x="8114" y="4631"/>
                    </a:cubicBezTo>
                    <a:cubicBezTo>
                      <a:pt x="8503" y="2498"/>
                      <a:pt x="7090" y="454"/>
                      <a:pt x="4957" y="65"/>
                    </a:cubicBezTo>
                    <a:cubicBezTo>
                      <a:pt x="4719" y="21"/>
                      <a:pt x="4481" y="0"/>
                      <a:pt x="4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26;p69"/>
              <p:cNvSpPr/>
              <p:nvPr/>
            </p:nvSpPr>
            <p:spPr>
              <a:xfrm>
                <a:off x="-2162867" y="4364515"/>
                <a:ext cx="64908" cy="54272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3577" extrusionOk="0">
                    <a:moveTo>
                      <a:pt x="2374" y="1377"/>
                    </a:moveTo>
                    <a:cubicBezTo>
                      <a:pt x="2374" y="1377"/>
                      <a:pt x="2381" y="1377"/>
                      <a:pt x="2397" y="1379"/>
                    </a:cubicBezTo>
                    <a:lnTo>
                      <a:pt x="2397" y="1379"/>
                    </a:lnTo>
                    <a:cubicBezTo>
                      <a:pt x="2397" y="1379"/>
                      <a:pt x="2397" y="1379"/>
                      <a:pt x="2397" y="1379"/>
                    </a:cubicBezTo>
                    <a:lnTo>
                      <a:pt x="2397" y="1379"/>
                    </a:lnTo>
                    <a:cubicBezTo>
                      <a:pt x="2383" y="1378"/>
                      <a:pt x="2374" y="1377"/>
                      <a:pt x="2374" y="1377"/>
                    </a:cubicBezTo>
                    <a:close/>
                    <a:moveTo>
                      <a:pt x="2406" y="1380"/>
                    </a:moveTo>
                    <a:lnTo>
                      <a:pt x="2406" y="1380"/>
                    </a:lnTo>
                    <a:cubicBezTo>
                      <a:pt x="2408" y="1380"/>
                      <a:pt x="2409" y="1381"/>
                      <a:pt x="2410" y="1381"/>
                    </a:cubicBezTo>
                    <a:lnTo>
                      <a:pt x="2412" y="1381"/>
                    </a:lnTo>
                    <a:lnTo>
                      <a:pt x="2414" y="1381"/>
                    </a:lnTo>
                    <a:lnTo>
                      <a:pt x="2414" y="1381"/>
                    </a:lnTo>
                    <a:cubicBezTo>
                      <a:pt x="2411" y="1381"/>
                      <a:pt x="2409" y="1381"/>
                      <a:pt x="2407" y="1381"/>
                    </a:cubicBezTo>
                    <a:lnTo>
                      <a:pt x="2407" y="1381"/>
                    </a:lnTo>
                    <a:cubicBezTo>
                      <a:pt x="2406" y="1381"/>
                      <a:pt x="2406" y="1380"/>
                      <a:pt x="2406" y="1380"/>
                    </a:cubicBezTo>
                    <a:close/>
                    <a:moveTo>
                      <a:pt x="2668" y="1385"/>
                    </a:moveTo>
                    <a:cubicBezTo>
                      <a:pt x="2666" y="1386"/>
                      <a:pt x="2665" y="1387"/>
                      <a:pt x="2664" y="1387"/>
                    </a:cubicBezTo>
                    <a:lnTo>
                      <a:pt x="2664" y="1387"/>
                    </a:lnTo>
                    <a:lnTo>
                      <a:pt x="2668" y="1385"/>
                    </a:lnTo>
                    <a:close/>
                    <a:moveTo>
                      <a:pt x="2566" y="0"/>
                    </a:moveTo>
                    <a:cubicBezTo>
                      <a:pt x="2565" y="0"/>
                      <a:pt x="2566" y="0"/>
                      <a:pt x="2568" y="0"/>
                    </a:cubicBezTo>
                    <a:lnTo>
                      <a:pt x="2554" y="0"/>
                    </a:lnTo>
                    <a:lnTo>
                      <a:pt x="2527" y="3"/>
                    </a:lnTo>
                    <a:lnTo>
                      <a:pt x="2415" y="17"/>
                    </a:lnTo>
                    <a:cubicBezTo>
                      <a:pt x="2342" y="29"/>
                      <a:pt x="2271" y="47"/>
                      <a:pt x="2201" y="69"/>
                    </a:cubicBezTo>
                    <a:lnTo>
                      <a:pt x="2076" y="126"/>
                    </a:lnTo>
                    <a:cubicBezTo>
                      <a:pt x="2000" y="158"/>
                      <a:pt x="1926" y="199"/>
                      <a:pt x="1858" y="246"/>
                    </a:cubicBezTo>
                    <a:cubicBezTo>
                      <a:pt x="1729" y="323"/>
                      <a:pt x="1634" y="409"/>
                      <a:pt x="1540" y="489"/>
                    </a:cubicBezTo>
                    <a:cubicBezTo>
                      <a:pt x="1367" y="641"/>
                      <a:pt x="1207" y="807"/>
                      <a:pt x="1060" y="984"/>
                    </a:cubicBezTo>
                    <a:cubicBezTo>
                      <a:pt x="813" y="1285"/>
                      <a:pt x="597" y="1609"/>
                      <a:pt x="415" y="1954"/>
                    </a:cubicBezTo>
                    <a:cubicBezTo>
                      <a:pt x="287" y="2201"/>
                      <a:pt x="176" y="2458"/>
                      <a:pt x="87" y="2723"/>
                    </a:cubicBezTo>
                    <a:cubicBezTo>
                      <a:pt x="52" y="2826"/>
                      <a:pt x="22" y="2932"/>
                      <a:pt x="1" y="3040"/>
                    </a:cubicBezTo>
                    <a:cubicBezTo>
                      <a:pt x="1" y="3040"/>
                      <a:pt x="114" y="2996"/>
                      <a:pt x="297" y="2905"/>
                    </a:cubicBezTo>
                    <a:cubicBezTo>
                      <a:pt x="480" y="2814"/>
                      <a:pt x="732" y="2676"/>
                      <a:pt x="1010" y="2502"/>
                    </a:cubicBezTo>
                    <a:cubicBezTo>
                      <a:pt x="1290" y="2327"/>
                      <a:pt x="1600" y="2110"/>
                      <a:pt x="1912" y="1885"/>
                    </a:cubicBezTo>
                    <a:cubicBezTo>
                      <a:pt x="2062" y="1779"/>
                      <a:pt x="2218" y="1670"/>
                      <a:pt x="2375" y="1559"/>
                    </a:cubicBezTo>
                    <a:cubicBezTo>
                      <a:pt x="2416" y="1530"/>
                      <a:pt x="2458" y="1504"/>
                      <a:pt x="2496" y="1481"/>
                    </a:cubicBezTo>
                    <a:lnTo>
                      <a:pt x="2496" y="1481"/>
                    </a:lnTo>
                    <a:cubicBezTo>
                      <a:pt x="2596" y="1593"/>
                      <a:pt x="2706" y="1741"/>
                      <a:pt x="2813" y="1879"/>
                    </a:cubicBezTo>
                    <a:cubicBezTo>
                      <a:pt x="3037" y="2180"/>
                      <a:pt x="3258" y="2481"/>
                      <a:pt x="3467" y="2737"/>
                    </a:cubicBezTo>
                    <a:cubicBezTo>
                      <a:pt x="3676" y="2993"/>
                      <a:pt x="3868" y="3205"/>
                      <a:pt x="4009" y="3350"/>
                    </a:cubicBezTo>
                    <a:cubicBezTo>
                      <a:pt x="4149" y="3497"/>
                      <a:pt x="4245" y="3577"/>
                      <a:pt x="4245" y="3577"/>
                    </a:cubicBezTo>
                    <a:cubicBezTo>
                      <a:pt x="4260" y="3468"/>
                      <a:pt x="4267" y="3358"/>
                      <a:pt x="4267" y="3249"/>
                    </a:cubicBezTo>
                    <a:cubicBezTo>
                      <a:pt x="4278" y="2573"/>
                      <a:pt x="4152" y="1903"/>
                      <a:pt x="3900" y="1276"/>
                    </a:cubicBezTo>
                    <a:cubicBezTo>
                      <a:pt x="3810" y="1071"/>
                      <a:pt x="3719" y="862"/>
                      <a:pt x="3561" y="638"/>
                    </a:cubicBezTo>
                    <a:cubicBezTo>
                      <a:pt x="3470" y="500"/>
                      <a:pt x="3362" y="376"/>
                      <a:pt x="3238" y="270"/>
                    </a:cubicBezTo>
                    <a:cubicBezTo>
                      <a:pt x="3170" y="217"/>
                      <a:pt x="3099" y="170"/>
                      <a:pt x="3023" y="131"/>
                    </a:cubicBezTo>
                    <a:cubicBezTo>
                      <a:pt x="2984" y="109"/>
                      <a:pt x="2944" y="91"/>
                      <a:pt x="2907" y="75"/>
                    </a:cubicBezTo>
                    <a:lnTo>
                      <a:pt x="2851" y="53"/>
                    </a:lnTo>
                    <a:lnTo>
                      <a:pt x="2831" y="47"/>
                    </a:lnTo>
                    <a:lnTo>
                      <a:pt x="2754" y="25"/>
                    </a:lnTo>
                    <a:lnTo>
                      <a:pt x="2736" y="20"/>
                    </a:lnTo>
                    <a:lnTo>
                      <a:pt x="2736" y="20"/>
                    </a:lnTo>
                    <a:cubicBezTo>
                      <a:pt x="2758" y="23"/>
                      <a:pt x="2767" y="24"/>
                      <a:pt x="2768" y="24"/>
                    </a:cubicBezTo>
                    <a:cubicBezTo>
                      <a:pt x="2770" y="24"/>
                      <a:pt x="2570" y="0"/>
                      <a:pt x="2566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27;p69"/>
              <p:cNvSpPr/>
              <p:nvPr/>
            </p:nvSpPr>
            <p:spPr>
              <a:xfrm>
                <a:off x="-2272822" y="4408090"/>
                <a:ext cx="64847" cy="54287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3578" extrusionOk="0">
                    <a:moveTo>
                      <a:pt x="2734" y="19"/>
                    </a:moveTo>
                    <a:cubicBezTo>
                      <a:pt x="2735" y="19"/>
                      <a:pt x="2736" y="20"/>
                      <a:pt x="2737" y="20"/>
                    </a:cubicBezTo>
                    <a:lnTo>
                      <a:pt x="2737" y="20"/>
                    </a:lnTo>
                    <a:lnTo>
                      <a:pt x="2736" y="19"/>
                    </a:lnTo>
                    <a:close/>
                    <a:moveTo>
                      <a:pt x="2376" y="1376"/>
                    </a:moveTo>
                    <a:cubicBezTo>
                      <a:pt x="2376" y="1376"/>
                      <a:pt x="2383" y="1377"/>
                      <a:pt x="2398" y="1379"/>
                    </a:cubicBezTo>
                    <a:lnTo>
                      <a:pt x="2398" y="1379"/>
                    </a:lnTo>
                    <a:cubicBezTo>
                      <a:pt x="2399" y="1379"/>
                      <a:pt x="2399" y="1379"/>
                      <a:pt x="2399" y="1379"/>
                    </a:cubicBezTo>
                    <a:lnTo>
                      <a:pt x="2399" y="1379"/>
                    </a:lnTo>
                    <a:cubicBezTo>
                      <a:pt x="2385" y="1377"/>
                      <a:pt x="2376" y="1376"/>
                      <a:pt x="2376" y="1376"/>
                    </a:cubicBezTo>
                    <a:close/>
                    <a:moveTo>
                      <a:pt x="2406" y="1379"/>
                    </a:moveTo>
                    <a:lnTo>
                      <a:pt x="2406" y="1379"/>
                    </a:lnTo>
                    <a:cubicBezTo>
                      <a:pt x="2408" y="1380"/>
                      <a:pt x="2410" y="1380"/>
                      <a:pt x="2412" y="1380"/>
                    </a:cubicBezTo>
                    <a:lnTo>
                      <a:pt x="2413" y="1380"/>
                    </a:lnTo>
                    <a:lnTo>
                      <a:pt x="2415" y="1381"/>
                    </a:lnTo>
                    <a:lnTo>
                      <a:pt x="2415" y="1381"/>
                    </a:lnTo>
                    <a:cubicBezTo>
                      <a:pt x="2412" y="1380"/>
                      <a:pt x="2409" y="1380"/>
                      <a:pt x="2406" y="1380"/>
                    </a:cubicBezTo>
                    <a:lnTo>
                      <a:pt x="2406" y="1380"/>
                    </a:lnTo>
                    <a:cubicBezTo>
                      <a:pt x="2406" y="1379"/>
                      <a:pt x="2406" y="1379"/>
                      <a:pt x="2406" y="1379"/>
                    </a:cubicBezTo>
                    <a:close/>
                    <a:moveTo>
                      <a:pt x="2669" y="1385"/>
                    </a:moveTo>
                    <a:cubicBezTo>
                      <a:pt x="2666" y="1386"/>
                      <a:pt x="2663" y="1388"/>
                      <a:pt x="2660" y="1390"/>
                    </a:cubicBezTo>
                    <a:lnTo>
                      <a:pt x="2660" y="1390"/>
                    </a:lnTo>
                    <a:lnTo>
                      <a:pt x="2669" y="1385"/>
                    </a:lnTo>
                    <a:close/>
                    <a:moveTo>
                      <a:pt x="2567" y="1"/>
                    </a:moveTo>
                    <a:cubicBezTo>
                      <a:pt x="2567" y="1"/>
                      <a:pt x="2567" y="1"/>
                      <a:pt x="2569" y="1"/>
                    </a:cubicBezTo>
                    <a:lnTo>
                      <a:pt x="2556" y="1"/>
                    </a:lnTo>
                    <a:lnTo>
                      <a:pt x="2528" y="3"/>
                    </a:lnTo>
                    <a:lnTo>
                      <a:pt x="2416" y="18"/>
                    </a:lnTo>
                    <a:cubicBezTo>
                      <a:pt x="2344" y="30"/>
                      <a:pt x="2272" y="47"/>
                      <a:pt x="2203" y="69"/>
                    </a:cubicBezTo>
                    <a:lnTo>
                      <a:pt x="2077" y="127"/>
                    </a:lnTo>
                    <a:cubicBezTo>
                      <a:pt x="2000" y="160"/>
                      <a:pt x="1927" y="199"/>
                      <a:pt x="1859" y="246"/>
                    </a:cubicBezTo>
                    <a:cubicBezTo>
                      <a:pt x="1731" y="325"/>
                      <a:pt x="1634" y="410"/>
                      <a:pt x="1541" y="490"/>
                    </a:cubicBezTo>
                    <a:cubicBezTo>
                      <a:pt x="1367" y="641"/>
                      <a:pt x="1208" y="808"/>
                      <a:pt x="1062" y="985"/>
                    </a:cubicBezTo>
                    <a:cubicBezTo>
                      <a:pt x="813" y="1286"/>
                      <a:pt x="598" y="1610"/>
                      <a:pt x="417" y="1955"/>
                    </a:cubicBezTo>
                    <a:cubicBezTo>
                      <a:pt x="287" y="2202"/>
                      <a:pt x="178" y="2459"/>
                      <a:pt x="88" y="2724"/>
                    </a:cubicBezTo>
                    <a:cubicBezTo>
                      <a:pt x="52" y="2827"/>
                      <a:pt x="23" y="2933"/>
                      <a:pt x="1" y="3040"/>
                    </a:cubicBezTo>
                    <a:cubicBezTo>
                      <a:pt x="1" y="3040"/>
                      <a:pt x="114" y="2995"/>
                      <a:pt x="299" y="2904"/>
                    </a:cubicBezTo>
                    <a:cubicBezTo>
                      <a:pt x="482" y="2813"/>
                      <a:pt x="732" y="2676"/>
                      <a:pt x="1012" y="2502"/>
                    </a:cubicBezTo>
                    <a:cubicBezTo>
                      <a:pt x="1292" y="2326"/>
                      <a:pt x="1602" y="2110"/>
                      <a:pt x="1914" y="1884"/>
                    </a:cubicBezTo>
                    <a:cubicBezTo>
                      <a:pt x="2064" y="1777"/>
                      <a:pt x="2220" y="1669"/>
                      <a:pt x="2377" y="1557"/>
                    </a:cubicBezTo>
                    <a:cubicBezTo>
                      <a:pt x="2417" y="1529"/>
                      <a:pt x="2458" y="1503"/>
                      <a:pt x="2497" y="1480"/>
                    </a:cubicBezTo>
                    <a:lnTo>
                      <a:pt x="2497" y="1480"/>
                    </a:lnTo>
                    <a:cubicBezTo>
                      <a:pt x="2595" y="1591"/>
                      <a:pt x="2706" y="1739"/>
                      <a:pt x="2813" y="1878"/>
                    </a:cubicBezTo>
                    <a:cubicBezTo>
                      <a:pt x="3037" y="2179"/>
                      <a:pt x="3258" y="2483"/>
                      <a:pt x="3467" y="2738"/>
                    </a:cubicBezTo>
                    <a:cubicBezTo>
                      <a:pt x="3677" y="2992"/>
                      <a:pt x="3868" y="3204"/>
                      <a:pt x="4009" y="3351"/>
                    </a:cubicBezTo>
                    <a:cubicBezTo>
                      <a:pt x="4149" y="3496"/>
                      <a:pt x="4245" y="3578"/>
                      <a:pt x="4245" y="3578"/>
                    </a:cubicBezTo>
                    <a:cubicBezTo>
                      <a:pt x="4260" y="3469"/>
                      <a:pt x="4267" y="3358"/>
                      <a:pt x="4269" y="3249"/>
                    </a:cubicBezTo>
                    <a:cubicBezTo>
                      <a:pt x="4273" y="2969"/>
                      <a:pt x="4254" y="2689"/>
                      <a:pt x="4211" y="2412"/>
                    </a:cubicBezTo>
                    <a:cubicBezTo>
                      <a:pt x="4152" y="2023"/>
                      <a:pt x="4048" y="1642"/>
                      <a:pt x="3901" y="1277"/>
                    </a:cubicBezTo>
                    <a:cubicBezTo>
                      <a:pt x="3810" y="1071"/>
                      <a:pt x="3721" y="862"/>
                      <a:pt x="3561" y="637"/>
                    </a:cubicBezTo>
                    <a:cubicBezTo>
                      <a:pt x="3471" y="501"/>
                      <a:pt x="3364" y="377"/>
                      <a:pt x="3240" y="269"/>
                    </a:cubicBezTo>
                    <a:cubicBezTo>
                      <a:pt x="3172" y="216"/>
                      <a:pt x="3100" y="171"/>
                      <a:pt x="3025" y="130"/>
                    </a:cubicBezTo>
                    <a:cubicBezTo>
                      <a:pt x="2985" y="110"/>
                      <a:pt x="2948" y="92"/>
                      <a:pt x="2910" y="75"/>
                    </a:cubicBezTo>
                    <a:lnTo>
                      <a:pt x="2852" y="53"/>
                    </a:lnTo>
                    <a:lnTo>
                      <a:pt x="2834" y="48"/>
                    </a:lnTo>
                    <a:lnTo>
                      <a:pt x="2755" y="25"/>
                    </a:lnTo>
                    <a:lnTo>
                      <a:pt x="2737" y="20"/>
                    </a:lnTo>
                    <a:lnTo>
                      <a:pt x="2737" y="20"/>
                    </a:lnTo>
                    <a:cubicBezTo>
                      <a:pt x="2756" y="22"/>
                      <a:pt x="2769" y="23"/>
                      <a:pt x="2769" y="23"/>
                    </a:cubicBezTo>
                    <a:cubicBezTo>
                      <a:pt x="2769" y="23"/>
                      <a:pt x="2760" y="22"/>
                      <a:pt x="2737" y="20"/>
                    </a:cubicBezTo>
                    <a:lnTo>
                      <a:pt x="2737" y="20"/>
                    </a:lnTo>
                    <a:lnTo>
                      <a:pt x="2737" y="20"/>
                    </a:lnTo>
                    <a:lnTo>
                      <a:pt x="2737" y="20"/>
                    </a:lnTo>
                    <a:cubicBezTo>
                      <a:pt x="2681" y="13"/>
                      <a:pt x="2571" y="1"/>
                      <a:pt x="2567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28;p69"/>
              <p:cNvSpPr/>
              <p:nvPr/>
            </p:nvSpPr>
            <p:spPr>
              <a:xfrm>
                <a:off x="-2063229" y="4435552"/>
                <a:ext cx="64969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353" extrusionOk="0">
                    <a:moveTo>
                      <a:pt x="2451" y="1364"/>
                    </a:moveTo>
                    <a:cubicBezTo>
                      <a:pt x="2450" y="1365"/>
                      <a:pt x="2448" y="1366"/>
                      <a:pt x="2446" y="1367"/>
                    </a:cubicBezTo>
                    <a:lnTo>
                      <a:pt x="2446" y="1367"/>
                    </a:lnTo>
                    <a:lnTo>
                      <a:pt x="2451" y="1364"/>
                    </a:lnTo>
                    <a:close/>
                    <a:moveTo>
                      <a:pt x="2366" y="1"/>
                    </a:moveTo>
                    <a:cubicBezTo>
                      <a:pt x="2310" y="1"/>
                      <a:pt x="2165" y="1"/>
                      <a:pt x="2187" y="1"/>
                    </a:cubicBezTo>
                    <a:lnTo>
                      <a:pt x="2173" y="4"/>
                    </a:lnTo>
                    <a:lnTo>
                      <a:pt x="2146" y="10"/>
                    </a:lnTo>
                    <a:lnTo>
                      <a:pt x="2038" y="38"/>
                    </a:lnTo>
                    <a:cubicBezTo>
                      <a:pt x="1967" y="57"/>
                      <a:pt x="1897" y="83"/>
                      <a:pt x="1831" y="113"/>
                    </a:cubicBezTo>
                    <a:lnTo>
                      <a:pt x="1713" y="185"/>
                    </a:lnTo>
                    <a:cubicBezTo>
                      <a:pt x="1642" y="227"/>
                      <a:pt x="1574" y="275"/>
                      <a:pt x="1512" y="331"/>
                    </a:cubicBezTo>
                    <a:cubicBezTo>
                      <a:pt x="1393" y="424"/>
                      <a:pt x="1307" y="521"/>
                      <a:pt x="1224" y="610"/>
                    </a:cubicBezTo>
                    <a:cubicBezTo>
                      <a:pt x="1071" y="782"/>
                      <a:pt x="932" y="966"/>
                      <a:pt x="808" y="1159"/>
                    </a:cubicBezTo>
                    <a:cubicBezTo>
                      <a:pt x="597" y="1486"/>
                      <a:pt x="422" y="1836"/>
                      <a:pt x="284" y="2199"/>
                    </a:cubicBezTo>
                    <a:cubicBezTo>
                      <a:pt x="184" y="2459"/>
                      <a:pt x="107" y="2727"/>
                      <a:pt x="49" y="3001"/>
                    </a:cubicBezTo>
                    <a:cubicBezTo>
                      <a:pt x="27" y="3109"/>
                      <a:pt x="10" y="3218"/>
                      <a:pt x="1" y="3327"/>
                    </a:cubicBezTo>
                    <a:cubicBezTo>
                      <a:pt x="1" y="3327"/>
                      <a:pt x="108" y="3268"/>
                      <a:pt x="279" y="3156"/>
                    </a:cubicBezTo>
                    <a:cubicBezTo>
                      <a:pt x="451" y="3042"/>
                      <a:pt x="684" y="2874"/>
                      <a:pt x="939" y="2668"/>
                    </a:cubicBezTo>
                    <a:cubicBezTo>
                      <a:pt x="1197" y="2462"/>
                      <a:pt x="1477" y="2210"/>
                      <a:pt x="1761" y="1948"/>
                    </a:cubicBezTo>
                    <a:lnTo>
                      <a:pt x="2182" y="1569"/>
                    </a:lnTo>
                    <a:cubicBezTo>
                      <a:pt x="2219" y="1536"/>
                      <a:pt x="2256" y="1506"/>
                      <a:pt x="2292" y="1479"/>
                    </a:cubicBezTo>
                    <a:lnTo>
                      <a:pt x="2292" y="1479"/>
                    </a:lnTo>
                    <a:cubicBezTo>
                      <a:pt x="2403" y="1577"/>
                      <a:pt x="2531" y="1710"/>
                      <a:pt x="2654" y="1837"/>
                    </a:cubicBezTo>
                    <a:cubicBezTo>
                      <a:pt x="2913" y="2108"/>
                      <a:pt x="3170" y="2382"/>
                      <a:pt x="3407" y="2609"/>
                    </a:cubicBezTo>
                    <a:cubicBezTo>
                      <a:pt x="3644" y="2839"/>
                      <a:pt x="3861" y="3024"/>
                      <a:pt x="4018" y="3154"/>
                    </a:cubicBezTo>
                    <a:cubicBezTo>
                      <a:pt x="4175" y="3283"/>
                      <a:pt x="4278" y="3352"/>
                      <a:pt x="4278" y="3352"/>
                    </a:cubicBezTo>
                    <a:cubicBezTo>
                      <a:pt x="4281" y="3242"/>
                      <a:pt x="4275" y="3131"/>
                      <a:pt x="4263" y="3022"/>
                    </a:cubicBezTo>
                    <a:cubicBezTo>
                      <a:pt x="4234" y="2744"/>
                      <a:pt x="4181" y="2469"/>
                      <a:pt x="4106" y="2199"/>
                    </a:cubicBezTo>
                    <a:cubicBezTo>
                      <a:pt x="4001" y="1821"/>
                      <a:pt x="3852" y="1454"/>
                      <a:pt x="3661" y="1109"/>
                    </a:cubicBezTo>
                    <a:cubicBezTo>
                      <a:pt x="3547" y="916"/>
                      <a:pt x="3434" y="719"/>
                      <a:pt x="3248" y="516"/>
                    </a:cubicBezTo>
                    <a:cubicBezTo>
                      <a:pt x="3142" y="390"/>
                      <a:pt x="3021" y="280"/>
                      <a:pt x="2884" y="188"/>
                    </a:cubicBezTo>
                    <a:cubicBezTo>
                      <a:pt x="2810" y="144"/>
                      <a:pt x="2733" y="107"/>
                      <a:pt x="2653" y="76"/>
                    </a:cubicBezTo>
                    <a:cubicBezTo>
                      <a:pt x="2613" y="60"/>
                      <a:pt x="2573" y="47"/>
                      <a:pt x="2533" y="36"/>
                    </a:cubicBezTo>
                    <a:lnTo>
                      <a:pt x="2474" y="21"/>
                    </a:lnTo>
                    <a:lnTo>
                      <a:pt x="2454" y="17"/>
                    </a:lnTo>
                    <a:lnTo>
                      <a:pt x="2374" y="4"/>
                    </a:lnTo>
                    <a:lnTo>
                      <a:pt x="2355" y="1"/>
                    </a:lnTo>
                    <a:lnTo>
                      <a:pt x="2352" y="1"/>
                    </a:lnTo>
                    <a:cubicBezTo>
                      <a:pt x="2399" y="1"/>
                      <a:pt x="2394" y="1"/>
                      <a:pt x="2366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29;p69"/>
              <p:cNvSpPr/>
              <p:nvPr/>
            </p:nvSpPr>
            <p:spPr>
              <a:xfrm>
                <a:off x="-2152899" y="4488929"/>
                <a:ext cx="64953" cy="50843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3351" extrusionOk="0">
                    <a:moveTo>
                      <a:pt x="2356" y="1387"/>
                    </a:moveTo>
                    <a:lnTo>
                      <a:pt x="2356" y="1387"/>
                    </a:lnTo>
                    <a:cubicBezTo>
                      <a:pt x="2359" y="1387"/>
                      <a:pt x="2359" y="1388"/>
                      <a:pt x="2356" y="1388"/>
                    </a:cubicBezTo>
                    <a:lnTo>
                      <a:pt x="2356" y="1388"/>
                    </a:lnTo>
                    <a:lnTo>
                      <a:pt x="2356" y="1387"/>
                    </a:lnTo>
                    <a:close/>
                    <a:moveTo>
                      <a:pt x="2188" y="1"/>
                    </a:moveTo>
                    <a:lnTo>
                      <a:pt x="2172" y="4"/>
                    </a:lnTo>
                    <a:lnTo>
                      <a:pt x="2145" y="8"/>
                    </a:lnTo>
                    <a:lnTo>
                      <a:pt x="2038" y="36"/>
                    </a:lnTo>
                    <a:cubicBezTo>
                      <a:pt x="1967" y="57"/>
                      <a:pt x="1899" y="83"/>
                      <a:pt x="1830" y="113"/>
                    </a:cubicBezTo>
                    <a:lnTo>
                      <a:pt x="1714" y="184"/>
                    </a:lnTo>
                    <a:cubicBezTo>
                      <a:pt x="1641" y="226"/>
                      <a:pt x="1573" y="275"/>
                      <a:pt x="1511" y="331"/>
                    </a:cubicBezTo>
                    <a:cubicBezTo>
                      <a:pt x="1393" y="423"/>
                      <a:pt x="1308" y="520"/>
                      <a:pt x="1223" y="611"/>
                    </a:cubicBezTo>
                    <a:cubicBezTo>
                      <a:pt x="1071" y="782"/>
                      <a:pt x="931" y="965"/>
                      <a:pt x="807" y="1159"/>
                    </a:cubicBezTo>
                    <a:cubicBezTo>
                      <a:pt x="598" y="1487"/>
                      <a:pt x="423" y="1835"/>
                      <a:pt x="284" y="2200"/>
                    </a:cubicBezTo>
                    <a:cubicBezTo>
                      <a:pt x="185" y="2460"/>
                      <a:pt x="106" y="2728"/>
                      <a:pt x="49" y="3001"/>
                    </a:cubicBezTo>
                    <a:cubicBezTo>
                      <a:pt x="26" y="3108"/>
                      <a:pt x="10" y="3217"/>
                      <a:pt x="0" y="3326"/>
                    </a:cubicBezTo>
                    <a:cubicBezTo>
                      <a:pt x="0" y="3326"/>
                      <a:pt x="108" y="3267"/>
                      <a:pt x="279" y="3155"/>
                    </a:cubicBezTo>
                    <a:cubicBezTo>
                      <a:pt x="450" y="3043"/>
                      <a:pt x="683" y="2875"/>
                      <a:pt x="939" y="2669"/>
                    </a:cubicBezTo>
                    <a:cubicBezTo>
                      <a:pt x="1196" y="2462"/>
                      <a:pt x="1478" y="2211"/>
                      <a:pt x="1761" y="1947"/>
                    </a:cubicBezTo>
                    <a:cubicBezTo>
                      <a:pt x="1897" y="1826"/>
                      <a:pt x="2038" y="1698"/>
                      <a:pt x="2182" y="1569"/>
                    </a:cubicBezTo>
                    <a:cubicBezTo>
                      <a:pt x="2219" y="1535"/>
                      <a:pt x="2256" y="1505"/>
                      <a:pt x="2292" y="1478"/>
                    </a:cubicBezTo>
                    <a:lnTo>
                      <a:pt x="2292" y="1478"/>
                    </a:lnTo>
                    <a:cubicBezTo>
                      <a:pt x="2403" y="1576"/>
                      <a:pt x="2533" y="1710"/>
                      <a:pt x="2654" y="1835"/>
                    </a:cubicBezTo>
                    <a:cubicBezTo>
                      <a:pt x="2913" y="2108"/>
                      <a:pt x="3170" y="2382"/>
                      <a:pt x="3408" y="2609"/>
                    </a:cubicBezTo>
                    <a:cubicBezTo>
                      <a:pt x="3645" y="2837"/>
                      <a:pt x="3860" y="3024"/>
                      <a:pt x="4018" y="3154"/>
                    </a:cubicBezTo>
                    <a:cubicBezTo>
                      <a:pt x="4175" y="3282"/>
                      <a:pt x="4279" y="3350"/>
                      <a:pt x="4279" y="3350"/>
                    </a:cubicBezTo>
                    <a:cubicBezTo>
                      <a:pt x="4281" y="3240"/>
                      <a:pt x="4276" y="3131"/>
                      <a:pt x="4264" y="3022"/>
                    </a:cubicBezTo>
                    <a:cubicBezTo>
                      <a:pt x="4192" y="2350"/>
                      <a:pt x="3987" y="1699"/>
                      <a:pt x="3662" y="1109"/>
                    </a:cubicBezTo>
                    <a:cubicBezTo>
                      <a:pt x="3548" y="915"/>
                      <a:pt x="3433" y="718"/>
                      <a:pt x="3247" y="514"/>
                    </a:cubicBezTo>
                    <a:cubicBezTo>
                      <a:pt x="3143" y="388"/>
                      <a:pt x="3020" y="278"/>
                      <a:pt x="2884" y="187"/>
                    </a:cubicBezTo>
                    <a:cubicBezTo>
                      <a:pt x="2810" y="143"/>
                      <a:pt x="2732" y="107"/>
                      <a:pt x="2654" y="77"/>
                    </a:cubicBezTo>
                    <a:cubicBezTo>
                      <a:pt x="2614" y="61"/>
                      <a:pt x="2574" y="48"/>
                      <a:pt x="2533" y="37"/>
                    </a:cubicBezTo>
                    <a:lnTo>
                      <a:pt x="2474" y="21"/>
                    </a:lnTo>
                    <a:lnTo>
                      <a:pt x="2454" y="18"/>
                    </a:lnTo>
                    <a:lnTo>
                      <a:pt x="2375" y="4"/>
                    </a:lnTo>
                    <a:lnTo>
                      <a:pt x="2354" y="1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0;p69"/>
              <p:cNvSpPr/>
              <p:nvPr/>
            </p:nvSpPr>
            <p:spPr>
              <a:xfrm>
                <a:off x="-2356483" y="4480311"/>
                <a:ext cx="64969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353" extrusionOk="0">
                    <a:moveTo>
                      <a:pt x="2354" y="1389"/>
                    </a:moveTo>
                    <a:cubicBezTo>
                      <a:pt x="2358" y="1389"/>
                      <a:pt x="2357" y="1389"/>
                      <a:pt x="2354" y="1389"/>
                    </a:cubicBezTo>
                    <a:lnTo>
                      <a:pt x="2354" y="1389"/>
                    </a:lnTo>
                    <a:lnTo>
                      <a:pt x="2354" y="1389"/>
                    </a:lnTo>
                    <a:close/>
                    <a:moveTo>
                      <a:pt x="2365" y="1"/>
                    </a:moveTo>
                    <a:cubicBezTo>
                      <a:pt x="2309" y="1"/>
                      <a:pt x="2164" y="1"/>
                      <a:pt x="2186" y="1"/>
                    </a:cubicBezTo>
                    <a:lnTo>
                      <a:pt x="2173" y="4"/>
                    </a:lnTo>
                    <a:lnTo>
                      <a:pt x="2145" y="9"/>
                    </a:lnTo>
                    <a:lnTo>
                      <a:pt x="2036" y="36"/>
                    </a:lnTo>
                    <a:cubicBezTo>
                      <a:pt x="1967" y="56"/>
                      <a:pt x="1897" y="82"/>
                      <a:pt x="1831" y="112"/>
                    </a:cubicBezTo>
                    <a:lnTo>
                      <a:pt x="1713" y="183"/>
                    </a:lnTo>
                    <a:cubicBezTo>
                      <a:pt x="1641" y="225"/>
                      <a:pt x="1573" y="274"/>
                      <a:pt x="1511" y="328"/>
                    </a:cubicBezTo>
                    <a:cubicBezTo>
                      <a:pt x="1393" y="421"/>
                      <a:pt x="1307" y="517"/>
                      <a:pt x="1224" y="608"/>
                    </a:cubicBezTo>
                    <a:cubicBezTo>
                      <a:pt x="1071" y="781"/>
                      <a:pt x="932" y="964"/>
                      <a:pt x="807" y="1158"/>
                    </a:cubicBezTo>
                    <a:cubicBezTo>
                      <a:pt x="599" y="1486"/>
                      <a:pt x="423" y="1834"/>
                      <a:pt x="284" y="2199"/>
                    </a:cubicBezTo>
                    <a:cubicBezTo>
                      <a:pt x="185" y="2459"/>
                      <a:pt x="107" y="2729"/>
                      <a:pt x="49" y="3001"/>
                    </a:cubicBezTo>
                    <a:cubicBezTo>
                      <a:pt x="26" y="3109"/>
                      <a:pt x="10" y="3216"/>
                      <a:pt x="1" y="3325"/>
                    </a:cubicBezTo>
                    <a:cubicBezTo>
                      <a:pt x="1" y="3325"/>
                      <a:pt x="108" y="3269"/>
                      <a:pt x="279" y="3157"/>
                    </a:cubicBezTo>
                    <a:cubicBezTo>
                      <a:pt x="450" y="3045"/>
                      <a:pt x="682" y="2879"/>
                      <a:pt x="939" y="2671"/>
                    </a:cubicBezTo>
                    <a:cubicBezTo>
                      <a:pt x="1196" y="2464"/>
                      <a:pt x="1476" y="2213"/>
                      <a:pt x="1761" y="1949"/>
                    </a:cubicBezTo>
                    <a:cubicBezTo>
                      <a:pt x="1897" y="1828"/>
                      <a:pt x="2038" y="1700"/>
                      <a:pt x="2180" y="1571"/>
                    </a:cubicBezTo>
                    <a:cubicBezTo>
                      <a:pt x="2218" y="1537"/>
                      <a:pt x="2256" y="1507"/>
                      <a:pt x="2292" y="1479"/>
                    </a:cubicBezTo>
                    <a:lnTo>
                      <a:pt x="2292" y="1479"/>
                    </a:lnTo>
                    <a:cubicBezTo>
                      <a:pt x="2403" y="1578"/>
                      <a:pt x="2533" y="1710"/>
                      <a:pt x="2654" y="1837"/>
                    </a:cubicBezTo>
                    <a:cubicBezTo>
                      <a:pt x="2913" y="2108"/>
                      <a:pt x="3169" y="2382"/>
                      <a:pt x="3406" y="2611"/>
                    </a:cubicBezTo>
                    <a:cubicBezTo>
                      <a:pt x="3645" y="2838"/>
                      <a:pt x="3860" y="3025"/>
                      <a:pt x="4018" y="3154"/>
                    </a:cubicBezTo>
                    <a:cubicBezTo>
                      <a:pt x="4175" y="3283"/>
                      <a:pt x="4280" y="3352"/>
                      <a:pt x="4280" y="3352"/>
                    </a:cubicBezTo>
                    <a:cubicBezTo>
                      <a:pt x="4281" y="3242"/>
                      <a:pt x="4275" y="3133"/>
                      <a:pt x="4263" y="3022"/>
                    </a:cubicBezTo>
                    <a:cubicBezTo>
                      <a:pt x="4234" y="2745"/>
                      <a:pt x="4181" y="2470"/>
                      <a:pt x="4107" y="2199"/>
                    </a:cubicBezTo>
                    <a:cubicBezTo>
                      <a:pt x="4001" y="1821"/>
                      <a:pt x="3851" y="1454"/>
                      <a:pt x="3662" y="1109"/>
                    </a:cubicBezTo>
                    <a:cubicBezTo>
                      <a:pt x="3548" y="916"/>
                      <a:pt x="3433" y="719"/>
                      <a:pt x="3247" y="516"/>
                    </a:cubicBezTo>
                    <a:cubicBezTo>
                      <a:pt x="3143" y="390"/>
                      <a:pt x="3020" y="280"/>
                      <a:pt x="2884" y="188"/>
                    </a:cubicBezTo>
                    <a:cubicBezTo>
                      <a:pt x="2810" y="145"/>
                      <a:pt x="2733" y="107"/>
                      <a:pt x="2654" y="77"/>
                    </a:cubicBezTo>
                    <a:cubicBezTo>
                      <a:pt x="2613" y="62"/>
                      <a:pt x="2572" y="48"/>
                      <a:pt x="2533" y="36"/>
                    </a:cubicBezTo>
                    <a:lnTo>
                      <a:pt x="2474" y="21"/>
                    </a:lnTo>
                    <a:lnTo>
                      <a:pt x="2454" y="18"/>
                    </a:lnTo>
                    <a:lnTo>
                      <a:pt x="2374" y="4"/>
                    </a:lnTo>
                    <a:lnTo>
                      <a:pt x="2353" y="1"/>
                    </a:lnTo>
                    <a:lnTo>
                      <a:pt x="2351" y="1"/>
                    </a:lnTo>
                    <a:cubicBezTo>
                      <a:pt x="2399" y="1"/>
                      <a:pt x="2393" y="1"/>
                      <a:pt x="2365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1;p69"/>
              <p:cNvSpPr/>
              <p:nvPr/>
            </p:nvSpPr>
            <p:spPr>
              <a:xfrm>
                <a:off x="-1930697" y="4517969"/>
                <a:ext cx="64969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353" extrusionOk="0">
                    <a:moveTo>
                      <a:pt x="2353" y="0"/>
                    </a:moveTo>
                    <a:cubicBezTo>
                      <a:pt x="2353" y="0"/>
                      <a:pt x="2354" y="0"/>
                      <a:pt x="2354" y="0"/>
                    </a:cubicBezTo>
                    <a:lnTo>
                      <a:pt x="2354" y="0"/>
                    </a:lnTo>
                    <a:lnTo>
                      <a:pt x="2354" y="0"/>
                    </a:lnTo>
                    <a:close/>
                    <a:moveTo>
                      <a:pt x="2354" y="0"/>
                    </a:moveTo>
                    <a:lnTo>
                      <a:pt x="2355" y="0"/>
                    </a:lnTo>
                    <a:lnTo>
                      <a:pt x="2355" y="0"/>
                    </a:lnTo>
                    <a:cubicBezTo>
                      <a:pt x="2392" y="0"/>
                      <a:pt x="2405" y="0"/>
                      <a:pt x="2354" y="0"/>
                    </a:cubicBezTo>
                    <a:close/>
                    <a:moveTo>
                      <a:pt x="2355" y="0"/>
                    </a:moveTo>
                    <a:lnTo>
                      <a:pt x="2355" y="0"/>
                    </a:lnTo>
                    <a:cubicBezTo>
                      <a:pt x="2294" y="0"/>
                      <a:pt x="2167" y="1"/>
                      <a:pt x="2188" y="3"/>
                    </a:cubicBezTo>
                    <a:lnTo>
                      <a:pt x="2174" y="5"/>
                    </a:lnTo>
                    <a:lnTo>
                      <a:pt x="2147" y="9"/>
                    </a:lnTo>
                    <a:lnTo>
                      <a:pt x="2038" y="36"/>
                    </a:lnTo>
                    <a:cubicBezTo>
                      <a:pt x="1967" y="58"/>
                      <a:pt x="1899" y="83"/>
                      <a:pt x="1831" y="114"/>
                    </a:cubicBezTo>
                    <a:lnTo>
                      <a:pt x="1714" y="185"/>
                    </a:lnTo>
                    <a:cubicBezTo>
                      <a:pt x="1642" y="227"/>
                      <a:pt x="1575" y="276"/>
                      <a:pt x="1511" y="330"/>
                    </a:cubicBezTo>
                    <a:cubicBezTo>
                      <a:pt x="1395" y="424"/>
                      <a:pt x="1309" y="521"/>
                      <a:pt x="1224" y="612"/>
                    </a:cubicBezTo>
                    <a:cubicBezTo>
                      <a:pt x="1071" y="783"/>
                      <a:pt x="932" y="966"/>
                      <a:pt x="808" y="1159"/>
                    </a:cubicBezTo>
                    <a:cubicBezTo>
                      <a:pt x="599" y="1488"/>
                      <a:pt x="423" y="1836"/>
                      <a:pt x="284" y="2201"/>
                    </a:cubicBezTo>
                    <a:cubicBezTo>
                      <a:pt x="185" y="2461"/>
                      <a:pt x="107" y="2729"/>
                      <a:pt x="49" y="3003"/>
                    </a:cubicBezTo>
                    <a:cubicBezTo>
                      <a:pt x="27" y="3110"/>
                      <a:pt x="10" y="3219"/>
                      <a:pt x="1" y="3328"/>
                    </a:cubicBezTo>
                    <a:cubicBezTo>
                      <a:pt x="1" y="3328"/>
                      <a:pt x="110" y="3268"/>
                      <a:pt x="279" y="3156"/>
                    </a:cubicBezTo>
                    <a:cubicBezTo>
                      <a:pt x="450" y="3045"/>
                      <a:pt x="682" y="2879"/>
                      <a:pt x="939" y="2672"/>
                    </a:cubicBezTo>
                    <a:cubicBezTo>
                      <a:pt x="1197" y="2464"/>
                      <a:pt x="1478" y="2211"/>
                      <a:pt x="1761" y="1951"/>
                    </a:cubicBezTo>
                    <a:cubicBezTo>
                      <a:pt x="1897" y="1828"/>
                      <a:pt x="2038" y="1701"/>
                      <a:pt x="2182" y="1573"/>
                    </a:cubicBezTo>
                    <a:cubicBezTo>
                      <a:pt x="2219" y="1538"/>
                      <a:pt x="2257" y="1507"/>
                      <a:pt x="2293" y="1480"/>
                    </a:cubicBezTo>
                    <a:lnTo>
                      <a:pt x="2293" y="1480"/>
                    </a:lnTo>
                    <a:cubicBezTo>
                      <a:pt x="2404" y="1579"/>
                      <a:pt x="2533" y="1712"/>
                      <a:pt x="2654" y="1838"/>
                    </a:cubicBezTo>
                    <a:cubicBezTo>
                      <a:pt x="2914" y="2110"/>
                      <a:pt x="3169" y="2381"/>
                      <a:pt x="3406" y="2611"/>
                    </a:cubicBezTo>
                    <a:cubicBezTo>
                      <a:pt x="3645" y="2840"/>
                      <a:pt x="3860" y="3026"/>
                      <a:pt x="4018" y="3154"/>
                    </a:cubicBezTo>
                    <a:cubicBezTo>
                      <a:pt x="4175" y="3285"/>
                      <a:pt x="4280" y="3353"/>
                      <a:pt x="4280" y="3353"/>
                    </a:cubicBezTo>
                    <a:cubicBezTo>
                      <a:pt x="4281" y="3242"/>
                      <a:pt x="4277" y="3133"/>
                      <a:pt x="4265" y="3024"/>
                    </a:cubicBezTo>
                    <a:cubicBezTo>
                      <a:pt x="4193" y="2352"/>
                      <a:pt x="3989" y="1701"/>
                      <a:pt x="3662" y="1110"/>
                    </a:cubicBezTo>
                    <a:cubicBezTo>
                      <a:pt x="3549" y="916"/>
                      <a:pt x="3434" y="719"/>
                      <a:pt x="3249" y="515"/>
                    </a:cubicBezTo>
                    <a:cubicBezTo>
                      <a:pt x="3144" y="389"/>
                      <a:pt x="3022" y="280"/>
                      <a:pt x="2886" y="188"/>
                    </a:cubicBezTo>
                    <a:cubicBezTo>
                      <a:pt x="2811" y="144"/>
                      <a:pt x="2734" y="106"/>
                      <a:pt x="2654" y="76"/>
                    </a:cubicBezTo>
                    <a:cubicBezTo>
                      <a:pt x="2615" y="61"/>
                      <a:pt x="2574" y="47"/>
                      <a:pt x="2535" y="36"/>
                    </a:cubicBezTo>
                    <a:lnTo>
                      <a:pt x="2475" y="20"/>
                    </a:lnTo>
                    <a:lnTo>
                      <a:pt x="2456" y="17"/>
                    </a:lnTo>
                    <a:lnTo>
                      <a:pt x="2376" y="3"/>
                    </a:lnTo>
                    <a:lnTo>
                      <a:pt x="2355" y="0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2;p69"/>
              <p:cNvSpPr/>
              <p:nvPr/>
            </p:nvSpPr>
            <p:spPr>
              <a:xfrm>
                <a:off x="-1890869" y="4411625"/>
                <a:ext cx="64953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3353" extrusionOk="0">
                    <a:moveTo>
                      <a:pt x="2365" y="1"/>
                    </a:moveTo>
                    <a:cubicBezTo>
                      <a:pt x="2308" y="1"/>
                      <a:pt x="2164" y="1"/>
                      <a:pt x="2186" y="1"/>
                    </a:cubicBezTo>
                    <a:lnTo>
                      <a:pt x="2172" y="4"/>
                    </a:lnTo>
                    <a:lnTo>
                      <a:pt x="2145" y="10"/>
                    </a:lnTo>
                    <a:lnTo>
                      <a:pt x="2036" y="36"/>
                    </a:lnTo>
                    <a:cubicBezTo>
                      <a:pt x="1965" y="57"/>
                      <a:pt x="1897" y="83"/>
                      <a:pt x="1830" y="113"/>
                    </a:cubicBezTo>
                    <a:lnTo>
                      <a:pt x="1712" y="186"/>
                    </a:lnTo>
                    <a:cubicBezTo>
                      <a:pt x="1640" y="227"/>
                      <a:pt x="1573" y="277"/>
                      <a:pt x="1509" y="331"/>
                    </a:cubicBezTo>
                    <a:cubicBezTo>
                      <a:pt x="1393" y="424"/>
                      <a:pt x="1307" y="520"/>
                      <a:pt x="1223" y="611"/>
                    </a:cubicBezTo>
                    <a:cubicBezTo>
                      <a:pt x="1070" y="782"/>
                      <a:pt x="931" y="965"/>
                      <a:pt x="807" y="1159"/>
                    </a:cubicBezTo>
                    <a:cubicBezTo>
                      <a:pt x="597" y="1488"/>
                      <a:pt x="421" y="1836"/>
                      <a:pt x="283" y="2200"/>
                    </a:cubicBezTo>
                    <a:cubicBezTo>
                      <a:pt x="183" y="2461"/>
                      <a:pt x="106" y="2729"/>
                      <a:pt x="49" y="3001"/>
                    </a:cubicBezTo>
                    <a:cubicBezTo>
                      <a:pt x="26" y="3109"/>
                      <a:pt x="9" y="3218"/>
                      <a:pt x="0" y="3328"/>
                    </a:cubicBezTo>
                    <a:cubicBezTo>
                      <a:pt x="0" y="3328"/>
                      <a:pt x="108" y="3269"/>
                      <a:pt x="279" y="3157"/>
                    </a:cubicBezTo>
                    <a:cubicBezTo>
                      <a:pt x="450" y="3045"/>
                      <a:pt x="683" y="2877"/>
                      <a:pt x="939" y="2671"/>
                    </a:cubicBezTo>
                    <a:cubicBezTo>
                      <a:pt x="1196" y="2464"/>
                      <a:pt x="1476" y="2211"/>
                      <a:pt x="1761" y="1949"/>
                    </a:cubicBezTo>
                    <a:cubicBezTo>
                      <a:pt x="1897" y="1827"/>
                      <a:pt x="2038" y="1699"/>
                      <a:pt x="2180" y="1571"/>
                    </a:cubicBezTo>
                    <a:cubicBezTo>
                      <a:pt x="2218" y="1537"/>
                      <a:pt x="2256" y="1507"/>
                      <a:pt x="2292" y="1479"/>
                    </a:cubicBezTo>
                    <a:lnTo>
                      <a:pt x="2292" y="1479"/>
                    </a:lnTo>
                    <a:cubicBezTo>
                      <a:pt x="2403" y="1578"/>
                      <a:pt x="2532" y="1712"/>
                      <a:pt x="2654" y="1837"/>
                    </a:cubicBezTo>
                    <a:cubicBezTo>
                      <a:pt x="2912" y="2110"/>
                      <a:pt x="3168" y="2382"/>
                      <a:pt x="3407" y="2611"/>
                    </a:cubicBezTo>
                    <a:cubicBezTo>
                      <a:pt x="3645" y="2839"/>
                      <a:pt x="3860" y="3027"/>
                      <a:pt x="4017" y="3156"/>
                    </a:cubicBezTo>
                    <a:cubicBezTo>
                      <a:pt x="4175" y="3284"/>
                      <a:pt x="4279" y="3352"/>
                      <a:pt x="4279" y="3352"/>
                    </a:cubicBezTo>
                    <a:cubicBezTo>
                      <a:pt x="4281" y="3242"/>
                      <a:pt x="4276" y="3131"/>
                      <a:pt x="4263" y="3022"/>
                    </a:cubicBezTo>
                    <a:cubicBezTo>
                      <a:pt x="4234" y="2744"/>
                      <a:pt x="4181" y="2468"/>
                      <a:pt x="4107" y="2199"/>
                    </a:cubicBezTo>
                    <a:cubicBezTo>
                      <a:pt x="4001" y="1821"/>
                      <a:pt x="3851" y="1454"/>
                      <a:pt x="3662" y="1109"/>
                    </a:cubicBezTo>
                    <a:cubicBezTo>
                      <a:pt x="3548" y="915"/>
                      <a:pt x="3433" y="719"/>
                      <a:pt x="3247" y="516"/>
                    </a:cubicBezTo>
                    <a:cubicBezTo>
                      <a:pt x="3142" y="390"/>
                      <a:pt x="3020" y="281"/>
                      <a:pt x="2884" y="189"/>
                    </a:cubicBezTo>
                    <a:cubicBezTo>
                      <a:pt x="2811" y="145"/>
                      <a:pt x="2734" y="107"/>
                      <a:pt x="2654" y="77"/>
                    </a:cubicBezTo>
                    <a:cubicBezTo>
                      <a:pt x="2613" y="62"/>
                      <a:pt x="2572" y="48"/>
                      <a:pt x="2533" y="36"/>
                    </a:cubicBezTo>
                    <a:lnTo>
                      <a:pt x="2473" y="21"/>
                    </a:lnTo>
                    <a:lnTo>
                      <a:pt x="2454" y="18"/>
                    </a:lnTo>
                    <a:lnTo>
                      <a:pt x="2374" y="4"/>
                    </a:lnTo>
                    <a:lnTo>
                      <a:pt x="2354" y="1"/>
                    </a:lnTo>
                    <a:lnTo>
                      <a:pt x="2351" y="1"/>
                    </a:lnTo>
                    <a:cubicBezTo>
                      <a:pt x="2399" y="1"/>
                      <a:pt x="2393" y="1"/>
                      <a:pt x="2365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3;p69"/>
              <p:cNvSpPr/>
              <p:nvPr/>
            </p:nvSpPr>
            <p:spPr>
              <a:xfrm>
                <a:off x="-1754575" y="4473453"/>
                <a:ext cx="64953" cy="50858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3352" extrusionOk="0">
                    <a:moveTo>
                      <a:pt x="2352" y="1"/>
                    </a:moveTo>
                    <a:cubicBezTo>
                      <a:pt x="2353" y="1"/>
                      <a:pt x="2353" y="1"/>
                      <a:pt x="2354" y="1"/>
                    </a:cubicBezTo>
                    <a:lnTo>
                      <a:pt x="2354" y="1"/>
                    </a:lnTo>
                    <a:lnTo>
                      <a:pt x="2354" y="1"/>
                    </a:lnTo>
                    <a:close/>
                    <a:moveTo>
                      <a:pt x="2354" y="1"/>
                    </a:moveTo>
                    <a:lnTo>
                      <a:pt x="2357" y="1"/>
                    </a:lnTo>
                    <a:lnTo>
                      <a:pt x="2357" y="1"/>
                    </a:lnTo>
                    <a:cubicBezTo>
                      <a:pt x="2392" y="1"/>
                      <a:pt x="2404" y="1"/>
                      <a:pt x="2354" y="1"/>
                    </a:cubicBezTo>
                    <a:close/>
                    <a:moveTo>
                      <a:pt x="2451" y="1366"/>
                    </a:moveTo>
                    <a:cubicBezTo>
                      <a:pt x="2447" y="1369"/>
                      <a:pt x="2443" y="1372"/>
                      <a:pt x="2439" y="1374"/>
                    </a:cubicBezTo>
                    <a:lnTo>
                      <a:pt x="2439" y="1374"/>
                    </a:lnTo>
                    <a:lnTo>
                      <a:pt x="2451" y="1366"/>
                    </a:lnTo>
                    <a:close/>
                    <a:moveTo>
                      <a:pt x="2357" y="1"/>
                    </a:moveTo>
                    <a:cubicBezTo>
                      <a:pt x="2296" y="2"/>
                      <a:pt x="2166" y="2"/>
                      <a:pt x="2187" y="2"/>
                    </a:cubicBezTo>
                    <a:lnTo>
                      <a:pt x="2174" y="5"/>
                    </a:lnTo>
                    <a:lnTo>
                      <a:pt x="2145" y="11"/>
                    </a:lnTo>
                    <a:lnTo>
                      <a:pt x="2038" y="37"/>
                    </a:lnTo>
                    <a:cubicBezTo>
                      <a:pt x="1966" y="57"/>
                      <a:pt x="1897" y="83"/>
                      <a:pt x="1830" y="113"/>
                    </a:cubicBezTo>
                    <a:lnTo>
                      <a:pt x="1712" y="184"/>
                    </a:lnTo>
                    <a:cubicBezTo>
                      <a:pt x="1641" y="226"/>
                      <a:pt x="1573" y="276"/>
                      <a:pt x="1511" y="331"/>
                    </a:cubicBezTo>
                    <a:cubicBezTo>
                      <a:pt x="1393" y="423"/>
                      <a:pt x="1307" y="520"/>
                      <a:pt x="1223" y="611"/>
                    </a:cubicBezTo>
                    <a:cubicBezTo>
                      <a:pt x="1070" y="782"/>
                      <a:pt x="931" y="965"/>
                      <a:pt x="807" y="1159"/>
                    </a:cubicBezTo>
                    <a:cubicBezTo>
                      <a:pt x="597" y="1487"/>
                      <a:pt x="421" y="1835"/>
                      <a:pt x="283" y="2200"/>
                    </a:cubicBezTo>
                    <a:cubicBezTo>
                      <a:pt x="184" y="2460"/>
                      <a:pt x="106" y="2728"/>
                      <a:pt x="49" y="3002"/>
                    </a:cubicBezTo>
                    <a:cubicBezTo>
                      <a:pt x="26" y="3108"/>
                      <a:pt x="9" y="3217"/>
                      <a:pt x="0" y="3326"/>
                    </a:cubicBezTo>
                    <a:cubicBezTo>
                      <a:pt x="0" y="3326"/>
                      <a:pt x="108" y="3267"/>
                      <a:pt x="279" y="3157"/>
                    </a:cubicBezTo>
                    <a:cubicBezTo>
                      <a:pt x="451" y="3045"/>
                      <a:pt x="681" y="2880"/>
                      <a:pt x="939" y="2672"/>
                    </a:cubicBezTo>
                    <a:cubicBezTo>
                      <a:pt x="1196" y="2465"/>
                      <a:pt x="1478" y="2214"/>
                      <a:pt x="1761" y="1952"/>
                    </a:cubicBezTo>
                    <a:cubicBezTo>
                      <a:pt x="1897" y="1829"/>
                      <a:pt x="2038" y="1701"/>
                      <a:pt x="2181" y="1573"/>
                    </a:cubicBezTo>
                    <a:cubicBezTo>
                      <a:pt x="2219" y="1539"/>
                      <a:pt x="2257" y="1507"/>
                      <a:pt x="2293" y="1480"/>
                    </a:cubicBezTo>
                    <a:lnTo>
                      <a:pt x="2293" y="1480"/>
                    </a:lnTo>
                    <a:cubicBezTo>
                      <a:pt x="2404" y="1579"/>
                      <a:pt x="2533" y="1712"/>
                      <a:pt x="2654" y="1838"/>
                    </a:cubicBezTo>
                    <a:cubicBezTo>
                      <a:pt x="2912" y="2109"/>
                      <a:pt x="3170" y="2382"/>
                      <a:pt x="3407" y="2610"/>
                    </a:cubicBezTo>
                    <a:cubicBezTo>
                      <a:pt x="3645" y="2839"/>
                      <a:pt x="3857" y="3026"/>
                      <a:pt x="4017" y="3155"/>
                    </a:cubicBezTo>
                    <a:cubicBezTo>
                      <a:pt x="4175" y="3284"/>
                      <a:pt x="4279" y="3352"/>
                      <a:pt x="4279" y="3352"/>
                    </a:cubicBezTo>
                    <a:cubicBezTo>
                      <a:pt x="4281" y="3243"/>
                      <a:pt x="4276" y="3132"/>
                      <a:pt x="4263" y="3023"/>
                    </a:cubicBezTo>
                    <a:cubicBezTo>
                      <a:pt x="4191" y="2351"/>
                      <a:pt x="3986" y="1702"/>
                      <a:pt x="3662" y="1110"/>
                    </a:cubicBezTo>
                    <a:cubicBezTo>
                      <a:pt x="3548" y="916"/>
                      <a:pt x="3433" y="720"/>
                      <a:pt x="3247" y="517"/>
                    </a:cubicBezTo>
                    <a:cubicBezTo>
                      <a:pt x="3143" y="390"/>
                      <a:pt x="3020" y="281"/>
                      <a:pt x="2884" y="188"/>
                    </a:cubicBezTo>
                    <a:cubicBezTo>
                      <a:pt x="2810" y="145"/>
                      <a:pt x="2732" y="107"/>
                      <a:pt x="2654" y="76"/>
                    </a:cubicBezTo>
                    <a:cubicBezTo>
                      <a:pt x="2613" y="61"/>
                      <a:pt x="2572" y="48"/>
                      <a:pt x="2533" y="37"/>
                    </a:cubicBezTo>
                    <a:lnTo>
                      <a:pt x="2474" y="20"/>
                    </a:lnTo>
                    <a:lnTo>
                      <a:pt x="2454" y="17"/>
                    </a:lnTo>
                    <a:lnTo>
                      <a:pt x="2374" y="4"/>
                    </a:lnTo>
                    <a:lnTo>
                      <a:pt x="2357" y="1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4;p69"/>
              <p:cNvSpPr/>
              <p:nvPr/>
            </p:nvSpPr>
            <p:spPr>
              <a:xfrm>
                <a:off x="-1635410" y="4521368"/>
                <a:ext cx="64605" cy="54302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3579" extrusionOk="0">
                    <a:moveTo>
                      <a:pt x="1997" y="1"/>
                    </a:moveTo>
                    <a:cubicBezTo>
                      <a:pt x="1996" y="1"/>
                      <a:pt x="1986" y="2"/>
                      <a:pt x="1962" y="5"/>
                    </a:cubicBezTo>
                    <a:lnTo>
                      <a:pt x="1965" y="5"/>
                    </a:lnTo>
                    <a:cubicBezTo>
                      <a:pt x="1985" y="2"/>
                      <a:pt x="1998" y="1"/>
                      <a:pt x="1997" y="1"/>
                    </a:cubicBezTo>
                    <a:close/>
                    <a:moveTo>
                      <a:pt x="1965" y="5"/>
                    </a:moveTo>
                    <a:cubicBezTo>
                      <a:pt x="1908" y="12"/>
                      <a:pt x="1792" y="26"/>
                      <a:pt x="1796" y="26"/>
                    </a:cubicBezTo>
                    <a:cubicBezTo>
                      <a:pt x="1796" y="26"/>
                      <a:pt x="1797" y="26"/>
                      <a:pt x="1798" y="26"/>
                    </a:cubicBezTo>
                    <a:lnTo>
                      <a:pt x="1798" y="26"/>
                    </a:lnTo>
                    <a:lnTo>
                      <a:pt x="1785" y="29"/>
                    </a:lnTo>
                    <a:lnTo>
                      <a:pt x="1759" y="38"/>
                    </a:lnTo>
                    <a:lnTo>
                      <a:pt x="1653" y="77"/>
                    </a:lnTo>
                    <a:cubicBezTo>
                      <a:pt x="1585" y="105"/>
                      <a:pt x="1520" y="138"/>
                      <a:pt x="1456" y="176"/>
                    </a:cubicBezTo>
                    <a:lnTo>
                      <a:pt x="1349" y="260"/>
                    </a:lnTo>
                    <a:cubicBezTo>
                      <a:pt x="1282" y="312"/>
                      <a:pt x="1220" y="368"/>
                      <a:pt x="1164" y="430"/>
                    </a:cubicBezTo>
                    <a:cubicBezTo>
                      <a:pt x="1057" y="534"/>
                      <a:pt x="983" y="640"/>
                      <a:pt x="911" y="740"/>
                    </a:cubicBezTo>
                    <a:cubicBezTo>
                      <a:pt x="778" y="926"/>
                      <a:pt x="660" y="1125"/>
                      <a:pt x="560" y="1332"/>
                    </a:cubicBezTo>
                    <a:cubicBezTo>
                      <a:pt x="388" y="1682"/>
                      <a:pt x="253" y="2048"/>
                      <a:pt x="158" y="2425"/>
                    </a:cubicBezTo>
                    <a:cubicBezTo>
                      <a:pt x="88" y="2696"/>
                      <a:pt x="41" y="2971"/>
                      <a:pt x="15" y="3248"/>
                    </a:cubicBezTo>
                    <a:cubicBezTo>
                      <a:pt x="5" y="3357"/>
                      <a:pt x="0" y="3468"/>
                      <a:pt x="5" y="3578"/>
                    </a:cubicBezTo>
                    <a:cubicBezTo>
                      <a:pt x="5" y="3578"/>
                      <a:pt x="103" y="3505"/>
                      <a:pt x="262" y="3375"/>
                    </a:cubicBezTo>
                    <a:cubicBezTo>
                      <a:pt x="420" y="3245"/>
                      <a:pt x="630" y="3053"/>
                      <a:pt x="862" y="2818"/>
                    </a:cubicBezTo>
                    <a:cubicBezTo>
                      <a:pt x="1093" y="2584"/>
                      <a:pt x="1344" y="2299"/>
                      <a:pt x="1596" y="2007"/>
                    </a:cubicBezTo>
                    <a:cubicBezTo>
                      <a:pt x="1718" y="1871"/>
                      <a:pt x="1842" y="1729"/>
                      <a:pt x="1971" y="1583"/>
                    </a:cubicBezTo>
                    <a:cubicBezTo>
                      <a:pt x="2003" y="1547"/>
                      <a:pt x="2036" y="1512"/>
                      <a:pt x="2071" y="1478"/>
                    </a:cubicBezTo>
                    <a:lnTo>
                      <a:pt x="2071" y="1478"/>
                    </a:lnTo>
                    <a:cubicBezTo>
                      <a:pt x="2193" y="1564"/>
                      <a:pt x="2336" y="1682"/>
                      <a:pt x="2472" y="1794"/>
                    </a:cubicBezTo>
                    <a:cubicBezTo>
                      <a:pt x="2760" y="2036"/>
                      <a:pt x="3047" y="2278"/>
                      <a:pt x="3307" y="2476"/>
                    </a:cubicBezTo>
                    <a:cubicBezTo>
                      <a:pt x="3569" y="2676"/>
                      <a:pt x="3805" y="2840"/>
                      <a:pt x="3976" y="2949"/>
                    </a:cubicBezTo>
                    <a:cubicBezTo>
                      <a:pt x="4146" y="3057"/>
                      <a:pt x="4258" y="3113"/>
                      <a:pt x="4258" y="3113"/>
                    </a:cubicBezTo>
                    <a:cubicBezTo>
                      <a:pt x="4247" y="3005"/>
                      <a:pt x="4229" y="2897"/>
                      <a:pt x="4205" y="2790"/>
                    </a:cubicBezTo>
                    <a:cubicBezTo>
                      <a:pt x="4144" y="2516"/>
                      <a:pt x="4061" y="2249"/>
                      <a:pt x="3955" y="1989"/>
                    </a:cubicBezTo>
                    <a:cubicBezTo>
                      <a:pt x="3807" y="1624"/>
                      <a:pt x="3618" y="1279"/>
                      <a:pt x="3389" y="958"/>
                    </a:cubicBezTo>
                    <a:cubicBezTo>
                      <a:pt x="3254" y="778"/>
                      <a:pt x="3118" y="595"/>
                      <a:pt x="2911" y="413"/>
                    </a:cubicBezTo>
                    <a:cubicBezTo>
                      <a:pt x="2793" y="301"/>
                      <a:pt x="2658" y="204"/>
                      <a:pt x="2513" y="130"/>
                    </a:cubicBezTo>
                    <a:cubicBezTo>
                      <a:pt x="2434" y="94"/>
                      <a:pt x="2352" y="67"/>
                      <a:pt x="2271" y="44"/>
                    </a:cubicBezTo>
                    <a:cubicBezTo>
                      <a:pt x="2230" y="33"/>
                      <a:pt x="2187" y="24"/>
                      <a:pt x="2147" y="18"/>
                    </a:cubicBezTo>
                    <a:lnTo>
                      <a:pt x="2086" y="9"/>
                    </a:lnTo>
                    <a:lnTo>
                      <a:pt x="2066" y="8"/>
                    </a:lnTo>
                    <a:lnTo>
                      <a:pt x="1985" y="5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5;p69"/>
              <p:cNvSpPr/>
              <p:nvPr/>
            </p:nvSpPr>
            <p:spPr>
              <a:xfrm>
                <a:off x="-1592017" y="4428194"/>
                <a:ext cx="64620" cy="54257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576" extrusionOk="0">
                    <a:moveTo>
                      <a:pt x="1998" y="0"/>
                    </a:moveTo>
                    <a:cubicBezTo>
                      <a:pt x="1991" y="0"/>
                      <a:pt x="1792" y="23"/>
                      <a:pt x="1797" y="23"/>
                    </a:cubicBezTo>
                    <a:cubicBezTo>
                      <a:pt x="1797" y="23"/>
                      <a:pt x="1798" y="23"/>
                      <a:pt x="1799" y="23"/>
                    </a:cubicBezTo>
                    <a:lnTo>
                      <a:pt x="1799" y="23"/>
                    </a:lnTo>
                    <a:lnTo>
                      <a:pt x="1785" y="28"/>
                    </a:lnTo>
                    <a:lnTo>
                      <a:pt x="1760" y="37"/>
                    </a:lnTo>
                    <a:lnTo>
                      <a:pt x="1655" y="75"/>
                    </a:lnTo>
                    <a:cubicBezTo>
                      <a:pt x="1587" y="103"/>
                      <a:pt x="1521" y="137"/>
                      <a:pt x="1457" y="175"/>
                    </a:cubicBezTo>
                    <a:lnTo>
                      <a:pt x="1350" y="259"/>
                    </a:lnTo>
                    <a:cubicBezTo>
                      <a:pt x="1283" y="309"/>
                      <a:pt x="1221" y="365"/>
                      <a:pt x="1165" y="427"/>
                    </a:cubicBezTo>
                    <a:cubicBezTo>
                      <a:pt x="1059" y="532"/>
                      <a:pt x="983" y="639"/>
                      <a:pt x="912" y="738"/>
                    </a:cubicBezTo>
                    <a:cubicBezTo>
                      <a:pt x="779" y="925"/>
                      <a:pt x="661" y="1124"/>
                      <a:pt x="561" y="1329"/>
                    </a:cubicBezTo>
                    <a:cubicBezTo>
                      <a:pt x="390" y="1679"/>
                      <a:pt x="254" y="2047"/>
                      <a:pt x="158" y="2424"/>
                    </a:cubicBezTo>
                    <a:cubicBezTo>
                      <a:pt x="90" y="2695"/>
                      <a:pt x="42" y="2970"/>
                      <a:pt x="16" y="3247"/>
                    </a:cubicBezTo>
                    <a:cubicBezTo>
                      <a:pt x="5" y="3356"/>
                      <a:pt x="1" y="3467"/>
                      <a:pt x="4" y="3576"/>
                    </a:cubicBezTo>
                    <a:cubicBezTo>
                      <a:pt x="4" y="3576"/>
                      <a:pt x="107" y="3506"/>
                      <a:pt x="263" y="3376"/>
                    </a:cubicBezTo>
                    <a:cubicBezTo>
                      <a:pt x="420" y="3246"/>
                      <a:pt x="632" y="3052"/>
                      <a:pt x="864" y="2817"/>
                    </a:cubicBezTo>
                    <a:cubicBezTo>
                      <a:pt x="1095" y="2583"/>
                      <a:pt x="1346" y="2300"/>
                      <a:pt x="1598" y="2008"/>
                    </a:cubicBezTo>
                    <a:cubicBezTo>
                      <a:pt x="1719" y="1871"/>
                      <a:pt x="1844" y="1729"/>
                      <a:pt x="1973" y="1584"/>
                    </a:cubicBezTo>
                    <a:cubicBezTo>
                      <a:pt x="2006" y="1545"/>
                      <a:pt x="2041" y="1510"/>
                      <a:pt x="2073" y="1479"/>
                    </a:cubicBezTo>
                    <a:lnTo>
                      <a:pt x="2073" y="1479"/>
                    </a:lnTo>
                    <a:cubicBezTo>
                      <a:pt x="2192" y="1563"/>
                      <a:pt x="2337" y="1683"/>
                      <a:pt x="2473" y="1794"/>
                    </a:cubicBezTo>
                    <a:cubicBezTo>
                      <a:pt x="2760" y="2035"/>
                      <a:pt x="3046" y="2277"/>
                      <a:pt x="3308" y="2477"/>
                    </a:cubicBezTo>
                    <a:cubicBezTo>
                      <a:pt x="3570" y="2677"/>
                      <a:pt x="3803" y="2838"/>
                      <a:pt x="3977" y="2947"/>
                    </a:cubicBezTo>
                    <a:cubicBezTo>
                      <a:pt x="4148" y="3058"/>
                      <a:pt x="4259" y="3114"/>
                      <a:pt x="4259" y="3114"/>
                    </a:cubicBezTo>
                    <a:cubicBezTo>
                      <a:pt x="4248" y="3005"/>
                      <a:pt x="4231" y="2896"/>
                      <a:pt x="4206" y="2789"/>
                    </a:cubicBezTo>
                    <a:cubicBezTo>
                      <a:pt x="4059" y="2130"/>
                      <a:pt x="3782" y="1507"/>
                      <a:pt x="3390" y="957"/>
                    </a:cubicBezTo>
                    <a:cubicBezTo>
                      <a:pt x="3257" y="777"/>
                      <a:pt x="3120" y="594"/>
                      <a:pt x="2913" y="414"/>
                    </a:cubicBezTo>
                    <a:cubicBezTo>
                      <a:pt x="2793" y="302"/>
                      <a:pt x="2659" y="206"/>
                      <a:pt x="2513" y="129"/>
                    </a:cubicBezTo>
                    <a:cubicBezTo>
                      <a:pt x="2436" y="94"/>
                      <a:pt x="2355" y="66"/>
                      <a:pt x="2271" y="44"/>
                    </a:cubicBezTo>
                    <a:cubicBezTo>
                      <a:pt x="2230" y="34"/>
                      <a:pt x="2188" y="25"/>
                      <a:pt x="2147" y="19"/>
                    </a:cubicBezTo>
                    <a:lnTo>
                      <a:pt x="2087" y="10"/>
                    </a:lnTo>
                    <a:lnTo>
                      <a:pt x="2067" y="8"/>
                    </a:lnTo>
                    <a:lnTo>
                      <a:pt x="1985" y="5"/>
                    </a:lnTo>
                    <a:lnTo>
                      <a:pt x="1963" y="5"/>
                    </a:lnTo>
                    <a:cubicBezTo>
                      <a:pt x="1990" y="2"/>
                      <a:pt x="2000" y="0"/>
                      <a:pt x="1998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36;p69"/>
              <p:cNvSpPr/>
              <p:nvPr/>
            </p:nvSpPr>
            <p:spPr>
              <a:xfrm>
                <a:off x="-1470591" y="4456126"/>
                <a:ext cx="63573" cy="58262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840" extrusionOk="0">
                    <a:moveTo>
                      <a:pt x="1577" y="0"/>
                    </a:moveTo>
                    <a:lnTo>
                      <a:pt x="1556" y="3"/>
                    </a:lnTo>
                    <a:lnTo>
                      <a:pt x="1476" y="12"/>
                    </a:lnTo>
                    <a:lnTo>
                      <a:pt x="1455" y="14"/>
                    </a:lnTo>
                    <a:lnTo>
                      <a:pt x="1453" y="14"/>
                    </a:lnTo>
                    <a:cubicBezTo>
                      <a:pt x="1477" y="7"/>
                      <a:pt x="1487" y="4"/>
                      <a:pt x="1487" y="4"/>
                    </a:cubicBezTo>
                    <a:lnTo>
                      <a:pt x="1487" y="4"/>
                    </a:lnTo>
                    <a:cubicBezTo>
                      <a:pt x="1486" y="4"/>
                      <a:pt x="1289" y="58"/>
                      <a:pt x="1292" y="58"/>
                    </a:cubicBezTo>
                    <a:cubicBezTo>
                      <a:pt x="1292" y="58"/>
                      <a:pt x="1293" y="58"/>
                      <a:pt x="1294" y="58"/>
                    </a:cubicBezTo>
                    <a:lnTo>
                      <a:pt x="1294" y="58"/>
                    </a:lnTo>
                    <a:lnTo>
                      <a:pt x="1281" y="64"/>
                    </a:lnTo>
                    <a:lnTo>
                      <a:pt x="1256" y="77"/>
                    </a:lnTo>
                    <a:lnTo>
                      <a:pt x="1160" y="132"/>
                    </a:lnTo>
                    <a:cubicBezTo>
                      <a:pt x="1096" y="170"/>
                      <a:pt x="1035" y="212"/>
                      <a:pt x="979" y="259"/>
                    </a:cubicBezTo>
                    <a:lnTo>
                      <a:pt x="884" y="359"/>
                    </a:lnTo>
                    <a:cubicBezTo>
                      <a:pt x="827" y="418"/>
                      <a:pt x="774" y="483"/>
                      <a:pt x="728" y="552"/>
                    </a:cubicBezTo>
                    <a:cubicBezTo>
                      <a:pt x="639" y="674"/>
                      <a:pt x="580" y="789"/>
                      <a:pt x="524" y="898"/>
                    </a:cubicBezTo>
                    <a:cubicBezTo>
                      <a:pt x="410" y="1119"/>
                      <a:pt x="335" y="1330"/>
                      <a:pt x="267" y="1536"/>
                    </a:cubicBezTo>
                    <a:cubicBezTo>
                      <a:pt x="150" y="1907"/>
                      <a:pt x="71" y="2290"/>
                      <a:pt x="32" y="2678"/>
                    </a:cubicBezTo>
                    <a:cubicBezTo>
                      <a:pt x="5" y="2956"/>
                      <a:pt x="0" y="3235"/>
                      <a:pt x="17" y="3513"/>
                    </a:cubicBezTo>
                    <a:cubicBezTo>
                      <a:pt x="23" y="3624"/>
                      <a:pt x="35" y="3732"/>
                      <a:pt x="55" y="3840"/>
                    </a:cubicBezTo>
                    <a:cubicBezTo>
                      <a:pt x="55" y="3840"/>
                      <a:pt x="142" y="3755"/>
                      <a:pt x="279" y="3604"/>
                    </a:cubicBezTo>
                    <a:cubicBezTo>
                      <a:pt x="415" y="3451"/>
                      <a:pt x="593" y="3230"/>
                      <a:pt x="787" y="2962"/>
                    </a:cubicBezTo>
                    <a:cubicBezTo>
                      <a:pt x="981" y="2694"/>
                      <a:pt x="1187" y="2378"/>
                      <a:pt x="1391" y="2051"/>
                    </a:cubicBezTo>
                    <a:cubicBezTo>
                      <a:pt x="1493" y="1897"/>
                      <a:pt x="1594" y="1738"/>
                      <a:pt x="1698" y="1576"/>
                    </a:cubicBezTo>
                    <a:cubicBezTo>
                      <a:pt x="1725" y="1534"/>
                      <a:pt x="1753" y="1494"/>
                      <a:pt x="1783" y="1455"/>
                    </a:cubicBezTo>
                    <a:lnTo>
                      <a:pt x="1783" y="1455"/>
                    </a:lnTo>
                    <a:cubicBezTo>
                      <a:pt x="1915" y="1521"/>
                      <a:pt x="2075" y="1616"/>
                      <a:pt x="2227" y="1707"/>
                    </a:cubicBezTo>
                    <a:cubicBezTo>
                      <a:pt x="2548" y="1901"/>
                      <a:pt x="2865" y="2098"/>
                      <a:pt x="3154" y="2255"/>
                    </a:cubicBezTo>
                    <a:cubicBezTo>
                      <a:pt x="3444" y="2414"/>
                      <a:pt x="3699" y="2540"/>
                      <a:pt x="3887" y="2622"/>
                    </a:cubicBezTo>
                    <a:cubicBezTo>
                      <a:pt x="4072" y="2705"/>
                      <a:pt x="4190" y="2744"/>
                      <a:pt x="4190" y="2744"/>
                    </a:cubicBezTo>
                    <a:cubicBezTo>
                      <a:pt x="4162" y="2637"/>
                      <a:pt x="4129" y="2532"/>
                      <a:pt x="4088" y="2431"/>
                    </a:cubicBezTo>
                    <a:cubicBezTo>
                      <a:pt x="3843" y="1801"/>
                      <a:pt x="3475" y="1228"/>
                      <a:pt x="3008" y="742"/>
                    </a:cubicBezTo>
                    <a:cubicBezTo>
                      <a:pt x="2847" y="584"/>
                      <a:pt x="2685" y="424"/>
                      <a:pt x="2452" y="276"/>
                    </a:cubicBezTo>
                    <a:cubicBezTo>
                      <a:pt x="2317" y="182"/>
                      <a:pt x="2172" y="108"/>
                      <a:pt x="2016" y="56"/>
                    </a:cubicBezTo>
                    <a:cubicBezTo>
                      <a:pt x="1935" y="32"/>
                      <a:pt x="1850" y="17"/>
                      <a:pt x="1763" y="8"/>
                    </a:cubicBezTo>
                    <a:cubicBezTo>
                      <a:pt x="1721" y="3"/>
                      <a:pt x="1679" y="0"/>
                      <a:pt x="1638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37;p69"/>
              <p:cNvSpPr/>
              <p:nvPr/>
            </p:nvSpPr>
            <p:spPr>
              <a:xfrm>
                <a:off x="-1334024" y="4488231"/>
                <a:ext cx="62753" cy="61707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067" extrusionOk="0">
                    <a:moveTo>
                      <a:pt x="1422" y="1388"/>
                    </a:moveTo>
                    <a:lnTo>
                      <a:pt x="1422" y="1388"/>
                    </a:lnTo>
                    <a:cubicBezTo>
                      <a:pt x="1421" y="1389"/>
                      <a:pt x="1419" y="1389"/>
                      <a:pt x="1418" y="1390"/>
                    </a:cubicBezTo>
                    <a:lnTo>
                      <a:pt x="1418" y="1390"/>
                    </a:lnTo>
                    <a:cubicBezTo>
                      <a:pt x="1418" y="1390"/>
                      <a:pt x="1418" y="1390"/>
                      <a:pt x="1417" y="1390"/>
                    </a:cubicBezTo>
                    <a:cubicBezTo>
                      <a:pt x="1417" y="1390"/>
                      <a:pt x="1417" y="1390"/>
                      <a:pt x="1417" y="1390"/>
                    </a:cubicBezTo>
                    <a:lnTo>
                      <a:pt x="1417" y="1390"/>
                    </a:lnTo>
                    <a:cubicBezTo>
                      <a:pt x="1419" y="1389"/>
                      <a:pt x="1420" y="1389"/>
                      <a:pt x="1422" y="1388"/>
                    </a:cubicBezTo>
                    <a:close/>
                    <a:moveTo>
                      <a:pt x="1410" y="1393"/>
                    </a:moveTo>
                    <a:lnTo>
                      <a:pt x="1410" y="1393"/>
                    </a:lnTo>
                    <a:cubicBezTo>
                      <a:pt x="1410" y="1393"/>
                      <a:pt x="1411" y="1393"/>
                      <a:pt x="1411" y="1393"/>
                    </a:cubicBezTo>
                    <a:lnTo>
                      <a:pt x="1411" y="1393"/>
                    </a:lnTo>
                    <a:cubicBezTo>
                      <a:pt x="1397" y="1400"/>
                      <a:pt x="1389" y="1404"/>
                      <a:pt x="1389" y="1404"/>
                    </a:cubicBezTo>
                    <a:cubicBezTo>
                      <a:pt x="1389" y="1404"/>
                      <a:pt x="1395" y="1401"/>
                      <a:pt x="1410" y="1393"/>
                    </a:cubicBezTo>
                    <a:close/>
                    <a:moveTo>
                      <a:pt x="1388" y="0"/>
                    </a:moveTo>
                    <a:cubicBezTo>
                      <a:pt x="1354" y="0"/>
                      <a:pt x="1321" y="2"/>
                      <a:pt x="1287" y="5"/>
                    </a:cubicBezTo>
                    <a:cubicBezTo>
                      <a:pt x="1245" y="6"/>
                      <a:pt x="1202" y="12"/>
                      <a:pt x="1161" y="17"/>
                    </a:cubicBezTo>
                    <a:lnTo>
                      <a:pt x="1101" y="27"/>
                    </a:lnTo>
                    <a:lnTo>
                      <a:pt x="1083" y="33"/>
                    </a:lnTo>
                    <a:lnTo>
                      <a:pt x="1004" y="56"/>
                    </a:lnTo>
                    <a:lnTo>
                      <a:pt x="986" y="62"/>
                    </a:lnTo>
                    <a:lnTo>
                      <a:pt x="983" y="62"/>
                    </a:lnTo>
                    <a:cubicBezTo>
                      <a:pt x="1006" y="51"/>
                      <a:pt x="1015" y="46"/>
                      <a:pt x="1015" y="46"/>
                    </a:cubicBezTo>
                    <a:lnTo>
                      <a:pt x="1015" y="46"/>
                    </a:lnTo>
                    <a:cubicBezTo>
                      <a:pt x="1013" y="46"/>
                      <a:pt x="828" y="132"/>
                      <a:pt x="832" y="132"/>
                    </a:cubicBezTo>
                    <a:cubicBezTo>
                      <a:pt x="832" y="132"/>
                      <a:pt x="833" y="132"/>
                      <a:pt x="834" y="132"/>
                    </a:cubicBezTo>
                    <a:lnTo>
                      <a:pt x="834" y="132"/>
                    </a:lnTo>
                    <a:lnTo>
                      <a:pt x="822" y="139"/>
                    </a:lnTo>
                    <a:lnTo>
                      <a:pt x="800" y="156"/>
                    </a:lnTo>
                    <a:lnTo>
                      <a:pt x="712" y="226"/>
                    </a:lnTo>
                    <a:cubicBezTo>
                      <a:pt x="657" y="274"/>
                      <a:pt x="604" y="325"/>
                      <a:pt x="557" y="381"/>
                    </a:cubicBezTo>
                    <a:lnTo>
                      <a:pt x="482" y="496"/>
                    </a:lnTo>
                    <a:cubicBezTo>
                      <a:pt x="433" y="565"/>
                      <a:pt x="392" y="637"/>
                      <a:pt x="358" y="713"/>
                    </a:cubicBezTo>
                    <a:cubicBezTo>
                      <a:pt x="291" y="846"/>
                      <a:pt x="253" y="972"/>
                      <a:pt x="215" y="1088"/>
                    </a:cubicBezTo>
                    <a:cubicBezTo>
                      <a:pt x="147" y="1308"/>
                      <a:pt x="97" y="1532"/>
                      <a:pt x="67" y="1760"/>
                    </a:cubicBezTo>
                    <a:cubicBezTo>
                      <a:pt x="14" y="2146"/>
                      <a:pt x="0" y="2537"/>
                      <a:pt x="28" y="2924"/>
                    </a:cubicBezTo>
                    <a:cubicBezTo>
                      <a:pt x="47" y="3203"/>
                      <a:pt x="88" y="3480"/>
                      <a:pt x="150" y="3751"/>
                    </a:cubicBezTo>
                    <a:cubicBezTo>
                      <a:pt x="174" y="3858"/>
                      <a:pt x="205" y="3964"/>
                      <a:pt x="243" y="4067"/>
                    </a:cubicBezTo>
                    <a:cubicBezTo>
                      <a:pt x="243" y="4067"/>
                      <a:pt x="315" y="3969"/>
                      <a:pt x="423" y="3795"/>
                    </a:cubicBezTo>
                    <a:cubicBezTo>
                      <a:pt x="532" y="3622"/>
                      <a:pt x="671" y="3372"/>
                      <a:pt x="819" y="3077"/>
                    </a:cubicBezTo>
                    <a:cubicBezTo>
                      <a:pt x="966" y="2782"/>
                      <a:pt x="1116" y="2434"/>
                      <a:pt x="1263" y="2078"/>
                    </a:cubicBezTo>
                    <a:cubicBezTo>
                      <a:pt x="1335" y="1910"/>
                      <a:pt x="1410" y="1736"/>
                      <a:pt x="1485" y="1559"/>
                    </a:cubicBezTo>
                    <a:cubicBezTo>
                      <a:pt x="1504" y="1515"/>
                      <a:pt x="1525" y="1471"/>
                      <a:pt x="1547" y="1427"/>
                    </a:cubicBezTo>
                    <a:lnTo>
                      <a:pt x="1547" y="1427"/>
                    </a:lnTo>
                    <a:cubicBezTo>
                      <a:pt x="1690" y="1470"/>
                      <a:pt x="1863" y="1539"/>
                      <a:pt x="2026" y="1601"/>
                    </a:cubicBezTo>
                    <a:cubicBezTo>
                      <a:pt x="2375" y="1739"/>
                      <a:pt x="2723" y="1880"/>
                      <a:pt x="3034" y="1987"/>
                    </a:cubicBezTo>
                    <a:cubicBezTo>
                      <a:pt x="3344" y="2096"/>
                      <a:pt x="3618" y="2177"/>
                      <a:pt x="3816" y="2226"/>
                    </a:cubicBezTo>
                    <a:cubicBezTo>
                      <a:pt x="4013" y="2278"/>
                      <a:pt x="4135" y="2296"/>
                      <a:pt x="4135" y="2296"/>
                    </a:cubicBezTo>
                    <a:cubicBezTo>
                      <a:pt x="4092" y="2196"/>
                      <a:pt x="4040" y="2098"/>
                      <a:pt x="3984" y="2004"/>
                    </a:cubicBezTo>
                    <a:cubicBezTo>
                      <a:pt x="3840" y="1763"/>
                      <a:pt x="3678" y="1536"/>
                      <a:pt x="3497" y="1323"/>
                    </a:cubicBezTo>
                    <a:cubicBezTo>
                      <a:pt x="3242" y="1023"/>
                      <a:pt x="2953" y="754"/>
                      <a:pt x="2637" y="519"/>
                    </a:cubicBezTo>
                    <a:cubicBezTo>
                      <a:pt x="2452" y="391"/>
                      <a:pt x="2265" y="260"/>
                      <a:pt x="2012" y="153"/>
                    </a:cubicBezTo>
                    <a:cubicBezTo>
                      <a:pt x="1864" y="83"/>
                      <a:pt x="1706" y="35"/>
                      <a:pt x="1544" y="9"/>
                    </a:cubicBezTo>
                    <a:cubicBezTo>
                      <a:pt x="1492" y="4"/>
                      <a:pt x="1440" y="0"/>
                      <a:pt x="1388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38;p69"/>
              <p:cNvSpPr/>
              <p:nvPr/>
            </p:nvSpPr>
            <p:spPr>
              <a:xfrm>
                <a:off x="-1320156" y="4379293"/>
                <a:ext cx="62753" cy="61707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067" extrusionOk="0">
                    <a:moveTo>
                      <a:pt x="1571" y="1319"/>
                    </a:moveTo>
                    <a:lnTo>
                      <a:pt x="1571" y="1319"/>
                    </a:lnTo>
                    <a:cubicBezTo>
                      <a:pt x="1571" y="1319"/>
                      <a:pt x="1570" y="1319"/>
                      <a:pt x="1569" y="1319"/>
                    </a:cubicBezTo>
                    <a:lnTo>
                      <a:pt x="1569" y="1319"/>
                    </a:lnTo>
                    <a:cubicBezTo>
                      <a:pt x="1570" y="1319"/>
                      <a:pt x="1571" y="1319"/>
                      <a:pt x="1571" y="1319"/>
                    </a:cubicBezTo>
                    <a:close/>
                    <a:moveTo>
                      <a:pt x="1422" y="1388"/>
                    </a:moveTo>
                    <a:lnTo>
                      <a:pt x="1422" y="1388"/>
                    </a:lnTo>
                    <a:cubicBezTo>
                      <a:pt x="1421" y="1388"/>
                      <a:pt x="1419" y="1389"/>
                      <a:pt x="1418" y="1390"/>
                    </a:cubicBezTo>
                    <a:lnTo>
                      <a:pt x="1418" y="1390"/>
                    </a:lnTo>
                    <a:cubicBezTo>
                      <a:pt x="1418" y="1390"/>
                      <a:pt x="1417" y="1390"/>
                      <a:pt x="1417" y="1390"/>
                    </a:cubicBezTo>
                    <a:lnTo>
                      <a:pt x="1417" y="1390"/>
                    </a:lnTo>
                    <a:cubicBezTo>
                      <a:pt x="1419" y="1389"/>
                      <a:pt x="1420" y="1388"/>
                      <a:pt x="1422" y="1388"/>
                    </a:cubicBezTo>
                    <a:close/>
                    <a:moveTo>
                      <a:pt x="1411" y="1393"/>
                    </a:moveTo>
                    <a:lnTo>
                      <a:pt x="1411" y="1393"/>
                    </a:lnTo>
                    <a:cubicBezTo>
                      <a:pt x="1411" y="1393"/>
                      <a:pt x="1411" y="1393"/>
                      <a:pt x="1411" y="1393"/>
                    </a:cubicBezTo>
                    <a:lnTo>
                      <a:pt x="1411" y="1393"/>
                    </a:lnTo>
                    <a:cubicBezTo>
                      <a:pt x="1398" y="1399"/>
                      <a:pt x="1390" y="1403"/>
                      <a:pt x="1390" y="1403"/>
                    </a:cubicBezTo>
                    <a:cubicBezTo>
                      <a:pt x="1389" y="1403"/>
                      <a:pt x="1396" y="1400"/>
                      <a:pt x="1411" y="1393"/>
                    </a:cubicBezTo>
                    <a:close/>
                    <a:moveTo>
                      <a:pt x="1392" y="1"/>
                    </a:moveTo>
                    <a:cubicBezTo>
                      <a:pt x="1357" y="1"/>
                      <a:pt x="1323" y="2"/>
                      <a:pt x="1289" y="4"/>
                    </a:cubicBezTo>
                    <a:cubicBezTo>
                      <a:pt x="1246" y="6"/>
                      <a:pt x="1204" y="12"/>
                      <a:pt x="1163" y="18"/>
                    </a:cubicBezTo>
                    <a:lnTo>
                      <a:pt x="1102" y="28"/>
                    </a:lnTo>
                    <a:lnTo>
                      <a:pt x="1083" y="33"/>
                    </a:lnTo>
                    <a:lnTo>
                      <a:pt x="1006" y="56"/>
                    </a:lnTo>
                    <a:lnTo>
                      <a:pt x="986" y="62"/>
                    </a:lnTo>
                    <a:lnTo>
                      <a:pt x="984" y="62"/>
                    </a:lnTo>
                    <a:cubicBezTo>
                      <a:pt x="1007" y="51"/>
                      <a:pt x="1016" y="47"/>
                      <a:pt x="1016" y="47"/>
                    </a:cubicBezTo>
                    <a:lnTo>
                      <a:pt x="1016" y="47"/>
                    </a:lnTo>
                    <a:cubicBezTo>
                      <a:pt x="1015" y="47"/>
                      <a:pt x="830" y="132"/>
                      <a:pt x="832" y="132"/>
                    </a:cubicBezTo>
                    <a:cubicBezTo>
                      <a:pt x="833" y="132"/>
                      <a:pt x="833" y="132"/>
                      <a:pt x="835" y="131"/>
                    </a:cubicBezTo>
                    <a:lnTo>
                      <a:pt x="835" y="131"/>
                    </a:lnTo>
                    <a:lnTo>
                      <a:pt x="822" y="139"/>
                    </a:lnTo>
                    <a:lnTo>
                      <a:pt x="800" y="156"/>
                    </a:lnTo>
                    <a:lnTo>
                      <a:pt x="712" y="225"/>
                    </a:lnTo>
                    <a:cubicBezTo>
                      <a:pt x="657" y="274"/>
                      <a:pt x="606" y="327"/>
                      <a:pt x="558" y="383"/>
                    </a:cubicBezTo>
                    <a:lnTo>
                      <a:pt x="482" y="496"/>
                    </a:lnTo>
                    <a:cubicBezTo>
                      <a:pt x="433" y="564"/>
                      <a:pt x="393" y="637"/>
                      <a:pt x="359" y="713"/>
                    </a:cubicBezTo>
                    <a:cubicBezTo>
                      <a:pt x="291" y="847"/>
                      <a:pt x="253" y="971"/>
                      <a:pt x="216" y="1088"/>
                    </a:cubicBezTo>
                    <a:cubicBezTo>
                      <a:pt x="147" y="1307"/>
                      <a:pt x="99" y="1533"/>
                      <a:pt x="69" y="1760"/>
                    </a:cubicBezTo>
                    <a:cubicBezTo>
                      <a:pt x="14" y="2146"/>
                      <a:pt x="1" y="2536"/>
                      <a:pt x="28" y="2925"/>
                    </a:cubicBezTo>
                    <a:cubicBezTo>
                      <a:pt x="48" y="3202"/>
                      <a:pt x="88" y="3479"/>
                      <a:pt x="150" y="3750"/>
                    </a:cubicBezTo>
                    <a:cubicBezTo>
                      <a:pt x="175" y="3858"/>
                      <a:pt x="205" y="3964"/>
                      <a:pt x="243" y="4067"/>
                    </a:cubicBezTo>
                    <a:cubicBezTo>
                      <a:pt x="243" y="4067"/>
                      <a:pt x="315" y="3968"/>
                      <a:pt x="424" y="3794"/>
                    </a:cubicBezTo>
                    <a:cubicBezTo>
                      <a:pt x="533" y="3622"/>
                      <a:pt x="673" y="3372"/>
                      <a:pt x="819" y="3077"/>
                    </a:cubicBezTo>
                    <a:cubicBezTo>
                      <a:pt x="966" y="2782"/>
                      <a:pt x="1116" y="2435"/>
                      <a:pt x="1264" y="2078"/>
                    </a:cubicBezTo>
                    <a:cubicBezTo>
                      <a:pt x="1337" y="1910"/>
                      <a:pt x="1410" y="1736"/>
                      <a:pt x="1487" y="1559"/>
                    </a:cubicBezTo>
                    <a:cubicBezTo>
                      <a:pt x="1507" y="1512"/>
                      <a:pt x="1529" y="1468"/>
                      <a:pt x="1550" y="1427"/>
                    </a:cubicBezTo>
                    <a:lnTo>
                      <a:pt x="1550" y="1427"/>
                    </a:lnTo>
                    <a:cubicBezTo>
                      <a:pt x="1693" y="1470"/>
                      <a:pt x="1866" y="1539"/>
                      <a:pt x="2027" y="1601"/>
                    </a:cubicBezTo>
                    <a:cubicBezTo>
                      <a:pt x="2377" y="1739"/>
                      <a:pt x="2725" y="1880"/>
                      <a:pt x="3035" y="1987"/>
                    </a:cubicBezTo>
                    <a:cubicBezTo>
                      <a:pt x="3346" y="2096"/>
                      <a:pt x="3620" y="2176"/>
                      <a:pt x="3816" y="2226"/>
                    </a:cubicBezTo>
                    <a:cubicBezTo>
                      <a:pt x="4015" y="2278"/>
                      <a:pt x="4136" y="2296"/>
                      <a:pt x="4136" y="2296"/>
                    </a:cubicBezTo>
                    <a:cubicBezTo>
                      <a:pt x="4092" y="2196"/>
                      <a:pt x="4042" y="2097"/>
                      <a:pt x="3984" y="2004"/>
                    </a:cubicBezTo>
                    <a:cubicBezTo>
                      <a:pt x="3842" y="1763"/>
                      <a:pt x="3679" y="1536"/>
                      <a:pt x="3497" y="1323"/>
                    </a:cubicBezTo>
                    <a:cubicBezTo>
                      <a:pt x="3243" y="1023"/>
                      <a:pt x="2954" y="752"/>
                      <a:pt x="2637" y="519"/>
                    </a:cubicBezTo>
                    <a:cubicBezTo>
                      <a:pt x="2453" y="390"/>
                      <a:pt x="2266" y="260"/>
                      <a:pt x="2012" y="153"/>
                    </a:cubicBezTo>
                    <a:cubicBezTo>
                      <a:pt x="1864" y="84"/>
                      <a:pt x="1706" y="36"/>
                      <a:pt x="1546" y="9"/>
                    </a:cubicBezTo>
                    <a:cubicBezTo>
                      <a:pt x="1494" y="3"/>
                      <a:pt x="1443" y="1"/>
                      <a:pt x="1392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39;p69"/>
              <p:cNvSpPr/>
              <p:nvPr/>
            </p:nvSpPr>
            <p:spPr>
              <a:xfrm>
                <a:off x="-1199337" y="4433929"/>
                <a:ext cx="62784" cy="61722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068" extrusionOk="0">
                    <a:moveTo>
                      <a:pt x="1015" y="47"/>
                    </a:moveTo>
                    <a:cubicBezTo>
                      <a:pt x="1015" y="47"/>
                      <a:pt x="1006" y="51"/>
                      <a:pt x="983" y="61"/>
                    </a:cubicBezTo>
                    <a:lnTo>
                      <a:pt x="983" y="61"/>
                    </a:lnTo>
                    <a:cubicBezTo>
                      <a:pt x="1002" y="53"/>
                      <a:pt x="1015" y="47"/>
                      <a:pt x="1015" y="47"/>
                    </a:cubicBezTo>
                    <a:close/>
                    <a:moveTo>
                      <a:pt x="1644" y="1259"/>
                    </a:moveTo>
                    <a:cubicBezTo>
                      <a:pt x="1642" y="1263"/>
                      <a:pt x="1640" y="1266"/>
                      <a:pt x="1638" y="1270"/>
                    </a:cubicBezTo>
                    <a:lnTo>
                      <a:pt x="1638" y="1270"/>
                    </a:lnTo>
                    <a:lnTo>
                      <a:pt x="1644" y="1259"/>
                    </a:lnTo>
                    <a:close/>
                    <a:moveTo>
                      <a:pt x="1571" y="1320"/>
                    </a:moveTo>
                    <a:lnTo>
                      <a:pt x="1571" y="1320"/>
                    </a:lnTo>
                    <a:cubicBezTo>
                      <a:pt x="1571" y="1320"/>
                      <a:pt x="1570" y="1320"/>
                      <a:pt x="1569" y="1321"/>
                    </a:cubicBezTo>
                    <a:lnTo>
                      <a:pt x="1569" y="1321"/>
                    </a:lnTo>
                    <a:cubicBezTo>
                      <a:pt x="1570" y="1320"/>
                      <a:pt x="1571" y="1320"/>
                      <a:pt x="1571" y="1320"/>
                    </a:cubicBezTo>
                    <a:close/>
                    <a:moveTo>
                      <a:pt x="1424" y="1389"/>
                    </a:moveTo>
                    <a:lnTo>
                      <a:pt x="1424" y="1389"/>
                    </a:lnTo>
                    <a:cubicBezTo>
                      <a:pt x="1422" y="1389"/>
                      <a:pt x="1421" y="1390"/>
                      <a:pt x="1419" y="1391"/>
                    </a:cubicBezTo>
                    <a:lnTo>
                      <a:pt x="1419" y="1391"/>
                    </a:lnTo>
                    <a:cubicBezTo>
                      <a:pt x="1419" y="1391"/>
                      <a:pt x="1418" y="1391"/>
                      <a:pt x="1418" y="1391"/>
                    </a:cubicBezTo>
                    <a:cubicBezTo>
                      <a:pt x="1418" y="1391"/>
                      <a:pt x="1417" y="1391"/>
                      <a:pt x="1417" y="1391"/>
                    </a:cubicBezTo>
                    <a:lnTo>
                      <a:pt x="1417" y="1391"/>
                    </a:lnTo>
                    <a:cubicBezTo>
                      <a:pt x="1419" y="1390"/>
                      <a:pt x="1420" y="1390"/>
                      <a:pt x="1422" y="1389"/>
                    </a:cubicBezTo>
                    <a:lnTo>
                      <a:pt x="1423" y="1389"/>
                    </a:lnTo>
                    <a:lnTo>
                      <a:pt x="1424" y="1389"/>
                    </a:lnTo>
                    <a:close/>
                    <a:moveTo>
                      <a:pt x="1411" y="1394"/>
                    </a:moveTo>
                    <a:cubicBezTo>
                      <a:pt x="1411" y="1394"/>
                      <a:pt x="1411" y="1394"/>
                      <a:pt x="1412" y="1394"/>
                    </a:cubicBezTo>
                    <a:lnTo>
                      <a:pt x="1412" y="1394"/>
                    </a:lnTo>
                    <a:cubicBezTo>
                      <a:pt x="1398" y="1401"/>
                      <a:pt x="1390" y="1405"/>
                      <a:pt x="1389" y="1405"/>
                    </a:cubicBezTo>
                    <a:cubicBezTo>
                      <a:pt x="1389" y="1405"/>
                      <a:pt x="1395" y="1401"/>
                      <a:pt x="1411" y="1394"/>
                    </a:cubicBezTo>
                    <a:close/>
                    <a:moveTo>
                      <a:pt x="1379" y="1"/>
                    </a:moveTo>
                    <a:cubicBezTo>
                      <a:pt x="1349" y="1"/>
                      <a:pt x="1319" y="2"/>
                      <a:pt x="1289" y="4"/>
                    </a:cubicBezTo>
                    <a:cubicBezTo>
                      <a:pt x="1245" y="7"/>
                      <a:pt x="1202" y="12"/>
                      <a:pt x="1160" y="18"/>
                    </a:cubicBezTo>
                    <a:lnTo>
                      <a:pt x="1101" y="28"/>
                    </a:lnTo>
                    <a:lnTo>
                      <a:pt x="1083" y="34"/>
                    </a:lnTo>
                    <a:lnTo>
                      <a:pt x="1004" y="57"/>
                    </a:lnTo>
                    <a:lnTo>
                      <a:pt x="986" y="61"/>
                    </a:lnTo>
                    <a:lnTo>
                      <a:pt x="983" y="61"/>
                    </a:lnTo>
                    <a:cubicBezTo>
                      <a:pt x="930" y="86"/>
                      <a:pt x="830" y="133"/>
                      <a:pt x="832" y="133"/>
                    </a:cubicBezTo>
                    <a:cubicBezTo>
                      <a:pt x="833" y="133"/>
                      <a:pt x="833" y="133"/>
                      <a:pt x="834" y="133"/>
                    </a:cubicBezTo>
                    <a:lnTo>
                      <a:pt x="834" y="133"/>
                    </a:lnTo>
                    <a:lnTo>
                      <a:pt x="822" y="140"/>
                    </a:lnTo>
                    <a:lnTo>
                      <a:pt x="800" y="157"/>
                    </a:lnTo>
                    <a:lnTo>
                      <a:pt x="712" y="226"/>
                    </a:lnTo>
                    <a:cubicBezTo>
                      <a:pt x="657" y="275"/>
                      <a:pt x="604" y="326"/>
                      <a:pt x="557" y="382"/>
                    </a:cubicBezTo>
                    <a:lnTo>
                      <a:pt x="480" y="497"/>
                    </a:lnTo>
                    <a:cubicBezTo>
                      <a:pt x="433" y="566"/>
                      <a:pt x="391" y="638"/>
                      <a:pt x="358" y="714"/>
                    </a:cubicBezTo>
                    <a:cubicBezTo>
                      <a:pt x="290" y="847"/>
                      <a:pt x="252" y="971"/>
                      <a:pt x="214" y="1089"/>
                    </a:cubicBezTo>
                    <a:cubicBezTo>
                      <a:pt x="146" y="1309"/>
                      <a:pt x="97" y="1533"/>
                      <a:pt x="67" y="1761"/>
                    </a:cubicBezTo>
                    <a:cubicBezTo>
                      <a:pt x="14" y="2146"/>
                      <a:pt x="0" y="2536"/>
                      <a:pt x="26" y="2925"/>
                    </a:cubicBezTo>
                    <a:cubicBezTo>
                      <a:pt x="46" y="3204"/>
                      <a:pt x="87" y="3479"/>
                      <a:pt x="150" y="3752"/>
                    </a:cubicBezTo>
                    <a:cubicBezTo>
                      <a:pt x="175" y="3859"/>
                      <a:pt x="205" y="3963"/>
                      <a:pt x="241" y="4068"/>
                    </a:cubicBezTo>
                    <a:cubicBezTo>
                      <a:pt x="241" y="4068"/>
                      <a:pt x="315" y="3973"/>
                      <a:pt x="424" y="3797"/>
                    </a:cubicBezTo>
                    <a:cubicBezTo>
                      <a:pt x="532" y="3623"/>
                      <a:pt x="671" y="3373"/>
                      <a:pt x="819" y="3078"/>
                    </a:cubicBezTo>
                    <a:cubicBezTo>
                      <a:pt x="966" y="2783"/>
                      <a:pt x="1116" y="2436"/>
                      <a:pt x="1263" y="2079"/>
                    </a:cubicBezTo>
                    <a:cubicBezTo>
                      <a:pt x="1337" y="1911"/>
                      <a:pt x="1410" y="1737"/>
                      <a:pt x="1485" y="1560"/>
                    </a:cubicBezTo>
                    <a:cubicBezTo>
                      <a:pt x="1505" y="1515"/>
                      <a:pt x="1526" y="1471"/>
                      <a:pt x="1548" y="1428"/>
                    </a:cubicBezTo>
                    <a:lnTo>
                      <a:pt x="1548" y="1428"/>
                    </a:lnTo>
                    <a:cubicBezTo>
                      <a:pt x="1690" y="1471"/>
                      <a:pt x="1864" y="1540"/>
                      <a:pt x="2027" y="1602"/>
                    </a:cubicBezTo>
                    <a:cubicBezTo>
                      <a:pt x="2375" y="1742"/>
                      <a:pt x="2723" y="1881"/>
                      <a:pt x="3034" y="1990"/>
                    </a:cubicBezTo>
                    <a:cubicBezTo>
                      <a:pt x="3345" y="2097"/>
                      <a:pt x="3619" y="2177"/>
                      <a:pt x="3816" y="2227"/>
                    </a:cubicBezTo>
                    <a:cubicBezTo>
                      <a:pt x="4013" y="2279"/>
                      <a:pt x="4137" y="2297"/>
                      <a:pt x="4137" y="2297"/>
                    </a:cubicBezTo>
                    <a:cubicBezTo>
                      <a:pt x="4092" y="2197"/>
                      <a:pt x="4042" y="2099"/>
                      <a:pt x="3984" y="2005"/>
                    </a:cubicBezTo>
                    <a:cubicBezTo>
                      <a:pt x="3638" y="1425"/>
                      <a:pt x="3179" y="921"/>
                      <a:pt x="2636" y="520"/>
                    </a:cubicBezTo>
                    <a:cubicBezTo>
                      <a:pt x="2451" y="391"/>
                      <a:pt x="2265" y="261"/>
                      <a:pt x="2012" y="154"/>
                    </a:cubicBezTo>
                    <a:cubicBezTo>
                      <a:pt x="1862" y="84"/>
                      <a:pt x="1705" y="36"/>
                      <a:pt x="1543" y="10"/>
                    </a:cubicBezTo>
                    <a:cubicBezTo>
                      <a:pt x="1488" y="4"/>
                      <a:pt x="1433" y="1"/>
                      <a:pt x="1379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0;p69"/>
              <p:cNvSpPr/>
              <p:nvPr/>
            </p:nvSpPr>
            <p:spPr>
              <a:xfrm>
                <a:off x="-1160526" y="4330468"/>
                <a:ext cx="62769" cy="61707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067" extrusionOk="0">
                    <a:moveTo>
                      <a:pt x="1015" y="47"/>
                    </a:moveTo>
                    <a:cubicBezTo>
                      <a:pt x="1015" y="47"/>
                      <a:pt x="1006" y="51"/>
                      <a:pt x="983" y="62"/>
                    </a:cubicBezTo>
                    <a:lnTo>
                      <a:pt x="983" y="62"/>
                    </a:lnTo>
                    <a:cubicBezTo>
                      <a:pt x="1002" y="53"/>
                      <a:pt x="1015" y="47"/>
                      <a:pt x="1015" y="47"/>
                    </a:cubicBezTo>
                    <a:close/>
                    <a:moveTo>
                      <a:pt x="1424" y="1389"/>
                    </a:moveTo>
                    <a:cubicBezTo>
                      <a:pt x="1422" y="1390"/>
                      <a:pt x="1421" y="1391"/>
                      <a:pt x="1419" y="1391"/>
                    </a:cubicBezTo>
                    <a:lnTo>
                      <a:pt x="1419" y="1391"/>
                    </a:lnTo>
                    <a:cubicBezTo>
                      <a:pt x="1419" y="1391"/>
                      <a:pt x="1419" y="1391"/>
                      <a:pt x="1419" y="1391"/>
                    </a:cubicBezTo>
                    <a:lnTo>
                      <a:pt x="1419" y="1391"/>
                    </a:lnTo>
                    <a:cubicBezTo>
                      <a:pt x="1420" y="1391"/>
                      <a:pt x="1422" y="1390"/>
                      <a:pt x="1423" y="1389"/>
                    </a:cubicBezTo>
                    <a:close/>
                    <a:moveTo>
                      <a:pt x="1412" y="1395"/>
                    </a:moveTo>
                    <a:lnTo>
                      <a:pt x="1412" y="1395"/>
                    </a:lnTo>
                    <a:cubicBezTo>
                      <a:pt x="1412" y="1395"/>
                      <a:pt x="1412" y="1395"/>
                      <a:pt x="1412" y="1395"/>
                    </a:cubicBezTo>
                    <a:lnTo>
                      <a:pt x="1412" y="1395"/>
                    </a:lnTo>
                    <a:cubicBezTo>
                      <a:pt x="1399" y="1401"/>
                      <a:pt x="1390" y="1405"/>
                      <a:pt x="1390" y="1405"/>
                    </a:cubicBezTo>
                    <a:cubicBezTo>
                      <a:pt x="1390" y="1405"/>
                      <a:pt x="1397" y="1402"/>
                      <a:pt x="1412" y="1395"/>
                    </a:cubicBezTo>
                    <a:close/>
                    <a:moveTo>
                      <a:pt x="1391" y="1"/>
                    </a:moveTo>
                    <a:cubicBezTo>
                      <a:pt x="1357" y="1"/>
                      <a:pt x="1323" y="2"/>
                      <a:pt x="1288" y="4"/>
                    </a:cubicBezTo>
                    <a:cubicBezTo>
                      <a:pt x="1246" y="7"/>
                      <a:pt x="1204" y="12"/>
                      <a:pt x="1161" y="18"/>
                    </a:cubicBezTo>
                    <a:lnTo>
                      <a:pt x="1101" y="29"/>
                    </a:lnTo>
                    <a:lnTo>
                      <a:pt x="1083" y="35"/>
                    </a:lnTo>
                    <a:lnTo>
                      <a:pt x="1004" y="56"/>
                    </a:lnTo>
                    <a:lnTo>
                      <a:pt x="986" y="62"/>
                    </a:lnTo>
                    <a:lnTo>
                      <a:pt x="983" y="62"/>
                    </a:lnTo>
                    <a:cubicBezTo>
                      <a:pt x="930" y="86"/>
                      <a:pt x="832" y="132"/>
                      <a:pt x="832" y="132"/>
                    </a:cubicBezTo>
                    <a:cubicBezTo>
                      <a:pt x="832" y="132"/>
                      <a:pt x="833" y="132"/>
                      <a:pt x="834" y="132"/>
                    </a:cubicBezTo>
                    <a:lnTo>
                      <a:pt x="834" y="132"/>
                    </a:lnTo>
                    <a:lnTo>
                      <a:pt x="822" y="139"/>
                    </a:lnTo>
                    <a:lnTo>
                      <a:pt x="801" y="157"/>
                    </a:lnTo>
                    <a:lnTo>
                      <a:pt x="713" y="225"/>
                    </a:lnTo>
                    <a:cubicBezTo>
                      <a:pt x="657" y="274"/>
                      <a:pt x="606" y="327"/>
                      <a:pt x="557" y="383"/>
                    </a:cubicBezTo>
                    <a:lnTo>
                      <a:pt x="480" y="498"/>
                    </a:lnTo>
                    <a:cubicBezTo>
                      <a:pt x="433" y="566"/>
                      <a:pt x="392" y="639"/>
                      <a:pt x="358" y="713"/>
                    </a:cubicBezTo>
                    <a:cubicBezTo>
                      <a:pt x="291" y="846"/>
                      <a:pt x="253" y="972"/>
                      <a:pt x="215" y="1088"/>
                    </a:cubicBezTo>
                    <a:cubicBezTo>
                      <a:pt x="147" y="1308"/>
                      <a:pt x="97" y="1533"/>
                      <a:pt x="67" y="1760"/>
                    </a:cubicBezTo>
                    <a:cubicBezTo>
                      <a:pt x="14" y="2146"/>
                      <a:pt x="0" y="2537"/>
                      <a:pt x="28" y="2926"/>
                    </a:cubicBezTo>
                    <a:cubicBezTo>
                      <a:pt x="47" y="3204"/>
                      <a:pt x="88" y="3480"/>
                      <a:pt x="150" y="3752"/>
                    </a:cubicBezTo>
                    <a:cubicBezTo>
                      <a:pt x="174" y="3858"/>
                      <a:pt x="205" y="3964"/>
                      <a:pt x="243" y="4067"/>
                    </a:cubicBezTo>
                    <a:cubicBezTo>
                      <a:pt x="243" y="4067"/>
                      <a:pt x="318" y="3970"/>
                      <a:pt x="426" y="3797"/>
                    </a:cubicBezTo>
                    <a:cubicBezTo>
                      <a:pt x="533" y="3623"/>
                      <a:pt x="674" y="3375"/>
                      <a:pt x="821" y="3080"/>
                    </a:cubicBezTo>
                    <a:cubicBezTo>
                      <a:pt x="968" y="2783"/>
                      <a:pt x="1117" y="2437"/>
                      <a:pt x="1264" y="2081"/>
                    </a:cubicBezTo>
                    <a:cubicBezTo>
                      <a:pt x="1337" y="1911"/>
                      <a:pt x="1411" y="1737"/>
                      <a:pt x="1487" y="1560"/>
                    </a:cubicBezTo>
                    <a:cubicBezTo>
                      <a:pt x="1507" y="1513"/>
                      <a:pt x="1529" y="1469"/>
                      <a:pt x="1550" y="1429"/>
                    </a:cubicBezTo>
                    <a:lnTo>
                      <a:pt x="1550" y="1429"/>
                    </a:lnTo>
                    <a:cubicBezTo>
                      <a:pt x="1691" y="1472"/>
                      <a:pt x="1864" y="1539"/>
                      <a:pt x="2027" y="1603"/>
                    </a:cubicBezTo>
                    <a:cubicBezTo>
                      <a:pt x="2377" y="1740"/>
                      <a:pt x="2723" y="1881"/>
                      <a:pt x="3035" y="1989"/>
                    </a:cubicBezTo>
                    <a:cubicBezTo>
                      <a:pt x="3345" y="2098"/>
                      <a:pt x="3621" y="2178"/>
                      <a:pt x="3818" y="2228"/>
                    </a:cubicBezTo>
                    <a:cubicBezTo>
                      <a:pt x="4014" y="2278"/>
                      <a:pt x="4137" y="2297"/>
                      <a:pt x="4137" y="2297"/>
                    </a:cubicBezTo>
                    <a:cubicBezTo>
                      <a:pt x="4093" y="2198"/>
                      <a:pt x="4042" y="2099"/>
                      <a:pt x="3986" y="2005"/>
                    </a:cubicBezTo>
                    <a:cubicBezTo>
                      <a:pt x="3639" y="1426"/>
                      <a:pt x="3180" y="922"/>
                      <a:pt x="2637" y="520"/>
                    </a:cubicBezTo>
                    <a:cubicBezTo>
                      <a:pt x="2454" y="392"/>
                      <a:pt x="2266" y="262"/>
                      <a:pt x="2012" y="154"/>
                    </a:cubicBezTo>
                    <a:cubicBezTo>
                      <a:pt x="1864" y="85"/>
                      <a:pt x="1708" y="36"/>
                      <a:pt x="1546" y="9"/>
                    </a:cubicBezTo>
                    <a:cubicBezTo>
                      <a:pt x="1494" y="3"/>
                      <a:pt x="1443" y="1"/>
                      <a:pt x="1391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1;p69"/>
              <p:cNvSpPr/>
              <p:nvPr/>
            </p:nvSpPr>
            <p:spPr>
              <a:xfrm>
                <a:off x="-1038509" y="4352089"/>
                <a:ext cx="62404" cy="65120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292" extrusionOk="0">
                    <a:moveTo>
                      <a:pt x="1224" y="1"/>
                    </a:moveTo>
                    <a:cubicBezTo>
                      <a:pt x="1115" y="1"/>
                      <a:pt x="1006" y="11"/>
                      <a:pt x="898" y="31"/>
                    </a:cubicBezTo>
                    <a:cubicBezTo>
                      <a:pt x="816" y="51"/>
                      <a:pt x="734" y="79"/>
                      <a:pt x="655" y="113"/>
                    </a:cubicBezTo>
                    <a:cubicBezTo>
                      <a:pt x="616" y="129"/>
                      <a:pt x="578" y="149"/>
                      <a:pt x="540" y="169"/>
                    </a:cubicBezTo>
                    <a:lnTo>
                      <a:pt x="487" y="199"/>
                    </a:lnTo>
                    <a:lnTo>
                      <a:pt x="471" y="211"/>
                    </a:lnTo>
                    <a:lnTo>
                      <a:pt x="404" y="258"/>
                    </a:lnTo>
                    <a:lnTo>
                      <a:pt x="389" y="270"/>
                    </a:lnTo>
                    <a:lnTo>
                      <a:pt x="387" y="272"/>
                    </a:lnTo>
                    <a:cubicBezTo>
                      <a:pt x="405" y="254"/>
                      <a:pt x="413" y="246"/>
                      <a:pt x="412" y="246"/>
                    </a:cubicBezTo>
                    <a:lnTo>
                      <a:pt x="412" y="246"/>
                    </a:lnTo>
                    <a:cubicBezTo>
                      <a:pt x="411" y="246"/>
                      <a:pt x="266" y="389"/>
                      <a:pt x="269" y="389"/>
                    </a:cubicBezTo>
                    <a:cubicBezTo>
                      <a:pt x="269" y="389"/>
                      <a:pt x="270" y="389"/>
                      <a:pt x="271" y="388"/>
                    </a:cubicBezTo>
                    <a:lnTo>
                      <a:pt x="271" y="388"/>
                    </a:lnTo>
                    <a:lnTo>
                      <a:pt x="262" y="399"/>
                    </a:lnTo>
                    <a:lnTo>
                      <a:pt x="247" y="423"/>
                    </a:lnTo>
                    <a:lnTo>
                      <a:pt x="188" y="518"/>
                    </a:lnTo>
                    <a:cubicBezTo>
                      <a:pt x="151" y="582"/>
                      <a:pt x="120" y="648"/>
                      <a:pt x="94" y="718"/>
                    </a:cubicBezTo>
                    <a:lnTo>
                      <a:pt x="61" y="851"/>
                    </a:lnTo>
                    <a:cubicBezTo>
                      <a:pt x="38" y="931"/>
                      <a:pt x="24" y="1013"/>
                      <a:pt x="18" y="1096"/>
                    </a:cubicBezTo>
                    <a:cubicBezTo>
                      <a:pt x="0" y="1245"/>
                      <a:pt x="6" y="1375"/>
                      <a:pt x="11" y="1498"/>
                    </a:cubicBezTo>
                    <a:cubicBezTo>
                      <a:pt x="23" y="1728"/>
                      <a:pt x="51" y="1955"/>
                      <a:pt x="100" y="2180"/>
                    </a:cubicBezTo>
                    <a:cubicBezTo>
                      <a:pt x="180" y="2562"/>
                      <a:pt x="300" y="2932"/>
                      <a:pt x="457" y="3290"/>
                    </a:cubicBezTo>
                    <a:cubicBezTo>
                      <a:pt x="569" y="3544"/>
                      <a:pt x="702" y="3791"/>
                      <a:pt x="854" y="4025"/>
                    </a:cubicBezTo>
                    <a:cubicBezTo>
                      <a:pt x="913" y="4117"/>
                      <a:pt x="976" y="4207"/>
                      <a:pt x="1047" y="4292"/>
                    </a:cubicBezTo>
                    <a:cubicBezTo>
                      <a:pt x="1047" y="4292"/>
                      <a:pt x="1082" y="4172"/>
                      <a:pt x="1126" y="3972"/>
                    </a:cubicBezTo>
                    <a:cubicBezTo>
                      <a:pt x="1168" y="3772"/>
                      <a:pt x="1217" y="3491"/>
                      <a:pt x="1255" y="3164"/>
                    </a:cubicBezTo>
                    <a:cubicBezTo>
                      <a:pt x="1293" y="2836"/>
                      <a:pt x="1315" y="2459"/>
                      <a:pt x="1333" y="2073"/>
                    </a:cubicBezTo>
                    <a:cubicBezTo>
                      <a:pt x="1344" y="1891"/>
                      <a:pt x="1355" y="1702"/>
                      <a:pt x="1367" y="1510"/>
                    </a:cubicBezTo>
                    <a:cubicBezTo>
                      <a:pt x="1370" y="1459"/>
                      <a:pt x="1376" y="1410"/>
                      <a:pt x="1382" y="1365"/>
                    </a:cubicBezTo>
                    <a:lnTo>
                      <a:pt x="1382" y="1365"/>
                    </a:lnTo>
                    <a:cubicBezTo>
                      <a:pt x="1440" y="1362"/>
                      <a:pt x="1505" y="1361"/>
                      <a:pt x="1572" y="1361"/>
                    </a:cubicBezTo>
                    <a:cubicBezTo>
                      <a:pt x="1675" y="1361"/>
                      <a:pt x="1785" y="1363"/>
                      <a:pt x="1892" y="1366"/>
                    </a:cubicBezTo>
                    <a:cubicBezTo>
                      <a:pt x="2221" y="1376"/>
                      <a:pt x="2548" y="1389"/>
                      <a:pt x="2845" y="1389"/>
                    </a:cubicBezTo>
                    <a:cubicBezTo>
                      <a:pt x="2887" y="1389"/>
                      <a:pt x="2929" y="1389"/>
                      <a:pt x="2970" y="1389"/>
                    </a:cubicBezTo>
                    <a:cubicBezTo>
                      <a:pt x="3300" y="1384"/>
                      <a:pt x="3586" y="1366"/>
                      <a:pt x="3788" y="1348"/>
                    </a:cubicBezTo>
                    <a:cubicBezTo>
                      <a:pt x="3990" y="1328"/>
                      <a:pt x="4112" y="1304"/>
                      <a:pt x="4112" y="1304"/>
                    </a:cubicBezTo>
                    <a:cubicBezTo>
                      <a:pt x="4037" y="1225"/>
                      <a:pt x="3955" y="1151"/>
                      <a:pt x="3870" y="1081"/>
                    </a:cubicBezTo>
                    <a:cubicBezTo>
                      <a:pt x="3348" y="653"/>
                      <a:pt x="2746" y="334"/>
                      <a:pt x="2098" y="141"/>
                    </a:cubicBezTo>
                    <a:cubicBezTo>
                      <a:pt x="1881" y="82"/>
                      <a:pt x="1662" y="23"/>
                      <a:pt x="1386" y="8"/>
                    </a:cubicBezTo>
                    <a:cubicBezTo>
                      <a:pt x="1332" y="3"/>
                      <a:pt x="1278" y="1"/>
                      <a:pt x="1224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2;p69"/>
              <p:cNvSpPr/>
              <p:nvPr/>
            </p:nvSpPr>
            <p:spPr>
              <a:xfrm>
                <a:off x="-1049418" y="4232332"/>
                <a:ext cx="57231" cy="60113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3962" extrusionOk="0">
                    <a:moveTo>
                      <a:pt x="1284" y="0"/>
                    </a:moveTo>
                    <a:cubicBezTo>
                      <a:pt x="1236" y="0"/>
                      <a:pt x="1186" y="2"/>
                      <a:pt x="1135" y="5"/>
                    </a:cubicBezTo>
                    <a:cubicBezTo>
                      <a:pt x="984" y="9"/>
                      <a:pt x="834" y="34"/>
                      <a:pt x="690" y="79"/>
                    </a:cubicBezTo>
                    <a:cubicBezTo>
                      <a:pt x="616" y="108"/>
                      <a:pt x="545" y="141"/>
                      <a:pt x="477" y="180"/>
                    </a:cubicBezTo>
                    <a:cubicBezTo>
                      <a:pt x="442" y="202"/>
                      <a:pt x="409" y="223"/>
                      <a:pt x="378" y="246"/>
                    </a:cubicBezTo>
                    <a:lnTo>
                      <a:pt x="333" y="279"/>
                    </a:lnTo>
                    <a:lnTo>
                      <a:pt x="319" y="292"/>
                    </a:lnTo>
                    <a:lnTo>
                      <a:pt x="265" y="342"/>
                    </a:lnTo>
                    <a:lnTo>
                      <a:pt x="253" y="352"/>
                    </a:lnTo>
                    <a:lnTo>
                      <a:pt x="253" y="352"/>
                    </a:lnTo>
                    <a:cubicBezTo>
                      <a:pt x="265" y="337"/>
                      <a:pt x="269" y="330"/>
                      <a:pt x="269" y="330"/>
                    </a:cubicBezTo>
                    <a:lnTo>
                      <a:pt x="269" y="330"/>
                    </a:lnTo>
                    <a:cubicBezTo>
                      <a:pt x="268" y="330"/>
                      <a:pt x="152" y="477"/>
                      <a:pt x="154" y="477"/>
                    </a:cubicBezTo>
                    <a:cubicBezTo>
                      <a:pt x="155" y="477"/>
                      <a:pt x="155" y="477"/>
                      <a:pt x="156" y="476"/>
                    </a:cubicBezTo>
                    <a:lnTo>
                      <a:pt x="156" y="476"/>
                    </a:lnTo>
                    <a:lnTo>
                      <a:pt x="148" y="486"/>
                    </a:lnTo>
                    <a:lnTo>
                      <a:pt x="136" y="510"/>
                    </a:lnTo>
                    <a:lnTo>
                      <a:pt x="94" y="604"/>
                    </a:lnTo>
                    <a:cubicBezTo>
                      <a:pt x="68" y="666"/>
                      <a:pt x="47" y="731"/>
                      <a:pt x="30" y="796"/>
                    </a:cubicBezTo>
                    <a:lnTo>
                      <a:pt x="15" y="924"/>
                    </a:lnTo>
                    <a:cubicBezTo>
                      <a:pt x="5" y="999"/>
                      <a:pt x="0" y="1077"/>
                      <a:pt x="5" y="1154"/>
                    </a:cubicBezTo>
                    <a:cubicBezTo>
                      <a:pt x="5" y="1290"/>
                      <a:pt x="24" y="1408"/>
                      <a:pt x="42" y="1520"/>
                    </a:cubicBezTo>
                    <a:cubicBezTo>
                      <a:pt x="77" y="1729"/>
                      <a:pt x="130" y="1935"/>
                      <a:pt x="200" y="2134"/>
                    </a:cubicBezTo>
                    <a:cubicBezTo>
                      <a:pt x="315" y="2475"/>
                      <a:pt x="466" y="2802"/>
                      <a:pt x="648" y="3111"/>
                    </a:cubicBezTo>
                    <a:cubicBezTo>
                      <a:pt x="780" y="3332"/>
                      <a:pt x="929" y="3542"/>
                      <a:pt x="1093" y="3740"/>
                    </a:cubicBezTo>
                    <a:cubicBezTo>
                      <a:pt x="1158" y="3818"/>
                      <a:pt x="1226" y="3892"/>
                      <a:pt x="1299" y="3961"/>
                    </a:cubicBezTo>
                    <a:cubicBezTo>
                      <a:pt x="1299" y="3961"/>
                      <a:pt x="1317" y="3849"/>
                      <a:pt x="1335" y="3662"/>
                    </a:cubicBezTo>
                    <a:cubicBezTo>
                      <a:pt x="1353" y="3474"/>
                      <a:pt x="1364" y="3211"/>
                      <a:pt x="1362" y="2906"/>
                    </a:cubicBezTo>
                    <a:cubicBezTo>
                      <a:pt x="1361" y="2604"/>
                      <a:pt x="1341" y="2256"/>
                      <a:pt x="1315" y="1900"/>
                    </a:cubicBezTo>
                    <a:cubicBezTo>
                      <a:pt x="1305" y="1732"/>
                      <a:pt x="1293" y="1558"/>
                      <a:pt x="1282" y="1381"/>
                    </a:cubicBezTo>
                    <a:cubicBezTo>
                      <a:pt x="1280" y="1334"/>
                      <a:pt x="1279" y="1289"/>
                      <a:pt x="1280" y="1247"/>
                    </a:cubicBezTo>
                    <a:lnTo>
                      <a:pt x="1280" y="1247"/>
                    </a:lnTo>
                    <a:cubicBezTo>
                      <a:pt x="1415" y="1223"/>
                      <a:pt x="1586" y="1207"/>
                      <a:pt x="1747" y="1192"/>
                    </a:cubicBezTo>
                    <a:cubicBezTo>
                      <a:pt x="2090" y="1161"/>
                      <a:pt x="2437" y="1133"/>
                      <a:pt x="2737" y="1092"/>
                    </a:cubicBezTo>
                    <a:cubicBezTo>
                      <a:pt x="3038" y="1052"/>
                      <a:pt x="3297" y="1004"/>
                      <a:pt x="3480" y="965"/>
                    </a:cubicBezTo>
                    <a:cubicBezTo>
                      <a:pt x="3663" y="924"/>
                      <a:pt x="3772" y="889"/>
                      <a:pt x="3772" y="889"/>
                    </a:cubicBezTo>
                    <a:cubicBezTo>
                      <a:pt x="3693" y="824"/>
                      <a:pt x="3611" y="765"/>
                      <a:pt x="3525" y="710"/>
                    </a:cubicBezTo>
                    <a:cubicBezTo>
                      <a:pt x="3307" y="572"/>
                      <a:pt x="3079" y="451"/>
                      <a:pt x="2841" y="352"/>
                    </a:cubicBezTo>
                    <a:cubicBezTo>
                      <a:pt x="2507" y="211"/>
                      <a:pt x="2158" y="108"/>
                      <a:pt x="1801" y="47"/>
                    </a:cubicBezTo>
                    <a:cubicBezTo>
                      <a:pt x="1637" y="23"/>
                      <a:pt x="1471" y="0"/>
                      <a:pt x="1284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3;p69"/>
              <p:cNvSpPr/>
              <p:nvPr/>
            </p:nvSpPr>
            <p:spPr>
              <a:xfrm>
                <a:off x="-934350" y="4223835"/>
                <a:ext cx="48795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378" extrusionOk="0">
                    <a:moveTo>
                      <a:pt x="989" y="1080"/>
                    </a:moveTo>
                    <a:cubicBezTo>
                      <a:pt x="988" y="1081"/>
                      <a:pt x="987" y="1082"/>
                      <a:pt x="986" y="1083"/>
                    </a:cubicBezTo>
                    <a:lnTo>
                      <a:pt x="986" y="1083"/>
                    </a:lnTo>
                    <a:cubicBezTo>
                      <a:pt x="986" y="1083"/>
                      <a:pt x="986" y="1083"/>
                      <a:pt x="986" y="1083"/>
                    </a:cubicBezTo>
                    <a:lnTo>
                      <a:pt x="986" y="1083"/>
                    </a:lnTo>
                    <a:cubicBezTo>
                      <a:pt x="987" y="1082"/>
                      <a:pt x="988" y="1081"/>
                      <a:pt x="989" y="1080"/>
                    </a:cubicBezTo>
                    <a:close/>
                    <a:moveTo>
                      <a:pt x="982" y="1089"/>
                    </a:moveTo>
                    <a:cubicBezTo>
                      <a:pt x="976" y="1097"/>
                      <a:pt x="972" y="1102"/>
                      <a:pt x="972" y="1102"/>
                    </a:cubicBezTo>
                    <a:cubicBezTo>
                      <a:pt x="972" y="1102"/>
                      <a:pt x="975" y="1098"/>
                      <a:pt x="982" y="1089"/>
                    </a:cubicBezTo>
                    <a:lnTo>
                      <a:pt x="982" y="1089"/>
                    </a:lnTo>
                    <a:cubicBezTo>
                      <a:pt x="982" y="1089"/>
                      <a:pt x="982" y="1089"/>
                      <a:pt x="982" y="1089"/>
                    </a:cubicBezTo>
                    <a:close/>
                    <a:moveTo>
                      <a:pt x="1095" y="0"/>
                    </a:moveTo>
                    <a:cubicBezTo>
                      <a:pt x="1053" y="0"/>
                      <a:pt x="1011" y="2"/>
                      <a:pt x="966" y="5"/>
                    </a:cubicBezTo>
                    <a:cubicBezTo>
                      <a:pt x="838" y="9"/>
                      <a:pt x="710" y="31"/>
                      <a:pt x="588" y="68"/>
                    </a:cubicBezTo>
                    <a:cubicBezTo>
                      <a:pt x="524" y="93"/>
                      <a:pt x="464" y="121"/>
                      <a:pt x="406" y="156"/>
                    </a:cubicBezTo>
                    <a:cubicBezTo>
                      <a:pt x="377" y="173"/>
                      <a:pt x="349" y="191"/>
                      <a:pt x="323" y="211"/>
                    </a:cubicBezTo>
                    <a:lnTo>
                      <a:pt x="285" y="238"/>
                    </a:lnTo>
                    <a:lnTo>
                      <a:pt x="271" y="250"/>
                    </a:lnTo>
                    <a:lnTo>
                      <a:pt x="225" y="292"/>
                    </a:lnTo>
                    <a:lnTo>
                      <a:pt x="214" y="303"/>
                    </a:lnTo>
                    <a:cubicBezTo>
                      <a:pt x="226" y="288"/>
                      <a:pt x="231" y="282"/>
                      <a:pt x="231" y="282"/>
                    </a:cubicBezTo>
                    <a:lnTo>
                      <a:pt x="231" y="282"/>
                    </a:lnTo>
                    <a:cubicBezTo>
                      <a:pt x="231" y="282"/>
                      <a:pt x="131" y="407"/>
                      <a:pt x="132" y="407"/>
                    </a:cubicBezTo>
                    <a:cubicBezTo>
                      <a:pt x="132" y="407"/>
                      <a:pt x="133" y="407"/>
                      <a:pt x="134" y="406"/>
                    </a:cubicBezTo>
                    <a:lnTo>
                      <a:pt x="134" y="406"/>
                    </a:lnTo>
                    <a:lnTo>
                      <a:pt x="128" y="415"/>
                    </a:lnTo>
                    <a:lnTo>
                      <a:pt x="117" y="435"/>
                    </a:lnTo>
                    <a:lnTo>
                      <a:pt x="81" y="513"/>
                    </a:lnTo>
                    <a:cubicBezTo>
                      <a:pt x="60" y="568"/>
                      <a:pt x="41" y="622"/>
                      <a:pt x="26" y="678"/>
                    </a:cubicBezTo>
                    <a:lnTo>
                      <a:pt x="14" y="786"/>
                    </a:lnTo>
                    <a:cubicBezTo>
                      <a:pt x="5" y="851"/>
                      <a:pt x="1" y="916"/>
                      <a:pt x="4" y="981"/>
                    </a:cubicBezTo>
                    <a:cubicBezTo>
                      <a:pt x="5" y="1087"/>
                      <a:pt x="16" y="1192"/>
                      <a:pt x="37" y="1296"/>
                    </a:cubicBezTo>
                    <a:cubicBezTo>
                      <a:pt x="67" y="1473"/>
                      <a:pt x="111" y="1649"/>
                      <a:pt x="170" y="1820"/>
                    </a:cubicBezTo>
                    <a:cubicBezTo>
                      <a:pt x="270" y="2109"/>
                      <a:pt x="397" y="2387"/>
                      <a:pt x="553" y="2652"/>
                    </a:cubicBezTo>
                    <a:cubicBezTo>
                      <a:pt x="665" y="2840"/>
                      <a:pt x="792" y="3020"/>
                      <a:pt x="931" y="3188"/>
                    </a:cubicBezTo>
                    <a:cubicBezTo>
                      <a:pt x="986" y="3255"/>
                      <a:pt x="1045" y="3318"/>
                      <a:pt x="1107" y="3377"/>
                    </a:cubicBezTo>
                    <a:cubicBezTo>
                      <a:pt x="1122" y="3292"/>
                      <a:pt x="1133" y="3208"/>
                      <a:pt x="1139" y="3123"/>
                    </a:cubicBezTo>
                    <a:cubicBezTo>
                      <a:pt x="1154" y="2962"/>
                      <a:pt x="1164" y="2738"/>
                      <a:pt x="1163" y="2480"/>
                    </a:cubicBezTo>
                    <a:cubicBezTo>
                      <a:pt x="1161" y="2219"/>
                      <a:pt x="1143" y="1924"/>
                      <a:pt x="1121" y="1621"/>
                    </a:cubicBezTo>
                    <a:cubicBezTo>
                      <a:pt x="1113" y="1478"/>
                      <a:pt x="1102" y="1329"/>
                      <a:pt x="1093" y="1178"/>
                    </a:cubicBezTo>
                    <a:cubicBezTo>
                      <a:pt x="1092" y="1138"/>
                      <a:pt x="1092" y="1099"/>
                      <a:pt x="1092" y="1063"/>
                    </a:cubicBezTo>
                    <a:lnTo>
                      <a:pt x="1092" y="1063"/>
                    </a:lnTo>
                    <a:cubicBezTo>
                      <a:pt x="1207" y="1043"/>
                      <a:pt x="1352" y="1030"/>
                      <a:pt x="1490" y="1016"/>
                    </a:cubicBezTo>
                    <a:cubicBezTo>
                      <a:pt x="1784" y="990"/>
                      <a:pt x="2077" y="966"/>
                      <a:pt x="2333" y="931"/>
                    </a:cubicBezTo>
                    <a:cubicBezTo>
                      <a:pt x="2589" y="898"/>
                      <a:pt x="2811" y="857"/>
                      <a:pt x="2967" y="822"/>
                    </a:cubicBezTo>
                    <a:cubicBezTo>
                      <a:pt x="3123" y="789"/>
                      <a:pt x="3215" y="759"/>
                      <a:pt x="3215" y="759"/>
                    </a:cubicBezTo>
                    <a:cubicBezTo>
                      <a:pt x="3149" y="703"/>
                      <a:pt x="3078" y="653"/>
                      <a:pt x="3005" y="607"/>
                    </a:cubicBezTo>
                    <a:cubicBezTo>
                      <a:pt x="2820" y="488"/>
                      <a:pt x="2625" y="386"/>
                      <a:pt x="2421" y="302"/>
                    </a:cubicBezTo>
                    <a:cubicBezTo>
                      <a:pt x="2136" y="180"/>
                      <a:pt x="1838" y="93"/>
                      <a:pt x="1534" y="41"/>
                    </a:cubicBezTo>
                    <a:cubicBezTo>
                      <a:pt x="1396" y="21"/>
                      <a:pt x="1255" y="0"/>
                      <a:pt x="1095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4;p69"/>
              <p:cNvSpPr/>
              <p:nvPr/>
            </p:nvSpPr>
            <p:spPr>
              <a:xfrm>
                <a:off x="-944500" y="4105778"/>
                <a:ext cx="43166" cy="4756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35" extrusionOk="0">
                    <a:moveTo>
                      <a:pt x="1027" y="958"/>
                    </a:moveTo>
                    <a:cubicBezTo>
                      <a:pt x="1028" y="962"/>
                      <a:pt x="1029" y="965"/>
                      <a:pt x="1030" y="968"/>
                    </a:cubicBezTo>
                    <a:lnTo>
                      <a:pt x="1030" y="968"/>
                    </a:lnTo>
                    <a:lnTo>
                      <a:pt x="1027" y="958"/>
                    </a:lnTo>
                    <a:close/>
                    <a:moveTo>
                      <a:pt x="984" y="1140"/>
                    </a:moveTo>
                    <a:cubicBezTo>
                      <a:pt x="984" y="1141"/>
                      <a:pt x="983" y="1143"/>
                      <a:pt x="983" y="1144"/>
                    </a:cubicBezTo>
                    <a:lnTo>
                      <a:pt x="983" y="1144"/>
                    </a:lnTo>
                    <a:lnTo>
                      <a:pt x="983" y="1143"/>
                    </a:lnTo>
                    <a:lnTo>
                      <a:pt x="984" y="1140"/>
                    </a:lnTo>
                    <a:close/>
                    <a:moveTo>
                      <a:pt x="1775" y="1"/>
                    </a:moveTo>
                    <a:cubicBezTo>
                      <a:pt x="1561" y="1"/>
                      <a:pt x="1348" y="19"/>
                      <a:pt x="1137" y="56"/>
                    </a:cubicBezTo>
                    <a:cubicBezTo>
                      <a:pt x="977" y="88"/>
                      <a:pt x="812" y="121"/>
                      <a:pt x="626" y="201"/>
                    </a:cubicBezTo>
                    <a:cubicBezTo>
                      <a:pt x="514" y="244"/>
                      <a:pt x="409" y="303"/>
                      <a:pt x="312" y="375"/>
                    </a:cubicBezTo>
                    <a:cubicBezTo>
                      <a:pt x="264" y="416"/>
                      <a:pt x="220" y="460"/>
                      <a:pt x="179" y="510"/>
                    </a:cubicBezTo>
                    <a:cubicBezTo>
                      <a:pt x="159" y="533"/>
                      <a:pt x="140" y="559"/>
                      <a:pt x="122" y="584"/>
                    </a:cubicBezTo>
                    <a:lnTo>
                      <a:pt x="96" y="622"/>
                    </a:lnTo>
                    <a:lnTo>
                      <a:pt x="88" y="636"/>
                    </a:lnTo>
                    <a:lnTo>
                      <a:pt x="61" y="687"/>
                    </a:lnTo>
                    <a:lnTo>
                      <a:pt x="57" y="696"/>
                    </a:lnTo>
                    <a:lnTo>
                      <a:pt x="57" y="696"/>
                    </a:lnTo>
                    <a:cubicBezTo>
                      <a:pt x="61" y="683"/>
                      <a:pt x="63" y="678"/>
                      <a:pt x="63" y="678"/>
                    </a:cubicBezTo>
                    <a:lnTo>
                      <a:pt x="63" y="678"/>
                    </a:lnTo>
                    <a:cubicBezTo>
                      <a:pt x="63" y="678"/>
                      <a:pt x="14" y="819"/>
                      <a:pt x="15" y="819"/>
                    </a:cubicBezTo>
                    <a:cubicBezTo>
                      <a:pt x="15" y="819"/>
                      <a:pt x="15" y="818"/>
                      <a:pt x="16" y="817"/>
                    </a:cubicBezTo>
                    <a:lnTo>
                      <a:pt x="16" y="817"/>
                    </a:lnTo>
                    <a:lnTo>
                      <a:pt x="13" y="828"/>
                    </a:lnTo>
                    <a:lnTo>
                      <a:pt x="11" y="848"/>
                    </a:lnTo>
                    <a:lnTo>
                      <a:pt x="4" y="929"/>
                    </a:lnTo>
                    <a:cubicBezTo>
                      <a:pt x="1" y="984"/>
                      <a:pt x="2" y="1038"/>
                      <a:pt x="8" y="1093"/>
                    </a:cubicBezTo>
                    <a:lnTo>
                      <a:pt x="31" y="1191"/>
                    </a:lnTo>
                    <a:cubicBezTo>
                      <a:pt x="41" y="1252"/>
                      <a:pt x="60" y="1309"/>
                      <a:pt x="82" y="1367"/>
                    </a:cubicBezTo>
                    <a:cubicBezTo>
                      <a:pt x="116" y="1459"/>
                      <a:pt x="158" y="1548"/>
                      <a:pt x="209" y="1633"/>
                    </a:cubicBezTo>
                    <a:cubicBezTo>
                      <a:pt x="291" y="1780"/>
                      <a:pt x="385" y="1921"/>
                      <a:pt x="491" y="2054"/>
                    </a:cubicBezTo>
                    <a:cubicBezTo>
                      <a:pt x="670" y="2278"/>
                      <a:pt x="869" y="2484"/>
                      <a:pt x="1089" y="2667"/>
                    </a:cubicBezTo>
                    <a:cubicBezTo>
                      <a:pt x="1248" y="2799"/>
                      <a:pt x="1416" y="2917"/>
                      <a:pt x="1591" y="3023"/>
                    </a:cubicBezTo>
                    <a:cubicBezTo>
                      <a:pt x="1661" y="3064"/>
                      <a:pt x="1732" y="3101"/>
                      <a:pt x="1806" y="3135"/>
                    </a:cubicBezTo>
                    <a:cubicBezTo>
                      <a:pt x="1793" y="3054"/>
                      <a:pt x="1776" y="2976"/>
                      <a:pt x="1755" y="2897"/>
                    </a:cubicBezTo>
                    <a:cubicBezTo>
                      <a:pt x="1717" y="2752"/>
                      <a:pt x="1655" y="2550"/>
                      <a:pt x="1575" y="2322"/>
                    </a:cubicBezTo>
                    <a:cubicBezTo>
                      <a:pt x="1493" y="2095"/>
                      <a:pt x="1384" y="1838"/>
                      <a:pt x="1269" y="1579"/>
                    </a:cubicBezTo>
                    <a:cubicBezTo>
                      <a:pt x="1216" y="1453"/>
                      <a:pt x="1160" y="1326"/>
                      <a:pt x="1105" y="1196"/>
                    </a:cubicBezTo>
                    <a:cubicBezTo>
                      <a:pt x="1092" y="1162"/>
                      <a:pt x="1079" y="1129"/>
                      <a:pt x="1068" y="1096"/>
                    </a:cubicBezTo>
                    <a:lnTo>
                      <a:pt x="1068" y="1096"/>
                    </a:lnTo>
                    <a:cubicBezTo>
                      <a:pt x="1163" y="1043"/>
                      <a:pt x="1287" y="984"/>
                      <a:pt x="1404" y="929"/>
                    </a:cubicBezTo>
                    <a:cubicBezTo>
                      <a:pt x="1655" y="814"/>
                      <a:pt x="1905" y="701"/>
                      <a:pt x="2121" y="590"/>
                    </a:cubicBezTo>
                    <a:cubicBezTo>
                      <a:pt x="2338" y="480"/>
                      <a:pt x="2519" y="375"/>
                      <a:pt x="2646" y="297"/>
                    </a:cubicBezTo>
                    <a:cubicBezTo>
                      <a:pt x="2773" y="218"/>
                      <a:pt x="2845" y="162"/>
                      <a:pt x="2845" y="162"/>
                    </a:cubicBezTo>
                    <a:cubicBezTo>
                      <a:pt x="2769" y="135"/>
                      <a:pt x="2692" y="112"/>
                      <a:pt x="2613" y="94"/>
                    </a:cubicBezTo>
                    <a:cubicBezTo>
                      <a:pt x="2412" y="49"/>
                      <a:pt x="2207" y="18"/>
                      <a:pt x="2003" y="8"/>
                    </a:cubicBezTo>
                    <a:cubicBezTo>
                      <a:pt x="1927" y="3"/>
                      <a:pt x="1851" y="1"/>
                      <a:pt x="1775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" name="3"/>
          <p:cNvGrpSpPr/>
          <p:nvPr/>
        </p:nvGrpSpPr>
        <p:grpSpPr>
          <a:xfrm>
            <a:off x="4579549" y="154472"/>
            <a:ext cx="1168847" cy="1368152"/>
            <a:chOff x="2539057" y="3507854"/>
            <a:chExt cx="1168847" cy="1368152"/>
          </a:xfrm>
        </p:grpSpPr>
        <p:sp>
          <p:nvSpPr>
            <p:cNvPr id="53" name="52 Rectángulo"/>
            <p:cNvSpPr/>
            <p:nvPr/>
          </p:nvSpPr>
          <p:spPr>
            <a:xfrm>
              <a:off x="2555776" y="3507854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54" name="Google Shape;2112;p69"/>
            <p:cNvGrpSpPr/>
            <p:nvPr/>
          </p:nvGrpSpPr>
          <p:grpSpPr>
            <a:xfrm>
              <a:off x="2539057" y="3867894"/>
              <a:ext cx="1168847" cy="490680"/>
              <a:chOff x="-3104594" y="3894016"/>
              <a:chExt cx="2353831" cy="885558"/>
            </a:xfrm>
          </p:grpSpPr>
          <p:sp>
            <p:nvSpPr>
              <p:cNvPr id="55" name="Google Shape;2113;p69"/>
              <p:cNvSpPr/>
              <p:nvPr/>
            </p:nvSpPr>
            <p:spPr>
              <a:xfrm>
                <a:off x="-2376617" y="3894016"/>
                <a:ext cx="1461673" cy="569727"/>
              </a:xfrm>
              <a:custGeom>
                <a:avLst/>
                <a:gdLst/>
                <a:ahLst/>
                <a:cxnLst/>
                <a:rect l="l" t="t" r="r" b="b"/>
                <a:pathLst>
                  <a:path w="96337" h="37550" extrusionOk="0">
                    <a:moveTo>
                      <a:pt x="92812" y="1"/>
                    </a:moveTo>
                    <a:lnTo>
                      <a:pt x="92254" y="915"/>
                    </a:lnTo>
                    <a:lnTo>
                      <a:pt x="93295" y="1694"/>
                    </a:lnTo>
                    <a:cubicBezTo>
                      <a:pt x="93295" y="1694"/>
                      <a:pt x="92908" y="2536"/>
                      <a:pt x="92579" y="3031"/>
                    </a:cubicBezTo>
                    <a:cubicBezTo>
                      <a:pt x="92251" y="3524"/>
                      <a:pt x="93728" y="4696"/>
                      <a:pt x="93728" y="4696"/>
                    </a:cubicBezTo>
                    <a:cubicBezTo>
                      <a:pt x="93728" y="4696"/>
                      <a:pt x="93070" y="5967"/>
                      <a:pt x="92625" y="6677"/>
                    </a:cubicBezTo>
                    <a:cubicBezTo>
                      <a:pt x="92180" y="7385"/>
                      <a:pt x="93536" y="8343"/>
                      <a:pt x="93536" y="8343"/>
                    </a:cubicBezTo>
                    <a:cubicBezTo>
                      <a:pt x="93536" y="8343"/>
                      <a:pt x="92416" y="9563"/>
                      <a:pt x="91844" y="10091"/>
                    </a:cubicBezTo>
                    <a:cubicBezTo>
                      <a:pt x="91272" y="10620"/>
                      <a:pt x="92304" y="12639"/>
                      <a:pt x="92304" y="12639"/>
                    </a:cubicBezTo>
                    <a:cubicBezTo>
                      <a:pt x="92304" y="12639"/>
                      <a:pt x="90880" y="12763"/>
                      <a:pt x="90373" y="13382"/>
                    </a:cubicBezTo>
                    <a:cubicBezTo>
                      <a:pt x="89866" y="14001"/>
                      <a:pt x="90264" y="16420"/>
                      <a:pt x="90264" y="16420"/>
                    </a:cubicBezTo>
                    <a:cubicBezTo>
                      <a:pt x="90264" y="16420"/>
                      <a:pt x="88945" y="16442"/>
                      <a:pt x="88254" y="16948"/>
                    </a:cubicBezTo>
                    <a:cubicBezTo>
                      <a:pt x="87562" y="17455"/>
                      <a:pt x="87774" y="19571"/>
                      <a:pt x="87774" y="19571"/>
                    </a:cubicBezTo>
                    <a:cubicBezTo>
                      <a:pt x="87774" y="19571"/>
                      <a:pt x="86982" y="19314"/>
                      <a:pt x="86286" y="19314"/>
                    </a:cubicBezTo>
                    <a:cubicBezTo>
                      <a:pt x="85926" y="19314"/>
                      <a:pt x="85591" y="19383"/>
                      <a:pt x="85405" y="19592"/>
                    </a:cubicBezTo>
                    <a:cubicBezTo>
                      <a:pt x="84859" y="20204"/>
                      <a:pt x="84913" y="22289"/>
                      <a:pt x="84913" y="22289"/>
                    </a:cubicBezTo>
                    <a:cubicBezTo>
                      <a:pt x="84913" y="22289"/>
                      <a:pt x="82773" y="21429"/>
                      <a:pt x="81983" y="21429"/>
                    </a:cubicBezTo>
                    <a:cubicBezTo>
                      <a:pt x="81899" y="21429"/>
                      <a:pt x="81831" y="21439"/>
                      <a:pt x="81782" y="21460"/>
                    </a:cubicBezTo>
                    <a:cubicBezTo>
                      <a:pt x="81268" y="21682"/>
                      <a:pt x="81703" y="24635"/>
                      <a:pt x="81703" y="24635"/>
                    </a:cubicBezTo>
                    <a:cubicBezTo>
                      <a:pt x="81703" y="24635"/>
                      <a:pt x="79940" y="23333"/>
                      <a:pt x="79142" y="23333"/>
                    </a:cubicBezTo>
                    <a:cubicBezTo>
                      <a:pt x="79052" y="23333"/>
                      <a:pt x="78975" y="23350"/>
                      <a:pt x="78913" y="23387"/>
                    </a:cubicBezTo>
                    <a:cubicBezTo>
                      <a:pt x="78305" y="23751"/>
                      <a:pt x="78337" y="26541"/>
                      <a:pt x="78337" y="26541"/>
                    </a:cubicBezTo>
                    <a:cubicBezTo>
                      <a:pt x="78337" y="26541"/>
                      <a:pt x="76139" y="24917"/>
                      <a:pt x="75499" y="24917"/>
                    </a:cubicBezTo>
                    <a:cubicBezTo>
                      <a:pt x="75444" y="24917"/>
                      <a:pt x="75401" y="24929"/>
                      <a:pt x="75372" y="24955"/>
                    </a:cubicBezTo>
                    <a:cubicBezTo>
                      <a:pt x="74996" y="25282"/>
                      <a:pt x="75172" y="28030"/>
                      <a:pt x="75172" y="28030"/>
                    </a:cubicBezTo>
                    <a:cubicBezTo>
                      <a:pt x="75172" y="28030"/>
                      <a:pt x="73273" y="26223"/>
                      <a:pt x="72294" y="26223"/>
                    </a:cubicBezTo>
                    <a:cubicBezTo>
                      <a:pt x="72220" y="26223"/>
                      <a:pt x="72152" y="26233"/>
                      <a:pt x="72090" y="26255"/>
                    </a:cubicBezTo>
                    <a:cubicBezTo>
                      <a:pt x="71202" y="26567"/>
                      <a:pt x="71504" y="29459"/>
                      <a:pt x="71504" y="29459"/>
                    </a:cubicBezTo>
                    <a:cubicBezTo>
                      <a:pt x="71504" y="29459"/>
                      <a:pt x="69515" y="27412"/>
                      <a:pt x="68720" y="27412"/>
                    </a:cubicBezTo>
                    <a:cubicBezTo>
                      <a:pt x="68673" y="27412"/>
                      <a:pt x="68630" y="27419"/>
                      <a:pt x="68592" y="27434"/>
                    </a:cubicBezTo>
                    <a:cubicBezTo>
                      <a:pt x="67911" y="27706"/>
                      <a:pt x="67646" y="30664"/>
                      <a:pt x="67646" y="30664"/>
                    </a:cubicBezTo>
                    <a:cubicBezTo>
                      <a:pt x="67646" y="30664"/>
                      <a:pt x="65738" y="28204"/>
                      <a:pt x="64875" y="28204"/>
                    </a:cubicBezTo>
                    <a:cubicBezTo>
                      <a:pt x="64823" y="28204"/>
                      <a:pt x="64775" y="28213"/>
                      <a:pt x="64731" y="28232"/>
                    </a:cubicBezTo>
                    <a:cubicBezTo>
                      <a:pt x="63961" y="28565"/>
                      <a:pt x="62801" y="31791"/>
                      <a:pt x="62801" y="31791"/>
                    </a:cubicBezTo>
                    <a:cubicBezTo>
                      <a:pt x="62801" y="31791"/>
                      <a:pt x="61111" y="29376"/>
                      <a:pt x="60216" y="29376"/>
                    </a:cubicBezTo>
                    <a:cubicBezTo>
                      <a:pt x="60202" y="29376"/>
                      <a:pt x="60189" y="29376"/>
                      <a:pt x="60175" y="29377"/>
                    </a:cubicBezTo>
                    <a:cubicBezTo>
                      <a:pt x="59290" y="29453"/>
                      <a:pt x="57719" y="32568"/>
                      <a:pt x="57719" y="32568"/>
                    </a:cubicBezTo>
                    <a:cubicBezTo>
                      <a:pt x="57719" y="32568"/>
                      <a:pt x="55787" y="29801"/>
                      <a:pt x="54789" y="29801"/>
                    </a:cubicBezTo>
                    <a:cubicBezTo>
                      <a:pt x="54765" y="29801"/>
                      <a:pt x="54742" y="29802"/>
                      <a:pt x="54719" y="29806"/>
                    </a:cubicBezTo>
                    <a:cubicBezTo>
                      <a:pt x="53746" y="29943"/>
                      <a:pt x="52620" y="32961"/>
                      <a:pt x="52620" y="32961"/>
                    </a:cubicBezTo>
                    <a:cubicBezTo>
                      <a:pt x="52620" y="32961"/>
                      <a:pt x="50096" y="29878"/>
                      <a:pt x="49502" y="29878"/>
                    </a:cubicBezTo>
                    <a:cubicBezTo>
                      <a:pt x="49497" y="29878"/>
                      <a:pt x="49491" y="29878"/>
                      <a:pt x="49486" y="29878"/>
                    </a:cubicBezTo>
                    <a:cubicBezTo>
                      <a:pt x="48923" y="29934"/>
                      <a:pt x="47495" y="32987"/>
                      <a:pt x="47495" y="32987"/>
                    </a:cubicBezTo>
                    <a:cubicBezTo>
                      <a:pt x="47495" y="32987"/>
                      <a:pt x="46406" y="30029"/>
                      <a:pt x="45494" y="30029"/>
                    </a:cubicBezTo>
                    <a:cubicBezTo>
                      <a:pt x="45443" y="30029"/>
                      <a:pt x="45392" y="30039"/>
                      <a:pt x="45342" y="30058"/>
                    </a:cubicBezTo>
                    <a:cubicBezTo>
                      <a:pt x="44404" y="30429"/>
                      <a:pt x="42523" y="32653"/>
                      <a:pt x="42523" y="32653"/>
                    </a:cubicBezTo>
                    <a:cubicBezTo>
                      <a:pt x="42523" y="32653"/>
                      <a:pt x="41352" y="29175"/>
                      <a:pt x="40471" y="29175"/>
                    </a:cubicBezTo>
                    <a:cubicBezTo>
                      <a:pt x="40462" y="29175"/>
                      <a:pt x="40452" y="29175"/>
                      <a:pt x="40443" y="29176"/>
                    </a:cubicBezTo>
                    <a:cubicBezTo>
                      <a:pt x="39559" y="29252"/>
                      <a:pt x="36795" y="31849"/>
                      <a:pt x="36795" y="31849"/>
                    </a:cubicBezTo>
                    <a:cubicBezTo>
                      <a:pt x="36795" y="31849"/>
                      <a:pt x="35751" y="28603"/>
                      <a:pt x="34411" y="28603"/>
                    </a:cubicBezTo>
                    <a:cubicBezTo>
                      <a:pt x="34400" y="28603"/>
                      <a:pt x="34390" y="28603"/>
                      <a:pt x="34380" y="28604"/>
                    </a:cubicBezTo>
                    <a:cubicBezTo>
                      <a:pt x="33025" y="28657"/>
                      <a:pt x="31645" y="31021"/>
                      <a:pt x="31645" y="31021"/>
                    </a:cubicBezTo>
                    <a:cubicBezTo>
                      <a:pt x="31645" y="31021"/>
                      <a:pt x="30195" y="27702"/>
                      <a:pt x="29405" y="27702"/>
                    </a:cubicBezTo>
                    <a:cubicBezTo>
                      <a:pt x="29405" y="27702"/>
                      <a:pt x="29405" y="27702"/>
                      <a:pt x="29404" y="27702"/>
                    </a:cubicBezTo>
                    <a:cubicBezTo>
                      <a:pt x="28613" y="27702"/>
                      <a:pt x="26810" y="30214"/>
                      <a:pt x="26810" y="30214"/>
                    </a:cubicBezTo>
                    <a:cubicBezTo>
                      <a:pt x="26810" y="30214"/>
                      <a:pt x="25693" y="26800"/>
                      <a:pt x="24351" y="26792"/>
                    </a:cubicBezTo>
                    <a:cubicBezTo>
                      <a:pt x="24348" y="26792"/>
                      <a:pt x="24346" y="26792"/>
                      <a:pt x="24343" y="26792"/>
                    </a:cubicBezTo>
                    <a:cubicBezTo>
                      <a:pt x="23000" y="26792"/>
                      <a:pt x="20815" y="29264"/>
                      <a:pt x="20815" y="29264"/>
                    </a:cubicBezTo>
                    <a:cubicBezTo>
                      <a:pt x="20815" y="29264"/>
                      <a:pt x="19124" y="26131"/>
                      <a:pt x="18283" y="26131"/>
                    </a:cubicBezTo>
                    <a:cubicBezTo>
                      <a:pt x="18263" y="26131"/>
                      <a:pt x="18243" y="26133"/>
                      <a:pt x="18224" y="26137"/>
                    </a:cubicBezTo>
                    <a:cubicBezTo>
                      <a:pt x="17403" y="26296"/>
                      <a:pt x="15688" y="28328"/>
                      <a:pt x="15688" y="28328"/>
                    </a:cubicBezTo>
                    <a:cubicBezTo>
                      <a:pt x="15688" y="28328"/>
                      <a:pt x="14040" y="25226"/>
                      <a:pt x="13019" y="25194"/>
                    </a:cubicBezTo>
                    <a:cubicBezTo>
                      <a:pt x="13011" y="25194"/>
                      <a:pt x="13004" y="25193"/>
                      <a:pt x="12996" y="25193"/>
                    </a:cubicBezTo>
                    <a:cubicBezTo>
                      <a:pt x="11969" y="25193"/>
                      <a:pt x="10179" y="27322"/>
                      <a:pt x="10179" y="27322"/>
                    </a:cubicBezTo>
                    <a:cubicBezTo>
                      <a:pt x="10179" y="27322"/>
                      <a:pt x="9206" y="24422"/>
                      <a:pt x="8043" y="24287"/>
                    </a:cubicBezTo>
                    <a:cubicBezTo>
                      <a:pt x="8009" y="24283"/>
                      <a:pt x="7974" y="24281"/>
                      <a:pt x="7939" y="24281"/>
                    </a:cubicBezTo>
                    <a:cubicBezTo>
                      <a:pt x="6772" y="24281"/>
                      <a:pt x="4975" y="26371"/>
                      <a:pt x="4975" y="26371"/>
                    </a:cubicBezTo>
                    <a:cubicBezTo>
                      <a:pt x="4975" y="26371"/>
                      <a:pt x="4128" y="23653"/>
                      <a:pt x="2993" y="23367"/>
                    </a:cubicBezTo>
                    <a:cubicBezTo>
                      <a:pt x="2928" y="23351"/>
                      <a:pt x="2862" y="23343"/>
                      <a:pt x="2793" y="23343"/>
                    </a:cubicBezTo>
                    <a:cubicBezTo>
                      <a:pt x="1654" y="23343"/>
                      <a:pt x="0" y="25463"/>
                      <a:pt x="0" y="25463"/>
                    </a:cubicBezTo>
                    <a:lnTo>
                      <a:pt x="15575" y="35866"/>
                    </a:lnTo>
                    <a:lnTo>
                      <a:pt x="55990" y="37549"/>
                    </a:lnTo>
                    <a:lnTo>
                      <a:pt x="79884" y="33582"/>
                    </a:lnTo>
                    <a:cubicBezTo>
                      <a:pt x="79884" y="33582"/>
                      <a:pt x="93905" y="14817"/>
                      <a:pt x="95121" y="9029"/>
                    </a:cubicBezTo>
                    <a:cubicBezTo>
                      <a:pt x="96336" y="3241"/>
                      <a:pt x="92812" y="1"/>
                      <a:pt x="92812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14;p69"/>
              <p:cNvSpPr/>
              <p:nvPr/>
            </p:nvSpPr>
            <p:spPr>
              <a:xfrm>
                <a:off x="-3016077" y="4405481"/>
                <a:ext cx="441171" cy="58642"/>
              </a:xfrm>
              <a:custGeom>
                <a:avLst/>
                <a:gdLst/>
                <a:ahLst/>
                <a:cxnLst/>
                <a:rect l="l" t="t" r="r" b="b"/>
                <a:pathLst>
                  <a:path w="29077" h="3865" extrusionOk="0">
                    <a:moveTo>
                      <a:pt x="3991" y="1"/>
                    </a:moveTo>
                    <a:cubicBezTo>
                      <a:pt x="3976" y="1"/>
                      <a:pt x="3962" y="3"/>
                      <a:pt x="3948" y="8"/>
                    </a:cubicBezTo>
                    <a:cubicBezTo>
                      <a:pt x="3525" y="167"/>
                      <a:pt x="2473" y="2041"/>
                      <a:pt x="2473" y="2041"/>
                    </a:cubicBezTo>
                    <a:cubicBezTo>
                      <a:pt x="2473" y="2041"/>
                      <a:pt x="1471" y="25"/>
                      <a:pt x="1044" y="25"/>
                    </a:cubicBezTo>
                    <a:cubicBezTo>
                      <a:pt x="1036" y="25"/>
                      <a:pt x="1028" y="26"/>
                      <a:pt x="1020" y="28"/>
                    </a:cubicBezTo>
                    <a:cubicBezTo>
                      <a:pt x="609" y="111"/>
                      <a:pt x="1" y="1817"/>
                      <a:pt x="1" y="1817"/>
                    </a:cubicBezTo>
                    <a:cubicBezTo>
                      <a:pt x="5474" y="3343"/>
                      <a:pt x="10401" y="3864"/>
                      <a:pt x="14577" y="3864"/>
                    </a:cubicBezTo>
                    <a:cubicBezTo>
                      <a:pt x="23564" y="3864"/>
                      <a:pt x="29077" y="1452"/>
                      <a:pt x="29077" y="1452"/>
                    </a:cubicBezTo>
                    <a:cubicBezTo>
                      <a:pt x="29077" y="1452"/>
                      <a:pt x="28329" y="744"/>
                      <a:pt x="27660" y="508"/>
                    </a:cubicBezTo>
                    <a:cubicBezTo>
                      <a:pt x="27617" y="492"/>
                      <a:pt x="27573" y="485"/>
                      <a:pt x="27529" y="485"/>
                    </a:cubicBezTo>
                    <a:cubicBezTo>
                      <a:pt x="26882" y="485"/>
                      <a:pt x="26113" y="2000"/>
                      <a:pt x="26113" y="2000"/>
                    </a:cubicBezTo>
                    <a:cubicBezTo>
                      <a:pt x="26113" y="2000"/>
                      <a:pt x="24803" y="780"/>
                      <a:pt x="24359" y="780"/>
                    </a:cubicBezTo>
                    <a:cubicBezTo>
                      <a:pt x="24331" y="780"/>
                      <a:pt x="24307" y="785"/>
                      <a:pt x="24286" y="795"/>
                    </a:cubicBezTo>
                    <a:cubicBezTo>
                      <a:pt x="23938" y="969"/>
                      <a:pt x="22815" y="2356"/>
                      <a:pt x="22815" y="2356"/>
                    </a:cubicBezTo>
                    <a:cubicBezTo>
                      <a:pt x="22815" y="2356"/>
                      <a:pt x="21787" y="1053"/>
                      <a:pt x="21251" y="954"/>
                    </a:cubicBezTo>
                    <a:cubicBezTo>
                      <a:pt x="21236" y="951"/>
                      <a:pt x="21221" y="950"/>
                      <a:pt x="21205" y="950"/>
                    </a:cubicBezTo>
                    <a:cubicBezTo>
                      <a:pt x="20656" y="950"/>
                      <a:pt x="19632" y="2537"/>
                      <a:pt x="19632" y="2537"/>
                    </a:cubicBezTo>
                    <a:cubicBezTo>
                      <a:pt x="19632" y="2537"/>
                      <a:pt x="18644" y="951"/>
                      <a:pt x="18108" y="854"/>
                    </a:cubicBezTo>
                    <a:cubicBezTo>
                      <a:pt x="18094" y="852"/>
                      <a:pt x="18080" y="851"/>
                      <a:pt x="18066" y="851"/>
                    </a:cubicBezTo>
                    <a:cubicBezTo>
                      <a:pt x="17536" y="851"/>
                      <a:pt x="16855" y="2604"/>
                      <a:pt x="16855" y="2604"/>
                    </a:cubicBezTo>
                    <a:cubicBezTo>
                      <a:pt x="16855" y="2604"/>
                      <a:pt x="16212" y="960"/>
                      <a:pt x="15628" y="960"/>
                    </a:cubicBezTo>
                    <a:cubicBezTo>
                      <a:pt x="15575" y="960"/>
                      <a:pt x="15522" y="974"/>
                      <a:pt x="15470" y="1004"/>
                    </a:cubicBezTo>
                    <a:cubicBezTo>
                      <a:pt x="14852" y="1363"/>
                      <a:pt x="14265" y="2604"/>
                      <a:pt x="14265" y="2604"/>
                    </a:cubicBezTo>
                    <a:cubicBezTo>
                      <a:pt x="14265" y="2604"/>
                      <a:pt x="12856" y="608"/>
                      <a:pt x="12486" y="461"/>
                    </a:cubicBezTo>
                    <a:cubicBezTo>
                      <a:pt x="12475" y="456"/>
                      <a:pt x="12462" y="454"/>
                      <a:pt x="12450" y="454"/>
                    </a:cubicBezTo>
                    <a:cubicBezTo>
                      <a:pt x="12073" y="454"/>
                      <a:pt x="11410" y="2543"/>
                      <a:pt x="11410" y="2543"/>
                    </a:cubicBezTo>
                    <a:cubicBezTo>
                      <a:pt x="11410" y="2543"/>
                      <a:pt x="10712" y="640"/>
                      <a:pt x="9930" y="640"/>
                    </a:cubicBezTo>
                    <a:cubicBezTo>
                      <a:pt x="9873" y="640"/>
                      <a:pt x="9816" y="650"/>
                      <a:pt x="9759" y="671"/>
                    </a:cubicBezTo>
                    <a:cubicBezTo>
                      <a:pt x="8911" y="989"/>
                      <a:pt x="8578" y="2433"/>
                      <a:pt x="8578" y="2433"/>
                    </a:cubicBezTo>
                    <a:cubicBezTo>
                      <a:pt x="8578" y="2433"/>
                      <a:pt x="7335" y="172"/>
                      <a:pt x="7007" y="172"/>
                    </a:cubicBezTo>
                    <a:cubicBezTo>
                      <a:pt x="7006" y="172"/>
                      <a:pt x="7004" y="172"/>
                      <a:pt x="7003" y="172"/>
                    </a:cubicBezTo>
                    <a:cubicBezTo>
                      <a:pt x="6683" y="191"/>
                      <a:pt x="5436" y="2257"/>
                      <a:pt x="5436" y="2257"/>
                    </a:cubicBezTo>
                    <a:cubicBezTo>
                      <a:pt x="5436" y="2257"/>
                      <a:pt x="4440" y="1"/>
                      <a:pt x="3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15;p69"/>
              <p:cNvSpPr/>
              <p:nvPr/>
            </p:nvSpPr>
            <p:spPr>
              <a:xfrm>
                <a:off x="-2946557" y="4312337"/>
                <a:ext cx="419762" cy="106890"/>
              </a:xfrm>
              <a:custGeom>
                <a:avLst/>
                <a:gdLst/>
                <a:ahLst/>
                <a:cxnLst/>
                <a:rect l="l" t="t" r="r" b="b"/>
                <a:pathLst>
                  <a:path w="27666" h="7045" extrusionOk="0">
                    <a:moveTo>
                      <a:pt x="0" y="1"/>
                    </a:moveTo>
                    <a:cubicBezTo>
                      <a:pt x="0" y="1"/>
                      <a:pt x="317" y="1814"/>
                      <a:pt x="685" y="1961"/>
                    </a:cubicBezTo>
                    <a:cubicBezTo>
                      <a:pt x="704" y="1968"/>
                      <a:pt x="725" y="1972"/>
                      <a:pt x="748" y="1972"/>
                    </a:cubicBezTo>
                    <a:cubicBezTo>
                      <a:pt x="1174" y="1972"/>
                      <a:pt x="2254" y="765"/>
                      <a:pt x="2254" y="765"/>
                    </a:cubicBezTo>
                    <a:cubicBezTo>
                      <a:pt x="2254" y="765"/>
                      <a:pt x="2575" y="1995"/>
                      <a:pt x="2979" y="2381"/>
                    </a:cubicBezTo>
                    <a:cubicBezTo>
                      <a:pt x="3029" y="2429"/>
                      <a:pt x="3088" y="2449"/>
                      <a:pt x="3153" y="2449"/>
                    </a:cubicBezTo>
                    <a:cubicBezTo>
                      <a:pt x="3624" y="2449"/>
                      <a:pt x="4429" y="1378"/>
                      <a:pt x="4429" y="1378"/>
                    </a:cubicBezTo>
                    <a:cubicBezTo>
                      <a:pt x="4429" y="1378"/>
                      <a:pt x="5039" y="3229"/>
                      <a:pt x="5561" y="3403"/>
                    </a:cubicBezTo>
                    <a:cubicBezTo>
                      <a:pt x="5589" y="3412"/>
                      <a:pt x="5617" y="3417"/>
                      <a:pt x="5646" y="3417"/>
                    </a:cubicBezTo>
                    <a:cubicBezTo>
                      <a:pt x="6168" y="3417"/>
                      <a:pt x="6916" y="2015"/>
                      <a:pt x="6916" y="2015"/>
                    </a:cubicBezTo>
                    <a:cubicBezTo>
                      <a:pt x="6916" y="2015"/>
                      <a:pt x="7577" y="3618"/>
                      <a:pt x="8086" y="3868"/>
                    </a:cubicBezTo>
                    <a:cubicBezTo>
                      <a:pt x="8127" y="3888"/>
                      <a:pt x="8171" y="3897"/>
                      <a:pt x="8219" y="3897"/>
                    </a:cubicBezTo>
                    <a:cubicBezTo>
                      <a:pt x="8767" y="3897"/>
                      <a:pt x="9715" y="2690"/>
                      <a:pt x="9715" y="2690"/>
                    </a:cubicBezTo>
                    <a:cubicBezTo>
                      <a:pt x="9715" y="2690"/>
                      <a:pt x="10176" y="4114"/>
                      <a:pt x="10609" y="4338"/>
                    </a:cubicBezTo>
                    <a:cubicBezTo>
                      <a:pt x="10643" y="4356"/>
                      <a:pt x="10682" y="4364"/>
                      <a:pt x="10723" y="4364"/>
                    </a:cubicBezTo>
                    <a:cubicBezTo>
                      <a:pt x="11211" y="4364"/>
                      <a:pt x="12150" y="3252"/>
                      <a:pt x="12150" y="3252"/>
                    </a:cubicBezTo>
                    <a:cubicBezTo>
                      <a:pt x="12150" y="3252"/>
                      <a:pt x="12598" y="4711"/>
                      <a:pt x="13362" y="4852"/>
                    </a:cubicBezTo>
                    <a:cubicBezTo>
                      <a:pt x="13406" y="4860"/>
                      <a:pt x="13450" y="4863"/>
                      <a:pt x="13493" y="4863"/>
                    </a:cubicBezTo>
                    <a:cubicBezTo>
                      <a:pt x="14204" y="4863"/>
                      <a:pt x="14811" y="3847"/>
                      <a:pt x="14811" y="3847"/>
                    </a:cubicBezTo>
                    <a:cubicBezTo>
                      <a:pt x="14811" y="3847"/>
                      <a:pt x="15362" y="5160"/>
                      <a:pt x="16040" y="5340"/>
                    </a:cubicBezTo>
                    <a:cubicBezTo>
                      <a:pt x="16090" y="5354"/>
                      <a:pt x="16140" y="5360"/>
                      <a:pt x="16190" y="5360"/>
                    </a:cubicBezTo>
                    <a:cubicBezTo>
                      <a:pt x="16815" y="5360"/>
                      <a:pt x="17400" y="4382"/>
                      <a:pt x="17400" y="4382"/>
                    </a:cubicBezTo>
                    <a:cubicBezTo>
                      <a:pt x="17400" y="4382"/>
                      <a:pt x="18360" y="5631"/>
                      <a:pt x="19025" y="5887"/>
                    </a:cubicBezTo>
                    <a:cubicBezTo>
                      <a:pt x="19095" y="5914"/>
                      <a:pt x="19166" y="5926"/>
                      <a:pt x="19237" y="5926"/>
                    </a:cubicBezTo>
                    <a:cubicBezTo>
                      <a:pt x="19840" y="5926"/>
                      <a:pt x="20441" y="5054"/>
                      <a:pt x="20441" y="5054"/>
                    </a:cubicBezTo>
                    <a:cubicBezTo>
                      <a:pt x="20441" y="5054"/>
                      <a:pt x="21128" y="6395"/>
                      <a:pt x="21846" y="6412"/>
                    </a:cubicBezTo>
                    <a:cubicBezTo>
                      <a:pt x="21854" y="6412"/>
                      <a:pt x="21863" y="6412"/>
                      <a:pt x="21871" y="6412"/>
                    </a:cubicBezTo>
                    <a:cubicBezTo>
                      <a:pt x="22589" y="6412"/>
                      <a:pt x="23717" y="5732"/>
                      <a:pt x="23717" y="5732"/>
                    </a:cubicBezTo>
                    <a:cubicBezTo>
                      <a:pt x="23717" y="5732"/>
                      <a:pt x="24227" y="6812"/>
                      <a:pt x="25067" y="7008"/>
                    </a:cubicBezTo>
                    <a:cubicBezTo>
                      <a:pt x="25173" y="7033"/>
                      <a:pt x="25294" y="7044"/>
                      <a:pt x="25424" y="7044"/>
                    </a:cubicBezTo>
                    <a:cubicBezTo>
                      <a:pt x="26323" y="7044"/>
                      <a:pt x="27666" y="6526"/>
                      <a:pt x="27666" y="6526"/>
                    </a:cubicBezTo>
                    <a:cubicBezTo>
                      <a:pt x="27666" y="6526"/>
                      <a:pt x="8199" y="927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16;p69"/>
              <p:cNvSpPr/>
              <p:nvPr/>
            </p:nvSpPr>
            <p:spPr>
              <a:xfrm>
                <a:off x="-2972305" y="4297361"/>
                <a:ext cx="25763" cy="3410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2248" extrusionOk="0">
                    <a:moveTo>
                      <a:pt x="98" y="1"/>
                    </a:moveTo>
                    <a:cubicBezTo>
                      <a:pt x="98" y="1"/>
                      <a:pt x="1" y="2018"/>
                      <a:pt x="497" y="2227"/>
                    </a:cubicBezTo>
                    <a:cubicBezTo>
                      <a:pt x="530" y="2241"/>
                      <a:pt x="564" y="2248"/>
                      <a:pt x="599" y="2248"/>
                    </a:cubicBezTo>
                    <a:cubicBezTo>
                      <a:pt x="1083" y="2248"/>
                      <a:pt x="1697" y="988"/>
                      <a:pt x="1697" y="988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17;p69"/>
              <p:cNvSpPr/>
              <p:nvPr/>
            </p:nvSpPr>
            <p:spPr>
              <a:xfrm>
                <a:off x="-3104594" y="3894016"/>
                <a:ext cx="2353831" cy="774693"/>
              </a:xfrm>
              <a:custGeom>
                <a:avLst/>
                <a:gdLst/>
                <a:ahLst/>
                <a:cxnLst/>
                <a:rect l="l" t="t" r="r" b="b"/>
                <a:pathLst>
                  <a:path w="155138" h="51059" extrusionOk="0">
                    <a:moveTo>
                      <a:pt x="140795" y="1"/>
                    </a:moveTo>
                    <a:lnTo>
                      <a:pt x="140795" y="1"/>
                    </a:lnTo>
                    <a:cubicBezTo>
                      <a:pt x="144369" y="10559"/>
                      <a:pt x="137273" y="20471"/>
                      <a:pt x="127989" y="25651"/>
                    </a:cubicBezTo>
                    <a:cubicBezTo>
                      <a:pt x="117835" y="31316"/>
                      <a:pt x="106683" y="33021"/>
                      <a:pt x="97665" y="33021"/>
                    </a:cubicBezTo>
                    <a:cubicBezTo>
                      <a:pt x="94077" y="33021"/>
                      <a:pt x="90826" y="32751"/>
                      <a:pt x="88111" y="32353"/>
                    </a:cubicBezTo>
                    <a:cubicBezTo>
                      <a:pt x="74339" y="30335"/>
                      <a:pt x="47252" y="25329"/>
                      <a:pt x="47252" y="25329"/>
                    </a:cubicBezTo>
                    <a:cubicBezTo>
                      <a:pt x="47252" y="25329"/>
                      <a:pt x="49672" y="20832"/>
                      <a:pt x="45471" y="19193"/>
                    </a:cubicBezTo>
                    <a:cubicBezTo>
                      <a:pt x="44826" y="18941"/>
                      <a:pt x="44251" y="18832"/>
                      <a:pt x="43737" y="18832"/>
                    </a:cubicBezTo>
                    <a:cubicBezTo>
                      <a:pt x="40322" y="18832"/>
                      <a:pt x="39644" y="23659"/>
                      <a:pt x="39644" y="23659"/>
                    </a:cubicBezTo>
                    <a:cubicBezTo>
                      <a:pt x="38616" y="23438"/>
                      <a:pt x="34591" y="22483"/>
                      <a:pt x="34591" y="22483"/>
                    </a:cubicBezTo>
                    <a:cubicBezTo>
                      <a:pt x="35672" y="20686"/>
                      <a:pt x="36411" y="16909"/>
                      <a:pt x="31776" y="16267"/>
                    </a:cubicBezTo>
                    <a:cubicBezTo>
                      <a:pt x="31562" y="16237"/>
                      <a:pt x="31359" y="16223"/>
                      <a:pt x="31168" y="16223"/>
                    </a:cubicBezTo>
                    <a:cubicBezTo>
                      <a:pt x="27210" y="16223"/>
                      <a:pt x="27916" y="22239"/>
                      <a:pt x="27916" y="22239"/>
                    </a:cubicBezTo>
                    <a:cubicBezTo>
                      <a:pt x="27889" y="22239"/>
                      <a:pt x="27862" y="22240"/>
                      <a:pt x="27835" y="22240"/>
                    </a:cubicBezTo>
                    <a:cubicBezTo>
                      <a:pt x="21276" y="22240"/>
                      <a:pt x="6767" y="18996"/>
                      <a:pt x="6767" y="18996"/>
                    </a:cubicBezTo>
                    <a:cubicBezTo>
                      <a:pt x="7857" y="17221"/>
                      <a:pt x="7706" y="12818"/>
                      <a:pt x="5398" y="12818"/>
                    </a:cubicBezTo>
                    <a:cubicBezTo>
                      <a:pt x="5032" y="12818"/>
                      <a:pt x="4613" y="12929"/>
                      <a:pt x="4135" y="13178"/>
                    </a:cubicBezTo>
                    <a:cubicBezTo>
                      <a:pt x="0" y="15333"/>
                      <a:pt x="5092" y="19591"/>
                      <a:pt x="5092" y="19591"/>
                    </a:cubicBezTo>
                    <a:cubicBezTo>
                      <a:pt x="5092" y="19591"/>
                      <a:pt x="6307" y="25342"/>
                      <a:pt x="9826" y="27295"/>
                    </a:cubicBezTo>
                    <a:cubicBezTo>
                      <a:pt x="13345" y="29247"/>
                      <a:pt x="38082" y="34097"/>
                      <a:pt x="38082" y="34097"/>
                    </a:cubicBezTo>
                    <a:cubicBezTo>
                      <a:pt x="34456" y="35833"/>
                      <a:pt x="27792" y="36320"/>
                      <a:pt x="21459" y="36320"/>
                    </a:cubicBezTo>
                    <a:cubicBezTo>
                      <a:pt x="13378" y="36320"/>
                      <a:pt x="5835" y="35527"/>
                      <a:pt x="5835" y="35527"/>
                    </a:cubicBezTo>
                    <a:lnTo>
                      <a:pt x="5835" y="35527"/>
                    </a:lnTo>
                    <a:cubicBezTo>
                      <a:pt x="7488" y="39724"/>
                      <a:pt x="19077" y="44207"/>
                      <a:pt x="28162" y="45244"/>
                    </a:cubicBezTo>
                    <a:cubicBezTo>
                      <a:pt x="37248" y="46282"/>
                      <a:pt x="47010" y="46405"/>
                      <a:pt x="58873" y="48960"/>
                    </a:cubicBezTo>
                    <a:cubicBezTo>
                      <a:pt x="65225" y="50327"/>
                      <a:pt x="76882" y="51058"/>
                      <a:pt x="88385" y="51058"/>
                    </a:cubicBezTo>
                    <a:cubicBezTo>
                      <a:pt x="98365" y="51058"/>
                      <a:pt x="108229" y="50508"/>
                      <a:pt x="114412" y="49344"/>
                    </a:cubicBezTo>
                    <a:cubicBezTo>
                      <a:pt x="127721" y="46839"/>
                      <a:pt x="143974" y="45090"/>
                      <a:pt x="149556" y="25822"/>
                    </a:cubicBezTo>
                    <a:cubicBezTo>
                      <a:pt x="155138" y="6555"/>
                      <a:pt x="140796" y="1"/>
                      <a:pt x="140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18;p69"/>
              <p:cNvSpPr/>
              <p:nvPr/>
            </p:nvSpPr>
            <p:spPr>
              <a:xfrm>
                <a:off x="-2646885" y="4009827"/>
                <a:ext cx="1847555" cy="658866"/>
              </a:xfrm>
              <a:custGeom>
                <a:avLst/>
                <a:gdLst/>
                <a:ahLst/>
                <a:cxnLst/>
                <a:rect l="l" t="t" r="r" b="b"/>
                <a:pathLst>
                  <a:path w="121770" h="43425" extrusionOk="0">
                    <a:moveTo>
                      <a:pt x="118311" y="0"/>
                    </a:moveTo>
                    <a:lnTo>
                      <a:pt x="118311" y="0"/>
                    </a:lnTo>
                    <a:cubicBezTo>
                      <a:pt x="121226" y="10287"/>
                      <a:pt x="116907" y="22492"/>
                      <a:pt x="109524" y="28522"/>
                    </a:cubicBezTo>
                    <a:cubicBezTo>
                      <a:pt x="102137" y="34558"/>
                      <a:pt x="87690" y="38698"/>
                      <a:pt x="65436" y="39807"/>
                    </a:cubicBezTo>
                    <a:cubicBezTo>
                      <a:pt x="64621" y="39848"/>
                      <a:pt x="63659" y="39867"/>
                      <a:pt x="62578" y="39867"/>
                    </a:cubicBezTo>
                    <a:cubicBezTo>
                      <a:pt x="50938" y="39867"/>
                      <a:pt x="25494" y="37678"/>
                      <a:pt x="21151" y="37051"/>
                    </a:cubicBezTo>
                    <a:cubicBezTo>
                      <a:pt x="20248" y="36921"/>
                      <a:pt x="18924" y="36868"/>
                      <a:pt x="17372" y="36868"/>
                    </a:cubicBezTo>
                    <a:cubicBezTo>
                      <a:pt x="10779" y="36868"/>
                      <a:pt x="66" y="37820"/>
                      <a:pt x="0" y="37826"/>
                    </a:cubicBezTo>
                    <a:cubicBezTo>
                      <a:pt x="8521" y="38680"/>
                      <a:pt x="17709" y="38958"/>
                      <a:pt x="28705" y="41327"/>
                    </a:cubicBezTo>
                    <a:cubicBezTo>
                      <a:pt x="35056" y="42694"/>
                      <a:pt x="46711" y="43425"/>
                      <a:pt x="58213" y="43425"/>
                    </a:cubicBezTo>
                    <a:cubicBezTo>
                      <a:pt x="68194" y="43425"/>
                      <a:pt x="78060" y="42874"/>
                      <a:pt x="84244" y="41711"/>
                    </a:cubicBezTo>
                    <a:cubicBezTo>
                      <a:pt x="97554" y="39208"/>
                      <a:pt x="113807" y="37455"/>
                      <a:pt x="119389" y="18189"/>
                    </a:cubicBezTo>
                    <a:cubicBezTo>
                      <a:pt x="121770" y="9969"/>
                      <a:pt x="120521" y="4070"/>
                      <a:pt x="118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19;p69"/>
              <p:cNvSpPr/>
              <p:nvPr/>
            </p:nvSpPr>
            <p:spPr>
              <a:xfrm>
                <a:off x="-3038001" y="4117188"/>
                <a:ext cx="28858" cy="41148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712" extrusionOk="0">
                    <a:moveTo>
                      <a:pt x="954" y="0"/>
                    </a:moveTo>
                    <a:cubicBezTo>
                      <a:pt x="429" y="0"/>
                      <a:pt x="5" y="605"/>
                      <a:pt x="2" y="1353"/>
                    </a:cubicBezTo>
                    <a:cubicBezTo>
                      <a:pt x="0" y="2101"/>
                      <a:pt x="424" y="2710"/>
                      <a:pt x="948" y="2711"/>
                    </a:cubicBezTo>
                    <a:cubicBezTo>
                      <a:pt x="949" y="2711"/>
                      <a:pt x="949" y="2711"/>
                      <a:pt x="950" y="2711"/>
                    </a:cubicBezTo>
                    <a:cubicBezTo>
                      <a:pt x="1471" y="2711"/>
                      <a:pt x="1897" y="2106"/>
                      <a:pt x="1900" y="1358"/>
                    </a:cubicBezTo>
                    <a:cubicBezTo>
                      <a:pt x="1901" y="610"/>
                      <a:pt x="1479" y="2"/>
                      <a:pt x="956" y="0"/>
                    </a:cubicBezTo>
                    <a:cubicBezTo>
                      <a:pt x="955" y="0"/>
                      <a:pt x="954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20;p69"/>
              <p:cNvSpPr/>
              <p:nvPr/>
            </p:nvSpPr>
            <p:spPr>
              <a:xfrm>
                <a:off x="-2646597" y="4176148"/>
                <a:ext cx="40253" cy="54151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3569" extrusionOk="0">
                    <a:moveTo>
                      <a:pt x="1511" y="1"/>
                    </a:moveTo>
                    <a:cubicBezTo>
                      <a:pt x="923" y="1"/>
                      <a:pt x="344" y="667"/>
                      <a:pt x="179" y="1575"/>
                    </a:cubicBezTo>
                    <a:cubicBezTo>
                      <a:pt x="1" y="2553"/>
                      <a:pt x="369" y="3440"/>
                      <a:pt x="1003" y="3557"/>
                    </a:cubicBezTo>
                    <a:cubicBezTo>
                      <a:pt x="1049" y="3565"/>
                      <a:pt x="1095" y="3569"/>
                      <a:pt x="1141" y="3569"/>
                    </a:cubicBezTo>
                    <a:cubicBezTo>
                      <a:pt x="1730" y="3569"/>
                      <a:pt x="2308" y="2902"/>
                      <a:pt x="2474" y="1995"/>
                    </a:cubicBezTo>
                    <a:cubicBezTo>
                      <a:pt x="2653" y="1015"/>
                      <a:pt x="2283" y="130"/>
                      <a:pt x="1649" y="13"/>
                    </a:cubicBezTo>
                    <a:cubicBezTo>
                      <a:pt x="1603" y="5"/>
                      <a:pt x="1557" y="1"/>
                      <a:pt x="1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21;p69"/>
              <p:cNvSpPr/>
              <p:nvPr/>
            </p:nvSpPr>
            <p:spPr>
              <a:xfrm>
                <a:off x="-2462008" y="4209861"/>
                <a:ext cx="40283" cy="5413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568" extrusionOk="0">
                    <a:moveTo>
                      <a:pt x="1511" y="1"/>
                    </a:moveTo>
                    <a:cubicBezTo>
                      <a:pt x="923" y="1"/>
                      <a:pt x="345" y="667"/>
                      <a:pt x="179" y="1574"/>
                    </a:cubicBezTo>
                    <a:cubicBezTo>
                      <a:pt x="1" y="2551"/>
                      <a:pt x="370" y="3438"/>
                      <a:pt x="1004" y="3555"/>
                    </a:cubicBezTo>
                    <a:cubicBezTo>
                      <a:pt x="1051" y="3563"/>
                      <a:pt x="1097" y="3568"/>
                      <a:pt x="1144" y="3568"/>
                    </a:cubicBezTo>
                    <a:cubicBezTo>
                      <a:pt x="1732" y="3568"/>
                      <a:pt x="2310" y="2901"/>
                      <a:pt x="2476" y="1993"/>
                    </a:cubicBezTo>
                    <a:cubicBezTo>
                      <a:pt x="2654" y="1015"/>
                      <a:pt x="2285" y="128"/>
                      <a:pt x="1651" y="13"/>
                    </a:cubicBezTo>
                    <a:cubicBezTo>
                      <a:pt x="1604" y="5"/>
                      <a:pt x="1558" y="1"/>
                      <a:pt x="1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22;p69"/>
              <p:cNvSpPr/>
              <p:nvPr/>
            </p:nvSpPr>
            <p:spPr>
              <a:xfrm>
                <a:off x="-2449824" y="4586428"/>
                <a:ext cx="244930" cy="131166"/>
              </a:xfrm>
              <a:custGeom>
                <a:avLst/>
                <a:gdLst/>
                <a:ahLst/>
                <a:cxnLst/>
                <a:rect l="l" t="t" r="r" b="b"/>
                <a:pathLst>
                  <a:path w="16143" h="8645" extrusionOk="0">
                    <a:moveTo>
                      <a:pt x="9938" y="0"/>
                    </a:moveTo>
                    <a:cubicBezTo>
                      <a:pt x="9938" y="0"/>
                      <a:pt x="0" y="5119"/>
                      <a:pt x="899" y="6920"/>
                    </a:cubicBezTo>
                    <a:cubicBezTo>
                      <a:pt x="1471" y="8066"/>
                      <a:pt x="2865" y="8644"/>
                      <a:pt x="4450" y="8644"/>
                    </a:cubicBezTo>
                    <a:cubicBezTo>
                      <a:pt x="5356" y="8644"/>
                      <a:pt x="6324" y="8456"/>
                      <a:pt x="7236" y="8076"/>
                    </a:cubicBezTo>
                    <a:cubicBezTo>
                      <a:pt x="9746" y="7034"/>
                      <a:pt x="16142" y="1132"/>
                      <a:pt x="16142" y="1132"/>
                    </a:cubicBezTo>
                    <a:lnTo>
                      <a:pt x="99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23;p69"/>
              <p:cNvSpPr/>
              <p:nvPr/>
            </p:nvSpPr>
            <p:spPr>
              <a:xfrm>
                <a:off x="-2217549" y="4620551"/>
                <a:ext cx="220942" cy="159023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0481" extrusionOk="0">
                    <a:moveTo>
                      <a:pt x="14561" y="0"/>
                    </a:moveTo>
                    <a:lnTo>
                      <a:pt x="8277" y="510"/>
                    </a:lnTo>
                    <a:cubicBezTo>
                      <a:pt x="8277" y="510"/>
                      <a:pt x="1" y="8024"/>
                      <a:pt x="1334" y="9531"/>
                    </a:cubicBezTo>
                    <a:cubicBezTo>
                      <a:pt x="1907" y="10180"/>
                      <a:pt x="2777" y="10480"/>
                      <a:pt x="3754" y="10480"/>
                    </a:cubicBezTo>
                    <a:cubicBezTo>
                      <a:pt x="5047" y="10480"/>
                      <a:pt x="6527" y="9954"/>
                      <a:pt x="7755" y="9010"/>
                    </a:cubicBezTo>
                    <a:cubicBezTo>
                      <a:pt x="9909" y="7355"/>
                      <a:pt x="14561" y="0"/>
                      <a:pt x="14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24;p69"/>
              <p:cNvSpPr/>
              <p:nvPr/>
            </p:nvSpPr>
            <p:spPr>
              <a:xfrm>
                <a:off x="-1167460" y="4543839"/>
                <a:ext cx="215025" cy="97635"/>
              </a:xfrm>
              <a:custGeom>
                <a:avLst/>
                <a:gdLst/>
                <a:ahLst/>
                <a:cxnLst/>
                <a:rect l="l" t="t" r="r" b="b"/>
                <a:pathLst>
                  <a:path w="14172" h="6435" extrusionOk="0">
                    <a:moveTo>
                      <a:pt x="5003" y="1"/>
                    </a:moveTo>
                    <a:lnTo>
                      <a:pt x="0" y="1978"/>
                    </a:lnTo>
                    <a:cubicBezTo>
                      <a:pt x="0" y="1978"/>
                      <a:pt x="6333" y="5854"/>
                      <a:pt x="8606" y="6311"/>
                    </a:cubicBezTo>
                    <a:cubicBezTo>
                      <a:pt x="9025" y="6395"/>
                      <a:pt x="9447" y="6435"/>
                      <a:pt x="9861" y="6435"/>
                    </a:cubicBezTo>
                    <a:cubicBezTo>
                      <a:pt x="11692" y="6435"/>
                      <a:pt x="13347" y="5641"/>
                      <a:pt x="13718" y="4289"/>
                    </a:cubicBezTo>
                    <a:cubicBezTo>
                      <a:pt x="14172" y="2633"/>
                      <a:pt x="5003" y="1"/>
                      <a:pt x="50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25;p69"/>
              <p:cNvSpPr/>
              <p:nvPr/>
            </p:nvSpPr>
            <p:spPr>
              <a:xfrm>
                <a:off x="-2440524" y="4292673"/>
                <a:ext cx="129027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7853" extrusionOk="0">
                    <a:moveTo>
                      <a:pt x="4247" y="0"/>
                    </a:moveTo>
                    <a:cubicBezTo>
                      <a:pt x="2387" y="0"/>
                      <a:pt x="736" y="1326"/>
                      <a:pt x="391" y="3222"/>
                    </a:cubicBezTo>
                    <a:cubicBezTo>
                      <a:pt x="0" y="5354"/>
                      <a:pt x="1414" y="7399"/>
                      <a:pt x="3546" y="7788"/>
                    </a:cubicBezTo>
                    <a:cubicBezTo>
                      <a:pt x="3785" y="7832"/>
                      <a:pt x="4022" y="7853"/>
                      <a:pt x="4256" y="7853"/>
                    </a:cubicBezTo>
                    <a:cubicBezTo>
                      <a:pt x="6117" y="7853"/>
                      <a:pt x="7769" y="6527"/>
                      <a:pt x="8114" y="4631"/>
                    </a:cubicBezTo>
                    <a:cubicBezTo>
                      <a:pt x="8503" y="2498"/>
                      <a:pt x="7090" y="454"/>
                      <a:pt x="4957" y="65"/>
                    </a:cubicBezTo>
                    <a:cubicBezTo>
                      <a:pt x="4719" y="21"/>
                      <a:pt x="4481" y="0"/>
                      <a:pt x="4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26;p69"/>
              <p:cNvSpPr/>
              <p:nvPr/>
            </p:nvSpPr>
            <p:spPr>
              <a:xfrm>
                <a:off x="-2162867" y="4364515"/>
                <a:ext cx="64908" cy="54272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3577" extrusionOk="0">
                    <a:moveTo>
                      <a:pt x="2374" y="1377"/>
                    </a:moveTo>
                    <a:cubicBezTo>
                      <a:pt x="2374" y="1377"/>
                      <a:pt x="2381" y="1377"/>
                      <a:pt x="2397" y="1379"/>
                    </a:cubicBezTo>
                    <a:lnTo>
                      <a:pt x="2397" y="1379"/>
                    </a:lnTo>
                    <a:cubicBezTo>
                      <a:pt x="2397" y="1379"/>
                      <a:pt x="2397" y="1379"/>
                      <a:pt x="2397" y="1379"/>
                    </a:cubicBezTo>
                    <a:lnTo>
                      <a:pt x="2397" y="1379"/>
                    </a:lnTo>
                    <a:cubicBezTo>
                      <a:pt x="2383" y="1378"/>
                      <a:pt x="2374" y="1377"/>
                      <a:pt x="2374" y="1377"/>
                    </a:cubicBezTo>
                    <a:close/>
                    <a:moveTo>
                      <a:pt x="2406" y="1380"/>
                    </a:moveTo>
                    <a:lnTo>
                      <a:pt x="2406" y="1380"/>
                    </a:lnTo>
                    <a:cubicBezTo>
                      <a:pt x="2408" y="1380"/>
                      <a:pt x="2409" y="1381"/>
                      <a:pt x="2410" y="1381"/>
                    </a:cubicBezTo>
                    <a:lnTo>
                      <a:pt x="2412" y="1381"/>
                    </a:lnTo>
                    <a:lnTo>
                      <a:pt x="2414" y="1381"/>
                    </a:lnTo>
                    <a:lnTo>
                      <a:pt x="2414" y="1381"/>
                    </a:lnTo>
                    <a:cubicBezTo>
                      <a:pt x="2411" y="1381"/>
                      <a:pt x="2409" y="1381"/>
                      <a:pt x="2407" y="1381"/>
                    </a:cubicBezTo>
                    <a:lnTo>
                      <a:pt x="2407" y="1381"/>
                    </a:lnTo>
                    <a:cubicBezTo>
                      <a:pt x="2406" y="1381"/>
                      <a:pt x="2406" y="1380"/>
                      <a:pt x="2406" y="1380"/>
                    </a:cubicBezTo>
                    <a:close/>
                    <a:moveTo>
                      <a:pt x="2668" y="1385"/>
                    </a:moveTo>
                    <a:cubicBezTo>
                      <a:pt x="2666" y="1386"/>
                      <a:pt x="2665" y="1387"/>
                      <a:pt x="2664" y="1387"/>
                    </a:cubicBezTo>
                    <a:lnTo>
                      <a:pt x="2664" y="1387"/>
                    </a:lnTo>
                    <a:lnTo>
                      <a:pt x="2668" y="1385"/>
                    </a:lnTo>
                    <a:close/>
                    <a:moveTo>
                      <a:pt x="2566" y="0"/>
                    </a:moveTo>
                    <a:cubicBezTo>
                      <a:pt x="2565" y="0"/>
                      <a:pt x="2566" y="0"/>
                      <a:pt x="2568" y="0"/>
                    </a:cubicBezTo>
                    <a:lnTo>
                      <a:pt x="2554" y="0"/>
                    </a:lnTo>
                    <a:lnTo>
                      <a:pt x="2527" y="3"/>
                    </a:lnTo>
                    <a:lnTo>
                      <a:pt x="2415" y="17"/>
                    </a:lnTo>
                    <a:cubicBezTo>
                      <a:pt x="2342" y="29"/>
                      <a:pt x="2271" y="47"/>
                      <a:pt x="2201" y="69"/>
                    </a:cubicBezTo>
                    <a:lnTo>
                      <a:pt x="2076" y="126"/>
                    </a:lnTo>
                    <a:cubicBezTo>
                      <a:pt x="2000" y="158"/>
                      <a:pt x="1926" y="199"/>
                      <a:pt x="1858" y="246"/>
                    </a:cubicBezTo>
                    <a:cubicBezTo>
                      <a:pt x="1729" y="323"/>
                      <a:pt x="1634" y="409"/>
                      <a:pt x="1540" y="489"/>
                    </a:cubicBezTo>
                    <a:cubicBezTo>
                      <a:pt x="1367" y="641"/>
                      <a:pt x="1207" y="807"/>
                      <a:pt x="1060" y="984"/>
                    </a:cubicBezTo>
                    <a:cubicBezTo>
                      <a:pt x="813" y="1285"/>
                      <a:pt x="597" y="1609"/>
                      <a:pt x="415" y="1954"/>
                    </a:cubicBezTo>
                    <a:cubicBezTo>
                      <a:pt x="287" y="2201"/>
                      <a:pt x="176" y="2458"/>
                      <a:pt x="87" y="2723"/>
                    </a:cubicBezTo>
                    <a:cubicBezTo>
                      <a:pt x="52" y="2826"/>
                      <a:pt x="22" y="2932"/>
                      <a:pt x="1" y="3040"/>
                    </a:cubicBezTo>
                    <a:cubicBezTo>
                      <a:pt x="1" y="3040"/>
                      <a:pt x="114" y="2996"/>
                      <a:pt x="297" y="2905"/>
                    </a:cubicBezTo>
                    <a:cubicBezTo>
                      <a:pt x="480" y="2814"/>
                      <a:pt x="732" y="2676"/>
                      <a:pt x="1010" y="2502"/>
                    </a:cubicBezTo>
                    <a:cubicBezTo>
                      <a:pt x="1290" y="2327"/>
                      <a:pt x="1600" y="2110"/>
                      <a:pt x="1912" y="1885"/>
                    </a:cubicBezTo>
                    <a:cubicBezTo>
                      <a:pt x="2062" y="1779"/>
                      <a:pt x="2218" y="1670"/>
                      <a:pt x="2375" y="1559"/>
                    </a:cubicBezTo>
                    <a:cubicBezTo>
                      <a:pt x="2416" y="1530"/>
                      <a:pt x="2458" y="1504"/>
                      <a:pt x="2496" y="1481"/>
                    </a:cubicBezTo>
                    <a:lnTo>
                      <a:pt x="2496" y="1481"/>
                    </a:lnTo>
                    <a:cubicBezTo>
                      <a:pt x="2596" y="1593"/>
                      <a:pt x="2706" y="1741"/>
                      <a:pt x="2813" y="1879"/>
                    </a:cubicBezTo>
                    <a:cubicBezTo>
                      <a:pt x="3037" y="2180"/>
                      <a:pt x="3258" y="2481"/>
                      <a:pt x="3467" y="2737"/>
                    </a:cubicBezTo>
                    <a:cubicBezTo>
                      <a:pt x="3676" y="2993"/>
                      <a:pt x="3868" y="3205"/>
                      <a:pt x="4009" y="3350"/>
                    </a:cubicBezTo>
                    <a:cubicBezTo>
                      <a:pt x="4149" y="3497"/>
                      <a:pt x="4245" y="3577"/>
                      <a:pt x="4245" y="3577"/>
                    </a:cubicBezTo>
                    <a:cubicBezTo>
                      <a:pt x="4260" y="3468"/>
                      <a:pt x="4267" y="3358"/>
                      <a:pt x="4267" y="3249"/>
                    </a:cubicBezTo>
                    <a:cubicBezTo>
                      <a:pt x="4278" y="2573"/>
                      <a:pt x="4152" y="1903"/>
                      <a:pt x="3900" y="1276"/>
                    </a:cubicBezTo>
                    <a:cubicBezTo>
                      <a:pt x="3810" y="1071"/>
                      <a:pt x="3719" y="862"/>
                      <a:pt x="3561" y="638"/>
                    </a:cubicBezTo>
                    <a:cubicBezTo>
                      <a:pt x="3470" y="500"/>
                      <a:pt x="3362" y="376"/>
                      <a:pt x="3238" y="270"/>
                    </a:cubicBezTo>
                    <a:cubicBezTo>
                      <a:pt x="3170" y="217"/>
                      <a:pt x="3099" y="170"/>
                      <a:pt x="3023" y="131"/>
                    </a:cubicBezTo>
                    <a:cubicBezTo>
                      <a:pt x="2984" y="109"/>
                      <a:pt x="2944" y="91"/>
                      <a:pt x="2907" y="75"/>
                    </a:cubicBezTo>
                    <a:lnTo>
                      <a:pt x="2851" y="53"/>
                    </a:lnTo>
                    <a:lnTo>
                      <a:pt x="2831" y="47"/>
                    </a:lnTo>
                    <a:lnTo>
                      <a:pt x="2754" y="25"/>
                    </a:lnTo>
                    <a:lnTo>
                      <a:pt x="2736" y="20"/>
                    </a:lnTo>
                    <a:lnTo>
                      <a:pt x="2736" y="20"/>
                    </a:lnTo>
                    <a:cubicBezTo>
                      <a:pt x="2758" y="23"/>
                      <a:pt x="2767" y="24"/>
                      <a:pt x="2768" y="24"/>
                    </a:cubicBezTo>
                    <a:cubicBezTo>
                      <a:pt x="2770" y="24"/>
                      <a:pt x="2570" y="0"/>
                      <a:pt x="2566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27;p69"/>
              <p:cNvSpPr/>
              <p:nvPr/>
            </p:nvSpPr>
            <p:spPr>
              <a:xfrm>
                <a:off x="-2272822" y="4408090"/>
                <a:ext cx="64847" cy="54287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3578" extrusionOk="0">
                    <a:moveTo>
                      <a:pt x="2734" y="19"/>
                    </a:moveTo>
                    <a:cubicBezTo>
                      <a:pt x="2735" y="19"/>
                      <a:pt x="2736" y="20"/>
                      <a:pt x="2737" y="20"/>
                    </a:cubicBezTo>
                    <a:lnTo>
                      <a:pt x="2737" y="20"/>
                    </a:lnTo>
                    <a:lnTo>
                      <a:pt x="2736" y="19"/>
                    </a:lnTo>
                    <a:close/>
                    <a:moveTo>
                      <a:pt x="2376" y="1376"/>
                    </a:moveTo>
                    <a:cubicBezTo>
                      <a:pt x="2376" y="1376"/>
                      <a:pt x="2383" y="1377"/>
                      <a:pt x="2398" y="1379"/>
                    </a:cubicBezTo>
                    <a:lnTo>
                      <a:pt x="2398" y="1379"/>
                    </a:lnTo>
                    <a:cubicBezTo>
                      <a:pt x="2399" y="1379"/>
                      <a:pt x="2399" y="1379"/>
                      <a:pt x="2399" y="1379"/>
                    </a:cubicBezTo>
                    <a:lnTo>
                      <a:pt x="2399" y="1379"/>
                    </a:lnTo>
                    <a:cubicBezTo>
                      <a:pt x="2385" y="1377"/>
                      <a:pt x="2376" y="1376"/>
                      <a:pt x="2376" y="1376"/>
                    </a:cubicBezTo>
                    <a:close/>
                    <a:moveTo>
                      <a:pt x="2406" y="1379"/>
                    </a:moveTo>
                    <a:lnTo>
                      <a:pt x="2406" y="1379"/>
                    </a:lnTo>
                    <a:cubicBezTo>
                      <a:pt x="2408" y="1380"/>
                      <a:pt x="2410" y="1380"/>
                      <a:pt x="2412" y="1380"/>
                    </a:cubicBezTo>
                    <a:lnTo>
                      <a:pt x="2413" y="1380"/>
                    </a:lnTo>
                    <a:lnTo>
                      <a:pt x="2415" y="1381"/>
                    </a:lnTo>
                    <a:lnTo>
                      <a:pt x="2415" y="1381"/>
                    </a:lnTo>
                    <a:cubicBezTo>
                      <a:pt x="2412" y="1380"/>
                      <a:pt x="2409" y="1380"/>
                      <a:pt x="2406" y="1380"/>
                    </a:cubicBezTo>
                    <a:lnTo>
                      <a:pt x="2406" y="1380"/>
                    </a:lnTo>
                    <a:cubicBezTo>
                      <a:pt x="2406" y="1379"/>
                      <a:pt x="2406" y="1379"/>
                      <a:pt x="2406" y="1379"/>
                    </a:cubicBezTo>
                    <a:close/>
                    <a:moveTo>
                      <a:pt x="2669" y="1385"/>
                    </a:moveTo>
                    <a:cubicBezTo>
                      <a:pt x="2666" y="1386"/>
                      <a:pt x="2663" y="1388"/>
                      <a:pt x="2660" y="1390"/>
                    </a:cubicBezTo>
                    <a:lnTo>
                      <a:pt x="2660" y="1390"/>
                    </a:lnTo>
                    <a:lnTo>
                      <a:pt x="2669" y="1385"/>
                    </a:lnTo>
                    <a:close/>
                    <a:moveTo>
                      <a:pt x="2567" y="1"/>
                    </a:moveTo>
                    <a:cubicBezTo>
                      <a:pt x="2567" y="1"/>
                      <a:pt x="2567" y="1"/>
                      <a:pt x="2569" y="1"/>
                    </a:cubicBezTo>
                    <a:lnTo>
                      <a:pt x="2556" y="1"/>
                    </a:lnTo>
                    <a:lnTo>
                      <a:pt x="2528" y="3"/>
                    </a:lnTo>
                    <a:lnTo>
                      <a:pt x="2416" y="18"/>
                    </a:lnTo>
                    <a:cubicBezTo>
                      <a:pt x="2344" y="30"/>
                      <a:pt x="2272" y="47"/>
                      <a:pt x="2203" y="69"/>
                    </a:cubicBezTo>
                    <a:lnTo>
                      <a:pt x="2077" y="127"/>
                    </a:lnTo>
                    <a:cubicBezTo>
                      <a:pt x="2000" y="160"/>
                      <a:pt x="1927" y="199"/>
                      <a:pt x="1859" y="246"/>
                    </a:cubicBezTo>
                    <a:cubicBezTo>
                      <a:pt x="1731" y="325"/>
                      <a:pt x="1634" y="410"/>
                      <a:pt x="1541" y="490"/>
                    </a:cubicBezTo>
                    <a:cubicBezTo>
                      <a:pt x="1367" y="641"/>
                      <a:pt x="1208" y="808"/>
                      <a:pt x="1062" y="985"/>
                    </a:cubicBezTo>
                    <a:cubicBezTo>
                      <a:pt x="813" y="1286"/>
                      <a:pt x="598" y="1610"/>
                      <a:pt x="417" y="1955"/>
                    </a:cubicBezTo>
                    <a:cubicBezTo>
                      <a:pt x="287" y="2202"/>
                      <a:pt x="178" y="2459"/>
                      <a:pt x="88" y="2724"/>
                    </a:cubicBezTo>
                    <a:cubicBezTo>
                      <a:pt x="52" y="2827"/>
                      <a:pt x="23" y="2933"/>
                      <a:pt x="1" y="3040"/>
                    </a:cubicBezTo>
                    <a:cubicBezTo>
                      <a:pt x="1" y="3040"/>
                      <a:pt x="114" y="2995"/>
                      <a:pt x="299" y="2904"/>
                    </a:cubicBezTo>
                    <a:cubicBezTo>
                      <a:pt x="482" y="2813"/>
                      <a:pt x="732" y="2676"/>
                      <a:pt x="1012" y="2502"/>
                    </a:cubicBezTo>
                    <a:cubicBezTo>
                      <a:pt x="1292" y="2326"/>
                      <a:pt x="1602" y="2110"/>
                      <a:pt x="1914" y="1884"/>
                    </a:cubicBezTo>
                    <a:cubicBezTo>
                      <a:pt x="2064" y="1777"/>
                      <a:pt x="2220" y="1669"/>
                      <a:pt x="2377" y="1557"/>
                    </a:cubicBezTo>
                    <a:cubicBezTo>
                      <a:pt x="2417" y="1529"/>
                      <a:pt x="2458" y="1503"/>
                      <a:pt x="2497" y="1480"/>
                    </a:cubicBezTo>
                    <a:lnTo>
                      <a:pt x="2497" y="1480"/>
                    </a:lnTo>
                    <a:cubicBezTo>
                      <a:pt x="2595" y="1591"/>
                      <a:pt x="2706" y="1739"/>
                      <a:pt x="2813" y="1878"/>
                    </a:cubicBezTo>
                    <a:cubicBezTo>
                      <a:pt x="3037" y="2179"/>
                      <a:pt x="3258" y="2483"/>
                      <a:pt x="3467" y="2738"/>
                    </a:cubicBezTo>
                    <a:cubicBezTo>
                      <a:pt x="3677" y="2992"/>
                      <a:pt x="3868" y="3204"/>
                      <a:pt x="4009" y="3351"/>
                    </a:cubicBezTo>
                    <a:cubicBezTo>
                      <a:pt x="4149" y="3496"/>
                      <a:pt x="4245" y="3578"/>
                      <a:pt x="4245" y="3578"/>
                    </a:cubicBezTo>
                    <a:cubicBezTo>
                      <a:pt x="4260" y="3469"/>
                      <a:pt x="4267" y="3358"/>
                      <a:pt x="4269" y="3249"/>
                    </a:cubicBezTo>
                    <a:cubicBezTo>
                      <a:pt x="4273" y="2969"/>
                      <a:pt x="4254" y="2689"/>
                      <a:pt x="4211" y="2412"/>
                    </a:cubicBezTo>
                    <a:cubicBezTo>
                      <a:pt x="4152" y="2023"/>
                      <a:pt x="4048" y="1642"/>
                      <a:pt x="3901" y="1277"/>
                    </a:cubicBezTo>
                    <a:cubicBezTo>
                      <a:pt x="3810" y="1071"/>
                      <a:pt x="3721" y="862"/>
                      <a:pt x="3561" y="637"/>
                    </a:cubicBezTo>
                    <a:cubicBezTo>
                      <a:pt x="3471" y="501"/>
                      <a:pt x="3364" y="377"/>
                      <a:pt x="3240" y="269"/>
                    </a:cubicBezTo>
                    <a:cubicBezTo>
                      <a:pt x="3172" y="216"/>
                      <a:pt x="3100" y="171"/>
                      <a:pt x="3025" y="130"/>
                    </a:cubicBezTo>
                    <a:cubicBezTo>
                      <a:pt x="2985" y="110"/>
                      <a:pt x="2948" y="92"/>
                      <a:pt x="2910" y="75"/>
                    </a:cubicBezTo>
                    <a:lnTo>
                      <a:pt x="2852" y="53"/>
                    </a:lnTo>
                    <a:lnTo>
                      <a:pt x="2834" y="48"/>
                    </a:lnTo>
                    <a:lnTo>
                      <a:pt x="2755" y="25"/>
                    </a:lnTo>
                    <a:lnTo>
                      <a:pt x="2737" y="20"/>
                    </a:lnTo>
                    <a:lnTo>
                      <a:pt x="2737" y="20"/>
                    </a:lnTo>
                    <a:cubicBezTo>
                      <a:pt x="2756" y="22"/>
                      <a:pt x="2769" y="23"/>
                      <a:pt x="2769" y="23"/>
                    </a:cubicBezTo>
                    <a:cubicBezTo>
                      <a:pt x="2769" y="23"/>
                      <a:pt x="2760" y="22"/>
                      <a:pt x="2737" y="20"/>
                    </a:cubicBezTo>
                    <a:lnTo>
                      <a:pt x="2737" y="20"/>
                    </a:lnTo>
                    <a:lnTo>
                      <a:pt x="2737" y="20"/>
                    </a:lnTo>
                    <a:lnTo>
                      <a:pt x="2737" y="20"/>
                    </a:lnTo>
                    <a:cubicBezTo>
                      <a:pt x="2681" y="13"/>
                      <a:pt x="2571" y="1"/>
                      <a:pt x="2567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28;p69"/>
              <p:cNvSpPr/>
              <p:nvPr/>
            </p:nvSpPr>
            <p:spPr>
              <a:xfrm>
                <a:off x="-2063229" y="4435552"/>
                <a:ext cx="64969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353" extrusionOk="0">
                    <a:moveTo>
                      <a:pt x="2451" y="1364"/>
                    </a:moveTo>
                    <a:cubicBezTo>
                      <a:pt x="2450" y="1365"/>
                      <a:pt x="2448" y="1366"/>
                      <a:pt x="2446" y="1367"/>
                    </a:cubicBezTo>
                    <a:lnTo>
                      <a:pt x="2446" y="1367"/>
                    </a:lnTo>
                    <a:lnTo>
                      <a:pt x="2451" y="1364"/>
                    </a:lnTo>
                    <a:close/>
                    <a:moveTo>
                      <a:pt x="2366" y="1"/>
                    </a:moveTo>
                    <a:cubicBezTo>
                      <a:pt x="2310" y="1"/>
                      <a:pt x="2165" y="1"/>
                      <a:pt x="2187" y="1"/>
                    </a:cubicBezTo>
                    <a:lnTo>
                      <a:pt x="2173" y="4"/>
                    </a:lnTo>
                    <a:lnTo>
                      <a:pt x="2146" y="10"/>
                    </a:lnTo>
                    <a:lnTo>
                      <a:pt x="2038" y="38"/>
                    </a:lnTo>
                    <a:cubicBezTo>
                      <a:pt x="1967" y="57"/>
                      <a:pt x="1897" y="83"/>
                      <a:pt x="1831" y="113"/>
                    </a:cubicBezTo>
                    <a:lnTo>
                      <a:pt x="1713" y="185"/>
                    </a:lnTo>
                    <a:cubicBezTo>
                      <a:pt x="1642" y="227"/>
                      <a:pt x="1574" y="275"/>
                      <a:pt x="1512" y="331"/>
                    </a:cubicBezTo>
                    <a:cubicBezTo>
                      <a:pt x="1393" y="424"/>
                      <a:pt x="1307" y="521"/>
                      <a:pt x="1224" y="610"/>
                    </a:cubicBezTo>
                    <a:cubicBezTo>
                      <a:pt x="1071" y="782"/>
                      <a:pt x="932" y="966"/>
                      <a:pt x="808" y="1159"/>
                    </a:cubicBezTo>
                    <a:cubicBezTo>
                      <a:pt x="597" y="1486"/>
                      <a:pt x="422" y="1836"/>
                      <a:pt x="284" y="2199"/>
                    </a:cubicBezTo>
                    <a:cubicBezTo>
                      <a:pt x="184" y="2459"/>
                      <a:pt x="107" y="2727"/>
                      <a:pt x="49" y="3001"/>
                    </a:cubicBezTo>
                    <a:cubicBezTo>
                      <a:pt x="27" y="3109"/>
                      <a:pt x="10" y="3218"/>
                      <a:pt x="1" y="3327"/>
                    </a:cubicBezTo>
                    <a:cubicBezTo>
                      <a:pt x="1" y="3327"/>
                      <a:pt x="108" y="3268"/>
                      <a:pt x="279" y="3156"/>
                    </a:cubicBezTo>
                    <a:cubicBezTo>
                      <a:pt x="451" y="3042"/>
                      <a:pt x="684" y="2874"/>
                      <a:pt x="939" y="2668"/>
                    </a:cubicBezTo>
                    <a:cubicBezTo>
                      <a:pt x="1197" y="2462"/>
                      <a:pt x="1477" y="2210"/>
                      <a:pt x="1761" y="1948"/>
                    </a:cubicBezTo>
                    <a:lnTo>
                      <a:pt x="2182" y="1569"/>
                    </a:lnTo>
                    <a:cubicBezTo>
                      <a:pt x="2219" y="1536"/>
                      <a:pt x="2256" y="1506"/>
                      <a:pt x="2292" y="1479"/>
                    </a:cubicBezTo>
                    <a:lnTo>
                      <a:pt x="2292" y="1479"/>
                    </a:lnTo>
                    <a:cubicBezTo>
                      <a:pt x="2403" y="1577"/>
                      <a:pt x="2531" y="1710"/>
                      <a:pt x="2654" y="1837"/>
                    </a:cubicBezTo>
                    <a:cubicBezTo>
                      <a:pt x="2913" y="2108"/>
                      <a:pt x="3170" y="2382"/>
                      <a:pt x="3407" y="2609"/>
                    </a:cubicBezTo>
                    <a:cubicBezTo>
                      <a:pt x="3644" y="2839"/>
                      <a:pt x="3861" y="3024"/>
                      <a:pt x="4018" y="3154"/>
                    </a:cubicBezTo>
                    <a:cubicBezTo>
                      <a:pt x="4175" y="3283"/>
                      <a:pt x="4278" y="3352"/>
                      <a:pt x="4278" y="3352"/>
                    </a:cubicBezTo>
                    <a:cubicBezTo>
                      <a:pt x="4281" y="3242"/>
                      <a:pt x="4275" y="3131"/>
                      <a:pt x="4263" y="3022"/>
                    </a:cubicBezTo>
                    <a:cubicBezTo>
                      <a:pt x="4234" y="2744"/>
                      <a:pt x="4181" y="2469"/>
                      <a:pt x="4106" y="2199"/>
                    </a:cubicBezTo>
                    <a:cubicBezTo>
                      <a:pt x="4001" y="1821"/>
                      <a:pt x="3852" y="1454"/>
                      <a:pt x="3661" y="1109"/>
                    </a:cubicBezTo>
                    <a:cubicBezTo>
                      <a:pt x="3547" y="916"/>
                      <a:pt x="3434" y="719"/>
                      <a:pt x="3248" y="516"/>
                    </a:cubicBezTo>
                    <a:cubicBezTo>
                      <a:pt x="3142" y="390"/>
                      <a:pt x="3021" y="280"/>
                      <a:pt x="2884" y="188"/>
                    </a:cubicBezTo>
                    <a:cubicBezTo>
                      <a:pt x="2810" y="144"/>
                      <a:pt x="2733" y="107"/>
                      <a:pt x="2653" y="76"/>
                    </a:cubicBezTo>
                    <a:cubicBezTo>
                      <a:pt x="2613" y="60"/>
                      <a:pt x="2573" y="47"/>
                      <a:pt x="2533" y="36"/>
                    </a:cubicBezTo>
                    <a:lnTo>
                      <a:pt x="2474" y="21"/>
                    </a:lnTo>
                    <a:lnTo>
                      <a:pt x="2454" y="17"/>
                    </a:lnTo>
                    <a:lnTo>
                      <a:pt x="2374" y="4"/>
                    </a:lnTo>
                    <a:lnTo>
                      <a:pt x="2355" y="1"/>
                    </a:lnTo>
                    <a:lnTo>
                      <a:pt x="2352" y="1"/>
                    </a:lnTo>
                    <a:cubicBezTo>
                      <a:pt x="2399" y="1"/>
                      <a:pt x="2394" y="1"/>
                      <a:pt x="2366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9;p69"/>
              <p:cNvSpPr/>
              <p:nvPr/>
            </p:nvSpPr>
            <p:spPr>
              <a:xfrm>
                <a:off x="-2152899" y="4488929"/>
                <a:ext cx="64953" cy="50843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3351" extrusionOk="0">
                    <a:moveTo>
                      <a:pt x="2356" y="1387"/>
                    </a:moveTo>
                    <a:lnTo>
                      <a:pt x="2356" y="1387"/>
                    </a:lnTo>
                    <a:cubicBezTo>
                      <a:pt x="2359" y="1387"/>
                      <a:pt x="2359" y="1388"/>
                      <a:pt x="2356" y="1388"/>
                    </a:cubicBezTo>
                    <a:lnTo>
                      <a:pt x="2356" y="1388"/>
                    </a:lnTo>
                    <a:lnTo>
                      <a:pt x="2356" y="1387"/>
                    </a:lnTo>
                    <a:close/>
                    <a:moveTo>
                      <a:pt x="2188" y="1"/>
                    </a:moveTo>
                    <a:lnTo>
                      <a:pt x="2172" y="4"/>
                    </a:lnTo>
                    <a:lnTo>
                      <a:pt x="2145" y="8"/>
                    </a:lnTo>
                    <a:lnTo>
                      <a:pt x="2038" y="36"/>
                    </a:lnTo>
                    <a:cubicBezTo>
                      <a:pt x="1967" y="57"/>
                      <a:pt x="1899" y="83"/>
                      <a:pt x="1830" y="113"/>
                    </a:cubicBezTo>
                    <a:lnTo>
                      <a:pt x="1714" y="184"/>
                    </a:lnTo>
                    <a:cubicBezTo>
                      <a:pt x="1641" y="226"/>
                      <a:pt x="1573" y="275"/>
                      <a:pt x="1511" y="331"/>
                    </a:cubicBezTo>
                    <a:cubicBezTo>
                      <a:pt x="1393" y="423"/>
                      <a:pt x="1308" y="520"/>
                      <a:pt x="1223" y="611"/>
                    </a:cubicBezTo>
                    <a:cubicBezTo>
                      <a:pt x="1071" y="782"/>
                      <a:pt x="931" y="965"/>
                      <a:pt x="807" y="1159"/>
                    </a:cubicBezTo>
                    <a:cubicBezTo>
                      <a:pt x="598" y="1487"/>
                      <a:pt x="423" y="1835"/>
                      <a:pt x="284" y="2200"/>
                    </a:cubicBezTo>
                    <a:cubicBezTo>
                      <a:pt x="185" y="2460"/>
                      <a:pt x="106" y="2728"/>
                      <a:pt x="49" y="3001"/>
                    </a:cubicBezTo>
                    <a:cubicBezTo>
                      <a:pt x="26" y="3108"/>
                      <a:pt x="10" y="3217"/>
                      <a:pt x="0" y="3326"/>
                    </a:cubicBezTo>
                    <a:cubicBezTo>
                      <a:pt x="0" y="3326"/>
                      <a:pt x="108" y="3267"/>
                      <a:pt x="279" y="3155"/>
                    </a:cubicBezTo>
                    <a:cubicBezTo>
                      <a:pt x="450" y="3043"/>
                      <a:pt x="683" y="2875"/>
                      <a:pt x="939" y="2669"/>
                    </a:cubicBezTo>
                    <a:cubicBezTo>
                      <a:pt x="1196" y="2462"/>
                      <a:pt x="1478" y="2211"/>
                      <a:pt x="1761" y="1947"/>
                    </a:cubicBezTo>
                    <a:cubicBezTo>
                      <a:pt x="1897" y="1826"/>
                      <a:pt x="2038" y="1698"/>
                      <a:pt x="2182" y="1569"/>
                    </a:cubicBezTo>
                    <a:cubicBezTo>
                      <a:pt x="2219" y="1535"/>
                      <a:pt x="2256" y="1505"/>
                      <a:pt x="2292" y="1478"/>
                    </a:cubicBezTo>
                    <a:lnTo>
                      <a:pt x="2292" y="1478"/>
                    </a:lnTo>
                    <a:cubicBezTo>
                      <a:pt x="2403" y="1576"/>
                      <a:pt x="2533" y="1710"/>
                      <a:pt x="2654" y="1835"/>
                    </a:cubicBezTo>
                    <a:cubicBezTo>
                      <a:pt x="2913" y="2108"/>
                      <a:pt x="3170" y="2382"/>
                      <a:pt x="3408" y="2609"/>
                    </a:cubicBezTo>
                    <a:cubicBezTo>
                      <a:pt x="3645" y="2837"/>
                      <a:pt x="3860" y="3024"/>
                      <a:pt x="4018" y="3154"/>
                    </a:cubicBezTo>
                    <a:cubicBezTo>
                      <a:pt x="4175" y="3282"/>
                      <a:pt x="4279" y="3350"/>
                      <a:pt x="4279" y="3350"/>
                    </a:cubicBezTo>
                    <a:cubicBezTo>
                      <a:pt x="4281" y="3240"/>
                      <a:pt x="4276" y="3131"/>
                      <a:pt x="4264" y="3022"/>
                    </a:cubicBezTo>
                    <a:cubicBezTo>
                      <a:pt x="4192" y="2350"/>
                      <a:pt x="3987" y="1699"/>
                      <a:pt x="3662" y="1109"/>
                    </a:cubicBezTo>
                    <a:cubicBezTo>
                      <a:pt x="3548" y="915"/>
                      <a:pt x="3433" y="718"/>
                      <a:pt x="3247" y="514"/>
                    </a:cubicBezTo>
                    <a:cubicBezTo>
                      <a:pt x="3143" y="388"/>
                      <a:pt x="3020" y="278"/>
                      <a:pt x="2884" y="187"/>
                    </a:cubicBezTo>
                    <a:cubicBezTo>
                      <a:pt x="2810" y="143"/>
                      <a:pt x="2732" y="107"/>
                      <a:pt x="2654" y="77"/>
                    </a:cubicBezTo>
                    <a:cubicBezTo>
                      <a:pt x="2614" y="61"/>
                      <a:pt x="2574" y="48"/>
                      <a:pt x="2533" y="37"/>
                    </a:cubicBezTo>
                    <a:lnTo>
                      <a:pt x="2474" y="21"/>
                    </a:lnTo>
                    <a:lnTo>
                      <a:pt x="2454" y="18"/>
                    </a:lnTo>
                    <a:lnTo>
                      <a:pt x="2375" y="4"/>
                    </a:lnTo>
                    <a:lnTo>
                      <a:pt x="2354" y="1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30;p69"/>
              <p:cNvSpPr/>
              <p:nvPr/>
            </p:nvSpPr>
            <p:spPr>
              <a:xfrm>
                <a:off x="-2356483" y="4480311"/>
                <a:ext cx="64969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353" extrusionOk="0">
                    <a:moveTo>
                      <a:pt x="2354" y="1389"/>
                    </a:moveTo>
                    <a:cubicBezTo>
                      <a:pt x="2358" y="1389"/>
                      <a:pt x="2357" y="1389"/>
                      <a:pt x="2354" y="1389"/>
                    </a:cubicBezTo>
                    <a:lnTo>
                      <a:pt x="2354" y="1389"/>
                    </a:lnTo>
                    <a:lnTo>
                      <a:pt x="2354" y="1389"/>
                    </a:lnTo>
                    <a:close/>
                    <a:moveTo>
                      <a:pt x="2365" y="1"/>
                    </a:moveTo>
                    <a:cubicBezTo>
                      <a:pt x="2309" y="1"/>
                      <a:pt x="2164" y="1"/>
                      <a:pt x="2186" y="1"/>
                    </a:cubicBezTo>
                    <a:lnTo>
                      <a:pt x="2173" y="4"/>
                    </a:lnTo>
                    <a:lnTo>
                      <a:pt x="2145" y="9"/>
                    </a:lnTo>
                    <a:lnTo>
                      <a:pt x="2036" y="36"/>
                    </a:lnTo>
                    <a:cubicBezTo>
                      <a:pt x="1967" y="56"/>
                      <a:pt x="1897" y="82"/>
                      <a:pt x="1831" y="112"/>
                    </a:cubicBezTo>
                    <a:lnTo>
                      <a:pt x="1713" y="183"/>
                    </a:lnTo>
                    <a:cubicBezTo>
                      <a:pt x="1641" y="225"/>
                      <a:pt x="1573" y="274"/>
                      <a:pt x="1511" y="328"/>
                    </a:cubicBezTo>
                    <a:cubicBezTo>
                      <a:pt x="1393" y="421"/>
                      <a:pt x="1307" y="517"/>
                      <a:pt x="1224" y="608"/>
                    </a:cubicBezTo>
                    <a:cubicBezTo>
                      <a:pt x="1071" y="781"/>
                      <a:pt x="932" y="964"/>
                      <a:pt x="807" y="1158"/>
                    </a:cubicBezTo>
                    <a:cubicBezTo>
                      <a:pt x="599" y="1486"/>
                      <a:pt x="423" y="1834"/>
                      <a:pt x="284" y="2199"/>
                    </a:cubicBezTo>
                    <a:cubicBezTo>
                      <a:pt x="185" y="2459"/>
                      <a:pt x="107" y="2729"/>
                      <a:pt x="49" y="3001"/>
                    </a:cubicBezTo>
                    <a:cubicBezTo>
                      <a:pt x="26" y="3109"/>
                      <a:pt x="10" y="3216"/>
                      <a:pt x="1" y="3325"/>
                    </a:cubicBezTo>
                    <a:cubicBezTo>
                      <a:pt x="1" y="3325"/>
                      <a:pt x="108" y="3269"/>
                      <a:pt x="279" y="3157"/>
                    </a:cubicBezTo>
                    <a:cubicBezTo>
                      <a:pt x="450" y="3045"/>
                      <a:pt x="682" y="2879"/>
                      <a:pt x="939" y="2671"/>
                    </a:cubicBezTo>
                    <a:cubicBezTo>
                      <a:pt x="1196" y="2464"/>
                      <a:pt x="1476" y="2213"/>
                      <a:pt x="1761" y="1949"/>
                    </a:cubicBezTo>
                    <a:cubicBezTo>
                      <a:pt x="1897" y="1828"/>
                      <a:pt x="2038" y="1700"/>
                      <a:pt x="2180" y="1571"/>
                    </a:cubicBezTo>
                    <a:cubicBezTo>
                      <a:pt x="2218" y="1537"/>
                      <a:pt x="2256" y="1507"/>
                      <a:pt x="2292" y="1479"/>
                    </a:cubicBezTo>
                    <a:lnTo>
                      <a:pt x="2292" y="1479"/>
                    </a:lnTo>
                    <a:cubicBezTo>
                      <a:pt x="2403" y="1578"/>
                      <a:pt x="2533" y="1710"/>
                      <a:pt x="2654" y="1837"/>
                    </a:cubicBezTo>
                    <a:cubicBezTo>
                      <a:pt x="2913" y="2108"/>
                      <a:pt x="3169" y="2382"/>
                      <a:pt x="3406" y="2611"/>
                    </a:cubicBezTo>
                    <a:cubicBezTo>
                      <a:pt x="3645" y="2838"/>
                      <a:pt x="3860" y="3025"/>
                      <a:pt x="4018" y="3154"/>
                    </a:cubicBezTo>
                    <a:cubicBezTo>
                      <a:pt x="4175" y="3283"/>
                      <a:pt x="4280" y="3352"/>
                      <a:pt x="4280" y="3352"/>
                    </a:cubicBezTo>
                    <a:cubicBezTo>
                      <a:pt x="4281" y="3242"/>
                      <a:pt x="4275" y="3133"/>
                      <a:pt x="4263" y="3022"/>
                    </a:cubicBezTo>
                    <a:cubicBezTo>
                      <a:pt x="4234" y="2745"/>
                      <a:pt x="4181" y="2470"/>
                      <a:pt x="4107" y="2199"/>
                    </a:cubicBezTo>
                    <a:cubicBezTo>
                      <a:pt x="4001" y="1821"/>
                      <a:pt x="3851" y="1454"/>
                      <a:pt x="3662" y="1109"/>
                    </a:cubicBezTo>
                    <a:cubicBezTo>
                      <a:pt x="3548" y="916"/>
                      <a:pt x="3433" y="719"/>
                      <a:pt x="3247" y="516"/>
                    </a:cubicBezTo>
                    <a:cubicBezTo>
                      <a:pt x="3143" y="390"/>
                      <a:pt x="3020" y="280"/>
                      <a:pt x="2884" y="188"/>
                    </a:cubicBezTo>
                    <a:cubicBezTo>
                      <a:pt x="2810" y="145"/>
                      <a:pt x="2733" y="107"/>
                      <a:pt x="2654" y="77"/>
                    </a:cubicBezTo>
                    <a:cubicBezTo>
                      <a:pt x="2613" y="62"/>
                      <a:pt x="2572" y="48"/>
                      <a:pt x="2533" y="36"/>
                    </a:cubicBezTo>
                    <a:lnTo>
                      <a:pt x="2474" y="21"/>
                    </a:lnTo>
                    <a:lnTo>
                      <a:pt x="2454" y="18"/>
                    </a:lnTo>
                    <a:lnTo>
                      <a:pt x="2374" y="4"/>
                    </a:lnTo>
                    <a:lnTo>
                      <a:pt x="2353" y="1"/>
                    </a:lnTo>
                    <a:lnTo>
                      <a:pt x="2351" y="1"/>
                    </a:lnTo>
                    <a:cubicBezTo>
                      <a:pt x="2399" y="1"/>
                      <a:pt x="2393" y="1"/>
                      <a:pt x="2365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31;p69"/>
              <p:cNvSpPr/>
              <p:nvPr/>
            </p:nvSpPr>
            <p:spPr>
              <a:xfrm>
                <a:off x="-1930697" y="4517969"/>
                <a:ext cx="64969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353" extrusionOk="0">
                    <a:moveTo>
                      <a:pt x="2353" y="0"/>
                    </a:moveTo>
                    <a:cubicBezTo>
                      <a:pt x="2353" y="0"/>
                      <a:pt x="2354" y="0"/>
                      <a:pt x="2354" y="0"/>
                    </a:cubicBezTo>
                    <a:lnTo>
                      <a:pt x="2354" y="0"/>
                    </a:lnTo>
                    <a:lnTo>
                      <a:pt x="2354" y="0"/>
                    </a:lnTo>
                    <a:close/>
                    <a:moveTo>
                      <a:pt x="2354" y="0"/>
                    </a:moveTo>
                    <a:lnTo>
                      <a:pt x="2355" y="0"/>
                    </a:lnTo>
                    <a:lnTo>
                      <a:pt x="2355" y="0"/>
                    </a:lnTo>
                    <a:cubicBezTo>
                      <a:pt x="2392" y="0"/>
                      <a:pt x="2405" y="0"/>
                      <a:pt x="2354" y="0"/>
                    </a:cubicBezTo>
                    <a:close/>
                    <a:moveTo>
                      <a:pt x="2355" y="0"/>
                    </a:moveTo>
                    <a:lnTo>
                      <a:pt x="2355" y="0"/>
                    </a:lnTo>
                    <a:cubicBezTo>
                      <a:pt x="2294" y="0"/>
                      <a:pt x="2167" y="1"/>
                      <a:pt x="2188" y="3"/>
                    </a:cubicBezTo>
                    <a:lnTo>
                      <a:pt x="2174" y="5"/>
                    </a:lnTo>
                    <a:lnTo>
                      <a:pt x="2147" y="9"/>
                    </a:lnTo>
                    <a:lnTo>
                      <a:pt x="2038" y="36"/>
                    </a:lnTo>
                    <a:cubicBezTo>
                      <a:pt x="1967" y="58"/>
                      <a:pt x="1899" y="83"/>
                      <a:pt x="1831" y="114"/>
                    </a:cubicBezTo>
                    <a:lnTo>
                      <a:pt x="1714" y="185"/>
                    </a:lnTo>
                    <a:cubicBezTo>
                      <a:pt x="1642" y="227"/>
                      <a:pt x="1575" y="276"/>
                      <a:pt x="1511" y="330"/>
                    </a:cubicBezTo>
                    <a:cubicBezTo>
                      <a:pt x="1395" y="424"/>
                      <a:pt x="1309" y="521"/>
                      <a:pt x="1224" y="612"/>
                    </a:cubicBezTo>
                    <a:cubicBezTo>
                      <a:pt x="1071" y="783"/>
                      <a:pt x="932" y="966"/>
                      <a:pt x="808" y="1159"/>
                    </a:cubicBezTo>
                    <a:cubicBezTo>
                      <a:pt x="599" y="1488"/>
                      <a:pt x="423" y="1836"/>
                      <a:pt x="284" y="2201"/>
                    </a:cubicBezTo>
                    <a:cubicBezTo>
                      <a:pt x="185" y="2461"/>
                      <a:pt x="107" y="2729"/>
                      <a:pt x="49" y="3003"/>
                    </a:cubicBezTo>
                    <a:cubicBezTo>
                      <a:pt x="27" y="3110"/>
                      <a:pt x="10" y="3219"/>
                      <a:pt x="1" y="3328"/>
                    </a:cubicBezTo>
                    <a:cubicBezTo>
                      <a:pt x="1" y="3328"/>
                      <a:pt x="110" y="3268"/>
                      <a:pt x="279" y="3156"/>
                    </a:cubicBezTo>
                    <a:cubicBezTo>
                      <a:pt x="450" y="3045"/>
                      <a:pt x="682" y="2879"/>
                      <a:pt x="939" y="2672"/>
                    </a:cubicBezTo>
                    <a:cubicBezTo>
                      <a:pt x="1197" y="2464"/>
                      <a:pt x="1478" y="2211"/>
                      <a:pt x="1761" y="1951"/>
                    </a:cubicBezTo>
                    <a:cubicBezTo>
                      <a:pt x="1897" y="1828"/>
                      <a:pt x="2038" y="1701"/>
                      <a:pt x="2182" y="1573"/>
                    </a:cubicBezTo>
                    <a:cubicBezTo>
                      <a:pt x="2219" y="1538"/>
                      <a:pt x="2257" y="1507"/>
                      <a:pt x="2293" y="1480"/>
                    </a:cubicBezTo>
                    <a:lnTo>
                      <a:pt x="2293" y="1480"/>
                    </a:lnTo>
                    <a:cubicBezTo>
                      <a:pt x="2404" y="1579"/>
                      <a:pt x="2533" y="1712"/>
                      <a:pt x="2654" y="1838"/>
                    </a:cubicBezTo>
                    <a:cubicBezTo>
                      <a:pt x="2914" y="2110"/>
                      <a:pt x="3169" y="2381"/>
                      <a:pt x="3406" y="2611"/>
                    </a:cubicBezTo>
                    <a:cubicBezTo>
                      <a:pt x="3645" y="2840"/>
                      <a:pt x="3860" y="3026"/>
                      <a:pt x="4018" y="3154"/>
                    </a:cubicBezTo>
                    <a:cubicBezTo>
                      <a:pt x="4175" y="3285"/>
                      <a:pt x="4280" y="3353"/>
                      <a:pt x="4280" y="3353"/>
                    </a:cubicBezTo>
                    <a:cubicBezTo>
                      <a:pt x="4281" y="3242"/>
                      <a:pt x="4277" y="3133"/>
                      <a:pt x="4265" y="3024"/>
                    </a:cubicBezTo>
                    <a:cubicBezTo>
                      <a:pt x="4193" y="2352"/>
                      <a:pt x="3989" y="1701"/>
                      <a:pt x="3662" y="1110"/>
                    </a:cubicBezTo>
                    <a:cubicBezTo>
                      <a:pt x="3549" y="916"/>
                      <a:pt x="3434" y="719"/>
                      <a:pt x="3249" y="515"/>
                    </a:cubicBezTo>
                    <a:cubicBezTo>
                      <a:pt x="3144" y="389"/>
                      <a:pt x="3022" y="280"/>
                      <a:pt x="2886" y="188"/>
                    </a:cubicBezTo>
                    <a:cubicBezTo>
                      <a:pt x="2811" y="144"/>
                      <a:pt x="2734" y="106"/>
                      <a:pt x="2654" y="76"/>
                    </a:cubicBezTo>
                    <a:cubicBezTo>
                      <a:pt x="2615" y="61"/>
                      <a:pt x="2574" y="47"/>
                      <a:pt x="2535" y="36"/>
                    </a:cubicBezTo>
                    <a:lnTo>
                      <a:pt x="2475" y="20"/>
                    </a:lnTo>
                    <a:lnTo>
                      <a:pt x="2456" y="17"/>
                    </a:lnTo>
                    <a:lnTo>
                      <a:pt x="2376" y="3"/>
                    </a:lnTo>
                    <a:lnTo>
                      <a:pt x="2355" y="0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32;p69"/>
              <p:cNvSpPr/>
              <p:nvPr/>
            </p:nvSpPr>
            <p:spPr>
              <a:xfrm>
                <a:off x="-1890869" y="4411625"/>
                <a:ext cx="64953" cy="50873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3353" extrusionOk="0">
                    <a:moveTo>
                      <a:pt x="2365" y="1"/>
                    </a:moveTo>
                    <a:cubicBezTo>
                      <a:pt x="2308" y="1"/>
                      <a:pt x="2164" y="1"/>
                      <a:pt x="2186" y="1"/>
                    </a:cubicBezTo>
                    <a:lnTo>
                      <a:pt x="2172" y="4"/>
                    </a:lnTo>
                    <a:lnTo>
                      <a:pt x="2145" y="10"/>
                    </a:lnTo>
                    <a:lnTo>
                      <a:pt x="2036" y="36"/>
                    </a:lnTo>
                    <a:cubicBezTo>
                      <a:pt x="1965" y="57"/>
                      <a:pt x="1897" y="83"/>
                      <a:pt x="1830" y="113"/>
                    </a:cubicBezTo>
                    <a:lnTo>
                      <a:pt x="1712" y="186"/>
                    </a:lnTo>
                    <a:cubicBezTo>
                      <a:pt x="1640" y="227"/>
                      <a:pt x="1573" y="277"/>
                      <a:pt x="1509" y="331"/>
                    </a:cubicBezTo>
                    <a:cubicBezTo>
                      <a:pt x="1393" y="424"/>
                      <a:pt x="1307" y="520"/>
                      <a:pt x="1223" y="611"/>
                    </a:cubicBezTo>
                    <a:cubicBezTo>
                      <a:pt x="1070" y="782"/>
                      <a:pt x="931" y="965"/>
                      <a:pt x="807" y="1159"/>
                    </a:cubicBezTo>
                    <a:cubicBezTo>
                      <a:pt x="597" y="1488"/>
                      <a:pt x="421" y="1836"/>
                      <a:pt x="283" y="2200"/>
                    </a:cubicBezTo>
                    <a:cubicBezTo>
                      <a:pt x="183" y="2461"/>
                      <a:pt x="106" y="2729"/>
                      <a:pt x="49" y="3001"/>
                    </a:cubicBezTo>
                    <a:cubicBezTo>
                      <a:pt x="26" y="3109"/>
                      <a:pt x="9" y="3218"/>
                      <a:pt x="0" y="3328"/>
                    </a:cubicBezTo>
                    <a:cubicBezTo>
                      <a:pt x="0" y="3328"/>
                      <a:pt x="108" y="3269"/>
                      <a:pt x="279" y="3157"/>
                    </a:cubicBezTo>
                    <a:cubicBezTo>
                      <a:pt x="450" y="3045"/>
                      <a:pt x="683" y="2877"/>
                      <a:pt x="939" y="2671"/>
                    </a:cubicBezTo>
                    <a:cubicBezTo>
                      <a:pt x="1196" y="2464"/>
                      <a:pt x="1476" y="2211"/>
                      <a:pt x="1761" y="1949"/>
                    </a:cubicBezTo>
                    <a:cubicBezTo>
                      <a:pt x="1897" y="1827"/>
                      <a:pt x="2038" y="1699"/>
                      <a:pt x="2180" y="1571"/>
                    </a:cubicBezTo>
                    <a:cubicBezTo>
                      <a:pt x="2218" y="1537"/>
                      <a:pt x="2256" y="1507"/>
                      <a:pt x="2292" y="1479"/>
                    </a:cubicBezTo>
                    <a:lnTo>
                      <a:pt x="2292" y="1479"/>
                    </a:lnTo>
                    <a:cubicBezTo>
                      <a:pt x="2403" y="1578"/>
                      <a:pt x="2532" y="1712"/>
                      <a:pt x="2654" y="1837"/>
                    </a:cubicBezTo>
                    <a:cubicBezTo>
                      <a:pt x="2912" y="2110"/>
                      <a:pt x="3168" y="2382"/>
                      <a:pt x="3407" y="2611"/>
                    </a:cubicBezTo>
                    <a:cubicBezTo>
                      <a:pt x="3645" y="2839"/>
                      <a:pt x="3860" y="3027"/>
                      <a:pt x="4017" y="3156"/>
                    </a:cubicBezTo>
                    <a:cubicBezTo>
                      <a:pt x="4175" y="3284"/>
                      <a:pt x="4279" y="3352"/>
                      <a:pt x="4279" y="3352"/>
                    </a:cubicBezTo>
                    <a:cubicBezTo>
                      <a:pt x="4281" y="3242"/>
                      <a:pt x="4276" y="3131"/>
                      <a:pt x="4263" y="3022"/>
                    </a:cubicBezTo>
                    <a:cubicBezTo>
                      <a:pt x="4234" y="2744"/>
                      <a:pt x="4181" y="2468"/>
                      <a:pt x="4107" y="2199"/>
                    </a:cubicBezTo>
                    <a:cubicBezTo>
                      <a:pt x="4001" y="1821"/>
                      <a:pt x="3851" y="1454"/>
                      <a:pt x="3662" y="1109"/>
                    </a:cubicBezTo>
                    <a:cubicBezTo>
                      <a:pt x="3548" y="915"/>
                      <a:pt x="3433" y="719"/>
                      <a:pt x="3247" y="516"/>
                    </a:cubicBezTo>
                    <a:cubicBezTo>
                      <a:pt x="3142" y="390"/>
                      <a:pt x="3020" y="281"/>
                      <a:pt x="2884" y="189"/>
                    </a:cubicBezTo>
                    <a:cubicBezTo>
                      <a:pt x="2811" y="145"/>
                      <a:pt x="2734" y="107"/>
                      <a:pt x="2654" y="77"/>
                    </a:cubicBezTo>
                    <a:cubicBezTo>
                      <a:pt x="2613" y="62"/>
                      <a:pt x="2572" y="48"/>
                      <a:pt x="2533" y="36"/>
                    </a:cubicBezTo>
                    <a:lnTo>
                      <a:pt x="2473" y="21"/>
                    </a:lnTo>
                    <a:lnTo>
                      <a:pt x="2454" y="18"/>
                    </a:lnTo>
                    <a:lnTo>
                      <a:pt x="2374" y="4"/>
                    </a:lnTo>
                    <a:lnTo>
                      <a:pt x="2354" y="1"/>
                    </a:lnTo>
                    <a:lnTo>
                      <a:pt x="2351" y="1"/>
                    </a:lnTo>
                    <a:cubicBezTo>
                      <a:pt x="2399" y="1"/>
                      <a:pt x="2393" y="1"/>
                      <a:pt x="2365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33;p69"/>
              <p:cNvSpPr/>
              <p:nvPr/>
            </p:nvSpPr>
            <p:spPr>
              <a:xfrm>
                <a:off x="-1754575" y="4473453"/>
                <a:ext cx="64953" cy="50858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3352" extrusionOk="0">
                    <a:moveTo>
                      <a:pt x="2352" y="1"/>
                    </a:moveTo>
                    <a:cubicBezTo>
                      <a:pt x="2353" y="1"/>
                      <a:pt x="2353" y="1"/>
                      <a:pt x="2354" y="1"/>
                    </a:cubicBezTo>
                    <a:lnTo>
                      <a:pt x="2354" y="1"/>
                    </a:lnTo>
                    <a:lnTo>
                      <a:pt x="2354" y="1"/>
                    </a:lnTo>
                    <a:close/>
                    <a:moveTo>
                      <a:pt x="2354" y="1"/>
                    </a:moveTo>
                    <a:lnTo>
                      <a:pt x="2357" y="1"/>
                    </a:lnTo>
                    <a:lnTo>
                      <a:pt x="2357" y="1"/>
                    </a:lnTo>
                    <a:cubicBezTo>
                      <a:pt x="2392" y="1"/>
                      <a:pt x="2404" y="1"/>
                      <a:pt x="2354" y="1"/>
                    </a:cubicBezTo>
                    <a:close/>
                    <a:moveTo>
                      <a:pt x="2451" y="1366"/>
                    </a:moveTo>
                    <a:cubicBezTo>
                      <a:pt x="2447" y="1369"/>
                      <a:pt x="2443" y="1372"/>
                      <a:pt x="2439" y="1374"/>
                    </a:cubicBezTo>
                    <a:lnTo>
                      <a:pt x="2439" y="1374"/>
                    </a:lnTo>
                    <a:lnTo>
                      <a:pt x="2451" y="1366"/>
                    </a:lnTo>
                    <a:close/>
                    <a:moveTo>
                      <a:pt x="2357" y="1"/>
                    </a:moveTo>
                    <a:cubicBezTo>
                      <a:pt x="2296" y="2"/>
                      <a:pt x="2166" y="2"/>
                      <a:pt x="2187" y="2"/>
                    </a:cubicBezTo>
                    <a:lnTo>
                      <a:pt x="2174" y="5"/>
                    </a:lnTo>
                    <a:lnTo>
                      <a:pt x="2145" y="11"/>
                    </a:lnTo>
                    <a:lnTo>
                      <a:pt x="2038" y="37"/>
                    </a:lnTo>
                    <a:cubicBezTo>
                      <a:pt x="1966" y="57"/>
                      <a:pt x="1897" y="83"/>
                      <a:pt x="1830" y="113"/>
                    </a:cubicBezTo>
                    <a:lnTo>
                      <a:pt x="1712" y="184"/>
                    </a:lnTo>
                    <a:cubicBezTo>
                      <a:pt x="1641" y="226"/>
                      <a:pt x="1573" y="276"/>
                      <a:pt x="1511" y="331"/>
                    </a:cubicBezTo>
                    <a:cubicBezTo>
                      <a:pt x="1393" y="423"/>
                      <a:pt x="1307" y="520"/>
                      <a:pt x="1223" y="611"/>
                    </a:cubicBezTo>
                    <a:cubicBezTo>
                      <a:pt x="1070" y="782"/>
                      <a:pt x="931" y="965"/>
                      <a:pt x="807" y="1159"/>
                    </a:cubicBezTo>
                    <a:cubicBezTo>
                      <a:pt x="597" y="1487"/>
                      <a:pt x="421" y="1835"/>
                      <a:pt x="283" y="2200"/>
                    </a:cubicBezTo>
                    <a:cubicBezTo>
                      <a:pt x="184" y="2460"/>
                      <a:pt x="106" y="2728"/>
                      <a:pt x="49" y="3002"/>
                    </a:cubicBezTo>
                    <a:cubicBezTo>
                      <a:pt x="26" y="3108"/>
                      <a:pt x="9" y="3217"/>
                      <a:pt x="0" y="3326"/>
                    </a:cubicBezTo>
                    <a:cubicBezTo>
                      <a:pt x="0" y="3326"/>
                      <a:pt x="108" y="3267"/>
                      <a:pt x="279" y="3157"/>
                    </a:cubicBezTo>
                    <a:cubicBezTo>
                      <a:pt x="451" y="3045"/>
                      <a:pt x="681" y="2880"/>
                      <a:pt x="939" y="2672"/>
                    </a:cubicBezTo>
                    <a:cubicBezTo>
                      <a:pt x="1196" y="2465"/>
                      <a:pt x="1478" y="2214"/>
                      <a:pt x="1761" y="1952"/>
                    </a:cubicBezTo>
                    <a:cubicBezTo>
                      <a:pt x="1897" y="1829"/>
                      <a:pt x="2038" y="1701"/>
                      <a:pt x="2181" y="1573"/>
                    </a:cubicBezTo>
                    <a:cubicBezTo>
                      <a:pt x="2219" y="1539"/>
                      <a:pt x="2257" y="1507"/>
                      <a:pt x="2293" y="1480"/>
                    </a:cubicBezTo>
                    <a:lnTo>
                      <a:pt x="2293" y="1480"/>
                    </a:lnTo>
                    <a:cubicBezTo>
                      <a:pt x="2404" y="1579"/>
                      <a:pt x="2533" y="1712"/>
                      <a:pt x="2654" y="1838"/>
                    </a:cubicBezTo>
                    <a:cubicBezTo>
                      <a:pt x="2912" y="2109"/>
                      <a:pt x="3170" y="2382"/>
                      <a:pt x="3407" y="2610"/>
                    </a:cubicBezTo>
                    <a:cubicBezTo>
                      <a:pt x="3645" y="2839"/>
                      <a:pt x="3857" y="3026"/>
                      <a:pt x="4017" y="3155"/>
                    </a:cubicBezTo>
                    <a:cubicBezTo>
                      <a:pt x="4175" y="3284"/>
                      <a:pt x="4279" y="3352"/>
                      <a:pt x="4279" y="3352"/>
                    </a:cubicBezTo>
                    <a:cubicBezTo>
                      <a:pt x="4281" y="3243"/>
                      <a:pt x="4276" y="3132"/>
                      <a:pt x="4263" y="3023"/>
                    </a:cubicBezTo>
                    <a:cubicBezTo>
                      <a:pt x="4191" y="2351"/>
                      <a:pt x="3986" y="1702"/>
                      <a:pt x="3662" y="1110"/>
                    </a:cubicBezTo>
                    <a:cubicBezTo>
                      <a:pt x="3548" y="916"/>
                      <a:pt x="3433" y="720"/>
                      <a:pt x="3247" y="517"/>
                    </a:cubicBezTo>
                    <a:cubicBezTo>
                      <a:pt x="3143" y="390"/>
                      <a:pt x="3020" y="281"/>
                      <a:pt x="2884" y="188"/>
                    </a:cubicBezTo>
                    <a:cubicBezTo>
                      <a:pt x="2810" y="145"/>
                      <a:pt x="2732" y="107"/>
                      <a:pt x="2654" y="76"/>
                    </a:cubicBezTo>
                    <a:cubicBezTo>
                      <a:pt x="2613" y="61"/>
                      <a:pt x="2572" y="48"/>
                      <a:pt x="2533" y="37"/>
                    </a:cubicBezTo>
                    <a:lnTo>
                      <a:pt x="2474" y="20"/>
                    </a:lnTo>
                    <a:lnTo>
                      <a:pt x="2454" y="17"/>
                    </a:lnTo>
                    <a:lnTo>
                      <a:pt x="2374" y="4"/>
                    </a:lnTo>
                    <a:lnTo>
                      <a:pt x="2357" y="1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34;p69"/>
              <p:cNvSpPr/>
              <p:nvPr/>
            </p:nvSpPr>
            <p:spPr>
              <a:xfrm>
                <a:off x="-1635410" y="4521368"/>
                <a:ext cx="64605" cy="54302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3579" extrusionOk="0">
                    <a:moveTo>
                      <a:pt x="1997" y="1"/>
                    </a:moveTo>
                    <a:cubicBezTo>
                      <a:pt x="1996" y="1"/>
                      <a:pt x="1986" y="2"/>
                      <a:pt x="1962" y="5"/>
                    </a:cubicBezTo>
                    <a:lnTo>
                      <a:pt x="1965" y="5"/>
                    </a:lnTo>
                    <a:cubicBezTo>
                      <a:pt x="1985" y="2"/>
                      <a:pt x="1998" y="1"/>
                      <a:pt x="1997" y="1"/>
                    </a:cubicBezTo>
                    <a:close/>
                    <a:moveTo>
                      <a:pt x="1965" y="5"/>
                    </a:moveTo>
                    <a:cubicBezTo>
                      <a:pt x="1908" y="12"/>
                      <a:pt x="1792" y="26"/>
                      <a:pt x="1796" y="26"/>
                    </a:cubicBezTo>
                    <a:cubicBezTo>
                      <a:pt x="1796" y="26"/>
                      <a:pt x="1797" y="26"/>
                      <a:pt x="1798" y="26"/>
                    </a:cubicBezTo>
                    <a:lnTo>
                      <a:pt x="1798" y="26"/>
                    </a:lnTo>
                    <a:lnTo>
                      <a:pt x="1785" y="29"/>
                    </a:lnTo>
                    <a:lnTo>
                      <a:pt x="1759" y="38"/>
                    </a:lnTo>
                    <a:lnTo>
                      <a:pt x="1653" y="77"/>
                    </a:lnTo>
                    <a:cubicBezTo>
                      <a:pt x="1585" y="105"/>
                      <a:pt x="1520" y="138"/>
                      <a:pt x="1456" y="176"/>
                    </a:cubicBezTo>
                    <a:lnTo>
                      <a:pt x="1349" y="260"/>
                    </a:lnTo>
                    <a:cubicBezTo>
                      <a:pt x="1282" y="312"/>
                      <a:pt x="1220" y="368"/>
                      <a:pt x="1164" y="430"/>
                    </a:cubicBezTo>
                    <a:cubicBezTo>
                      <a:pt x="1057" y="534"/>
                      <a:pt x="983" y="640"/>
                      <a:pt x="911" y="740"/>
                    </a:cubicBezTo>
                    <a:cubicBezTo>
                      <a:pt x="778" y="926"/>
                      <a:pt x="660" y="1125"/>
                      <a:pt x="560" y="1332"/>
                    </a:cubicBezTo>
                    <a:cubicBezTo>
                      <a:pt x="388" y="1682"/>
                      <a:pt x="253" y="2048"/>
                      <a:pt x="158" y="2425"/>
                    </a:cubicBezTo>
                    <a:cubicBezTo>
                      <a:pt x="88" y="2696"/>
                      <a:pt x="41" y="2971"/>
                      <a:pt x="15" y="3248"/>
                    </a:cubicBezTo>
                    <a:cubicBezTo>
                      <a:pt x="5" y="3357"/>
                      <a:pt x="0" y="3468"/>
                      <a:pt x="5" y="3578"/>
                    </a:cubicBezTo>
                    <a:cubicBezTo>
                      <a:pt x="5" y="3578"/>
                      <a:pt x="103" y="3505"/>
                      <a:pt x="262" y="3375"/>
                    </a:cubicBezTo>
                    <a:cubicBezTo>
                      <a:pt x="420" y="3245"/>
                      <a:pt x="630" y="3053"/>
                      <a:pt x="862" y="2818"/>
                    </a:cubicBezTo>
                    <a:cubicBezTo>
                      <a:pt x="1093" y="2584"/>
                      <a:pt x="1344" y="2299"/>
                      <a:pt x="1596" y="2007"/>
                    </a:cubicBezTo>
                    <a:cubicBezTo>
                      <a:pt x="1718" y="1871"/>
                      <a:pt x="1842" y="1729"/>
                      <a:pt x="1971" y="1583"/>
                    </a:cubicBezTo>
                    <a:cubicBezTo>
                      <a:pt x="2003" y="1547"/>
                      <a:pt x="2036" y="1512"/>
                      <a:pt x="2071" y="1478"/>
                    </a:cubicBezTo>
                    <a:lnTo>
                      <a:pt x="2071" y="1478"/>
                    </a:lnTo>
                    <a:cubicBezTo>
                      <a:pt x="2193" y="1564"/>
                      <a:pt x="2336" y="1682"/>
                      <a:pt x="2472" y="1794"/>
                    </a:cubicBezTo>
                    <a:cubicBezTo>
                      <a:pt x="2760" y="2036"/>
                      <a:pt x="3047" y="2278"/>
                      <a:pt x="3307" y="2476"/>
                    </a:cubicBezTo>
                    <a:cubicBezTo>
                      <a:pt x="3569" y="2676"/>
                      <a:pt x="3805" y="2840"/>
                      <a:pt x="3976" y="2949"/>
                    </a:cubicBezTo>
                    <a:cubicBezTo>
                      <a:pt x="4146" y="3057"/>
                      <a:pt x="4258" y="3113"/>
                      <a:pt x="4258" y="3113"/>
                    </a:cubicBezTo>
                    <a:cubicBezTo>
                      <a:pt x="4247" y="3005"/>
                      <a:pt x="4229" y="2897"/>
                      <a:pt x="4205" y="2790"/>
                    </a:cubicBezTo>
                    <a:cubicBezTo>
                      <a:pt x="4144" y="2516"/>
                      <a:pt x="4061" y="2249"/>
                      <a:pt x="3955" y="1989"/>
                    </a:cubicBezTo>
                    <a:cubicBezTo>
                      <a:pt x="3807" y="1624"/>
                      <a:pt x="3618" y="1279"/>
                      <a:pt x="3389" y="958"/>
                    </a:cubicBezTo>
                    <a:cubicBezTo>
                      <a:pt x="3254" y="778"/>
                      <a:pt x="3118" y="595"/>
                      <a:pt x="2911" y="413"/>
                    </a:cubicBezTo>
                    <a:cubicBezTo>
                      <a:pt x="2793" y="301"/>
                      <a:pt x="2658" y="204"/>
                      <a:pt x="2513" y="130"/>
                    </a:cubicBezTo>
                    <a:cubicBezTo>
                      <a:pt x="2434" y="94"/>
                      <a:pt x="2352" y="67"/>
                      <a:pt x="2271" y="44"/>
                    </a:cubicBezTo>
                    <a:cubicBezTo>
                      <a:pt x="2230" y="33"/>
                      <a:pt x="2187" y="24"/>
                      <a:pt x="2147" y="18"/>
                    </a:cubicBezTo>
                    <a:lnTo>
                      <a:pt x="2086" y="9"/>
                    </a:lnTo>
                    <a:lnTo>
                      <a:pt x="2066" y="8"/>
                    </a:lnTo>
                    <a:lnTo>
                      <a:pt x="1985" y="5"/>
                    </a:ln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35;p69"/>
              <p:cNvSpPr/>
              <p:nvPr/>
            </p:nvSpPr>
            <p:spPr>
              <a:xfrm>
                <a:off x="-1592017" y="4428194"/>
                <a:ext cx="64620" cy="54257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576" extrusionOk="0">
                    <a:moveTo>
                      <a:pt x="1998" y="0"/>
                    </a:moveTo>
                    <a:cubicBezTo>
                      <a:pt x="1991" y="0"/>
                      <a:pt x="1792" y="23"/>
                      <a:pt x="1797" y="23"/>
                    </a:cubicBezTo>
                    <a:cubicBezTo>
                      <a:pt x="1797" y="23"/>
                      <a:pt x="1798" y="23"/>
                      <a:pt x="1799" y="23"/>
                    </a:cubicBezTo>
                    <a:lnTo>
                      <a:pt x="1799" y="23"/>
                    </a:lnTo>
                    <a:lnTo>
                      <a:pt x="1785" y="28"/>
                    </a:lnTo>
                    <a:lnTo>
                      <a:pt x="1760" y="37"/>
                    </a:lnTo>
                    <a:lnTo>
                      <a:pt x="1655" y="75"/>
                    </a:lnTo>
                    <a:cubicBezTo>
                      <a:pt x="1587" y="103"/>
                      <a:pt x="1521" y="137"/>
                      <a:pt x="1457" y="175"/>
                    </a:cubicBezTo>
                    <a:lnTo>
                      <a:pt x="1350" y="259"/>
                    </a:lnTo>
                    <a:cubicBezTo>
                      <a:pt x="1283" y="309"/>
                      <a:pt x="1221" y="365"/>
                      <a:pt x="1165" y="427"/>
                    </a:cubicBezTo>
                    <a:cubicBezTo>
                      <a:pt x="1059" y="532"/>
                      <a:pt x="983" y="639"/>
                      <a:pt x="912" y="738"/>
                    </a:cubicBezTo>
                    <a:cubicBezTo>
                      <a:pt x="779" y="925"/>
                      <a:pt x="661" y="1124"/>
                      <a:pt x="561" y="1329"/>
                    </a:cubicBezTo>
                    <a:cubicBezTo>
                      <a:pt x="390" y="1679"/>
                      <a:pt x="254" y="2047"/>
                      <a:pt x="158" y="2424"/>
                    </a:cubicBezTo>
                    <a:cubicBezTo>
                      <a:pt x="90" y="2695"/>
                      <a:pt x="42" y="2970"/>
                      <a:pt x="16" y="3247"/>
                    </a:cubicBezTo>
                    <a:cubicBezTo>
                      <a:pt x="5" y="3356"/>
                      <a:pt x="1" y="3467"/>
                      <a:pt x="4" y="3576"/>
                    </a:cubicBezTo>
                    <a:cubicBezTo>
                      <a:pt x="4" y="3576"/>
                      <a:pt x="107" y="3506"/>
                      <a:pt x="263" y="3376"/>
                    </a:cubicBezTo>
                    <a:cubicBezTo>
                      <a:pt x="420" y="3246"/>
                      <a:pt x="632" y="3052"/>
                      <a:pt x="864" y="2817"/>
                    </a:cubicBezTo>
                    <a:cubicBezTo>
                      <a:pt x="1095" y="2583"/>
                      <a:pt x="1346" y="2300"/>
                      <a:pt x="1598" y="2008"/>
                    </a:cubicBezTo>
                    <a:cubicBezTo>
                      <a:pt x="1719" y="1871"/>
                      <a:pt x="1844" y="1729"/>
                      <a:pt x="1973" y="1584"/>
                    </a:cubicBezTo>
                    <a:cubicBezTo>
                      <a:pt x="2006" y="1545"/>
                      <a:pt x="2041" y="1510"/>
                      <a:pt x="2073" y="1479"/>
                    </a:cubicBezTo>
                    <a:lnTo>
                      <a:pt x="2073" y="1479"/>
                    </a:lnTo>
                    <a:cubicBezTo>
                      <a:pt x="2192" y="1563"/>
                      <a:pt x="2337" y="1683"/>
                      <a:pt x="2473" y="1794"/>
                    </a:cubicBezTo>
                    <a:cubicBezTo>
                      <a:pt x="2760" y="2035"/>
                      <a:pt x="3046" y="2277"/>
                      <a:pt x="3308" y="2477"/>
                    </a:cubicBezTo>
                    <a:cubicBezTo>
                      <a:pt x="3570" y="2677"/>
                      <a:pt x="3803" y="2838"/>
                      <a:pt x="3977" y="2947"/>
                    </a:cubicBezTo>
                    <a:cubicBezTo>
                      <a:pt x="4148" y="3058"/>
                      <a:pt x="4259" y="3114"/>
                      <a:pt x="4259" y="3114"/>
                    </a:cubicBezTo>
                    <a:cubicBezTo>
                      <a:pt x="4248" y="3005"/>
                      <a:pt x="4231" y="2896"/>
                      <a:pt x="4206" y="2789"/>
                    </a:cubicBezTo>
                    <a:cubicBezTo>
                      <a:pt x="4059" y="2130"/>
                      <a:pt x="3782" y="1507"/>
                      <a:pt x="3390" y="957"/>
                    </a:cubicBezTo>
                    <a:cubicBezTo>
                      <a:pt x="3257" y="777"/>
                      <a:pt x="3120" y="594"/>
                      <a:pt x="2913" y="414"/>
                    </a:cubicBezTo>
                    <a:cubicBezTo>
                      <a:pt x="2793" y="302"/>
                      <a:pt x="2659" y="206"/>
                      <a:pt x="2513" y="129"/>
                    </a:cubicBezTo>
                    <a:cubicBezTo>
                      <a:pt x="2436" y="94"/>
                      <a:pt x="2355" y="66"/>
                      <a:pt x="2271" y="44"/>
                    </a:cubicBezTo>
                    <a:cubicBezTo>
                      <a:pt x="2230" y="34"/>
                      <a:pt x="2188" y="25"/>
                      <a:pt x="2147" y="19"/>
                    </a:cubicBezTo>
                    <a:lnTo>
                      <a:pt x="2087" y="10"/>
                    </a:lnTo>
                    <a:lnTo>
                      <a:pt x="2067" y="8"/>
                    </a:lnTo>
                    <a:lnTo>
                      <a:pt x="1985" y="5"/>
                    </a:lnTo>
                    <a:lnTo>
                      <a:pt x="1963" y="5"/>
                    </a:lnTo>
                    <a:cubicBezTo>
                      <a:pt x="1990" y="2"/>
                      <a:pt x="2000" y="0"/>
                      <a:pt x="1998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36;p69"/>
              <p:cNvSpPr/>
              <p:nvPr/>
            </p:nvSpPr>
            <p:spPr>
              <a:xfrm>
                <a:off x="-1470591" y="4456126"/>
                <a:ext cx="63573" cy="58262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840" extrusionOk="0">
                    <a:moveTo>
                      <a:pt x="1577" y="0"/>
                    </a:moveTo>
                    <a:lnTo>
                      <a:pt x="1556" y="3"/>
                    </a:lnTo>
                    <a:lnTo>
                      <a:pt x="1476" y="12"/>
                    </a:lnTo>
                    <a:lnTo>
                      <a:pt x="1455" y="14"/>
                    </a:lnTo>
                    <a:lnTo>
                      <a:pt x="1453" y="14"/>
                    </a:lnTo>
                    <a:cubicBezTo>
                      <a:pt x="1477" y="7"/>
                      <a:pt x="1487" y="4"/>
                      <a:pt x="1487" y="4"/>
                    </a:cubicBezTo>
                    <a:lnTo>
                      <a:pt x="1487" y="4"/>
                    </a:lnTo>
                    <a:cubicBezTo>
                      <a:pt x="1486" y="4"/>
                      <a:pt x="1289" y="58"/>
                      <a:pt x="1292" y="58"/>
                    </a:cubicBezTo>
                    <a:cubicBezTo>
                      <a:pt x="1292" y="58"/>
                      <a:pt x="1293" y="58"/>
                      <a:pt x="1294" y="58"/>
                    </a:cubicBezTo>
                    <a:lnTo>
                      <a:pt x="1294" y="58"/>
                    </a:lnTo>
                    <a:lnTo>
                      <a:pt x="1281" y="64"/>
                    </a:lnTo>
                    <a:lnTo>
                      <a:pt x="1256" y="77"/>
                    </a:lnTo>
                    <a:lnTo>
                      <a:pt x="1160" y="132"/>
                    </a:lnTo>
                    <a:cubicBezTo>
                      <a:pt x="1096" y="170"/>
                      <a:pt x="1035" y="212"/>
                      <a:pt x="979" y="259"/>
                    </a:cubicBezTo>
                    <a:lnTo>
                      <a:pt x="884" y="359"/>
                    </a:lnTo>
                    <a:cubicBezTo>
                      <a:pt x="827" y="418"/>
                      <a:pt x="774" y="483"/>
                      <a:pt x="728" y="552"/>
                    </a:cubicBezTo>
                    <a:cubicBezTo>
                      <a:pt x="639" y="674"/>
                      <a:pt x="580" y="789"/>
                      <a:pt x="524" y="898"/>
                    </a:cubicBezTo>
                    <a:cubicBezTo>
                      <a:pt x="410" y="1119"/>
                      <a:pt x="335" y="1330"/>
                      <a:pt x="267" y="1536"/>
                    </a:cubicBezTo>
                    <a:cubicBezTo>
                      <a:pt x="150" y="1907"/>
                      <a:pt x="71" y="2290"/>
                      <a:pt x="32" y="2678"/>
                    </a:cubicBezTo>
                    <a:cubicBezTo>
                      <a:pt x="5" y="2956"/>
                      <a:pt x="0" y="3235"/>
                      <a:pt x="17" y="3513"/>
                    </a:cubicBezTo>
                    <a:cubicBezTo>
                      <a:pt x="23" y="3624"/>
                      <a:pt x="35" y="3732"/>
                      <a:pt x="55" y="3840"/>
                    </a:cubicBezTo>
                    <a:cubicBezTo>
                      <a:pt x="55" y="3840"/>
                      <a:pt x="142" y="3755"/>
                      <a:pt x="279" y="3604"/>
                    </a:cubicBezTo>
                    <a:cubicBezTo>
                      <a:pt x="415" y="3451"/>
                      <a:pt x="593" y="3230"/>
                      <a:pt x="787" y="2962"/>
                    </a:cubicBezTo>
                    <a:cubicBezTo>
                      <a:pt x="981" y="2694"/>
                      <a:pt x="1187" y="2378"/>
                      <a:pt x="1391" y="2051"/>
                    </a:cubicBezTo>
                    <a:cubicBezTo>
                      <a:pt x="1493" y="1897"/>
                      <a:pt x="1594" y="1738"/>
                      <a:pt x="1698" y="1576"/>
                    </a:cubicBezTo>
                    <a:cubicBezTo>
                      <a:pt x="1725" y="1534"/>
                      <a:pt x="1753" y="1494"/>
                      <a:pt x="1783" y="1455"/>
                    </a:cubicBezTo>
                    <a:lnTo>
                      <a:pt x="1783" y="1455"/>
                    </a:lnTo>
                    <a:cubicBezTo>
                      <a:pt x="1915" y="1521"/>
                      <a:pt x="2075" y="1616"/>
                      <a:pt x="2227" y="1707"/>
                    </a:cubicBezTo>
                    <a:cubicBezTo>
                      <a:pt x="2548" y="1901"/>
                      <a:pt x="2865" y="2098"/>
                      <a:pt x="3154" y="2255"/>
                    </a:cubicBezTo>
                    <a:cubicBezTo>
                      <a:pt x="3444" y="2414"/>
                      <a:pt x="3699" y="2540"/>
                      <a:pt x="3887" y="2622"/>
                    </a:cubicBezTo>
                    <a:cubicBezTo>
                      <a:pt x="4072" y="2705"/>
                      <a:pt x="4190" y="2744"/>
                      <a:pt x="4190" y="2744"/>
                    </a:cubicBezTo>
                    <a:cubicBezTo>
                      <a:pt x="4162" y="2637"/>
                      <a:pt x="4129" y="2532"/>
                      <a:pt x="4088" y="2431"/>
                    </a:cubicBezTo>
                    <a:cubicBezTo>
                      <a:pt x="3843" y="1801"/>
                      <a:pt x="3475" y="1228"/>
                      <a:pt x="3008" y="742"/>
                    </a:cubicBezTo>
                    <a:cubicBezTo>
                      <a:pt x="2847" y="584"/>
                      <a:pt x="2685" y="424"/>
                      <a:pt x="2452" y="276"/>
                    </a:cubicBezTo>
                    <a:cubicBezTo>
                      <a:pt x="2317" y="182"/>
                      <a:pt x="2172" y="108"/>
                      <a:pt x="2016" y="56"/>
                    </a:cubicBezTo>
                    <a:cubicBezTo>
                      <a:pt x="1935" y="32"/>
                      <a:pt x="1850" y="17"/>
                      <a:pt x="1763" y="8"/>
                    </a:cubicBezTo>
                    <a:cubicBezTo>
                      <a:pt x="1721" y="3"/>
                      <a:pt x="1679" y="0"/>
                      <a:pt x="1638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37;p69"/>
              <p:cNvSpPr/>
              <p:nvPr/>
            </p:nvSpPr>
            <p:spPr>
              <a:xfrm>
                <a:off x="-1334024" y="4488231"/>
                <a:ext cx="62753" cy="61707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067" extrusionOk="0">
                    <a:moveTo>
                      <a:pt x="1422" y="1388"/>
                    </a:moveTo>
                    <a:lnTo>
                      <a:pt x="1422" y="1388"/>
                    </a:lnTo>
                    <a:cubicBezTo>
                      <a:pt x="1421" y="1389"/>
                      <a:pt x="1419" y="1389"/>
                      <a:pt x="1418" y="1390"/>
                    </a:cubicBezTo>
                    <a:lnTo>
                      <a:pt x="1418" y="1390"/>
                    </a:lnTo>
                    <a:cubicBezTo>
                      <a:pt x="1418" y="1390"/>
                      <a:pt x="1418" y="1390"/>
                      <a:pt x="1417" y="1390"/>
                    </a:cubicBezTo>
                    <a:cubicBezTo>
                      <a:pt x="1417" y="1390"/>
                      <a:pt x="1417" y="1390"/>
                      <a:pt x="1417" y="1390"/>
                    </a:cubicBezTo>
                    <a:lnTo>
                      <a:pt x="1417" y="1390"/>
                    </a:lnTo>
                    <a:cubicBezTo>
                      <a:pt x="1419" y="1389"/>
                      <a:pt x="1420" y="1389"/>
                      <a:pt x="1422" y="1388"/>
                    </a:cubicBezTo>
                    <a:close/>
                    <a:moveTo>
                      <a:pt x="1410" y="1393"/>
                    </a:moveTo>
                    <a:lnTo>
                      <a:pt x="1410" y="1393"/>
                    </a:lnTo>
                    <a:cubicBezTo>
                      <a:pt x="1410" y="1393"/>
                      <a:pt x="1411" y="1393"/>
                      <a:pt x="1411" y="1393"/>
                    </a:cubicBezTo>
                    <a:lnTo>
                      <a:pt x="1411" y="1393"/>
                    </a:lnTo>
                    <a:cubicBezTo>
                      <a:pt x="1397" y="1400"/>
                      <a:pt x="1389" y="1404"/>
                      <a:pt x="1389" y="1404"/>
                    </a:cubicBezTo>
                    <a:cubicBezTo>
                      <a:pt x="1389" y="1404"/>
                      <a:pt x="1395" y="1401"/>
                      <a:pt x="1410" y="1393"/>
                    </a:cubicBezTo>
                    <a:close/>
                    <a:moveTo>
                      <a:pt x="1388" y="0"/>
                    </a:moveTo>
                    <a:cubicBezTo>
                      <a:pt x="1354" y="0"/>
                      <a:pt x="1321" y="2"/>
                      <a:pt x="1287" y="5"/>
                    </a:cubicBezTo>
                    <a:cubicBezTo>
                      <a:pt x="1245" y="6"/>
                      <a:pt x="1202" y="12"/>
                      <a:pt x="1161" y="17"/>
                    </a:cubicBezTo>
                    <a:lnTo>
                      <a:pt x="1101" y="27"/>
                    </a:lnTo>
                    <a:lnTo>
                      <a:pt x="1083" y="33"/>
                    </a:lnTo>
                    <a:lnTo>
                      <a:pt x="1004" y="56"/>
                    </a:lnTo>
                    <a:lnTo>
                      <a:pt x="986" y="62"/>
                    </a:lnTo>
                    <a:lnTo>
                      <a:pt x="983" y="62"/>
                    </a:lnTo>
                    <a:cubicBezTo>
                      <a:pt x="1006" y="51"/>
                      <a:pt x="1015" y="46"/>
                      <a:pt x="1015" y="46"/>
                    </a:cubicBezTo>
                    <a:lnTo>
                      <a:pt x="1015" y="46"/>
                    </a:lnTo>
                    <a:cubicBezTo>
                      <a:pt x="1013" y="46"/>
                      <a:pt x="828" y="132"/>
                      <a:pt x="832" y="132"/>
                    </a:cubicBezTo>
                    <a:cubicBezTo>
                      <a:pt x="832" y="132"/>
                      <a:pt x="833" y="132"/>
                      <a:pt x="834" y="132"/>
                    </a:cubicBezTo>
                    <a:lnTo>
                      <a:pt x="834" y="132"/>
                    </a:lnTo>
                    <a:lnTo>
                      <a:pt x="822" y="139"/>
                    </a:lnTo>
                    <a:lnTo>
                      <a:pt x="800" y="156"/>
                    </a:lnTo>
                    <a:lnTo>
                      <a:pt x="712" y="226"/>
                    </a:lnTo>
                    <a:cubicBezTo>
                      <a:pt x="657" y="274"/>
                      <a:pt x="604" y="325"/>
                      <a:pt x="557" y="381"/>
                    </a:cubicBezTo>
                    <a:lnTo>
                      <a:pt x="482" y="496"/>
                    </a:lnTo>
                    <a:cubicBezTo>
                      <a:pt x="433" y="565"/>
                      <a:pt x="392" y="637"/>
                      <a:pt x="358" y="713"/>
                    </a:cubicBezTo>
                    <a:cubicBezTo>
                      <a:pt x="291" y="846"/>
                      <a:pt x="253" y="972"/>
                      <a:pt x="215" y="1088"/>
                    </a:cubicBezTo>
                    <a:cubicBezTo>
                      <a:pt x="147" y="1308"/>
                      <a:pt x="97" y="1532"/>
                      <a:pt x="67" y="1760"/>
                    </a:cubicBezTo>
                    <a:cubicBezTo>
                      <a:pt x="14" y="2146"/>
                      <a:pt x="0" y="2537"/>
                      <a:pt x="28" y="2924"/>
                    </a:cubicBezTo>
                    <a:cubicBezTo>
                      <a:pt x="47" y="3203"/>
                      <a:pt x="88" y="3480"/>
                      <a:pt x="150" y="3751"/>
                    </a:cubicBezTo>
                    <a:cubicBezTo>
                      <a:pt x="174" y="3858"/>
                      <a:pt x="205" y="3964"/>
                      <a:pt x="243" y="4067"/>
                    </a:cubicBezTo>
                    <a:cubicBezTo>
                      <a:pt x="243" y="4067"/>
                      <a:pt x="315" y="3969"/>
                      <a:pt x="423" y="3795"/>
                    </a:cubicBezTo>
                    <a:cubicBezTo>
                      <a:pt x="532" y="3622"/>
                      <a:pt x="671" y="3372"/>
                      <a:pt x="819" y="3077"/>
                    </a:cubicBezTo>
                    <a:cubicBezTo>
                      <a:pt x="966" y="2782"/>
                      <a:pt x="1116" y="2434"/>
                      <a:pt x="1263" y="2078"/>
                    </a:cubicBezTo>
                    <a:cubicBezTo>
                      <a:pt x="1335" y="1910"/>
                      <a:pt x="1410" y="1736"/>
                      <a:pt x="1485" y="1559"/>
                    </a:cubicBezTo>
                    <a:cubicBezTo>
                      <a:pt x="1504" y="1515"/>
                      <a:pt x="1525" y="1471"/>
                      <a:pt x="1547" y="1427"/>
                    </a:cubicBezTo>
                    <a:lnTo>
                      <a:pt x="1547" y="1427"/>
                    </a:lnTo>
                    <a:cubicBezTo>
                      <a:pt x="1690" y="1470"/>
                      <a:pt x="1863" y="1539"/>
                      <a:pt x="2026" y="1601"/>
                    </a:cubicBezTo>
                    <a:cubicBezTo>
                      <a:pt x="2375" y="1739"/>
                      <a:pt x="2723" y="1880"/>
                      <a:pt x="3034" y="1987"/>
                    </a:cubicBezTo>
                    <a:cubicBezTo>
                      <a:pt x="3344" y="2096"/>
                      <a:pt x="3618" y="2177"/>
                      <a:pt x="3816" y="2226"/>
                    </a:cubicBezTo>
                    <a:cubicBezTo>
                      <a:pt x="4013" y="2278"/>
                      <a:pt x="4135" y="2296"/>
                      <a:pt x="4135" y="2296"/>
                    </a:cubicBezTo>
                    <a:cubicBezTo>
                      <a:pt x="4092" y="2196"/>
                      <a:pt x="4040" y="2098"/>
                      <a:pt x="3984" y="2004"/>
                    </a:cubicBezTo>
                    <a:cubicBezTo>
                      <a:pt x="3840" y="1763"/>
                      <a:pt x="3678" y="1536"/>
                      <a:pt x="3497" y="1323"/>
                    </a:cubicBezTo>
                    <a:cubicBezTo>
                      <a:pt x="3242" y="1023"/>
                      <a:pt x="2953" y="754"/>
                      <a:pt x="2637" y="519"/>
                    </a:cubicBezTo>
                    <a:cubicBezTo>
                      <a:pt x="2452" y="391"/>
                      <a:pt x="2265" y="260"/>
                      <a:pt x="2012" y="153"/>
                    </a:cubicBezTo>
                    <a:cubicBezTo>
                      <a:pt x="1864" y="83"/>
                      <a:pt x="1706" y="35"/>
                      <a:pt x="1544" y="9"/>
                    </a:cubicBezTo>
                    <a:cubicBezTo>
                      <a:pt x="1492" y="4"/>
                      <a:pt x="1440" y="0"/>
                      <a:pt x="1388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38;p69"/>
              <p:cNvSpPr/>
              <p:nvPr/>
            </p:nvSpPr>
            <p:spPr>
              <a:xfrm>
                <a:off x="-1320156" y="4379293"/>
                <a:ext cx="62753" cy="61707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067" extrusionOk="0">
                    <a:moveTo>
                      <a:pt x="1571" y="1319"/>
                    </a:moveTo>
                    <a:lnTo>
                      <a:pt x="1571" y="1319"/>
                    </a:lnTo>
                    <a:cubicBezTo>
                      <a:pt x="1571" y="1319"/>
                      <a:pt x="1570" y="1319"/>
                      <a:pt x="1569" y="1319"/>
                    </a:cubicBezTo>
                    <a:lnTo>
                      <a:pt x="1569" y="1319"/>
                    </a:lnTo>
                    <a:cubicBezTo>
                      <a:pt x="1570" y="1319"/>
                      <a:pt x="1571" y="1319"/>
                      <a:pt x="1571" y="1319"/>
                    </a:cubicBezTo>
                    <a:close/>
                    <a:moveTo>
                      <a:pt x="1422" y="1388"/>
                    </a:moveTo>
                    <a:lnTo>
                      <a:pt x="1422" y="1388"/>
                    </a:lnTo>
                    <a:cubicBezTo>
                      <a:pt x="1421" y="1388"/>
                      <a:pt x="1419" y="1389"/>
                      <a:pt x="1418" y="1390"/>
                    </a:cubicBezTo>
                    <a:lnTo>
                      <a:pt x="1418" y="1390"/>
                    </a:lnTo>
                    <a:cubicBezTo>
                      <a:pt x="1418" y="1390"/>
                      <a:pt x="1417" y="1390"/>
                      <a:pt x="1417" y="1390"/>
                    </a:cubicBezTo>
                    <a:lnTo>
                      <a:pt x="1417" y="1390"/>
                    </a:lnTo>
                    <a:cubicBezTo>
                      <a:pt x="1419" y="1389"/>
                      <a:pt x="1420" y="1388"/>
                      <a:pt x="1422" y="1388"/>
                    </a:cubicBezTo>
                    <a:close/>
                    <a:moveTo>
                      <a:pt x="1411" y="1393"/>
                    </a:moveTo>
                    <a:lnTo>
                      <a:pt x="1411" y="1393"/>
                    </a:lnTo>
                    <a:cubicBezTo>
                      <a:pt x="1411" y="1393"/>
                      <a:pt x="1411" y="1393"/>
                      <a:pt x="1411" y="1393"/>
                    </a:cubicBezTo>
                    <a:lnTo>
                      <a:pt x="1411" y="1393"/>
                    </a:lnTo>
                    <a:cubicBezTo>
                      <a:pt x="1398" y="1399"/>
                      <a:pt x="1390" y="1403"/>
                      <a:pt x="1390" y="1403"/>
                    </a:cubicBezTo>
                    <a:cubicBezTo>
                      <a:pt x="1389" y="1403"/>
                      <a:pt x="1396" y="1400"/>
                      <a:pt x="1411" y="1393"/>
                    </a:cubicBezTo>
                    <a:close/>
                    <a:moveTo>
                      <a:pt x="1392" y="1"/>
                    </a:moveTo>
                    <a:cubicBezTo>
                      <a:pt x="1357" y="1"/>
                      <a:pt x="1323" y="2"/>
                      <a:pt x="1289" y="4"/>
                    </a:cubicBezTo>
                    <a:cubicBezTo>
                      <a:pt x="1246" y="6"/>
                      <a:pt x="1204" y="12"/>
                      <a:pt x="1163" y="18"/>
                    </a:cubicBezTo>
                    <a:lnTo>
                      <a:pt x="1102" y="28"/>
                    </a:lnTo>
                    <a:lnTo>
                      <a:pt x="1083" y="33"/>
                    </a:lnTo>
                    <a:lnTo>
                      <a:pt x="1006" y="56"/>
                    </a:lnTo>
                    <a:lnTo>
                      <a:pt x="986" y="62"/>
                    </a:lnTo>
                    <a:lnTo>
                      <a:pt x="984" y="62"/>
                    </a:lnTo>
                    <a:cubicBezTo>
                      <a:pt x="1007" y="51"/>
                      <a:pt x="1016" y="47"/>
                      <a:pt x="1016" y="47"/>
                    </a:cubicBezTo>
                    <a:lnTo>
                      <a:pt x="1016" y="47"/>
                    </a:lnTo>
                    <a:cubicBezTo>
                      <a:pt x="1015" y="47"/>
                      <a:pt x="830" y="132"/>
                      <a:pt x="832" y="132"/>
                    </a:cubicBezTo>
                    <a:cubicBezTo>
                      <a:pt x="833" y="132"/>
                      <a:pt x="833" y="132"/>
                      <a:pt x="835" y="131"/>
                    </a:cubicBezTo>
                    <a:lnTo>
                      <a:pt x="835" y="131"/>
                    </a:lnTo>
                    <a:lnTo>
                      <a:pt x="822" y="139"/>
                    </a:lnTo>
                    <a:lnTo>
                      <a:pt x="800" y="156"/>
                    </a:lnTo>
                    <a:lnTo>
                      <a:pt x="712" y="225"/>
                    </a:lnTo>
                    <a:cubicBezTo>
                      <a:pt x="657" y="274"/>
                      <a:pt x="606" y="327"/>
                      <a:pt x="558" y="383"/>
                    </a:cubicBezTo>
                    <a:lnTo>
                      <a:pt x="482" y="496"/>
                    </a:lnTo>
                    <a:cubicBezTo>
                      <a:pt x="433" y="564"/>
                      <a:pt x="393" y="637"/>
                      <a:pt x="359" y="713"/>
                    </a:cubicBezTo>
                    <a:cubicBezTo>
                      <a:pt x="291" y="847"/>
                      <a:pt x="253" y="971"/>
                      <a:pt x="216" y="1088"/>
                    </a:cubicBezTo>
                    <a:cubicBezTo>
                      <a:pt x="147" y="1307"/>
                      <a:pt x="99" y="1533"/>
                      <a:pt x="69" y="1760"/>
                    </a:cubicBezTo>
                    <a:cubicBezTo>
                      <a:pt x="14" y="2146"/>
                      <a:pt x="1" y="2536"/>
                      <a:pt x="28" y="2925"/>
                    </a:cubicBezTo>
                    <a:cubicBezTo>
                      <a:pt x="48" y="3202"/>
                      <a:pt x="88" y="3479"/>
                      <a:pt x="150" y="3750"/>
                    </a:cubicBezTo>
                    <a:cubicBezTo>
                      <a:pt x="175" y="3858"/>
                      <a:pt x="205" y="3964"/>
                      <a:pt x="243" y="4067"/>
                    </a:cubicBezTo>
                    <a:cubicBezTo>
                      <a:pt x="243" y="4067"/>
                      <a:pt x="315" y="3968"/>
                      <a:pt x="424" y="3794"/>
                    </a:cubicBezTo>
                    <a:cubicBezTo>
                      <a:pt x="533" y="3622"/>
                      <a:pt x="673" y="3372"/>
                      <a:pt x="819" y="3077"/>
                    </a:cubicBezTo>
                    <a:cubicBezTo>
                      <a:pt x="966" y="2782"/>
                      <a:pt x="1116" y="2435"/>
                      <a:pt x="1264" y="2078"/>
                    </a:cubicBezTo>
                    <a:cubicBezTo>
                      <a:pt x="1337" y="1910"/>
                      <a:pt x="1410" y="1736"/>
                      <a:pt x="1487" y="1559"/>
                    </a:cubicBezTo>
                    <a:cubicBezTo>
                      <a:pt x="1507" y="1512"/>
                      <a:pt x="1529" y="1468"/>
                      <a:pt x="1550" y="1427"/>
                    </a:cubicBezTo>
                    <a:lnTo>
                      <a:pt x="1550" y="1427"/>
                    </a:lnTo>
                    <a:cubicBezTo>
                      <a:pt x="1693" y="1470"/>
                      <a:pt x="1866" y="1539"/>
                      <a:pt x="2027" y="1601"/>
                    </a:cubicBezTo>
                    <a:cubicBezTo>
                      <a:pt x="2377" y="1739"/>
                      <a:pt x="2725" y="1880"/>
                      <a:pt x="3035" y="1987"/>
                    </a:cubicBezTo>
                    <a:cubicBezTo>
                      <a:pt x="3346" y="2096"/>
                      <a:pt x="3620" y="2176"/>
                      <a:pt x="3816" y="2226"/>
                    </a:cubicBezTo>
                    <a:cubicBezTo>
                      <a:pt x="4015" y="2278"/>
                      <a:pt x="4136" y="2296"/>
                      <a:pt x="4136" y="2296"/>
                    </a:cubicBezTo>
                    <a:cubicBezTo>
                      <a:pt x="4092" y="2196"/>
                      <a:pt x="4042" y="2097"/>
                      <a:pt x="3984" y="2004"/>
                    </a:cubicBezTo>
                    <a:cubicBezTo>
                      <a:pt x="3842" y="1763"/>
                      <a:pt x="3679" y="1536"/>
                      <a:pt x="3497" y="1323"/>
                    </a:cubicBezTo>
                    <a:cubicBezTo>
                      <a:pt x="3243" y="1023"/>
                      <a:pt x="2954" y="752"/>
                      <a:pt x="2637" y="519"/>
                    </a:cubicBezTo>
                    <a:cubicBezTo>
                      <a:pt x="2453" y="390"/>
                      <a:pt x="2266" y="260"/>
                      <a:pt x="2012" y="153"/>
                    </a:cubicBezTo>
                    <a:cubicBezTo>
                      <a:pt x="1864" y="84"/>
                      <a:pt x="1706" y="36"/>
                      <a:pt x="1546" y="9"/>
                    </a:cubicBezTo>
                    <a:cubicBezTo>
                      <a:pt x="1494" y="3"/>
                      <a:pt x="1443" y="1"/>
                      <a:pt x="1392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39;p69"/>
              <p:cNvSpPr/>
              <p:nvPr/>
            </p:nvSpPr>
            <p:spPr>
              <a:xfrm>
                <a:off x="-1199337" y="4433929"/>
                <a:ext cx="62784" cy="61722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068" extrusionOk="0">
                    <a:moveTo>
                      <a:pt x="1015" y="47"/>
                    </a:moveTo>
                    <a:cubicBezTo>
                      <a:pt x="1015" y="47"/>
                      <a:pt x="1006" y="51"/>
                      <a:pt x="983" y="61"/>
                    </a:cubicBezTo>
                    <a:lnTo>
                      <a:pt x="983" y="61"/>
                    </a:lnTo>
                    <a:cubicBezTo>
                      <a:pt x="1002" y="53"/>
                      <a:pt x="1015" y="47"/>
                      <a:pt x="1015" y="47"/>
                    </a:cubicBezTo>
                    <a:close/>
                    <a:moveTo>
                      <a:pt x="1644" y="1259"/>
                    </a:moveTo>
                    <a:cubicBezTo>
                      <a:pt x="1642" y="1263"/>
                      <a:pt x="1640" y="1266"/>
                      <a:pt x="1638" y="1270"/>
                    </a:cubicBezTo>
                    <a:lnTo>
                      <a:pt x="1638" y="1270"/>
                    </a:lnTo>
                    <a:lnTo>
                      <a:pt x="1644" y="1259"/>
                    </a:lnTo>
                    <a:close/>
                    <a:moveTo>
                      <a:pt x="1571" y="1320"/>
                    </a:moveTo>
                    <a:lnTo>
                      <a:pt x="1571" y="1320"/>
                    </a:lnTo>
                    <a:cubicBezTo>
                      <a:pt x="1571" y="1320"/>
                      <a:pt x="1570" y="1320"/>
                      <a:pt x="1569" y="1321"/>
                    </a:cubicBezTo>
                    <a:lnTo>
                      <a:pt x="1569" y="1321"/>
                    </a:lnTo>
                    <a:cubicBezTo>
                      <a:pt x="1570" y="1320"/>
                      <a:pt x="1571" y="1320"/>
                      <a:pt x="1571" y="1320"/>
                    </a:cubicBezTo>
                    <a:close/>
                    <a:moveTo>
                      <a:pt x="1424" y="1389"/>
                    </a:moveTo>
                    <a:lnTo>
                      <a:pt x="1424" y="1389"/>
                    </a:lnTo>
                    <a:cubicBezTo>
                      <a:pt x="1422" y="1389"/>
                      <a:pt x="1421" y="1390"/>
                      <a:pt x="1419" y="1391"/>
                    </a:cubicBezTo>
                    <a:lnTo>
                      <a:pt x="1419" y="1391"/>
                    </a:lnTo>
                    <a:cubicBezTo>
                      <a:pt x="1419" y="1391"/>
                      <a:pt x="1418" y="1391"/>
                      <a:pt x="1418" y="1391"/>
                    </a:cubicBezTo>
                    <a:cubicBezTo>
                      <a:pt x="1418" y="1391"/>
                      <a:pt x="1417" y="1391"/>
                      <a:pt x="1417" y="1391"/>
                    </a:cubicBezTo>
                    <a:lnTo>
                      <a:pt x="1417" y="1391"/>
                    </a:lnTo>
                    <a:cubicBezTo>
                      <a:pt x="1419" y="1390"/>
                      <a:pt x="1420" y="1390"/>
                      <a:pt x="1422" y="1389"/>
                    </a:cubicBezTo>
                    <a:lnTo>
                      <a:pt x="1423" y="1389"/>
                    </a:lnTo>
                    <a:lnTo>
                      <a:pt x="1424" y="1389"/>
                    </a:lnTo>
                    <a:close/>
                    <a:moveTo>
                      <a:pt x="1411" y="1394"/>
                    </a:moveTo>
                    <a:cubicBezTo>
                      <a:pt x="1411" y="1394"/>
                      <a:pt x="1411" y="1394"/>
                      <a:pt x="1412" y="1394"/>
                    </a:cubicBezTo>
                    <a:lnTo>
                      <a:pt x="1412" y="1394"/>
                    </a:lnTo>
                    <a:cubicBezTo>
                      <a:pt x="1398" y="1401"/>
                      <a:pt x="1390" y="1405"/>
                      <a:pt x="1389" y="1405"/>
                    </a:cubicBezTo>
                    <a:cubicBezTo>
                      <a:pt x="1389" y="1405"/>
                      <a:pt x="1395" y="1401"/>
                      <a:pt x="1411" y="1394"/>
                    </a:cubicBezTo>
                    <a:close/>
                    <a:moveTo>
                      <a:pt x="1379" y="1"/>
                    </a:moveTo>
                    <a:cubicBezTo>
                      <a:pt x="1349" y="1"/>
                      <a:pt x="1319" y="2"/>
                      <a:pt x="1289" y="4"/>
                    </a:cubicBezTo>
                    <a:cubicBezTo>
                      <a:pt x="1245" y="7"/>
                      <a:pt x="1202" y="12"/>
                      <a:pt x="1160" y="18"/>
                    </a:cubicBezTo>
                    <a:lnTo>
                      <a:pt x="1101" y="28"/>
                    </a:lnTo>
                    <a:lnTo>
                      <a:pt x="1083" y="34"/>
                    </a:lnTo>
                    <a:lnTo>
                      <a:pt x="1004" y="57"/>
                    </a:lnTo>
                    <a:lnTo>
                      <a:pt x="986" y="61"/>
                    </a:lnTo>
                    <a:lnTo>
                      <a:pt x="983" y="61"/>
                    </a:lnTo>
                    <a:cubicBezTo>
                      <a:pt x="930" y="86"/>
                      <a:pt x="830" y="133"/>
                      <a:pt x="832" y="133"/>
                    </a:cubicBezTo>
                    <a:cubicBezTo>
                      <a:pt x="833" y="133"/>
                      <a:pt x="833" y="133"/>
                      <a:pt x="834" y="133"/>
                    </a:cubicBezTo>
                    <a:lnTo>
                      <a:pt x="834" y="133"/>
                    </a:lnTo>
                    <a:lnTo>
                      <a:pt x="822" y="140"/>
                    </a:lnTo>
                    <a:lnTo>
                      <a:pt x="800" y="157"/>
                    </a:lnTo>
                    <a:lnTo>
                      <a:pt x="712" y="226"/>
                    </a:lnTo>
                    <a:cubicBezTo>
                      <a:pt x="657" y="275"/>
                      <a:pt x="604" y="326"/>
                      <a:pt x="557" y="382"/>
                    </a:cubicBezTo>
                    <a:lnTo>
                      <a:pt x="480" y="497"/>
                    </a:lnTo>
                    <a:cubicBezTo>
                      <a:pt x="433" y="566"/>
                      <a:pt x="391" y="638"/>
                      <a:pt x="358" y="714"/>
                    </a:cubicBezTo>
                    <a:cubicBezTo>
                      <a:pt x="290" y="847"/>
                      <a:pt x="252" y="971"/>
                      <a:pt x="214" y="1089"/>
                    </a:cubicBezTo>
                    <a:cubicBezTo>
                      <a:pt x="146" y="1309"/>
                      <a:pt x="97" y="1533"/>
                      <a:pt x="67" y="1761"/>
                    </a:cubicBezTo>
                    <a:cubicBezTo>
                      <a:pt x="14" y="2146"/>
                      <a:pt x="0" y="2536"/>
                      <a:pt x="26" y="2925"/>
                    </a:cubicBezTo>
                    <a:cubicBezTo>
                      <a:pt x="46" y="3204"/>
                      <a:pt x="87" y="3479"/>
                      <a:pt x="150" y="3752"/>
                    </a:cubicBezTo>
                    <a:cubicBezTo>
                      <a:pt x="175" y="3859"/>
                      <a:pt x="205" y="3963"/>
                      <a:pt x="241" y="4068"/>
                    </a:cubicBezTo>
                    <a:cubicBezTo>
                      <a:pt x="241" y="4068"/>
                      <a:pt x="315" y="3973"/>
                      <a:pt x="424" y="3797"/>
                    </a:cubicBezTo>
                    <a:cubicBezTo>
                      <a:pt x="532" y="3623"/>
                      <a:pt x="671" y="3373"/>
                      <a:pt x="819" y="3078"/>
                    </a:cubicBezTo>
                    <a:cubicBezTo>
                      <a:pt x="966" y="2783"/>
                      <a:pt x="1116" y="2436"/>
                      <a:pt x="1263" y="2079"/>
                    </a:cubicBezTo>
                    <a:cubicBezTo>
                      <a:pt x="1337" y="1911"/>
                      <a:pt x="1410" y="1737"/>
                      <a:pt x="1485" y="1560"/>
                    </a:cubicBezTo>
                    <a:cubicBezTo>
                      <a:pt x="1505" y="1515"/>
                      <a:pt x="1526" y="1471"/>
                      <a:pt x="1548" y="1428"/>
                    </a:cubicBezTo>
                    <a:lnTo>
                      <a:pt x="1548" y="1428"/>
                    </a:lnTo>
                    <a:cubicBezTo>
                      <a:pt x="1690" y="1471"/>
                      <a:pt x="1864" y="1540"/>
                      <a:pt x="2027" y="1602"/>
                    </a:cubicBezTo>
                    <a:cubicBezTo>
                      <a:pt x="2375" y="1742"/>
                      <a:pt x="2723" y="1881"/>
                      <a:pt x="3034" y="1990"/>
                    </a:cubicBezTo>
                    <a:cubicBezTo>
                      <a:pt x="3345" y="2097"/>
                      <a:pt x="3619" y="2177"/>
                      <a:pt x="3816" y="2227"/>
                    </a:cubicBezTo>
                    <a:cubicBezTo>
                      <a:pt x="4013" y="2279"/>
                      <a:pt x="4137" y="2297"/>
                      <a:pt x="4137" y="2297"/>
                    </a:cubicBezTo>
                    <a:cubicBezTo>
                      <a:pt x="4092" y="2197"/>
                      <a:pt x="4042" y="2099"/>
                      <a:pt x="3984" y="2005"/>
                    </a:cubicBezTo>
                    <a:cubicBezTo>
                      <a:pt x="3638" y="1425"/>
                      <a:pt x="3179" y="921"/>
                      <a:pt x="2636" y="520"/>
                    </a:cubicBezTo>
                    <a:cubicBezTo>
                      <a:pt x="2451" y="391"/>
                      <a:pt x="2265" y="261"/>
                      <a:pt x="2012" y="154"/>
                    </a:cubicBezTo>
                    <a:cubicBezTo>
                      <a:pt x="1862" y="84"/>
                      <a:pt x="1705" y="36"/>
                      <a:pt x="1543" y="10"/>
                    </a:cubicBezTo>
                    <a:cubicBezTo>
                      <a:pt x="1488" y="4"/>
                      <a:pt x="1433" y="1"/>
                      <a:pt x="1379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40;p69"/>
              <p:cNvSpPr/>
              <p:nvPr/>
            </p:nvSpPr>
            <p:spPr>
              <a:xfrm>
                <a:off x="-1160526" y="4330468"/>
                <a:ext cx="62769" cy="61707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067" extrusionOk="0">
                    <a:moveTo>
                      <a:pt x="1015" y="47"/>
                    </a:moveTo>
                    <a:cubicBezTo>
                      <a:pt x="1015" y="47"/>
                      <a:pt x="1006" y="51"/>
                      <a:pt x="983" y="62"/>
                    </a:cubicBezTo>
                    <a:lnTo>
                      <a:pt x="983" y="62"/>
                    </a:lnTo>
                    <a:cubicBezTo>
                      <a:pt x="1002" y="53"/>
                      <a:pt x="1015" y="47"/>
                      <a:pt x="1015" y="47"/>
                    </a:cubicBezTo>
                    <a:close/>
                    <a:moveTo>
                      <a:pt x="1424" y="1389"/>
                    </a:moveTo>
                    <a:cubicBezTo>
                      <a:pt x="1422" y="1390"/>
                      <a:pt x="1421" y="1391"/>
                      <a:pt x="1419" y="1391"/>
                    </a:cubicBezTo>
                    <a:lnTo>
                      <a:pt x="1419" y="1391"/>
                    </a:lnTo>
                    <a:cubicBezTo>
                      <a:pt x="1419" y="1391"/>
                      <a:pt x="1419" y="1391"/>
                      <a:pt x="1419" y="1391"/>
                    </a:cubicBezTo>
                    <a:lnTo>
                      <a:pt x="1419" y="1391"/>
                    </a:lnTo>
                    <a:cubicBezTo>
                      <a:pt x="1420" y="1391"/>
                      <a:pt x="1422" y="1390"/>
                      <a:pt x="1423" y="1389"/>
                    </a:cubicBezTo>
                    <a:close/>
                    <a:moveTo>
                      <a:pt x="1412" y="1395"/>
                    </a:moveTo>
                    <a:lnTo>
                      <a:pt x="1412" y="1395"/>
                    </a:lnTo>
                    <a:cubicBezTo>
                      <a:pt x="1412" y="1395"/>
                      <a:pt x="1412" y="1395"/>
                      <a:pt x="1412" y="1395"/>
                    </a:cubicBezTo>
                    <a:lnTo>
                      <a:pt x="1412" y="1395"/>
                    </a:lnTo>
                    <a:cubicBezTo>
                      <a:pt x="1399" y="1401"/>
                      <a:pt x="1390" y="1405"/>
                      <a:pt x="1390" y="1405"/>
                    </a:cubicBezTo>
                    <a:cubicBezTo>
                      <a:pt x="1390" y="1405"/>
                      <a:pt x="1397" y="1402"/>
                      <a:pt x="1412" y="1395"/>
                    </a:cubicBezTo>
                    <a:close/>
                    <a:moveTo>
                      <a:pt x="1391" y="1"/>
                    </a:moveTo>
                    <a:cubicBezTo>
                      <a:pt x="1357" y="1"/>
                      <a:pt x="1323" y="2"/>
                      <a:pt x="1288" y="4"/>
                    </a:cubicBezTo>
                    <a:cubicBezTo>
                      <a:pt x="1246" y="7"/>
                      <a:pt x="1204" y="12"/>
                      <a:pt x="1161" y="18"/>
                    </a:cubicBezTo>
                    <a:lnTo>
                      <a:pt x="1101" y="29"/>
                    </a:lnTo>
                    <a:lnTo>
                      <a:pt x="1083" y="35"/>
                    </a:lnTo>
                    <a:lnTo>
                      <a:pt x="1004" y="56"/>
                    </a:lnTo>
                    <a:lnTo>
                      <a:pt x="986" y="62"/>
                    </a:lnTo>
                    <a:lnTo>
                      <a:pt x="983" y="62"/>
                    </a:lnTo>
                    <a:cubicBezTo>
                      <a:pt x="930" y="86"/>
                      <a:pt x="832" y="132"/>
                      <a:pt x="832" y="132"/>
                    </a:cubicBezTo>
                    <a:cubicBezTo>
                      <a:pt x="832" y="132"/>
                      <a:pt x="833" y="132"/>
                      <a:pt x="834" y="132"/>
                    </a:cubicBezTo>
                    <a:lnTo>
                      <a:pt x="834" y="132"/>
                    </a:lnTo>
                    <a:lnTo>
                      <a:pt x="822" y="139"/>
                    </a:lnTo>
                    <a:lnTo>
                      <a:pt x="801" y="157"/>
                    </a:lnTo>
                    <a:lnTo>
                      <a:pt x="713" y="225"/>
                    </a:lnTo>
                    <a:cubicBezTo>
                      <a:pt x="657" y="274"/>
                      <a:pt x="606" y="327"/>
                      <a:pt x="557" y="383"/>
                    </a:cubicBezTo>
                    <a:lnTo>
                      <a:pt x="480" y="498"/>
                    </a:lnTo>
                    <a:cubicBezTo>
                      <a:pt x="433" y="566"/>
                      <a:pt x="392" y="639"/>
                      <a:pt x="358" y="713"/>
                    </a:cubicBezTo>
                    <a:cubicBezTo>
                      <a:pt x="291" y="846"/>
                      <a:pt x="253" y="972"/>
                      <a:pt x="215" y="1088"/>
                    </a:cubicBezTo>
                    <a:cubicBezTo>
                      <a:pt x="147" y="1308"/>
                      <a:pt x="97" y="1533"/>
                      <a:pt x="67" y="1760"/>
                    </a:cubicBezTo>
                    <a:cubicBezTo>
                      <a:pt x="14" y="2146"/>
                      <a:pt x="0" y="2537"/>
                      <a:pt x="28" y="2926"/>
                    </a:cubicBezTo>
                    <a:cubicBezTo>
                      <a:pt x="47" y="3204"/>
                      <a:pt x="88" y="3480"/>
                      <a:pt x="150" y="3752"/>
                    </a:cubicBezTo>
                    <a:cubicBezTo>
                      <a:pt x="174" y="3858"/>
                      <a:pt x="205" y="3964"/>
                      <a:pt x="243" y="4067"/>
                    </a:cubicBezTo>
                    <a:cubicBezTo>
                      <a:pt x="243" y="4067"/>
                      <a:pt x="318" y="3970"/>
                      <a:pt x="426" y="3797"/>
                    </a:cubicBezTo>
                    <a:cubicBezTo>
                      <a:pt x="533" y="3623"/>
                      <a:pt x="674" y="3375"/>
                      <a:pt x="821" y="3080"/>
                    </a:cubicBezTo>
                    <a:cubicBezTo>
                      <a:pt x="968" y="2783"/>
                      <a:pt x="1117" y="2437"/>
                      <a:pt x="1264" y="2081"/>
                    </a:cubicBezTo>
                    <a:cubicBezTo>
                      <a:pt x="1337" y="1911"/>
                      <a:pt x="1411" y="1737"/>
                      <a:pt x="1487" y="1560"/>
                    </a:cubicBezTo>
                    <a:cubicBezTo>
                      <a:pt x="1507" y="1513"/>
                      <a:pt x="1529" y="1469"/>
                      <a:pt x="1550" y="1429"/>
                    </a:cubicBezTo>
                    <a:lnTo>
                      <a:pt x="1550" y="1429"/>
                    </a:lnTo>
                    <a:cubicBezTo>
                      <a:pt x="1691" y="1472"/>
                      <a:pt x="1864" y="1539"/>
                      <a:pt x="2027" y="1603"/>
                    </a:cubicBezTo>
                    <a:cubicBezTo>
                      <a:pt x="2377" y="1740"/>
                      <a:pt x="2723" y="1881"/>
                      <a:pt x="3035" y="1989"/>
                    </a:cubicBezTo>
                    <a:cubicBezTo>
                      <a:pt x="3345" y="2098"/>
                      <a:pt x="3621" y="2178"/>
                      <a:pt x="3818" y="2228"/>
                    </a:cubicBezTo>
                    <a:cubicBezTo>
                      <a:pt x="4014" y="2278"/>
                      <a:pt x="4137" y="2297"/>
                      <a:pt x="4137" y="2297"/>
                    </a:cubicBezTo>
                    <a:cubicBezTo>
                      <a:pt x="4093" y="2198"/>
                      <a:pt x="4042" y="2099"/>
                      <a:pt x="3986" y="2005"/>
                    </a:cubicBezTo>
                    <a:cubicBezTo>
                      <a:pt x="3639" y="1426"/>
                      <a:pt x="3180" y="922"/>
                      <a:pt x="2637" y="520"/>
                    </a:cubicBezTo>
                    <a:cubicBezTo>
                      <a:pt x="2454" y="392"/>
                      <a:pt x="2266" y="262"/>
                      <a:pt x="2012" y="154"/>
                    </a:cubicBezTo>
                    <a:cubicBezTo>
                      <a:pt x="1864" y="85"/>
                      <a:pt x="1708" y="36"/>
                      <a:pt x="1546" y="9"/>
                    </a:cubicBezTo>
                    <a:cubicBezTo>
                      <a:pt x="1494" y="3"/>
                      <a:pt x="1443" y="1"/>
                      <a:pt x="1391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41;p69"/>
              <p:cNvSpPr/>
              <p:nvPr/>
            </p:nvSpPr>
            <p:spPr>
              <a:xfrm>
                <a:off x="-1038509" y="4352089"/>
                <a:ext cx="62404" cy="65120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292" extrusionOk="0">
                    <a:moveTo>
                      <a:pt x="1224" y="1"/>
                    </a:moveTo>
                    <a:cubicBezTo>
                      <a:pt x="1115" y="1"/>
                      <a:pt x="1006" y="11"/>
                      <a:pt x="898" y="31"/>
                    </a:cubicBezTo>
                    <a:cubicBezTo>
                      <a:pt x="816" y="51"/>
                      <a:pt x="734" y="79"/>
                      <a:pt x="655" y="113"/>
                    </a:cubicBezTo>
                    <a:cubicBezTo>
                      <a:pt x="616" y="129"/>
                      <a:pt x="578" y="149"/>
                      <a:pt x="540" y="169"/>
                    </a:cubicBezTo>
                    <a:lnTo>
                      <a:pt x="487" y="199"/>
                    </a:lnTo>
                    <a:lnTo>
                      <a:pt x="471" y="211"/>
                    </a:lnTo>
                    <a:lnTo>
                      <a:pt x="404" y="258"/>
                    </a:lnTo>
                    <a:lnTo>
                      <a:pt x="389" y="270"/>
                    </a:lnTo>
                    <a:lnTo>
                      <a:pt x="387" y="272"/>
                    </a:lnTo>
                    <a:cubicBezTo>
                      <a:pt x="405" y="254"/>
                      <a:pt x="413" y="246"/>
                      <a:pt x="412" y="246"/>
                    </a:cubicBezTo>
                    <a:lnTo>
                      <a:pt x="412" y="246"/>
                    </a:lnTo>
                    <a:cubicBezTo>
                      <a:pt x="411" y="246"/>
                      <a:pt x="266" y="389"/>
                      <a:pt x="269" y="389"/>
                    </a:cubicBezTo>
                    <a:cubicBezTo>
                      <a:pt x="269" y="389"/>
                      <a:pt x="270" y="389"/>
                      <a:pt x="271" y="388"/>
                    </a:cubicBezTo>
                    <a:lnTo>
                      <a:pt x="271" y="388"/>
                    </a:lnTo>
                    <a:lnTo>
                      <a:pt x="262" y="399"/>
                    </a:lnTo>
                    <a:lnTo>
                      <a:pt x="247" y="423"/>
                    </a:lnTo>
                    <a:lnTo>
                      <a:pt x="188" y="518"/>
                    </a:lnTo>
                    <a:cubicBezTo>
                      <a:pt x="151" y="582"/>
                      <a:pt x="120" y="648"/>
                      <a:pt x="94" y="718"/>
                    </a:cubicBezTo>
                    <a:lnTo>
                      <a:pt x="61" y="851"/>
                    </a:lnTo>
                    <a:cubicBezTo>
                      <a:pt x="38" y="931"/>
                      <a:pt x="24" y="1013"/>
                      <a:pt x="18" y="1096"/>
                    </a:cubicBezTo>
                    <a:cubicBezTo>
                      <a:pt x="0" y="1245"/>
                      <a:pt x="6" y="1375"/>
                      <a:pt x="11" y="1498"/>
                    </a:cubicBezTo>
                    <a:cubicBezTo>
                      <a:pt x="23" y="1728"/>
                      <a:pt x="51" y="1955"/>
                      <a:pt x="100" y="2180"/>
                    </a:cubicBezTo>
                    <a:cubicBezTo>
                      <a:pt x="180" y="2562"/>
                      <a:pt x="300" y="2932"/>
                      <a:pt x="457" y="3290"/>
                    </a:cubicBezTo>
                    <a:cubicBezTo>
                      <a:pt x="569" y="3544"/>
                      <a:pt x="702" y="3791"/>
                      <a:pt x="854" y="4025"/>
                    </a:cubicBezTo>
                    <a:cubicBezTo>
                      <a:pt x="913" y="4117"/>
                      <a:pt x="976" y="4207"/>
                      <a:pt x="1047" y="4292"/>
                    </a:cubicBezTo>
                    <a:cubicBezTo>
                      <a:pt x="1047" y="4292"/>
                      <a:pt x="1082" y="4172"/>
                      <a:pt x="1126" y="3972"/>
                    </a:cubicBezTo>
                    <a:cubicBezTo>
                      <a:pt x="1168" y="3772"/>
                      <a:pt x="1217" y="3491"/>
                      <a:pt x="1255" y="3164"/>
                    </a:cubicBezTo>
                    <a:cubicBezTo>
                      <a:pt x="1293" y="2836"/>
                      <a:pt x="1315" y="2459"/>
                      <a:pt x="1333" y="2073"/>
                    </a:cubicBezTo>
                    <a:cubicBezTo>
                      <a:pt x="1344" y="1891"/>
                      <a:pt x="1355" y="1702"/>
                      <a:pt x="1367" y="1510"/>
                    </a:cubicBezTo>
                    <a:cubicBezTo>
                      <a:pt x="1370" y="1459"/>
                      <a:pt x="1376" y="1410"/>
                      <a:pt x="1382" y="1365"/>
                    </a:cubicBezTo>
                    <a:lnTo>
                      <a:pt x="1382" y="1365"/>
                    </a:lnTo>
                    <a:cubicBezTo>
                      <a:pt x="1440" y="1362"/>
                      <a:pt x="1505" y="1361"/>
                      <a:pt x="1572" y="1361"/>
                    </a:cubicBezTo>
                    <a:cubicBezTo>
                      <a:pt x="1675" y="1361"/>
                      <a:pt x="1785" y="1363"/>
                      <a:pt x="1892" y="1366"/>
                    </a:cubicBezTo>
                    <a:cubicBezTo>
                      <a:pt x="2221" y="1376"/>
                      <a:pt x="2548" y="1389"/>
                      <a:pt x="2845" y="1389"/>
                    </a:cubicBezTo>
                    <a:cubicBezTo>
                      <a:pt x="2887" y="1389"/>
                      <a:pt x="2929" y="1389"/>
                      <a:pt x="2970" y="1389"/>
                    </a:cubicBezTo>
                    <a:cubicBezTo>
                      <a:pt x="3300" y="1384"/>
                      <a:pt x="3586" y="1366"/>
                      <a:pt x="3788" y="1348"/>
                    </a:cubicBezTo>
                    <a:cubicBezTo>
                      <a:pt x="3990" y="1328"/>
                      <a:pt x="4112" y="1304"/>
                      <a:pt x="4112" y="1304"/>
                    </a:cubicBezTo>
                    <a:cubicBezTo>
                      <a:pt x="4037" y="1225"/>
                      <a:pt x="3955" y="1151"/>
                      <a:pt x="3870" y="1081"/>
                    </a:cubicBezTo>
                    <a:cubicBezTo>
                      <a:pt x="3348" y="653"/>
                      <a:pt x="2746" y="334"/>
                      <a:pt x="2098" y="141"/>
                    </a:cubicBezTo>
                    <a:cubicBezTo>
                      <a:pt x="1881" y="82"/>
                      <a:pt x="1662" y="23"/>
                      <a:pt x="1386" y="8"/>
                    </a:cubicBezTo>
                    <a:cubicBezTo>
                      <a:pt x="1332" y="3"/>
                      <a:pt x="1278" y="1"/>
                      <a:pt x="1224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42;p69"/>
              <p:cNvSpPr/>
              <p:nvPr/>
            </p:nvSpPr>
            <p:spPr>
              <a:xfrm>
                <a:off x="-1049418" y="4232332"/>
                <a:ext cx="57231" cy="60113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3962" extrusionOk="0">
                    <a:moveTo>
                      <a:pt x="1284" y="0"/>
                    </a:moveTo>
                    <a:cubicBezTo>
                      <a:pt x="1236" y="0"/>
                      <a:pt x="1186" y="2"/>
                      <a:pt x="1135" y="5"/>
                    </a:cubicBezTo>
                    <a:cubicBezTo>
                      <a:pt x="984" y="9"/>
                      <a:pt x="834" y="34"/>
                      <a:pt x="690" y="79"/>
                    </a:cubicBezTo>
                    <a:cubicBezTo>
                      <a:pt x="616" y="108"/>
                      <a:pt x="545" y="141"/>
                      <a:pt x="477" y="180"/>
                    </a:cubicBezTo>
                    <a:cubicBezTo>
                      <a:pt x="442" y="202"/>
                      <a:pt x="409" y="223"/>
                      <a:pt x="378" y="246"/>
                    </a:cubicBezTo>
                    <a:lnTo>
                      <a:pt x="333" y="279"/>
                    </a:lnTo>
                    <a:lnTo>
                      <a:pt x="319" y="292"/>
                    </a:lnTo>
                    <a:lnTo>
                      <a:pt x="265" y="342"/>
                    </a:lnTo>
                    <a:lnTo>
                      <a:pt x="253" y="352"/>
                    </a:lnTo>
                    <a:lnTo>
                      <a:pt x="253" y="352"/>
                    </a:lnTo>
                    <a:cubicBezTo>
                      <a:pt x="265" y="337"/>
                      <a:pt x="269" y="330"/>
                      <a:pt x="269" y="330"/>
                    </a:cubicBezTo>
                    <a:lnTo>
                      <a:pt x="269" y="330"/>
                    </a:lnTo>
                    <a:cubicBezTo>
                      <a:pt x="268" y="330"/>
                      <a:pt x="152" y="477"/>
                      <a:pt x="154" y="477"/>
                    </a:cubicBezTo>
                    <a:cubicBezTo>
                      <a:pt x="155" y="477"/>
                      <a:pt x="155" y="477"/>
                      <a:pt x="156" y="476"/>
                    </a:cubicBezTo>
                    <a:lnTo>
                      <a:pt x="156" y="476"/>
                    </a:lnTo>
                    <a:lnTo>
                      <a:pt x="148" y="486"/>
                    </a:lnTo>
                    <a:lnTo>
                      <a:pt x="136" y="510"/>
                    </a:lnTo>
                    <a:lnTo>
                      <a:pt x="94" y="604"/>
                    </a:lnTo>
                    <a:cubicBezTo>
                      <a:pt x="68" y="666"/>
                      <a:pt x="47" y="731"/>
                      <a:pt x="30" y="796"/>
                    </a:cubicBezTo>
                    <a:lnTo>
                      <a:pt x="15" y="924"/>
                    </a:lnTo>
                    <a:cubicBezTo>
                      <a:pt x="5" y="999"/>
                      <a:pt x="0" y="1077"/>
                      <a:pt x="5" y="1154"/>
                    </a:cubicBezTo>
                    <a:cubicBezTo>
                      <a:pt x="5" y="1290"/>
                      <a:pt x="24" y="1408"/>
                      <a:pt x="42" y="1520"/>
                    </a:cubicBezTo>
                    <a:cubicBezTo>
                      <a:pt x="77" y="1729"/>
                      <a:pt x="130" y="1935"/>
                      <a:pt x="200" y="2134"/>
                    </a:cubicBezTo>
                    <a:cubicBezTo>
                      <a:pt x="315" y="2475"/>
                      <a:pt x="466" y="2802"/>
                      <a:pt x="648" y="3111"/>
                    </a:cubicBezTo>
                    <a:cubicBezTo>
                      <a:pt x="780" y="3332"/>
                      <a:pt x="929" y="3542"/>
                      <a:pt x="1093" y="3740"/>
                    </a:cubicBezTo>
                    <a:cubicBezTo>
                      <a:pt x="1158" y="3818"/>
                      <a:pt x="1226" y="3892"/>
                      <a:pt x="1299" y="3961"/>
                    </a:cubicBezTo>
                    <a:cubicBezTo>
                      <a:pt x="1299" y="3961"/>
                      <a:pt x="1317" y="3849"/>
                      <a:pt x="1335" y="3662"/>
                    </a:cubicBezTo>
                    <a:cubicBezTo>
                      <a:pt x="1353" y="3474"/>
                      <a:pt x="1364" y="3211"/>
                      <a:pt x="1362" y="2906"/>
                    </a:cubicBezTo>
                    <a:cubicBezTo>
                      <a:pt x="1361" y="2604"/>
                      <a:pt x="1341" y="2256"/>
                      <a:pt x="1315" y="1900"/>
                    </a:cubicBezTo>
                    <a:cubicBezTo>
                      <a:pt x="1305" y="1732"/>
                      <a:pt x="1293" y="1558"/>
                      <a:pt x="1282" y="1381"/>
                    </a:cubicBezTo>
                    <a:cubicBezTo>
                      <a:pt x="1280" y="1334"/>
                      <a:pt x="1279" y="1289"/>
                      <a:pt x="1280" y="1247"/>
                    </a:cubicBezTo>
                    <a:lnTo>
                      <a:pt x="1280" y="1247"/>
                    </a:lnTo>
                    <a:cubicBezTo>
                      <a:pt x="1415" y="1223"/>
                      <a:pt x="1586" y="1207"/>
                      <a:pt x="1747" y="1192"/>
                    </a:cubicBezTo>
                    <a:cubicBezTo>
                      <a:pt x="2090" y="1161"/>
                      <a:pt x="2437" y="1133"/>
                      <a:pt x="2737" y="1092"/>
                    </a:cubicBezTo>
                    <a:cubicBezTo>
                      <a:pt x="3038" y="1052"/>
                      <a:pt x="3297" y="1004"/>
                      <a:pt x="3480" y="965"/>
                    </a:cubicBezTo>
                    <a:cubicBezTo>
                      <a:pt x="3663" y="924"/>
                      <a:pt x="3772" y="889"/>
                      <a:pt x="3772" y="889"/>
                    </a:cubicBezTo>
                    <a:cubicBezTo>
                      <a:pt x="3693" y="824"/>
                      <a:pt x="3611" y="765"/>
                      <a:pt x="3525" y="710"/>
                    </a:cubicBezTo>
                    <a:cubicBezTo>
                      <a:pt x="3307" y="572"/>
                      <a:pt x="3079" y="451"/>
                      <a:pt x="2841" y="352"/>
                    </a:cubicBezTo>
                    <a:cubicBezTo>
                      <a:pt x="2507" y="211"/>
                      <a:pt x="2158" y="108"/>
                      <a:pt x="1801" y="47"/>
                    </a:cubicBezTo>
                    <a:cubicBezTo>
                      <a:pt x="1637" y="23"/>
                      <a:pt x="1471" y="0"/>
                      <a:pt x="1284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43;p69"/>
              <p:cNvSpPr/>
              <p:nvPr/>
            </p:nvSpPr>
            <p:spPr>
              <a:xfrm>
                <a:off x="-934350" y="4223835"/>
                <a:ext cx="48795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378" extrusionOk="0">
                    <a:moveTo>
                      <a:pt x="989" y="1080"/>
                    </a:moveTo>
                    <a:cubicBezTo>
                      <a:pt x="988" y="1081"/>
                      <a:pt x="987" y="1082"/>
                      <a:pt x="986" y="1083"/>
                    </a:cubicBezTo>
                    <a:lnTo>
                      <a:pt x="986" y="1083"/>
                    </a:lnTo>
                    <a:cubicBezTo>
                      <a:pt x="986" y="1083"/>
                      <a:pt x="986" y="1083"/>
                      <a:pt x="986" y="1083"/>
                    </a:cubicBezTo>
                    <a:lnTo>
                      <a:pt x="986" y="1083"/>
                    </a:lnTo>
                    <a:cubicBezTo>
                      <a:pt x="987" y="1082"/>
                      <a:pt x="988" y="1081"/>
                      <a:pt x="989" y="1080"/>
                    </a:cubicBezTo>
                    <a:close/>
                    <a:moveTo>
                      <a:pt x="982" y="1089"/>
                    </a:moveTo>
                    <a:cubicBezTo>
                      <a:pt x="976" y="1097"/>
                      <a:pt x="972" y="1102"/>
                      <a:pt x="972" y="1102"/>
                    </a:cubicBezTo>
                    <a:cubicBezTo>
                      <a:pt x="972" y="1102"/>
                      <a:pt x="975" y="1098"/>
                      <a:pt x="982" y="1089"/>
                    </a:cubicBezTo>
                    <a:lnTo>
                      <a:pt x="982" y="1089"/>
                    </a:lnTo>
                    <a:cubicBezTo>
                      <a:pt x="982" y="1089"/>
                      <a:pt x="982" y="1089"/>
                      <a:pt x="982" y="1089"/>
                    </a:cubicBezTo>
                    <a:close/>
                    <a:moveTo>
                      <a:pt x="1095" y="0"/>
                    </a:moveTo>
                    <a:cubicBezTo>
                      <a:pt x="1053" y="0"/>
                      <a:pt x="1011" y="2"/>
                      <a:pt x="966" y="5"/>
                    </a:cubicBezTo>
                    <a:cubicBezTo>
                      <a:pt x="838" y="9"/>
                      <a:pt x="710" y="31"/>
                      <a:pt x="588" y="68"/>
                    </a:cubicBezTo>
                    <a:cubicBezTo>
                      <a:pt x="524" y="93"/>
                      <a:pt x="464" y="121"/>
                      <a:pt x="406" y="156"/>
                    </a:cubicBezTo>
                    <a:cubicBezTo>
                      <a:pt x="377" y="173"/>
                      <a:pt x="349" y="191"/>
                      <a:pt x="323" y="211"/>
                    </a:cubicBezTo>
                    <a:lnTo>
                      <a:pt x="285" y="238"/>
                    </a:lnTo>
                    <a:lnTo>
                      <a:pt x="271" y="250"/>
                    </a:lnTo>
                    <a:lnTo>
                      <a:pt x="225" y="292"/>
                    </a:lnTo>
                    <a:lnTo>
                      <a:pt x="214" y="303"/>
                    </a:lnTo>
                    <a:cubicBezTo>
                      <a:pt x="226" y="288"/>
                      <a:pt x="231" y="282"/>
                      <a:pt x="231" y="282"/>
                    </a:cubicBezTo>
                    <a:lnTo>
                      <a:pt x="231" y="282"/>
                    </a:lnTo>
                    <a:cubicBezTo>
                      <a:pt x="231" y="282"/>
                      <a:pt x="131" y="407"/>
                      <a:pt x="132" y="407"/>
                    </a:cubicBezTo>
                    <a:cubicBezTo>
                      <a:pt x="132" y="407"/>
                      <a:pt x="133" y="407"/>
                      <a:pt x="134" y="406"/>
                    </a:cubicBezTo>
                    <a:lnTo>
                      <a:pt x="134" y="406"/>
                    </a:lnTo>
                    <a:lnTo>
                      <a:pt x="128" y="415"/>
                    </a:lnTo>
                    <a:lnTo>
                      <a:pt x="117" y="435"/>
                    </a:lnTo>
                    <a:lnTo>
                      <a:pt x="81" y="513"/>
                    </a:lnTo>
                    <a:cubicBezTo>
                      <a:pt x="60" y="568"/>
                      <a:pt x="41" y="622"/>
                      <a:pt x="26" y="678"/>
                    </a:cubicBezTo>
                    <a:lnTo>
                      <a:pt x="14" y="786"/>
                    </a:lnTo>
                    <a:cubicBezTo>
                      <a:pt x="5" y="851"/>
                      <a:pt x="1" y="916"/>
                      <a:pt x="4" y="981"/>
                    </a:cubicBezTo>
                    <a:cubicBezTo>
                      <a:pt x="5" y="1087"/>
                      <a:pt x="16" y="1192"/>
                      <a:pt x="37" y="1296"/>
                    </a:cubicBezTo>
                    <a:cubicBezTo>
                      <a:pt x="67" y="1473"/>
                      <a:pt x="111" y="1649"/>
                      <a:pt x="170" y="1820"/>
                    </a:cubicBezTo>
                    <a:cubicBezTo>
                      <a:pt x="270" y="2109"/>
                      <a:pt x="397" y="2387"/>
                      <a:pt x="553" y="2652"/>
                    </a:cubicBezTo>
                    <a:cubicBezTo>
                      <a:pt x="665" y="2840"/>
                      <a:pt x="792" y="3020"/>
                      <a:pt x="931" y="3188"/>
                    </a:cubicBezTo>
                    <a:cubicBezTo>
                      <a:pt x="986" y="3255"/>
                      <a:pt x="1045" y="3318"/>
                      <a:pt x="1107" y="3377"/>
                    </a:cubicBezTo>
                    <a:cubicBezTo>
                      <a:pt x="1122" y="3292"/>
                      <a:pt x="1133" y="3208"/>
                      <a:pt x="1139" y="3123"/>
                    </a:cubicBezTo>
                    <a:cubicBezTo>
                      <a:pt x="1154" y="2962"/>
                      <a:pt x="1164" y="2738"/>
                      <a:pt x="1163" y="2480"/>
                    </a:cubicBezTo>
                    <a:cubicBezTo>
                      <a:pt x="1161" y="2219"/>
                      <a:pt x="1143" y="1924"/>
                      <a:pt x="1121" y="1621"/>
                    </a:cubicBezTo>
                    <a:cubicBezTo>
                      <a:pt x="1113" y="1478"/>
                      <a:pt x="1102" y="1329"/>
                      <a:pt x="1093" y="1178"/>
                    </a:cubicBezTo>
                    <a:cubicBezTo>
                      <a:pt x="1092" y="1138"/>
                      <a:pt x="1092" y="1099"/>
                      <a:pt x="1092" y="1063"/>
                    </a:cubicBezTo>
                    <a:lnTo>
                      <a:pt x="1092" y="1063"/>
                    </a:lnTo>
                    <a:cubicBezTo>
                      <a:pt x="1207" y="1043"/>
                      <a:pt x="1352" y="1030"/>
                      <a:pt x="1490" y="1016"/>
                    </a:cubicBezTo>
                    <a:cubicBezTo>
                      <a:pt x="1784" y="990"/>
                      <a:pt x="2077" y="966"/>
                      <a:pt x="2333" y="931"/>
                    </a:cubicBezTo>
                    <a:cubicBezTo>
                      <a:pt x="2589" y="898"/>
                      <a:pt x="2811" y="857"/>
                      <a:pt x="2967" y="822"/>
                    </a:cubicBezTo>
                    <a:cubicBezTo>
                      <a:pt x="3123" y="789"/>
                      <a:pt x="3215" y="759"/>
                      <a:pt x="3215" y="759"/>
                    </a:cubicBezTo>
                    <a:cubicBezTo>
                      <a:pt x="3149" y="703"/>
                      <a:pt x="3078" y="653"/>
                      <a:pt x="3005" y="607"/>
                    </a:cubicBezTo>
                    <a:cubicBezTo>
                      <a:pt x="2820" y="488"/>
                      <a:pt x="2625" y="386"/>
                      <a:pt x="2421" y="302"/>
                    </a:cubicBezTo>
                    <a:cubicBezTo>
                      <a:pt x="2136" y="180"/>
                      <a:pt x="1838" y="93"/>
                      <a:pt x="1534" y="41"/>
                    </a:cubicBezTo>
                    <a:cubicBezTo>
                      <a:pt x="1396" y="21"/>
                      <a:pt x="1255" y="0"/>
                      <a:pt x="1095" y="0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44;p69"/>
              <p:cNvSpPr/>
              <p:nvPr/>
            </p:nvSpPr>
            <p:spPr>
              <a:xfrm>
                <a:off x="-944500" y="4105778"/>
                <a:ext cx="43166" cy="4756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35" extrusionOk="0">
                    <a:moveTo>
                      <a:pt x="1027" y="958"/>
                    </a:moveTo>
                    <a:cubicBezTo>
                      <a:pt x="1028" y="962"/>
                      <a:pt x="1029" y="965"/>
                      <a:pt x="1030" y="968"/>
                    </a:cubicBezTo>
                    <a:lnTo>
                      <a:pt x="1030" y="968"/>
                    </a:lnTo>
                    <a:lnTo>
                      <a:pt x="1027" y="958"/>
                    </a:lnTo>
                    <a:close/>
                    <a:moveTo>
                      <a:pt x="984" y="1140"/>
                    </a:moveTo>
                    <a:cubicBezTo>
                      <a:pt x="984" y="1141"/>
                      <a:pt x="983" y="1143"/>
                      <a:pt x="983" y="1144"/>
                    </a:cubicBezTo>
                    <a:lnTo>
                      <a:pt x="983" y="1144"/>
                    </a:lnTo>
                    <a:lnTo>
                      <a:pt x="983" y="1143"/>
                    </a:lnTo>
                    <a:lnTo>
                      <a:pt x="984" y="1140"/>
                    </a:lnTo>
                    <a:close/>
                    <a:moveTo>
                      <a:pt x="1775" y="1"/>
                    </a:moveTo>
                    <a:cubicBezTo>
                      <a:pt x="1561" y="1"/>
                      <a:pt x="1348" y="19"/>
                      <a:pt x="1137" y="56"/>
                    </a:cubicBezTo>
                    <a:cubicBezTo>
                      <a:pt x="977" y="88"/>
                      <a:pt x="812" y="121"/>
                      <a:pt x="626" y="201"/>
                    </a:cubicBezTo>
                    <a:cubicBezTo>
                      <a:pt x="514" y="244"/>
                      <a:pt x="409" y="303"/>
                      <a:pt x="312" y="375"/>
                    </a:cubicBezTo>
                    <a:cubicBezTo>
                      <a:pt x="264" y="416"/>
                      <a:pt x="220" y="460"/>
                      <a:pt x="179" y="510"/>
                    </a:cubicBezTo>
                    <a:cubicBezTo>
                      <a:pt x="159" y="533"/>
                      <a:pt x="140" y="559"/>
                      <a:pt x="122" y="584"/>
                    </a:cubicBezTo>
                    <a:lnTo>
                      <a:pt x="96" y="622"/>
                    </a:lnTo>
                    <a:lnTo>
                      <a:pt x="88" y="636"/>
                    </a:lnTo>
                    <a:lnTo>
                      <a:pt x="61" y="687"/>
                    </a:lnTo>
                    <a:lnTo>
                      <a:pt x="57" y="696"/>
                    </a:lnTo>
                    <a:lnTo>
                      <a:pt x="57" y="696"/>
                    </a:lnTo>
                    <a:cubicBezTo>
                      <a:pt x="61" y="683"/>
                      <a:pt x="63" y="678"/>
                      <a:pt x="63" y="678"/>
                    </a:cubicBezTo>
                    <a:lnTo>
                      <a:pt x="63" y="678"/>
                    </a:lnTo>
                    <a:cubicBezTo>
                      <a:pt x="63" y="678"/>
                      <a:pt x="14" y="819"/>
                      <a:pt x="15" y="819"/>
                    </a:cubicBezTo>
                    <a:cubicBezTo>
                      <a:pt x="15" y="819"/>
                      <a:pt x="15" y="818"/>
                      <a:pt x="16" y="817"/>
                    </a:cubicBezTo>
                    <a:lnTo>
                      <a:pt x="16" y="817"/>
                    </a:lnTo>
                    <a:lnTo>
                      <a:pt x="13" y="828"/>
                    </a:lnTo>
                    <a:lnTo>
                      <a:pt x="11" y="848"/>
                    </a:lnTo>
                    <a:lnTo>
                      <a:pt x="4" y="929"/>
                    </a:lnTo>
                    <a:cubicBezTo>
                      <a:pt x="1" y="984"/>
                      <a:pt x="2" y="1038"/>
                      <a:pt x="8" y="1093"/>
                    </a:cubicBezTo>
                    <a:lnTo>
                      <a:pt x="31" y="1191"/>
                    </a:lnTo>
                    <a:cubicBezTo>
                      <a:pt x="41" y="1252"/>
                      <a:pt x="60" y="1309"/>
                      <a:pt x="82" y="1367"/>
                    </a:cubicBezTo>
                    <a:cubicBezTo>
                      <a:pt x="116" y="1459"/>
                      <a:pt x="158" y="1548"/>
                      <a:pt x="209" y="1633"/>
                    </a:cubicBezTo>
                    <a:cubicBezTo>
                      <a:pt x="291" y="1780"/>
                      <a:pt x="385" y="1921"/>
                      <a:pt x="491" y="2054"/>
                    </a:cubicBezTo>
                    <a:cubicBezTo>
                      <a:pt x="670" y="2278"/>
                      <a:pt x="869" y="2484"/>
                      <a:pt x="1089" y="2667"/>
                    </a:cubicBezTo>
                    <a:cubicBezTo>
                      <a:pt x="1248" y="2799"/>
                      <a:pt x="1416" y="2917"/>
                      <a:pt x="1591" y="3023"/>
                    </a:cubicBezTo>
                    <a:cubicBezTo>
                      <a:pt x="1661" y="3064"/>
                      <a:pt x="1732" y="3101"/>
                      <a:pt x="1806" y="3135"/>
                    </a:cubicBezTo>
                    <a:cubicBezTo>
                      <a:pt x="1793" y="3054"/>
                      <a:pt x="1776" y="2976"/>
                      <a:pt x="1755" y="2897"/>
                    </a:cubicBezTo>
                    <a:cubicBezTo>
                      <a:pt x="1717" y="2752"/>
                      <a:pt x="1655" y="2550"/>
                      <a:pt x="1575" y="2322"/>
                    </a:cubicBezTo>
                    <a:cubicBezTo>
                      <a:pt x="1493" y="2095"/>
                      <a:pt x="1384" y="1838"/>
                      <a:pt x="1269" y="1579"/>
                    </a:cubicBezTo>
                    <a:cubicBezTo>
                      <a:pt x="1216" y="1453"/>
                      <a:pt x="1160" y="1326"/>
                      <a:pt x="1105" y="1196"/>
                    </a:cubicBezTo>
                    <a:cubicBezTo>
                      <a:pt x="1092" y="1162"/>
                      <a:pt x="1079" y="1129"/>
                      <a:pt x="1068" y="1096"/>
                    </a:cubicBezTo>
                    <a:lnTo>
                      <a:pt x="1068" y="1096"/>
                    </a:lnTo>
                    <a:cubicBezTo>
                      <a:pt x="1163" y="1043"/>
                      <a:pt x="1287" y="984"/>
                      <a:pt x="1404" y="929"/>
                    </a:cubicBezTo>
                    <a:cubicBezTo>
                      <a:pt x="1655" y="814"/>
                      <a:pt x="1905" y="701"/>
                      <a:pt x="2121" y="590"/>
                    </a:cubicBezTo>
                    <a:cubicBezTo>
                      <a:pt x="2338" y="480"/>
                      <a:pt x="2519" y="375"/>
                      <a:pt x="2646" y="297"/>
                    </a:cubicBezTo>
                    <a:cubicBezTo>
                      <a:pt x="2773" y="218"/>
                      <a:pt x="2845" y="162"/>
                      <a:pt x="2845" y="162"/>
                    </a:cubicBezTo>
                    <a:cubicBezTo>
                      <a:pt x="2769" y="135"/>
                      <a:pt x="2692" y="112"/>
                      <a:pt x="2613" y="94"/>
                    </a:cubicBezTo>
                    <a:cubicBezTo>
                      <a:pt x="2412" y="49"/>
                      <a:pt x="2207" y="18"/>
                      <a:pt x="2003" y="8"/>
                    </a:cubicBezTo>
                    <a:cubicBezTo>
                      <a:pt x="1927" y="3"/>
                      <a:pt x="1851" y="1"/>
                      <a:pt x="1775" y="1"/>
                    </a:cubicBezTo>
                    <a:close/>
                  </a:path>
                </a:pathLst>
              </a:custGeom>
              <a:solidFill>
                <a:srgbClr val="447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12"/>
          <p:cNvGrpSpPr/>
          <p:nvPr/>
        </p:nvGrpSpPr>
        <p:grpSpPr>
          <a:xfrm>
            <a:off x="6529512" y="3507854"/>
            <a:ext cx="1152128" cy="1368152"/>
            <a:chOff x="6529512" y="3507854"/>
            <a:chExt cx="1152128" cy="1368152"/>
          </a:xfrm>
        </p:grpSpPr>
        <p:sp>
          <p:nvSpPr>
            <p:cNvPr id="17" name="16 Rectángulo"/>
            <p:cNvSpPr/>
            <p:nvPr/>
          </p:nvSpPr>
          <p:spPr>
            <a:xfrm>
              <a:off x="6529512" y="3507854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87" name="Google Shape;2094;p69"/>
            <p:cNvGrpSpPr/>
            <p:nvPr/>
          </p:nvGrpSpPr>
          <p:grpSpPr>
            <a:xfrm>
              <a:off x="6547644" y="3719810"/>
              <a:ext cx="1122082" cy="963630"/>
              <a:chOff x="-3069980" y="5595016"/>
              <a:chExt cx="1614066" cy="1185169"/>
            </a:xfrm>
          </p:grpSpPr>
          <p:sp>
            <p:nvSpPr>
              <p:cNvPr id="88" name="Google Shape;2095;p69"/>
              <p:cNvSpPr/>
              <p:nvPr/>
            </p:nvSpPr>
            <p:spPr>
              <a:xfrm>
                <a:off x="-1578493" y="6457952"/>
                <a:ext cx="122579" cy="53043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496" extrusionOk="0">
                    <a:moveTo>
                      <a:pt x="2145" y="0"/>
                    </a:moveTo>
                    <a:cubicBezTo>
                      <a:pt x="1472" y="0"/>
                      <a:pt x="754" y="110"/>
                      <a:pt x="0" y="371"/>
                    </a:cubicBezTo>
                    <a:cubicBezTo>
                      <a:pt x="0" y="371"/>
                      <a:pt x="2215" y="3495"/>
                      <a:pt x="5873" y="3495"/>
                    </a:cubicBezTo>
                    <a:cubicBezTo>
                      <a:pt x="6559" y="3495"/>
                      <a:pt x="7296" y="3385"/>
                      <a:pt x="8078" y="3124"/>
                    </a:cubicBezTo>
                    <a:cubicBezTo>
                      <a:pt x="8078" y="3124"/>
                      <a:pt x="5736" y="0"/>
                      <a:pt x="2145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96;p69"/>
              <p:cNvSpPr/>
              <p:nvPr/>
            </p:nvSpPr>
            <p:spPr>
              <a:xfrm>
                <a:off x="-1681575" y="6359953"/>
                <a:ext cx="138798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853" extrusionOk="0">
                    <a:moveTo>
                      <a:pt x="854" y="1"/>
                    </a:moveTo>
                    <a:cubicBezTo>
                      <a:pt x="422" y="1"/>
                      <a:pt x="1" y="346"/>
                      <a:pt x="206" y="855"/>
                    </a:cubicBezTo>
                    <a:cubicBezTo>
                      <a:pt x="1527" y="4122"/>
                      <a:pt x="4285" y="7433"/>
                      <a:pt x="7974" y="7847"/>
                    </a:cubicBezTo>
                    <a:cubicBezTo>
                      <a:pt x="8004" y="7851"/>
                      <a:pt x="8035" y="7853"/>
                      <a:pt x="8064" y="7853"/>
                    </a:cubicBezTo>
                    <a:cubicBezTo>
                      <a:pt x="8867" y="7853"/>
                      <a:pt x="9147" y="6606"/>
                      <a:pt x="8299" y="6509"/>
                    </a:cubicBezTo>
                    <a:cubicBezTo>
                      <a:pt x="5095" y="6151"/>
                      <a:pt x="2678" y="3307"/>
                      <a:pt x="1521" y="448"/>
                    </a:cubicBezTo>
                    <a:cubicBezTo>
                      <a:pt x="1395" y="135"/>
                      <a:pt x="1122" y="1"/>
                      <a:pt x="854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97;p69"/>
              <p:cNvSpPr/>
              <p:nvPr/>
            </p:nvSpPr>
            <p:spPr>
              <a:xfrm>
                <a:off x="-3069980" y="5595016"/>
                <a:ext cx="821667" cy="653222"/>
              </a:xfrm>
              <a:custGeom>
                <a:avLst/>
                <a:gdLst/>
                <a:ahLst/>
                <a:cxnLst/>
                <a:rect l="l" t="t" r="r" b="b"/>
                <a:pathLst>
                  <a:path w="54155" h="43053" extrusionOk="0">
                    <a:moveTo>
                      <a:pt x="4538" y="0"/>
                    </a:moveTo>
                    <a:cubicBezTo>
                      <a:pt x="3518" y="0"/>
                      <a:pt x="1904" y="297"/>
                      <a:pt x="736" y="1933"/>
                    </a:cubicBezTo>
                    <a:cubicBezTo>
                      <a:pt x="736" y="1933"/>
                      <a:pt x="1" y="25796"/>
                      <a:pt x="17991" y="29836"/>
                    </a:cubicBezTo>
                    <a:cubicBezTo>
                      <a:pt x="17991" y="29836"/>
                      <a:pt x="21846" y="39746"/>
                      <a:pt x="29922" y="42318"/>
                    </a:cubicBezTo>
                    <a:cubicBezTo>
                      <a:pt x="31466" y="42809"/>
                      <a:pt x="33158" y="43052"/>
                      <a:pt x="34898" y="43052"/>
                    </a:cubicBezTo>
                    <a:cubicBezTo>
                      <a:pt x="42261" y="43052"/>
                      <a:pt x="50500" y="38700"/>
                      <a:pt x="52134" y="30385"/>
                    </a:cubicBezTo>
                    <a:cubicBezTo>
                      <a:pt x="54155" y="20106"/>
                      <a:pt x="48830" y="13130"/>
                      <a:pt x="40203" y="11479"/>
                    </a:cubicBezTo>
                    <a:cubicBezTo>
                      <a:pt x="39291" y="11305"/>
                      <a:pt x="38374" y="11226"/>
                      <a:pt x="37458" y="11226"/>
                    </a:cubicBezTo>
                    <a:cubicBezTo>
                      <a:pt x="29706" y="11226"/>
                      <a:pt x="22087" y="16841"/>
                      <a:pt x="19461" y="17169"/>
                    </a:cubicBezTo>
                    <a:cubicBezTo>
                      <a:pt x="19353" y="17182"/>
                      <a:pt x="19235" y="17189"/>
                      <a:pt x="19109" y="17189"/>
                    </a:cubicBezTo>
                    <a:cubicBezTo>
                      <a:pt x="15782" y="17189"/>
                      <a:pt x="6216" y="12476"/>
                      <a:pt x="5509" y="97"/>
                    </a:cubicBezTo>
                    <a:cubicBezTo>
                      <a:pt x="5509" y="97"/>
                      <a:pt x="5120" y="0"/>
                      <a:pt x="4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98;p69"/>
              <p:cNvSpPr/>
              <p:nvPr/>
            </p:nvSpPr>
            <p:spPr>
              <a:xfrm>
                <a:off x="-2618765" y="6077501"/>
                <a:ext cx="1044445" cy="702684"/>
              </a:xfrm>
              <a:custGeom>
                <a:avLst/>
                <a:gdLst/>
                <a:ahLst/>
                <a:cxnLst/>
                <a:rect l="l" t="t" r="r" b="b"/>
                <a:pathLst>
                  <a:path w="68838" h="46313" extrusionOk="0">
                    <a:moveTo>
                      <a:pt x="22042" y="0"/>
                    </a:moveTo>
                    <a:lnTo>
                      <a:pt x="4222" y="10333"/>
                    </a:lnTo>
                    <a:cubicBezTo>
                      <a:pt x="4222" y="10333"/>
                      <a:pt x="0" y="29975"/>
                      <a:pt x="11749" y="46312"/>
                    </a:cubicBezTo>
                    <a:lnTo>
                      <a:pt x="18725" y="46312"/>
                    </a:lnTo>
                    <a:cubicBezTo>
                      <a:pt x="18725" y="46312"/>
                      <a:pt x="21478" y="32545"/>
                      <a:pt x="35979" y="32545"/>
                    </a:cubicBezTo>
                    <a:cubicBezTo>
                      <a:pt x="50481" y="32545"/>
                      <a:pt x="53602" y="46312"/>
                      <a:pt x="53602" y="46312"/>
                    </a:cubicBezTo>
                    <a:lnTo>
                      <a:pt x="61495" y="46312"/>
                    </a:lnTo>
                    <a:cubicBezTo>
                      <a:pt x="61495" y="46312"/>
                      <a:pt x="68837" y="27956"/>
                      <a:pt x="61495" y="15657"/>
                    </a:cubicBezTo>
                    <a:cubicBezTo>
                      <a:pt x="54153" y="3359"/>
                      <a:pt x="34541" y="497"/>
                      <a:pt x="220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99;p69"/>
              <p:cNvSpPr/>
              <p:nvPr/>
            </p:nvSpPr>
            <p:spPr>
              <a:xfrm>
                <a:off x="-2631313" y="5896600"/>
                <a:ext cx="41800" cy="6894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4544" extrusionOk="0">
                    <a:moveTo>
                      <a:pt x="1378" y="1"/>
                    </a:moveTo>
                    <a:cubicBezTo>
                      <a:pt x="617" y="1"/>
                      <a:pt x="1" y="1016"/>
                      <a:pt x="1" y="2271"/>
                    </a:cubicBezTo>
                    <a:cubicBezTo>
                      <a:pt x="1" y="3524"/>
                      <a:pt x="617" y="4543"/>
                      <a:pt x="1378" y="4543"/>
                    </a:cubicBezTo>
                    <a:cubicBezTo>
                      <a:pt x="2138" y="4543"/>
                      <a:pt x="2754" y="3524"/>
                      <a:pt x="2754" y="2271"/>
                    </a:cubicBezTo>
                    <a:cubicBezTo>
                      <a:pt x="2754" y="1016"/>
                      <a:pt x="2138" y="1"/>
                      <a:pt x="1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00;p69"/>
              <p:cNvSpPr/>
              <p:nvPr/>
            </p:nvSpPr>
            <p:spPr>
              <a:xfrm>
                <a:off x="-2797027" y="6028176"/>
                <a:ext cx="107239" cy="26082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1719" extrusionOk="0">
                    <a:moveTo>
                      <a:pt x="7068" y="0"/>
                    </a:moveTo>
                    <a:cubicBezTo>
                      <a:pt x="7068" y="0"/>
                      <a:pt x="6962" y="52"/>
                      <a:pt x="6777" y="139"/>
                    </a:cubicBezTo>
                    <a:cubicBezTo>
                      <a:pt x="6688" y="185"/>
                      <a:pt x="6579" y="239"/>
                      <a:pt x="6455" y="301"/>
                    </a:cubicBezTo>
                    <a:cubicBezTo>
                      <a:pt x="6323" y="354"/>
                      <a:pt x="6178" y="412"/>
                      <a:pt x="6023" y="481"/>
                    </a:cubicBezTo>
                    <a:cubicBezTo>
                      <a:pt x="5872" y="556"/>
                      <a:pt x="5689" y="592"/>
                      <a:pt x="5510" y="663"/>
                    </a:cubicBezTo>
                    <a:cubicBezTo>
                      <a:pt x="5330" y="734"/>
                      <a:pt x="5129" y="774"/>
                      <a:pt x="4929" y="834"/>
                    </a:cubicBezTo>
                    <a:cubicBezTo>
                      <a:pt x="4731" y="901"/>
                      <a:pt x="4511" y="926"/>
                      <a:pt x="4299" y="979"/>
                    </a:cubicBezTo>
                    <a:cubicBezTo>
                      <a:pt x="4086" y="1032"/>
                      <a:pt x="3861" y="1052"/>
                      <a:pt x="3640" y="1093"/>
                    </a:cubicBezTo>
                    <a:cubicBezTo>
                      <a:pt x="3419" y="1126"/>
                      <a:pt x="3195" y="1152"/>
                      <a:pt x="2975" y="1176"/>
                    </a:cubicBezTo>
                    <a:cubicBezTo>
                      <a:pt x="2753" y="1187"/>
                      <a:pt x="2536" y="1225"/>
                      <a:pt x="2324" y="1229"/>
                    </a:cubicBezTo>
                    <a:cubicBezTo>
                      <a:pt x="1900" y="1259"/>
                      <a:pt x="1502" y="1267"/>
                      <a:pt x="1157" y="1279"/>
                    </a:cubicBezTo>
                    <a:lnTo>
                      <a:pt x="1" y="1287"/>
                    </a:lnTo>
                    <a:cubicBezTo>
                      <a:pt x="1" y="1287"/>
                      <a:pt x="437" y="1473"/>
                      <a:pt x="1133" y="1592"/>
                    </a:cubicBezTo>
                    <a:cubicBezTo>
                      <a:pt x="1530" y="1663"/>
                      <a:pt x="1931" y="1703"/>
                      <a:pt x="2332" y="1713"/>
                    </a:cubicBezTo>
                    <a:cubicBezTo>
                      <a:pt x="2410" y="1717"/>
                      <a:pt x="2489" y="1718"/>
                      <a:pt x="2569" y="1718"/>
                    </a:cubicBezTo>
                    <a:cubicBezTo>
                      <a:pt x="2942" y="1718"/>
                      <a:pt x="3332" y="1685"/>
                      <a:pt x="3720" y="1638"/>
                    </a:cubicBezTo>
                    <a:cubicBezTo>
                      <a:pt x="3953" y="1591"/>
                      <a:pt x="4189" y="1562"/>
                      <a:pt x="4416" y="1499"/>
                    </a:cubicBezTo>
                    <a:cubicBezTo>
                      <a:pt x="4643" y="1441"/>
                      <a:pt x="4866" y="1380"/>
                      <a:pt x="5074" y="1297"/>
                    </a:cubicBezTo>
                    <a:cubicBezTo>
                      <a:pt x="5285" y="1220"/>
                      <a:pt x="5486" y="1144"/>
                      <a:pt x="5666" y="1044"/>
                    </a:cubicBezTo>
                    <a:cubicBezTo>
                      <a:pt x="5848" y="948"/>
                      <a:pt x="6025" y="870"/>
                      <a:pt x="6169" y="761"/>
                    </a:cubicBezTo>
                    <a:cubicBezTo>
                      <a:pt x="6470" y="568"/>
                      <a:pt x="6698" y="380"/>
                      <a:pt x="6841" y="229"/>
                    </a:cubicBezTo>
                    <a:cubicBezTo>
                      <a:pt x="6986" y="83"/>
                      <a:pt x="7068" y="0"/>
                      <a:pt x="7068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01;p69"/>
              <p:cNvSpPr/>
              <p:nvPr/>
            </p:nvSpPr>
            <p:spPr>
              <a:xfrm>
                <a:off x="-2602045" y="5957168"/>
                <a:ext cx="131621" cy="131591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8673" extrusionOk="0">
                    <a:moveTo>
                      <a:pt x="4337" y="0"/>
                    </a:moveTo>
                    <a:cubicBezTo>
                      <a:pt x="1942" y="0"/>
                      <a:pt x="0" y="1941"/>
                      <a:pt x="0" y="4337"/>
                    </a:cubicBezTo>
                    <a:cubicBezTo>
                      <a:pt x="0" y="6732"/>
                      <a:pt x="1942" y="8673"/>
                      <a:pt x="4337" y="8673"/>
                    </a:cubicBezTo>
                    <a:cubicBezTo>
                      <a:pt x="6732" y="8673"/>
                      <a:pt x="8674" y="6731"/>
                      <a:pt x="8674" y="4337"/>
                    </a:cubicBezTo>
                    <a:cubicBezTo>
                      <a:pt x="8674" y="1942"/>
                      <a:pt x="6731" y="0"/>
                      <a:pt x="4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02;p69"/>
              <p:cNvSpPr/>
              <p:nvPr/>
            </p:nvSpPr>
            <p:spPr>
              <a:xfrm>
                <a:off x="-2490376" y="5831874"/>
                <a:ext cx="546316" cy="591667"/>
              </a:xfrm>
              <a:custGeom>
                <a:avLst/>
                <a:gdLst/>
                <a:ahLst/>
                <a:cxnLst/>
                <a:rect l="l" t="t" r="r" b="b"/>
                <a:pathLst>
                  <a:path w="36007" h="38996" extrusionOk="0">
                    <a:moveTo>
                      <a:pt x="17219" y="0"/>
                    </a:moveTo>
                    <a:cubicBezTo>
                      <a:pt x="10472" y="0"/>
                      <a:pt x="5306" y="4265"/>
                      <a:pt x="5306" y="4265"/>
                    </a:cubicBezTo>
                    <a:cubicBezTo>
                      <a:pt x="5168" y="13764"/>
                      <a:pt x="1" y="24063"/>
                      <a:pt x="1" y="24064"/>
                    </a:cubicBezTo>
                    <a:cubicBezTo>
                      <a:pt x="431" y="30260"/>
                      <a:pt x="5090" y="38996"/>
                      <a:pt x="15025" y="38996"/>
                    </a:cubicBezTo>
                    <a:cubicBezTo>
                      <a:pt x="16084" y="38996"/>
                      <a:pt x="17204" y="38896"/>
                      <a:pt x="18384" y="38684"/>
                    </a:cubicBezTo>
                    <a:cubicBezTo>
                      <a:pt x="30637" y="36482"/>
                      <a:pt x="36007" y="8945"/>
                      <a:pt x="25659" y="2475"/>
                    </a:cubicBezTo>
                    <a:cubicBezTo>
                      <a:pt x="22747" y="654"/>
                      <a:pt x="19862" y="0"/>
                      <a:pt x="17219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03;p69"/>
              <p:cNvSpPr/>
              <p:nvPr/>
            </p:nvSpPr>
            <p:spPr>
              <a:xfrm>
                <a:off x="-2435330" y="5900803"/>
                <a:ext cx="419034" cy="453794"/>
              </a:xfrm>
              <a:custGeom>
                <a:avLst/>
                <a:gdLst/>
                <a:ahLst/>
                <a:cxnLst/>
                <a:rect l="l" t="t" r="r" b="b"/>
                <a:pathLst>
                  <a:path w="27618" h="29909" extrusionOk="0">
                    <a:moveTo>
                      <a:pt x="13206" y="0"/>
                    </a:moveTo>
                    <a:cubicBezTo>
                      <a:pt x="8031" y="0"/>
                      <a:pt x="4069" y="3272"/>
                      <a:pt x="4069" y="3272"/>
                    </a:cubicBezTo>
                    <a:cubicBezTo>
                      <a:pt x="3963" y="10558"/>
                      <a:pt x="1" y="18457"/>
                      <a:pt x="1" y="18457"/>
                    </a:cubicBezTo>
                    <a:cubicBezTo>
                      <a:pt x="332" y="23210"/>
                      <a:pt x="3905" y="29909"/>
                      <a:pt x="11525" y="29909"/>
                    </a:cubicBezTo>
                    <a:cubicBezTo>
                      <a:pt x="12337" y="29909"/>
                      <a:pt x="13196" y="29832"/>
                      <a:pt x="14101" y="29670"/>
                    </a:cubicBezTo>
                    <a:cubicBezTo>
                      <a:pt x="23499" y="27981"/>
                      <a:pt x="27617" y="6862"/>
                      <a:pt x="19680" y="1899"/>
                    </a:cubicBezTo>
                    <a:cubicBezTo>
                      <a:pt x="17446" y="502"/>
                      <a:pt x="15233" y="0"/>
                      <a:pt x="13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04;p69"/>
              <p:cNvSpPr/>
              <p:nvPr/>
            </p:nvSpPr>
            <p:spPr>
              <a:xfrm>
                <a:off x="-2459378" y="6748111"/>
                <a:ext cx="132137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8709" h="2114" extrusionOk="0">
                    <a:moveTo>
                      <a:pt x="4358" y="1"/>
                    </a:moveTo>
                    <a:cubicBezTo>
                      <a:pt x="2728" y="1"/>
                      <a:pt x="1172" y="134"/>
                      <a:pt x="1" y="271"/>
                    </a:cubicBezTo>
                    <a:cubicBezTo>
                      <a:pt x="396" y="889"/>
                      <a:pt x="805" y="1505"/>
                      <a:pt x="1244" y="2113"/>
                    </a:cubicBezTo>
                    <a:lnTo>
                      <a:pt x="8220" y="2113"/>
                    </a:lnTo>
                    <a:cubicBezTo>
                      <a:pt x="8220" y="2113"/>
                      <a:pt x="8351" y="1453"/>
                      <a:pt x="8709" y="421"/>
                    </a:cubicBezTo>
                    <a:cubicBezTo>
                      <a:pt x="7352" y="109"/>
                      <a:pt x="5826" y="1"/>
                      <a:pt x="4358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05;p69"/>
              <p:cNvSpPr/>
              <p:nvPr/>
            </p:nvSpPr>
            <p:spPr>
              <a:xfrm>
                <a:off x="-1814046" y="6748141"/>
                <a:ext cx="138768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9146" h="2112" extrusionOk="0">
                    <a:moveTo>
                      <a:pt x="5129" y="1"/>
                    </a:moveTo>
                    <a:cubicBezTo>
                      <a:pt x="3408" y="1"/>
                      <a:pt x="1623" y="93"/>
                      <a:pt x="1" y="354"/>
                    </a:cubicBezTo>
                    <a:cubicBezTo>
                      <a:pt x="406" y="1421"/>
                      <a:pt x="564" y="2111"/>
                      <a:pt x="564" y="2111"/>
                    </a:cubicBezTo>
                    <a:lnTo>
                      <a:pt x="8456" y="2111"/>
                    </a:lnTo>
                    <a:cubicBezTo>
                      <a:pt x="8456" y="2111"/>
                      <a:pt x="8743" y="1391"/>
                      <a:pt x="9146" y="150"/>
                    </a:cubicBezTo>
                    <a:cubicBezTo>
                      <a:pt x="7939" y="65"/>
                      <a:pt x="6556" y="1"/>
                      <a:pt x="5129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06;p69"/>
              <p:cNvSpPr/>
              <p:nvPr/>
            </p:nvSpPr>
            <p:spPr>
              <a:xfrm>
                <a:off x="-3048193" y="5604453"/>
                <a:ext cx="58520" cy="2899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1911" extrusionOk="0">
                    <a:moveTo>
                      <a:pt x="2738" y="0"/>
                    </a:moveTo>
                    <a:cubicBezTo>
                      <a:pt x="2426" y="0"/>
                      <a:pt x="2065" y="53"/>
                      <a:pt x="1693" y="164"/>
                    </a:cubicBezTo>
                    <a:cubicBezTo>
                      <a:pt x="700" y="459"/>
                      <a:pt x="1" y="1052"/>
                      <a:pt x="131" y="1490"/>
                    </a:cubicBezTo>
                    <a:cubicBezTo>
                      <a:pt x="213" y="1763"/>
                      <a:pt x="599" y="1911"/>
                      <a:pt x="1119" y="1911"/>
                    </a:cubicBezTo>
                    <a:cubicBezTo>
                      <a:pt x="1431" y="1911"/>
                      <a:pt x="1792" y="1858"/>
                      <a:pt x="2164" y="1747"/>
                    </a:cubicBezTo>
                    <a:cubicBezTo>
                      <a:pt x="3157" y="1452"/>
                      <a:pt x="3856" y="858"/>
                      <a:pt x="3726" y="420"/>
                    </a:cubicBezTo>
                    <a:cubicBezTo>
                      <a:pt x="3645" y="147"/>
                      <a:pt x="3258" y="0"/>
                      <a:pt x="2738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07;p69"/>
              <p:cNvSpPr/>
              <p:nvPr/>
            </p:nvSpPr>
            <p:spPr>
              <a:xfrm>
                <a:off x="-3013539" y="5676765"/>
                <a:ext cx="35549" cy="14748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972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2202" y="10"/>
                      <a:pt x="2064" y="34"/>
                      <a:pt x="1929" y="72"/>
                    </a:cubicBezTo>
                    <a:cubicBezTo>
                      <a:pt x="1814" y="100"/>
                      <a:pt x="1678" y="125"/>
                      <a:pt x="1546" y="173"/>
                    </a:cubicBezTo>
                    <a:cubicBezTo>
                      <a:pt x="1412" y="214"/>
                      <a:pt x="1265" y="258"/>
                      <a:pt x="1124" y="311"/>
                    </a:cubicBezTo>
                    <a:cubicBezTo>
                      <a:pt x="859" y="409"/>
                      <a:pt x="600" y="526"/>
                      <a:pt x="352" y="663"/>
                    </a:cubicBezTo>
                    <a:cubicBezTo>
                      <a:pt x="230" y="732"/>
                      <a:pt x="113" y="809"/>
                      <a:pt x="1" y="895"/>
                    </a:cubicBezTo>
                    <a:cubicBezTo>
                      <a:pt x="137" y="942"/>
                      <a:pt x="279" y="968"/>
                      <a:pt x="423" y="969"/>
                    </a:cubicBezTo>
                    <a:cubicBezTo>
                      <a:pt x="454" y="971"/>
                      <a:pt x="486" y="972"/>
                      <a:pt x="518" y="972"/>
                    </a:cubicBezTo>
                    <a:cubicBezTo>
                      <a:pt x="754" y="972"/>
                      <a:pt x="1041" y="924"/>
                      <a:pt x="1313" y="828"/>
                    </a:cubicBezTo>
                    <a:cubicBezTo>
                      <a:pt x="1465" y="759"/>
                      <a:pt x="1619" y="704"/>
                      <a:pt x="1748" y="612"/>
                    </a:cubicBezTo>
                    <a:cubicBezTo>
                      <a:pt x="1879" y="526"/>
                      <a:pt x="1997" y="441"/>
                      <a:pt x="2085" y="347"/>
                    </a:cubicBezTo>
                    <a:cubicBezTo>
                      <a:pt x="2264" y="159"/>
                      <a:pt x="2342" y="1"/>
                      <a:pt x="2342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08;p69"/>
              <p:cNvSpPr/>
              <p:nvPr/>
            </p:nvSpPr>
            <p:spPr>
              <a:xfrm>
                <a:off x="-2995756" y="5724695"/>
                <a:ext cx="35519" cy="1474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972" extrusionOk="0">
                    <a:moveTo>
                      <a:pt x="2340" y="0"/>
                    </a:moveTo>
                    <a:lnTo>
                      <a:pt x="2340" y="0"/>
                    </a:lnTo>
                    <a:cubicBezTo>
                      <a:pt x="2201" y="9"/>
                      <a:pt x="2062" y="34"/>
                      <a:pt x="1927" y="71"/>
                    </a:cubicBezTo>
                    <a:cubicBezTo>
                      <a:pt x="1814" y="99"/>
                      <a:pt x="1676" y="124"/>
                      <a:pt x="1544" y="171"/>
                    </a:cubicBezTo>
                    <a:cubicBezTo>
                      <a:pt x="1410" y="215"/>
                      <a:pt x="1263" y="258"/>
                      <a:pt x="1124" y="311"/>
                    </a:cubicBezTo>
                    <a:cubicBezTo>
                      <a:pt x="857" y="407"/>
                      <a:pt x="598" y="526"/>
                      <a:pt x="350" y="663"/>
                    </a:cubicBezTo>
                    <a:cubicBezTo>
                      <a:pt x="228" y="731"/>
                      <a:pt x="111" y="809"/>
                      <a:pt x="0" y="895"/>
                    </a:cubicBezTo>
                    <a:cubicBezTo>
                      <a:pt x="135" y="942"/>
                      <a:pt x="279" y="967"/>
                      <a:pt x="423" y="969"/>
                    </a:cubicBezTo>
                    <a:cubicBezTo>
                      <a:pt x="453" y="971"/>
                      <a:pt x="485" y="972"/>
                      <a:pt x="517" y="972"/>
                    </a:cubicBezTo>
                    <a:cubicBezTo>
                      <a:pt x="752" y="972"/>
                      <a:pt x="1039" y="924"/>
                      <a:pt x="1311" y="827"/>
                    </a:cubicBezTo>
                    <a:cubicBezTo>
                      <a:pt x="1463" y="759"/>
                      <a:pt x="1618" y="704"/>
                      <a:pt x="1747" y="612"/>
                    </a:cubicBezTo>
                    <a:cubicBezTo>
                      <a:pt x="1877" y="524"/>
                      <a:pt x="1997" y="442"/>
                      <a:pt x="2085" y="347"/>
                    </a:cubicBezTo>
                    <a:cubicBezTo>
                      <a:pt x="2262" y="159"/>
                      <a:pt x="2340" y="0"/>
                      <a:pt x="2340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09;p69"/>
              <p:cNvSpPr/>
              <p:nvPr/>
            </p:nvSpPr>
            <p:spPr>
              <a:xfrm>
                <a:off x="-2968734" y="5773581"/>
                <a:ext cx="34487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106" extrusionOk="0">
                    <a:moveTo>
                      <a:pt x="2273" y="1"/>
                    </a:moveTo>
                    <a:cubicBezTo>
                      <a:pt x="2135" y="20"/>
                      <a:pt x="1999" y="54"/>
                      <a:pt x="1867" y="102"/>
                    </a:cubicBezTo>
                    <a:cubicBezTo>
                      <a:pt x="1754" y="137"/>
                      <a:pt x="1620" y="172"/>
                      <a:pt x="1490" y="229"/>
                    </a:cubicBezTo>
                    <a:cubicBezTo>
                      <a:pt x="1360" y="281"/>
                      <a:pt x="1216" y="334"/>
                      <a:pt x="1080" y="396"/>
                    </a:cubicBezTo>
                    <a:cubicBezTo>
                      <a:pt x="823" y="512"/>
                      <a:pt x="573" y="649"/>
                      <a:pt x="335" y="801"/>
                    </a:cubicBezTo>
                    <a:cubicBezTo>
                      <a:pt x="217" y="879"/>
                      <a:pt x="107" y="965"/>
                      <a:pt x="1" y="1059"/>
                    </a:cubicBezTo>
                    <a:cubicBezTo>
                      <a:pt x="117" y="1090"/>
                      <a:pt x="236" y="1106"/>
                      <a:pt x="356" y="1106"/>
                    </a:cubicBezTo>
                    <a:cubicBezTo>
                      <a:pt x="380" y="1106"/>
                      <a:pt x="404" y="1105"/>
                      <a:pt x="428" y="1104"/>
                    </a:cubicBezTo>
                    <a:cubicBezTo>
                      <a:pt x="681" y="1100"/>
                      <a:pt x="1003" y="1030"/>
                      <a:pt x="1306" y="900"/>
                    </a:cubicBezTo>
                    <a:cubicBezTo>
                      <a:pt x="1451" y="820"/>
                      <a:pt x="1602" y="754"/>
                      <a:pt x="1725" y="653"/>
                    </a:cubicBezTo>
                    <a:cubicBezTo>
                      <a:pt x="1848" y="558"/>
                      <a:pt x="1961" y="465"/>
                      <a:pt x="2041" y="364"/>
                    </a:cubicBezTo>
                    <a:cubicBezTo>
                      <a:pt x="2206" y="164"/>
                      <a:pt x="2273" y="1"/>
                      <a:pt x="2273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10;p69"/>
              <p:cNvSpPr/>
              <p:nvPr/>
            </p:nvSpPr>
            <p:spPr>
              <a:xfrm>
                <a:off x="-2926995" y="5812787"/>
                <a:ext cx="31104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450" extrusionOk="0">
                    <a:moveTo>
                      <a:pt x="2049" y="0"/>
                    </a:moveTo>
                    <a:lnTo>
                      <a:pt x="2049" y="0"/>
                    </a:lnTo>
                    <a:cubicBezTo>
                      <a:pt x="1916" y="43"/>
                      <a:pt x="1789" y="100"/>
                      <a:pt x="1668" y="170"/>
                    </a:cubicBezTo>
                    <a:cubicBezTo>
                      <a:pt x="1564" y="226"/>
                      <a:pt x="1438" y="285"/>
                      <a:pt x="1320" y="362"/>
                    </a:cubicBezTo>
                    <a:cubicBezTo>
                      <a:pt x="1200" y="436"/>
                      <a:pt x="1070" y="515"/>
                      <a:pt x="946" y="601"/>
                    </a:cubicBezTo>
                    <a:cubicBezTo>
                      <a:pt x="713" y="760"/>
                      <a:pt x="491" y="937"/>
                      <a:pt x="285" y="1133"/>
                    </a:cubicBezTo>
                    <a:cubicBezTo>
                      <a:pt x="182" y="1229"/>
                      <a:pt x="86" y="1332"/>
                      <a:pt x="0" y="1444"/>
                    </a:cubicBezTo>
                    <a:cubicBezTo>
                      <a:pt x="38" y="1448"/>
                      <a:pt x="77" y="1449"/>
                      <a:pt x="115" y="1449"/>
                    </a:cubicBezTo>
                    <a:cubicBezTo>
                      <a:pt x="221" y="1449"/>
                      <a:pt x="327" y="1437"/>
                      <a:pt x="430" y="1413"/>
                    </a:cubicBezTo>
                    <a:cubicBezTo>
                      <a:pt x="677" y="1364"/>
                      <a:pt x="982" y="1238"/>
                      <a:pt x="1258" y="1055"/>
                    </a:cubicBezTo>
                    <a:cubicBezTo>
                      <a:pt x="1387" y="952"/>
                      <a:pt x="1523" y="860"/>
                      <a:pt x="1626" y="739"/>
                    </a:cubicBezTo>
                    <a:cubicBezTo>
                      <a:pt x="1730" y="622"/>
                      <a:pt x="1825" y="512"/>
                      <a:pt x="1888" y="398"/>
                    </a:cubicBezTo>
                    <a:cubicBezTo>
                      <a:pt x="2012" y="173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11;p69"/>
              <p:cNvSpPr/>
              <p:nvPr/>
            </p:nvSpPr>
            <p:spPr>
              <a:xfrm>
                <a:off x="-2872738" y="5847987"/>
                <a:ext cx="25581" cy="28191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858" extrusionOk="0">
                    <a:moveTo>
                      <a:pt x="1684" y="1"/>
                    </a:moveTo>
                    <a:lnTo>
                      <a:pt x="1684" y="1"/>
                    </a:lnTo>
                    <a:cubicBezTo>
                      <a:pt x="1563" y="72"/>
                      <a:pt x="1451" y="157"/>
                      <a:pt x="1349" y="252"/>
                    </a:cubicBezTo>
                    <a:cubicBezTo>
                      <a:pt x="1258" y="328"/>
                      <a:pt x="1149" y="412"/>
                      <a:pt x="1051" y="514"/>
                    </a:cubicBezTo>
                    <a:cubicBezTo>
                      <a:pt x="951" y="612"/>
                      <a:pt x="839" y="718"/>
                      <a:pt x="739" y="829"/>
                    </a:cubicBezTo>
                    <a:cubicBezTo>
                      <a:pt x="546" y="1036"/>
                      <a:pt x="368" y="1257"/>
                      <a:pt x="210" y="1492"/>
                    </a:cubicBezTo>
                    <a:cubicBezTo>
                      <a:pt x="131" y="1608"/>
                      <a:pt x="61" y="1731"/>
                      <a:pt x="1" y="1858"/>
                    </a:cubicBezTo>
                    <a:cubicBezTo>
                      <a:pt x="143" y="1838"/>
                      <a:pt x="282" y="1797"/>
                      <a:pt x="412" y="1734"/>
                    </a:cubicBezTo>
                    <a:cubicBezTo>
                      <a:pt x="642" y="1632"/>
                      <a:pt x="915" y="1442"/>
                      <a:pt x="1142" y="1204"/>
                    </a:cubicBezTo>
                    <a:cubicBezTo>
                      <a:pt x="1245" y="1074"/>
                      <a:pt x="1358" y="956"/>
                      <a:pt x="1431" y="815"/>
                    </a:cubicBezTo>
                    <a:cubicBezTo>
                      <a:pt x="1508" y="677"/>
                      <a:pt x="1576" y="549"/>
                      <a:pt x="1613" y="426"/>
                    </a:cubicBezTo>
                    <a:cubicBezTo>
                      <a:pt x="1685" y="178"/>
                      <a:pt x="1684" y="1"/>
                      <a:pt x="1684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5"/>
          <p:cNvGrpSpPr/>
          <p:nvPr/>
        </p:nvGrpSpPr>
        <p:grpSpPr>
          <a:xfrm>
            <a:off x="683568" y="1779671"/>
            <a:ext cx="1152128" cy="1368152"/>
            <a:chOff x="6529512" y="3507854"/>
            <a:chExt cx="1152128" cy="1368152"/>
          </a:xfrm>
        </p:grpSpPr>
        <p:sp>
          <p:nvSpPr>
            <p:cNvPr id="107" name="106 Rectángulo"/>
            <p:cNvSpPr/>
            <p:nvPr/>
          </p:nvSpPr>
          <p:spPr>
            <a:xfrm>
              <a:off x="6529512" y="3507854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08" name="Google Shape;2094;p69"/>
            <p:cNvGrpSpPr/>
            <p:nvPr/>
          </p:nvGrpSpPr>
          <p:grpSpPr>
            <a:xfrm>
              <a:off x="6547644" y="3719810"/>
              <a:ext cx="1122082" cy="963630"/>
              <a:chOff x="-3069980" y="5595016"/>
              <a:chExt cx="1614066" cy="1185169"/>
            </a:xfrm>
          </p:grpSpPr>
          <p:sp>
            <p:nvSpPr>
              <p:cNvPr id="109" name="Google Shape;2095;p69"/>
              <p:cNvSpPr/>
              <p:nvPr/>
            </p:nvSpPr>
            <p:spPr>
              <a:xfrm>
                <a:off x="-1578493" y="6457952"/>
                <a:ext cx="122579" cy="53043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496" extrusionOk="0">
                    <a:moveTo>
                      <a:pt x="2145" y="0"/>
                    </a:moveTo>
                    <a:cubicBezTo>
                      <a:pt x="1472" y="0"/>
                      <a:pt x="754" y="110"/>
                      <a:pt x="0" y="371"/>
                    </a:cubicBezTo>
                    <a:cubicBezTo>
                      <a:pt x="0" y="371"/>
                      <a:pt x="2215" y="3495"/>
                      <a:pt x="5873" y="3495"/>
                    </a:cubicBezTo>
                    <a:cubicBezTo>
                      <a:pt x="6559" y="3495"/>
                      <a:pt x="7296" y="3385"/>
                      <a:pt x="8078" y="3124"/>
                    </a:cubicBezTo>
                    <a:cubicBezTo>
                      <a:pt x="8078" y="3124"/>
                      <a:pt x="5736" y="0"/>
                      <a:pt x="2145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96;p69"/>
              <p:cNvSpPr/>
              <p:nvPr/>
            </p:nvSpPr>
            <p:spPr>
              <a:xfrm>
                <a:off x="-1681575" y="6359953"/>
                <a:ext cx="138798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853" extrusionOk="0">
                    <a:moveTo>
                      <a:pt x="854" y="1"/>
                    </a:moveTo>
                    <a:cubicBezTo>
                      <a:pt x="422" y="1"/>
                      <a:pt x="1" y="346"/>
                      <a:pt x="206" y="855"/>
                    </a:cubicBezTo>
                    <a:cubicBezTo>
                      <a:pt x="1527" y="4122"/>
                      <a:pt x="4285" y="7433"/>
                      <a:pt x="7974" y="7847"/>
                    </a:cubicBezTo>
                    <a:cubicBezTo>
                      <a:pt x="8004" y="7851"/>
                      <a:pt x="8035" y="7853"/>
                      <a:pt x="8064" y="7853"/>
                    </a:cubicBezTo>
                    <a:cubicBezTo>
                      <a:pt x="8867" y="7853"/>
                      <a:pt x="9147" y="6606"/>
                      <a:pt x="8299" y="6509"/>
                    </a:cubicBezTo>
                    <a:cubicBezTo>
                      <a:pt x="5095" y="6151"/>
                      <a:pt x="2678" y="3307"/>
                      <a:pt x="1521" y="448"/>
                    </a:cubicBezTo>
                    <a:cubicBezTo>
                      <a:pt x="1395" y="135"/>
                      <a:pt x="1122" y="1"/>
                      <a:pt x="854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97;p69"/>
              <p:cNvSpPr/>
              <p:nvPr/>
            </p:nvSpPr>
            <p:spPr>
              <a:xfrm>
                <a:off x="-3069980" y="5595016"/>
                <a:ext cx="821667" cy="653222"/>
              </a:xfrm>
              <a:custGeom>
                <a:avLst/>
                <a:gdLst/>
                <a:ahLst/>
                <a:cxnLst/>
                <a:rect l="l" t="t" r="r" b="b"/>
                <a:pathLst>
                  <a:path w="54155" h="43053" extrusionOk="0">
                    <a:moveTo>
                      <a:pt x="4538" y="0"/>
                    </a:moveTo>
                    <a:cubicBezTo>
                      <a:pt x="3518" y="0"/>
                      <a:pt x="1904" y="297"/>
                      <a:pt x="736" y="1933"/>
                    </a:cubicBezTo>
                    <a:cubicBezTo>
                      <a:pt x="736" y="1933"/>
                      <a:pt x="1" y="25796"/>
                      <a:pt x="17991" y="29836"/>
                    </a:cubicBezTo>
                    <a:cubicBezTo>
                      <a:pt x="17991" y="29836"/>
                      <a:pt x="21846" y="39746"/>
                      <a:pt x="29922" y="42318"/>
                    </a:cubicBezTo>
                    <a:cubicBezTo>
                      <a:pt x="31466" y="42809"/>
                      <a:pt x="33158" y="43052"/>
                      <a:pt x="34898" y="43052"/>
                    </a:cubicBezTo>
                    <a:cubicBezTo>
                      <a:pt x="42261" y="43052"/>
                      <a:pt x="50500" y="38700"/>
                      <a:pt x="52134" y="30385"/>
                    </a:cubicBezTo>
                    <a:cubicBezTo>
                      <a:pt x="54155" y="20106"/>
                      <a:pt x="48830" y="13130"/>
                      <a:pt x="40203" y="11479"/>
                    </a:cubicBezTo>
                    <a:cubicBezTo>
                      <a:pt x="39291" y="11305"/>
                      <a:pt x="38374" y="11226"/>
                      <a:pt x="37458" y="11226"/>
                    </a:cubicBezTo>
                    <a:cubicBezTo>
                      <a:pt x="29706" y="11226"/>
                      <a:pt x="22087" y="16841"/>
                      <a:pt x="19461" y="17169"/>
                    </a:cubicBezTo>
                    <a:cubicBezTo>
                      <a:pt x="19353" y="17182"/>
                      <a:pt x="19235" y="17189"/>
                      <a:pt x="19109" y="17189"/>
                    </a:cubicBezTo>
                    <a:cubicBezTo>
                      <a:pt x="15782" y="17189"/>
                      <a:pt x="6216" y="12476"/>
                      <a:pt x="5509" y="97"/>
                    </a:cubicBezTo>
                    <a:cubicBezTo>
                      <a:pt x="5509" y="97"/>
                      <a:pt x="5120" y="0"/>
                      <a:pt x="4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98;p69"/>
              <p:cNvSpPr/>
              <p:nvPr/>
            </p:nvSpPr>
            <p:spPr>
              <a:xfrm>
                <a:off x="-2618765" y="6077501"/>
                <a:ext cx="1044445" cy="702684"/>
              </a:xfrm>
              <a:custGeom>
                <a:avLst/>
                <a:gdLst/>
                <a:ahLst/>
                <a:cxnLst/>
                <a:rect l="l" t="t" r="r" b="b"/>
                <a:pathLst>
                  <a:path w="68838" h="46313" extrusionOk="0">
                    <a:moveTo>
                      <a:pt x="22042" y="0"/>
                    </a:moveTo>
                    <a:lnTo>
                      <a:pt x="4222" y="10333"/>
                    </a:lnTo>
                    <a:cubicBezTo>
                      <a:pt x="4222" y="10333"/>
                      <a:pt x="0" y="29975"/>
                      <a:pt x="11749" y="46312"/>
                    </a:cubicBezTo>
                    <a:lnTo>
                      <a:pt x="18725" y="46312"/>
                    </a:lnTo>
                    <a:cubicBezTo>
                      <a:pt x="18725" y="46312"/>
                      <a:pt x="21478" y="32545"/>
                      <a:pt x="35979" y="32545"/>
                    </a:cubicBezTo>
                    <a:cubicBezTo>
                      <a:pt x="50481" y="32545"/>
                      <a:pt x="53602" y="46312"/>
                      <a:pt x="53602" y="46312"/>
                    </a:cubicBezTo>
                    <a:lnTo>
                      <a:pt x="61495" y="46312"/>
                    </a:lnTo>
                    <a:cubicBezTo>
                      <a:pt x="61495" y="46312"/>
                      <a:pt x="68837" y="27956"/>
                      <a:pt x="61495" y="15657"/>
                    </a:cubicBezTo>
                    <a:cubicBezTo>
                      <a:pt x="54153" y="3359"/>
                      <a:pt x="34541" y="497"/>
                      <a:pt x="220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99;p69"/>
              <p:cNvSpPr/>
              <p:nvPr/>
            </p:nvSpPr>
            <p:spPr>
              <a:xfrm>
                <a:off x="-2631313" y="5896600"/>
                <a:ext cx="41800" cy="6894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4544" extrusionOk="0">
                    <a:moveTo>
                      <a:pt x="1378" y="1"/>
                    </a:moveTo>
                    <a:cubicBezTo>
                      <a:pt x="617" y="1"/>
                      <a:pt x="1" y="1016"/>
                      <a:pt x="1" y="2271"/>
                    </a:cubicBezTo>
                    <a:cubicBezTo>
                      <a:pt x="1" y="3524"/>
                      <a:pt x="617" y="4543"/>
                      <a:pt x="1378" y="4543"/>
                    </a:cubicBezTo>
                    <a:cubicBezTo>
                      <a:pt x="2138" y="4543"/>
                      <a:pt x="2754" y="3524"/>
                      <a:pt x="2754" y="2271"/>
                    </a:cubicBezTo>
                    <a:cubicBezTo>
                      <a:pt x="2754" y="1016"/>
                      <a:pt x="2138" y="1"/>
                      <a:pt x="1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00;p69"/>
              <p:cNvSpPr/>
              <p:nvPr/>
            </p:nvSpPr>
            <p:spPr>
              <a:xfrm>
                <a:off x="-2797027" y="6028176"/>
                <a:ext cx="107239" cy="26082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1719" extrusionOk="0">
                    <a:moveTo>
                      <a:pt x="7068" y="0"/>
                    </a:moveTo>
                    <a:cubicBezTo>
                      <a:pt x="7068" y="0"/>
                      <a:pt x="6962" y="52"/>
                      <a:pt x="6777" y="139"/>
                    </a:cubicBezTo>
                    <a:cubicBezTo>
                      <a:pt x="6688" y="185"/>
                      <a:pt x="6579" y="239"/>
                      <a:pt x="6455" y="301"/>
                    </a:cubicBezTo>
                    <a:cubicBezTo>
                      <a:pt x="6323" y="354"/>
                      <a:pt x="6178" y="412"/>
                      <a:pt x="6023" y="481"/>
                    </a:cubicBezTo>
                    <a:cubicBezTo>
                      <a:pt x="5872" y="556"/>
                      <a:pt x="5689" y="592"/>
                      <a:pt x="5510" y="663"/>
                    </a:cubicBezTo>
                    <a:cubicBezTo>
                      <a:pt x="5330" y="734"/>
                      <a:pt x="5129" y="774"/>
                      <a:pt x="4929" y="834"/>
                    </a:cubicBezTo>
                    <a:cubicBezTo>
                      <a:pt x="4731" y="901"/>
                      <a:pt x="4511" y="926"/>
                      <a:pt x="4299" y="979"/>
                    </a:cubicBezTo>
                    <a:cubicBezTo>
                      <a:pt x="4086" y="1032"/>
                      <a:pt x="3861" y="1052"/>
                      <a:pt x="3640" y="1093"/>
                    </a:cubicBezTo>
                    <a:cubicBezTo>
                      <a:pt x="3419" y="1126"/>
                      <a:pt x="3195" y="1152"/>
                      <a:pt x="2975" y="1176"/>
                    </a:cubicBezTo>
                    <a:cubicBezTo>
                      <a:pt x="2753" y="1187"/>
                      <a:pt x="2536" y="1225"/>
                      <a:pt x="2324" y="1229"/>
                    </a:cubicBezTo>
                    <a:cubicBezTo>
                      <a:pt x="1900" y="1259"/>
                      <a:pt x="1502" y="1267"/>
                      <a:pt x="1157" y="1279"/>
                    </a:cubicBezTo>
                    <a:lnTo>
                      <a:pt x="1" y="1287"/>
                    </a:lnTo>
                    <a:cubicBezTo>
                      <a:pt x="1" y="1287"/>
                      <a:pt x="437" y="1473"/>
                      <a:pt x="1133" y="1592"/>
                    </a:cubicBezTo>
                    <a:cubicBezTo>
                      <a:pt x="1530" y="1663"/>
                      <a:pt x="1931" y="1703"/>
                      <a:pt x="2332" y="1713"/>
                    </a:cubicBezTo>
                    <a:cubicBezTo>
                      <a:pt x="2410" y="1717"/>
                      <a:pt x="2489" y="1718"/>
                      <a:pt x="2569" y="1718"/>
                    </a:cubicBezTo>
                    <a:cubicBezTo>
                      <a:pt x="2942" y="1718"/>
                      <a:pt x="3332" y="1685"/>
                      <a:pt x="3720" y="1638"/>
                    </a:cubicBezTo>
                    <a:cubicBezTo>
                      <a:pt x="3953" y="1591"/>
                      <a:pt x="4189" y="1562"/>
                      <a:pt x="4416" y="1499"/>
                    </a:cubicBezTo>
                    <a:cubicBezTo>
                      <a:pt x="4643" y="1441"/>
                      <a:pt x="4866" y="1380"/>
                      <a:pt x="5074" y="1297"/>
                    </a:cubicBezTo>
                    <a:cubicBezTo>
                      <a:pt x="5285" y="1220"/>
                      <a:pt x="5486" y="1144"/>
                      <a:pt x="5666" y="1044"/>
                    </a:cubicBezTo>
                    <a:cubicBezTo>
                      <a:pt x="5848" y="948"/>
                      <a:pt x="6025" y="870"/>
                      <a:pt x="6169" y="761"/>
                    </a:cubicBezTo>
                    <a:cubicBezTo>
                      <a:pt x="6470" y="568"/>
                      <a:pt x="6698" y="380"/>
                      <a:pt x="6841" y="229"/>
                    </a:cubicBezTo>
                    <a:cubicBezTo>
                      <a:pt x="6986" y="83"/>
                      <a:pt x="7068" y="0"/>
                      <a:pt x="7068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01;p69"/>
              <p:cNvSpPr/>
              <p:nvPr/>
            </p:nvSpPr>
            <p:spPr>
              <a:xfrm>
                <a:off x="-2602045" y="5957168"/>
                <a:ext cx="131621" cy="131591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8673" extrusionOk="0">
                    <a:moveTo>
                      <a:pt x="4337" y="0"/>
                    </a:moveTo>
                    <a:cubicBezTo>
                      <a:pt x="1942" y="0"/>
                      <a:pt x="0" y="1941"/>
                      <a:pt x="0" y="4337"/>
                    </a:cubicBezTo>
                    <a:cubicBezTo>
                      <a:pt x="0" y="6732"/>
                      <a:pt x="1942" y="8673"/>
                      <a:pt x="4337" y="8673"/>
                    </a:cubicBezTo>
                    <a:cubicBezTo>
                      <a:pt x="6732" y="8673"/>
                      <a:pt x="8674" y="6731"/>
                      <a:pt x="8674" y="4337"/>
                    </a:cubicBezTo>
                    <a:cubicBezTo>
                      <a:pt x="8674" y="1942"/>
                      <a:pt x="6731" y="0"/>
                      <a:pt x="4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02;p69"/>
              <p:cNvSpPr/>
              <p:nvPr/>
            </p:nvSpPr>
            <p:spPr>
              <a:xfrm>
                <a:off x="-2490376" y="5831874"/>
                <a:ext cx="546316" cy="591667"/>
              </a:xfrm>
              <a:custGeom>
                <a:avLst/>
                <a:gdLst/>
                <a:ahLst/>
                <a:cxnLst/>
                <a:rect l="l" t="t" r="r" b="b"/>
                <a:pathLst>
                  <a:path w="36007" h="38996" extrusionOk="0">
                    <a:moveTo>
                      <a:pt x="17219" y="0"/>
                    </a:moveTo>
                    <a:cubicBezTo>
                      <a:pt x="10472" y="0"/>
                      <a:pt x="5306" y="4265"/>
                      <a:pt x="5306" y="4265"/>
                    </a:cubicBezTo>
                    <a:cubicBezTo>
                      <a:pt x="5168" y="13764"/>
                      <a:pt x="1" y="24063"/>
                      <a:pt x="1" y="24064"/>
                    </a:cubicBezTo>
                    <a:cubicBezTo>
                      <a:pt x="431" y="30260"/>
                      <a:pt x="5090" y="38996"/>
                      <a:pt x="15025" y="38996"/>
                    </a:cubicBezTo>
                    <a:cubicBezTo>
                      <a:pt x="16084" y="38996"/>
                      <a:pt x="17204" y="38896"/>
                      <a:pt x="18384" y="38684"/>
                    </a:cubicBezTo>
                    <a:cubicBezTo>
                      <a:pt x="30637" y="36482"/>
                      <a:pt x="36007" y="8945"/>
                      <a:pt x="25659" y="2475"/>
                    </a:cubicBezTo>
                    <a:cubicBezTo>
                      <a:pt x="22747" y="654"/>
                      <a:pt x="19862" y="0"/>
                      <a:pt x="17219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03;p69"/>
              <p:cNvSpPr/>
              <p:nvPr/>
            </p:nvSpPr>
            <p:spPr>
              <a:xfrm>
                <a:off x="-2435330" y="5900803"/>
                <a:ext cx="419034" cy="453794"/>
              </a:xfrm>
              <a:custGeom>
                <a:avLst/>
                <a:gdLst/>
                <a:ahLst/>
                <a:cxnLst/>
                <a:rect l="l" t="t" r="r" b="b"/>
                <a:pathLst>
                  <a:path w="27618" h="29909" extrusionOk="0">
                    <a:moveTo>
                      <a:pt x="13206" y="0"/>
                    </a:moveTo>
                    <a:cubicBezTo>
                      <a:pt x="8031" y="0"/>
                      <a:pt x="4069" y="3272"/>
                      <a:pt x="4069" y="3272"/>
                    </a:cubicBezTo>
                    <a:cubicBezTo>
                      <a:pt x="3963" y="10558"/>
                      <a:pt x="1" y="18457"/>
                      <a:pt x="1" y="18457"/>
                    </a:cubicBezTo>
                    <a:cubicBezTo>
                      <a:pt x="332" y="23210"/>
                      <a:pt x="3905" y="29909"/>
                      <a:pt x="11525" y="29909"/>
                    </a:cubicBezTo>
                    <a:cubicBezTo>
                      <a:pt x="12337" y="29909"/>
                      <a:pt x="13196" y="29832"/>
                      <a:pt x="14101" y="29670"/>
                    </a:cubicBezTo>
                    <a:cubicBezTo>
                      <a:pt x="23499" y="27981"/>
                      <a:pt x="27617" y="6862"/>
                      <a:pt x="19680" y="1899"/>
                    </a:cubicBezTo>
                    <a:cubicBezTo>
                      <a:pt x="17446" y="502"/>
                      <a:pt x="15233" y="0"/>
                      <a:pt x="13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04;p69"/>
              <p:cNvSpPr/>
              <p:nvPr/>
            </p:nvSpPr>
            <p:spPr>
              <a:xfrm>
                <a:off x="-2459378" y="6748111"/>
                <a:ext cx="132137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8709" h="2114" extrusionOk="0">
                    <a:moveTo>
                      <a:pt x="4358" y="1"/>
                    </a:moveTo>
                    <a:cubicBezTo>
                      <a:pt x="2728" y="1"/>
                      <a:pt x="1172" y="134"/>
                      <a:pt x="1" y="271"/>
                    </a:cubicBezTo>
                    <a:cubicBezTo>
                      <a:pt x="396" y="889"/>
                      <a:pt x="805" y="1505"/>
                      <a:pt x="1244" y="2113"/>
                    </a:cubicBezTo>
                    <a:lnTo>
                      <a:pt x="8220" y="2113"/>
                    </a:lnTo>
                    <a:cubicBezTo>
                      <a:pt x="8220" y="2113"/>
                      <a:pt x="8351" y="1453"/>
                      <a:pt x="8709" y="421"/>
                    </a:cubicBezTo>
                    <a:cubicBezTo>
                      <a:pt x="7352" y="109"/>
                      <a:pt x="5826" y="1"/>
                      <a:pt x="4358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05;p69"/>
              <p:cNvSpPr/>
              <p:nvPr/>
            </p:nvSpPr>
            <p:spPr>
              <a:xfrm>
                <a:off x="-1814046" y="6748141"/>
                <a:ext cx="138768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9146" h="2112" extrusionOk="0">
                    <a:moveTo>
                      <a:pt x="5129" y="1"/>
                    </a:moveTo>
                    <a:cubicBezTo>
                      <a:pt x="3408" y="1"/>
                      <a:pt x="1623" y="93"/>
                      <a:pt x="1" y="354"/>
                    </a:cubicBezTo>
                    <a:cubicBezTo>
                      <a:pt x="406" y="1421"/>
                      <a:pt x="564" y="2111"/>
                      <a:pt x="564" y="2111"/>
                    </a:cubicBezTo>
                    <a:lnTo>
                      <a:pt x="8456" y="2111"/>
                    </a:lnTo>
                    <a:cubicBezTo>
                      <a:pt x="8456" y="2111"/>
                      <a:pt x="8743" y="1391"/>
                      <a:pt x="9146" y="150"/>
                    </a:cubicBezTo>
                    <a:cubicBezTo>
                      <a:pt x="7939" y="65"/>
                      <a:pt x="6556" y="1"/>
                      <a:pt x="5129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06;p69"/>
              <p:cNvSpPr/>
              <p:nvPr/>
            </p:nvSpPr>
            <p:spPr>
              <a:xfrm>
                <a:off x="-3048193" y="5604453"/>
                <a:ext cx="58520" cy="2899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1911" extrusionOk="0">
                    <a:moveTo>
                      <a:pt x="2738" y="0"/>
                    </a:moveTo>
                    <a:cubicBezTo>
                      <a:pt x="2426" y="0"/>
                      <a:pt x="2065" y="53"/>
                      <a:pt x="1693" y="164"/>
                    </a:cubicBezTo>
                    <a:cubicBezTo>
                      <a:pt x="700" y="459"/>
                      <a:pt x="1" y="1052"/>
                      <a:pt x="131" y="1490"/>
                    </a:cubicBezTo>
                    <a:cubicBezTo>
                      <a:pt x="213" y="1763"/>
                      <a:pt x="599" y="1911"/>
                      <a:pt x="1119" y="1911"/>
                    </a:cubicBezTo>
                    <a:cubicBezTo>
                      <a:pt x="1431" y="1911"/>
                      <a:pt x="1792" y="1858"/>
                      <a:pt x="2164" y="1747"/>
                    </a:cubicBezTo>
                    <a:cubicBezTo>
                      <a:pt x="3157" y="1452"/>
                      <a:pt x="3856" y="858"/>
                      <a:pt x="3726" y="420"/>
                    </a:cubicBezTo>
                    <a:cubicBezTo>
                      <a:pt x="3645" y="147"/>
                      <a:pt x="3258" y="0"/>
                      <a:pt x="2738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07;p69"/>
              <p:cNvSpPr/>
              <p:nvPr/>
            </p:nvSpPr>
            <p:spPr>
              <a:xfrm>
                <a:off x="-3013539" y="5676765"/>
                <a:ext cx="35549" cy="14748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972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2202" y="10"/>
                      <a:pt x="2064" y="34"/>
                      <a:pt x="1929" y="72"/>
                    </a:cubicBezTo>
                    <a:cubicBezTo>
                      <a:pt x="1814" y="100"/>
                      <a:pt x="1678" y="125"/>
                      <a:pt x="1546" y="173"/>
                    </a:cubicBezTo>
                    <a:cubicBezTo>
                      <a:pt x="1412" y="214"/>
                      <a:pt x="1265" y="258"/>
                      <a:pt x="1124" y="311"/>
                    </a:cubicBezTo>
                    <a:cubicBezTo>
                      <a:pt x="859" y="409"/>
                      <a:pt x="600" y="526"/>
                      <a:pt x="352" y="663"/>
                    </a:cubicBezTo>
                    <a:cubicBezTo>
                      <a:pt x="230" y="732"/>
                      <a:pt x="113" y="809"/>
                      <a:pt x="1" y="895"/>
                    </a:cubicBezTo>
                    <a:cubicBezTo>
                      <a:pt x="137" y="942"/>
                      <a:pt x="279" y="968"/>
                      <a:pt x="423" y="969"/>
                    </a:cubicBezTo>
                    <a:cubicBezTo>
                      <a:pt x="454" y="971"/>
                      <a:pt x="486" y="972"/>
                      <a:pt x="518" y="972"/>
                    </a:cubicBezTo>
                    <a:cubicBezTo>
                      <a:pt x="754" y="972"/>
                      <a:pt x="1041" y="924"/>
                      <a:pt x="1313" y="828"/>
                    </a:cubicBezTo>
                    <a:cubicBezTo>
                      <a:pt x="1465" y="759"/>
                      <a:pt x="1619" y="704"/>
                      <a:pt x="1748" y="612"/>
                    </a:cubicBezTo>
                    <a:cubicBezTo>
                      <a:pt x="1879" y="526"/>
                      <a:pt x="1997" y="441"/>
                      <a:pt x="2085" y="347"/>
                    </a:cubicBezTo>
                    <a:cubicBezTo>
                      <a:pt x="2264" y="159"/>
                      <a:pt x="2342" y="1"/>
                      <a:pt x="2342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08;p69"/>
              <p:cNvSpPr/>
              <p:nvPr/>
            </p:nvSpPr>
            <p:spPr>
              <a:xfrm>
                <a:off x="-2995756" y="5724695"/>
                <a:ext cx="35519" cy="1474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972" extrusionOk="0">
                    <a:moveTo>
                      <a:pt x="2340" y="0"/>
                    </a:moveTo>
                    <a:lnTo>
                      <a:pt x="2340" y="0"/>
                    </a:lnTo>
                    <a:cubicBezTo>
                      <a:pt x="2201" y="9"/>
                      <a:pt x="2062" y="34"/>
                      <a:pt x="1927" y="71"/>
                    </a:cubicBezTo>
                    <a:cubicBezTo>
                      <a:pt x="1814" y="99"/>
                      <a:pt x="1676" y="124"/>
                      <a:pt x="1544" y="171"/>
                    </a:cubicBezTo>
                    <a:cubicBezTo>
                      <a:pt x="1410" y="215"/>
                      <a:pt x="1263" y="258"/>
                      <a:pt x="1124" y="311"/>
                    </a:cubicBezTo>
                    <a:cubicBezTo>
                      <a:pt x="857" y="407"/>
                      <a:pt x="598" y="526"/>
                      <a:pt x="350" y="663"/>
                    </a:cubicBezTo>
                    <a:cubicBezTo>
                      <a:pt x="228" y="731"/>
                      <a:pt x="111" y="809"/>
                      <a:pt x="0" y="895"/>
                    </a:cubicBezTo>
                    <a:cubicBezTo>
                      <a:pt x="135" y="942"/>
                      <a:pt x="279" y="967"/>
                      <a:pt x="423" y="969"/>
                    </a:cubicBezTo>
                    <a:cubicBezTo>
                      <a:pt x="453" y="971"/>
                      <a:pt x="485" y="972"/>
                      <a:pt x="517" y="972"/>
                    </a:cubicBezTo>
                    <a:cubicBezTo>
                      <a:pt x="752" y="972"/>
                      <a:pt x="1039" y="924"/>
                      <a:pt x="1311" y="827"/>
                    </a:cubicBezTo>
                    <a:cubicBezTo>
                      <a:pt x="1463" y="759"/>
                      <a:pt x="1618" y="704"/>
                      <a:pt x="1747" y="612"/>
                    </a:cubicBezTo>
                    <a:cubicBezTo>
                      <a:pt x="1877" y="524"/>
                      <a:pt x="1997" y="442"/>
                      <a:pt x="2085" y="347"/>
                    </a:cubicBezTo>
                    <a:cubicBezTo>
                      <a:pt x="2262" y="159"/>
                      <a:pt x="2340" y="0"/>
                      <a:pt x="2340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09;p69"/>
              <p:cNvSpPr/>
              <p:nvPr/>
            </p:nvSpPr>
            <p:spPr>
              <a:xfrm>
                <a:off x="-2968734" y="5773581"/>
                <a:ext cx="34487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106" extrusionOk="0">
                    <a:moveTo>
                      <a:pt x="2273" y="1"/>
                    </a:moveTo>
                    <a:cubicBezTo>
                      <a:pt x="2135" y="20"/>
                      <a:pt x="1999" y="54"/>
                      <a:pt x="1867" y="102"/>
                    </a:cubicBezTo>
                    <a:cubicBezTo>
                      <a:pt x="1754" y="137"/>
                      <a:pt x="1620" y="172"/>
                      <a:pt x="1490" y="229"/>
                    </a:cubicBezTo>
                    <a:cubicBezTo>
                      <a:pt x="1360" y="281"/>
                      <a:pt x="1216" y="334"/>
                      <a:pt x="1080" y="396"/>
                    </a:cubicBezTo>
                    <a:cubicBezTo>
                      <a:pt x="823" y="512"/>
                      <a:pt x="573" y="649"/>
                      <a:pt x="335" y="801"/>
                    </a:cubicBezTo>
                    <a:cubicBezTo>
                      <a:pt x="217" y="879"/>
                      <a:pt x="107" y="965"/>
                      <a:pt x="1" y="1059"/>
                    </a:cubicBezTo>
                    <a:cubicBezTo>
                      <a:pt x="117" y="1090"/>
                      <a:pt x="236" y="1106"/>
                      <a:pt x="356" y="1106"/>
                    </a:cubicBezTo>
                    <a:cubicBezTo>
                      <a:pt x="380" y="1106"/>
                      <a:pt x="404" y="1105"/>
                      <a:pt x="428" y="1104"/>
                    </a:cubicBezTo>
                    <a:cubicBezTo>
                      <a:pt x="681" y="1100"/>
                      <a:pt x="1003" y="1030"/>
                      <a:pt x="1306" y="900"/>
                    </a:cubicBezTo>
                    <a:cubicBezTo>
                      <a:pt x="1451" y="820"/>
                      <a:pt x="1602" y="754"/>
                      <a:pt x="1725" y="653"/>
                    </a:cubicBezTo>
                    <a:cubicBezTo>
                      <a:pt x="1848" y="558"/>
                      <a:pt x="1961" y="465"/>
                      <a:pt x="2041" y="364"/>
                    </a:cubicBezTo>
                    <a:cubicBezTo>
                      <a:pt x="2206" y="164"/>
                      <a:pt x="2273" y="1"/>
                      <a:pt x="2273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10;p69"/>
              <p:cNvSpPr/>
              <p:nvPr/>
            </p:nvSpPr>
            <p:spPr>
              <a:xfrm>
                <a:off x="-2926995" y="5812787"/>
                <a:ext cx="31104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450" extrusionOk="0">
                    <a:moveTo>
                      <a:pt x="2049" y="0"/>
                    </a:moveTo>
                    <a:lnTo>
                      <a:pt x="2049" y="0"/>
                    </a:lnTo>
                    <a:cubicBezTo>
                      <a:pt x="1916" y="43"/>
                      <a:pt x="1789" y="100"/>
                      <a:pt x="1668" y="170"/>
                    </a:cubicBezTo>
                    <a:cubicBezTo>
                      <a:pt x="1564" y="226"/>
                      <a:pt x="1438" y="285"/>
                      <a:pt x="1320" y="362"/>
                    </a:cubicBezTo>
                    <a:cubicBezTo>
                      <a:pt x="1200" y="436"/>
                      <a:pt x="1070" y="515"/>
                      <a:pt x="946" y="601"/>
                    </a:cubicBezTo>
                    <a:cubicBezTo>
                      <a:pt x="713" y="760"/>
                      <a:pt x="491" y="937"/>
                      <a:pt x="285" y="1133"/>
                    </a:cubicBezTo>
                    <a:cubicBezTo>
                      <a:pt x="182" y="1229"/>
                      <a:pt x="86" y="1332"/>
                      <a:pt x="0" y="1444"/>
                    </a:cubicBezTo>
                    <a:cubicBezTo>
                      <a:pt x="38" y="1448"/>
                      <a:pt x="77" y="1449"/>
                      <a:pt x="115" y="1449"/>
                    </a:cubicBezTo>
                    <a:cubicBezTo>
                      <a:pt x="221" y="1449"/>
                      <a:pt x="327" y="1437"/>
                      <a:pt x="430" y="1413"/>
                    </a:cubicBezTo>
                    <a:cubicBezTo>
                      <a:pt x="677" y="1364"/>
                      <a:pt x="982" y="1238"/>
                      <a:pt x="1258" y="1055"/>
                    </a:cubicBezTo>
                    <a:cubicBezTo>
                      <a:pt x="1387" y="952"/>
                      <a:pt x="1523" y="860"/>
                      <a:pt x="1626" y="739"/>
                    </a:cubicBezTo>
                    <a:cubicBezTo>
                      <a:pt x="1730" y="622"/>
                      <a:pt x="1825" y="512"/>
                      <a:pt x="1888" y="398"/>
                    </a:cubicBezTo>
                    <a:cubicBezTo>
                      <a:pt x="2012" y="173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11;p69"/>
              <p:cNvSpPr/>
              <p:nvPr/>
            </p:nvSpPr>
            <p:spPr>
              <a:xfrm>
                <a:off x="-2872738" y="5847987"/>
                <a:ext cx="25581" cy="28191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858" extrusionOk="0">
                    <a:moveTo>
                      <a:pt x="1684" y="1"/>
                    </a:moveTo>
                    <a:lnTo>
                      <a:pt x="1684" y="1"/>
                    </a:lnTo>
                    <a:cubicBezTo>
                      <a:pt x="1563" y="72"/>
                      <a:pt x="1451" y="157"/>
                      <a:pt x="1349" y="252"/>
                    </a:cubicBezTo>
                    <a:cubicBezTo>
                      <a:pt x="1258" y="328"/>
                      <a:pt x="1149" y="412"/>
                      <a:pt x="1051" y="514"/>
                    </a:cubicBezTo>
                    <a:cubicBezTo>
                      <a:pt x="951" y="612"/>
                      <a:pt x="839" y="718"/>
                      <a:pt x="739" y="829"/>
                    </a:cubicBezTo>
                    <a:cubicBezTo>
                      <a:pt x="546" y="1036"/>
                      <a:pt x="368" y="1257"/>
                      <a:pt x="210" y="1492"/>
                    </a:cubicBezTo>
                    <a:cubicBezTo>
                      <a:pt x="131" y="1608"/>
                      <a:pt x="61" y="1731"/>
                      <a:pt x="1" y="1858"/>
                    </a:cubicBezTo>
                    <a:cubicBezTo>
                      <a:pt x="143" y="1838"/>
                      <a:pt x="282" y="1797"/>
                      <a:pt x="412" y="1734"/>
                    </a:cubicBezTo>
                    <a:cubicBezTo>
                      <a:pt x="642" y="1632"/>
                      <a:pt x="915" y="1442"/>
                      <a:pt x="1142" y="1204"/>
                    </a:cubicBezTo>
                    <a:cubicBezTo>
                      <a:pt x="1245" y="1074"/>
                      <a:pt x="1358" y="956"/>
                      <a:pt x="1431" y="815"/>
                    </a:cubicBezTo>
                    <a:cubicBezTo>
                      <a:pt x="1508" y="677"/>
                      <a:pt x="1576" y="549"/>
                      <a:pt x="1613" y="426"/>
                    </a:cubicBezTo>
                    <a:cubicBezTo>
                      <a:pt x="1685" y="178"/>
                      <a:pt x="1684" y="1"/>
                      <a:pt x="1684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" name="6"/>
          <p:cNvGrpSpPr/>
          <p:nvPr/>
        </p:nvGrpSpPr>
        <p:grpSpPr>
          <a:xfrm>
            <a:off x="2555776" y="1779662"/>
            <a:ext cx="1152128" cy="1368152"/>
            <a:chOff x="2555776" y="1779662"/>
            <a:chExt cx="1152128" cy="1368152"/>
          </a:xfrm>
        </p:grpSpPr>
        <p:sp>
          <p:nvSpPr>
            <p:cNvPr id="11" name="10 Rectángulo"/>
            <p:cNvSpPr/>
            <p:nvPr/>
          </p:nvSpPr>
          <p:spPr>
            <a:xfrm>
              <a:off x="2555776" y="177966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26" name="Google Shape;2067;p69"/>
            <p:cNvGrpSpPr/>
            <p:nvPr/>
          </p:nvGrpSpPr>
          <p:grpSpPr>
            <a:xfrm>
              <a:off x="2572125" y="1987791"/>
              <a:ext cx="1111662" cy="916386"/>
              <a:chOff x="-4239699" y="-387156"/>
              <a:chExt cx="2006296" cy="1547394"/>
            </a:xfrm>
          </p:grpSpPr>
          <p:sp>
            <p:nvSpPr>
              <p:cNvPr id="127" name="Google Shape;2068;p69"/>
              <p:cNvSpPr/>
              <p:nvPr/>
            </p:nvSpPr>
            <p:spPr>
              <a:xfrm>
                <a:off x="-3471010" y="719686"/>
                <a:ext cx="345420" cy="440534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25159" extrusionOk="0">
                    <a:moveTo>
                      <a:pt x="13763" y="0"/>
                    </a:moveTo>
                    <a:cubicBezTo>
                      <a:pt x="9513" y="0"/>
                      <a:pt x="3887" y="724"/>
                      <a:pt x="0" y="3965"/>
                    </a:cubicBezTo>
                    <a:cubicBezTo>
                      <a:pt x="0" y="3965"/>
                      <a:pt x="2156" y="22620"/>
                      <a:pt x="1765" y="25158"/>
                    </a:cubicBezTo>
                    <a:lnTo>
                      <a:pt x="12308" y="25158"/>
                    </a:lnTo>
                    <a:cubicBezTo>
                      <a:pt x="12308" y="25158"/>
                      <a:pt x="12308" y="2444"/>
                      <a:pt x="19726" y="471"/>
                    </a:cubicBezTo>
                    <a:cubicBezTo>
                      <a:pt x="19726" y="471"/>
                      <a:pt x="17193" y="0"/>
                      <a:pt x="13763" y="0"/>
                    </a:cubicBezTo>
                    <a:close/>
                  </a:path>
                </a:pathLst>
              </a:custGeom>
              <a:solidFill>
                <a:srgbClr val="DF9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69;p69"/>
              <p:cNvSpPr/>
              <p:nvPr/>
            </p:nvSpPr>
            <p:spPr>
              <a:xfrm>
                <a:off x="-2694897" y="768609"/>
                <a:ext cx="222219" cy="391611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22365" extrusionOk="0">
                    <a:moveTo>
                      <a:pt x="0" y="0"/>
                    </a:moveTo>
                    <a:cubicBezTo>
                      <a:pt x="0" y="1"/>
                      <a:pt x="2343" y="18851"/>
                      <a:pt x="1953" y="22364"/>
                    </a:cubicBezTo>
                    <a:lnTo>
                      <a:pt x="10933" y="22364"/>
                    </a:lnTo>
                    <a:cubicBezTo>
                      <a:pt x="10933" y="22364"/>
                      <a:pt x="12690" y="11653"/>
                      <a:pt x="11910" y="6900"/>
                    </a:cubicBezTo>
                    <a:cubicBezTo>
                      <a:pt x="11129" y="21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F9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70;p69"/>
              <p:cNvSpPr/>
              <p:nvPr/>
            </p:nvSpPr>
            <p:spPr>
              <a:xfrm>
                <a:off x="-3829825" y="117552"/>
                <a:ext cx="1596422" cy="1042685"/>
              </a:xfrm>
              <a:custGeom>
                <a:avLst/>
                <a:gdLst/>
                <a:ahLst/>
                <a:cxnLst/>
                <a:rect l="l" t="t" r="r" b="b"/>
                <a:pathLst>
                  <a:path w="91172" h="59548" extrusionOk="0">
                    <a:moveTo>
                      <a:pt x="34465" y="1"/>
                    </a:moveTo>
                    <a:cubicBezTo>
                      <a:pt x="32556" y="1"/>
                      <a:pt x="31434" y="61"/>
                      <a:pt x="31434" y="61"/>
                    </a:cubicBezTo>
                    <a:cubicBezTo>
                      <a:pt x="31434" y="61"/>
                      <a:pt x="1" y="27032"/>
                      <a:pt x="92" y="29765"/>
                    </a:cubicBezTo>
                    <a:cubicBezTo>
                      <a:pt x="182" y="32497"/>
                      <a:pt x="4882" y="59548"/>
                      <a:pt x="4882" y="59548"/>
                    </a:cubicBezTo>
                    <a:lnTo>
                      <a:pt x="14844" y="59548"/>
                    </a:lnTo>
                    <a:cubicBezTo>
                      <a:pt x="14844" y="59548"/>
                      <a:pt x="15814" y="39723"/>
                      <a:pt x="25101" y="36988"/>
                    </a:cubicBezTo>
                    <a:cubicBezTo>
                      <a:pt x="28338" y="36035"/>
                      <a:pt x="33198" y="35603"/>
                      <a:pt x="38526" y="35603"/>
                    </a:cubicBezTo>
                    <a:cubicBezTo>
                      <a:pt x="48480" y="35603"/>
                      <a:pt x="60072" y="37108"/>
                      <a:pt x="65793" y="39524"/>
                    </a:cubicBezTo>
                    <a:cubicBezTo>
                      <a:pt x="74578" y="43233"/>
                      <a:pt x="79459" y="59546"/>
                      <a:pt x="79459" y="59546"/>
                    </a:cubicBezTo>
                    <a:lnTo>
                      <a:pt x="89806" y="59546"/>
                    </a:lnTo>
                    <a:cubicBezTo>
                      <a:pt x="91172" y="45686"/>
                      <a:pt x="84730" y="16877"/>
                      <a:pt x="69892" y="7840"/>
                    </a:cubicBezTo>
                    <a:cubicBezTo>
                      <a:pt x="58289" y="771"/>
                      <a:pt x="41314" y="1"/>
                      <a:pt x="34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71;p69"/>
              <p:cNvSpPr/>
              <p:nvPr/>
            </p:nvSpPr>
            <p:spPr>
              <a:xfrm>
                <a:off x="-4239699" y="-387156"/>
                <a:ext cx="1228939" cy="1115107"/>
              </a:xfrm>
              <a:custGeom>
                <a:avLst/>
                <a:gdLst/>
                <a:ahLst/>
                <a:cxnLst/>
                <a:rect l="l" t="t" r="r" b="b"/>
                <a:pathLst>
                  <a:path w="70185" h="63684" extrusionOk="0">
                    <a:moveTo>
                      <a:pt x="34113" y="1"/>
                    </a:moveTo>
                    <a:cubicBezTo>
                      <a:pt x="33919" y="1"/>
                      <a:pt x="33719" y="6"/>
                      <a:pt x="33513" y="19"/>
                    </a:cubicBezTo>
                    <a:cubicBezTo>
                      <a:pt x="28504" y="312"/>
                      <a:pt x="28465" y="3338"/>
                      <a:pt x="28465" y="3338"/>
                    </a:cubicBezTo>
                    <a:cubicBezTo>
                      <a:pt x="28465" y="3338"/>
                      <a:pt x="27508" y="755"/>
                      <a:pt x="25259" y="755"/>
                    </a:cubicBezTo>
                    <a:cubicBezTo>
                      <a:pt x="24885" y="755"/>
                      <a:pt x="24475" y="827"/>
                      <a:pt x="24027" y="994"/>
                    </a:cubicBezTo>
                    <a:cubicBezTo>
                      <a:pt x="20891" y="2165"/>
                      <a:pt x="21362" y="5486"/>
                      <a:pt x="21362" y="5486"/>
                    </a:cubicBezTo>
                    <a:cubicBezTo>
                      <a:pt x="21362" y="5486"/>
                      <a:pt x="18417" y="3650"/>
                      <a:pt x="15338" y="3650"/>
                    </a:cubicBezTo>
                    <a:cubicBezTo>
                      <a:pt x="13347" y="3650"/>
                      <a:pt x="11299" y="4419"/>
                      <a:pt x="9957" y="6950"/>
                    </a:cubicBezTo>
                    <a:cubicBezTo>
                      <a:pt x="6542" y="13391"/>
                      <a:pt x="11032" y="16808"/>
                      <a:pt x="11032" y="16808"/>
                    </a:cubicBezTo>
                    <a:cubicBezTo>
                      <a:pt x="11032" y="16808"/>
                      <a:pt x="10904" y="16793"/>
                      <a:pt x="10695" y="16793"/>
                    </a:cubicBezTo>
                    <a:cubicBezTo>
                      <a:pt x="9803" y="16793"/>
                      <a:pt x="7424" y="17049"/>
                      <a:pt x="7029" y="19737"/>
                    </a:cubicBezTo>
                    <a:cubicBezTo>
                      <a:pt x="6540" y="23057"/>
                      <a:pt x="9664" y="24129"/>
                      <a:pt x="9664" y="24129"/>
                    </a:cubicBezTo>
                    <a:cubicBezTo>
                      <a:pt x="9664" y="24129"/>
                      <a:pt x="1953" y="24520"/>
                      <a:pt x="976" y="29889"/>
                    </a:cubicBezTo>
                    <a:cubicBezTo>
                      <a:pt x="0" y="35258"/>
                      <a:pt x="8786" y="37806"/>
                      <a:pt x="8786" y="37806"/>
                    </a:cubicBezTo>
                    <a:cubicBezTo>
                      <a:pt x="8786" y="37806"/>
                      <a:pt x="5761" y="39747"/>
                      <a:pt x="6053" y="42480"/>
                    </a:cubicBezTo>
                    <a:cubicBezTo>
                      <a:pt x="6346" y="45213"/>
                      <a:pt x="9861" y="45410"/>
                      <a:pt x="9861" y="45410"/>
                    </a:cubicBezTo>
                    <a:cubicBezTo>
                      <a:pt x="9861" y="45410"/>
                      <a:pt x="5369" y="48922"/>
                      <a:pt x="7908" y="53705"/>
                    </a:cubicBezTo>
                    <a:cubicBezTo>
                      <a:pt x="8919" y="55611"/>
                      <a:pt x="10876" y="56184"/>
                      <a:pt x="12864" y="56184"/>
                    </a:cubicBezTo>
                    <a:cubicBezTo>
                      <a:pt x="15865" y="56184"/>
                      <a:pt x="18938" y="54877"/>
                      <a:pt x="18938" y="54877"/>
                    </a:cubicBezTo>
                    <a:lnTo>
                      <a:pt x="18938" y="54877"/>
                    </a:lnTo>
                    <a:cubicBezTo>
                      <a:pt x="18938" y="54878"/>
                      <a:pt x="18646" y="61711"/>
                      <a:pt x="23331" y="63077"/>
                    </a:cubicBezTo>
                    <a:cubicBezTo>
                      <a:pt x="23844" y="63226"/>
                      <a:pt x="24359" y="63293"/>
                      <a:pt x="24870" y="63293"/>
                    </a:cubicBezTo>
                    <a:cubicBezTo>
                      <a:pt x="29029" y="63293"/>
                      <a:pt x="32907" y="58880"/>
                      <a:pt x="32907" y="58880"/>
                    </a:cubicBezTo>
                    <a:cubicBezTo>
                      <a:pt x="32907" y="58880"/>
                      <a:pt x="34993" y="63683"/>
                      <a:pt x="39419" y="63683"/>
                    </a:cubicBezTo>
                    <a:cubicBezTo>
                      <a:pt x="39586" y="63683"/>
                      <a:pt x="39757" y="63676"/>
                      <a:pt x="39930" y="63662"/>
                    </a:cubicBezTo>
                    <a:cubicBezTo>
                      <a:pt x="44707" y="63273"/>
                      <a:pt x="45294" y="58002"/>
                      <a:pt x="45294" y="58002"/>
                    </a:cubicBezTo>
                    <a:cubicBezTo>
                      <a:pt x="45294" y="58002"/>
                      <a:pt x="48223" y="60762"/>
                      <a:pt x="51128" y="60762"/>
                    </a:cubicBezTo>
                    <a:cubicBezTo>
                      <a:pt x="52048" y="60762"/>
                      <a:pt x="52965" y="60486"/>
                      <a:pt x="53786" y="59758"/>
                    </a:cubicBezTo>
                    <a:cubicBezTo>
                      <a:pt x="57202" y="56732"/>
                      <a:pt x="55543" y="51657"/>
                      <a:pt x="55543" y="51656"/>
                    </a:cubicBezTo>
                    <a:lnTo>
                      <a:pt x="55543" y="51656"/>
                    </a:lnTo>
                    <a:cubicBezTo>
                      <a:pt x="55543" y="51656"/>
                      <a:pt x="56791" y="52093"/>
                      <a:pt x="58259" y="52093"/>
                    </a:cubicBezTo>
                    <a:cubicBezTo>
                      <a:pt x="59972" y="52093"/>
                      <a:pt x="61985" y="51499"/>
                      <a:pt x="62668" y="48923"/>
                    </a:cubicBezTo>
                    <a:cubicBezTo>
                      <a:pt x="63938" y="44140"/>
                      <a:pt x="60034" y="43079"/>
                      <a:pt x="60034" y="43079"/>
                    </a:cubicBezTo>
                    <a:cubicBezTo>
                      <a:pt x="60034" y="43079"/>
                      <a:pt x="70185" y="41602"/>
                      <a:pt x="63352" y="32817"/>
                    </a:cubicBezTo>
                    <a:cubicBezTo>
                      <a:pt x="63352" y="32817"/>
                      <a:pt x="67396" y="29539"/>
                      <a:pt x="65717" y="24589"/>
                    </a:cubicBezTo>
                    <a:cubicBezTo>
                      <a:pt x="64711" y="21626"/>
                      <a:pt x="62837" y="21031"/>
                      <a:pt x="61496" y="21031"/>
                    </a:cubicBezTo>
                    <a:cubicBezTo>
                      <a:pt x="60597" y="21031"/>
                      <a:pt x="59936" y="21298"/>
                      <a:pt x="59936" y="21298"/>
                    </a:cubicBezTo>
                    <a:cubicBezTo>
                      <a:pt x="59936" y="21298"/>
                      <a:pt x="65207" y="17199"/>
                      <a:pt x="62182" y="11733"/>
                    </a:cubicBezTo>
                    <a:cubicBezTo>
                      <a:pt x="60552" y="8789"/>
                      <a:pt x="58724" y="8110"/>
                      <a:pt x="57384" y="8110"/>
                    </a:cubicBezTo>
                    <a:cubicBezTo>
                      <a:pt x="56236" y="8110"/>
                      <a:pt x="55446" y="8608"/>
                      <a:pt x="55446" y="8608"/>
                    </a:cubicBezTo>
                    <a:cubicBezTo>
                      <a:pt x="55446" y="8608"/>
                      <a:pt x="55318" y="3825"/>
                      <a:pt x="48207" y="1775"/>
                    </a:cubicBezTo>
                    <a:cubicBezTo>
                      <a:pt x="46566" y="1302"/>
                      <a:pt x="45241" y="1120"/>
                      <a:pt x="44175" y="1120"/>
                    </a:cubicBezTo>
                    <a:cubicBezTo>
                      <a:pt x="40619" y="1120"/>
                      <a:pt x="39930" y="3141"/>
                      <a:pt x="39930" y="3141"/>
                    </a:cubicBezTo>
                    <a:cubicBezTo>
                      <a:pt x="39930" y="3141"/>
                      <a:pt x="38636" y="1"/>
                      <a:pt x="34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72;p69"/>
              <p:cNvSpPr/>
              <p:nvPr/>
            </p:nvSpPr>
            <p:spPr>
              <a:xfrm>
                <a:off x="-4009267" y="-202566"/>
                <a:ext cx="710206" cy="70919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40502" extrusionOk="0">
                    <a:moveTo>
                      <a:pt x="19509" y="0"/>
                    </a:moveTo>
                    <a:cubicBezTo>
                      <a:pt x="14347" y="0"/>
                      <a:pt x="8144" y="4690"/>
                      <a:pt x="6589" y="8364"/>
                    </a:cubicBezTo>
                    <a:cubicBezTo>
                      <a:pt x="4979" y="12172"/>
                      <a:pt x="2196" y="20957"/>
                      <a:pt x="1758" y="24324"/>
                    </a:cubicBezTo>
                    <a:cubicBezTo>
                      <a:pt x="1320" y="27691"/>
                      <a:pt x="1" y="38381"/>
                      <a:pt x="14936" y="40139"/>
                    </a:cubicBezTo>
                    <a:cubicBezTo>
                      <a:pt x="17002" y="40382"/>
                      <a:pt x="18953" y="40502"/>
                      <a:pt x="20783" y="40502"/>
                    </a:cubicBezTo>
                    <a:cubicBezTo>
                      <a:pt x="32188" y="40502"/>
                      <a:pt x="38924" y="35852"/>
                      <a:pt x="39681" y="27400"/>
                    </a:cubicBezTo>
                    <a:cubicBezTo>
                      <a:pt x="40560" y="17590"/>
                      <a:pt x="35141" y="1046"/>
                      <a:pt x="20061" y="19"/>
                    </a:cubicBezTo>
                    <a:cubicBezTo>
                      <a:pt x="19878" y="6"/>
                      <a:pt x="19694" y="0"/>
                      <a:pt x="195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73;p69"/>
              <p:cNvSpPr/>
              <p:nvPr/>
            </p:nvSpPr>
            <p:spPr>
              <a:xfrm>
                <a:off x="-3974177" y="227690"/>
                <a:ext cx="596251" cy="278917"/>
              </a:xfrm>
              <a:custGeom>
                <a:avLst/>
                <a:gdLst/>
                <a:ahLst/>
                <a:cxnLst/>
                <a:rect l="l" t="t" r="r" b="b"/>
                <a:pathLst>
                  <a:path w="34052" h="15929" extrusionOk="0">
                    <a:moveTo>
                      <a:pt x="14416" y="1"/>
                    </a:moveTo>
                    <a:cubicBezTo>
                      <a:pt x="3161" y="1"/>
                      <a:pt x="3" y="6638"/>
                      <a:pt x="0" y="6642"/>
                    </a:cubicBezTo>
                    <a:cubicBezTo>
                      <a:pt x="1064" y="10507"/>
                      <a:pt x="4250" y="14545"/>
                      <a:pt x="12931" y="15567"/>
                    </a:cubicBezTo>
                    <a:cubicBezTo>
                      <a:pt x="14994" y="15809"/>
                      <a:pt x="16943" y="15929"/>
                      <a:pt x="18771" y="15929"/>
                    </a:cubicBezTo>
                    <a:cubicBezTo>
                      <a:pt x="25669" y="15929"/>
                      <a:pt x="30859" y="14229"/>
                      <a:pt x="34051" y="11017"/>
                    </a:cubicBezTo>
                    <a:cubicBezTo>
                      <a:pt x="33989" y="7932"/>
                      <a:pt x="28645" y="729"/>
                      <a:pt x="16055" y="46"/>
                    </a:cubicBezTo>
                    <a:cubicBezTo>
                      <a:pt x="15491" y="16"/>
                      <a:pt x="14945" y="1"/>
                      <a:pt x="14416" y="1"/>
                    </a:cubicBezTo>
                    <a:close/>
                  </a:path>
                </a:pathLst>
              </a:custGeom>
              <a:solidFill>
                <a:srgbClr val="F9E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74;p69"/>
              <p:cNvSpPr/>
              <p:nvPr/>
            </p:nvSpPr>
            <p:spPr>
              <a:xfrm>
                <a:off x="-3857280" y="43397"/>
                <a:ext cx="58116" cy="75223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4296" extrusionOk="0">
                    <a:moveTo>
                      <a:pt x="1660" y="0"/>
                    </a:moveTo>
                    <a:cubicBezTo>
                      <a:pt x="743" y="0"/>
                      <a:pt x="0" y="961"/>
                      <a:pt x="0" y="2148"/>
                    </a:cubicBezTo>
                    <a:cubicBezTo>
                      <a:pt x="0" y="3334"/>
                      <a:pt x="742" y="4296"/>
                      <a:pt x="1660" y="4296"/>
                    </a:cubicBezTo>
                    <a:cubicBezTo>
                      <a:pt x="2577" y="4296"/>
                      <a:pt x="3319" y="3334"/>
                      <a:pt x="3319" y="2148"/>
                    </a:cubicBezTo>
                    <a:cubicBezTo>
                      <a:pt x="3319" y="961"/>
                      <a:pt x="2576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75;p69"/>
              <p:cNvSpPr/>
              <p:nvPr/>
            </p:nvSpPr>
            <p:spPr>
              <a:xfrm>
                <a:off x="-3529125" y="43397"/>
                <a:ext cx="58133" cy="75223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4296" extrusionOk="0">
                    <a:moveTo>
                      <a:pt x="1661" y="0"/>
                    </a:moveTo>
                    <a:cubicBezTo>
                      <a:pt x="744" y="0"/>
                      <a:pt x="1" y="961"/>
                      <a:pt x="1" y="2148"/>
                    </a:cubicBezTo>
                    <a:cubicBezTo>
                      <a:pt x="1" y="3334"/>
                      <a:pt x="744" y="4296"/>
                      <a:pt x="1661" y="4296"/>
                    </a:cubicBezTo>
                    <a:cubicBezTo>
                      <a:pt x="2578" y="4296"/>
                      <a:pt x="3319" y="3334"/>
                      <a:pt x="3319" y="2148"/>
                    </a:cubicBezTo>
                    <a:cubicBezTo>
                      <a:pt x="3319" y="961"/>
                      <a:pt x="2578" y="0"/>
                      <a:pt x="1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76;p69"/>
              <p:cNvSpPr/>
              <p:nvPr/>
            </p:nvSpPr>
            <p:spPr>
              <a:xfrm>
                <a:off x="-3785524" y="-202566"/>
                <a:ext cx="220661" cy="455207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25997" extrusionOk="0">
                    <a:moveTo>
                      <a:pt x="6742" y="1"/>
                    </a:moveTo>
                    <a:cubicBezTo>
                      <a:pt x="5357" y="1"/>
                      <a:pt x="3896" y="343"/>
                      <a:pt x="2471" y="908"/>
                    </a:cubicBezTo>
                    <a:cubicBezTo>
                      <a:pt x="2463" y="1064"/>
                      <a:pt x="2058" y="10341"/>
                      <a:pt x="1766" y="14047"/>
                    </a:cubicBezTo>
                    <a:cubicBezTo>
                      <a:pt x="1474" y="17785"/>
                      <a:pt x="0" y="24153"/>
                      <a:pt x="395" y="24776"/>
                    </a:cubicBezTo>
                    <a:cubicBezTo>
                      <a:pt x="694" y="25245"/>
                      <a:pt x="6708" y="25997"/>
                      <a:pt x="9947" y="25997"/>
                    </a:cubicBezTo>
                    <a:cubicBezTo>
                      <a:pt x="11011" y="25997"/>
                      <a:pt x="11776" y="25916"/>
                      <a:pt x="11940" y="25716"/>
                    </a:cubicBezTo>
                    <a:cubicBezTo>
                      <a:pt x="12601" y="24911"/>
                      <a:pt x="12451" y="5139"/>
                      <a:pt x="10966" y="623"/>
                    </a:cubicBezTo>
                    <a:cubicBezTo>
                      <a:pt x="9759" y="306"/>
                      <a:pt x="8526" y="104"/>
                      <a:pt x="7283" y="19"/>
                    </a:cubicBezTo>
                    <a:cubicBezTo>
                      <a:pt x="7104" y="7"/>
                      <a:pt x="6923" y="1"/>
                      <a:pt x="67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77;p69"/>
              <p:cNvSpPr/>
              <p:nvPr/>
            </p:nvSpPr>
            <p:spPr>
              <a:xfrm>
                <a:off x="-3797011" y="211196"/>
                <a:ext cx="241936" cy="63631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3634" extrusionOk="0">
                    <a:moveTo>
                      <a:pt x="6211" y="1"/>
                    </a:moveTo>
                    <a:cubicBezTo>
                      <a:pt x="2761" y="1"/>
                      <a:pt x="56" y="689"/>
                      <a:pt x="29" y="1621"/>
                    </a:cubicBezTo>
                    <a:cubicBezTo>
                      <a:pt x="1" y="2619"/>
                      <a:pt x="3058" y="3515"/>
                      <a:pt x="6858" y="3622"/>
                    </a:cubicBezTo>
                    <a:cubicBezTo>
                      <a:pt x="7110" y="3630"/>
                      <a:pt x="7359" y="3633"/>
                      <a:pt x="7604" y="3633"/>
                    </a:cubicBezTo>
                    <a:cubicBezTo>
                      <a:pt x="11055" y="3633"/>
                      <a:pt x="13761" y="2942"/>
                      <a:pt x="13788" y="2013"/>
                    </a:cubicBezTo>
                    <a:cubicBezTo>
                      <a:pt x="13816" y="1016"/>
                      <a:pt x="10758" y="118"/>
                      <a:pt x="6959" y="11"/>
                    </a:cubicBezTo>
                    <a:cubicBezTo>
                      <a:pt x="6706" y="4"/>
                      <a:pt x="6457" y="1"/>
                      <a:pt x="6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78;p69"/>
              <p:cNvSpPr/>
              <p:nvPr/>
            </p:nvSpPr>
            <p:spPr>
              <a:xfrm>
                <a:off x="-3772812" y="254813"/>
                <a:ext cx="99369" cy="86359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4932" extrusionOk="0">
                    <a:moveTo>
                      <a:pt x="5320" y="0"/>
                    </a:moveTo>
                    <a:cubicBezTo>
                      <a:pt x="5137" y="0"/>
                      <a:pt x="4942" y="118"/>
                      <a:pt x="4920" y="352"/>
                    </a:cubicBezTo>
                    <a:cubicBezTo>
                      <a:pt x="4815" y="1526"/>
                      <a:pt x="4707" y="2699"/>
                      <a:pt x="4602" y="3872"/>
                    </a:cubicBezTo>
                    <a:lnTo>
                      <a:pt x="4602" y="3872"/>
                    </a:lnTo>
                    <a:cubicBezTo>
                      <a:pt x="4379" y="3974"/>
                      <a:pt x="4142" y="4045"/>
                      <a:pt x="3906" y="4107"/>
                    </a:cubicBezTo>
                    <a:cubicBezTo>
                      <a:pt x="3631" y="4181"/>
                      <a:pt x="3362" y="4217"/>
                      <a:pt x="3102" y="4217"/>
                    </a:cubicBezTo>
                    <a:cubicBezTo>
                      <a:pt x="2188" y="4217"/>
                      <a:pt x="1384" y="3770"/>
                      <a:pt x="820" y="2949"/>
                    </a:cubicBezTo>
                    <a:cubicBezTo>
                      <a:pt x="740" y="2832"/>
                      <a:pt x="627" y="2784"/>
                      <a:pt x="514" y="2784"/>
                    </a:cubicBezTo>
                    <a:cubicBezTo>
                      <a:pt x="254" y="2784"/>
                      <a:pt x="0" y="3045"/>
                      <a:pt x="187" y="3319"/>
                    </a:cubicBezTo>
                    <a:cubicBezTo>
                      <a:pt x="929" y="4400"/>
                      <a:pt x="2012" y="4932"/>
                      <a:pt x="3163" y="4932"/>
                    </a:cubicBezTo>
                    <a:cubicBezTo>
                      <a:pt x="3810" y="4932"/>
                      <a:pt x="4479" y="4764"/>
                      <a:pt x="5121" y="4431"/>
                    </a:cubicBezTo>
                    <a:cubicBezTo>
                      <a:pt x="5497" y="4235"/>
                      <a:pt x="5402" y="3113"/>
                      <a:pt x="5431" y="2786"/>
                    </a:cubicBezTo>
                    <a:cubicBezTo>
                      <a:pt x="5505" y="1975"/>
                      <a:pt x="5578" y="1163"/>
                      <a:pt x="5653" y="352"/>
                    </a:cubicBezTo>
                    <a:cubicBezTo>
                      <a:pt x="5675" y="117"/>
                      <a:pt x="5503" y="0"/>
                      <a:pt x="5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79;p69"/>
              <p:cNvSpPr/>
              <p:nvPr/>
            </p:nvSpPr>
            <p:spPr>
              <a:xfrm>
                <a:off x="-3695733" y="315363"/>
                <a:ext cx="111118" cy="33514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1914" extrusionOk="0">
                    <a:moveTo>
                      <a:pt x="5799" y="1"/>
                    </a:moveTo>
                    <a:cubicBezTo>
                      <a:pt x="5717" y="1"/>
                      <a:pt x="5631" y="30"/>
                      <a:pt x="5554" y="100"/>
                    </a:cubicBezTo>
                    <a:lnTo>
                      <a:pt x="5556" y="100"/>
                    </a:lnTo>
                    <a:cubicBezTo>
                      <a:pt x="4795" y="792"/>
                      <a:pt x="3858" y="1189"/>
                      <a:pt x="2924" y="1189"/>
                    </a:cubicBezTo>
                    <a:cubicBezTo>
                      <a:pt x="2185" y="1189"/>
                      <a:pt x="1448" y="940"/>
                      <a:pt x="802" y="392"/>
                    </a:cubicBezTo>
                    <a:cubicBezTo>
                      <a:pt x="726" y="327"/>
                      <a:pt x="642" y="300"/>
                      <a:pt x="560" y="300"/>
                    </a:cubicBezTo>
                    <a:cubicBezTo>
                      <a:pt x="261" y="300"/>
                      <a:pt x="0" y="670"/>
                      <a:pt x="283" y="911"/>
                    </a:cubicBezTo>
                    <a:cubicBezTo>
                      <a:pt x="1090" y="1595"/>
                      <a:pt x="2011" y="1914"/>
                      <a:pt x="2933" y="1914"/>
                    </a:cubicBezTo>
                    <a:cubicBezTo>
                      <a:pt x="4042" y="1914"/>
                      <a:pt x="5154" y="1454"/>
                      <a:pt x="6074" y="618"/>
                    </a:cubicBezTo>
                    <a:cubicBezTo>
                      <a:pt x="6346" y="369"/>
                      <a:pt x="6090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80;p69"/>
              <p:cNvSpPr/>
              <p:nvPr/>
            </p:nvSpPr>
            <p:spPr>
              <a:xfrm>
                <a:off x="-3471010" y="-193320"/>
                <a:ext cx="152232" cy="138101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887" extrusionOk="0">
                    <a:moveTo>
                      <a:pt x="4280" y="0"/>
                    </a:moveTo>
                    <a:cubicBezTo>
                      <a:pt x="1544" y="0"/>
                      <a:pt x="0" y="5836"/>
                      <a:pt x="0" y="5836"/>
                    </a:cubicBezTo>
                    <a:lnTo>
                      <a:pt x="1765" y="7887"/>
                    </a:lnTo>
                    <a:cubicBezTo>
                      <a:pt x="4791" y="7007"/>
                      <a:pt x="8694" y="2029"/>
                      <a:pt x="5315" y="273"/>
                    </a:cubicBezTo>
                    <a:cubicBezTo>
                      <a:pt x="4953" y="84"/>
                      <a:pt x="4608" y="0"/>
                      <a:pt x="4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81;p69"/>
              <p:cNvSpPr/>
              <p:nvPr/>
            </p:nvSpPr>
            <p:spPr>
              <a:xfrm>
                <a:off x="-3459663" y="-150211"/>
                <a:ext cx="91105" cy="82647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4720" extrusionOk="0">
                    <a:moveTo>
                      <a:pt x="2560" y="0"/>
                    </a:moveTo>
                    <a:cubicBezTo>
                      <a:pt x="923" y="0"/>
                      <a:pt x="0" y="3492"/>
                      <a:pt x="0" y="3492"/>
                    </a:cubicBezTo>
                    <a:lnTo>
                      <a:pt x="1056" y="4719"/>
                    </a:lnTo>
                    <a:cubicBezTo>
                      <a:pt x="2866" y="4194"/>
                      <a:pt x="5203" y="1215"/>
                      <a:pt x="3180" y="163"/>
                    </a:cubicBezTo>
                    <a:cubicBezTo>
                      <a:pt x="2963" y="51"/>
                      <a:pt x="2756" y="0"/>
                      <a:pt x="25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82;p69"/>
              <p:cNvSpPr/>
              <p:nvPr/>
            </p:nvSpPr>
            <p:spPr>
              <a:xfrm>
                <a:off x="-3989288" y="-193320"/>
                <a:ext cx="152232" cy="138101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887" extrusionOk="0">
                    <a:moveTo>
                      <a:pt x="4415" y="0"/>
                    </a:moveTo>
                    <a:cubicBezTo>
                      <a:pt x="4086" y="0"/>
                      <a:pt x="3741" y="84"/>
                      <a:pt x="3379" y="273"/>
                    </a:cubicBezTo>
                    <a:cubicBezTo>
                      <a:pt x="0" y="2029"/>
                      <a:pt x="3903" y="7007"/>
                      <a:pt x="6930" y="7887"/>
                    </a:cubicBezTo>
                    <a:lnTo>
                      <a:pt x="8694" y="5836"/>
                    </a:lnTo>
                    <a:cubicBezTo>
                      <a:pt x="8694" y="5836"/>
                      <a:pt x="7151" y="0"/>
                      <a:pt x="4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83;p69"/>
              <p:cNvSpPr/>
              <p:nvPr/>
            </p:nvSpPr>
            <p:spPr>
              <a:xfrm>
                <a:off x="-3939490" y="-150211"/>
                <a:ext cx="91122" cy="8264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20" extrusionOk="0">
                    <a:moveTo>
                      <a:pt x="2643" y="0"/>
                    </a:moveTo>
                    <a:cubicBezTo>
                      <a:pt x="2447" y="0"/>
                      <a:pt x="2240" y="51"/>
                      <a:pt x="2023" y="163"/>
                    </a:cubicBezTo>
                    <a:cubicBezTo>
                      <a:pt x="1" y="1215"/>
                      <a:pt x="2337" y="4194"/>
                      <a:pt x="4147" y="4719"/>
                    </a:cubicBezTo>
                    <a:lnTo>
                      <a:pt x="5203" y="3492"/>
                    </a:lnTo>
                    <a:cubicBezTo>
                      <a:pt x="5203" y="3492"/>
                      <a:pt x="4280" y="0"/>
                      <a:pt x="2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84;p69"/>
              <p:cNvSpPr/>
              <p:nvPr/>
            </p:nvSpPr>
            <p:spPr>
              <a:xfrm>
                <a:off x="-3755460" y="1084647"/>
                <a:ext cx="192908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11017" h="4316" extrusionOk="0">
                    <a:moveTo>
                      <a:pt x="5508" y="1"/>
                    </a:moveTo>
                    <a:cubicBezTo>
                      <a:pt x="2244" y="1"/>
                      <a:pt x="1" y="1418"/>
                      <a:pt x="1" y="1418"/>
                    </a:cubicBezTo>
                    <a:lnTo>
                      <a:pt x="635" y="4315"/>
                    </a:lnTo>
                    <a:lnTo>
                      <a:pt x="10597" y="4315"/>
                    </a:lnTo>
                    <a:lnTo>
                      <a:pt x="11017" y="1418"/>
                    </a:lnTo>
                    <a:cubicBezTo>
                      <a:pt x="9027" y="355"/>
                      <a:pt x="7140" y="1"/>
                      <a:pt x="55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85;p69"/>
              <p:cNvSpPr/>
              <p:nvPr/>
            </p:nvSpPr>
            <p:spPr>
              <a:xfrm>
                <a:off x="-3441173" y="1094085"/>
                <a:ext cx="188040" cy="6613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3777" extrusionOk="0">
                    <a:moveTo>
                      <a:pt x="5620" y="1"/>
                    </a:moveTo>
                    <a:cubicBezTo>
                      <a:pt x="4029" y="1"/>
                      <a:pt x="2127" y="212"/>
                      <a:pt x="0" y="847"/>
                    </a:cubicBezTo>
                    <a:lnTo>
                      <a:pt x="61" y="3776"/>
                    </a:lnTo>
                    <a:lnTo>
                      <a:pt x="10604" y="3776"/>
                    </a:lnTo>
                    <a:lnTo>
                      <a:pt x="10739" y="847"/>
                    </a:lnTo>
                    <a:cubicBezTo>
                      <a:pt x="10739" y="847"/>
                      <a:pt x="8802" y="1"/>
                      <a:pt x="56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86;p69"/>
              <p:cNvSpPr/>
              <p:nvPr/>
            </p:nvSpPr>
            <p:spPr>
              <a:xfrm>
                <a:off x="-2660734" y="1102209"/>
                <a:ext cx="167693" cy="58011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3313" extrusionOk="0">
                    <a:moveTo>
                      <a:pt x="4892" y="1"/>
                    </a:moveTo>
                    <a:cubicBezTo>
                      <a:pt x="3473" y="1"/>
                      <a:pt x="1807" y="289"/>
                      <a:pt x="1" y="1155"/>
                    </a:cubicBezTo>
                    <a:lnTo>
                      <a:pt x="2" y="3312"/>
                    </a:lnTo>
                    <a:lnTo>
                      <a:pt x="8982" y="3312"/>
                    </a:lnTo>
                    <a:lnTo>
                      <a:pt x="9576" y="1155"/>
                    </a:lnTo>
                    <a:cubicBezTo>
                      <a:pt x="9576" y="1155"/>
                      <a:pt x="7729" y="1"/>
                      <a:pt x="4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87;p69"/>
              <p:cNvSpPr/>
              <p:nvPr/>
            </p:nvSpPr>
            <p:spPr>
              <a:xfrm>
                <a:off x="-2462451" y="1092386"/>
                <a:ext cx="208264" cy="67834"/>
              </a:xfrm>
              <a:custGeom>
                <a:avLst/>
                <a:gdLst/>
                <a:ahLst/>
                <a:cxnLst/>
                <a:rect l="l" t="t" r="r" b="b"/>
                <a:pathLst>
                  <a:path w="11894" h="3874" extrusionOk="0">
                    <a:moveTo>
                      <a:pt x="6980" y="1"/>
                    </a:moveTo>
                    <a:cubicBezTo>
                      <a:pt x="4888" y="1"/>
                      <a:pt x="2384" y="307"/>
                      <a:pt x="1" y="1370"/>
                    </a:cubicBezTo>
                    <a:lnTo>
                      <a:pt x="1368" y="3873"/>
                    </a:lnTo>
                    <a:lnTo>
                      <a:pt x="11715" y="3873"/>
                    </a:lnTo>
                    <a:lnTo>
                      <a:pt x="11894" y="562"/>
                    </a:lnTo>
                    <a:cubicBezTo>
                      <a:pt x="11894" y="562"/>
                      <a:pt x="9815" y="1"/>
                      <a:pt x="6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88;p69"/>
              <p:cNvSpPr/>
              <p:nvPr/>
            </p:nvSpPr>
            <p:spPr>
              <a:xfrm>
                <a:off x="-3509829" y="286489"/>
                <a:ext cx="163316" cy="27228"/>
              </a:xfrm>
              <a:custGeom>
                <a:avLst/>
                <a:gdLst/>
                <a:ahLst/>
                <a:cxnLst/>
                <a:rect l="l" t="t" r="r" b="b"/>
                <a:pathLst>
                  <a:path w="9327" h="1555" extrusionOk="0">
                    <a:moveTo>
                      <a:pt x="8788" y="1"/>
                    </a:moveTo>
                    <a:cubicBezTo>
                      <a:pt x="8774" y="1"/>
                      <a:pt x="8760" y="1"/>
                      <a:pt x="8746" y="3"/>
                    </a:cubicBezTo>
                    <a:lnTo>
                      <a:pt x="434" y="868"/>
                    </a:lnTo>
                    <a:cubicBezTo>
                      <a:pt x="1" y="914"/>
                      <a:pt x="128" y="1555"/>
                      <a:pt x="540" y="1555"/>
                    </a:cubicBezTo>
                    <a:cubicBezTo>
                      <a:pt x="554" y="1555"/>
                      <a:pt x="568" y="1554"/>
                      <a:pt x="583" y="1553"/>
                    </a:cubicBezTo>
                    <a:lnTo>
                      <a:pt x="583" y="1551"/>
                    </a:lnTo>
                    <a:cubicBezTo>
                      <a:pt x="3353" y="1263"/>
                      <a:pt x="6123" y="974"/>
                      <a:pt x="8893" y="686"/>
                    </a:cubicBezTo>
                    <a:cubicBezTo>
                      <a:pt x="9326" y="642"/>
                      <a:pt x="9199" y="1"/>
                      <a:pt x="8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9;p69"/>
              <p:cNvSpPr/>
              <p:nvPr/>
            </p:nvSpPr>
            <p:spPr>
              <a:xfrm>
                <a:off x="-3498535" y="345357"/>
                <a:ext cx="187795" cy="21782"/>
              </a:xfrm>
              <a:custGeom>
                <a:avLst/>
                <a:gdLst/>
                <a:ahLst/>
                <a:cxnLst/>
                <a:rect l="l" t="t" r="r" b="b"/>
                <a:pathLst>
                  <a:path w="10725" h="1244" extrusionOk="0">
                    <a:moveTo>
                      <a:pt x="459" y="0"/>
                    </a:moveTo>
                    <a:cubicBezTo>
                      <a:pt x="30" y="0"/>
                      <a:pt x="0" y="674"/>
                      <a:pt x="443" y="700"/>
                    </a:cubicBezTo>
                    <a:lnTo>
                      <a:pt x="10243" y="1243"/>
                    </a:lnTo>
                    <a:cubicBezTo>
                      <a:pt x="10251" y="1243"/>
                      <a:pt x="10259" y="1243"/>
                      <a:pt x="10267" y="1243"/>
                    </a:cubicBezTo>
                    <a:cubicBezTo>
                      <a:pt x="10695" y="1243"/>
                      <a:pt x="10724" y="568"/>
                      <a:pt x="10282" y="545"/>
                    </a:cubicBezTo>
                    <a:cubicBezTo>
                      <a:pt x="7015" y="363"/>
                      <a:pt x="3749" y="183"/>
                      <a:pt x="482" y="1"/>
                    </a:cubicBezTo>
                    <a:cubicBezTo>
                      <a:pt x="474" y="0"/>
                      <a:pt x="467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90;p69"/>
              <p:cNvSpPr/>
              <p:nvPr/>
            </p:nvSpPr>
            <p:spPr>
              <a:xfrm>
                <a:off x="-3501827" y="386628"/>
                <a:ext cx="188215" cy="50586"/>
              </a:xfrm>
              <a:custGeom>
                <a:avLst/>
                <a:gdLst/>
                <a:ahLst/>
                <a:cxnLst/>
                <a:rect l="l" t="t" r="r" b="b"/>
                <a:pathLst>
                  <a:path w="10749" h="2889" extrusionOk="0">
                    <a:moveTo>
                      <a:pt x="545" y="0"/>
                    </a:moveTo>
                    <a:cubicBezTo>
                      <a:pt x="168" y="0"/>
                      <a:pt x="1" y="580"/>
                      <a:pt x="409" y="672"/>
                    </a:cubicBezTo>
                    <a:cubicBezTo>
                      <a:pt x="3645" y="1409"/>
                      <a:pt x="6881" y="2144"/>
                      <a:pt x="10117" y="2879"/>
                    </a:cubicBezTo>
                    <a:cubicBezTo>
                      <a:pt x="10148" y="2885"/>
                      <a:pt x="10177" y="2889"/>
                      <a:pt x="10205" y="2889"/>
                    </a:cubicBezTo>
                    <a:cubicBezTo>
                      <a:pt x="10582" y="2889"/>
                      <a:pt x="10749" y="2309"/>
                      <a:pt x="10340" y="2216"/>
                    </a:cubicBezTo>
                    <a:cubicBezTo>
                      <a:pt x="7104" y="1480"/>
                      <a:pt x="3868" y="745"/>
                      <a:pt x="632" y="10"/>
                    </a:cubicBezTo>
                    <a:cubicBezTo>
                      <a:pt x="602" y="3"/>
                      <a:pt x="573" y="0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91;p69"/>
              <p:cNvSpPr/>
              <p:nvPr/>
            </p:nvSpPr>
            <p:spPr>
              <a:xfrm>
                <a:off x="-4000179" y="251329"/>
                <a:ext cx="161285" cy="43092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2461" extrusionOk="0">
                    <a:moveTo>
                      <a:pt x="551" y="0"/>
                    </a:moveTo>
                    <a:cubicBezTo>
                      <a:pt x="171" y="0"/>
                      <a:pt x="1" y="584"/>
                      <a:pt x="412" y="672"/>
                    </a:cubicBezTo>
                    <a:cubicBezTo>
                      <a:pt x="3134" y="1265"/>
                      <a:pt x="5856" y="1858"/>
                      <a:pt x="8578" y="2451"/>
                    </a:cubicBezTo>
                    <a:cubicBezTo>
                      <a:pt x="8607" y="2458"/>
                      <a:pt x="8635" y="2460"/>
                      <a:pt x="8662" y="2460"/>
                    </a:cubicBezTo>
                    <a:cubicBezTo>
                      <a:pt x="9040" y="2460"/>
                      <a:pt x="9210" y="1877"/>
                      <a:pt x="8800" y="1788"/>
                    </a:cubicBezTo>
                    <a:cubicBezTo>
                      <a:pt x="6079" y="1195"/>
                      <a:pt x="3357" y="602"/>
                      <a:pt x="635" y="10"/>
                    </a:cubicBezTo>
                    <a:cubicBezTo>
                      <a:pt x="606" y="3"/>
                      <a:pt x="578" y="0"/>
                      <a:pt x="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92;p69"/>
              <p:cNvSpPr/>
              <p:nvPr/>
            </p:nvSpPr>
            <p:spPr>
              <a:xfrm>
                <a:off x="-4043009" y="315205"/>
                <a:ext cx="187795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10725" h="1243" extrusionOk="0">
                    <a:moveTo>
                      <a:pt x="458" y="1"/>
                    </a:moveTo>
                    <a:cubicBezTo>
                      <a:pt x="30" y="1"/>
                      <a:pt x="0" y="675"/>
                      <a:pt x="443" y="699"/>
                    </a:cubicBezTo>
                    <a:cubicBezTo>
                      <a:pt x="3709" y="880"/>
                      <a:pt x="6976" y="1061"/>
                      <a:pt x="10243" y="1242"/>
                    </a:cubicBezTo>
                    <a:cubicBezTo>
                      <a:pt x="10251" y="1243"/>
                      <a:pt x="10258" y="1243"/>
                      <a:pt x="10266" y="1243"/>
                    </a:cubicBezTo>
                    <a:cubicBezTo>
                      <a:pt x="10695" y="1243"/>
                      <a:pt x="10725" y="568"/>
                      <a:pt x="10282" y="544"/>
                    </a:cubicBezTo>
                    <a:cubicBezTo>
                      <a:pt x="7015" y="363"/>
                      <a:pt x="3748" y="182"/>
                      <a:pt x="482" y="2"/>
                    </a:cubicBezTo>
                    <a:cubicBezTo>
                      <a:pt x="474" y="1"/>
                      <a:pt x="466" y="1"/>
                      <a:pt x="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93;p69"/>
              <p:cNvSpPr/>
              <p:nvPr/>
            </p:nvSpPr>
            <p:spPr>
              <a:xfrm>
                <a:off x="-4047667" y="365896"/>
                <a:ext cx="190929" cy="31676"/>
              </a:xfrm>
              <a:custGeom>
                <a:avLst/>
                <a:gdLst/>
                <a:ahLst/>
                <a:cxnLst/>
                <a:rect l="l" t="t" r="r" b="b"/>
                <a:pathLst>
                  <a:path w="10904" h="1809" extrusionOk="0">
                    <a:moveTo>
                      <a:pt x="10371" y="1"/>
                    </a:moveTo>
                    <a:cubicBezTo>
                      <a:pt x="10356" y="1"/>
                      <a:pt x="10340" y="2"/>
                      <a:pt x="10324" y="4"/>
                    </a:cubicBezTo>
                    <a:cubicBezTo>
                      <a:pt x="7026" y="376"/>
                      <a:pt x="3728" y="750"/>
                      <a:pt x="431" y="1123"/>
                    </a:cubicBezTo>
                    <a:cubicBezTo>
                      <a:pt x="0" y="1172"/>
                      <a:pt x="126" y="1809"/>
                      <a:pt x="534" y="1809"/>
                    </a:cubicBezTo>
                    <a:cubicBezTo>
                      <a:pt x="549" y="1809"/>
                      <a:pt x="564" y="1808"/>
                      <a:pt x="580" y="1806"/>
                    </a:cubicBezTo>
                    <a:cubicBezTo>
                      <a:pt x="3877" y="1433"/>
                      <a:pt x="7175" y="1060"/>
                      <a:pt x="10473" y="686"/>
                    </a:cubicBezTo>
                    <a:cubicBezTo>
                      <a:pt x="10903" y="638"/>
                      <a:pt x="10778" y="1"/>
                      <a:pt x="10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" name="1"/>
          <p:cNvGrpSpPr/>
          <p:nvPr/>
        </p:nvGrpSpPr>
        <p:grpSpPr>
          <a:xfrm>
            <a:off x="683568" y="193090"/>
            <a:ext cx="1152128" cy="1368152"/>
            <a:chOff x="2555776" y="1779662"/>
            <a:chExt cx="1152128" cy="1368152"/>
          </a:xfrm>
        </p:grpSpPr>
        <p:sp>
          <p:nvSpPr>
            <p:cNvPr id="155" name="154 Rectángulo"/>
            <p:cNvSpPr/>
            <p:nvPr/>
          </p:nvSpPr>
          <p:spPr>
            <a:xfrm>
              <a:off x="2555776" y="177966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56" name="Google Shape;2067;p69"/>
            <p:cNvGrpSpPr/>
            <p:nvPr/>
          </p:nvGrpSpPr>
          <p:grpSpPr>
            <a:xfrm>
              <a:off x="2572125" y="1987791"/>
              <a:ext cx="1111662" cy="916386"/>
              <a:chOff x="-4239699" y="-387156"/>
              <a:chExt cx="2006296" cy="1547394"/>
            </a:xfrm>
          </p:grpSpPr>
          <p:sp>
            <p:nvSpPr>
              <p:cNvPr id="157" name="Google Shape;2068;p69"/>
              <p:cNvSpPr/>
              <p:nvPr/>
            </p:nvSpPr>
            <p:spPr>
              <a:xfrm>
                <a:off x="-3471010" y="719686"/>
                <a:ext cx="345420" cy="440534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25159" extrusionOk="0">
                    <a:moveTo>
                      <a:pt x="13763" y="0"/>
                    </a:moveTo>
                    <a:cubicBezTo>
                      <a:pt x="9513" y="0"/>
                      <a:pt x="3887" y="724"/>
                      <a:pt x="0" y="3965"/>
                    </a:cubicBezTo>
                    <a:cubicBezTo>
                      <a:pt x="0" y="3965"/>
                      <a:pt x="2156" y="22620"/>
                      <a:pt x="1765" y="25158"/>
                    </a:cubicBezTo>
                    <a:lnTo>
                      <a:pt x="12308" y="25158"/>
                    </a:lnTo>
                    <a:cubicBezTo>
                      <a:pt x="12308" y="25158"/>
                      <a:pt x="12308" y="2444"/>
                      <a:pt x="19726" y="471"/>
                    </a:cubicBezTo>
                    <a:cubicBezTo>
                      <a:pt x="19726" y="471"/>
                      <a:pt x="17193" y="0"/>
                      <a:pt x="13763" y="0"/>
                    </a:cubicBezTo>
                    <a:close/>
                  </a:path>
                </a:pathLst>
              </a:custGeom>
              <a:solidFill>
                <a:srgbClr val="DF9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69;p69"/>
              <p:cNvSpPr/>
              <p:nvPr/>
            </p:nvSpPr>
            <p:spPr>
              <a:xfrm>
                <a:off x="-2694897" y="768609"/>
                <a:ext cx="222219" cy="391611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22365" extrusionOk="0">
                    <a:moveTo>
                      <a:pt x="0" y="0"/>
                    </a:moveTo>
                    <a:cubicBezTo>
                      <a:pt x="0" y="1"/>
                      <a:pt x="2343" y="18851"/>
                      <a:pt x="1953" y="22364"/>
                    </a:cubicBezTo>
                    <a:lnTo>
                      <a:pt x="10933" y="22364"/>
                    </a:lnTo>
                    <a:cubicBezTo>
                      <a:pt x="10933" y="22364"/>
                      <a:pt x="12690" y="11653"/>
                      <a:pt x="11910" y="6900"/>
                    </a:cubicBezTo>
                    <a:cubicBezTo>
                      <a:pt x="11129" y="21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F9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0;p69"/>
              <p:cNvSpPr/>
              <p:nvPr/>
            </p:nvSpPr>
            <p:spPr>
              <a:xfrm>
                <a:off x="-3829825" y="117552"/>
                <a:ext cx="1596422" cy="1042685"/>
              </a:xfrm>
              <a:custGeom>
                <a:avLst/>
                <a:gdLst/>
                <a:ahLst/>
                <a:cxnLst/>
                <a:rect l="l" t="t" r="r" b="b"/>
                <a:pathLst>
                  <a:path w="91172" h="59548" extrusionOk="0">
                    <a:moveTo>
                      <a:pt x="34465" y="1"/>
                    </a:moveTo>
                    <a:cubicBezTo>
                      <a:pt x="32556" y="1"/>
                      <a:pt x="31434" y="61"/>
                      <a:pt x="31434" y="61"/>
                    </a:cubicBezTo>
                    <a:cubicBezTo>
                      <a:pt x="31434" y="61"/>
                      <a:pt x="1" y="27032"/>
                      <a:pt x="92" y="29765"/>
                    </a:cubicBezTo>
                    <a:cubicBezTo>
                      <a:pt x="182" y="32497"/>
                      <a:pt x="4882" y="59548"/>
                      <a:pt x="4882" y="59548"/>
                    </a:cubicBezTo>
                    <a:lnTo>
                      <a:pt x="14844" y="59548"/>
                    </a:lnTo>
                    <a:cubicBezTo>
                      <a:pt x="14844" y="59548"/>
                      <a:pt x="15814" y="39723"/>
                      <a:pt x="25101" y="36988"/>
                    </a:cubicBezTo>
                    <a:cubicBezTo>
                      <a:pt x="28338" y="36035"/>
                      <a:pt x="33198" y="35603"/>
                      <a:pt x="38526" y="35603"/>
                    </a:cubicBezTo>
                    <a:cubicBezTo>
                      <a:pt x="48480" y="35603"/>
                      <a:pt x="60072" y="37108"/>
                      <a:pt x="65793" y="39524"/>
                    </a:cubicBezTo>
                    <a:cubicBezTo>
                      <a:pt x="74578" y="43233"/>
                      <a:pt x="79459" y="59546"/>
                      <a:pt x="79459" y="59546"/>
                    </a:cubicBezTo>
                    <a:lnTo>
                      <a:pt x="89806" y="59546"/>
                    </a:lnTo>
                    <a:cubicBezTo>
                      <a:pt x="91172" y="45686"/>
                      <a:pt x="84730" y="16877"/>
                      <a:pt x="69892" y="7840"/>
                    </a:cubicBezTo>
                    <a:cubicBezTo>
                      <a:pt x="58289" y="771"/>
                      <a:pt x="41314" y="1"/>
                      <a:pt x="34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1;p69"/>
              <p:cNvSpPr/>
              <p:nvPr/>
            </p:nvSpPr>
            <p:spPr>
              <a:xfrm>
                <a:off x="-4239699" y="-387156"/>
                <a:ext cx="1228939" cy="1115107"/>
              </a:xfrm>
              <a:custGeom>
                <a:avLst/>
                <a:gdLst/>
                <a:ahLst/>
                <a:cxnLst/>
                <a:rect l="l" t="t" r="r" b="b"/>
                <a:pathLst>
                  <a:path w="70185" h="63684" extrusionOk="0">
                    <a:moveTo>
                      <a:pt x="34113" y="1"/>
                    </a:moveTo>
                    <a:cubicBezTo>
                      <a:pt x="33919" y="1"/>
                      <a:pt x="33719" y="6"/>
                      <a:pt x="33513" y="19"/>
                    </a:cubicBezTo>
                    <a:cubicBezTo>
                      <a:pt x="28504" y="312"/>
                      <a:pt x="28465" y="3338"/>
                      <a:pt x="28465" y="3338"/>
                    </a:cubicBezTo>
                    <a:cubicBezTo>
                      <a:pt x="28465" y="3338"/>
                      <a:pt x="27508" y="755"/>
                      <a:pt x="25259" y="755"/>
                    </a:cubicBezTo>
                    <a:cubicBezTo>
                      <a:pt x="24885" y="755"/>
                      <a:pt x="24475" y="827"/>
                      <a:pt x="24027" y="994"/>
                    </a:cubicBezTo>
                    <a:cubicBezTo>
                      <a:pt x="20891" y="2165"/>
                      <a:pt x="21362" y="5486"/>
                      <a:pt x="21362" y="5486"/>
                    </a:cubicBezTo>
                    <a:cubicBezTo>
                      <a:pt x="21362" y="5486"/>
                      <a:pt x="18417" y="3650"/>
                      <a:pt x="15338" y="3650"/>
                    </a:cubicBezTo>
                    <a:cubicBezTo>
                      <a:pt x="13347" y="3650"/>
                      <a:pt x="11299" y="4419"/>
                      <a:pt x="9957" y="6950"/>
                    </a:cubicBezTo>
                    <a:cubicBezTo>
                      <a:pt x="6542" y="13391"/>
                      <a:pt x="11032" y="16808"/>
                      <a:pt x="11032" y="16808"/>
                    </a:cubicBezTo>
                    <a:cubicBezTo>
                      <a:pt x="11032" y="16808"/>
                      <a:pt x="10904" y="16793"/>
                      <a:pt x="10695" y="16793"/>
                    </a:cubicBezTo>
                    <a:cubicBezTo>
                      <a:pt x="9803" y="16793"/>
                      <a:pt x="7424" y="17049"/>
                      <a:pt x="7029" y="19737"/>
                    </a:cubicBezTo>
                    <a:cubicBezTo>
                      <a:pt x="6540" y="23057"/>
                      <a:pt x="9664" y="24129"/>
                      <a:pt x="9664" y="24129"/>
                    </a:cubicBezTo>
                    <a:cubicBezTo>
                      <a:pt x="9664" y="24129"/>
                      <a:pt x="1953" y="24520"/>
                      <a:pt x="976" y="29889"/>
                    </a:cubicBezTo>
                    <a:cubicBezTo>
                      <a:pt x="0" y="35258"/>
                      <a:pt x="8786" y="37806"/>
                      <a:pt x="8786" y="37806"/>
                    </a:cubicBezTo>
                    <a:cubicBezTo>
                      <a:pt x="8786" y="37806"/>
                      <a:pt x="5761" y="39747"/>
                      <a:pt x="6053" y="42480"/>
                    </a:cubicBezTo>
                    <a:cubicBezTo>
                      <a:pt x="6346" y="45213"/>
                      <a:pt x="9861" y="45410"/>
                      <a:pt x="9861" y="45410"/>
                    </a:cubicBezTo>
                    <a:cubicBezTo>
                      <a:pt x="9861" y="45410"/>
                      <a:pt x="5369" y="48922"/>
                      <a:pt x="7908" y="53705"/>
                    </a:cubicBezTo>
                    <a:cubicBezTo>
                      <a:pt x="8919" y="55611"/>
                      <a:pt x="10876" y="56184"/>
                      <a:pt x="12864" y="56184"/>
                    </a:cubicBezTo>
                    <a:cubicBezTo>
                      <a:pt x="15865" y="56184"/>
                      <a:pt x="18938" y="54877"/>
                      <a:pt x="18938" y="54877"/>
                    </a:cubicBezTo>
                    <a:lnTo>
                      <a:pt x="18938" y="54877"/>
                    </a:lnTo>
                    <a:cubicBezTo>
                      <a:pt x="18938" y="54878"/>
                      <a:pt x="18646" y="61711"/>
                      <a:pt x="23331" y="63077"/>
                    </a:cubicBezTo>
                    <a:cubicBezTo>
                      <a:pt x="23844" y="63226"/>
                      <a:pt x="24359" y="63293"/>
                      <a:pt x="24870" y="63293"/>
                    </a:cubicBezTo>
                    <a:cubicBezTo>
                      <a:pt x="29029" y="63293"/>
                      <a:pt x="32907" y="58880"/>
                      <a:pt x="32907" y="58880"/>
                    </a:cubicBezTo>
                    <a:cubicBezTo>
                      <a:pt x="32907" y="58880"/>
                      <a:pt x="34993" y="63683"/>
                      <a:pt x="39419" y="63683"/>
                    </a:cubicBezTo>
                    <a:cubicBezTo>
                      <a:pt x="39586" y="63683"/>
                      <a:pt x="39757" y="63676"/>
                      <a:pt x="39930" y="63662"/>
                    </a:cubicBezTo>
                    <a:cubicBezTo>
                      <a:pt x="44707" y="63273"/>
                      <a:pt x="45294" y="58002"/>
                      <a:pt x="45294" y="58002"/>
                    </a:cubicBezTo>
                    <a:cubicBezTo>
                      <a:pt x="45294" y="58002"/>
                      <a:pt x="48223" y="60762"/>
                      <a:pt x="51128" y="60762"/>
                    </a:cubicBezTo>
                    <a:cubicBezTo>
                      <a:pt x="52048" y="60762"/>
                      <a:pt x="52965" y="60486"/>
                      <a:pt x="53786" y="59758"/>
                    </a:cubicBezTo>
                    <a:cubicBezTo>
                      <a:pt x="57202" y="56732"/>
                      <a:pt x="55543" y="51657"/>
                      <a:pt x="55543" y="51656"/>
                    </a:cubicBezTo>
                    <a:lnTo>
                      <a:pt x="55543" y="51656"/>
                    </a:lnTo>
                    <a:cubicBezTo>
                      <a:pt x="55543" y="51656"/>
                      <a:pt x="56791" y="52093"/>
                      <a:pt x="58259" y="52093"/>
                    </a:cubicBezTo>
                    <a:cubicBezTo>
                      <a:pt x="59972" y="52093"/>
                      <a:pt x="61985" y="51499"/>
                      <a:pt x="62668" y="48923"/>
                    </a:cubicBezTo>
                    <a:cubicBezTo>
                      <a:pt x="63938" y="44140"/>
                      <a:pt x="60034" y="43079"/>
                      <a:pt x="60034" y="43079"/>
                    </a:cubicBezTo>
                    <a:cubicBezTo>
                      <a:pt x="60034" y="43079"/>
                      <a:pt x="70185" y="41602"/>
                      <a:pt x="63352" y="32817"/>
                    </a:cubicBezTo>
                    <a:cubicBezTo>
                      <a:pt x="63352" y="32817"/>
                      <a:pt x="67396" y="29539"/>
                      <a:pt x="65717" y="24589"/>
                    </a:cubicBezTo>
                    <a:cubicBezTo>
                      <a:pt x="64711" y="21626"/>
                      <a:pt x="62837" y="21031"/>
                      <a:pt x="61496" y="21031"/>
                    </a:cubicBezTo>
                    <a:cubicBezTo>
                      <a:pt x="60597" y="21031"/>
                      <a:pt x="59936" y="21298"/>
                      <a:pt x="59936" y="21298"/>
                    </a:cubicBezTo>
                    <a:cubicBezTo>
                      <a:pt x="59936" y="21298"/>
                      <a:pt x="65207" y="17199"/>
                      <a:pt x="62182" y="11733"/>
                    </a:cubicBezTo>
                    <a:cubicBezTo>
                      <a:pt x="60552" y="8789"/>
                      <a:pt x="58724" y="8110"/>
                      <a:pt x="57384" y="8110"/>
                    </a:cubicBezTo>
                    <a:cubicBezTo>
                      <a:pt x="56236" y="8110"/>
                      <a:pt x="55446" y="8608"/>
                      <a:pt x="55446" y="8608"/>
                    </a:cubicBezTo>
                    <a:cubicBezTo>
                      <a:pt x="55446" y="8608"/>
                      <a:pt x="55318" y="3825"/>
                      <a:pt x="48207" y="1775"/>
                    </a:cubicBezTo>
                    <a:cubicBezTo>
                      <a:pt x="46566" y="1302"/>
                      <a:pt x="45241" y="1120"/>
                      <a:pt x="44175" y="1120"/>
                    </a:cubicBezTo>
                    <a:cubicBezTo>
                      <a:pt x="40619" y="1120"/>
                      <a:pt x="39930" y="3141"/>
                      <a:pt x="39930" y="3141"/>
                    </a:cubicBezTo>
                    <a:cubicBezTo>
                      <a:pt x="39930" y="3141"/>
                      <a:pt x="38636" y="1"/>
                      <a:pt x="34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72;p69"/>
              <p:cNvSpPr/>
              <p:nvPr/>
            </p:nvSpPr>
            <p:spPr>
              <a:xfrm>
                <a:off x="-4009267" y="-202566"/>
                <a:ext cx="710206" cy="709190"/>
              </a:xfrm>
              <a:custGeom>
                <a:avLst/>
                <a:gdLst/>
                <a:ahLst/>
                <a:cxnLst/>
                <a:rect l="l" t="t" r="r" b="b"/>
                <a:pathLst>
                  <a:path w="40560" h="40502" extrusionOk="0">
                    <a:moveTo>
                      <a:pt x="19509" y="0"/>
                    </a:moveTo>
                    <a:cubicBezTo>
                      <a:pt x="14347" y="0"/>
                      <a:pt x="8144" y="4690"/>
                      <a:pt x="6589" y="8364"/>
                    </a:cubicBezTo>
                    <a:cubicBezTo>
                      <a:pt x="4979" y="12172"/>
                      <a:pt x="2196" y="20957"/>
                      <a:pt x="1758" y="24324"/>
                    </a:cubicBezTo>
                    <a:cubicBezTo>
                      <a:pt x="1320" y="27691"/>
                      <a:pt x="1" y="38381"/>
                      <a:pt x="14936" y="40139"/>
                    </a:cubicBezTo>
                    <a:cubicBezTo>
                      <a:pt x="17002" y="40382"/>
                      <a:pt x="18953" y="40502"/>
                      <a:pt x="20783" y="40502"/>
                    </a:cubicBezTo>
                    <a:cubicBezTo>
                      <a:pt x="32188" y="40502"/>
                      <a:pt x="38924" y="35852"/>
                      <a:pt x="39681" y="27400"/>
                    </a:cubicBezTo>
                    <a:cubicBezTo>
                      <a:pt x="40560" y="17590"/>
                      <a:pt x="35141" y="1046"/>
                      <a:pt x="20061" y="19"/>
                    </a:cubicBezTo>
                    <a:cubicBezTo>
                      <a:pt x="19878" y="6"/>
                      <a:pt x="19694" y="0"/>
                      <a:pt x="195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73;p69"/>
              <p:cNvSpPr/>
              <p:nvPr/>
            </p:nvSpPr>
            <p:spPr>
              <a:xfrm>
                <a:off x="-3974177" y="227690"/>
                <a:ext cx="596251" cy="278917"/>
              </a:xfrm>
              <a:custGeom>
                <a:avLst/>
                <a:gdLst/>
                <a:ahLst/>
                <a:cxnLst/>
                <a:rect l="l" t="t" r="r" b="b"/>
                <a:pathLst>
                  <a:path w="34052" h="15929" extrusionOk="0">
                    <a:moveTo>
                      <a:pt x="14416" y="1"/>
                    </a:moveTo>
                    <a:cubicBezTo>
                      <a:pt x="3161" y="1"/>
                      <a:pt x="3" y="6638"/>
                      <a:pt x="0" y="6642"/>
                    </a:cubicBezTo>
                    <a:cubicBezTo>
                      <a:pt x="1064" y="10507"/>
                      <a:pt x="4250" y="14545"/>
                      <a:pt x="12931" y="15567"/>
                    </a:cubicBezTo>
                    <a:cubicBezTo>
                      <a:pt x="14994" y="15809"/>
                      <a:pt x="16943" y="15929"/>
                      <a:pt x="18771" y="15929"/>
                    </a:cubicBezTo>
                    <a:cubicBezTo>
                      <a:pt x="25669" y="15929"/>
                      <a:pt x="30859" y="14229"/>
                      <a:pt x="34051" y="11017"/>
                    </a:cubicBezTo>
                    <a:cubicBezTo>
                      <a:pt x="33989" y="7932"/>
                      <a:pt x="28645" y="729"/>
                      <a:pt x="16055" y="46"/>
                    </a:cubicBezTo>
                    <a:cubicBezTo>
                      <a:pt x="15491" y="16"/>
                      <a:pt x="14945" y="1"/>
                      <a:pt x="14416" y="1"/>
                    </a:cubicBezTo>
                    <a:close/>
                  </a:path>
                </a:pathLst>
              </a:custGeom>
              <a:solidFill>
                <a:srgbClr val="F9E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74;p69"/>
              <p:cNvSpPr/>
              <p:nvPr/>
            </p:nvSpPr>
            <p:spPr>
              <a:xfrm>
                <a:off x="-3857280" y="43397"/>
                <a:ext cx="58116" cy="75223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4296" extrusionOk="0">
                    <a:moveTo>
                      <a:pt x="1660" y="0"/>
                    </a:moveTo>
                    <a:cubicBezTo>
                      <a:pt x="743" y="0"/>
                      <a:pt x="0" y="961"/>
                      <a:pt x="0" y="2148"/>
                    </a:cubicBezTo>
                    <a:cubicBezTo>
                      <a:pt x="0" y="3334"/>
                      <a:pt x="742" y="4296"/>
                      <a:pt x="1660" y="4296"/>
                    </a:cubicBezTo>
                    <a:cubicBezTo>
                      <a:pt x="2577" y="4296"/>
                      <a:pt x="3319" y="3334"/>
                      <a:pt x="3319" y="2148"/>
                    </a:cubicBezTo>
                    <a:cubicBezTo>
                      <a:pt x="3319" y="961"/>
                      <a:pt x="2576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75;p69"/>
              <p:cNvSpPr/>
              <p:nvPr/>
            </p:nvSpPr>
            <p:spPr>
              <a:xfrm>
                <a:off x="-3529125" y="43397"/>
                <a:ext cx="58133" cy="75223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4296" extrusionOk="0">
                    <a:moveTo>
                      <a:pt x="1661" y="0"/>
                    </a:moveTo>
                    <a:cubicBezTo>
                      <a:pt x="744" y="0"/>
                      <a:pt x="1" y="961"/>
                      <a:pt x="1" y="2148"/>
                    </a:cubicBezTo>
                    <a:cubicBezTo>
                      <a:pt x="1" y="3334"/>
                      <a:pt x="744" y="4296"/>
                      <a:pt x="1661" y="4296"/>
                    </a:cubicBezTo>
                    <a:cubicBezTo>
                      <a:pt x="2578" y="4296"/>
                      <a:pt x="3319" y="3334"/>
                      <a:pt x="3319" y="2148"/>
                    </a:cubicBezTo>
                    <a:cubicBezTo>
                      <a:pt x="3319" y="961"/>
                      <a:pt x="2578" y="0"/>
                      <a:pt x="1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76;p69"/>
              <p:cNvSpPr/>
              <p:nvPr/>
            </p:nvSpPr>
            <p:spPr>
              <a:xfrm>
                <a:off x="-3785524" y="-202566"/>
                <a:ext cx="220661" cy="455207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25997" extrusionOk="0">
                    <a:moveTo>
                      <a:pt x="6742" y="1"/>
                    </a:moveTo>
                    <a:cubicBezTo>
                      <a:pt x="5357" y="1"/>
                      <a:pt x="3896" y="343"/>
                      <a:pt x="2471" y="908"/>
                    </a:cubicBezTo>
                    <a:cubicBezTo>
                      <a:pt x="2463" y="1064"/>
                      <a:pt x="2058" y="10341"/>
                      <a:pt x="1766" y="14047"/>
                    </a:cubicBezTo>
                    <a:cubicBezTo>
                      <a:pt x="1474" y="17785"/>
                      <a:pt x="0" y="24153"/>
                      <a:pt x="395" y="24776"/>
                    </a:cubicBezTo>
                    <a:cubicBezTo>
                      <a:pt x="694" y="25245"/>
                      <a:pt x="6708" y="25997"/>
                      <a:pt x="9947" y="25997"/>
                    </a:cubicBezTo>
                    <a:cubicBezTo>
                      <a:pt x="11011" y="25997"/>
                      <a:pt x="11776" y="25916"/>
                      <a:pt x="11940" y="25716"/>
                    </a:cubicBezTo>
                    <a:cubicBezTo>
                      <a:pt x="12601" y="24911"/>
                      <a:pt x="12451" y="5139"/>
                      <a:pt x="10966" y="623"/>
                    </a:cubicBezTo>
                    <a:cubicBezTo>
                      <a:pt x="9759" y="306"/>
                      <a:pt x="8526" y="104"/>
                      <a:pt x="7283" y="19"/>
                    </a:cubicBezTo>
                    <a:cubicBezTo>
                      <a:pt x="7104" y="7"/>
                      <a:pt x="6923" y="1"/>
                      <a:pt x="67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77;p69"/>
              <p:cNvSpPr/>
              <p:nvPr/>
            </p:nvSpPr>
            <p:spPr>
              <a:xfrm>
                <a:off x="-3797011" y="211196"/>
                <a:ext cx="241936" cy="63631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3634" extrusionOk="0">
                    <a:moveTo>
                      <a:pt x="6211" y="1"/>
                    </a:moveTo>
                    <a:cubicBezTo>
                      <a:pt x="2761" y="1"/>
                      <a:pt x="56" y="689"/>
                      <a:pt x="29" y="1621"/>
                    </a:cubicBezTo>
                    <a:cubicBezTo>
                      <a:pt x="1" y="2619"/>
                      <a:pt x="3058" y="3515"/>
                      <a:pt x="6858" y="3622"/>
                    </a:cubicBezTo>
                    <a:cubicBezTo>
                      <a:pt x="7110" y="3630"/>
                      <a:pt x="7359" y="3633"/>
                      <a:pt x="7604" y="3633"/>
                    </a:cubicBezTo>
                    <a:cubicBezTo>
                      <a:pt x="11055" y="3633"/>
                      <a:pt x="13761" y="2942"/>
                      <a:pt x="13788" y="2013"/>
                    </a:cubicBezTo>
                    <a:cubicBezTo>
                      <a:pt x="13816" y="1016"/>
                      <a:pt x="10758" y="118"/>
                      <a:pt x="6959" y="11"/>
                    </a:cubicBezTo>
                    <a:cubicBezTo>
                      <a:pt x="6706" y="4"/>
                      <a:pt x="6457" y="1"/>
                      <a:pt x="6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78;p69"/>
              <p:cNvSpPr/>
              <p:nvPr/>
            </p:nvSpPr>
            <p:spPr>
              <a:xfrm>
                <a:off x="-3772812" y="254813"/>
                <a:ext cx="99369" cy="86359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4932" extrusionOk="0">
                    <a:moveTo>
                      <a:pt x="5320" y="0"/>
                    </a:moveTo>
                    <a:cubicBezTo>
                      <a:pt x="5137" y="0"/>
                      <a:pt x="4942" y="118"/>
                      <a:pt x="4920" y="352"/>
                    </a:cubicBezTo>
                    <a:cubicBezTo>
                      <a:pt x="4815" y="1526"/>
                      <a:pt x="4707" y="2699"/>
                      <a:pt x="4602" y="3872"/>
                    </a:cubicBezTo>
                    <a:lnTo>
                      <a:pt x="4602" y="3872"/>
                    </a:lnTo>
                    <a:cubicBezTo>
                      <a:pt x="4379" y="3974"/>
                      <a:pt x="4142" y="4045"/>
                      <a:pt x="3906" y="4107"/>
                    </a:cubicBezTo>
                    <a:cubicBezTo>
                      <a:pt x="3631" y="4181"/>
                      <a:pt x="3362" y="4217"/>
                      <a:pt x="3102" y="4217"/>
                    </a:cubicBezTo>
                    <a:cubicBezTo>
                      <a:pt x="2188" y="4217"/>
                      <a:pt x="1384" y="3770"/>
                      <a:pt x="820" y="2949"/>
                    </a:cubicBezTo>
                    <a:cubicBezTo>
                      <a:pt x="740" y="2832"/>
                      <a:pt x="627" y="2784"/>
                      <a:pt x="514" y="2784"/>
                    </a:cubicBezTo>
                    <a:cubicBezTo>
                      <a:pt x="254" y="2784"/>
                      <a:pt x="0" y="3045"/>
                      <a:pt x="187" y="3319"/>
                    </a:cubicBezTo>
                    <a:cubicBezTo>
                      <a:pt x="929" y="4400"/>
                      <a:pt x="2012" y="4932"/>
                      <a:pt x="3163" y="4932"/>
                    </a:cubicBezTo>
                    <a:cubicBezTo>
                      <a:pt x="3810" y="4932"/>
                      <a:pt x="4479" y="4764"/>
                      <a:pt x="5121" y="4431"/>
                    </a:cubicBezTo>
                    <a:cubicBezTo>
                      <a:pt x="5497" y="4235"/>
                      <a:pt x="5402" y="3113"/>
                      <a:pt x="5431" y="2786"/>
                    </a:cubicBezTo>
                    <a:cubicBezTo>
                      <a:pt x="5505" y="1975"/>
                      <a:pt x="5578" y="1163"/>
                      <a:pt x="5653" y="352"/>
                    </a:cubicBezTo>
                    <a:cubicBezTo>
                      <a:pt x="5675" y="117"/>
                      <a:pt x="5503" y="0"/>
                      <a:pt x="5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79;p69"/>
              <p:cNvSpPr/>
              <p:nvPr/>
            </p:nvSpPr>
            <p:spPr>
              <a:xfrm>
                <a:off x="-3695733" y="315363"/>
                <a:ext cx="111118" cy="33514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1914" extrusionOk="0">
                    <a:moveTo>
                      <a:pt x="5799" y="1"/>
                    </a:moveTo>
                    <a:cubicBezTo>
                      <a:pt x="5717" y="1"/>
                      <a:pt x="5631" y="30"/>
                      <a:pt x="5554" y="100"/>
                    </a:cubicBezTo>
                    <a:lnTo>
                      <a:pt x="5556" y="100"/>
                    </a:lnTo>
                    <a:cubicBezTo>
                      <a:pt x="4795" y="792"/>
                      <a:pt x="3858" y="1189"/>
                      <a:pt x="2924" y="1189"/>
                    </a:cubicBezTo>
                    <a:cubicBezTo>
                      <a:pt x="2185" y="1189"/>
                      <a:pt x="1448" y="940"/>
                      <a:pt x="802" y="392"/>
                    </a:cubicBezTo>
                    <a:cubicBezTo>
                      <a:pt x="726" y="327"/>
                      <a:pt x="642" y="300"/>
                      <a:pt x="560" y="300"/>
                    </a:cubicBezTo>
                    <a:cubicBezTo>
                      <a:pt x="261" y="300"/>
                      <a:pt x="0" y="670"/>
                      <a:pt x="283" y="911"/>
                    </a:cubicBezTo>
                    <a:cubicBezTo>
                      <a:pt x="1090" y="1595"/>
                      <a:pt x="2011" y="1914"/>
                      <a:pt x="2933" y="1914"/>
                    </a:cubicBezTo>
                    <a:cubicBezTo>
                      <a:pt x="4042" y="1914"/>
                      <a:pt x="5154" y="1454"/>
                      <a:pt x="6074" y="618"/>
                    </a:cubicBezTo>
                    <a:cubicBezTo>
                      <a:pt x="6346" y="369"/>
                      <a:pt x="6090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0;p69"/>
              <p:cNvSpPr/>
              <p:nvPr/>
            </p:nvSpPr>
            <p:spPr>
              <a:xfrm>
                <a:off x="-3471010" y="-193320"/>
                <a:ext cx="152232" cy="138101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887" extrusionOk="0">
                    <a:moveTo>
                      <a:pt x="4280" y="0"/>
                    </a:moveTo>
                    <a:cubicBezTo>
                      <a:pt x="1544" y="0"/>
                      <a:pt x="0" y="5836"/>
                      <a:pt x="0" y="5836"/>
                    </a:cubicBezTo>
                    <a:lnTo>
                      <a:pt x="1765" y="7887"/>
                    </a:lnTo>
                    <a:cubicBezTo>
                      <a:pt x="4791" y="7007"/>
                      <a:pt x="8694" y="2029"/>
                      <a:pt x="5315" y="273"/>
                    </a:cubicBezTo>
                    <a:cubicBezTo>
                      <a:pt x="4953" y="84"/>
                      <a:pt x="4608" y="0"/>
                      <a:pt x="4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1;p69"/>
              <p:cNvSpPr/>
              <p:nvPr/>
            </p:nvSpPr>
            <p:spPr>
              <a:xfrm>
                <a:off x="-3459663" y="-150211"/>
                <a:ext cx="91105" cy="82647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4720" extrusionOk="0">
                    <a:moveTo>
                      <a:pt x="2560" y="0"/>
                    </a:moveTo>
                    <a:cubicBezTo>
                      <a:pt x="923" y="0"/>
                      <a:pt x="0" y="3492"/>
                      <a:pt x="0" y="3492"/>
                    </a:cubicBezTo>
                    <a:lnTo>
                      <a:pt x="1056" y="4719"/>
                    </a:lnTo>
                    <a:cubicBezTo>
                      <a:pt x="2866" y="4194"/>
                      <a:pt x="5203" y="1215"/>
                      <a:pt x="3180" y="163"/>
                    </a:cubicBezTo>
                    <a:cubicBezTo>
                      <a:pt x="2963" y="51"/>
                      <a:pt x="2756" y="0"/>
                      <a:pt x="25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082;p69"/>
              <p:cNvSpPr/>
              <p:nvPr/>
            </p:nvSpPr>
            <p:spPr>
              <a:xfrm>
                <a:off x="-3989288" y="-193320"/>
                <a:ext cx="152232" cy="138101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887" extrusionOk="0">
                    <a:moveTo>
                      <a:pt x="4415" y="0"/>
                    </a:moveTo>
                    <a:cubicBezTo>
                      <a:pt x="4086" y="0"/>
                      <a:pt x="3741" y="84"/>
                      <a:pt x="3379" y="273"/>
                    </a:cubicBezTo>
                    <a:cubicBezTo>
                      <a:pt x="0" y="2029"/>
                      <a:pt x="3903" y="7007"/>
                      <a:pt x="6930" y="7887"/>
                    </a:cubicBezTo>
                    <a:lnTo>
                      <a:pt x="8694" y="5836"/>
                    </a:lnTo>
                    <a:cubicBezTo>
                      <a:pt x="8694" y="5836"/>
                      <a:pt x="7151" y="0"/>
                      <a:pt x="4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83;p69"/>
              <p:cNvSpPr/>
              <p:nvPr/>
            </p:nvSpPr>
            <p:spPr>
              <a:xfrm>
                <a:off x="-3939490" y="-150211"/>
                <a:ext cx="91122" cy="8264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20" extrusionOk="0">
                    <a:moveTo>
                      <a:pt x="2643" y="0"/>
                    </a:moveTo>
                    <a:cubicBezTo>
                      <a:pt x="2447" y="0"/>
                      <a:pt x="2240" y="51"/>
                      <a:pt x="2023" y="163"/>
                    </a:cubicBezTo>
                    <a:cubicBezTo>
                      <a:pt x="1" y="1215"/>
                      <a:pt x="2337" y="4194"/>
                      <a:pt x="4147" y="4719"/>
                    </a:cubicBezTo>
                    <a:lnTo>
                      <a:pt x="5203" y="3492"/>
                    </a:lnTo>
                    <a:cubicBezTo>
                      <a:pt x="5203" y="3492"/>
                      <a:pt x="4280" y="0"/>
                      <a:pt x="2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84;p69"/>
              <p:cNvSpPr/>
              <p:nvPr/>
            </p:nvSpPr>
            <p:spPr>
              <a:xfrm>
                <a:off x="-3755460" y="1084647"/>
                <a:ext cx="192908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11017" h="4316" extrusionOk="0">
                    <a:moveTo>
                      <a:pt x="5508" y="1"/>
                    </a:moveTo>
                    <a:cubicBezTo>
                      <a:pt x="2244" y="1"/>
                      <a:pt x="1" y="1418"/>
                      <a:pt x="1" y="1418"/>
                    </a:cubicBezTo>
                    <a:lnTo>
                      <a:pt x="635" y="4315"/>
                    </a:lnTo>
                    <a:lnTo>
                      <a:pt x="10597" y="4315"/>
                    </a:lnTo>
                    <a:lnTo>
                      <a:pt x="11017" y="1418"/>
                    </a:lnTo>
                    <a:cubicBezTo>
                      <a:pt x="9027" y="355"/>
                      <a:pt x="7140" y="1"/>
                      <a:pt x="55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85;p69"/>
              <p:cNvSpPr/>
              <p:nvPr/>
            </p:nvSpPr>
            <p:spPr>
              <a:xfrm>
                <a:off x="-3441173" y="1094085"/>
                <a:ext cx="188040" cy="6613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3777" extrusionOk="0">
                    <a:moveTo>
                      <a:pt x="5620" y="1"/>
                    </a:moveTo>
                    <a:cubicBezTo>
                      <a:pt x="4029" y="1"/>
                      <a:pt x="2127" y="212"/>
                      <a:pt x="0" y="847"/>
                    </a:cubicBezTo>
                    <a:lnTo>
                      <a:pt x="61" y="3776"/>
                    </a:lnTo>
                    <a:lnTo>
                      <a:pt x="10604" y="3776"/>
                    </a:lnTo>
                    <a:lnTo>
                      <a:pt x="10739" y="847"/>
                    </a:lnTo>
                    <a:cubicBezTo>
                      <a:pt x="10739" y="847"/>
                      <a:pt x="8802" y="1"/>
                      <a:pt x="56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86;p69"/>
              <p:cNvSpPr/>
              <p:nvPr/>
            </p:nvSpPr>
            <p:spPr>
              <a:xfrm>
                <a:off x="-2660734" y="1102209"/>
                <a:ext cx="167693" cy="58011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3313" extrusionOk="0">
                    <a:moveTo>
                      <a:pt x="4892" y="1"/>
                    </a:moveTo>
                    <a:cubicBezTo>
                      <a:pt x="3473" y="1"/>
                      <a:pt x="1807" y="289"/>
                      <a:pt x="1" y="1155"/>
                    </a:cubicBezTo>
                    <a:lnTo>
                      <a:pt x="2" y="3312"/>
                    </a:lnTo>
                    <a:lnTo>
                      <a:pt x="8982" y="3312"/>
                    </a:lnTo>
                    <a:lnTo>
                      <a:pt x="9576" y="1155"/>
                    </a:lnTo>
                    <a:cubicBezTo>
                      <a:pt x="9576" y="1155"/>
                      <a:pt x="7729" y="1"/>
                      <a:pt x="4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87;p69"/>
              <p:cNvSpPr/>
              <p:nvPr/>
            </p:nvSpPr>
            <p:spPr>
              <a:xfrm>
                <a:off x="-2462451" y="1092386"/>
                <a:ext cx="208264" cy="67834"/>
              </a:xfrm>
              <a:custGeom>
                <a:avLst/>
                <a:gdLst/>
                <a:ahLst/>
                <a:cxnLst/>
                <a:rect l="l" t="t" r="r" b="b"/>
                <a:pathLst>
                  <a:path w="11894" h="3874" extrusionOk="0">
                    <a:moveTo>
                      <a:pt x="6980" y="1"/>
                    </a:moveTo>
                    <a:cubicBezTo>
                      <a:pt x="4888" y="1"/>
                      <a:pt x="2384" y="307"/>
                      <a:pt x="1" y="1370"/>
                    </a:cubicBezTo>
                    <a:lnTo>
                      <a:pt x="1368" y="3873"/>
                    </a:lnTo>
                    <a:lnTo>
                      <a:pt x="11715" y="3873"/>
                    </a:lnTo>
                    <a:lnTo>
                      <a:pt x="11894" y="562"/>
                    </a:lnTo>
                    <a:cubicBezTo>
                      <a:pt x="11894" y="562"/>
                      <a:pt x="9815" y="1"/>
                      <a:pt x="6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88;p69"/>
              <p:cNvSpPr/>
              <p:nvPr/>
            </p:nvSpPr>
            <p:spPr>
              <a:xfrm>
                <a:off x="-3509829" y="286489"/>
                <a:ext cx="163316" cy="27228"/>
              </a:xfrm>
              <a:custGeom>
                <a:avLst/>
                <a:gdLst/>
                <a:ahLst/>
                <a:cxnLst/>
                <a:rect l="l" t="t" r="r" b="b"/>
                <a:pathLst>
                  <a:path w="9327" h="1555" extrusionOk="0">
                    <a:moveTo>
                      <a:pt x="8788" y="1"/>
                    </a:moveTo>
                    <a:cubicBezTo>
                      <a:pt x="8774" y="1"/>
                      <a:pt x="8760" y="1"/>
                      <a:pt x="8746" y="3"/>
                    </a:cubicBezTo>
                    <a:lnTo>
                      <a:pt x="434" y="868"/>
                    </a:lnTo>
                    <a:cubicBezTo>
                      <a:pt x="1" y="914"/>
                      <a:pt x="128" y="1555"/>
                      <a:pt x="540" y="1555"/>
                    </a:cubicBezTo>
                    <a:cubicBezTo>
                      <a:pt x="554" y="1555"/>
                      <a:pt x="568" y="1554"/>
                      <a:pt x="583" y="1553"/>
                    </a:cubicBezTo>
                    <a:lnTo>
                      <a:pt x="583" y="1551"/>
                    </a:lnTo>
                    <a:cubicBezTo>
                      <a:pt x="3353" y="1263"/>
                      <a:pt x="6123" y="974"/>
                      <a:pt x="8893" y="686"/>
                    </a:cubicBezTo>
                    <a:cubicBezTo>
                      <a:pt x="9326" y="642"/>
                      <a:pt x="9199" y="1"/>
                      <a:pt x="8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89;p69"/>
              <p:cNvSpPr/>
              <p:nvPr/>
            </p:nvSpPr>
            <p:spPr>
              <a:xfrm>
                <a:off x="-3498535" y="345357"/>
                <a:ext cx="187795" cy="21782"/>
              </a:xfrm>
              <a:custGeom>
                <a:avLst/>
                <a:gdLst/>
                <a:ahLst/>
                <a:cxnLst/>
                <a:rect l="l" t="t" r="r" b="b"/>
                <a:pathLst>
                  <a:path w="10725" h="1244" extrusionOk="0">
                    <a:moveTo>
                      <a:pt x="459" y="0"/>
                    </a:moveTo>
                    <a:cubicBezTo>
                      <a:pt x="30" y="0"/>
                      <a:pt x="0" y="674"/>
                      <a:pt x="443" y="700"/>
                    </a:cubicBezTo>
                    <a:lnTo>
                      <a:pt x="10243" y="1243"/>
                    </a:lnTo>
                    <a:cubicBezTo>
                      <a:pt x="10251" y="1243"/>
                      <a:pt x="10259" y="1243"/>
                      <a:pt x="10267" y="1243"/>
                    </a:cubicBezTo>
                    <a:cubicBezTo>
                      <a:pt x="10695" y="1243"/>
                      <a:pt x="10724" y="568"/>
                      <a:pt x="10282" y="545"/>
                    </a:cubicBezTo>
                    <a:cubicBezTo>
                      <a:pt x="7015" y="363"/>
                      <a:pt x="3749" y="183"/>
                      <a:pt x="482" y="1"/>
                    </a:cubicBezTo>
                    <a:cubicBezTo>
                      <a:pt x="474" y="0"/>
                      <a:pt x="467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0;p69"/>
              <p:cNvSpPr/>
              <p:nvPr/>
            </p:nvSpPr>
            <p:spPr>
              <a:xfrm>
                <a:off x="-3501827" y="386628"/>
                <a:ext cx="188215" cy="50586"/>
              </a:xfrm>
              <a:custGeom>
                <a:avLst/>
                <a:gdLst/>
                <a:ahLst/>
                <a:cxnLst/>
                <a:rect l="l" t="t" r="r" b="b"/>
                <a:pathLst>
                  <a:path w="10749" h="2889" extrusionOk="0">
                    <a:moveTo>
                      <a:pt x="545" y="0"/>
                    </a:moveTo>
                    <a:cubicBezTo>
                      <a:pt x="168" y="0"/>
                      <a:pt x="1" y="580"/>
                      <a:pt x="409" y="672"/>
                    </a:cubicBezTo>
                    <a:cubicBezTo>
                      <a:pt x="3645" y="1409"/>
                      <a:pt x="6881" y="2144"/>
                      <a:pt x="10117" y="2879"/>
                    </a:cubicBezTo>
                    <a:cubicBezTo>
                      <a:pt x="10148" y="2885"/>
                      <a:pt x="10177" y="2889"/>
                      <a:pt x="10205" y="2889"/>
                    </a:cubicBezTo>
                    <a:cubicBezTo>
                      <a:pt x="10582" y="2889"/>
                      <a:pt x="10749" y="2309"/>
                      <a:pt x="10340" y="2216"/>
                    </a:cubicBezTo>
                    <a:cubicBezTo>
                      <a:pt x="7104" y="1480"/>
                      <a:pt x="3868" y="745"/>
                      <a:pt x="632" y="10"/>
                    </a:cubicBezTo>
                    <a:cubicBezTo>
                      <a:pt x="602" y="3"/>
                      <a:pt x="573" y="0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1;p69"/>
              <p:cNvSpPr/>
              <p:nvPr/>
            </p:nvSpPr>
            <p:spPr>
              <a:xfrm>
                <a:off x="-4000179" y="251329"/>
                <a:ext cx="161285" cy="43092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2461" extrusionOk="0">
                    <a:moveTo>
                      <a:pt x="551" y="0"/>
                    </a:moveTo>
                    <a:cubicBezTo>
                      <a:pt x="171" y="0"/>
                      <a:pt x="1" y="584"/>
                      <a:pt x="412" y="672"/>
                    </a:cubicBezTo>
                    <a:cubicBezTo>
                      <a:pt x="3134" y="1265"/>
                      <a:pt x="5856" y="1858"/>
                      <a:pt x="8578" y="2451"/>
                    </a:cubicBezTo>
                    <a:cubicBezTo>
                      <a:pt x="8607" y="2458"/>
                      <a:pt x="8635" y="2460"/>
                      <a:pt x="8662" y="2460"/>
                    </a:cubicBezTo>
                    <a:cubicBezTo>
                      <a:pt x="9040" y="2460"/>
                      <a:pt x="9210" y="1877"/>
                      <a:pt x="8800" y="1788"/>
                    </a:cubicBezTo>
                    <a:cubicBezTo>
                      <a:pt x="6079" y="1195"/>
                      <a:pt x="3357" y="602"/>
                      <a:pt x="635" y="10"/>
                    </a:cubicBezTo>
                    <a:cubicBezTo>
                      <a:pt x="606" y="3"/>
                      <a:pt x="578" y="0"/>
                      <a:pt x="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092;p69"/>
              <p:cNvSpPr/>
              <p:nvPr/>
            </p:nvSpPr>
            <p:spPr>
              <a:xfrm>
                <a:off x="-4043009" y="315205"/>
                <a:ext cx="187795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10725" h="1243" extrusionOk="0">
                    <a:moveTo>
                      <a:pt x="458" y="1"/>
                    </a:moveTo>
                    <a:cubicBezTo>
                      <a:pt x="30" y="1"/>
                      <a:pt x="0" y="675"/>
                      <a:pt x="443" y="699"/>
                    </a:cubicBezTo>
                    <a:cubicBezTo>
                      <a:pt x="3709" y="880"/>
                      <a:pt x="6976" y="1061"/>
                      <a:pt x="10243" y="1242"/>
                    </a:cubicBezTo>
                    <a:cubicBezTo>
                      <a:pt x="10251" y="1243"/>
                      <a:pt x="10258" y="1243"/>
                      <a:pt x="10266" y="1243"/>
                    </a:cubicBezTo>
                    <a:cubicBezTo>
                      <a:pt x="10695" y="1243"/>
                      <a:pt x="10725" y="568"/>
                      <a:pt x="10282" y="544"/>
                    </a:cubicBezTo>
                    <a:cubicBezTo>
                      <a:pt x="7015" y="363"/>
                      <a:pt x="3748" y="182"/>
                      <a:pt x="482" y="2"/>
                    </a:cubicBezTo>
                    <a:cubicBezTo>
                      <a:pt x="474" y="1"/>
                      <a:pt x="466" y="1"/>
                      <a:pt x="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093;p69"/>
              <p:cNvSpPr/>
              <p:nvPr/>
            </p:nvSpPr>
            <p:spPr>
              <a:xfrm>
                <a:off x="-4047667" y="365896"/>
                <a:ext cx="190929" cy="31676"/>
              </a:xfrm>
              <a:custGeom>
                <a:avLst/>
                <a:gdLst/>
                <a:ahLst/>
                <a:cxnLst/>
                <a:rect l="l" t="t" r="r" b="b"/>
                <a:pathLst>
                  <a:path w="10904" h="1809" extrusionOk="0">
                    <a:moveTo>
                      <a:pt x="10371" y="1"/>
                    </a:moveTo>
                    <a:cubicBezTo>
                      <a:pt x="10356" y="1"/>
                      <a:pt x="10340" y="2"/>
                      <a:pt x="10324" y="4"/>
                    </a:cubicBezTo>
                    <a:cubicBezTo>
                      <a:pt x="7026" y="376"/>
                      <a:pt x="3728" y="750"/>
                      <a:pt x="431" y="1123"/>
                    </a:cubicBezTo>
                    <a:cubicBezTo>
                      <a:pt x="0" y="1172"/>
                      <a:pt x="126" y="1809"/>
                      <a:pt x="534" y="1809"/>
                    </a:cubicBezTo>
                    <a:cubicBezTo>
                      <a:pt x="549" y="1809"/>
                      <a:pt x="564" y="1808"/>
                      <a:pt x="580" y="1806"/>
                    </a:cubicBezTo>
                    <a:cubicBezTo>
                      <a:pt x="3877" y="1433"/>
                      <a:pt x="7175" y="1060"/>
                      <a:pt x="10473" y="686"/>
                    </a:cubicBezTo>
                    <a:cubicBezTo>
                      <a:pt x="10903" y="638"/>
                      <a:pt x="10778" y="1"/>
                      <a:pt x="10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" name="t1"/>
          <p:cNvSpPr/>
          <p:nvPr/>
        </p:nvSpPr>
        <p:spPr>
          <a:xfrm>
            <a:off x="683568" y="179677"/>
            <a:ext cx="1152128" cy="1368152"/>
          </a:xfrm>
          <a:prstGeom prst="rect">
            <a:avLst/>
          </a:prstGeom>
          <a:solidFill>
            <a:srgbClr val="E83618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1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grpSp>
        <p:nvGrpSpPr>
          <p:cNvPr id="320" name="8"/>
          <p:cNvGrpSpPr/>
          <p:nvPr/>
        </p:nvGrpSpPr>
        <p:grpSpPr>
          <a:xfrm>
            <a:off x="6516216" y="1779662"/>
            <a:ext cx="1152128" cy="1368152"/>
            <a:chOff x="6516216" y="1779662"/>
            <a:chExt cx="1152128" cy="1368152"/>
          </a:xfrm>
        </p:grpSpPr>
        <p:sp>
          <p:nvSpPr>
            <p:cNvPr id="14" name="13 Rectángulo"/>
            <p:cNvSpPr/>
            <p:nvPr/>
          </p:nvSpPr>
          <p:spPr>
            <a:xfrm>
              <a:off x="6516216" y="177966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84" name="Google Shape;2267;p69"/>
            <p:cNvGrpSpPr/>
            <p:nvPr/>
          </p:nvGrpSpPr>
          <p:grpSpPr>
            <a:xfrm>
              <a:off x="6656902" y="1868077"/>
              <a:ext cx="1006102" cy="1168880"/>
              <a:chOff x="-4351844" y="5523523"/>
              <a:chExt cx="1247225" cy="1403911"/>
            </a:xfrm>
          </p:grpSpPr>
          <p:sp>
            <p:nvSpPr>
              <p:cNvPr id="185" name="Google Shape;2268;p69"/>
              <p:cNvSpPr/>
              <p:nvPr/>
            </p:nvSpPr>
            <p:spPr>
              <a:xfrm>
                <a:off x="-3927181" y="5787995"/>
                <a:ext cx="145110" cy="161936"/>
              </a:xfrm>
              <a:custGeom>
                <a:avLst/>
                <a:gdLst/>
                <a:ahLst/>
                <a:cxnLst/>
                <a:rect l="l" t="t" r="r" b="b"/>
                <a:pathLst>
                  <a:path w="9564" h="10673" extrusionOk="0">
                    <a:moveTo>
                      <a:pt x="9291" y="0"/>
                    </a:moveTo>
                    <a:cubicBezTo>
                      <a:pt x="9200" y="0"/>
                      <a:pt x="9108" y="45"/>
                      <a:pt x="9067" y="150"/>
                    </a:cubicBezTo>
                    <a:cubicBezTo>
                      <a:pt x="8181" y="2373"/>
                      <a:pt x="6863" y="4437"/>
                      <a:pt x="5315" y="6255"/>
                    </a:cubicBezTo>
                    <a:cubicBezTo>
                      <a:pt x="3939" y="7873"/>
                      <a:pt x="2282" y="9500"/>
                      <a:pt x="244" y="10225"/>
                    </a:cubicBezTo>
                    <a:cubicBezTo>
                      <a:pt x="0" y="10311"/>
                      <a:pt x="71" y="10672"/>
                      <a:pt x="286" y="10672"/>
                    </a:cubicBezTo>
                    <a:cubicBezTo>
                      <a:pt x="310" y="10672"/>
                      <a:pt x="335" y="10668"/>
                      <a:pt x="362" y="10658"/>
                    </a:cubicBezTo>
                    <a:cubicBezTo>
                      <a:pt x="2480" y="9906"/>
                      <a:pt x="4201" y="8253"/>
                      <a:pt x="5631" y="6573"/>
                    </a:cubicBezTo>
                    <a:cubicBezTo>
                      <a:pt x="7234" y="4692"/>
                      <a:pt x="8584" y="2568"/>
                      <a:pt x="9498" y="269"/>
                    </a:cubicBezTo>
                    <a:cubicBezTo>
                      <a:pt x="9563" y="107"/>
                      <a:pt x="9430" y="0"/>
                      <a:pt x="9291" y="0"/>
                    </a:cubicBezTo>
                    <a:close/>
                  </a:path>
                </a:pathLst>
              </a:custGeom>
              <a:solidFill>
                <a:srgbClr val="70B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69;p69"/>
              <p:cNvSpPr/>
              <p:nvPr/>
            </p:nvSpPr>
            <p:spPr>
              <a:xfrm>
                <a:off x="-3747296" y="6352882"/>
                <a:ext cx="509235" cy="393408"/>
              </a:xfrm>
              <a:custGeom>
                <a:avLst/>
                <a:gdLst/>
                <a:ahLst/>
                <a:cxnLst/>
                <a:rect l="l" t="t" r="r" b="b"/>
                <a:pathLst>
                  <a:path w="33563" h="25929" extrusionOk="0">
                    <a:moveTo>
                      <a:pt x="30060" y="1"/>
                    </a:moveTo>
                    <a:cubicBezTo>
                      <a:pt x="27646" y="1"/>
                      <a:pt x="25261" y="959"/>
                      <a:pt x="23435" y="2743"/>
                    </a:cubicBezTo>
                    <a:cubicBezTo>
                      <a:pt x="20783" y="5333"/>
                      <a:pt x="20473" y="8665"/>
                      <a:pt x="20172" y="11887"/>
                    </a:cubicBezTo>
                    <a:cubicBezTo>
                      <a:pt x="19940" y="14375"/>
                      <a:pt x="19721" y="16726"/>
                      <a:pt x="18481" y="18718"/>
                    </a:cubicBezTo>
                    <a:cubicBezTo>
                      <a:pt x="16654" y="21652"/>
                      <a:pt x="13727" y="23644"/>
                      <a:pt x="10650" y="24044"/>
                    </a:cubicBezTo>
                    <a:cubicBezTo>
                      <a:pt x="10184" y="24104"/>
                      <a:pt x="9720" y="24134"/>
                      <a:pt x="9263" y="24134"/>
                    </a:cubicBezTo>
                    <a:cubicBezTo>
                      <a:pt x="7170" y="24134"/>
                      <a:pt x="5213" y="23512"/>
                      <a:pt x="3849" y="22382"/>
                    </a:cubicBezTo>
                    <a:cubicBezTo>
                      <a:pt x="2601" y="21345"/>
                      <a:pt x="1918" y="19957"/>
                      <a:pt x="1821" y="18257"/>
                    </a:cubicBezTo>
                    <a:cubicBezTo>
                      <a:pt x="1793" y="17780"/>
                      <a:pt x="1398" y="17411"/>
                      <a:pt x="927" y="17411"/>
                    </a:cubicBezTo>
                    <a:cubicBezTo>
                      <a:pt x="909" y="17411"/>
                      <a:pt x="891" y="17412"/>
                      <a:pt x="874" y="17413"/>
                    </a:cubicBezTo>
                    <a:cubicBezTo>
                      <a:pt x="379" y="17440"/>
                      <a:pt x="0" y="17864"/>
                      <a:pt x="29" y="18359"/>
                    </a:cubicBezTo>
                    <a:cubicBezTo>
                      <a:pt x="153" y="20546"/>
                      <a:pt x="1078" y="22415"/>
                      <a:pt x="2705" y="23764"/>
                    </a:cubicBezTo>
                    <a:cubicBezTo>
                      <a:pt x="4388" y="25159"/>
                      <a:pt x="6766" y="25928"/>
                      <a:pt x="9279" y="25928"/>
                    </a:cubicBezTo>
                    <a:cubicBezTo>
                      <a:pt x="9814" y="25928"/>
                      <a:pt x="10350" y="25893"/>
                      <a:pt x="10881" y="25824"/>
                    </a:cubicBezTo>
                    <a:cubicBezTo>
                      <a:pt x="14485" y="25355"/>
                      <a:pt x="17897" y="23052"/>
                      <a:pt x="20004" y="19665"/>
                    </a:cubicBezTo>
                    <a:cubicBezTo>
                      <a:pt x="21467" y="17315"/>
                      <a:pt x="21717" y="14640"/>
                      <a:pt x="21958" y="12053"/>
                    </a:cubicBezTo>
                    <a:cubicBezTo>
                      <a:pt x="22241" y="9022"/>
                      <a:pt x="22509" y="6157"/>
                      <a:pt x="24687" y="4027"/>
                    </a:cubicBezTo>
                    <a:cubicBezTo>
                      <a:pt x="26173" y="2575"/>
                      <a:pt x="28107" y="1795"/>
                      <a:pt x="30060" y="1795"/>
                    </a:cubicBezTo>
                    <a:cubicBezTo>
                      <a:pt x="30803" y="1795"/>
                      <a:pt x="31548" y="1908"/>
                      <a:pt x="32273" y="2140"/>
                    </a:cubicBezTo>
                    <a:cubicBezTo>
                      <a:pt x="32366" y="2171"/>
                      <a:pt x="32462" y="2185"/>
                      <a:pt x="32555" y="2185"/>
                    </a:cubicBezTo>
                    <a:cubicBezTo>
                      <a:pt x="32935" y="2185"/>
                      <a:pt x="33288" y="1943"/>
                      <a:pt x="33409" y="1561"/>
                    </a:cubicBezTo>
                    <a:cubicBezTo>
                      <a:pt x="33562" y="1085"/>
                      <a:pt x="33296" y="576"/>
                      <a:pt x="32818" y="431"/>
                    </a:cubicBezTo>
                    <a:cubicBezTo>
                      <a:pt x="31914" y="142"/>
                      <a:pt x="30985" y="1"/>
                      <a:pt x="30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70;p69"/>
              <p:cNvSpPr/>
              <p:nvPr/>
            </p:nvSpPr>
            <p:spPr>
              <a:xfrm>
                <a:off x="-3925254" y="6234962"/>
                <a:ext cx="436968" cy="442794"/>
              </a:xfrm>
              <a:custGeom>
                <a:avLst/>
                <a:gdLst/>
                <a:ahLst/>
                <a:cxnLst/>
                <a:rect l="l" t="t" r="r" b="b"/>
                <a:pathLst>
                  <a:path w="28800" h="29184" extrusionOk="0">
                    <a:moveTo>
                      <a:pt x="14635" y="1"/>
                    </a:moveTo>
                    <a:cubicBezTo>
                      <a:pt x="11778" y="1"/>
                      <a:pt x="8953" y="920"/>
                      <a:pt x="6557" y="2663"/>
                    </a:cubicBezTo>
                    <a:cubicBezTo>
                      <a:pt x="3497" y="4891"/>
                      <a:pt x="1387" y="8286"/>
                      <a:pt x="694" y="12099"/>
                    </a:cubicBezTo>
                    <a:cubicBezTo>
                      <a:pt x="1" y="15911"/>
                      <a:pt x="779" y="19831"/>
                      <a:pt x="2860" y="22995"/>
                    </a:cubicBezTo>
                    <a:cubicBezTo>
                      <a:pt x="4939" y="26158"/>
                      <a:pt x="8150" y="28307"/>
                      <a:pt x="11785" y="28969"/>
                    </a:cubicBezTo>
                    <a:cubicBezTo>
                      <a:pt x="12575" y="29113"/>
                      <a:pt x="13372" y="29184"/>
                      <a:pt x="14165" y="29184"/>
                    </a:cubicBezTo>
                    <a:cubicBezTo>
                      <a:pt x="17022" y="29184"/>
                      <a:pt x="19848" y="28265"/>
                      <a:pt x="22243" y="26521"/>
                    </a:cubicBezTo>
                    <a:cubicBezTo>
                      <a:pt x="25303" y="24292"/>
                      <a:pt x="27413" y="20899"/>
                      <a:pt x="28106" y="17086"/>
                    </a:cubicBezTo>
                    <a:cubicBezTo>
                      <a:pt x="28799" y="13272"/>
                      <a:pt x="28021" y="9353"/>
                      <a:pt x="25940" y="6190"/>
                    </a:cubicBezTo>
                    <a:cubicBezTo>
                      <a:pt x="23861" y="3025"/>
                      <a:pt x="20650" y="877"/>
                      <a:pt x="17015" y="216"/>
                    </a:cubicBezTo>
                    <a:cubicBezTo>
                      <a:pt x="16225" y="72"/>
                      <a:pt x="15428" y="1"/>
                      <a:pt x="146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271;p69"/>
              <p:cNvSpPr/>
              <p:nvPr/>
            </p:nvSpPr>
            <p:spPr>
              <a:xfrm>
                <a:off x="-3638509" y="5897434"/>
                <a:ext cx="337846" cy="416136"/>
              </a:xfrm>
              <a:custGeom>
                <a:avLst/>
                <a:gdLst/>
                <a:ahLst/>
                <a:cxnLst/>
                <a:rect l="l" t="t" r="r" b="b"/>
                <a:pathLst>
                  <a:path w="22267" h="27427" extrusionOk="0">
                    <a:moveTo>
                      <a:pt x="20317" y="0"/>
                    </a:moveTo>
                    <a:cubicBezTo>
                      <a:pt x="19672" y="5487"/>
                      <a:pt x="17362" y="10766"/>
                      <a:pt x="13771" y="14963"/>
                    </a:cubicBezTo>
                    <a:cubicBezTo>
                      <a:pt x="10180" y="19162"/>
                      <a:pt x="5322" y="22260"/>
                      <a:pt x="0" y="23748"/>
                    </a:cubicBezTo>
                    <a:lnTo>
                      <a:pt x="3052" y="27426"/>
                    </a:lnTo>
                    <a:cubicBezTo>
                      <a:pt x="8372" y="25940"/>
                      <a:pt x="13124" y="22466"/>
                      <a:pt x="16715" y="18269"/>
                    </a:cubicBezTo>
                    <a:cubicBezTo>
                      <a:pt x="20306" y="14072"/>
                      <a:pt x="21620" y="7458"/>
                      <a:pt x="22266" y="1971"/>
                    </a:cubicBezTo>
                    <a:lnTo>
                      <a:pt x="203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272;p69"/>
              <p:cNvSpPr/>
              <p:nvPr/>
            </p:nvSpPr>
            <p:spPr>
              <a:xfrm>
                <a:off x="-3335787" y="5875191"/>
                <a:ext cx="61054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4116" extrusionOk="0">
                    <a:moveTo>
                      <a:pt x="1833" y="0"/>
                    </a:moveTo>
                    <a:cubicBezTo>
                      <a:pt x="1547" y="0"/>
                      <a:pt x="892" y="976"/>
                      <a:pt x="952" y="1206"/>
                    </a:cubicBezTo>
                    <a:cubicBezTo>
                      <a:pt x="881" y="938"/>
                      <a:pt x="780" y="239"/>
                      <a:pt x="422" y="204"/>
                    </a:cubicBezTo>
                    <a:cubicBezTo>
                      <a:pt x="411" y="203"/>
                      <a:pt x="401" y="202"/>
                      <a:pt x="390" y="202"/>
                    </a:cubicBezTo>
                    <a:cubicBezTo>
                      <a:pt x="81" y="202"/>
                      <a:pt x="51" y="673"/>
                      <a:pt x="36" y="903"/>
                    </a:cubicBezTo>
                    <a:cubicBezTo>
                      <a:pt x="0" y="1531"/>
                      <a:pt x="126" y="2157"/>
                      <a:pt x="401" y="2723"/>
                    </a:cubicBezTo>
                    <a:lnTo>
                      <a:pt x="1654" y="4115"/>
                    </a:lnTo>
                    <a:cubicBezTo>
                      <a:pt x="2508" y="3408"/>
                      <a:pt x="3472" y="2585"/>
                      <a:pt x="3843" y="1506"/>
                    </a:cubicBezTo>
                    <a:cubicBezTo>
                      <a:pt x="3935" y="1239"/>
                      <a:pt x="4023" y="808"/>
                      <a:pt x="3764" y="602"/>
                    </a:cubicBezTo>
                    <a:cubicBezTo>
                      <a:pt x="3694" y="545"/>
                      <a:pt x="3604" y="527"/>
                      <a:pt x="3511" y="527"/>
                    </a:cubicBezTo>
                    <a:cubicBezTo>
                      <a:pt x="3451" y="527"/>
                      <a:pt x="3390" y="534"/>
                      <a:pt x="3331" y="545"/>
                    </a:cubicBezTo>
                    <a:cubicBezTo>
                      <a:pt x="2838" y="632"/>
                      <a:pt x="2190" y="1292"/>
                      <a:pt x="2190" y="1292"/>
                    </a:cubicBezTo>
                    <a:cubicBezTo>
                      <a:pt x="2190" y="1292"/>
                      <a:pt x="2286" y="98"/>
                      <a:pt x="1857" y="3"/>
                    </a:cubicBezTo>
                    <a:cubicBezTo>
                      <a:pt x="1850" y="1"/>
                      <a:pt x="1842" y="0"/>
                      <a:pt x="18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273;p69"/>
              <p:cNvSpPr/>
              <p:nvPr/>
            </p:nvSpPr>
            <p:spPr>
              <a:xfrm>
                <a:off x="-3609924" y="5523523"/>
                <a:ext cx="505305" cy="496490"/>
              </a:xfrm>
              <a:custGeom>
                <a:avLst/>
                <a:gdLst/>
                <a:ahLst/>
                <a:cxnLst/>
                <a:rect l="l" t="t" r="r" b="b"/>
                <a:pathLst>
                  <a:path w="33304" h="32723" extrusionOk="0">
                    <a:moveTo>
                      <a:pt x="1281" y="1"/>
                    </a:moveTo>
                    <a:cubicBezTo>
                      <a:pt x="1086" y="1"/>
                      <a:pt x="888" y="52"/>
                      <a:pt x="709" y="159"/>
                    </a:cubicBezTo>
                    <a:cubicBezTo>
                      <a:pt x="176" y="476"/>
                      <a:pt x="1" y="1164"/>
                      <a:pt x="318" y="1696"/>
                    </a:cubicBezTo>
                    <a:cubicBezTo>
                      <a:pt x="8843" y="16014"/>
                      <a:pt x="21145" y="28157"/>
                      <a:pt x="31658" y="32633"/>
                    </a:cubicBezTo>
                    <a:cubicBezTo>
                      <a:pt x="31798" y="32692"/>
                      <a:pt x="31946" y="32722"/>
                      <a:pt x="32097" y="32722"/>
                    </a:cubicBezTo>
                    <a:cubicBezTo>
                      <a:pt x="32098" y="32722"/>
                      <a:pt x="32099" y="32722"/>
                      <a:pt x="32101" y="32722"/>
                    </a:cubicBezTo>
                    <a:cubicBezTo>
                      <a:pt x="32632" y="32722"/>
                      <a:pt x="33090" y="32347"/>
                      <a:pt x="33198" y="31826"/>
                    </a:cubicBezTo>
                    <a:cubicBezTo>
                      <a:pt x="33304" y="31303"/>
                      <a:pt x="33028" y="30777"/>
                      <a:pt x="32538" y="30568"/>
                    </a:cubicBezTo>
                    <a:cubicBezTo>
                      <a:pt x="22588" y="26335"/>
                      <a:pt x="10415" y="14270"/>
                      <a:pt x="2245" y="548"/>
                    </a:cubicBezTo>
                    <a:cubicBezTo>
                      <a:pt x="2036" y="197"/>
                      <a:pt x="1663" y="1"/>
                      <a:pt x="1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274;p69"/>
              <p:cNvSpPr/>
              <p:nvPr/>
            </p:nvSpPr>
            <p:spPr>
              <a:xfrm>
                <a:off x="-4306463" y="6209168"/>
                <a:ext cx="470879" cy="184331"/>
              </a:xfrm>
              <a:custGeom>
                <a:avLst/>
                <a:gdLst/>
                <a:ahLst/>
                <a:cxnLst/>
                <a:rect l="l" t="t" r="r" b="b"/>
                <a:pathLst>
                  <a:path w="31035" h="12149" extrusionOk="0">
                    <a:moveTo>
                      <a:pt x="247" y="1"/>
                    </a:moveTo>
                    <a:lnTo>
                      <a:pt x="0" y="2762"/>
                    </a:lnTo>
                    <a:cubicBezTo>
                      <a:pt x="3058" y="6695"/>
                      <a:pt x="8493" y="10699"/>
                      <a:pt x="13934" y="11651"/>
                    </a:cubicBezTo>
                    <a:cubicBezTo>
                      <a:pt x="15785" y="11975"/>
                      <a:pt x="17686" y="12148"/>
                      <a:pt x="19588" y="12148"/>
                    </a:cubicBezTo>
                    <a:cubicBezTo>
                      <a:pt x="23278" y="12148"/>
                      <a:pt x="26970" y="11495"/>
                      <a:pt x="30302" y="10016"/>
                    </a:cubicBezTo>
                    <a:lnTo>
                      <a:pt x="31035" y="5385"/>
                    </a:lnTo>
                    <a:lnTo>
                      <a:pt x="31035" y="5385"/>
                    </a:lnTo>
                    <a:cubicBezTo>
                      <a:pt x="27453" y="6974"/>
                      <a:pt x="23534" y="7789"/>
                      <a:pt x="19616" y="7789"/>
                    </a:cubicBezTo>
                    <a:cubicBezTo>
                      <a:pt x="18010" y="7789"/>
                      <a:pt x="16405" y="7652"/>
                      <a:pt x="14823" y="7375"/>
                    </a:cubicBezTo>
                    <a:cubicBezTo>
                      <a:pt x="9380" y="6423"/>
                      <a:pt x="4238" y="3821"/>
                      <a:pt x="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275;p69"/>
              <p:cNvSpPr/>
              <p:nvPr/>
            </p:nvSpPr>
            <p:spPr>
              <a:xfrm>
                <a:off x="-4351844" y="6193738"/>
                <a:ext cx="60902" cy="58930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3884" extrusionOk="0">
                    <a:moveTo>
                      <a:pt x="2578" y="1"/>
                    </a:moveTo>
                    <a:cubicBezTo>
                      <a:pt x="2513" y="1"/>
                      <a:pt x="2451" y="24"/>
                      <a:pt x="2394" y="81"/>
                    </a:cubicBezTo>
                    <a:cubicBezTo>
                      <a:pt x="2139" y="335"/>
                      <a:pt x="2507" y="941"/>
                      <a:pt x="2622" y="1191"/>
                    </a:cubicBezTo>
                    <a:cubicBezTo>
                      <a:pt x="2543" y="1020"/>
                      <a:pt x="1808" y="771"/>
                      <a:pt x="1403" y="771"/>
                    </a:cubicBezTo>
                    <a:cubicBezTo>
                      <a:pt x="1286" y="771"/>
                      <a:pt x="1197" y="792"/>
                      <a:pt x="1159" y="841"/>
                    </a:cubicBezTo>
                    <a:cubicBezTo>
                      <a:pt x="889" y="1186"/>
                      <a:pt x="1723" y="2046"/>
                      <a:pt x="1723" y="2046"/>
                    </a:cubicBezTo>
                    <a:cubicBezTo>
                      <a:pt x="1723" y="2046"/>
                      <a:pt x="1548" y="2028"/>
                      <a:pt x="1315" y="2028"/>
                    </a:cubicBezTo>
                    <a:cubicBezTo>
                      <a:pt x="1013" y="2028"/>
                      <a:pt x="613" y="2058"/>
                      <a:pt x="367" y="2197"/>
                    </a:cubicBezTo>
                    <a:cubicBezTo>
                      <a:pt x="235" y="2271"/>
                      <a:pt x="101" y="2371"/>
                      <a:pt x="69" y="2518"/>
                    </a:cubicBezTo>
                    <a:cubicBezTo>
                      <a:pt x="1" y="2842"/>
                      <a:pt x="344" y="3117"/>
                      <a:pt x="583" y="3266"/>
                    </a:cubicBezTo>
                    <a:cubicBezTo>
                      <a:pt x="1557" y="3860"/>
                      <a:pt x="2825" y="3882"/>
                      <a:pt x="3933" y="3883"/>
                    </a:cubicBezTo>
                    <a:lnTo>
                      <a:pt x="4013" y="2011"/>
                    </a:lnTo>
                    <a:cubicBezTo>
                      <a:pt x="3865" y="1399"/>
                      <a:pt x="3564" y="836"/>
                      <a:pt x="3135" y="376"/>
                    </a:cubicBezTo>
                    <a:cubicBezTo>
                      <a:pt x="3012" y="242"/>
                      <a:pt x="2785" y="1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276;p69"/>
              <p:cNvSpPr/>
              <p:nvPr/>
            </p:nvSpPr>
            <p:spPr>
              <a:xfrm>
                <a:off x="-4075462" y="6515031"/>
                <a:ext cx="304027" cy="273894"/>
              </a:xfrm>
              <a:custGeom>
                <a:avLst/>
                <a:gdLst/>
                <a:ahLst/>
                <a:cxnLst/>
                <a:rect l="l" t="t" r="r" b="b"/>
                <a:pathLst>
                  <a:path w="20038" h="18052" extrusionOk="0">
                    <a:moveTo>
                      <a:pt x="13865" y="0"/>
                    </a:moveTo>
                    <a:cubicBezTo>
                      <a:pt x="12727" y="0"/>
                      <a:pt x="11609" y="141"/>
                      <a:pt x="10630" y="392"/>
                    </a:cubicBezTo>
                    <a:cubicBezTo>
                      <a:pt x="7932" y="1083"/>
                      <a:pt x="5698" y="2461"/>
                      <a:pt x="3804" y="4571"/>
                    </a:cubicBezTo>
                    <a:cubicBezTo>
                      <a:pt x="1228" y="7440"/>
                      <a:pt x="0" y="12532"/>
                      <a:pt x="672" y="16087"/>
                    </a:cubicBezTo>
                    <a:lnTo>
                      <a:pt x="2981" y="18052"/>
                    </a:lnTo>
                    <a:cubicBezTo>
                      <a:pt x="3896" y="7141"/>
                      <a:pt x="10803" y="4674"/>
                      <a:pt x="15618" y="4674"/>
                    </a:cubicBezTo>
                    <a:cubicBezTo>
                      <a:pt x="17701" y="4674"/>
                      <a:pt x="19392" y="5136"/>
                      <a:pt x="20037" y="5576"/>
                    </a:cubicBezTo>
                    <a:lnTo>
                      <a:pt x="19397" y="1472"/>
                    </a:lnTo>
                    <a:cubicBezTo>
                      <a:pt x="17930" y="436"/>
                      <a:pt x="15867" y="0"/>
                      <a:pt x="138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277;p69"/>
              <p:cNvSpPr/>
              <p:nvPr/>
            </p:nvSpPr>
            <p:spPr>
              <a:xfrm>
                <a:off x="-4109888" y="6758094"/>
                <a:ext cx="106162" cy="69050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4551" extrusionOk="0">
                    <a:moveTo>
                      <a:pt x="2899" y="1"/>
                    </a:moveTo>
                    <a:cubicBezTo>
                      <a:pt x="2899" y="1"/>
                      <a:pt x="1" y="1534"/>
                      <a:pt x="302" y="2433"/>
                    </a:cubicBezTo>
                    <a:cubicBezTo>
                      <a:pt x="335" y="2534"/>
                      <a:pt x="435" y="2573"/>
                      <a:pt x="571" y="2573"/>
                    </a:cubicBezTo>
                    <a:cubicBezTo>
                      <a:pt x="1071" y="2573"/>
                      <a:pt x="2060" y="2038"/>
                      <a:pt x="2061" y="2038"/>
                    </a:cubicBezTo>
                    <a:lnTo>
                      <a:pt x="2061" y="2038"/>
                    </a:lnTo>
                    <a:cubicBezTo>
                      <a:pt x="2061" y="2038"/>
                      <a:pt x="1296" y="4277"/>
                      <a:pt x="2018" y="4337"/>
                    </a:cubicBezTo>
                    <a:cubicBezTo>
                      <a:pt x="2033" y="4338"/>
                      <a:pt x="2048" y="4339"/>
                      <a:pt x="2063" y="4339"/>
                    </a:cubicBezTo>
                    <a:cubicBezTo>
                      <a:pt x="2768" y="4339"/>
                      <a:pt x="3408" y="2976"/>
                      <a:pt x="3408" y="2976"/>
                    </a:cubicBezTo>
                    <a:cubicBezTo>
                      <a:pt x="3408" y="2976"/>
                      <a:pt x="3568" y="4550"/>
                      <a:pt x="4084" y="4550"/>
                    </a:cubicBezTo>
                    <a:cubicBezTo>
                      <a:pt x="4112" y="4550"/>
                      <a:pt x="4142" y="4545"/>
                      <a:pt x="4172" y="4535"/>
                    </a:cubicBezTo>
                    <a:cubicBezTo>
                      <a:pt x="4756" y="4345"/>
                      <a:pt x="4724" y="2680"/>
                      <a:pt x="4724" y="2680"/>
                    </a:cubicBezTo>
                    <a:lnTo>
                      <a:pt x="4724" y="2680"/>
                    </a:lnTo>
                    <a:cubicBezTo>
                      <a:pt x="4725" y="2680"/>
                      <a:pt x="5413" y="3300"/>
                      <a:pt x="6003" y="3300"/>
                    </a:cubicBezTo>
                    <a:cubicBezTo>
                      <a:pt x="6136" y="3300"/>
                      <a:pt x="6263" y="3268"/>
                      <a:pt x="6377" y="3191"/>
                    </a:cubicBezTo>
                    <a:cubicBezTo>
                      <a:pt x="6996" y="2772"/>
                      <a:pt x="4992" y="319"/>
                      <a:pt x="4992" y="31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278;p69"/>
              <p:cNvSpPr/>
              <p:nvPr/>
            </p:nvSpPr>
            <p:spPr>
              <a:xfrm>
                <a:off x="-3767597" y="6548426"/>
                <a:ext cx="204267" cy="329835"/>
              </a:xfrm>
              <a:custGeom>
                <a:avLst/>
                <a:gdLst/>
                <a:ahLst/>
                <a:cxnLst/>
                <a:rect l="l" t="t" r="r" b="b"/>
                <a:pathLst>
                  <a:path w="13463" h="21739" extrusionOk="0">
                    <a:moveTo>
                      <a:pt x="10143" y="1"/>
                    </a:moveTo>
                    <a:lnTo>
                      <a:pt x="5752" y="911"/>
                    </a:lnTo>
                    <a:cubicBezTo>
                      <a:pt x="7797" y="2494"/>
                      <a:pt x="12163" y="16125"/>
                      <a:pt x="0" y="20149"/>
                    </a:cubicBezTo>
                    <a:lnTo>
                      <a:pt x="2581" y="21739"/>
                    </a:lnTo>
                    <a:cubicBezTo>
                      <a:pt x="5569" y="21424"/>
                      <a:pt x="9807" y="18584"/>
                      <a:pt x="11743" y="15249"/>
                    </a:cubicBezTo>
                    <a:cubicBezTo>
                      <a:pt x="13165" y="12798"/>
                      <a:pt x="13462" y="9925"/>
                      <a:pt x="13288" y="7143"/>
                    </a:cubicBezTo>
                    <a:cubicBezTo>
                      <a:pt x="13114" y="4361"/>
                      <a:pt x="12397" y="1687"/>
                      <a:pt x="10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279;p69"/>
              <p:cNvSpPr/>
              <p:nvPr/>
            </p:nvSpPr>
            <p:spPr>
              <a:xfrm>
                <a:off x="-3798700" y="6839692"/>
                <a:ext cx="71447" cy="87743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5783" extrusionOk="0">
                    <a:moveTo>
                      <a:pt x="1138" y="1"/>
                    </a:moveTo>
                    <a:cubicBezTo>
                      <a:pt x="855" y="1"/>
                      <a:pt x="650" y="66"/>
                      <a:pt x="600" y="237"/>
                    </a:cubicBezTo>
                    <a:cubicBezTo>
                      <a:pt x="393" y="954"/>
                      <a:pt x="1596" y="1652"/>
                      <a:pt x="1596" y="1652"/>
                    </a:cubicBezTo>
                    <a:cubicBezTo>
                      <a:pt x="1596" y="1652"/>
                      <a:pt x="4" y="2133"/>
                      <a:pt x="1" y="2749"/>
                    </a:cubicBezTo>
                    <a:cubicBezTo>
                      <a:pt x="0" y="3029"/>
                      <a:pt x="356" y="3106"/>
                      <a:pt x="744" y="3106"/>
                    </a:cubicBezTo>
                    <a:cubicBezTo>
                      <a:pt x="1209" y="3106"/>
                      <a:pt x="1720" y="2996"/>
                      <a:pt x="1720" y="2996"/>
                    </a:cubicBezTo>
                    <a:lnTo>
                      <a:pt x="1720" y="2996"/>
                    </a:lnTo>
                    <a:cubicBezTo>
                      <a:pt x="1720" y="2996"/>
                      <a:pt x="575" y="4069"/>
                      <a:pt x="855" y="4736"/>
                    </a:cubicBezTo>
                    <a:cubicBezTo>
                      <a:pt x="908" y="4864"/>
                      <a:pt x="1020" y="4916"/>
                      <a:pt x="1167" y="4916"/>
                    </a:cubicBezTo>
                    <a:cubicBezTo>
                      <a:pt x="1789" y="4916"/>
                      <a:pt x="3028" y="3989"/>
                      <a:pt x="3028" y="3989"/>
                    </a:cubicBezTo>
                    <a:lnTo>
                      <a:pt x="3028" y="3989"/>
                    </a:lnTo>
                    <a:cubicBezTo>
                      <a:pt x="3028" y="3989"/>
                      <a:pt x="2700" y="5778"/>
                      <a:pt x="3195" y="5782"/>
                    </a:cubicBezTo>
                    <a:cubicBezTo>
                      <a:pt x="3196" y="5782"/>
                      <a:pt x="3197" y="5782"/>
                      <a:pt x="3199" y="5782"/>
                    </a:cubicBezTo>
                    <a:cubicBezTo>
                      <a:pt x="4145" y="5782"/>
                      <a:pt x="4708" y="2561"/>
                      <a:pt x="4708" y="2561"/>
                    </a:cubicBezTo>
                    <a:lnTo>
                      <a:pt x="3761" y="669"/>
                    </a:lnTo>
                    <a:cubicBezTo>
                      <a:pt x="3761" y="669"/>
                      <a:pt x="2046" y="1"/>
                      <a:pt x="1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280;p69"/>
              <p:cNvSpPr/>
              <p:nvPr/>
            </p:nvSpPr>
            <p:spPr>
              <a:xfrm>
                <a:off x="-3889766" y="6504182"/>
                <a:ext cx="29040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425" extrusionOk="0">
                    <a:moveTo>
                      <a:pt x="713" y="1"/>
                    </a:moveTo>
                    <a:cubicBezTo>
                      <a:pt x="658" y="1"/>
                      <a:pt x="603" y="9"/>
                      <a:pt x="551" y="27"/>
                    </a:cubicBezTo>
                    <a:cubicBezTo>
                      <a:pt x="147" y="165"/>
                      <a:pt x="0" y="808"/>
                      <a:pt x="224" y="1464"/>
                    </a:cubicBezTo>
                    <a:cubicBezTo>
                      <a:pt x="419" y="2033"/>
                      <a:pt x="831" y="2424"/>
                      <a:pt x="1201" y="2424"/>
                    </a:cubicBezTo>
                    <a:cubicBezTo>
                      <a:pt x="1256" y="2424"/>
                      <a:pt x="1310" y="2416"/>
                      <a:pt x="1362" y="2398"/>
                    </a:cubicBezTo>
                    <a:cubicBezTo>
                      <a:pt x="1768" y="2258"/>
                      <a:pt x="1913" y="1617"/>
                      <a:pt x="1689" y="961"/>
                    </a:cubicBezTo>
                    <a:cubicBezTo>
                      <a:pt x="1494" y="392"/>
                      <a:pt x="1083" y="1"/>
                      <a:pt x="7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281;p69"/>
              <p:cNvSpPr/>
              <p:nvPr/>
            </p:nvSpPr>
            <p:spPr>
              <a:xfrm>
                <a:off x="-3869677" y="6557438"/>
                <a:ext cx="21621" cy="27402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806" extrusionOk="0">
                    <a:moveTo>
                      <a:pt x="529" y="0"/>
                    </a:moveTo>
                    <a:cubicBezTo>
                      <a:pt x="488" y="0"/>
                      <a:pt x="448" y="7"/>
                      <a:pt x="409" y="20"/>
                    </a:cubicBezTo>
                    <a:cubicBezTo>
                      <a:pt x="108" y="124"/>
                      <a:pt x="1" y="603"/>
                      <a:pt x="167" y="1090"/>
                    </a:cubicBezTo>
                    <a:cubicBezTo>
                      <a:pt x="312" y="1515"/>
                      <a:pt x="619" y="1806"/>
                      <a:pt x="895" y="1806"/>
                    </a:cubicBezTo>
                    <a:cubicBezTo>
                      <a:pt x="936" y="1806"/>
                      <a:pt x="976" y="1799"/>
                      <a:pt x="1015" y="1786"/>
                    </a:cubicBezTo>
                    <a:cubicBezTo>
                      <a:pt x="1316" y="1683"/>
                      <a:pt x="1425" y="1203"/>
                      <a:pt x="1258" y="716"/>
                    </a:cubicBezTo>
                    <a:cubicBezTo>
                      <a:pt x="1112" y="292"/>
                      <a:pt x="805" y="0"/>
                      <a:pt x="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282;p69"/>
              <p:cNvSpPr/>
              <p:nvPr/>
            </p:nvSpPr>
            <p:spPr>
              <a:xfrm>
                <a:off x="-3840425" y="6571730"/>
                <a:ext cx="29844" cy="3066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021" extrusionOk="0">
                    <a:moveTo>
                      <a:pt x="607" y="0"/>
                    </a:moveTo>
                    <a:cubicBezTo>
                      <a:pt x="498" y="0"/>
                      <a:pt x="399" y="29"/>
                      <a:pt x="316" y="89"/>
                    </a:cubicBezTo>
                    <a:cubicBezTo>
                      <a:pt x="1" y="317"/>
                      <a:pt x="46" y="915"/>
                      <a:pt x="414" y="1424"/>
                    </a:cubicBezTo>
                    <a:cubicBezTo>
                      <a:pt x="686" y="1799"/>
                      <a:pt x="1059" y="2020"/>
                      <a:pt x="1362" y="2020"/>
                    </a:cubicBezTo>
                    <a:cubicBezTo>
                      <a:pt x="1470" y="2020"/>
                      <a:pt x="1569" y="1992"/>
                      <a:pt x="1652" y="1932"/>
                    </a:cubicBezTo>
                    <a:cubicBezTo>
                      <a:pt x="1967" y="1704"/>
                      <a:pt x="1923" y="1106"/>
                      <a:pt x="1554" y="597"/>
                    </a:cubicBezTo>
                    <a:cubicBezTo>
                      <a:pt x="1282" y="223"/>
                      <a:pt x="910" y="0"/>
                      <a:pt x="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283;p69"/>
              <p:cNvSpPr/>
              <p:nvPr/>
            </p:nvSpPr>
            <p:spPr>
              <a:xfrm>
                <a:off x="-3846645" y="6533693"/>
                <a:ext cx="10818" cy="1370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03" extrusionOk="0">
                    <a:moveTo>
                      <a:pt x="267" y="0"/>
                    </a:moveTo>
                    <a:cubicBezTo>
                      <a:pt x="246" y="0"/>
                      <a:pt x="225" y="4"/>
                      <a:pt x="205" y="11"/>
                    </a:cubicBezTo>
                    <a:cubicBezTo>
                      <a:pt x="55" y="62"/>
                      <a:pt x="1" y="301"/>
                      <a:pt x="84" y="545"/>
                    </a:cubicBezTo>
                    <a:cubicBezTo>
                      <a:pt x="156" y="757"/>
                      <a:pt x="309" y="903"/>
                      <a:pt x="448" y="903"/>
                    </a:cubicBezTo>
                    <a:cubicBezTo>
                      <a:pt x="468" y="903"/>
                      <a:pt x="488" y="900"/>
                      <a:pt x="508" y="893"/>
                    </a:cubicBezTo>
                    <a:cubicBezTo>
                      <a:pt x="658" y="842"/>
                      <a:pt x="712" y="601"/>
                      <a:pt x="629" y="357"/>
                    </a:cubicBezTo>
                    <a:cubicBezTo>
                      <a:pt x="557" y="146"/>
                      <a:pt x="404" y="0"/>
                      <a:pt x="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284;p69"/>
              <p:cNvSpPr/>
              <p:nvPr/>
            </p:nvSpPr>
            <p:spPr>
              <a:xfrm>
                <a:off x="-3921582" y="6235751"/>
                <a:ext cx="318213" cy="110456"/>
              </a:xfrm>
              <a:custGeom>
                <a:avLst/>
                <a:gdLst/>
                <a:ahLst/>
                <a:cxnLst/>
                <a:rect l="l" t="t" r="r" b="b"/>
                <a:pathLst>
                  <a:path w="20973" h="7280" extrusionOk="0">
                    <a:moveTo>
                      <a:pt x="14391" y="0"/>
                    </a:moveTo>
                    <a:cubicBezTo>
                      <a:pt x="10696" y="0"/>
                      <a:pt x="7212" y="1542"/>
                      <a:pt x="4620" y="4126"/>
                    </a:cubicBezTo>
                    <a:cubicBezTo>
                      <a:pt x="3123" y="4716"/>
                      <a:pt x="1577" y="5177"/>
                      <a:pt x="1" y="5502"/>
                    </a:cubicBezTo>
                    <a:cubicBezTo>
                      <a:pt x="2449" y="6664"/>
                      <a:pt x="5174" y="7280"/>
                      <a:pt x="7968" y="7280"/>
                    </a:cubicBezTo>
                    <a:cubicBezTo>
                      <a:pt x="10766" y="7280"/>
                      <a:pt x="13632" y="6662"/>
                      <a:pt x="16357" y="5358"/>
                    </a:cubicBezTo>
                    <a:cubicBezTo>
                      <a:pt x="18239" y="4458"/>
                      <a:pt x="19721" y="3141"/>
                      <a:pt x="20973" y="1733"/>
                    </a:cubicBezTo>
                    <a:cubicBezTo>
                      <a:pt x="19606" y="902"/>
                      <a:pt x="18439" y="518"/>
                      <a:pt x="16783" y="217"/>
                    </a:cubicBezTo>
                    <a:cubicBezTo>
                      <a:pt x="15981" y="71"/>
                      <a:pt x="15181" y="0"/>
                      <a:pt x="14391" y="0"/>
                    </a:cubicBezTo>
                    <a:close/>
                  </a:path>
                </a:pathLst>
              </a:custGeom>
              <a:solidFill>
                <a:srgbClr val="9560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285;p69"/>
              <p:cNvSpPr/>
              <p:nvPr/>
            </p:nvSpPr>
            <p:spPr>
              <a:xfrm>
                <a:off x="-4252935" y="5993233"/>
                <a:ext cx="309534" cy="311461"/>
              </a:xfrm>
              <a:custGeom>
                <a:avLst/>
                <a:gdLst/>
                <a:ahLst/>
                <a:cxnLst/>
                <a:rect l="l" t="t" r="r" b="b"/>
                <a:pathLst>
                  <a:path w="20401" h="20528" extrusionOk="0">
                    <a:moveTo>
                      <a:pt x="9728" y="0"/>
                    </a:moveTo>
                    <a:cubicBezTo>
                      <a:pt x="8345" y="0"/>
                      <a:pt x="6978" y="303"/>
                      <a:pt x="5720" y="905"/>
                    </a:cubicBezTo>
                    <a:cubicBezTo>
                      <a:pt x="3386" y="2022"/>
                      <a:pt x="1620" y="4078"/>
                      <a:pt x="810" y="6624"/>
                    </a:cubicBezTo>
                    <a:cubicBezTo>
                      <a:pt x="1" y="9169"/>
                      <a:pt x="214" y="11993"/>
                      <a:pt x="1402" y="14475"/>
                    </a:cubicBezTo>
                    <a:cubicBezTo>
                      <a:pt x="2590" y="16959"/>
                      <a:pt x="4656" y="18895"/>
                      <a:pt x="7148" y="19860"/>
                    </a:cubicBezTo>
                    <a:cubicBezTo>
                      <a:pt x="8297" y="20306"/>
                      <a:pt x="9493" y="20528"/>
                      <a:pt x="10677" y="20528"/>
                    </a:cubicBezTo>
                    <a:cubicBezTo>
                      <a:pt x="12059" y="20528"/>
                      <a:pt x="13425" y="20226"/>
                      <a:pt x="14681" y="19624"/>
                    </a:cubicBezTo>
                    <a:cubicBezTo>
                      <a:pt x="17015" y="18507"/>
                      <a:pt x="18781" y="16449"/>
                      <a:pt x="19591" y="13905"/>
                    </a:cubicBezTo>
                    <a:cubicBezTo>
                      <a:pt x="20400" y="11359"/>
                      <a:pt x="20189" y="8534"/>
                      <a:pt x="19000" y="6052"/>
                    </a:cubicBezTo>
                    <a:cubicBezTo>
                      <a:pt x="17811" y="3570"/>
                      <a:pt x="15745" y="1633"/>
                      <a:pt x="13255" y="667"/>
                    </a:cubicBezTo>
                    <a:cubicBezTo>
                      <a:pt x="12106" y="222"/>
                      <a:pt x="10911" y="0"/>
                      <a:pt x="9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286;p69"/>
              <p:cNvSpPr/>
              <p:nvPr/>
            </p:nvSpPr>
            <p:spPr>
              <a:xfrm>
                <a:off x="-3685316" y="5721524"/>
                <a:ext cx="309534" cy="311491"/>
              </a:xfrm>
              <a:custGeom>
                <a:avLst/>
                <a:gdLst/>
                <a:ahLst/>
                <a:cxnLst/>
                <a:rect l="l" t="t" r="r" b="b"/>
                <a:pathLst>
                  <a:path w="20401" h="20530" extrusionOk="0">
                    <a:moveTo>
                      <a:pt x="9724" y="0"/>
                    </a:moveTo>
                    <a:cubicBezTo>
                      <a:pt x="8342" y="0"/>
                      <a:pt x="6976" y="303"/>
                      <a:pt x="5719" y="904"/>
                    </a:cubicBezTo>
                    <a:cubicBezTo>
                      <a:pt x="3385" y="2021"/>
                      <a:pt x="1620" y="4080"/>
                      <a:pt x="810" y="6624"/>
                    </a:cubicBezTo>
                    <a:cubicBezTo>
                      <a:pt x="0" y="9170"/>
                      <a:pt x="212" y="11994"/>
                      <a:pt x="1401" y="14476"/>
                    </a:cubicBezTo>
                    <a:cubicBezTo>
                      <a:pt x="2589" y="16958"/>
                      <a:pt x="4656" y="18896"/>
                      <a:pt x="7146" y="19861"/>
                    </a:cubicBezTo>
                    <a:cubicBezTo>
                      <a:pt x="8295" y="20307"/>
                      <a:pt x="9491" y="20529"/>
                      <a:pt x="10676" y="20529"/>
                    </a:cubicBezTo>
                    <a:cubicBezTo>
                      <a:pt x="12058" y="20529"/>
                      <a:pt x="13424" y="20227"/>
                      <a:pt x="14681" y="19625"/>
                    </a:cubicBezTo>
                    <a:cubicBezTo>
                      <a:pt x="17015" y="18507"/>
                      <a:pt x="18779" y="16450"/>
                      <a:pt x="19589" y="13904"/>
                    </a:cubicBezTo>
                    <a:cubicBezTo>
                      <a:pt x="20400" y="11360"/>
                      <a:pt x="20187" y="8535"/>
                      <a:pt x="18999" y="6053"/>
                    </a:cubicBezTo>
                    <a:cubicBezTo>
                      <a:pt x="17811" y="3569"/>
                      <a:pt x="15743" y="1634"/>
                      <a:pt x="13253" y="668"/>
                    </a:cubicBezTo>
                    <a:cubicBezTo>
                      <a:pt x="12104" y="222"/>
                      <a:pt x="10908" y="0"/>
                      <a:pt x="97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287;p69"/>
              <p:cNvSpPr/>
              <p:nvPr/>
            </p:nvSpPr>
            <p:spPr>
              <a:xfrm>
                <a:off x="-4179742" y="6052194"/>
                <a:ext cx="200262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3199" h="11583" extrusionOk="0">
                    <a:moveTo>
                      <a:pt x="7431" y="0"/>
                    </a:moveTo>
                    <a:cubicBezTo>
                      <a:pt x="6367" y="0"/>
                      <a:pt x="5254" y="242"/>
                      <a:pt x="4188" y="753"/>
                    </a:cubicBezTo>
                    <a:cubicBezTo>
                      <a:pt x="2607" y="1509"/>
                      <a:pt x="1346" y="2766"/>
                      <a:pt x="680" y="4246"/>
                    </a:cubicBezTo>
                    <a:cubicBezTo>
                      <a:pt x="15" y="5726"/>
                      <a:pt x="0" y="7308"/>
                      <a:pt x="641" y="8644"/>
                    </a:cubicBezTo>
                    <a:cubicBezTo>
                      <a:pt x="1281" y="9981"/>
                      <a:pt x="2522" y="10963"/>
                      <a:pt x="4092" y="11373"/>
                    </a:cubicBezTo>
                    <a:cubicBezTo>
                      <a:pt x="4630" y="11513"/>
                      <a:pt x="5192" y="11583"/>
                      <a:pt x="5762" y="11583"/>
                    </a:cubicBezTo>
                    <a:cubicBezTo>
                      <a:pt x="6854" y="11583"/>
                      <a:pt x="7974" y="11329"/>
                      <a:pt x="9012" y="10831"/>
                    </a:cubicBezTo>
                    <a:cubicBezTo>
                      <a:pt x="10592" y="10075"/>
                      <a:pt x="11855" y="8818"/>
                      <a:pt x="12519" y="7338"/>
                    </a:cubicBezTo>
                    <a:cubicBezTo>
                      <a:pt x="13185" y="5858"/>
                      <a:pt x="13199" y="4276"/>
                      <a:pt x="12560" y="2940"/>
                    </a:cubicBezTo>
                    <a:cubicBezTo>
                      <a:pt x="11658" y="1057"/>
                      <a:pt x="9652" y="0"/>
                      <a:pt x="74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288;p69"/>
              <p:cNvSpPr/>
              <p:nvPr/>
            </p:nvSpPr>
            <p:spPr>
              <a:xfrm>
                <a:off x="-3649221" y="5798252"/>
                <a:ext cx="200277" cy="175728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1582" extrusionOk="0">
                    <a:moveTo>
                      <a:pt x="7431" y="0"/>
                    </a:moveTo>
                    <a:cubicBezTo>
                      <a:pt x="6367" y="0"/>
                      <a:pt x="5253" y="242"/>
                      <a:pt x="4187" y="753"/>
                    </a:cubicBezTo>
                    <a:cubicBezTo>
                      <a:pt x="2607" y="1509"/>
                      <a:pt x="1345" y="2766"/>
                      <a:pt x="680" y="4246"/>
                    </a:cubicBezTo>
                    <a:cubicBezTo>
                      <a:pt x="14" y="5725"/>
                      <a:pt x="1" y="7308"/>
                      <a:pt x="641" y="8644"/>
                    </a:cubicBezTo>
                    <a:cubicBezTo>
                      <a:pt x="1280" y="9981"/>
                      <a:pt x="2521" y="10962"/>
                      <a:pt x="4092" y="11372"/>
                    </a:cubicBezTo>
                    <a:cubicBezTo>
                      <a:pt x="4630" y="11512"/>
                      <a:pt x="5192" y="11582"/>
                      <a:pt x="5762" y="11582"/>
                    </a:cubicBezTo>
                    <a:cubicBezTo>
                      <a:pt x="6853" y="11582"/>
                      <a:pt x="7973" y="11327"/>
                      <a:pt x="9013" y="10830"/>
                    </a:cubicBezTo>
                    <a:cubicBezTo>
                      <a:pt x="10593" y="10075"/>
                      <a:pt x="11854" y="8817"/>
                      <a:pt x="12520" y="7338"/>
                    </a:cubicBezTo>
                    <a:cubicBezTo>
                      <a:pt x="13184" y="5858"/>
                      <a:pt x="13199" y="4275"/>
                      <a:pt x="12559" y="2938"/>
                    </a:cubicBezTo>
                    <a:cubicBezTo>
                      <a:pt x="11658" y="1057"/>
                      <a:pt x="9653" y="0"/>
                      <a:pt x="74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289;p69"/>
              <p:cNvSpPr/>
              <p:nvPr/>
            </p:nvSpPr>
            <p:spPr>
              <a:xfrm>
                <a:off x="-4060350" y="5779423"/>
                <a:ext cx="578072" cy="543342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5811" extrusionOk="0">
                    <a:moveTo>
                      <a:pt x="19809" y="1"/>
                    </a:moveTo>
                    <a:cubicBezTo>
                      <a:pt x="16942" y="1"/>
                      <a:pt x="14060" y="646"/>
                      <a:pt x="11399" y="1921"/>
                    </a:cubicBezTo>
                    <a:cubicBezTo>
                      <a:pt x="6930" y="4060"/>
                      <a:pt x="3450" y="7795"/>
                      <a:pt x="1726" y="12305"/>
                    </a:cubicBezTo>
                    <a:cubicBezTo>
                      <a:pt x="0" y="16816"/>
                      <a:pt x="171" y="21732"/>
                      <a:pt x="2201" y="25971"/>
                    </a:cubicBezTo>
                    <a:cubicBezTo>
                      <a:pt x="4231" y="30211"/>
                      <a:pt x="7953" y="33427"/>
                      <a:pt x="12548" y="34912"/>
                    </a:cubicBezTo>
                    <a:cubicBezTo>
                      <a:pt x="14406" y="35513"/>
                      <a:pt x="16345" y="35810"/>
                      <a:pt x="18292" y="35810"/>
                    </a:cubicBezTo>
                    <a:cubicBezTo>
                      <a:pt x="21159" y="35810"/>
                      <a:pt x="24041" y="35165"/>
                      <a:pt x="26703" y="33890"/>
                    </a:cubicBezTo>
                    <a:cubicBezTo>
                      <a:pt x="31171" y="31752"/>
                      <a:pt x="34651" y="28016"/>
                      <a:pt x="36376" y="23506"/>
                    </a:cubicBezTo>
                    <a:cubicBezTo>
                      <a:pt x="38100" y="18995"/>
                      <a:pt x="37929" y="14079"/>
                      <a:pt x="35899" y="9840"/>
                    </a:cubicBezTo>
                    <a:cubicBezTo>
                      <a:pt x="33870" y="5600"/>
                      <a:pt x="30149" y="2384"/>
                      <a:pt x="25554" y="899"/>
                    </a:cubicBezTo>
                    <a:cubicBezTo>
                      <a:pt x="23695" y="299"/>
                      <a:pt x="21755" y="1"/>
                      <a:pt x="19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290;p69"/>
              <p:cNvSpPr/>
              <p:nvPr/>
            </p:nvSpPr>
            <p:spPr>
              <a:xfrm>
                <a:off x="-3995351" y="5866057"/>
                <a:ext cx="469179" cy="385275"/>
              </a:xfrm>
              <a:custGeom>
                <a:avLst/>
                <a:gdLst/>
                <a:ahLst/>
                <a:cxnLst/>
                <a:rect l="l" t="t" r="r" b="b"/>
                <a:pathLst>
                  <a:path w="30923" h="25393" extrusionOk="0">
                    <a:moveTo>
                      <a:pt x="15929" y="0"/>
                    </a:moveTo>
                    <a:cubicBezTo>
                      <a:pt x="13561" y="0"/>
                      <a:pt x="11506" y="925"/>
                      <a:pt x="10463" y="3222"/>
                    </a:cubicBezTo>
                    <a:cubicBezTo>
                      <a:pt x="9837" y="3061"/>
                      <a:pt x="9244" y="2985"/>
                      <a:pt x="8685" y="2985"/>
                    </a:cubicBezTo>
                    <a:cubicBezTo>
                      <a:pt x="1825" y="2985"/>
                      <a:pt x="1" y="14382"/>
                      <a:pt x="2500" y="19606"/>
                    </a:cubicBezTo>
                    <a:cubicBezTo>
                      <a:pt x="4283" y="23330"/>
                      <a:pt x="8345" y="25393"/>
                      <a:pt x="12941" y="25393"/>
                    </a:cubicBezTo>
                    <a:cubicBezTo>
                      <a:pt x="15317" y="25393"/>
                      <a:pt x="17836" y="24842"/>
                      <a:pt x="20256" y="23684"/>
                    </a:cubicBezTo>
                    <a:cubicBezTo>
                      <a:pt x="27358" y="20284"/>
                      <a:pt x="30922" y="12949"/>
                      <a:pt x="28217" y="7299"/>
                    </a:cubicBezTo>
                    <a:cubicBezTo>
                      <a:pt x="26427" y="3557"/>
                      <a:pt x="20575" y="0"/>
                      <a:pt x="159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291;p69"/>
              <p:cNvSpPr/>
              <p:nvPr/>
            </p:nvSpPr>
            <p:spPr>
              <a:xfrm>
                <a:off x="-3792358" y="6039206"/>
                <a:ext cx="66759" cy="45502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2999" extrusionOk="0">
                    <a:moveTo>
                      <a:pt x="3354" y="1"/>
                    </a:moveTo>
                    <a:cubicBezTo>
                      <a:pt x="2946" y="1"/>
                      <a:pt x="2421" y="178"/>
                      <a:pt x="1850" y="452"/>
                    </a:cubicBezTo>
                    <a:cubicBezTo>
                      <a:pt x="806" y="953"/>
                      <a:pt x="1" y="1584"/>
                      <a:pt x="308" y="2226"/>
                    </a:cubicBezTo>
                    <a:cubicBezTo>
                      <a:pt x="518" y="2668"/>
                      <a:pt x="1201" y="2998"/>
                      <a:pt x="1947" y="2998"/>
                    </a:cubicBezTo>
                    <a:cubicBezTo>
                      <a:pt x="2285" y="2998"/>
                      <a:pt x="2637" y="2930"/>
                      <a:pt x="2963" y="2774"/>
                    </a:cubicBezTo>
                    <a:cubicBezTo>
                      <a:pt x="4007" y="2274"/>
                      <a:pt x="4399" y="1056"/>
                      <a:pt x="4092" y="414"/>
                    </a:cubicBezTo>
                    <a:cubicBezTo>
                      <a:pt x="3953" y="123"/>
                      <a:pt x="3693" y="1"/>
                      <a:pt x="3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92;p69"/>
              <p:cNvSpPr/>
              <p:nvPr/>
            </p:nvSpPr>
            <p:spPr>
              <a:xfrm>
                <a:off x="-3761619" y="6062117"/>
                <a:ext cx="51420" cy="10484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6910" extrusionOk="0">
                    <a:moveTo>
                      <a:pt x="318" y="0"/>
                    </a:moveTo>
                    <a:cubicBezTo>
                      <a:pt x="156" y="0"/>
                      <a:pt x="0" y="160"/>
                      <a:pt x="118" y="326"/>
                    </a:cubicBezTo>
                    <a:cubicBezTo>
                      <a:pt x="1495" y="2245"/>
                      <a:pt x="2450" y="4433"/>
                      <a:pt x="2921" y="6748"/>
                    </a:cubicBezTo>
                    <a:cubicBezTo>
                      <a:pt x="2944" y="6861"/>
                      <a:pt x="3027" y="6909"/>
                      <a:pt x="3114" y="6909"/>
                    </a:cubicBezTo>
                    <a:cubicBezTo>
                      <a:pt x="3246" y="6909"/>
                      <a:pt x="3389" y="6799"/>
                      <a:pt x="3354" y="6630"/>
                    </a:cubicBezTo>
                    <a:cubicBezTo>
                      <a:pt x="2876" y="4276"/>
                      <a:pt x="1905" y="2049"/>
                      <a:pt x="505" y="99"/>
                    </a:cubicBezTo>
                    <a:cubicBezTo>
                      <a:pt x="456" y="29"/>
                      <a:pt x="386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293;p69"/>
              <p:cNvSpPr/>
              <p:nvPr/>
            </p:nvSpPr>
            <p:spPr>
              <a:xfrm>
                <a:off x="-3806848" y="6096771"/>
                <a:ext cx="148220" cy="78988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5206" extrusionOk="0">
                    <a:moveTo>
                      <a:pt x="9284" y="1"/>
                    </a:moveTo>
                    <a:cubicBezTo>
                      <a:pt x="9172" y="1"/>
                      <a:pt x="9066" y="72"/>
                      <a:pt x="9078" y="217"/>
                    </a:cubicBezTo>
                    <a:cubicBezTo>
                      <a:pt x="9298" y="3021"/>
                      <a:pt x="6529" y="4762"/>
                      <a:pt x="3883" y="4762"/>
                    </a:cubicBezTo>
                    <a:cubicBezTo>
                      <a:pt x="2599" y="4762"/>
                      <a:pt x="1343" y="4352"/>
                      <a:pt x="473" y="3454"/>
                    </a:cubicBezTo>
                    <a:cubicBezTo>
                      <a:pt x="427" y="3406"/>
                      <a:pt x="374" y="3386"/>
                      <a:pt x="323" y="3386"/>
                    </a:cubicBezTo>
                    <a:cubicBezTo>
                      <a:pt x="153" y="3386"/>
                      <a:pt x="0" y="3611"/>
                      <a:pt x="155" y="3770"/>
                    </a:cubicBezTo>
                    <a:cubicBezTo>
                      <a:pt x="1110" y="4756"/>
                      <a:pt x="2478" y="5205"/>
                      <a:pt x="3877" y="5205"/>
                    </a:cubicBezTo>
                    <a:cubicBezTo>
                      <a:pt x="6760" y="5205"/>
                      <a:pt x="9769" y="3293"/>
                      <a:pt x="9527" y="217"/>
                    </a:cubicBezTo>
                    <a:cubicBezTo>
                      <a:pt x="9516" y="73"/>
                      <a:pt x="9397" y="1"/>
                      <a:pt x="9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94;p69"/>
              <p:cNvSpPr/>
              <p:nvPr/>
            </p:nvSpPr>
            <p:spPr>
              <a:xfrm>
                <a:off x="-3894287" y="5988940"/>
                <a:ext cx="41254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4486" extrusionOk="0">
                    <a:moveTo>
                      <a:pt x="1359" y="1"/>
                    </a:moveTo>
                    <a:cubicBezTo>
                      <a:pt x="607" y="1"/>
                      <a:pt x="0" y="1004"/>
                      <a:pt x="0" y="2243"/>
                    </a:cubicBezTo>
                    <a:cubicBezTo>
                      <a:pt x="0" y="3481"/>
                      <a:pt x="608" y="4486"/>
                      <a:pt x="1359" y="4486"/>
                    </a:cubicBezTo>
                    <a:cubicBezTo>
                      <a:pt x="2110" y="4486"/>
                      <a:pt x="2718" y="3481"/>
                      <a:pt x="2718" y="2243"/>
                    </a:cubicBezTo>
                    <a:cubicBezTo>
                      <a:pt x="2718" y="1004"/>
                      <a:pt x="2110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295;p69"/>
              <p:cNvSpPr/>
              <p:nvPr/>
            </p:nvSpPr>
            <p:spPr>
              <a:xfrm>
                <a:off x="-3734642" y="5937763"/>
                <a:ext cx="41254" cy="68049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4485" extrusionOk="0">
                    <a:moveTo>
                      <a:pt x="1360" y="0"/>
                    </a:moveTo>
                    <a:cubicBezTo>
                      <a:pt x="609" y="0"/>
                      <a:pt x="0" y="1004"/>
                      <a:pt x="0" y="2242"/>
                    </a:cubicBezTo>
                    <a:cubicBezTo>
                      <a:pt x="0" y="3480"/>
                      <a:pt x="609" y="4485"/>
                      <a:pt x="1360" y="4485"/>
                    </a:cubicBezTo>
                    <a:cubicBezTo>
                      <a:pt x="2110" y="4485"/>
                      <a:pt x="2719" y="3480"/>
                      <a:pt x="2719" y="2242"/>
                    </a:cubicBezTo>
                    <a:cubicBezTo>
                      <a:pt x="2719" y="1004"/>
                      <a:pt x="2110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96;p69"/>
              <p:cNvSpPr/>
              <p:nvPr/>
            </p:nvSpPr>
            <p:spPr>
              <a:xfrm>
                <a:off x="-3695770" y="5965710"/>
                <a:ext cx="114522" cy="114537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7549" extrusionOk="0">
                    <a:moveTo>
                      <a:pt x="3773" y="0"/>
                    </a:moveTo>
                    <a:cubicBezTo>
                      <a:pt x="1690" y="0"/>
                      <a:pt x="1" y="1689"/>
                      <a:pt x="1" y="3774"/>
                    </a:cubicBezTo>
                    <a:cubicBezTo>
                      <a:pt x="1" y="5858"/>
                      <a:pt x="1690" y="7548"/>
                      <a:pt x="3773" y="7548"/>
                    </a:cubicBezTo>
                    <a:cubicBezTo>
                      <a:pt x="5857" y="7548"/>
                      <a:pt x="7547" y="5858"/>
                      <a:pt x="7547" y="3774"/>
                    </a:cubicBezTo>
                    <a:cubicBezTo>
                      <a:pt x="7547" y="1689"/>
                      <a:pt x="5857" y="0"/>
                      <a:pt x="3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297;p69"/>
              <p:cNvSpPr/>
              <p:nvPr/>
            </p:nvSpPr>
            <p:spPr>
              <a:xfrm>
                <a:off x="-3930929" y="6057201"/>
                <a:ext cx="114522" cy="114537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7549" extrusionOk="0">
                    <a:moveTo>
                      <a:pt x="3773" y="0"/>
                    </a:moveTo>
                    <a:cubicBezTo>
                      <a:pt x="1688" y="0"/>
                      <a:pt x="1" y="1689"/>
                      <a:pt x="1" y="3774"/>
                    </a:cubicBezTo>
                    <a:cubicBezTo>
                      <a:pt x="1" y="5858"/>
                      <a:pt x="1690" y="7548"/>
                      <a:pt x="3773" y="7548"/>
                    </a:cubicBezTo>
                    <a:cubicBezTo>
                      <a:pt x="5857" y="7548"/>
                      <a:pt x="7548" y="5858"/>
                      <a:pt x="7548" y="3774"/>
                    </a:cubicBezTo>
                    <a:cubicBezTo>
                      <a:pt x="7548" y="1689"/>
                      <a:pt x="5857" y="0"/>
                      <a:pt x="3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" name="9"/>
          <p:cNvGrpSpPr/>
          <p:nvPr/>
        </p:nvGrpSpPr>
        <p:grpSpPr>
          <a:xfrm>
            <a:off x="670496" y="3507854"/>
            <a:ext cx="1152128" cy="1368152"/>
            <a:chOff x="6516216" y="1779662"/>
            <a:chExt cx="1152128" cy="1368152"/>
          </a:xfrm>
        </p:grpSpPr>
        <p:sp>
          <p:nvSpPr>
            <p:cNvPr id="217" name="216 Rectángulo"/>
            <p:cNvSpPr/>
            <p:nvPr/>
          </p:nvSpPr>
          <p:spPr>
            <a:xfrm>
              <a:off x="6516216" y="177966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18" name="Google Shape;2267;p69"/>
            <p:cNvGrpSpPr/>
            <p:nvPr/>
          </p:nvGrpSpPr>
          <p:grpSpPr>
            <a:xfrm>
              <a:off x="6656902" y="1868077"/>
              <a:ext cx="1006102" cy="1168880"/>
              <a:chOff x="-4351844" y="5523523"/>
              <a:chExt cx="1247225" cy="1403911"/>
            </a:xfrm>
          </p:grpSpPr>
          <p:sp>
            <p:nvSpPr>
              <p:cNvPr id="219" name="Google Shape;2268;p69"/>
              <p:cNvSpPr/>
              <p:nvPr/>
            </p:nvSpPr>
            <p:spPr>
              <a:xfrm>
                <a:off x="-3927181" y="5787995"/>
                <a:ext cx="145110" cy="161936"/>
              </a:xfrm>
              <a:custGeom>
                <a:avLst/>
                <a:gdLst/>
                <a:ahLst/>
                <a:cxnLst/>
                <a:rect l="l" t="t" r="r" b="b"/>
                <a:pathLst>
                  <a:path w="9564" h="10673" extrusionOk="0">
                    <a:moveTo>
                      <a:pt x="9291" y="0"/>
                    </a:moveTo>
                    <a:cubicBezTo>
                      <a:pt x="9200" y="0"/>
                      <a:pt x="9108" y="45"/>
                      <a:pt x="9067" y="150"/>
                    </a:cubicBezTo>
                    <a:cubicBezTo>
                      <a:pt x="8181" y="2373"/>
                      <a:pt x="6863" y="4437"/>
                      <a:pt x="5315" y="6255"/>
                    </a:cubicBezTo>
                    <a:cubicBezTo>
                      <a:pt x="3939" y="7873"/>
                      <a:pt x="2282" y="9500"/>
                      <a:pt x="244" y="10225"/>
                    </a:cubicBezTo>
                    <a:cubicBezTo>
                      <a:pt x="0" y="10311"/>
                      <a:pt x="71" y="10672"/>
                      <a:pt x="286" y="10672"/>
                    </a:cubicBezTo>
                    <a:cubicBezTo>
                      <a:pt x="310" y="10672"/>
                      <a:pt x="335" y="10668"/>
                      <a:pt x="362" y="10658"/>
                    </a:cubicBezTo>
                    <a:cubicBezTo>
                      <a:pt x="2480" y="9906"/>
                      <a:pt x="4201" y="8253"/>
                      <a:pt x="5631" y="6573"/>
                    </a:cubicBezTo>
                    <a:cubicBezTo>
                      <a:pt x="7234" y="4692"/>
                      <a:pt x="8584" y="2568"/>
                      <a:pt x="9498" y="269"/>
                    </a:cubicBezTo>
                    <a:cubicBezTo>
                      <a:pt x="9563" y="107"/>
                      <a:pt x="9430" y="0"/>
                      <a:pt x="9291" y="0"/>
                    </a:cubicBezTo>
                    <a:close/>
                  </a:path>
                </a:pathLst>
              </a:custGeom>
              <a:solidFill>
                <a:srgbClr val="70B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69;p69"/>
              <p:cNvSpPr/>
              <p:nvPr/>
            </p:nvSpPr>
            <p:spPr>
              <a:xfrm>
                <a:off x="-3747296" y="6352882"/>
                <a:ext cx="509235" cy="393408"/>
              </a:xfrm>
              <a:custGeom>
                <a:avLst/>
                <a:gdLst/>
                <a:ahLst/>
                <a:cxnLst/>
                <a:rect l="l" t="t" r="r" b="b"/>
                <a:pathLst>
                  <a:path w="33563" h="25929" extrusionOk="0">
                    <a:moveTo>
                      <a:pt x="30060" y="1"/>
                    </a:moveTo>
                    <a:cubicBezTo>
                      <a:pt x="27646" y="1"/>
                      <a:pt x="25261" y="959"/>
                      <a:pt x="23435" y="2743"/>
                    </a:cubicBezTo>
                    <a:cubicBezTo>
                      <a:pt x="20783" y="5333"/>
                      <a:pt x="20473" y="8665"/>
                      <a:pt x="20172" y="11887"/>
                    </a:cubicBezTo>
                    <a:cubicBezTo>
                      <a:pt x="19940" y="14375"/>
                      <a:pt x="19721" y="16726"/>
                      <a:pt x="18481" y="18718"/>
                    </a:cubicBezTo>
                    <a:cubicBezTo>
                      <a:pt x="16654" y="21652"/>
                      <a:pt x="13727" y="23644"/>
                      <a:pt x="10650" y="24044"/>
                    </a:cubicBezTo>
                    <a:cubicBezTo>
                      <a:pt x="10184" y="24104"/>
                      <a:pt x="9720" y="24134"/>
                      <a:pt x="9263" y="24134"/>
                    </a:cubicBezTo>
                    <a:cubicBezTo>
                      <a:pt x="7170" y="24134"/>
                      <a:pt x="5213" y="23512"/>
                      <a:pt x="3849" y="22382"/>
                    </a:cubicBezTo>
                    <a:cubicBezTo>
                      <a:pt x="2601" y="21345"/>
                      <a:pt x="1918" y="19957"/>
                      <a:pt x="1821" y="18257"/>
                    </a:cubicBezTo>
                    <a:cubicBezTo>
                      <a:pt x="1793" y="17780"/>
                      <a:pt x="1398" y="17411"/>
                      <a:pt x="927" y="17411"/>
                    </a:cubicBezTo>
                    <a:cubicBezTo>
                      <a:pt x="909" y="17411"/>
                      <a:pt x="891" y="17412"/>
                      <a:pt x="874" y="17413"/>
                    </a:cubicBezTo>
                    <a:cubicBezTo>
                      <a:pt x="379" y="17440"/>
                      <a:pt x="0" y="17864"/>
                      <a:pt x="29" y="18359"/>
                    </a:cubicBezTo>
                    <a:cubicBezTo>
                      <a:pt x="153" y="20546"/>
                      <a:pt x="1078" y="22415"/>
                      <a:pt x="2705" y="23764"/>
                    </a:cubicBezTo>
                    <a:cubicBezTo>
                      <a:pt x="4388" y="25159"/>
                      <a:pt x="6766" y="25928"/>
                      <a:pt x="9279" y="25928"/>
                    </a:cubicBezTo>
                    <a:cubicBezTo>
                      <a:pt x="9814" y="25928"/>
                      <a:pt x="10350" y="25893"/>
                      <a:pt x="10881" y="25824"/>
                    </a:cubicBezTo>
                    <a:cubicBezTo>
                      <a:pt x="14485" y="25355"/>
                      <a:pt x="17897" y="23052"/>
                      <a:pt x="20004" y="19665"/>
                    </a:cubicBezTo>
                    <a:cubicBezTo>
                      <a:pt x="21467" y="17315"/>
                      <a:pt x="21717" y="14640"/>
                      <a:pt x="21958" y="12053"/>
                    </a:cubicBezTo>
                    <a:cubicBezTo>
                      <a:pt x="22241" y="9022"/>
                      <a:pt x="22509" y="6157"/>
                      <a:pt x="24687" y="4027"/>
                    </a:cubicBezTo>
                    <a:cubicBezTo>
                      <a:pt x="26173" y="2575"/>
                      <a:pt x="28107" y="1795"/>
                      <a:pt x="30060" y="1795"/>
                    </a:cubicBezTo>
                    <a:cubicBezTo>
                      <a:pt x="30803" y="1795"/>
                      <a:pt x="31548" y="1908"/>
                      <a:pt x="32273" y="2140"/>
                    </a:cubicBezTo>
                    <a:cubicBezTo>
                      <a:pt x="32366" y="2171"/>
                      <a:pt x="32462" y="2185"/>
                      <a:pt x="32555" y="2185"/>
                    </a:cubicBezTo>
                    <a:cubicBezTo>
                      <a:pt x="32935" y="2185"/>
                      <a:pt x="33288" y="1943"/>
                      <a:pt x="33409" y="1561"/>
                    </a:cubicBezTo>
                    <a:cubicBezTo>
                      <a:pt x="33562" y="1085"/>
                      <a:pt x="33296" y="576"/>
                      <a:pt x="32818" y="431"/>
                    </a:cubicBezTo>
                    <a:cubicBezTo>
                      <a:pt x="31914" y="142"/>
                      <a:pt x="30985" y="1"/>
                      <a:pt x="30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70;p69"/>
              <p:cNvSpPr/>
              <p:nvPr/>
            </p:nvSpPr>
            <p:spPr>
              <a:xfrm>
                <a:off x="-3925254" y="6234962"/>
                <a:ext cx="436968" cy="442794"/>
              </a:xfrm>
              <a:custGeom>
                <a:avLst/>
                <a:gdLst/>
                <a:ahLst/>
                <a:cxnLst/>
                <a:rect l="l" t="t" r="r" b="b"/>
                <a:pathLst>
                  <a:path w="28800" h="29184" extrusionOk="0">
                    <a:moveTo>
                      <a:pt x="14635" y="1"/>
                    </a:moveTo>
                    <a:cubicBezTo>
                      <a:pt x="11778" y="1"/>
                      <a:pt x="8953" y="920"/>
                      <a:pt x="6557" y="2663"/>
                    </a:cubicBezTo>
                    <a:cubicBezTo>
                      <a:pt x="3497" y="4891"/>
                      <a:pt x="1387" y="8286"/>
                      <a:pt x="694" y="12099"/>
                    </a:cubicBezTo>
                    <a:cubicBezTo>
                      <a:pt x="1" y="15911"/>
                      <a:pt x="779" y="19831"/>
                      <a:pt x="2860" y="22995"/>
                    </a:cubicBezTo>
                    <a:cubicBezTo>
                      <a:pt x="4939" y="26158"/>
                      <a:pt x="8150" y="28307"/>
                      <a:pt x="11785" y="28969"/>
                    </a:cubicBezTo>
                    <a:cubicBezTo>
                      <a:pt x="12575" y="29113"/>
                      <a:pt x="13372" y="29184"/>
                      <a:pt x="14165" y="29184"/>
                    </a:cubicBezTo>
                    <a:cubicBezTo>
                      <a:pt x="17022" y="29184"/>
                      <a:pt x="19848" y="28265"/>
                      <a:pt x="22243" y="26521"/>
                    </a:cubicBezTo>
                    <a:cubicBezTo>
                      <a:pt x="25303" y="24292"/>
                      <a:pt x="27413" y="20899"/>
                      <a:pt x="28106" y="17086"/>
                    </a:cubicBezTo>
                    <a:cubicBezTo>
                      <a:pt x="28799" y="13272"/>
                      <a:pt x="28021" y="9353"/>
                      <a:pt x="25940" y="6190"/>
                    </a:cubicBezTo>
                    <a:cubicBezTo>
                      <a:pt x="23861" y="3025"/>
                      <a:pt x="20650" y="877"/>
                      <a:pt x="17015" y="216"/>
                    </a:cubicBezTo>
                    <a:cubicBezTo>
                      <a:pt x="16225" y="72"/>
                      <a:pt x="15428" y="1"/>
                      <a:pt x="146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71;p69"/>
              <p:cNvSpPr/>
              <p:nvPr/>
            </p:nvSpPr>
            <p:spPr>
              <a:xfrm>
                <a:off x="-3638509" y="5897434"/>
                <a:ext cx="337846" cy="416136"/>
              </a:xfrm>
              <a:custGeom>
                <a:avLst/>
                <a:gdLst/>
                <a:ahLst/>
                <a:cxnLst/>
                <a:rect l="l" t="t" r="r" b="b"/>
                <a:pathLst>
                  <a:path w="22267" h="27427" extrusionOk="0">
                    <a:moveTo>
                      <a:pt x="20317" y="0"/>
                    </a:moveTo>
                    <a:cubicBezTo>
                      <a:pt x="19672" y="5487"/>
                      <a:pt x="17362" y="10766"/>
                      <a:pt x="13771" y="14963"/>
                    </a:cubicBezTo>
                    <a:cubicBezTo>
                      <a:pt x="10180" y="19162"/>
                      <a:pt x="5322" y="22260"/>
                      <a:pt x="0" y="23748"/>
                    </a:cubicBezTo>
                    <a:lnTo>
                      <a:pt x="3052" y="27426"/>
                    </a:lnTo>
                    <a:cubicBezTo>
                      <a:pt x="8372" y="25940"/>
                      <a:pt x="13124" y="22466"/>
                      <a:pt x="16715" y="18269"/>
                    </a:cubicBezTo>
                    <a:cubicBezTo>
                      <a:pt x="20306" y="14072"/>
                      <a:pt x="21620" y="7458"/>
                      <a:pt x="22266" y="1971"/>
                    </a:cubicBezTo>
                    <a:lnTo>
                      <a:pt x="203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72;p69"/>
              <p:cNvSpPr/>
              <p:nvPr/>
            </p:nvSpPr>
            <p:spPr>
              <a:xfrm>
                <a:off x="-3335787" y="5875191"/>
                <a:ext cx="61054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4116" extrusionOk="0">
                    <a:moveTo>
                      <a:pt x="1833" y="0"/>
                    </a:moveTo>
                    <a:cubicBezTo>
                      <a:pt x="1547" y="0"/>
                      <a:pt x="892" y="976"/>
                      <a:pt x="952" y="1206"/>
                    </a:cubicBezTo>
                    <a:cubicBezTo>
                      <a:pt x="881" y="938"/>
                      <a:pt x="780" y="239"/>
                      <a:pt x="422" y="204"/>
                    </a:cubicBezTo>
                    <a:cubicBezTo>
                      <a:pt x="411" y="203"/>
                      <a:pt x="401" y="202"/>
                      <a:pt x="390" y="202"/>
                    </a:cubicBezTo>
                    <a:cubicBezTo>
                      <a:pt x="81" y="202"/>
                      <a:pt x="51" y="673"/>
                      <a:pt x="36" y="903"/>
                    </a:cubicBezTo>
                    <a:cubicBezTo>
                      <a:pt x="0" y="1531"/>
                      <a:pt x="126" y="2157"/>
                      <a:pt x="401" y="2723"/>
                    </a:cubicBezTo>
                    <a:lnTo>
                      <a:pt x="1654" y="4115"/>
                    </a:lnTo>
                    <a:cubicBezTo>
                      <a:pt x="2508" y="3408"/>
                      <a:pt x="3472" y="2585"/>
                      <a:pt x="3843" y="1506"/>
                    </a:cubicBezTo>
                    <a:cubicBezTo>
                      <a:pt x="3935" y="1239"/>
                      <a:pt x="4023" y="808"/>
                      <a:pt x="3764" y="602"/>
                    </a:cubicBezTo>
                    <a:cubicBezTo>
                      <a:pt x="3694" y="545"/>
                      <a:pt x="3604" y="527"/>
                      <a:pt x="3511" y="527"/>
                    </a:cubicBezTo>
                    <a:cubicBezTo>
                      <a:pt x="3451" y="527"/>
                      <a:pt x="3390" y="534"/>
                      <a:pt x="3331" y="545"/>
                    </a:cubicBezTo>
                    <a:cubicBezTo>
                      <a:pt x="2838" y="632"/>
                      <a:pt x="2190" y="1292"/>
                      <a:pt x="2190" y="1292"/>
                    </a:cubicBezTo>
                    <a:cubicBezTo>
                      <a:pt x="2190" y="1292"/>
                      <a:pt x="2286" y="98"/>
                      <a:pt x="1857" y="3"/>
                    </a:cubicBezTo>
                    <a:cubicBezTo>
                      <a:pt x="1850" y="1"/>
                      <a:pt x="1842" y="0"/>
                      <a:pt x="18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73;p69"/>
              <p:cNvSpPr/>
              <p:nvPr/>
            </p:nvSpPr>
            <p:spPr>
              <a:xfrm>
                <a:off x="-3609924" y="5523523"/>
                <a:ext cx="505305" cy="496490"/>
              </a:xfrm>
              <a:custGeom>
                <a:avLst/>
                <a:gdLst/>
                <a:ahLst/>
                <a:cxnLst/>
                <a:rect l="l" t="t" r="r" b="b"/>
                <a:pathLst>
                  <a:path w="33304" h="32723" extrusionOk="0">
                    <a:moveTo>
                      <a:pt x="1281" y="1"/>
                    </a:moveTo>
                    <a:cubicBezTo>
                      <a:pt x="1086" y="1"/>
                      <a:pt x="888" y="52"/>
                      <a:pt x="709" y="159"/>
                    </a:cubicBezTo>
                    <a:cubicBezTo>
                      <a:pt x="176" y="476"/>
                      <a:pt x="1" y="1164"/>
                      <a:pt x="318" y="1696"/>
                    </a:cubicBezTo>
                    <a:cubicBezTo>
                      <a:pt x="8843" y="16014"/>
                      <a:pt x="21145" y="28157"/>
                      <a:pt x="31658" y="32633"/>
                    </a:cubicBezTo>
                    <a:cubicBezTo>
                      <a:pt x="31798" y="32692"/>
                      <a:pt x="31946" y="32722"/>
                      <a:pt x="32097" y="32722"/>
                    </a:cubicBezTo>
                    <a:cubicBezTo>
                      <a:pt x="32098" y="32722"/>
                      <a:pt x="32099" y="32722"/>
                      <a:pt x="32101" y="32722"/>
                    </a:cubicBezTo>
                    <a:cubicBezTo>
                      <a:pt x="32632" y="32722"/>
                      <a:pt x="33090" y="32347"/>
                      <a:pt x="33198" y="31826"/>
                    </a:cubicBezTo>
                    <a:cubicBezTo>
                      <a:pt x="33304" y="31303"/>
                      <a:pt x="33028" y="30777"/>
                      <a:pt x="32538" y="30568"/>
                    </a:cubicBezTo>
                    <a:cubicBezTo>
                      <a:pt x="22588" y="26335"/>
                      <a:pt x="10415" y="14270"/>
                      <a:pt x="2245" y="548"/>
                    </a:cubicBezTo>
                    <a:cubicBezTo>
                      <a:pt x="2036" y="197"/>
                      <a:pt x="1663" y="1"/>
                      <a:pt x="1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74;p69"/>
              <p:cNvSpPr/>
              <p:nvPr/>
            </p:nvSpPr>
            <p:spPr>
              <a:xfrm>
                <a:off x="-4306463" y="6209168"/>
                <a:ext cx="470879" cy="184331"/>
              </a:xfrm>
              <a:custGeom>
                <a:avLst/>
                <a:gdLst/>
                <a:ahLst/>
                <a:cxnLst/>
                <a:rect l="l" t="t" r="r" b="b"/>
                <a:pathLst>
                  <a:path w="31035" h="12149" extrusionOk="0">
                    <a:moveTo>
                      <a:pt x="247" y="1"/>
                    </a:moveTo>
                    <a:lnTo>
                      <a:pt x="0" y="2762"/>
                    </a:lnTo>
                    <a:cubicBezTo>
                      <a:pt x="3058" y="6695"/>
                      <a:pt x="8493" y="10699"/>
                      <a:pt x="13934" y="11651"/>
                    </a:cubicBezTo>
                    <a:cubicBezTo>
                      <a:pt x="15785" y="11975"/>
                      <a:pt x="17686" y="12148"/>
                      <a:pt x="19588" y="12148"/>
                    </a:cubicBezTo>
                    <a:cubicBezTo>
                      <a:pt x="23278" y="12148"/>
                      <a:pt x="26970" y="11495"/>
                      <a:pt x="30302" y="10016"/>
                    </a:cubicBezTo>
                    <a:lnTo>
                      <a:pt x="31035" y="5385"/>
                    </a:lnTo>
                    <a:lnTo>
                      <a:pt x="31035" y="5385"/>
                    </a:lnTo>
                    <a:cubicBezTo>
                      <a:pt x="27453" y="6974"/>
                      <a:pt x="23534" y="7789"/>
                      <a:pt x="19616" y="7789"/>
                    </a:cubicBezTo>
                    <a:cubicBezTo>
                      <a:pt x="18010" y="7789"/>
                      <a:pt x="16405" y="7652"/>
                      <a:pt x="14823" y="7375"/>
                    </a:cubicBezTo>
                    <a:cubicBezTo>
                      <a:pt x="9380" y="6423"/>
                      <a:pt x="4238" y="3821"/>
                      <a:pt x="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75;p69"/>
              <p:cNvSpPr/>
              <p:nvPr/>
            </p:nvSpPr>
            <p:spPr>
              <a:xfrm>
                <a:off x="-4351844" y="6193738"/>
                <a:ext cx="60902" cy="58930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3884" extrusionOk="0">
                    <a:moveTo>
                      <a:pt x="2578" y="1"/>
                    </a:moveTo>
                    <a:cubicBezTo>
                      <a:pt x="2513" y="1"/>
                      <a:pt x="2451" y="24"/>
                      <a:pt x="2394" y="81"/>
                    </a:cubicBezTo>
                    <a:cubicBezTo>
                      <a:pt x="2139" y="335"/>
                      <a:pt x="2507" y="941"/>
                      <a:pt x="2622" y="1191"/>
                    </a:cubicBezTo>
                    <a:cubicBezTo>
                      <a:pt x="2543" y="1020"/>
                      <a:pt x="1808" y="771"/>
                      <a:pt x="1403" y="771"/>
                    </a:cubicBezTo>
                    <a:cubicBezTo>
                      <a:pt x="1286" y="771"/>
                      <a:pt x="1197" y="792"/>
                      <a:pt x="1159" y="841"/>
                    </a:cubicBezTo>
                    <a:cubicBezTo>
                      <a:pt x="889" y="1186"/>
                      <a:pt x="1723" y="2046"/>
                      <a:pt x="1723" y="2046"/>
                    </a:cubicBezTo>
                    <a:cubicBezTo>
                      <a:pt x="1723" y="2046"/>
                      <a:pt x="1548" y="2028"/>
                      <a:pt x="1315" y="2028"/>
                    </a:cubicBezTo>
                    <a:cubicBezTo>
                      <a:pt x="1013" y="2028"/>
                      <a:pt x="613" y="2058"/>
                      <a:pt x="367" y="2197"/>
                    </a:cubicBezTo>
                    <a:cubicBezTo>
                      <a:pt x="235" y="2271"/>
                      <a:pt x="101" y="2371"/>
                      <a:pt x="69" y="2518"/>
                    </a:cubicBezTo>
                    <a:cubicBezTo>
                      <a:pt x="1" y="2842"/>
                      <a:pt x="344" y="3117"/>
                      <a:pt x="583" y="3266"/>
                    </a:cubicBezTo>
                    <a:cubicBezTo>
                      <a:pt x="1557" y="3860"/>
                      <a:pt x="2825" y="3882"/>
                      <a:pt x="3933" y="3883"/>
                    </a:cubicBezTo>
                    <a:lnTo>
                      <a:pt x="4013" y="2011"/>
                    </a:lnTo>
                    <a:cubicBezTo>
                      <a:pt x="3865" y="1399"/>
                      <a:pt x="3564" y="836"/>
                      <a:pt x="3135" y="376"/>
                    </a:cubicBezTo>
                    <a:cubicBezTo>
                      <a:pt x="3012" y="242"/>
                      <a:pt x="2785" y="1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6;p69"/>
              <p:cNvSpPr/>
              <p:nvPr/>
            </p:nvSpPr>
            <p:spPr>
              <a:xfrm>
                <a:off x="-4075462" y="6515031"/>
                <a:ext cx="304027" cy="273894"/>
              </a:xfrm>
              <a:custGeom>
                <a:avLst/>
                <a:gdLst/>
                <a:ahLst/>
                <a:cxnLst/>
                <a:rect l="l" t="t" r="r" b="b"/>
                <a:pathLst>
                  <a:path w="20038" h="18052" extrusionOk="0">
                    <a:moveTo>
                      <a:pt x="13865" y="0"/>
                    </a:moveTo>
                    <a:cubicBezTo>
                      <a:pt x="12727" y="0"/>
                      <a:pt x="11609" y="141"/>
                      <a:pt x="10630" y="392"/>
                    </a:cubicBezTo>
                    <a:cubicBezTo>
                      <a:pt x="7932" y="1083"/>
                      <a:pt x="5698" y="2461"/>
                      <a:pt x="3804" y="4571"/>
                    </a:cubicBezTo>
                    <a:cubicBezTo>
                      <a:pt x="1228" y="7440"/>
                      <a:pt x="0" y="12532"/>
                      <a:pt x="672" y="16087"/>
                    </a:cubicBezTo>
                    <a:lnTo>
                      <a:pt x="2981" y="18052"/>
                    </a:lnTo>
                    <a:cubicBezTo>
                      <a:pt x="3896" y="7141"/>
                      <a:pt x="10803" y="4674"/>
                      <a:pt x="15618" y="4674"/>
                    </a:cubicBezTo>
                    <a:cubicBezTo>
                      <a:pt x="17701" y="4674"/>
                      <a:pt x="19392" y="5136"/>
                      <a:pt x="20037" y="5576"/>
                    </a:cubicBezTo>
                    <a:lnTo>
                      <a:pt x="19397" y="1472"/>
                    </a:lnTo>
                    <a:cubicBezTo>
                      <a:pt x="17930" y="436"/>
                      <a:pt x="15867" y="0"/>
                      <a:pt x="138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77;p69"/>
              <p:cNvSpPr/>
              <p:nvPr/>
            </p:nvSpPr>
            <p:spPr>
              <a:xfrm>
                <a:off x="-4109888" y="6758094"/>
                <a:ext cx="106162" cy="69050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4551" extrusionOk="0">
                    <a:moveTo>
                      <a:pt x="2899" y="1"/>
                    </a:moveTo>
                    <a:cubicBezTo>
                      <a:pt x="2899" y="1"/>
                      <a:pt x="1" y="1534"/>
                      <a:pt x="302" y="2433"/>
                    </a:cubicBezTo>
                    <a:cubicBezTo>
                      <a:pt x="335" y="2534"/>
                      <a:pt x="435" y="2573"/>
                      <a:pt x="571" y="2573"/>
                    </a:cubicBezTo>
                    <a:cubicBezTo>
                      <a:pt x="1071" y="2573"/>
                      <a:pt x="2060" y="2038"/>
                      <a:pt x="2061" y="2038"/>
                    </a:cubicBezTo>
                    <a:lnTo>
                      <a:pt x="2061" y="2038"/>
                    </a:lnTo>
                    <a:cubicBezTo>
                      <a:pt x="2061" y="2038"/>
                      <a:pt x="1296" y="4277"/>
                      <a:pt x="2018" y="4337"/>
                    </a:cubicBezTo>
                    <a:cubicBezTo>
                      <a:pt x="2033" y="4338"/>
                      <a:pt x="2048" y="4339"/>
                      <a:pt x="2063" y="4339"/>
                    </a:cubicBezTo>
                    <a:cubicBezTo>
                      <a:pt x="2768" y="4339"/>
                      <a:pt x="3408" y="2976"/>
                      <a:pt x="3408" y="2976"/>
                    </a:cubicBezTo>
                    <a:cubicBezTo>
                      <a:pt x="3408" y="2976"/>
                      <a:pt x="3568" y="4550"/>
                      <a:pt x="4084" y="4550"/>
                    </a:cubicBezTo>
                    <a:cubicBezTo>
                      <a:pt x="4112" y="4550"/>
                      <a:pt x="4142" y="4545"/>
                      <a:pt x="4172" y="4535"/>
                    </a:cubicBezTo>
                    <a:cubicBezTo>
                      <a:pt x="4756" y="4345"/>
                      <a:pt x="4724" y="2680"/>
                      <a:pt x="4724" y="2680"/>
                    </a:cubicBezTo>
                    <a:lnTo>
                      <a:pt x="4724" y="2680"/>
                    </a:lnTo>
                    <a:cubicBezTo>
                      <a:pt x="4725" y="2680"/>
                      <a:pt x="5413" y="3300"/>
                      <a:pt x="6003" y="3300"/>
                    </a:cubicBezTo>
                    <a:cubicBezTo>
                      <a:pt x="6136" y="3300"/>
                      <a:pt x="6263" y="3268"/>
                      <a:pt x="6377" y="3191"/>
                    </a:cubicBezTo>
                    <a:cubicBezTo>
                      <a:pt x="6996" y="2772"/>
                      <a:pt x="4992" y="319"/>
                      <a:pt x="4992" y="31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78;p69"/>
              <p:cNvSpPr/>
              <p:nvPr/>
            </p:nvSpPr>
            <p:spPr>
              <a:xfrm>
                <a:off x="-3767597" y="6548426"/>
                <a:ext cx="204267" cy="329835"/>
              </a:xfrm>
              <a:custGeom>
                <a:avLst/>
                <a:gdLst/>
                <a:ahLst/>
                <a:cxnLst/>
                <a:rect l="l" t="t" r="r" b="b"/>
                <a:pathLst>
                  <a:path w="13463" h="21739" extrusionOk="0">
                    <a:moveTo>
                      <a:pt x="10143" y="1"/>
                    </a:moveTo>
                    <a:lnTo>
                      <a:pt x="5752" y="911"/>
                    </a:lnTo>
                    <a:cubicBezTo>
                      <a:pt x="7797" y="2494"/>
                      <a:pt x="12163" y="16125"/>
                      <a:pt x="0" y="20149"/>
                    </a:cubicBezTo>
                    <a:lnTo>
                      <a:pt x="2581" y="21739"/>
                    </a:lnTo>
                    <a:cubicBezTo>
                      <a:pt x="5569" y="21424"/>
                      <a:pt x="9807" y="18584"/>
                      <a:pt x="11743" y="15249"/>
                    </a:cubicBezTo>
                    <a:cubicBezTo>
                      <a:pt x="13165" y="12798"/>
                      <a:pt x="13462" y="9925"/>
                      <a:pt x="13288" y="7143"/>
                    </a:cubicBezTo>
                    <a:cubicBezTo>
                      <a:pt x="13114" y="4361"/>
                      <a:pt x="12397" y="1687"/>
                      <a:pt x="10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279;p69"/>
              <p:cNvSpPr/>
              <p:nvPr/>
            </p:nvSpPr>
            <p:spPr>
              <a:xfrm>
                <a:off x="-3798700" y="6839692"/>
                <a:ext cx="71447" cy="87743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5783" extrusionOk="0">
                    <a:moveTo>
                      <a:pt x="1138" y="1"/>
                    </a:moveTo>
                    <a:cubicBezTo>
                      <a:pt x="855" y="1"/>
                      <a:pt x="650" y="66"/>
                      <a:pt x="600" y="237"/>
                    </a:cubicBezTo>
                    <a:cubicBezTo>
                      <a:pt x="393" y="954"/>
                      <a:pt x="1596" y="1652"/>
                      <a:pt x="1596" y="1652"/>
                    </a:cubicBezTo>
                    <a:cubicBezTo>
                      <a:pt x="1596" y="1652"/>
                      <a:pt x="4" y="2133"/>
                      <a:pt x="1" y="2749"/>
                    </a:cubicBezTo>
                    <a:cubicBezTo>
                      <a:pt x="0" y="3029"/>
                      <a:pt x="356" y="3106"/>
                      <a:pt x="744" y="3106"/>
                    </a:cubicBezTo>
                    <a:cubicBezTo>
                      <a:pt x="1209" y="3106"/>
                      <a:pt x="1720" y="2996"/>
                      <a:pt x="1720" y="2996"/>
                    </a:cubicBezTo>
                    <a:lnTo>
                      <a:pt x="1720" y="2996"/>
                    </a:lnTo>
                    <a:cubicBezTo>
                      <a:pt x="1720" y="2996"/>
                      <a:pt x="575" y="4069"/>
                      <a:pt x="855" y="4736"/>
                    </a:cubicBezTo>
                    <a:cubicBezTo>
                      <a:pt x="908" y="4864"/>
                      <a:pt x="1020" y="4916"/>
                      <a:pt x="1167" y="4916"/>
                    </a:cubicBezTo>
                    <a:cubicBezTo>
                      <a:pt x="1789" y="4916"/>
                      <a:pt x="3028" y="3989"/>
                      <a:pt x="3028" y="3989"/>
                    </a:cubicBezTo>
                    <a:lnTo>
                      <a:pt x="3028" y="3989"/>
                    </a:lnTo>
                    <a:cubicBezTo>
                      <a:pt x="3028" y="3989"/>
                      <a:pt x="2700" y="5778"/>
                      <a:pt x="3195" y="5782"/>
                    </a:cubicBezTo>
                    <a:cubicBezTo>
                      <a:pt x="3196" y="5782"/>
                      <a:pt x="3197" y="5782"/>
                      <a:pt x="3199" y="5782"/>
                    </a:cubicBezTo>
                    <a:cubicBezTo>
                      <a:pt x="4145" y="5782"/>
                      <a:pt x="4708" y="2561"/>
                      <a:pt x="4708" y="2561"/>
                    </a:cubicBezTo>
                    <a:lnTo>
                      <a:pt x="3761" y="669"/>
                    </a:lnTo>
                    <a:cubicBezTo>
                      <a:pt x="3761" y="669"/>
                      <a:pt x="2046" y="1"/>
                      <a:pt x="1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280;p69"/>
              <p:cNvSpPr/>
              <p:nvPr/>
            </p:nvSpPr>
            <p:spPr>
              <a:xfrm>
                <a:off x="-3889766" y="6504182"/>
                <a:ext cx="29040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425" extrusionOk="0">
                    <a:moveTo>
                      <a:pt x="713" y="1"/>
                    </a:moveTo>
                    <a:cubicBezTo>
                      <a:pt x="658" y="1"/>
                      <a:pt x="603" y="9"/>
                      <a:pt x="551" y="27"/>
                    </a:cubicBezTo>
                    <a:cubicBezTo>
                      <a:pt x="147" y="165"/>
                      <a:pt x="0" y="808"/>
                      <a:pt x="224" y="1464"/>
                    </a:cubicBezTo>
                    <a:cubicBezTo>
                      <a:pt x="419" y="2033"/>
                      <a:pt x="831" y="2424"/>
                      <a:pt x="1201" y="2424"/>
                    </a:cubicBezTo>
                    <a:cubicBezTo>
                      <a:pt x="1256" y="2424"/>
                      <a:pt x="1310" y="2416"/>
                      <a:pt x="1362" y="2398"/>
                    </a:cubicBezTo>
                    <a:cubicBezTo>
                      <a:pt x="1768" y="2258"/>
                      <a:pt x="1913" y="1617"/>
                      <a:pt x="1689" y="961"/>
                    </a:cubicBezTo>
                    <a:cubicBezTo>
                      <a:pt x="1494" y="392"/>
                      <a:pt x="1083" y="1"/>
                      <a:pt x="7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281;p69"/>
              <p:cNvSpPr/>
              <p:nvPr/>
            </p:nvSpPr>
            <p:spPr>
              <a:xfrm>
                <a:off x="-3869677" y="6557438"/>
                <a:ext cx="21621" cy="27402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806" extrusionOk="0">
                    <a:moveTo>
                      <a:pt x="529" y="0"/>
                    </a:moveTo>
                    <a:cubicBezTo>
                      <a:pt x="488" y="0"/>
                      <a:pt x="448" y="7"/>
                      <a:pt x="409" y="20"/>
                    </a:cubicBezTo>
                    <a:cubicBezTo>
                      <a:pt x="108" y="124"/>
                      <a:pt x="1" y="603"/>
                      <a:pt x="167" y="1090"/>
                    </a:cubicBezTo>
                    <a:cubicBezTo>
                      <a:pt x="312" y="1515"/>
                      <a:pt x="619" y="1806"/>
                      <a:pt x="895" y="1806"/>
                    </a:cubicBezTo>
                    <a:cubicBezTo>
                      <a:pt x="936" y="1806"/>
                      <a:pt x="976" y="1799"/>
                      <a:pt x="1015" y="1786"/>
                    </a:cubicBezTo>
                    <a:cubicBezTo>
                      <a:pt x="1316" y="1683"/>
                      <a:pt x="1425" y="1203"/>
                      <a:pt x="1258" y="716"/>
                    </a:cubicBezTo>
                    <a:cubicBezTo>
                      <a:pt x="1112" y="292"/>
                      <a:pt x="805" y="0"/>
                      <a:pt x="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282;p69"/>
              <p:cNvSpPr/>
              <p:nvPr/>
            </p:nvSpPr>
            <p:spPr>
              <a:xfrm>
                <a:off x="-3840425" y="6571730"/>
                <a:ext cx="29844" cy="3066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021" extrusionOk="0">
                    <a:moveTo>
                      <a:pt x="607" y="0"/>
                    </a:moveTo>
                    <a:cubicBezTo>
                      <a:pt x="498" y="0"/>
                      <a:pt x="399" y="29"/>
                      <a:pt x="316" y="89"/>
                    </a:cubicBezTo>
                    <a:cubicBezTo>
                      <a:pt x="1" y="317"/>
                      <a:pt x="46" y="915"/>
                      <a:pt x="414" y="1424"/>
                    </a:cubicBezTo>
                    <a:cubicBezTo>
                      <a:pt x="686" y="1799"/>
                      <a:pt x="1059" y="2020"/>
                      <a:pt x="1362" y="2020"/>
                    </a:cubicBezTo>
                    <a:cubicBezTo>
                      <a:pt x="1470" y="2020"/>
                      <a:pt x="1569" y="1992"/>
                      <a:pt x="1652" y="1932"/>
                    </a:cubicBezTo>
                    <a:cubicBezTo>
                      <a:pt x="1967" y="1704"/>
                      <a:pt x="1923" y="1106"/>
                      <a:pt x="1554" y="597"/>
                    </a:cubicBezTo>
                    <a:cubicBezTo>
                      <a:pt x="1282" y="223"/>
                      <a:pt x="910" y="0"/>
                      <a:pt x="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283;p69"/>
              <p:cNvSpPr/>
              <p:nvPr/>
            </p:nvSpPr>
            <p:spPr>
              <a:xfrm>
                <a:off x="-3846645" y="6533693"/>
                <a:ext cx="10818" cy="1370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03" extrusionOk="0">
                    <a:moveTo>
                      <a:pt x="267" y="0"/>
                    </a:moveTo>
                    <a:cubicBezTo>
                      <a:pt x="246" y="0"/>
                      <a:pt x="225" y="4"/>
                      <a:pt x="205" y="11"/>
                    </a:cubicBezTo>
                    <a:cubicBezTo>
                      <a:pt x="55" y="62"/>
                      <a:pt x="1" y="301"/>
                      <a:pt x="84" y="545"/>
                    </a:cubicBezTo>
                    <a:cubicBezTo>
                      <a:pt x="156" y="757"/>
                      <a:pt x="309" y="903"/>
                      <a:pt x="448" y="903"/>
                    </a:cubicBezTo>
                    <a:cubicBezTo>
                      <a:pt x="468" y="903"/>
                      <a:pt x="488" y="900"/>
                      <a:pt x="508" y="893"/>
                    </a:cubicBezTo>
                    <a:cubicBezTo>
                      <a:pt x="658" y="842"/>
                      <a:pt x="712" y="601"/>
                      <a:pt x="629" y="357"/>
                    </a:cubicBezTo>
                    <a:cubicBezTo>
                      <a:pt x="557" y="146"/>
                      <a:pt x="404" y="0"/>
                      <a:pt x="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284;p69"/>
              <p:cNvSpPr/>
              <p:nvPr/>
            </p:nvSpPr>
            <p:spPr>
              <a:xfrm>
                <a:off x="-3921582" y="6235751"/>
                <a:ext cx="318213" cy="110456"/>
              </a:xfrm>
              <a:custGeom>
                <a:avLst/>
                <a:gdLst/>
                <a:ahLst/>
                <a:cxnLst/>
                <a:rect l="l" t="t" r="r" b="b"/>
                <a:pathLst>
                  <a:path w="20973" h="7280" extrusionOk="0">
                    <a:moveTo>
                      <a:pt x="14391" y="0"/>
                    </a:moveTo>
                    <a:cubicBezTo>
                      <a:pt x="10696" y="0"/>
                      <a:pt x="7212" y="1542"/>
                      <a:pt x="4620" y="4126"/>
                    </a:cubicBezTo>
                    <a:cubicBezTo>
                      <a:pt x="3123" y="4716"/>
                      <a:pt x="1577" y="5177"/>
                      <a:pt x="1" y="5502"/>
                    </a:cubicBezTo>
                    <a:cubicBezTo>
                      <a:pt x="2449" y="6664"/>
                      <a:pt x="5174" y="7280"/>
                      <a:pt x="7968" y="7280"/>
                    </a:cubicBezTo>
                    <a:cubicBezTo>
                      <a:pt x="10766" y="7280"/>
                      <a:pt x="13632" y="6662"/>
                      <a:pt x="16357" y="5358"/>
                    </a:cubicBezTo>
                    <a:cubicBezTo>
                      <a:pt x="18239" y="4458"/>
                      <a:pt x="19721" y="3141"/>
                      <a:pt x="20973" y="1733"/>
                    </a:cubicBezTo>
                    <a:cubicBezTo>
                      <a:pt x="19606" y="902"/>
                      <a:pt x="18439" y="518"/>
                      <a:pt x="16783" y="217"/>
                    </a:cubicBezTo>
                    <a:cubicBezTo>
                      <a:pt x="15981" y="71"/>
                      <a:pt x="15181" y="0"/>
                      <a:pt x="14391" y="0"/>
                    </a:cubicBezTo>
                    <a:close/>
                  </a:path>
                </a:pathLst>
              </a:custGeom>
              <a:solidFill>
                <a:srgbClr val="9560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285;p69"/>
              <p:cNvSpPr/>
              <p:nvPr/>
            </p:nvSpPr>
            <p:spPr>
              <a:xfrm>
                <a:off x="-4252935" y="5993233"/>
                <a:ext cx="309534" cy="311461"/>
              </a:xfrm>
              <a:custGeom>
                <a:avLst/>
                <a:gdLst/>
                <a:ahLst/>
                <a:cxnLst/>
                <a:rect l="l" t="t" r="r" b="b"/>
                <a:pathLst>
                  <a:path w="20401" h="20528" extrusionOk="0">
                    <a:moveTo>
                      <a:pt x="9728" y="0"/>
                    </a:moveTo>
                    <a:cubicBezTo>
                      <a:pt x="8345" y="0"/>
                      <a:pt x="6978" y="303"/>
                      <a:pt x="5720" y="905"/>
                    </a:cubicBezTo>
                    <a:cubicBezTo>
                      <a:pt x="3386" y="2022"/>
                      <a:pt x="1620" y="4078"/>
                      <a:pt x="810" y="6624"/>
                    </a:cubicBezTo>
                    <a:cubicBezTo>
                      <a:pt x="1" y="9169"/>
                      <a:pt x="214" y="11993"/>
                      <a:pt x="1402" y="14475"/>
                    </a:cubicBezTo>
                    <a:cubicBezTo>
                      <a:pt x="2590" y="16959"/>
                      <a:pt x="4656" y="18895"/>
                      <a:pt x="7148" y="19860"/>
                    </a:cubicBezTo>
                    <a:cubicBezTo>
                      <a:pt x="8297" y="20306"/>
                      <a:pt x="9493" y="20528"/>
                      <a:pt x="10677" y="20528"/>
                    </a:cubicBezTo>
                    <a:cubicBezTo>
                      <a:pt x="12059" y="20528"/>
                      <a:pt x="13425" y="20226"/>
                      <a:pt x="14681" y="19624"/>
                    </a:cubicBezTo>
                    <a:cubicBezTo>
                      <a:pt x="17015" y="18507"/>
                      <a:pt x="18781" y="16449"/>
                      <a:pt x="19591" y="13905"/>
                    </a:cubicBezTo>
                    <a:cubicBezTo>
                      <a:pt x="20400" y="11359"/>
                      <a:pt x="20189" y="8534"/>
                      <a:pt x="19000" y="6052"/>
                    </a:cubicBezTo>
                    <a:cubicBezTo>
                      <a:pt x="17811" y="3570"/>
                      <a:pt x="15745" y="1633"/>
                      <a:pt x="13255" y="667"/>
                    </a:cubicBezTo>
                    <a:cubicBezTo>
                      <a:pt x="12106" y="222"/>
                      <a:pt x="10911" y="0"/>
                      <a:pt x="9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286;p69"/>
              <p:cNvSpPr/>
              <p:nvPr/>
            </p:nvSpPr>
            <p:spPr>
              <a:xfrm>
                <a:off x="-3685316" y="5721524"/>
                <a:ext cx="309534" cy="311491"/>
              </a:xfrm>
              <a:custGeom>
                <a:avLst/>
                <a:gdLst/>
                <a:ahLst/>
                <a:cxnLst/>
                <a:rect l="l" t="t" r="r" b="b"/>
                <a:pathLst>
                  <a:path w="20401" h="20530" extrusionOk="0">
                    <a:moveTo>
                      <a:pt x="9724" y="0"/>
                    </a:moveTo>
                    <a:cubicBezTo>
                      <a:pt x="8342" y="0"/>
                      <a:pt x="6976" y="303"/>
                      <a:pt x="5719" y="904"/>
                    </a:cubicBezTo>
                    <a:cubicBezTo>
                      <a:pt x="3385" y="2021"/>
                      <a:pt x="1620" y="4080"/>
                      <a:pt x="810" y="6624"/>
                    </a:cubicBezTo>
                    <a:cubicBezTo>
                      <a:pt x="0" y="9170"/>
                      <a:pt x="212" y="11994"/>
                      <a:pt x="1401" y="14476"/>
                    </a:cubicBezTo>
                    <a:cubicBezTo>
                      <a:pt x="2589" y="16958"/>
                      <a:pt x="4656" y="18896"/>
                      <a:pt x="7146" y="19861"/>
                    </a:cubicBezTo>
                    <a:cubicBezTo>
                      <a:pt x="8295" y="20307"/>
                      <a:pt x="9491" y="20529"/>
                      <a:pt x="10676" y="20529"/>
                    </a:cubicBezTo>
                    <a:cubicBezTo>
                      <a:pt x="12058" y="20529"/>
                      <a:pt x="13424" y="20227"/>
                      <a:pt x="14681" y="19625"/>
                    </a:cubicBezTo>
                    <a:cubicBezTo>
                      <a:pt x="17015" y="18507"/>
                      <a:pt x="18779" y="16450"/>
                      <a:pt x="19589" y="13904"/>
                    </a:cubicBezTo>
                    <a:cubicBezTo>
                      <a:pt x="20400" y="11360"/>
                      <a:pt x="20187" y="8535"/>
                      <a:pt x="18999" y="6053"/>
                    </a:cubicBezTo>
                    <a:cubicBezTo>
                      <a:pt x="17811" y="3569"/>
                      <a:pt x="15743" y="1634"/>
                      <a:pt x="13253" y="668"/>
                    </a:cubicBezTo>
                    <a:cubicBezTo>
                      <a:pt x="12104" y="222"/>
                      <a:pt x="10908" y="0"/>
                      <a:pt x="97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287;p69"/>
              <p:cNvSpPr/>
              <p:nvPr/>
            </p:nvSpPr>
            <p:spPr>
              <a:xfrm>
                <a:off x="-4179742" y="6052194"/>
                <a:ext cx="200262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3199" h="11583" extrusionOk="0">
                    <a:moveTo>
                      <a:pt x="7431" y="0"/>
                    </a:moveTo>
                    <a:cubicBezTo>
                      <a:pt x="6367" y="0"/>
                      <a:pt x="5254" y="242"/>
                      <a:pt x="4188" y="753"/>
                    </a:cubicBezTo>
                    <a:cubicBezTo>
                      <a:pt x="2607" y="1509"/>
                      <a:pt x="1346" y="2766"/>
                      <a:pt x="680" y="4246"/>
                    </a:cubicBezTo>
                    <a:cubicBezTo>
                      <a:pt x="15" y="5726"/>
                      <a:pt x="0" y="7308"/>
                      <a:pt x="641" y="8644"/>
                    </a:cubicBezTo>
                    <a:cubicBezTo>
                      <a:pt x="1281" y="9981"/>
                      <a:pt x="2522" y="10963"/>
                      <a:pt x="4092" y="11373"/>
                    </a:cubicBezTo>
                    <a:cubicBezTo>
                      <a:pt x="4630" y="11513"/>
                      <a:pt x="5192" y="11583"/>
                      <a:pt x="5762" y="11583"/>
                    </a:cubicBezTo>
                    <a:cubicBezTo>
                      <a:pt x="6854" y="11583"/>
                      <a:pt x="7974" y="11329"/>
                      <a:pt x="9012" y="10831"/>
                    </a:cubicBezTo>
                    <a:cubicBezTo>
                      <a:pt x="10592" y="10075"/>
                      <a:pt x="11855" y="8818"/>
                      <a:pt x="12519" y="7338"/>
                    </a:cubicBezTo>
                    <a:cubicBezTo>
                      <a:pt x="13185" y="5858"/>
                      <a:pt x="13199" y="4276"/>
                      <a:pt x="12560" y="2940"/>
                    </a:cubicBezTo>
                    <a:cubicBezTo>
                      <a:pt x="11658" y="1057"/>
                      <a:pt x="9652" y="0"/>
                      <a:pt x="74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288;p69"/>
              <p:cNvSpPr/>
              <p:nvPr/>
            </p:nvSpPr>
            <p:spPr>
              <a:xfrm>
                <a:off x="-3649221" y="5798252"/>
                <a:ext cx="200277" cy="175728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1582" extrusionOk="0">
                    <a:moveTo>
                      <a:pt x="7431" y="0"/>
                    </a:moveTo>
                    <a:cubicBezTo>
                      <a:pt x="6367" y="0"/>
                      <a:pt x="5253" y="242"/>
                      <a:pt x="4187" y="753"/>
                    </a:cubicBezTo>
                    <a:cubicBezTo>
                      <a:pt x="2607" y="1509"/>
                      <a:pt x="1345" y="2766"/>
                      <a:pt x="680" y="4246"/>
                    </a:cubicBezTo>
                    <a:cubicBezTo>
                      <a:pt x="14" y="5725"/>
                      <a:pt x="1" y="7308"/>
                      <a:pt x="641" y="8644"/>
                    </a:cubicBezTo>
                    <a:cubicBezTo>
                      <a:pt x="1280" y="9981"/>
                      <a:pt x="2521" y="10962"/>
                      <a:pt x="4092" y="11372"/>
                    </a:cubicBezTo>
                    <a:cubicBezTo>
                      <a:pt x="4630" y="11512"/>
                      <a:pt x="5192" y="11582"/>
                      <a:pt x="5762" y="11582"/>
                    </a:cubicBezTo>
                    <a:cubicBezTo>
                      <a:pt x="6853" y="11582"/>
                      <a:pt x="7973" y="11327"/>
                      <a:pt x="9013" y="10830"/>
                    </a:cubicBezTo>
                    <a:cubicBezTo>
                      <a:pt x="10593" y="10075"/>
                      <a:pt x="11854" y="8817"/>
                      <a:pt x="12520" y="7338"/>
                    </a:cubicBezTo>
                    <a:cubicBezTo>
                      <a:pt x="13184" y="5858"/>
                      <a:pt x="13199" y="4275"/>
                      <a:pt x="12559" y="2938"/>
                    </a:cubicBezTo>
                    <a:cubicBezTo>
                      <a:pt x="11658" y="1057"/>
                      <a:pt x="9653" y="0"/>
                      <a:pt x="74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289;p69"/>
              <p:cNvSpPr/>
              <p:nvPr/>
            </p:nvSpPr>
            <p:spPr>
              <a:xfrm>
                <a:off x="-4060350" y="5779423"/>
                <a:ext cx="578072" cy="543342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5811" extrusionOk="0">
                    <a:moveTo>
                      <a:pt x="19809" y="1"/>
                    </a:moveTo>
                    <a:cubicBezTo>
                      <a:pt x="16942" y="1"/>
                      <a:pt x="14060" y="646"/>
                      <a:pt x="11399" y="1921"/>
                    </a:cubicBezTo>
                    <a:cubicBezTo>
                      <a:pt x="6930" y="4060"/>
                      <a:pt x="3450" y="7795"/>
                      <a:pt x="1726" y="12305"/>
                    </a:cubicBezTo>
                    <a:cubicBezTo>
                      <a:pt x="0" y="16816"/>
                      <a:pt x="171" y="21732"/>
                      <a:pt x="2201" y="25971"/>
                    </a:cubicBezTo>
                    <a:cubicBezTo>
                      <a:pt x="4231" y="30211"/>
                      <a:pt x="7953" y="33427"/>
                      <a:pt x="12548" y="34912"/>
                    </a:cubicBezTo>
                    <a:cubicBezTo>
                      <a:pt x="14406" y="35513"/>
                      <a:pt x="16345" y="35810"/>
                      <a:pt x="18292" y="35810"/>
                    </a:cubicBezTo>
                    <a:cubicBezTo>
                      <a:pt x="21159" y="35810"/>
                      <a:pt x="24041" y="35165"/>
                      <a:pt x="26703" y="33890"/>
                    </a:cubicBezTo>
                    <a:cubicBezTo>
                      <a:pt x="31171" y="31752"/>
                      <a:pt x="34651" y="28016"/>
                      <a:pt x="36376" y="23506"/>
                    </a:cubicBezTo>
                    <a:cubicBezTo>
                      <a:pt x="38100" y="18995"/>
                      <a:pt x="37929" y="14079"/>
                      <a:pt x="35899" y="9840"/>
                    </a:cubicBezTo>
                    <a:cubicBezTo>
                      <a:pt x="33870" y="5600"/>
                      <a:pt x="30149" y="2384"/>
                      <a:pt x="25554" y="899"/>
                    </a:cubicBezTo>
                    <a:cubicBezTo>
                      <a:pt x="23695" y="299"/>
                      <a:pt x="21755" y="1"/>
                      <a:pt x="19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290;p69"/>
              <p:cNvSpPr/>
              <p:nvPr/>
            </p:nvSpPr>
            <p:spPr>
              <a:xfrm>
                <a:off x="-3995351" y="5866057"/>
                <a:ext cx="469179" cy="385275"/>
              </a:xfrm>
              <a:custGeom>
                <a:avLst/>
                <a:gdLst/>
                <a:ahLst/>
                <a:cxnLst/>
                <a:rect l="l" t="t" r="r" b="b"/>
                <a:pathLst>
                  <a:path w="30923" h="25393" extrusionOk="0">
                    <a:moveTo>
                      <a:pt x="15929" y="0"/>
                    </a:moveTo>
                    <a:cubicBezTo>
                      <a:pt x="13561" y="0"/>
                      <a:pt x="11506" y="925"/>
                      <a:pt x="10463" y="3222"/>
                    </a:cubicBezTo>
                    <a:cubicBezTo>
                      <a:pt x="9837" y="3061"/>
                      <a:pt x="9244" y="2985"/>
                      <a:pt x="8685" y="2985"/>
                    </a:cubicBezTo>
                    <a:cubicBezTo>
                      <a:pt x="1825" y="2985"/>
                      <a:pt x="1" y="14382"/>
                      <a:pt x="2500" y="19606"/>
                    </a:cubicBezTo>
                    <a:cubicBezTo>
                      <a:pt x="4283" y="23330"/>
                      <a:pt x="8345" y="25393"/>
                      <a:pt x="12941" y="25393"/>
                    </a:cubicBezTo>
                    <a:cubicBezTo>
                      <a:pt x="15317" y="25393"/>
                      <a:pt x="17836" y="24842"/>
                      <a:pt x="20256" y="23684"/>
                    </a:cubicBezTo>
                    <a:cubicBezTo>
                      <a:pt x="27358" y="20284"/>
                      <a:pt x="30922" y="12949"/>
                      <a:pt x="28217" y="7299"/>
                    </a:cubicBezTo>
                    <a:cubicBezTo>
                      <a:pt x="26427" y="3557"/>
                      <a:pt x="20575" y="0"/>
                      <a:pt x="159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291;p69"/>
              <p:cNvSpPr/>
              <p:nvPr/>
            </p:nvSpPr>
            <p:spPr>
              <a:xfrm>
                <a:off x="-3792358" y="6039206"/>
                <a:ext cx="66759" cy="45502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2999" extrusionOk="0">
                    <a:moveTo>
                      <a:pt x="3354" y="1"/>
                    </a:moveTo>
                    <a:cubicBezTo>
                      <a:pt x="2946" y="1"/>
                      <a:pt x="2421" y="178"/>
                      <a:pt x="1850" y="452"/>
                    </a:cubicBezTo>
                    <a:cubicBezTo>
                      <a:pt x="806" y="953"/>
                      <a:pt x="1" y="1584"/>
                      <a:pt x="308" y="2226"/>
                    </a:cubicBezTo>
                    <a:cubicBezTo>
                      <a:pt x="518" y="2668"/>
                      <a:pt x="1201" y="2998"/>
                      <a:pt x="1947" y="2998"/>
                    </a:cubicBezTo>
                    <a:cubicBezTo>
                      <a:pt x="2285" y="2998"/>
                      <a:pt x="2637" y="2930"/>
                      <a:pt x="2963" y="2774"/>
                    </a:cubicBezTo>
                    <a:cubicBezTo>
                      <a:pt x="4007" y="2274"/>
                      <a:pt x="4399" y="1056"/>
                      <a:pt x="4092" y="414"/>
                    </a:cubicBezTo>
                    <a:cubicBezTo>
                      <a:pt x="3953" y="123"/>
                      <a:pt x="3693" y="1"/>
                      <a:pt x="3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292;p69"/>
              <p:cNvSpPr/>
              <p:nvPr/>
            </p:nvSpPr>
            <p:spPr>
              <a:xfrm>
                <a:off x="-3761619" y="6062117"/>
                <a:ext cx="51420" cy="10484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6910" extrusionOk="0">
                    <a:moveTo>
                      <a:pt x="318" y="0"/>
                    </a:moveTo>
                    <a:cubicBezTo>
                      <a:pt x="156" y="0"/>
                      <a:pt x="0" y="160"/>
                      <a:pt x="118" y="326"/>
                    </a:cubicBezTo>
                    <a:cubicBezTo>
                      <a:pt x="1495" y="2245"/>
                      <a:pt x="2450" y="4433"/>
                      <a:pt x="2921" y="6748"/>
                    </a:cubicBezTo>
                    <a:cubicBezTo>
                      <a:pt x="2944" y="6861"/>
                      <a:pt x="3027" y="6909"/>
                      <a:pt x="3114" y="6909"/>
                    </a:cubicBezTo>
                    <a:cubicBezTo>
                      <a:pt x="3246" y="6909"/>
                      <a:pt x="3389" y="6799"/>
                      <a:pt x="3354" y="6630"/>
                    </a:cubicBezTo>
                    <a:cubicBezTo>
                      <a:pt x="2876" y="4276"/>
                      <a:pt x="1905" y="2049"/>
                      <a:pt x="505" y="99"/>
                    </a:cubicBezTo>
                    <a:cubicBezTo>
                      <a:pt x="456" y="29"/>
                      <a:pt x="386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293;p69"/>
              <p:cNvSpPr/>
              <p:nvPr/>
            </p:nvSpPr>
            <p:spPr>
              <a:xfrm>
                <a:off x="-3806848" y="6096771"/>
                <a:ext cx="148220" cy="78988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5206" extrusionOk="0">
                    <a:moveTo>
                      <a:pt x="9284" y="1"/>
                    </a:moveTo>
                    <a:cubicBezTo>
                      <a:pt x="9172" y="1"/>
                      <a:pt x="9066" y="72"/>
                      <a:pt x="9078" y="217"/>
                    </a:cubicBezTo>
                    <a:cubicBezTo>
                      <a:pt x="9298" y="3021"/>
                      <a:pt x="6529" y="4762"/>
                      <a:pt x="3883" y="4762"/>
                    </a:cubicBezTo>
                    <a:cubicBezTo>
                      <a:pt x="2599" y="4762"/>
                      <a:pt x="1343" y="4352"/>
                      <a:pt x="473" y="3454"/>
                    </a:cubicBezTo>
                    <a:cubicBezTo>
                      <a:pt x="427" y="3406"/>
                      <a:pt x="374" y="3386"/>
                      <a:pt x="323" y="3386"/>
                    </a:cubicBezTo>
                    <a:cubicBezTo>
                      <a:pt x="153" y="3386"/>
                      <a:pt x="0" y="3611"/>
                      <a:pt x="155" y="3770"/>
                    </a:cubicBezTo>
                    <a:cubicBezTo>
                      <a:pt x="1110" y="4756"/>
                      <a:pt x="2478" y="5205"/>
                      <a:pt x="3877" y="5205"/>
                    </a:cubicBezTo>
                    <a:cubicBezTo>
                      <a:pt x="6760" y="5205"/>
                      <a:pt x="9769" y="3293"/>
                      <a:pt x="9527" y="217"/>
                    </a:cubicBezTo>
                    <a:cubicBezTo>
                      <a:pt x="9516" y="73"/>
                      <a:pt x="9397" y="1"/>
                      <a:pt x="9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294;p69"/>
              <p:cNvSpPr/>
              <p:nvPr/>
            </p:nvSpPr>
            <p:spPr>
              <a:xfrm>
                <a:off x="-3894287" y="5988940"/>
                <a:ext cx="41254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4486" extrusionOk="0">
                    <a:moveTo>
                      <a:pt x="1359" y="1"/>
                    </a:moveTo>
                    <a:cubicBezTo>
                      <a:pt x="607" y="1"/>
                      <a:pt x="0" y="1004"/>
                      <a:pt x="0" y="2243"/>
                    </a:cubicBezTo>
                    <a:cubicBezTo>
                      <a:pt x="0" y="3481"/>
                      <a:pt x="608" y="4486"/>
                      <a:pt x="1359" y="4486"/>
                    </a:cubicBezTo>
                    <a:cubicBezTo>
                      <a:pt x="2110" y="4486"/>
                      <a:pt x="2718" y="3481"/>
                      <a:pt x="2718" y="2243"/>
                    </a:cubicBezTo>
                    <a:cubicBezTo>
                      <a:pt x="2718" y="1004"/>
                      <a:pt x="2110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95;p69"/>
              <p:cNvSpPr/>
              <p:nvPr/>
            </p:nvSpPr>
            <p:spPr>
              <a:xfrm>
                <a:off x="-3734642" y="5937763"/>
                <a:ext cx="41254" cy="68049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4485" extrusionOk="0">
                    <a:moveTo>
                      <a:pt x="1360" y="0"/>
                    </a:moveTo>
                    <a:cubicBezTo>
                      <a:pt x="609" y="0"/>
                      <a:pt x="0" y="1004"/>
                      <a:pt x="0" y="2242"/>
                    </a:cubicBezTo>
                    <a:cubicBezTo>
                      <a:pt x="0" y="3480"/>
                      <a:pt x="609" y="4485"/>
                      <a:pt x="1360" y="4485"/>
                    </a:cubicBezTo>
                    <a:cubicBezTo>
                      <a:pt x="2110" y="4485"/>
                      <a:pt x="2719" y="3480"/>
                      <a:pt x="2719" y="2242"/>
                    </a:cubicBezTo>
                    <a:cubicBezTo>
                      <a:pt x="2719" y="1004"/>
                      <a:pt x="2110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96;p69"/>
              <p:cNvSpPr/>
              <p:nvPr/>
            </p:nvSpPr>
            <p:spPr>
              <a:xfrm>
                <a:off x="-3695770" y="5965710"/>
                <a:ext cx="114522" cy="114537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7549" extrusionOk="0">
                    <a:moveTo>
                      <a:pt x="3773" y="0"/>
                    </a:moveTo>
                    <a:cubicBezTo>
                      <a:pt x="1690" y="0"/>
                      <a:pt x="1" y="1689"/>
                      <a:pt x="1" y="3774"/>
                    </a:cubicBezTo>
                    <a:cubicBezTo>
                      <a:pt x="1" y="5858"/>
                      <a:pt x="1690" y="7548"/>
                      <a:pt x="3773" y="7548"/>
                    </a:cubicBezTo>
                    <a:cubicBezTo>
                      <a:pt x="5857" y="7548"/>
                      <a:pt x="7547" y="5858"/>
                      <a:pt x="7547" y="3774"/>
                    </a:cubicBezTo>
                    <a:cubicBezTo>
                      <a:pt x="7547" y="1689"/>
                      <a:pt x="5857" y="0"/>
                      <a:pt x="3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97;p69"/>
              <p:cNvSpPr/>
              <p:nvPr/>
            </p:nvSpPr>
            <p:spPr>
              <a:xfrm>
                <a:off x="-3930929" y="6057201"/>
                <a:ext cx="114522" cy="114537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7549" extrusionOk="0">
                    <a:moveTo>
                      <a:pt x="3773" y="0"/>
                    </a:moveTo>
                    <a:cubicBezTo>
                      <a:pt x="1688" y="0"/>
                      <a:pt x="1" y="1689"/>
                      <a:pt x="1" y="3774"/>
                    </a:cubicBezTo>
                    <a:cubicBezTo>
                      <a:pt x="1" y="5858"/>
                      <a:pt x="1690" y="7548"/>
                      <a:pt x="3773" y="7548"/>
                    </a:cubicBezTo>
                    <a:cubicBezTo>
                      <a:pt x="5857" y="7548"/>
                      <a:pt x="7548" y="5858"/>
                      <a:pt x="7548" y="3774"/>
                    </a:cubicBezTo>
                    <a:cubicBezTo>
                      <a:pt x="7548" y="1689"/>
                      <a:pt x="5857" y="0"/>
                      <a:pt x="3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1" name="7"/>
          <p:cNvGrpSpPr/>
          <p:nvPr/>
        </p:nvGrpSpPr>
        <p:grpSpPr>
          <a:xfrm>
            <a:off x="4572000" y="1779662"/>
            <a:ext cx="1152128" cy="1368152"/>
            <a:chOff x="4572000" y="1779662"/>
            <a:chExt cx="1152128" cy="1368152"/>
          </a:xfrm>
        </p:grpSpPr>
        <p:sp>
          <p:nvSpPr>
            <p:cNvPr id="13" name="12 Rectángulo"/>
            <p:cNvSpPr/>
            <p:nvPr/>
          </p:nvSpPr>
          <p:spPr>
            <a:xfrm>
              <a:off x="4572000" y="177966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49" name="Google Shape;350;p42"/>
            <p:cNvGrpSpPr/>
            <p:nvPr/>
          </p:nvGrpSpPr>
          <p:grpSpPr>
            <a:xfrm>
              <a:off x="4652641" y="2011477"/>
              <a:ext cx="1020986" cy="1025481"/>
              <a:chOff x="-2510341" y="-332542"/>
              <a:chExt cx="908362" cy="785304"/>
            </a:xfrm>
          </p:grpSpPr>
          <p:sp>
            <p:nvSpPr>
              <p:cNvPr id="250" name="Google Shape;351;p42"/>
              <p:cNvSpPr/>
              <p:nvPr/>
            </p:nvSpPr>
            <p:spPr>
              <a:xfrm>
                <a:off x="-2131775" y="85805"/>
                <a:ext cx="76640" cy="247482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270" extrusionOk="0">
                    <a:moveTo>
                      <a:pt x="2955" y="1"/>
                    </a:moveTo>
                    <a:cubicBezTo>
                      <a:pt x="2810" y="1"/>
                      <a:pt x="2654" y="122"/>
                      <a:pt x="2693" y="307"/>
                    </a:cubicBezTo>
                    <a:cubicBezTo>
                      <a:pt x="2952" y="1558"/>
                      <a:pt x="3204" y="2825"/>
                      <a:pt x="3321" y="4098"/>
                    </a:cubicBezTo>
                    <a:cubicBezTo>
                      <a:pt x="3335" y="4249"/>
                      <a:pt x="3366" y="4703"/>
                      <a:pt x="3321" y="4718"/>
                    </a:cubicBezTo>
                    <a:cubicBezTo>
                      <a:pt x="3154" y="4770"/>
                      <a:pt x="2965" y="4785"/>
                      <a:pt x="2773" y="4785"/>
                    </a:cubicBezTo>
                    <a:cubicBezTo>
                      <a:pt x="2567" y="4785"/>
                      <a:pt x="2359" y="4768"/>
                      <a:pt x="2174" y="4764"/>
                    </a:cubicBezTo>
                    <a:cubicBezTo>
                      <a:pt x="1554" y="4753"/>
                      <a:pt x="933" y="4708"/>
                      <a:pt x="315" y="4653"/>
                    </a:cubicBezTo>
                    <a:cubicBezTo>
                      <a:pt x="307" y="4652"/>
                      <a:pt x="298" y="4652"/>
                      <a:pt x="290" y="4652"/>
                    </a:cubicBezTo>
                    <a:cubicBezTo>
                      <a:pt x="1" y="4652"/>
                      <a:pt x="11" y="5117"/>
                      <a:pt x="315" y="5143"/>
                    </a:cubicBezTo>
                    <a:cubicBezTo>
                      <a:pt x="1067" y="5211"/>
                      <a:pt x="1823" y="5259"/>
                      <a:pt x="2580" y="5259"/>
                    </a:cubicBezTo>
                    <a:cubicBezTo>
                      <a:pt x="2625" y="5259"/>
                      <a:pt x="2670" y="5259"/>
                      <a:pt x="2716" y="5258"/>
                    </a:cubicBezTo>
                    <a:cubicBezTo>
                      <a:pt x="3220" y="5255"/>
                      <a:pt x="3762" y="5270"/>
                      <a:pt x="3828" y="4679"/>
                    </a:cubicBezTo>
                    <a:cubicBezTo>
                      <a:pt x="3922" y="3866"/>
                      <a:pt x="3671" y="2929"/>
                      <a:pt x="3536" y="2132"/>
                    </a:cubicBezTo>
                    <a:cubicBezTo>
                      <a:pt x="3425" y="1478"/>
                      <a:pt x="3301" y="827"/>
                      <a:pt x="3166" y="177"/>
                    </a:cubicBezTo>
                    <a:cubicBezTo>
                      <a:pt x="3141" y="54"/>
                      <a:pt x="3050" y="1"/>
                      <a:pt x="2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352;p42"/>
              <p:cNvSpPr/>
              <p:nvPr/>
            </p:nvSpPr>
            <p:spPr>
              <a:xfrm>
                <a:off x="-2036538" y="85806"/>
                <a:ext cx="68692" cy="92278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5270" extrusionOk="0">
                    <a:moveTo>
                      <a:pt x="2954" y="1"/>
                    </a:moveTo>
                    <a:cubicBezTo>
                      <a:pt x="2810" y="1"/>
                      <a:pt x="2654" y="122"/>
                      <a:pt x="2693" y="307"/>
                    </a:cubicBezTo>
                    <a:lnTo>
                      <a:pt x="2694" y="307"/>
                    </a:lnTo>
                    <a:cubicBezTo>
                      <a:pt x="2953" y="1558"/>
                      <a:pt x="3204" y="2825"/>
                      <a:pt x="3323" y="4098"/>
                    </a:cubicBezTo>
                    <a:cubicBezTo>
                      <a:pt x="3336" y="4249"/>
                      <a:pt x="3366" y="4703"/>
                      <a:pt x="3322" y="4718"/>
                    </a:cubicBezTo>
                    <a:cubicBezTo>
                      <a:pt x="3155" y="4770"/>
                      <a:pt x="2965" y="4785"/>
                      <a:pt x="2774" y="4785"/>
                    </a:cubicBezTo>
                    <a:cubicBezTo>
                      <a:pt x="2568" y="4785"/>
                      <a:pt x="2359" y="4768"/>
                      <a:pt x="2174" y="4764"/>
                    </a:cubicBezTo>
                    <a:cubicBezTo>
                      <a:pt x="1554" y="4753"/>
                      <a:pt x="933" y="4708"/>
                      <a:pt x="316" y="4653"/>
                    </a:cubicBezTo>
                    <a:cubicBezTo>
                      <a:pt x="307" y="4652"/>
                      <a:pt x="299" y="4652"/>
                      <a:pt x="291" y="4652"/>
                    </a:cubicBezTo>
                    <a:cubicBezTo>
                      <a:pt x="0" y="4652"/>
                      <a:pt x="12" y="5117"/>
                      <a:pt x="316" y="5143"/>
                    </a:cubicBezTo>
                    <a:cubicBezTo>
                      <a:pt x="1068" y="5211"/>
                      <a:pt x="1824" y="5259"/>
                      <a:pt x="2579" y="5259"/>
                    </a:cubicBezTo>
                    <a:cubicBezTo>
                      <a:pt x="2625" y="5259"/>
                      <a:pt x="2670" y="5259"/>
                      <a:pt x="2715" y="5258"/>
                    </a:cubicBezTo>
                    <a:cubicBezTo>
                      <a:pt x="3221" y="5255"/>
                      <a:pt x="3761" y="5270"/>
                      <a:pt x="3828" y="4679"/>
                    </a:cubicBezTo>
                    <a:cubicBezTo>
                      <a:pt x="3922" y="3866"/>
                      <a:pt x="3672" y="2929"/>
                      <a:pt x="3536" y="2132"/>
                    </a:cubicBezTo>
                    <a:cubicBezTo>
                      <a:pt x="3424" y="1478"/>
                      <a:pt x="3302" y="827"/>
                      <a:pt x="3166" y="177"/>
                    </a:cubicBezTo>
                    <a:cubicBezTo>
                      <a:pt x="3140" y="54"/>
                      <a:pt x="3050" y="1"/>
                      <a:pt x="2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353;p42"/>
              <p:cNvSpPr/>
              <p:nvPr/>
            </p:nvSpPr>
            <p:spPr>
              <a:xfrm>
                <a:off x="-2293672" y="-332542"/>
                <a:ext cx="691693" cy="785304"/>
              </a:xfrm>
              <a:custGeom>
                <a:avLst/>
                <a:gdLst/>
                <a:ahLst/>
                <a:cxnLst/>
                <a:rect l="l" t="t" r="r" b="b"/>
                <a:pathLst>
                  <a:path w="36008" h="37999" extrusionOk="0">
                    <a:moveTo>
                      <a:pt x="7445" y="0"/>
                    </a:moveTo>
                    <a:cubicBezTo>
                      <a:pt x="3146" y="0"/>
                      <a:pt x="1" y="2326"/>
                      <a:pt x="1" y="2326"/>
                    </a:cubicBezTo>
                    <a:cubicBezTo>
                      <a:pt x="614" y="7347"/>
                      <a:pt x="369" y="14941"/>
                      <a:pt x="3920" y="20575"/>
                    </a:cubicBezTo>
                    <a:cubicBezTo>
                      <a:pt x="7398" y="26091"/>
                      <a:pt x="19719" y="25718"/>
                      <a:pt x="21925" y="26699"/>
                    </a:cubicBezTo>
                    <a:cubicBezTo>
                      <a:pt x="24129" y="27679"/>
                      <a:pt x="34048" y="37999"/>
                      <a:pt x="34048" y="37999"/>
                    </a:cubicBezTo>
                    <a:lnTo>
                      <a:pt x="36008" y="37999"/>
                    </a:lnTo>
                    <a:cubicBezTo>
                      <a:pt x="34906" y="35457"/>
                      <a:pt x="26456" y="23025"/>
                      <a:pt x="24129" y="19474"/>
                    </a:cubicBezTo>
                    <a:cubicBezTo>
                      <a:pt x="21801" y="15921"/>
                      <a:pt x="18615" y="3797"/>
                      <a:pt x="12125" y="979"/>
                    </a:cubicBezTo>
                    <a:cubicBezTo>
                      <a:pt x="10485" y="266"/>
                      <a:pt x="8899" y="0"/>
                      <a:pt x="744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354;p42"/>
              <p:cNvSpPr/>
              <p:nvPr/>
            </p:nvSpPr>
            <p:spPr>
              <a:xfrm>
                <a:off x="-2175007" y="-171731"/>
                <a:ext cx="421781" cy="313832"/>
              </a:xfrm>
              <a:custGeom>
                <a:avLst/>
                <a:gdLst/>
                <a:ahLst/>
                <a:cxnLst/>
                <a:rect l="l" t="t" r="r" b="b"/>
                <a:pathLst>
                  <a:path w="24088" h="17923" extrusionOk="0">
                    <a:moveTo>
                      <a:pt x="7313" y="0"/>
                    </a:moveTo>
                    <a:cubicBezTo>
                      <a:pt x="5613" y="0"/>
                      <a:pt x="4223" y="534"/>
                      <a:pt x="3430" y="1593"/>
                    </a:cubicBezTo>
                    <a:cubicBezTo>
                      <a:pt x="1" y="6164"/>
                      <a:pt x="3186" y="13349"/>
                      <a:pt x="9880" y="15146"/>
                    </a:cubicBezTo>
                    <a:cubicBezTo>
                      <a:pt x="13998" y="16251"/>
                      <a:pt x="24087" y="17922"/>
                      <a:pt x="24087" y="17922"/>
                    </a:cubicBezTo>
                    <a:cubicBezTo>
                      <a:pt x="22017" y="5876"/>
                      <a:pt x="12955" y="0"/>
                      <a:pt x="7313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355;p42"/>
              <p:cNvSpPr/>
              <p:nvPr/>
            </p:nvSpPr>
            <p:spPr>
              <a:xfrm>
                <a:off x="-2510341" y="-293731"/>
                <a:ext cx="261305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729" extrusionOk="0">
                    <a:moveTo>
                      <a:pt x="4409" y="1"/>
                    </a:moveTo>
                    <a:cubicBezTo>
                      <a:pt x="4409" y="1"/>
                      <a:pt x="326" y="859"/>
                      <a:pt x="163" y="1430"/>
                    </a:cubicBezTo>
                    <a:cubicBezTo>
                      <a:pt x="1" y="2002"/>
                      <a:pt x="4667" y="2729"/>
                      <a:pt x="4667" y="2729"/>
                    </a:cubicBezTo>
                    <a:lnTo>
                      <a:pt x="4409" y="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356;p42"/>
              <p:cNvSpPr/>
              <p:nvPr/>
            </p:nvSpPr>
            <p:spPr>
              <a:xfrm>
                <a:off x="-2189961" y="-298853"/>
                <a:ext cx="35423" cy="4580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616" extrusionOk="0">
                    <a:moveTo>
                      <a:pt x="1013" y="0"/>
                    </a:moveTo>
                    <a:cubicBezTo>
                      <a:pt x="455" y="0"/>
                      <a:pt x="1" y="586"/>
                      <a:pt x="1" y="1309"/>
                    </a:cubicBezTo>
                    <a:cubicBezTo>
                      <a:pt x="1" y="2030"/>
                      <a:pt x="455" y="2616"/>
                      <a:pt x="1013" y="2616"/>
                    </a:cubicBezTo>
                    <a:cubicBezTo>
                      <a:pt x="1569" y="2616"/>
                      <a:pt x="2022" y="2030"/>
                      <a:pt x="2022" y="1309"/>
                    </a:cubicBezTo>
                    <a:cubicBezTo>
                      <a:pt x="2022" y="587"/>
                      <a:pt x="1570" y="0"/>
                      <a:pt x="1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357;p42"/>
              <p:cNvSpPr/>
              <p:nvPr/>
            </p:nvSpPr>
            <p:spPr>
              <a:xfrm>
                <a:off x="-2093901" y="-114543"/>
                <a:ext cx="295779" cy="204622"/>
              </a:xfrm>
              <a:custGeom>
                <a:avLst/>
                <a:gdLst/>
                <a:ahLst/>
                <a:cxnLst/>
                <a:rect l="l" t="t" r="r" b="b"/>
                <a:pathLst>
                  <a:path w="16892" h="11686" extrusionOk="0">
                    <a:moveTo>
                      <a:pt x="108" y="0"/>
                    </a:moveTo>
                    <a:cubicBezTo>
                      <a:pt x="1" y="1100"/>
                      <a:pt x="2" y="2208"/>
                      <a:pt x="70" y="3317"/>
                    </a:cubicBezTo>
                    <a:cubicBezTo>
                      <a:pt x="106" y="3872"/>
                      <a:pt x="165" y="4427"/>
                      <a:pt x="266" y="4977"/>
                    </a:cubicBezTo>
                    <a:cubicBezTo>
                      <a:pt x="369" y="5528"/>
                      <a:pt x="501" y="6078"/>
                      <a:pt x="700" y="6615"/>
                    </a:cubicBezTo>
                    <a:cubicBezTo>
                      <a:pt x="899" y="7151"/>
                      <a:pt x="1172" y="7677"/>
                      <a:pt x="1582" y="8130"/>
                    </a:cubicBezTo>
                    <a:cubicBezTo>
                      <a:pt x="1688" y="8240"/>
                      <a:pt x="1795" y="8351"/>
                      <a:pt x="1921" y="8442"/>
                    </a:cubicBezTo>
                    <a:cubicBezTo>
                      <a:pt x="1992" y="8494"/>
                      <a:pt x="2027" y="8527"/>
                      <a:pt x="2130" y="8591"/>
                    </a:cubicBezTo>
                    <a:lnTo>
                      <a:pt x="2309" y="8694"/>
                    </a:lnTo>
                    <a:cubicBezTo>
                      <a:pt x="2520" y="8827"/>
                      <a:pt x="2855" y="8974"/>
                      <a:pt x="3178" y="9026"/>
                    </a:cubicBezTo>
                    <a:lnTo>
                      <a:pt x="3424" y="9060"/>
                    </a:lnTo>
                    <a:cubicBezTo>
                      <a:pt x="3441" y="9062"/>
                      <a:pt x="3457" y="9063"/>
                      <a:pt x="3473" y="9063"/>
                    </a:cubicBezTo>
                    <a:cubicBezTo>
                      <a:pt x="3541" y="9063"/>
                      <a:pt x="3612" y="9050"/>
                      <a:pt x="3681" y="9046"/>
                    </a:cubicBezTo>
                    <a:cubicBezTo>
                      <a:pt x="3855" y="9044"/>
                      <a:pt x="4020" y="8975"/>
                      <a:pt x="4185" y="8916"/>
                    </a:cubicBezTo>
                    <a:cubicBezTo>
                      <a:pt x="4494" y="8764"/>
                      <a:pt x="4763" y="8541"/>
                      <a:pt x="4948" y="8283"/>
                    </a:cubicBezTo>
                    <a:cubicBezTo>
                      <a:pt x="5094" y="8084"/>
                      <a:pt x="5218" y="7869"/>
                      <a:pt x="5318" y="7643"/>
                    </a:cubicBezTo>
                    <a:cubicBezTo>
                      <a:pt x="5342" y="7694"/>
                      <a:pt x="5362" y="7747"/>
                      <a:pt x="5388" y="7798"/>
                    </a:cubicBezTo>
                    <a:cubicBezTo>
                      <a:pt x="5566" y="8162"/>
                      <a:pt x="5762" y="8520"/>
                      <a:pt x="5992" y="8861"/>
                    </a:cubicBezTo>
                    <a:cubicBezTo>
                      <a:pt x="6104" y="9034"/>
                      <a:pt x="6234" y="9199"/>
                      <a:pt x="6363" y="9364"/>
                    </a:cubicBezTo>
                    <a:cubicBezTo>
                      <a:pt x="6497" y="9528"/>
                      <a:pt x="6642" y="9683"/>
                      <a:pt x="6796" y="9828"/>
                    </a:cubicBezTo>
                    <a:cubicBezTo>
                      <a:pt x="6956" y="9973"/>
                      <a:pt x="7120" y="10115"/>
                      <a:pt x="7313" y="10231"/>
                    </a:cubicBezTo>
                    <a:cubicBezTo>
                      <a:pt x="7405" y="10298"/>
                      <a:pt x="7502" y="10355"/>
                      <a:pt x="7606" y="10397"/>
                    </a:cubicBezTo>
                    <a:cubicBezTo>
                      <a:pt x="7711" y="10442"/>
                      <a:pt x="7812" y="10497"/>
                      <a:pt x="7923" y="10532"/>
                    </a:cubicBezTo>
                    <a:cubicBezTo>
                      <a:pt x="8130" y="10586"/>
                      <a:pt x="8336" y="10643"/>
                      <a:pt x="8554" y="10643"/>
                    </a:cubicBezTo>
                    <a:cubicBezTo>
                      <a:pt x="8575" y="10643"/>
                      <a:pt x="8596" y="10642"/>
                      <a:pt x="8617" y="10641"/>
                    </a:cubicBezTo>
                    <a:lnTo>
                      <a:pt x="8794" y="10642"/>
                    </a:lnTo>
                    <a:lnTo>
                      <a:pt x="8836" y="10642"/>
                    </a:lnTo>
                    <a:lnTo>
                      <a:pt x="8867" y="10639"/>
                    </a:lnTo>
                    <a:lnTo>
                      <a:pt x="8903" y="10632"/>
                    </a:lnTo>
                    <a:lnTo>
                      <a:pt x="8975" y="10621"/>
                    </a:lnTo>
                    <a:lnTo>
                      <a:pt x="9266" y="10571"/>
                    </a:lnTo>
                    <a:cubicBezTo>
                      <a:pt x="9502" y="10502"/>
                      <a:pt x="9736" y="10422"/>
                      <a:pt x="9930" y="10302"/>
                    </a:cubicBezTo>
                    <a:cubicBezTo>
                      <a:pt x="10035" y="10253"/>
                      <a:pt x="10124" y="10176"/>
                      <a:pt x="10217" y="10107"/>
                    </a:cubicBezTo>
                    <a:cubicBezTo>
                      <a:pt x="10314" y="10040"/>
                      <a:pt x="10393" y="9956"/>
                      <a:pt x="10471" y="9872"/>
                    </a:cubicBezTo>
                    <a:cubicBezTo>
                      <a:pt x="10552" y="9791"/>
                      <a:pt x="10623" y="9702"/>
                      <a:pt x="10687" y="9607"/>
                    </a:cubicBezTo>
                    <a:cubicBezTo>
                      <a:pt x="10753" y="9517"/>
                      <a:pt x="10813" y="9420"/>
                      <a:pt x="10863" y="9320"/>
                    </a:cubicBezTo>
                    <a:cubicBezTo>
                      <a:pt x="10968" y="9128"/>
                      <a:pt x="11053" y="8925"/>
                      <a:pt x="11116" y="8715"/>
                    </a:cubicBezTo>
                    <a:cubicBezTo>
                      <a:pt x="11150" y="8605"/>
                      <a:pt x="11180" y="8494"/>
                      <a:pt x="11202" y="8381"/>
                    </a:cubicBezTo>
                    <a:cubicBezTo>
                      <a:pt x="11277" y="8480"/>
                      <a:pt x="11351" y="8579"/>
                      <a:pt x="11427" y="8677"/>
                    </a:cubicBezTo>
                    <a:cubicBezTo>
                      <a:pt x="11690" y="9015"/>
                      <a:pt x="11969" y="9340"/>
                      <a:pt x="12254" y="9661"/>
                    </a:cubicBezTo>
                    <a:cubicBezTo>
                      <a:pt x="12401" y="9818"/>
                      <a:pt x="12546" y="9976"/>
                      <a:pt x="12697" y="10128"/>
                    </a:cubicBezTo>
                    <a:cubicBezTo>
                      <a:pt x="12853" y="10277"/>
                      <a:pt x="13001" y="10434"/>
                      <a:pt x="13170" y="10571"/>
                    </a:cubicBezTo>
                    <a:cubicBezTo>
                      <a:pt x="13331" y="10718"/>
                      <a:pt x="13501" y="10854"/>
                      <a:pt x="13679" y="10980"/>
                    </a:cubicBezTo>
                    <a:cubicBezTo>
                      <a:pt x="13847" y="11118"/>
                      <a:pt x="14045" y="11224"/>
                      <a:pt x="14231" y="11343"/>
                    </a:cubicBezTo>
                    <a:cubicBezTo>
                      <a:pt x="14434" y="11437"/>
                      <a:pt x="14627" y="11552"/>
                      <a:pt x="14856" y="11603"/>
                    </a:cubicBezTo>
                    <a:cubicBezTo>
                      <a:pt x="14966" y="11634"/>
                      <a:pt x="15072" y="11673"/>
                      <a:pt x="15192" y="11673"/>
                    </a:cubicBezTo>
                    <a:cubicBezTo>
                      <a:pt x="15194" y="11673"/>
                      <a:pt x="15196" y="11673"/>
                      <a:pt x="15198" y="11673"/>
                    </a:cubicBezTo>
                    <a:cubicBezTo>
                      <a:pt x="15202" y="11673"/>
                      <a:pt x="15207" y="11673"/>
                      <a:pt x="15211" y="11673"/>
                    </a:cubicBezTo>
                    <a:cubicBezTo>
                      <a:pt x="15290" y="11673"/>
                      <a:pt x="15360" y="11686"/>
                      <a:pt x="15438" y="11686"/>
                    </a:cubicBezTo>
                    <a:cubicBezTo>
                      <a:pt x="15477" y="11686"/>
                      <a:pt x="15518" y="11683"/>
                      <a:pt x="15563" y="11673"/>
                    </a:cubicBezTo>
                    <a:cubicBezTo>
                      <a:pt x="15669" y="11648"/>
                      <a:pt x="15763" y="11648"/>
                      <a:pt x="15880" y="11602"/>
                    </a:cubicBezTo>
                    <a:cubicBezTo>
                      <a:pt x="15993" y="11547"/>
                      <a:pt x="16127" y="11517"/>
                      <a:pt x="16213" y="11434"/>
                    </a:cubicBezTo>
                    <a:cubicBezTo>
                      <a:pt x="16307" y="11360"/>
                      <a:pt x="16405" y="11290"/>
                      <a:pt x="16470" y="11192"/>
                    </a:cubicBezTo>
                    <a:cubicBezTo>
                      <a:pt x="16506" y="11147"/>
                      <a:pt x="16543" y="11102"/>
                      <a:pt x="16576" y="11054"/>
                    </a:cubicBezTo>
                    <a:lnTo>
                      <a:pt x="16655" y="10901"/>
                    </a:lnTo>
                    <a:cubicBezTo>
                      <a:pt x="16760" y="10699"/>
                      <a:pt x="16810" y="10481"/>
                      <a:pt x="16847" y="10268"/>
                    </a:cubicBezTo>
                    <a:cubicBezTo>
                      <a:pt x="16877" y="10055"/>
                      <a:pt x="16891" y="9839"/>
                      <a:pt x="16889" y="9624"/>
                    </a:cubicBezTo>
                    <a:cubicBezTo>
                      <a:pt x="16881" y="9196"/>
                      <a:pt x="16815" y="8775"/>
                      <a:pt x="16715" y="8366"/>
                    </a:cubicBezTo>
                    <a:lnTo>
                      <a:pt x="16715" y="8366"/>
                    </a:lnTo>
                    <a:cubicBezTo>
                      <a:pt x="16767" y="8781"/>
                      <a:pt x="16780" y="9201"/>
                      <a:pt x="16751" y="9619"/>
                    </a:cubicBezTo>
                    <a:cubicBezTo>
                      <a:pt x="16736" y="9824"/>
                      <a:pt x="16704" y="10028"/>
                      <a:pt x="16657" y="10228"/>
                    </a:cubicBezTo>
                    <a:cubicBezTo>
                      <a:pt x="16605" y="10425"/>
                      <a:pt x="16541" y="10619"/>
                      <a:pt x="16438" y="10783"/>
                    </a:cubicBezTo>
                    <a:lnTo>
                      <a:pt x="16362" y="10905"/>
                    </a:lnTo>
                    <a:cubicBezTo>
                      <a:pt x="16332" y="10941"/>
                      <a:pt x="16297" y="10973"/>
                      <a:pt x="16266" y="11008"/>
                    </a:cubicBezTo>
                    <a:cubicBezTo>
                      <a:pt x="16207" y="11084"/>
                      <a:pt x="16126" y="11128"/>
                      <a:pt x="16049" y="11178"/>
                    </a:cubicBezTo>
                    <a:cubicBezTo>
                      <a:pt x="15978" y="11240"/>
                      <a:pt x="15888" y="11238"/>
                      <a:pt x="15814" y="11277"/>
                    </a:cubicBezTo>
                    <a:cubicBezTo>
                      <a:pt x="15735" y="11308"/>
                      <a:pt x="15612" y="11303"/>
                      <a:pt x="15513" y="11317"/>
                    </a:cubicBezTo>
                    <a:cubicBezTo>
                      <a:pt x="15502" y="11319"/>
                      <a:pt x="15490" y="11320"/>
                      <a:pt x="15477" y="11320"/>
                    </a:cubicBezTo>
                    <a:cubicBezTo>
                      <a:pt x="15411" y="11320"/>
                      <a:pt x="15323" y="11294"/>
                      <a:pt x="15251" y="11289"/>
                    </a:cubicBezTo>
                    <a:cubicBezTo>
                      <a:pt x="15161" y="11285"/>
                      <a:pt x="15071" y="11247"/>
                      <a:pt x="14981" y="11214"/>
                    </a:cubicBezTo>
                    <a:cubicBezTo>
                      <a:pt x="14800" y="11164"/>
                      <a:pt x="14632" y="11048"/>
                      <a:pt x="14461" y="10959"/>
                    </a:cubicBezTo>
                    <a:cubicBezTo>
                      <a:pt x="14299" y="10838"/>
                      <a:pt x="14129" y="10736"/>
                      <a:pt x="13979" y="10596"/>
                    </a:cubicBezTo>
                    <a:cubicBezTo>
                      <a:pt x="13822" y="10467"/>
                      <a:pt x="13671" y="10330"/>
                      <a:pt x="13530" y="10185"/>
                    </a:cubicBezTo>
                    <a:cubicBezTo>
                      <a:pt x="13237" y="9901"/>
                      <a:pt x="12963" y="9592"/>
                      <a:pt x="12698" y="9277"/>
                    </a:cubicBezTo>
                    <a:cubicBezTo>
                      <a:pt x="12438" y="8956"/>
                      <a:pt x="12183" y="8630"/>
                      <a:pt x="11944" y="8291"/>
                    </a:cubicBezTo>
                    <a:cubicBezTo>
                      <a:pt x="11705" y="7952"/>
                      <a:pt x="11466" y="7609"/>
                      <a:pt x="11251" y="7266"/>
                    </a:cubicBezTo>
                    <a:lnTo>
                      <a:pt x="10643" y="6301"/>
                    </a:lnTo>
                    <a:lnTo>
                      <a:pt x="10619" y="7459"/>
                    </a:lnTo>
                    <a:cubicBezTo>
                      <a:pt x="10616" y="7634"/>
                      <a:pt x="10598" y="7808"/>
                      <a:pt x="10568" y="7979"/>
                    </a:cubicBezTo>
                    <a:cubicBezTo>
                      <a:pt x="10538" y="8155"/>
                      <a:pt x="10494" y="8326"/>
                      <a:pt x="10437" y="8495"/>
                    </a:cubicBezTo>
                    <a:cubicBezTo>
                      <a:pt x="10380" y="8660"/>
                      <a:pt x="10313" y="8820"/>
                      <a:pt x="10227" y="8964"/>
                    </a:cubicBezTo>
                    <a:cubicBezTo>
                      <a:pt x="10188" y="9036"/>
                      <a:pt x="10142" y="9106"/>
                      <a:pt x="10089" y="9171"/>
                    </a:cubicBezTo>
                    <a:cubicBezTo>
                      <a:pt x="10040" y="9238"/>
                      <a:pt x="9991" y="9303"/>
                      <a:pt x="9930" y="9355"/>
                    </a:cubicBezTo>
                    <a:cubicBezTo>
                      <a:pt x="9821" y="9472"/>
                      <a:pt x="9695" y="9569"/>
                      <a:pt x="9556" y="9647"/>
                    </a:cubicBezTo>
                    <a:cubicBezTo>
                      <a:pt x="9415" y="9733"/>
                      <a:pt x="9275" y="9769"/>
                      <a:pt x="9138" y="9821"/>
                    </a:cubicBezTo>
                    <a:lnTo>
                      <a:pt x="8852" y="9867"/>
                    </a:lnTo>
                    <a:lnTo>
                      <a:pt x="8779" y="9878"/>
                    </a:lnTo>
                    <a:lnTo>
                      <a:pt x="8767" y="9881"/>
                    </a:lnTo>
                    <a:lnTo>
                      <a:pt x="8742" y="9881"/>
                    </a:lnTo>
                    <a:lnTo>
                      <a:pt x="8627" y="9876"/>
                    </a:lnTo>
                    <a:cubicBezTo>
                      <a:pt x="8611" y="9877"/>
                      <a:pt x="8594" y="9878"/>
                      <a:pt x="8578" y="9878"/>
                    </a:cubicBezTo>
                    <a:cubicBezTo>
                      <a:pt x="8440" y="9878"/>
                      <a:pt x="8304" y="9833"/>
                      <a:pt x="8169" y="9802"/>
                    </a:cubicBezTo>
                    <a:cubicBezTo>
                      <a:pt x="8094" y="9778"/>
                      <a:pt x="8021" y="9734"/>
                      <a:pt x="7948" y="9703"/>
                    </a:cubicBezTo>
                    <a:cubicBezTo>
                      <a:pt x="7871" y="9672"/>
                      <a:pt x="7799" y="9631"/>
                      <a:pt x="7734" y="9579"/>
                    </a:cubicBezTo>
                    <a:cubicBezTo>
                      <a:pt x="7591" y="9493"/>
                      <a:pt x="7461" y="9378"/>
                      <a:pt x="7331" y="9259"/>
                    </a:cubicBezTo>
                    <a:cubicBezTo>
                      <a:pt x="7203" y="9134"/>
                      <a:pt x="7082" y="9004"/>
                      <a:pt x="6967" y="8866"/>
                    </a:cubicBezTo>
                    <a:cubicBezTo>
                      <a:pt x="6854" y="8724"/>
                      <a:pt x="6739" y="8582"/>
                      <a:pt x="6638" y="8426"/>
                    </a:cubicBezTo>
                    <a:cubicBezTo>
                      <a:pt x="6428" y="8122"/>
                      <a:pt x="6244" y="7796"/>
                      <a:pt x="6075" y="7459"/>
                    </a:cubicBezTo>
                    <a:cubicBezTo>
                      <a:pt x="5990" y="7290"/>
                      <a:pt x="5914" y="7119"/>
                      <a:pt x="5837" y="6946"/>
                    </a:cubicBezTo>
                    <a:cubicBezTo>
                      <a:pt x="5761" y="6774"/>
                      <a:pt x="5691" y="6595"/>
                      <a:pt x="5632" y="6430"/>
                    </a:cubicBezTo>
                    <a:lnTo>
                      <a:pt x="5149" y="5069"/>
                    </a:lnTo>
                    <a:lnTo>
                      <a:pt x="4899" y="6492"/>
                    </a:lnTo>
                    <a:cubicBezTo>
                      <a:pt x="4854" y="6736"/>
                      <a:pt x="4787" y="6975"/>
                      <a:pt x="4700" y="7209"/>
                    </a:cubicBezTo>
                    <a:cubicBezTo>
                      <a:pt x="4619" y="7438"/>
                      <a:pt x="4508" y="7654"/>
                      <a:pt x="4368" y="7853"/>
                    </a:cubicBezTo>
                    <a:cubicBezTo>
                      <a:pt x="4238" y="8051"/>
                      <a:pt x="4066" y="8182"/>
                      <a:pt x="3890" y="8283"/>
                    </a:cubicBezTo>
                    <a:cubicBezTo>
                      <a:pt x="3796" y="8312"/>
                      <a:pt x="3708" y="8363"/>
                      <a:pt x="3603" y="8363"/>
                    </a:cubicBezTo>
                    <a:cubicBezTo>
                      <a:pt x="3602" y="8363"/>
                      <a:pt x="3601" y="8363"/>
                      <a:pt x="3600" y="8363"/>
                    </a:cubicBezTo>
                    <a:cubicBezTo>
                      <a:pt x="3555" y="8366"/>
                      <a:pt x="3513" y="8379"/>
                      <a:pt x="3466" y="8379"/>
                    </a:cubicBezTo>
                    <a:cubicBezTo>
                      <a:pt x="3459" y="8379"/>
                      <a:pt x="3453" y="8379"/>
                      <a:pt x="3446" y="8378"/>
                    </a:cubicBezTo>
                    <a:lnTo>
                      <a:pt x="3283" y="8358"/>
                    </a:lnTo>
                    <a:cubicBezTo>
                      <a:pt x="3282" y="8358"/>
                      <a:pt x="3281" y="8358"/>
                      <a:pt x="3279" y="8358"/>
                    </a:cubicBezTo>
                    <a:cubicBezTo>
                      <a:pt x="3170" y="8358"/>
                      <a:pt x="3072" y="8303"/>
                      <a:pt x="2967" y="8278"/>
                    </a:cubicBezTo>
                    <a:cubicBezTo>
                      <a:pt x="2868" y="8261"/>
                      <a:pt x="2735" y="8178"/>
                      <a:pt x="2614" y="8121"/>
                    </a:cubicBezTo>
                    <a:lnTo>
                      <a:pt x="2430" y="8027"/>
                    </a:lnTo>
                    <a:lnTo>
                      <a:pt x="2302" y="7938"/>
                    </a:lnTo>
                    <a:cubicBezTo>
                      <a:pt x="2202" y="7873"/>
                      <a:pt x="2114" y="7787"/>
                      <a:pt x="2024" y="7704"/>
                    </a:cubicBezTo>
                    <a:cubicBezTo>
                      <a:pt x="1676" y="7354"/>
                      <a:pt x="1407" y="6899"/>
                      <a:pt x="1200" y="6412"/>
                    </a:cubicBezTo>
                    <a:cubicBezTo>
                      <a:pt x="988" y="5928"/>
                      <a:pt x="823" y="5411"/>
                      <a:pt x="696" y="4886"/>
                    </a:cubicBezTo>
                    <a:cubicBezTo>
                      <a:pt x="569" y="4359"/>
                      <a:pt x="466" y="3823"/>
                      <a:pt x="384" y="3282"/>
                    </a:cubicBezTo>
                    <a:cubicBezTo>
                      <a:pt x="300" y="2742"/>
                      <a:pt x="241" y="2197"/>
                      <a:pt x="197" y="1649"/>
                    </a:cubicBezTo>
                    <a:cubicBezTo>
                      <a:pt x="158" y="1101"/>
                      <a:pt x="118" y="552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358;p42"/>
              <p:cNvSpPr/>
              <p:nvPr/>
            </p:nvSpPr>
            <p:spPr>
              <a:xfrm>
                <a:off x="-2215525" y="-228043"/>
                <a:ext cx="83750" cy="80581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4602" extrusionOk="0">
                    <a:moveTo>
                      <a:pt x="2300" y="0"/>
                    </a:moveTo>
                    <a:cubicBezTo>
                      <a:pt x="1030" y="0"/>
                      <a:pt x="1" y="1030"/>
                      <a:pt x="1" y="2301"/>
                    </a:cubicBezTo>
                    <a:cubicBezTo>
                      <a:pt x="1" y="3231"/>
                      <a:pt x="561" y="4071"/>
                      <a:pt x="1421" y="4426"/>
                    </a:cubicBezTo>
                    <a:cubicBezTo>
                      <a:pt x="1705" y="4544"/>
                      <a:pt x="2005" y="4601"/>
                      <a:pt x="2302" y="4601"/>
                    </a:cubicBezTo>
                    <a:cubicBezTo>
                      <a:pt x="2900" y="4601"/>
                      <a:pt x="3489" y="4368"/>
                      <a:pt x="3929" y="3928"/>
                    </a:cubicBezTo>
                    <a:cubicBezTo>
                      <a:pt x="4587" y="3270"/>
                      <a:pt x="4783" y="2281"/>
                      <a:pt x="4428" y="1420"/>
                    </a:cubicBezTo>
                    <a:cubicBezTo>
                      <a:pt x="4071" y="561"/>
                      <a:pt x="3232" y="0"/>
                      <a:pt x="2302" y="0"/>
                    </a:cubicBezTo>
                    <a:cubicBezTo>
                      <a:pt x="2302" y="0"/>
                      <a:pt x="2301" y="0"/>
                      <a:pt x="2300" y="0"/>
                    </a:cubicBezTo>
                    <a:close/>
                  </a:path>
                </a:pathLst>
              </a:custGeom>
              <a:solidFill>
                <a:srgbClr val="F19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9" name="2"/>
          <p:cNvGrpSpPr/>
          <p:nvPr/>
        </p:nvGrpSpPr>
        <p:grpSpPr>
          <a:xfrm>
            <a:off x="2617534" y="193090"/>
            <a:ext cx="1152128" cy="1368152"/>
            <a:chOff x="4572000" y="1779662"/>
            <a:chExt cx="1152128" cy="1368152"/>
          </a:xfrm>
        </p:grpSpPr>
        <p:sp>
          <p:nvSpPr>
            <p:cNvPr id="260" name="259 Rectángulo"/>
            <p:cNvSpPr/>
            <p:nvPr/>
          </p:nvSpPr>
          <p:spPr>
            <a:xfrm>
              <a:off x="4572000" y="177966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61" name="Google Shape;350;p42"/>
            <p:cNvGrpSpPr/>
            <p:nvPr/>
          </p:nvGrpSpPr>
          <p:grpSpPr>
            <a:xfrm>
              <a:off x="4652641" y="2011477"/>
              <a:ext cx="1020986" cy="1025481"/>
              <a:chOff x="-2510341" y="-332542"/>
              <a:chExt cx="908362" cy="785304"/>
            </a:xfrm>
          </p:grpSpPr>
          <p:sp>
            <p:nvSpPr>
              <p:cNvPr id="262" name="Google Shape;351;p42"/>
              <p:cNvSpPr/>
              <p:nvPr/>
            </p:nvSpPr>
            <p:spPr>
              <a:xfrm>
                <a:off x="-2131775" y="85805"/>
                <a:ext cx="76640" cy="247482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270" extrusionOk="0">
                    <a:moveTo>
                      <a:pt x="2955" y="1"/>
                    </a:moveTo>
                    <a:cubicBezTo>
                      <a:pt x="2810" y="1"/>
                      <a:pt x="2654" y="122"/>
                      <a:pt x="2693" y="307"/>
                    </a:cubicBezTo>
                    <a:cubicBezTo>
                      <a:pt x="2952" y="1558"/>
                      <a:pt x="3204" y="2825"/>
                      <a:pt x="3321" y="4098"/>
                    </a:cubicBezTo>
                    <a:cubicBezTo>
                      <a:pt x="3335" y="4249"/>
                      <a:pt x="3366" y="4703"/>
                      <a:pt x="3321" y="4718"/>
                    </a:cubicBezTo>
                    <a:cubicBezTo>
                      <a:pt x="3154" y="4770"/>
                      <a:pt x="2965" y="4785"/>
                      <a:pt x="2773" y="4785"/>
                    </a:cubicBezTo>
                    <a:cubicBezTo>
                      <a:pt x="2567" y="4785"/>
                      <a:pt x="2359" y="4768"/>
                      <a:pt x="2174" y="4764"/>
                    </a:cubicBezTo>
                    <a:cubicBezTo>
                      <a:pt x="1554" y="4753"/>
                      <a:pt x="933" y="4708"/>
                      <a:pt x="315" y="4653"/>
                    </a:cubicBezTo>
                    <a:cubicBezTo>
                      <a:pt x="307" y="4652"/>
                      <a:pt x="298" y="4652"/>
                      <a:pt x="290" y="4652"/>
                    </a:cubicBezTo>
                    <a:cubicBezTo>
                      <a:pt x="1" y="4652"/>
                      <a:pt x="11" y="5117"/>
                      <a:pt x="315" y="5143"/>
                    </a:cubicBezTo>
                    <a:cubicBezTo>
                      <a:pt x="1067" y="5211"/>
                      <a:pt x="1823" y="5259"/>
                      <a:pt x="2580" y="5259"/>
                    </a:cubicBezTo>
                    <a:cubicBezTo>
                      <a:pt x="2625" y="5259"/>
                      <a:pt x="2670" y="5259"/>
                      <a:pt x="2716" y="5258"/>
                    </a:cubicBezTo>
                    <a:cubicBezTo>
                      <a:pt x="3220" y="5255"/>
                      <a:pt x="3762" y="5270"/>
                      <a:pt x="3828" y="4679"/>
                    </a:cubicBezTo>
                    <a:cubicBezTo>
                      <a:pt x="3922" y="3866"/>
                      <a:pt x="3671" y="2929"/>
                      <a:pt x="3536" y="2132"/>
                    </a:cubicBezTo>
                    <a:cubicBezTo>
                      <a:pt x="3425" y="1478"/>
                      <a:pt x="3301" y="827"/>
                      <a:pt x="3166" y="177"/>
                    </a:cubicBezTo>
                    <a:cubicBezTo>
                      <a:pt x="3141" y="54"/>
                      <a:pt x="3050" y="1"/>
                      <a:pt x="2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352;p42"/>
              <p:cNvSpPr/>
              <p:nvPr/>
            </p:nvSpPr>
            <p:spPr>
              <a:xfrm>
                <a:off x="-2036538" y="85806"/>
                <a:ext cx="68692" cy="92278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5270" extrusionOk="0">
                    <a:moveTo>
                      <a:pt x="2954" y="1"/>
                    </a:moveTo>
                    <a:cubicBezTo>
                      <a:pt x="2810" y="1"/>
                      <a:pt x="2654" y="122"/>
                      <a:pt x="2693" y="307"/>
                    </a:cubicBezTo>
                    <a:lnTo>
                      <a:pt x="2694" y="307"/>
                    </a:lnTo>
                    <a:cubicBezTo>
                      <a:pt x="2953" y="1558"/>
                      <a:pt x="3204" y="2825"/>
                      <a:pt x="3323" y="4098"/>
                    </a:cubicBezTo>
                    <a:cubicBezTo>
                      <a:pt x="3336" y="4249"/>
                      <a:pt x="3366" y="4703"/>
                      <a:pt x="3322" y="4718"/>
                    </a:cubicBezTo>
                    <a:cubicBezTo>
                      <a:pt x="3155" y="4770"/>
                      <a:pt x="2965" y="4785"/>
                      <a:pt x="2774" y="4785"/>
                    </a:cubicBezTo>
                    <a:cubicBezTo>
                      <a:pt x="2568" y="4785"/>
                      <a:pt x="2359" y="4768"/>
                      <a:pt x="2174" y="4764"/>
                    </a:cubicBezTo>
                    <a:cubicBezTo>
                      <a:pt x="1554" y="4753"/>
                      <a:pt x="933" y="4708"/>
                      <a:pt x="316" y="4653"/>
                    </a:cubicBezTo>
                    <a:cubicBezTo>
                      <a:pt x="307" y="4652"/>
                      <a:pt x="299" y="4652"/>
                      <a:pt x="291" y="4652"/>
                    </a:cubicBezTo>
                    <a:cubicBezTo>
                      <a:pt x="0" y="4652"/>
                      <a:pt x="12" y="5117"/>
                      <a:pt x="316" y="5143"/>
                    </a:cubicBezTo>
                    <a:cubicBezTo>
                      <a:pt x="1068" y="5211"/>
                      <a:pt x="1824" y="5259"/>
                      <a:pt x="2579" y="5259"/>
                    </a:cubicBezTo>
                    <a:cubicBezTo>
                      <a:pt x="2625" y="5259"/>
                      <a:pt x="2670" y="5259"/>
                      <a:pt x="2715" y="5258"/>
                    </a:cubicBezTo>
                    <a:cubicBezTo>
                      <a:pt x="3221" y="5255"/>
                      <a:pt x="3761" y="5270"/>
                      <a:pt x="3828" y="4679"/>
                    </a:cubicBezTo>
                    <a:cubicBezTo>
                      <a:pt x="3922" y="3866"/>
                      <a:pt x="3672" y="2929"/>
                      <a:pt x="3536" y="2132"/>
                    </a:cubicBezTo>
                    <a:cubicBezTo>
                      <a:pt x="3424" y="1478"/>
                      <a:pt x="3302" y="827"/>
                      <a:pt x="3166" y="177"/>
                    </a:cubicBezTo>
                    <a:cubicBezTo>
                      <a:pt x="3140" y="54"/>
                      <a:pt x="3050" y="1"/>
                      <a:pt x="2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353;p42"/>
              <p:cNvSpPr/>
              <p:nvPr/>
            </p:nvSpPr>
            <p:spPr>
              <a:xfrm>
                <a:off x="-2293672" y="-332542"/>
                <a:ext cx="691693" cy="785304"/>
              </a:xfrm>
              <a:custGeom>
                <a:avLst/>
                <a:gdLst/>
                <a:ahLst/>
                <a:cxnLst/>
                <a:rect l="l" t="t" r="r" b="b"/>
                <a:pathLst>
                  <a:path w="36008" h="37999" extrusionOk="0">
                    <a:moveTo>
                      <a:pt x="7445" y="0"/>
                    </a:moveTo>
                    <a:cubicBezTo>
                      <a:pt x="3146" y="0"/>
                      <a:pt x="1" y="2326"/>
                      <a:pt x="1" y="2326"/>
                    </a:cubicBezTo>
                    <a:cubicBezTo>
                      <a:pt x="614" y="7347"/>
                      <a:pt x="369" y="14941"/>
                      <a:pt x="3920" y="20575"/>
                    </a:cubicBezTo>
                    <a:cubicBezTo>
                      <a:pt x="7398" y="26091"/>
                      <a:pt x="19719" y="25718"/>
                      <a:pt x="21925" y="26699"/>
                    </a:cubicBezTo>
                    <a:cubicBezTo>
                      <a:pt x="24129" y="27679"/>
                      <a:pt x="34048" y="37999"/>
                      <a:pt x="34048" y="37999"/>
                    </a:cubicBezTo>
                    <a:lnTo>
                      <a:pt x="36008" y="37999"/>
                    </a:lnTo>
                    <a:cubicBezTo>
                      <a:pt x="34906" y="35457"/>
                      <a:pt x="26456" y="23025"/>
                      <a:pt x="24129" y="19474"/>
                    </a:cubicBezTo>
                    <a:cubicBezTo>
                      <a:pt x="21801" y="15921"/>
                      <a:pt x="18615" y="3797"/>
                      <a:pt x="12125" y="979"/>
                    </a:cubicBezTo>
                    <a:cubicBezTo>
                      <a:pt x="10485" y="266"/>
                      <a:pt x="8899" y="0"/>
                      <a:pt x="744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54;p42"/>
              <p:cNvSpPr/>
              <p:nvPr/>
            </p:nvSpPr>
            <p:spPr>
              <a:xfrm>
                <a:off x="-2175007" y="-171731"/>
                <a:ext cx="421781" cy="313832"/>
              </a:xfrm>
              <a:custGeom>
                <a:avLst/>
                <a:gdLst/>
                <a:ahLst/>
                <a:cxnLst/>
                <a:rect l="l" t="t" r="r" b="b"/>
                <a:pathLst>
                  <a:path w="24088" h="17923" extrusionOk="0">
                    <a:moveTo>
                      <a:pt x="7313" y="0"/>
                    </a:moveTo>
                    <a:cubicBezTo>
                      <a:pt x="5613" y="0"/>
                      <a:pt x="4223" y="534"/>
                      <a:pt x="3430" y="1593"/>
                    </a:cubicBezTo>
                    <a:cubicBezTo>
                      <a:pt x="1" y="6164"/>
                      <a:pt x="3186" y="13349"/>
                      <a:pt x="9880" y="15146"/>
                    </a:cubicBezTo>
                    <a:cubicBezTo>
                      <a:pt x="13998" y="16251"/>
                      <a:pt x="24087" y="17922"/>
                      <a:pt x="24087" y="17922"/>
                    </a:cubicBezTo>
                    <a:cubicBezTo>
                      <a:pt x="22017" y="5876"/>
                      <a:pt x="12955" y="0"/>
                      <a:pt x="7313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55;p42"/>
              <p:cNvSpPr/>
              <p:nvPr/>
            </p:nvSpPr>
            <p:spPr>
              <a:xfrm>
                <a:off x="-2510341" y="-293731"/>
                <a:ext cx="261305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729" extrusionOk="0">
                    <a:moveTo>
                      <a:pt x="4409" y="1"/>
                    </a:moveTo>
                    <a:cubicBezTo>
                      <a:pt x="4409" y="1"/>
                      <a:pt x="326" y="859"/>
                      <a:pt x="163" y="1430"/>
                    </a:cubicBezTo>
                    <a:cubicBezTo>
                      <a:pt x="1" y="2002"/>
                      <a:pt x="4667" y="2729"/>
                      <a:pt x="4667" y="2729"/>
                    </a:cubicBezTo>
                    <a:lnTo>
                      <a:pt x="4409" y="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56;p42"/>
              <p:cNvSpPr/>
              <p:nvPr/>
            </p:nvSpPr>
            <p:spPr>
              <a:xfrm>
                <a:off x="-2189961" y="-298853"/>
                <a:ext cx="35423" cy="4580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616" extrusionOk="0">
                    <a:moveTo>
                      <a:pt x="1013" y="0"/>
                    </a:moveTo>
                    <a:cubicBezTo>
                      <a:pt x="455" y="0"/>
                      <a:pt x="1" y="586"/>
                      <a:pt x="1" y="1309"/>
                    </a:cubicBezTo>
                    <a:cubicBezTo>
                      <a:pt x="1" y="2030"/>
                      <a:pt x="455" y="2616"/>
                      <a:pt x="1013" y="2616"/>
                    </a:cubicBezTo>
                    <a:cubicBezTo>
                      <a:pt x="1569" y="2616"/>
                      <a:pt x="2022" y="2030"/>
                      <a:pt x="2022" y="1309"/>
                    </a:cubicBezTo>
                    <a:cubicBezTo>
                      <a:pt x="2022" y="587"/>
                      <a:pt x="1570" y="0"/>
                      <a:pt x="1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57;p42"/>
              <p:cNvSpPr/>
              <p:nvPr/>
            </p:nvSpPr>
            <p:spPr>
              <a:xfrm>
                <a:off x="-2093901" y="-114543"/>
                <a:ext cx="295779" cy="204622"/>
              </a:xfrm>
              <a:custGeom>
                <a:avLst/>
                <a:gdLst/>
                <a:ahLst/>
                <a:cxnLst/>
                <a:rect l="l" t="t" r="r" b="b"/>
                <a:pathLst>
                  <a:path w="16892" h="11686" extrusionOk="0">
                    <a:moveTo>
                      <a:pt x="108" y="0"/>
                    </a:moveTo>
                    <a:cubicBezTo>
                      <a:pt x="1" y="1100"/>
                      <a:pt x="2" y="2208"/>
                      <a:pt x="70" y="3317"/>
                    </a:cubicBezTo>
                    <a:cubicBezTo>
                      <a:pt x="106" y="3872"/>
                      <a:pt x="165" y="4427"/>
                      <a:pt x="266" y="4977"/>
                    </a:cubicBezTo>
                    <a:cubicBezTo>
                      <a:pt x="369" y="5528"/>
                      <a:pt x="501" y="6078"/>
                      <a:pt x="700" y="6615"/>
                    </a:cubicBezTo>
                    <a:cubicBezTo>
                      <a:pt x="899" y="7151"/>
                      <a:pt x="1172" y="7677"/>
                      <a:pt x="1582" y="8130"/>
                    </a:cubicBezTo>
                    <a:cubicBezTo>
                      <a:pt x="1688" y="8240"/>
                      <a:pt x="1795" y="8351"/>
                      <a:pt x="1921" y="8442"/>
                    </a:cubicBezTo>
                    <a:cubicBezTo>
                      <a:pt x="1992" y="8494"/>
                      <a:pt x="2027" y="8527"/>
                      <a:pt x="2130" y="8591"/>
                    </a:cubicBezTo>
                    <a:lnTo>
                      <a:pt x="2309" y="8694"/>
                    </a:lnTo>
                    <a:cubicBezTo>
                      <a:pt x="2520" y="8827"/>
                      <a:pt x="2855" y="8974"/>
                      <a:pt x="3178" y="9026"/>
                    </a:cubicBezTo>
                    <a:lnTo>
                      <a:pt x="3424" y="9060"/>
                    </a:lnTo>
                    <a:cubicBezTo>
                      <a:pt x="3441" y="9062"/>
                      <a:pt x="3457" y="9063"/>
                      <a:pt x="3473" y="9063"/>
                    </a:cubicBezTo>
                    <a:cubicBezTo>
                      <a:pt x="3541" y="9063"/>
                      <a:pt x="3612" y="9050"/>
                      <a:pt x="3681" y="9046"/>
                    </a:cubicBezTo>
                    <a:cubicBezTo>
                      <a:pt x="3855" y="9044"/>
                      <a:pt x="4020" y="8975"/>
                      <a:pt x="4185" y="8916"/>
                    </a:cubicBezTo>
                    <a:cubicBezTo>
                      <a:pt x="4494" y="8764"/>
                      <a:pt x="4763" y="8541"/>
                      <a:pt x="4948" y="8283"/>
                    </a:cubicBezTo>
                    <a:cubicBezTo>
                      <a:pt x="5094" y="8084"/>
                      <a:pt x="5218" y="7869"/>
                      <a:pt x="5318" y="7643"/>
                    </a:cubicBezTo>
                    <a:cubicBezTo>
                      <a:pt x="5342" y="7694"/>
                      <a:pt x="5362" y="7747"/>
                      <a:pt x="5388" y="7798"/>
                    </a:cubicBezTo>
                    <a:cubicBezTo>
                      <a:pt x="5566" y="8162"/>
                      <a:pt x="5762" y="8520"/>
                      <a:pt x="5992" y="8861"/>
                    </a:cubicBezTo>
                    <a:cubicBezTo>
                      <a:pt x="6104" y="9034"/>
                      <a:pt x="6234" y="9199"/>
                      <a:pt x="6363" y="9364"/>
                    </a:cubicBezTo>
                    <a:cubicBezTo>
                      <a:pt x="6497" y="9528"/>
                      <a:pt x="6642" y="9683"/>
                      <a:pt x="6796" y="9828"/>
                    </a:cubicBezTo>
                    <a:cubicBezTo>
                      <a:pt x="6956" y="9973"/>
                      <a:pt x="7120" y="10115"/>
                      <a:pt x="7313" y="10231"/>
                    </a:cubicBezTo>
                    <a:cubicBezTo>
                      <a:pt x="7405" y="10298"/>
                      <a:pt x="7502" y="10355"/>
                      <a:pt x="7606" y="10397"/>
                    </a:cubicBezTo>
                    <a:cubicBezTo>
                      <a:pt x="7711" y="10442"/>
                      <a:pt x="7812" y="10497"/>
                      <a:pt x="7923" y="10532"/>
                    </a:cubicBezTo>
                    <a:cubicBezTo>
                      <a:pt x="8130" y="10586"/>
                      <a:pt x="8336" y="10643"/>
                      <a:pt x="8554" y="10643"/>
                    </a:cubicBezTo>
                    <a:cubicBezTo>
                      <a:pt x="8575" y="10643"/>
                      <a:pt x="8596" y="10642"/>
                      <a:pt x="8617" y="10641"/>
                    </a:cubicBezTo>
                    <a:lnTo>
                      <a:pt x="8794" y="10642"/>
                    </a:lnTo>
                    <a:lnTo>
                      <a:pt x="8836" y="10642"/>
                    </a:lnTo>
                    <a:lnTo>
                      <a:pt x="8867" y="10639"/>
                    </a:lnTo>
                    <a:lnTo>
                      <a:pt x="8903" y="10632"/>
                    </a:lnTo>
                    <a:lnTo>
                      <a:pt x="8975" y="10621"/>
                    </a:lnTo>
                    <a:lnTo>
                      <a:pt x="9266" y="10571"/>
                    </a:lnTo>
                    <a:cubicBezTo>
                      <a:pt x="9502" y="10502"/>
                      <a:pt x="9736" y="10422"/>
                      <a:pt x="9930" y="10302"/>
                    </a:cubicBezTo>
                    <a:cubicBezTo>
                      <a:pt x="10035" y="10253"/>
                      <a:pt x="10124" y="10176"/>
                      <a:pt x="10217" y="10107"/>
                    </a:cubicBezTo>
                    <a:cubicBezTo>
                      <a:pt x="10314" y="10040"/>
                      <a:pt x="10393" y="9956"/>
                      <a:pt x="10471" y="9872"/>
                    </a:cubicBezTo>
                    <a:cubicBezTo>
                      <a:pt x="10552" y="9791"/>
                      <a:pt x="10623" y="9702"/>
                      <a:pt x="10687" y="9607"/>
                    </a:cubicBezTo>
                    <a:cubicBezTo>
                      <a:pt x="10753" y="9517"/>
                      <a:pt x="10813" y="9420"/>
                      <a:pt x="10863" y="9320"/>
                    </a:cubicBezTo>
                    <a:cubicBezTo>
                      <a:pt x="10968" y="9128"/>
                      <a:pt x="11053" y="8925"/>
                      <a:pt x="11116" y="8715"/>
                    </a:cubicBezTo>
                    <a:cubicBezTo>
                      <a:pt x="11150" y="8605"/>
                      <a:pt x="11180" y="8494"/>
                      <a:pt x="11202" y="8381"/>
                    </a:cubicBezTo>
                    <a:cubicBezTo>
                      <a:pt x="11277" y="8480"/>
                      <a:pt x="11351" y="8579"/>
                      <a:pt x="11427" y="8677"/>
                    </a:cubicBezTo>
                    <a:cubicBezTo>
                      <a:pt x="11690" y="9015"/>
                      <a:pt x="11969" y="9340"/>
                      <a:pt x="12254" y="9661"/>
                    </a:cubicBezTo>
                    <a:cubicBezTo>
                      <a:pt x="12401" y="9818"/>
                      <a:pt x="12546" y="9976"/>
                      <a:pt x="12697" y="10128"/>
                    </a:cubicBezTo>
                    <a:cubicBezTo>
                      <a:pt x="12853" y="10277"/>
                      <a:pt x="13001" y="10434"/>
                      <a:pt x="13170" y="10571"/>
                    </a:cubicBezTo>
                    <a:cubicBezTo>
                      <a:pt x="13331" y="10718"/>
                      <a:pt x="13501" y="10854"/>
                      <a:pt x="13679" y="10980"/>
                    </a:cubicBezTo>
                    <a:cubicBezTo>
                      <a:pt x="13847" y="11118"/>
                      <a:pt x="14045" y="11224"/>
                      <a:pt x="14231" y="11343"/>
                    </a:cubicBezTo>
                    <a:cubicBezTo>
                      <a:pt x="14434" y="11437"/>
                      <a:pt x="14627" y="11552"/>
                      <a:pt x="14856" y="11603"/>
                    </a:cubicBezTo>
                    <a:cubicBezTo>
                      <a:pt x="14966" y="11634"/>
                      <a:pt x="15072" y="11673"/>
                      <a:pt x="15192" y="11673"/>
                    </a:cubicBezTo>
                    <a:cubicBezTo>
                      <a:pt x="15194" y="11673"/>
                      <a:pt x="15196" y="11673"/>
                      <a:pt x="15198" y="11673"/>
                    </a:cubicBezTo>
                    <a:cubicBezTo>
                      <a:pt x="15202" y="11673"/>
                      <a:pt x="15207" y="11673"/>
                      <a:pt x="15211" y="11673"/>
                    </a:cubicBezTo>
                    <a:cubicBezTo>
                      <a:pt x="15290" y="11673"/>
                      <a:pt x="15360" y="11686"/>
                      <a:pt x="15438" y="11686"/>
                    </a:cubicBezTo>
                    <a:cubicBezTo>
                      <a:pt x="15477" y="11686"/>
                      <a:pt x="15518" y="11683"/>
                      <a:pt x="15563" y="11673"/>
                    </a:cubicBezTo>
                    <a:cubicBezTo>
                      <a:pt x="15669" y="11648"/>
                      <a:pt x="15763" y="11648"/>
                      <a:pt x="15880" y="11602"/>
                    </a:cubicBezTo>
                    <a:cubicBezTo>
                      <a:pt x="15993" y="11547"/>
                      <a:pt x="16127" y="11517"/>
                      <a:pt x="16213" y="11434"/>
                    </a:cubicBezTo>
                    <a:cubicBezTo>
                      <a:pt x="16307" y="11360"/>
                      <a:pt x="16405" y="11290"/>
                      <a:pt x="16470" y="11192"/>
                    </a:cubicBezTo>
                    <a:cubicBezTo>
                      <a:pt x="16506" y="11147"/>
                      <a:pt x="16543" y="11102"/>
                      <a:pt x="16576" y="11054"/>
                    </a:cubicBezTo>
                    <a:lnTo>
                      <a:pt x="16655" y="10901"/>
                    </a:lnTo>
                    <a:cubicBezTo>
                      <a:pt x="16760" y="10699"/>
                      <a:pt x="16810" y="10481"/>
                      <a:pt x="16847" y="10268"/>
                    </a:cubicBezTo>
                    <a:cubicBezTo>
                      <a:pt x="16877" y="10055"/>
                      <a:pt x="16891" y="9839"/>
                      <a:pt x="16889" y="9624"/>
                    </a:cubicBezTo>
                    <a:cubicBezTo>
                      <a:pt x="16881" y="9196"/>
                      <a:pt x="16815" y="8775"/>
                      <a:pt x="16715" y="8366"/>
                    </a:cubicBezTo>
                    <a:lnTo>
                      <a:pt x="16715" y="8366"/>
                    </a:lnTo>
                    <a:cubicBezTo>
                      <a:pt x="16767" y="8781"/>
                      <a:pt x="16780" y="9201"/>
                      <a:pt x="16751" y="9619"/>
                    </a:cubicBezTo>
                    <a:cubicBezTo>
                      <a:pt x="16736" y="9824"/>
                      <a:pt x="16704" y="10028"/>
                      <a:pt x="16657" y="10228"/>
                    </a:cubicBezTo>
                    <a:cubicBezTo>
                      <a:pt x="16605" y="10425"/>
                      <a:pt x="16541" y="10619"/>
                      <a:pt x="16438" y="10783"/>
                    </a:cubicBezTo>
                    <a:lnTo>
                      <a:pt x="16362" y="10905"/>
                    </a:lnTo>
                    <a:cubicBezTo>
                      <a:pt x="16332" y="10941"/>
                      <a:pt x="16297" y="10973"/>
                      <a:pt x="16266" y="11008"/>
                    </a:cubicBezTo>
                    <a:cubicBezTo>
                      <a:pt x="16207" y="11084"/>
                      <a:pt x="16126" y="11128"/>
                      <a:pt x="16049" y="11178"/>
                    </a:cubicBezTo>
                    <a:cubicBezTo>
                      <a:pt x="15978" y="11240"/>
                      <a:pt x="15888" y="11238"/>
                      <a:pt x="15814" y="11277"/>
                    </a:cubicBezTo>
                    <a:cubicBezTo>
                      <a:pt x="15735" y="11308"/>
                      <a:pt x="15612" y="11303"/>
                      <a:pt x="15513" y="11317"/>
                    </a:cubicBezTo>
                    <a:cubicBezTo>
                      <a:pt x="15502" y="11319"/>
                      <a:pt x="15490" y="11320"/>
                      <a:pt x="15477" y="11320"/>
                    </a:cubicBezTo>
                    <a:cubicBezTo>
                      <a:pt x="15411" y="11320"/>
                      <a:pt x="15323" y="11294"/>
                      <a:pt x="15251" y="11289"/>
                    </a:cubicBezTo>
                    <a:cubicBezTo>
                      <a:pt x="15161" y="11285"/>
                      <a:pt x="15071" y="11247"/>
                      <a:pt x="14981" y="11214"/>
                    </a:cubicBezTo>
                    <a:cubicBezTo>
                      <a:pt x="14800" y="11164"/>
                      <a:pt x="14632" y="11048"/>
                      <a:pt x="14461" y="10959"/>
                    </a:cubicBezTo>
                    <a:cubicBezTo>
                      <a:pt x="14299" y="10838"/>
                      <a:pt x="14129" y="10736"/>
                      <a:pt x="13979" y="10596"/>
                    </a:cubicBezTo>
                    <a:cubicBezTo>
                      <a:pt x="13822" y="10467"/>
                      <a:pt x="13671" y="10330"/>
                      <a:pt x="13530" y="10185"/>
                    </a:cubicBezTo>
                    <a:cubicBezTo>
                      <a:pt x="13237" y="9901"/>
                      <a:pt x="12963" y="9592"/>
                      <a:pt x="12698" y="9277"/>
                    </a:cubicBezTo>
                    <a:cubicBezTo>
                      <a:pt x="12438" y="8956"/>
                      <a:pt x="12183" y="8630"/>
                      <a:pt x="11944" y="8291"/>
                    </a:cubicBezTo>
                    <a:cubicBezTo>
                      <a:pt x="11705" y="7952"/>
                      <a:pt x="11466" y="7609"/>
                      <a:pt x="11251" y="7266"/>
                    </a:cubicBezTo>
                    <a:lnTo>
                      <a:pt x="10643" y="6301"/>
                    </a:lnTo>
                    <a:lnTo>
                      <a:pt x="10619" y="7459"/>
                    </a:lnTo>
                    <a:cubicBezTo>
                      <a:pt x="10616" y="7634"/>
                      <a:pt x="10598" y="7808"/>
                      <a:pt x="10568" y="7979"/>
                    </a:cubicBezTo>
                    <a:cubicBezTo>
                      <a:pt x="10538" y="8155"/>
                      <a:pt x="10494" y="8326"/>
                      <a:pt x="10437" y="8495"/>
                    </a:cubicBezTo>
                    <a:cubicBezTo>
                      <a:pt x="10380" y="8660"/>
                      <a:pt x="10313" y="8820"/>
                      <a:pt x="10227" y="8964"/>
                    </a:cubicBezTo>
                    <a:cubicBezTo>
                      <a:pt x="10188" y="9036"/>
                      <a:pt x="10142" y="9106"/>
                      <a:pt x="10089" y="9171"/>
                    </a:cubicBezTo>
                    <a:cubicBezTo>
                      <a:pt x="10040" y="9238"/>
                      <a:pt x="9991" y="9303"/>
                      <a:pt x="9930" y="9355"/>
                    </a:cubicBezTo>
                    <a:cubicBezTo>
                      <a:pt x="9821" y="9472"/>
                      <a:pt x="9695" y="9569"/>
                      <a:pt x="9556" y="9647"/>
                    </a:cubicBezTo>
                    <a:cubicBezTo>
                      <a:pt x="9415" y="9733"/>
                      <a:pt x="9275" y="9769"/>
                      <a:pt x="9138" y="9821"/>
                    </a:cubicBezTo>
                    <a:lnTo>
                      <a:pt x="8852" y="9867"/>
                    </a:lnTo>
                    <a:lnTo>
                      <a:pt x="8779" y="9878"/>
                    </a:lnTo>
                    <a:lnTo>
                      <a:pt x="8767" y="9881"/>
                    </a:lnTo>
                    <a:lnTo>
                      <a:pt x="8742" y="9881"/>
                    </a:lnTo>
                    <a:lnTo>
                      <a:pt x="8627" y="9876"/>
                    </a:lnTo>
                    <a:cubicBezTo>
                      <a:pt x="8611" y="9877"/>
                      <a:pt x="8594" y="9878"/>
                      <a:pt x="8578" y="9878"/>
                    </a:cubicBezTo>
                    <a:cubicBezTo>
                      <a:pt x="8440" y="9878"/>
                      <a:pt x="8304" y="9833"/>
                      <a:pt x="8169" y="9802"/>
                    </a:cubicBezTo>
                    <a:cubicBezTo>
                      <a:pt x="8094" y="9778"/>
                      <a:pt x="8021" y="9734"/>
                      <a:pt x="7948" y="9703"/>
                    </a:cubicBezTo>
                    <a:cubicBezTo>
                      <a:pt x="7871" y="9672"/>
                      <a:pt x="7799" y="9631"/>
                      <a:pt x="7734" y="9579"/>
                    </a:cubicBezTo>
                    <a:cubicBezTo>
                      <a:pt x="7591" y="9493"/>
                      <a:pt x="7461" y="9378"/>
                      <a:pt x="7331" y="9259"/>
                    </a:cubicBezTo>
                    <a:cubicBezTo>
                      <a:pt x="7203" y="9134"/>
                      <a:pt x="7082" y="9004"/>
                      <a:pt x="6967" y="8866"/>
                    </a:cubicBezTo>
                    <a:cubicBezTo>
                      <a:pt x="6854" y="8724"/>
                      <a:pt x="6739" y="8582"/>
                      <a:pt x="6638" y="8426"/>
                    </a:cubicBezTo>
                    <a:cubicBezTo>
                      <a:pt x="6428" y="8122"/>
                      <a:pt x="6244" y="7796"/>
                      <a:pt x="6075" y="7459"/>
                    </a:cubicBezTo>
                    <a:cubicBezTo>
                      <a:pt x="5990" y="7290"/>
                      <a:pt x="5914" y="7119"/>
                      <a:pt x="5837" y="6946"/>
                    </a:cubicBezTo>
                    <a:cubicBezTo>
                      <a:pt x="5761" y="6774"/>
                      <a:pt x="5691" y="6595"/>
                      <a:pt x="5632" y="6430"/>
                    </a:cubicBezTo>
                    <a:lnTo>
                      <a:pt x="5149" y="5069"/>
                    </a:lnTo>
                    <a:lnTo>
                      <a:pt x="4899" y="6492"/>
                    </a:lnTo>
                    <a:cubicBezTo>
                      <a:pt x="4854" y="6736"/>
                      <a:pt x="4787" y="6975"/>
                      <a:pt x="4700" y="7209"/>
                    </a:cubicBezTo>
                    <a:cubicBezTo>
                      <a:pt x="4619" y="7438"/>
                      <a:pt x="4508" y="7654"/>
                      <a:pt x="4368" y="7853"/>
                    </a:cubicBezTo>
                    <a:cubicBezTo>
                      <a:pt x="4238" y="8051"/>
                      <a:pt x="4066" y="8182"/>
                      <a:pt x="3890" y="8283"/>
                    </a:cubicBezTo>
                    <a:cubicBezTo>
                      <a:pt x="3796" y="8312"/>
                      <a:pt x="3708" y="8363"/>
                      <a:pt x="3603" y="8363"/>
                    </a:cubicBezTo>
                    <a:cubicBezTo>
                      <a:pt x="3602" y="8363"/>
                      <a:pt x="3601" y="8363"/>
                      <a:pt x="3600" y="8363"/>
                    </a:cubicBezTo>
                    <a:cubicBezTo>
                      <a:pt x="3555" y="8366"/>
                      <a:pt x="3513" y="8379"/>
                      <a:pt x="3466" y="8379"/>
                    </a:cubicBezTo>
                    <a:cubicBezTo>
                      <a:pt x="3459" y="8379"/>
                      <a:pt x="3453" y="8379"/>
                      <a:pt x="3446" y="8378"/>
                    </a:cubicBezTo>
                    <a:lnTo>
                      <a:pt x="3283" y="8358"/>
                    </a:lnTo>
                    <a:cubicBezTo>
                      <a:pt x="3282" y="8358"/>
                      <a:pt x="3281" y="8358"/>
                      <a:pt x="3279" y="8358"/>
                    </a:cubicBezTo>
                    <a:cubicBezTo>
                      <a:pt x="3170" y="8358"/>
                      <a:pt x="3072" y="8303"/>
                      <a:pt x="2967" y="8278"/>
                    </a:cubicBezTo>
                    <a:cubicBezTo>
                      <a:pt x="2868" y="8261"/>
                      <a:pt x="2735" y="8178"/>
                      <a:pt x="2614" y="8121"/>
                    </a:cubicBezTo>
                    <a:lnTo>
                      <a:pt x="2430" y="8027"/>
                    </a:lnTo>
                    <a:lnTo>
                      <a:pt x="2302" y="7938"/>
                    </a:lnTo>
                    <a:cubicBezTo>
                      <a:pt x="2202" y="7873"/>
                      <a:pt x="2114" y="7787"/>
                      <a:pt x="2024" y="7704"/>
                    </a:cubicBezTo>
                    <a:cubicBezTo>
                      <a:pt x="1676" y="7354"/>
                      <a:pt x="1407" y="6899"/>
                      <a:pt x="1200" y="6412"/>
                    </a:cubicBezTo>
                    <a:cubicBezTo>
                      <a:pt x="988" y="5928"/>
                      <a:pt x="823" y="5411"/>
                      <a:pt x="696" y="4886"/>
                    </a:cubicBezTo>
                    <a:cubicBezTo>
                      <a:pt x="569" y="4359"/>
                      <a:pt x="466" y="3823"/>
                      <a:pt x="384" y="3282"/>
                    </a:cubicBezTo>
                    <a:cubicBezTo>
                      <a:pt x="300" y="2742"/>
                      <a:pt x="241" y="2197"/>
                      <a:pt x="197" y="1649"/>
                    </a:cubicBezTo>
                    <a:cubicBezTo>
                      <a:pt x="158" y="1101"/>
                      <a:pt x="118" y="552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58;p42"/>
              <p:cNvSpPr/>
              <p:nvPr/>
            </p:nvSpPr>
            <p:spPr>
              <a:xfrm>
                <a:off x="-2215525" y="-228043"/>
                <a:ext cx="83750" cy="80581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4602" extrusionOk="0">
                    <a:moveTo>
                      <a:pt x="2300" y="0"/>
                    </a:moveTo>
                    <a:cubicBezTo>
                      <a:pt x="1030" y="0"/>
                      <a:pt x="1" y="1030"/>
                      <a:pt x="1" y="2301"/>
                    </a:cubicBezTo>
                    <a:cubicBezTo>
                      <a:pt x="1" y="3231"/>
                      <a:pt x="561" y="4071"/>
                      <a:pt x="1421" y="4426"/>
                    </a:cubicBezTo>
                    <a:cubicBezTo>
                      <a:pt x="1705" y="4544"/>
                      <a:pt x="2005" y="4601"/>
                      <a:pt x="2302" y="4601"/>
                    </a:cubicBezTo>
                    <a:cubicBezTo>
                      <a:pt x="2900" y="4601"/>
                      <a:pt x="3489" y="4368"/>
                      <a:pt x="3929" y="3928"/>
                    </a:cubicBezTo>
                    <a:cubicBezTo>
                      <a:pt x="4587" y="3270"/>
                      <a:pt x="4783" y="2281"/>
                      <a:pt x="4428" y="1420"/>
                    </a:cubicBezTo>
                    <a:cubicBezTo>
                      <a:pt x="4071" y="561"/>
                      <a:pt x="3232" y="0"/>
                      <a:pt x="2302" y="0"/>
                    </a:cubicBezTo>
                    <a:cubicBezTo>
                      <a:pt x="2302" y="0"/>
                      <a:pt x="2301" y="0"/>
                      <a:pt x="2300" y="0"/>
                    </a:cubicBezTo>
                    <a:close/>
                  </a:path>
                </a:pathLst>
              </a:custGeom>
              <a:solidFill>
                <a:srgbClr val="F19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" name="11"/>
          <p:cNvGrpSpPr/>
          <p:nvPr/>
        </p:nvGrpSpPr>
        <p:grpSpPr>
          <a:xfrm>
            <a:off x="4572000" y="3495092"/>
            <a:ext cx="1152128" cy="1368152"/>
            <a:chOff x="4572000" y="3495092"/>
            <a:chExt cx="1152128" cy="1368152"/>
          </a:xfrm>
        </p:grpSpPr>
        <p:sp>
          <p:nvSpPr>
            <p:cNvPr id="16" name="15 Rectángulo"/>
            <p:cNvSpPr/>
            <p:nvPr/>
          </p:nvSpPr>
          <p:spPr>
            <a:xfrm>
              <a:off x="4572000" y="349509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70" name="Google Shape;1990;p68"/>
            <p:cNvGrpSpPr/>
            <p:nvPr/>
          </p:nvGrpSpPr>
          <p:grpSpPr>
            <a:xfrm>
              <a:off x="4716016" y="3643857"/>
              <a:ext cx="935434" cy="1013529"/>
              <a:chOff x="9832800" y="3304850"/>
              <a:chExt cx="439625" cy="371775"/>
            </a:xfrm>
          </p:grpSpPr>
          <p:sp>
            <p:nvSpPr>
              <p:cNvPr id="271" name="Google Shape;1991;p68"/>
              <p:cNvSpPr/>
              <p:nvPr/>
            </p:nvSpPr>
            <p:spPr>
              <a:xfrm>
                <a:off x="9832800" y="3359600"/>
                <a:ext cx="8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731" extrusionOk="0">
                    <a:moveTo>
                      <a:pt x="3023" y="1"/>
                    </a:moveTo>
                    <a:cubicBezTo>
                      <a:pt x="2969" y="1"/>
                      <a:pt x="2913" y="17"/>
                      <a:pt x="2865" y="51"/>
                    </a:cubicBezTo>
                    <a:lnTo>
                      <a:pt x="1025" y="1349"/>
                    </a:lnTo>
                    <a:lnTo>
                      <a:pt x="283" y="1349"/>
                    </a:lnTo>
                    <a:cubicBezTo>
                      <a:pt x="281" y="1349"/>
                      <a:pt x="279" y="1349"/>
                      <a:pt x="276" y="1349"/>
                    </a:cubicBezTo>
                    <a:cubicBezTo>
                      <a:pt x="125" y="1349"/>
                      <a:pt x="1" y="1472"/>
                      <a:pt x="1" y="1626"/>
                    </a:cubicBezTo>
                    <a:cubicBezTo>
                      <a:pt x="1" y="1778"/>
                      <a:pt x="125" y="1901"/>
                      <a:pt x="276" y="1901"/>
                    </a:cubicBezTo>
                    <a:cubicBezTo>
                      <a:pt x="279" y="1901"/>
                      <a:pt x="281" y="1901"/>
                      <a:pt x="283" y="1901"/>
                    </a:cubicBezTo>
                    <a:lnTo>
                      <a:pt x="730" y="1901"/>
                    </a:lnTo>
                    <a:lnTo>
                      <a:pt x="575" y="2367"/>
                    </a:lnTo>
                    <a:cubicBezTo>
                      <a:pt x="526" y="2512"/>
                      <a:pt x="605" y="2668"/>
                      <a:pt x="750" y="2716"/>
                    </a:cubicBezTo>
                    <a:cubicBezTo>
                      <a:pt x="779" y="2726"/>
                      <a:pt x="809" y="2730"/>
                      <a:pt x="838" y="2730"/>
                    </a:cubicBezTo>
                    <a:cubicBezTo>
                      <a:pt x="953" y="2730"/>
                      <a:pt x="1060" y="2657"/>
                      <a:pt x="1099" y="2542"/>
                    </a:cubicBezTo>
                    <a:lnTo>
                      <a:pt x="1347" y="1799"/>
                    </a:lnTo>
                    <a:lnTo>
                      <a:pt x="3183" y="502"/>
                    </a:lnTo>
                    <a:cubicBezTo>
                      <a:pt x="3309" y="414"/>
                      <a:pt x="3338" y="242"/>
                      <a:pt x="3250" y="118"/>
                    </a:cubicBezTo>
                    <a:cubicBezTo>
                      <a:pt x="3196" y="41"/>
                      <a:pt x="3110" y="1"/>
                      <a:pt x="302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1992;p68"/>
              <p:cNvSpPr/>
              <p:nvPr/>
            </p:nvSpPr>
            <p:spPr>
              <a:xfrm>
                <a:off x="9984700" y="3474525"/>
                <a:ext cx="287725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955" extrusionOk="0">
                    <a:moveTo>
                      <a:pt x="3428" y="1"/>
                    </a:moveTo>
                    <a:cubicBezTo>
                      <a:pt x="2907" y="1"/>
                      <a:pt x="2353" y="18"/>
                      <a:pt x="1765" y="54"/>
                    </a:cubicBezTo>
                    <a:lnTo>
                      <a:pt x="1202" y="1380"/>
                    </a:lnTo>
                    <a:cubicBezTo>
                      <a:pt x="1964" y="1266"/>
                      <a:pt x="2710" y="1213"/>
                      <a:pt x="3413" y="1213"/>
                    </a:cubicBezTo>
                    <a:cubicBezTo>
                      <a:pt x="4287" y="1213"/>
                      <a:pt x="5095" y="1296"/>
                      <a:pt x="5792" y="1449"/>
                    </a:cubicBezTo>
                    <a:cubicBezTo>
                      <a:pt x="7880" y="1913"/>
                      <a:pt x="9507" y="2797"/>
                      <a:pt x="9060" y="3971"/>
                    </a:cubicBezTo>
                    <a:cubicBezTo>
                      <a:pt x="8517" y="5388"/>
                      <a:pt x="5517" y="6317"/>
                      <a:pt x="3292" y="6324"/>
                    </a:cubicBezTo>
                    <a:cubicBezTo>
                      <a:pt x="2915" y="6324"/>
                      <a:pt x="2314" y="6300"/>
                      <a:pt x="1780" y="6169"/>
                    </a:cubicBezTo>
                    <a:lnTo>
                      <a:pt x="0" y="7418"/>
                    </a:lnTo>
                    <a:cubicBezTo>
                      <a:pt x="849" y="7775"/>
                      <a:pt x="1922" y="7954"/>
                      <a:pt x="3084" y="7954"/>
                    </a:cubicBezTo>
                    <a:cubicBezTo>
                      <a:pt x="4673" y="7954"/>
                      <a:pt x="6427" y="7618"/>
                      <a:pt x="8000" y="6939"/>
                    </a:cubicBezTo>
                    <a:lnTo>
                      <a:pt x="7999" y="6939"/>
                    </a:lnTo>
                    <a:cubicBezTo>
                      <a:pt x="11361" y="5489"/>
                      <a:pt x="11508" y="3620"/>
                      <a:pt x="11268" y="2863"/>
                    </a:cubicBezTo>
                    <a:cubicBezTo>
                      <a:pt x="11016" y="2061"/>
                      <a:pt x="9180" y="1"/>
                      <a:pt x="3428" y="1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1993;p68"/>
              <p:cNvSpPr/>
              <p:nvPr/>
            </p:nvSpPr>
            <p:spPr>
              <a:xfrm>
                <a:off x="10014725" y="3494025"/>
                <a:ext cx="232550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64" extrusionOk="0">
                    <a:moveTo>
                      <a:pt x="3394" y="1"/>
                    </a:moveTo>
                    <a:cubicBezTo>
                      <a:pt x="2395" y="1"/>
                      <a:pt x="1283" y="113"/>
                      <a:pt x="76" y="379"/>
                    </a:cubicBezTo>
                    <a:lnTo>
                      <a:pt x="75" y="380"/>
                    </a:lnTo>
                    <a:lnTo>
                      <a:pt x="1" y="600"/>
                    </a:lnTo>
                    <a:cubicBezTo>
                      <a:pt x="765" y="486"/>
                      <a:pt x="1511" y="432"/>
                      <a:pt x="2216" y="432"/>
                    </a:cubicBezTo>
                    <a:cubicBezTo>
                      <a:pt x="3088" y="432"/>
                      <a:pt x="3895" y="515"/>
                      <a:pt x="4591" y="669"/>
                    </a:cubicBezTo>
                    <a:cubicBezTo>
                      <a:pt x="6679" y="1132"/>
                      <a:pt x="8306" y="2015"/>
                      <a:pt x="7859" y="3189"/>
                    </a:cubicBezTo>
                    <a:cubicBezTo>
                      <a:pt x="7594" y="3881"/>
                      <a:pt x="6743" y="4455"/>
                      <a:pt x="5686" y="4864"/>
                    </a:cubicBezTo>
                    <a:cubicBezTo>
                      <a:pt x="7677" y="4211"/>
                      <a:pt x="9302" y="3167"/>
                      <a:pt x="8917" y="2083"/>
                    </a:cubicBezTo>
                    <a:cubicBezTo>
                      <a:pt x="8577" y="1123"/>
                      <a:pt x="6549" y="1"/>
                      <a:pt x="3394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994;p68"/>
              <p:cNvSpPr/>
              <p:nvPr/>
            </p:nvSpPr>
            <p:spPr>
              <a:xfrm>
                <a:off x="9877150" y="3304850"/>
                <a:ext cx="180425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14163" extrusionOk="0">
                    <a:moveTo>
                      <a:pt x="3746" y="1"/>
                    </a:moveTo>
                    <a:cubicBezTo>
                      <a:pt x="2592" y="1"/>
                      <a:pt x="1336" y="524"/>
                      <a:pt x="352" y="1605"/>
                    </a:cubicBezTo>
                    <a:cubicBezTo>
                      <a:pt x="0" y="1991"/>
                      <a:pt x="111" y="2506"/>
                      <a:pt x="754" y="2730"/>
                    </a:cubicBezTo>
                    <a:cubicBezTo>
                      <a:pt x="807" y="2893"/>
                      <a:pt x="1132" y="3663"/>
                      <a:pt x="2504" y="3663"/>
                    </a:cubicBezTo>
                    <a:cubicBezTo>
                      <a:pt x="2699" y="3663"/>
                      <a:pt x="2915" y="3647"/>
                      <a:pt x="3155" y="3612"/>
                    </a:cubicBezTo>
                    <a:lnTo>
                      <a:pt x="3155" y="3612"/>
                    </a:lnTo>
                    <a:cubicBezTo>
                      <a:pt x="3155" y="3612"/>
                      <a:pt x="3224" y="4113"/>
                      <a:pt x="2286" y="7486"/>
                    </a:cubicBezTo>
                    <a:cubicBezTo>
                      <a:pt x="1828" y="9133"/>
                      <a:pt x="1376" y="11643"/>
                      <a:pt x="3068" y="13403"/>
                    </a:cubicBezTo>
                    <a:cubicBezTo>
                      <a:pt x="3362" y="13709"/>
                      <a:pt x="3747" y="13961"/>
                      <a:pt x="4198" y="14163"/>
                    </a:cubicBezTo>
                    <a:cubicBezTo>
                      <a:pt x="5015" y="13838"/>
                      <a:pt x="5804" y="13474"/>
                      <a:pt x="6532" y="13043"/>
                    </a:cubicBezTo>
                    <a:cubicBezTo>
                      <a:pt x="6096" y="12981"/>
                      <a:pt x="5652" y="12868"/>
                      <a:pt x="5348" y="12657"/>
                    </a:cubicBezTo>
                    <a:cubicBezTo>
                      <a:pt x="3894" y="11646"/>
                      <a:pt x="4640" y="10115"/>
                      <a:pt x="5549" y="8161"/>
                    </a:cubicBezTo>
                    <a:cubicBezTo>
                      <a:pt x="5806" y="7618"/>
                      <a:pt x="6798" y="5444"/>
                      <a:pt x="6948" y="3988"/>
                    </a:cubicBezTo>
                    <a:cubicBezTo>
                      <a:pt x="7216" y="1376"/>
                      <a:pt x="5616" y="1"/>
                      <a:pt x="3746" y="1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995;p68"/>
              <p:cNvSpPr/>
              <p:nvPr/>
            </p:nvSpPr>
            <p:spPr>
              <a:xfrm>
                <a:off x="9843425" y="3445425"/>
                <a:ext cx="334150" cy="2312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9248" extrusionOk="0">
                    <a:moveTo>
                      <a:pt x="13218" y="1"/>
                    </a:moveTo>
                    <a:cubicBezTo>
                      <a:pt x="13214" y="1"/>
                      <a:pt x="13210" y="1"/>
                      <a:pt x="13205" y="2"/>
                    </a:cubicBezTo>
                    <a:cubicBezTo>
                      <a:pt x="10065" y="340"/>
                      <a:pt x="9868" y="5187"/>
                      <a:pt x="7733" y="6735"/>
                    </a:cubicBezTo>
                    <a:cubicBezTo>
                      <a:pt x="6783" y="7423"/>
                      <a:pt x="5797" y="7716"/>
                      <a:pt x="4932" y="7716"/>
                    </a:cubicBezTo>
                    <a:cubicBezTo>
                      <a:pt x="3713" y="7716"/>
                      <a:pt x="2734" y="7134"/>
                      <a:pt x="2437" y="6252"/>
                    </a:cubicBezTo>
                    <a:cubicBezTo>
                      <a:pt x="2047" y="5089"/>
                      <a:pt x="2725" y="4241"/>
                      <a:pt x="3330" y="3740"/>
                    </a:cubicBezTo>
                    <a:lnTo>
                      <a:pt x="3709" y="1961"/>
                    </a:lnTo>
                    <a:lnTo>
                      <a:pt x="3709" y="1961"/>
                    </a:lnTo>
                    <a:cubicBezTo>
                      <a:pt x="2431" y="2463"/>
                      <a:pt x="1355" y="3443"/>
                      <a:pt x="964" y="4340"/>
                    </a:cubicBezTo>
                    <a:cubicBezTo>
                      <a:pt x="1" y="6550"/>
                      <a:pt x="1522" y="9247"/>
                      <a:pt x="4507" y="9247"/>
                    </a:cubicBezTo>
                    <a:cubicBezTo>
                      <a:pt x="5424" y="9247"/>
                      <a:pt x="6478" y="8993"/>
                      <a:pt x="7641" y="8393"/>
                    </a:cubicBezTo>
                    <a:cubicBezTo>
                      <a:pt x="11679" y="6307"/>
                      <a:pt x="10396" y="1710"/>
                      <a:pt x="13265" y="204"/>
                    </a:cubicBezTo>
                    <a:cubicBezTo>
                      <a:pt x="13366" y="151"/>
                      <a:pt x="13325" y="1"/>
                      <a:pt x="13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996;p68"/>
              <p:cNvSpPr/>
              <p:nvPr/>
            </p:nvSpPr>
            <p:spPr>
              <a:xfrm>
                <a:off x="9853975" y="3450500"/>
                <a:ext cx="321125" cy="226100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9044" extrusionOk="0">
                    <a:moveTo>
                      <a:pt x="12843" y="1"/>
                    </a:moveTo>
                    <a:cubicBezTo>
                      <a:pt x="12843" y="1"/>
                      <a:pt x="12843" y="1"/>
                      <a:pt x="12843" y="1"/>
                    </a:cubicBezTo>
                    <a:lnTo>
                      <a:pt x="12843" y="1"/>
                    </a:lnTo>
                    <a:cubicBezTo>
                      <a:pt x="12844" y="1"/>
                      <a:pt x="12844" y="1"/>
                      <a:pt x="12845" y="1"/>
                    </a:cubicBezTo>
                    <a:close/>
                    <a:moveTo>
                      <a:pt x="12843" y="1"/>
                    </a:moveTo>
                    <a:cubicBezTo>
                      <a:pt x="12443" y="27"/>
                      <a:pt x="11017" y="260"/>
                      <a:pt x="9983" y="3273"/>
                    </a:cubicBezTo>
                    <a:cubicBezTo>
                      <a:pt x="9606" y="4364"/>
                      <a:pt x="8595" y="8408"/>
                      <a:pt x="3616" y="8408"/>
                    </a:cubicBezTo>
                    <a:cubicBezTo>
                      <a:pt x="3574" y="8408"/>
                      <a:pt x="3532" y="8408"/>
                      <a:pt x="3490" y="8407"/>
                    </a:cubicBezTo>
                    <a:cubicBezTo>
                      <a:pt x="1493" y="8379"/>
                      <a:pt x="219" y="6680"/>
                      <a:pt x="292" y="5016"/>
                    </a:cubicBezTo>
                    <a:lnTo>
                      <a:pt x="292" y="5016"/>
                    </a:lnTo>
                    <a:cubicBezTo>
                      <a:pt x="1" y="7002"/>
                      <a:pt x="1489" y="9044"/>
                      <a:pt x="4086" y="9044"/>
                    </a:cubicBezTo>
                    <a:cubicBezTo>
                      <a:pt x="5002" y="9044"/>
                      <a:pt x="6056" y="8790"/>
                      <a:pt x="7219" y="8190"/>
                    </a:cubicBezTo>
                    <a:cubicBezTo>
                      <a:pt x="11258" y="6104"/>
                      <a:pt x="9974" y="1507"/>
                      <a:pt x="12843" y="1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997;p68"/>
              <p:cNvSpPr/>
              <p:nvPr/>
            </p:nvSpPr>
            <p:spPr>
              <a:xfrm>
                <a:off x="9912200" y="3380050"/>
                <a:ext cx="10040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0326" extrusionOk="0">
                    <a:moveTo>
                      <a:pt x="3761" y="1"/>
                    </a:moveTo>
                    <a:lnTo>
                      <a:pt x="3761" y="1"/>
                    </a:lnTo>
                    <a:cubicBezTo>
                      <a:pt x="3279" y="314"/>
                      <a:pt x="1753" y="604"/>
                      <a:pt x="1753" y="604"/>
                    </a:cubicBezTo>
                    <a:cubicBezTo>
                      <a:pt x="1753" y="604"/>
                      <a:pt x="1822" y="1105"/>
                      <a:pt x="884" y="4478"/>
                    </a:cubicBezTo>
                    <a:cubicBezTo>
                      <a:pt x="436" y="6087"/>
                      <a:pt x="1" y="8520"/>
                      <a:pt x="1562" y="10273"/>
                    </a:cubicBezTo>
                    <a:cubicBezTo>
                      <a:pt x="1769" y="10308"/>
                      <a:pt x="1979" y="10326"/>
                      <a:pt x="2189" y="10326"/>
                    </a:cubicBezTo>
                    <a:cubicBezTo>
                      <a:pt x="2358" y="10326"/>
                      <a:pt x="2526" y="10315"/>
                      <a:pt x="2693" y="10292"/>
                    </a:cubicBezTo>
                    <a:lnTo>
                      <a:pt x="2692" y="10292"/>
                    </a:lnTo>
                    <a:cubicBezTo>
                      <a:pt x="989" y="7952"/>
                      <a:pt x="2628" y="4651"/>
                      <a:pt x="3301" y="3280"/>
                    </a:cubicBezTo>
                    <a:cubicBezTo>
                      <a:pt x="4015" y="1830"/>
                      <a:pt x="3761" y="1"/>
                      <a:pt x="37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998;p68"/>
              <p:cNvSpPr/>
              <p:nvPr/>
            </p:nvSpPr>
            <p:spPr>
              <a:xfrm>
                <a:off x="9946925" y="3329075"/>
                <a:ext cx="173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8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lnTo>
                      <a:pt x="1" y="622"/>
                    </a:lnTo>
                    <a:cubicBezTo>
                      <a:pt x="1" y="813"/>
                      <a:pt x="155" y="968"/>
                      <a:pt x="346" y="968"/>
                    </a:cubicBezTo>
                    <a:cubicBezTo>
                      <a:pt x="537" y="968"/>
                      <a:pt x="692" y="813"/>
                      <a:pt x="692" y="622"/>
                    </a:cubicBezTo>
                    <a:lnTo>
                      <a:pt x="692" y="346"/>
                    </a:lnTo>
                    <a:cubicBezTo>
                      <a:pt x="692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" name="4"/>
          <p:cNvGrpSpPr/>
          <p:nvPr/>
        </p:nvGrpSpPr>
        <p:grpSpPr>
          <a:xfrm>
            <a:off x="6516216" y="123478"/>
            <a:ext cx="1152128" cy="1368152"/>
            <a:chOff x="4572000" y="3495092"/>
            <a:chExt cx="1152128" cy="1368152"/>
          </a:xfrm>
        </p:grpSpPr>
        <p:sp>
          <p:nvSpPr>
            <p:cNvPr id="281" name="280 Rectángulo"/>
            <p:cNvSpPr/>
            <p:nvPr/>
          </p:nvSpPr>
          <p:spPr>
            <a:xfrm>
              <a:off x="4572000" y="3495092"/>
              <a:ext cx="115212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82" name="Google Shape;1990;p68"/>
            <p:cNvGrpSpPr/>
            <p:nvPr/>
          </p:nvGrpSpPr>
          <p:grpSpPr>
            <a:xfrm>
              <a:off x="4716016" y="3643857"/>
              <a:ext cx="935434" cy="1013529"/>
              <a:chOff x="9832800" y="3304850"/>
              <a:chExt cx="439625" cy="371775"/>
            </a:xfrm>
          </p:grpSpPr>
          <p:sp>
            <p:nvSpPr>
              <p:cNvPr id="283" name="Google Shape;1991;p68"/>
              <p:cNvSpPr/>
              <p:nvPr/>
            </p:nvSpPr>
            <p:spPr>
              <a:xfrm>
                <a:off x="9832800" y="3359600"/>
                <a:ext cx="8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731" extrusionOk="0">
                    <a:moveTo>
                      <a:pt x="3023" y="1"/>
                    </a:moveTo>
                    <a:cubicBezTo>
                      <a:pt x="2969" y="1"/>
                      <a:pt x="2913" y="17"/>
                      <a:pt x="2865" y="51"/>
                    </a:cubicBezTo>
                    <a:lnTo>
                      <a:pt x="1025" y="1349"/>
                    </a:lnTo>
                    <a:lnTo>
                      <a:pt x="283" y="1349"/>
                    </a:lnTo>
                    <a:cubicBezTo>
                      <a:pt x="281" y="1349"/>
                      <a:pt x="279" y="1349"/>
                      <a:pt x="276" y="1349"/>
                    </a:cubicBezTo>
                    <a:cubicBezTo>
                      <a:pt x="125" y="1349"/>
                      <a:pt x="1" y="1472"/>
                      <a:pt x="1" y="1626"/>
                    </a:cubicBezTo>
                    <a:cubicBezTo>
                      <a:pt x="1" y="1778"/>
                      <a:pt x="125" y="1901"/>
                      <a:pt x="276" y="1901"/>
                    </a:cubicBezTo>
                    <a:cubicBezTo>
                      <a:pt x="279" y="1901"/>
                      <a:pt x="281" y="1901"/>
                      <a:pt x="283" y="1901"/>
                    </a:cubicBezTo>
                    <a:lnTo>
                      <a:pt x="730" y="1901"/>
                    </a:lnTo>
                    <a:lnTo>
                      <a:pt x="575" y="2367"/>
                    </a:lnTo>
                    <a:cubicBezTo>
                      <a:pt x="526" y="2512"/>
                      <a:pt x="605" y="2668"/>
                      <a:pt x="750" y="2716"/>
                    </a:cubicBezTo>
                    <a:cubicBezTo>
                      <a:pt x="779" y="2726"/>
                      <a:pt x="809" y="2730"/>
                      <a:pt x="838" y="2730"/>
                    </a:cubicBezTo>
                    <a:cubicBezTo>
                      <a:pt x="953" y="2730"/>
                      <a:pt x="1060" y="2657"/>
                      <a:pt x="1099" y="2542"/>
                    </a:cubicBezTo>
                    <a:lnTo>
                      <a:pt x="1347" y="1799"/>
                    </a:lnTo>
                    <a:lnTo>
                      <a:pt x="3183" y="502"/>
                    </a:lnTo>
                    <a:cubicBezTo>
                      <a:pt x="3309" y="414"/>
                      <a:pt x="3338" y="242"/>
                      <a:pt x="3250" y="118"/>
                    </a:cubicBezTo>
                    <a:cubicBezTo>
                      <a:pt x="3196" y="41"/>
                      <a:pt x="3110" y="1"/>
                      <a:pt x="302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992;p68"/>
              <p:cNvSpPr/>
              <p:nvPr/>
            </p:nvSpPr>
            <p:spPr>
              <a:xfrm>
                <a:off x="9984700" y="3474525"/>
                <a:ext cx="287725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955" extrusionOk="0">
                    <a:moveTo>
                      <a:pt x="3428" y="1"/>
                    </a:moveTo>
                    <a:cubicBezTo>
                      <a:pt x="2907" y="1"/>
                      <a:pt x="2353" y="18"/>
                      <a:pt x="1765" y="54"/>
                    </a:cubicBezTo>
                    <a:lnTo>
                      <a:pt x="1202" y="1380"/>
                    </a:lnTo>
                    <a:cubicBezTo>
                      <a:pt x="1964" y="1266"/>
                      <a:pt x="2710" y="1213"/>
                      <a:pt x="3413" y="1213"/>
                    </a:cubicBezTo>
                    <a:cubicBezTo>
                      <a:pt x="4287" y="1213"/>
                      <a:pt x="5095" y="1296"/>
                      <a:pt x="5792" y="1449"/>
                    </a:cubicBezTo>
                    <a:cubicBezTo>
                      <a:pt x="7880" y="1913"/>
                      <a:pt x="9507" y="2797"/>
                      <a:pt x="9060" y="3971"/>
                    </a:cubicBezTo>
                    <a:cubicBezTo>
                      <a:pt x="8517" y="5388"/>
                      <a:pt x="5517" y="6317"/>
                      <a:pt x="3292" y="6324"/>
                    </a:cubicBezTo>
                    <a:cubicBezTo>
                      <a:pt x="2915" y="6324"/>
                      <a:pt x="2314" y="6300"/>
                      <a:pt x="1780" y="6169"/>
                    </a:cubicBezTo>
                    <a:lnTo>
                      <a:pt x="0" y="7418"/>
                    </a:lnTo>
                    <a:cubicBezTo>
                      <a:pt x="849" y="7775"/>
                      <a:pt x="1922" y="7954"/>
                      <a:pt x="3084" y="7954"/>
                    </a:cubicBezTo>
                    <a:cubicBezTo>
                      <a:pt x="4673" y="7954"/>
                      <a:pt x="6427" y="7618"/>
                      <a:pt x="8000" y="6939"/>
                    </a:cubicBezTo>
                    <a:lnTo>
                      <a:pt x="7999" y="6939"/>
                    </a:lnTo>
                    <a:cubicBezTo>
                      <a:pt x="11361" y="5489"/>
                      <a:pt x="11508" y="3620"/>
                      <a:pt x="11268" y="2863"/>
                    </a:cubicBezTo>
                    <a:cubicBezTo>
                      <a:pt x="11016" y="2061"/>
                      <a:pt x="9180" y="1"/>
                      <a:pt x="3428" y="1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993;p68"/>
              <p:cNvSpPr/>
              <p:nvPr/>
            </p:nvSpPr>
            <p:spPr>
              <a:xfrm>
                <a:off x="10014725" y="3494025"/>
                <a:ext cx="232550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64" extrusionOk="0">
                    <a:moveTo>
                      <a:pt x="3394" y="1"/>
                    </a:moveTo>
                    <a:cubicBezTo>
                      <a:pt x="2395" y="1"/>
                      <a:pt x="1283" y="113"/>
                      <a:pt x="76" y="379"/>
                    </a:cubicBezTo>
                    <a:lnTo>
                      <a:pt x="75" y="380"/>
                    </a:lnTo>
                    <a:lnTo>
                      <a:pt x="1" y="600"/>
                    </a:lnTo>
                    <a:cubicBezTo>
                      <a:pt x="765" y="486"/>
                      <a:pt x="1511" y="432"/>
                      <a:pt x="2216" y="432"/>
                    </a:cubicBezTo>
                    <a:cubicBezTo>
                      <a:pt x="3088" y="432"/>
                      <a:pt x="3895" y="515"/>
                      <a:pt x="4591" y="669"/>
                    </a:cubicBezTo>
                    <a:cubicBezTo>
                      <a:pt x="6679" y="1132"/>
                      <a:pt x="8306" y="2015"/>
                      <a:pt x="7859" y="3189"/>
                    </a:cubicBezTo>
                    <a:cubicBezTo>
                      <a:pt x="7594" y="3881"/>
                      <a:pt x="6743" y="4455"/>
                      <a:pt x="5686" y="4864"/>
                    </a:cubicBezTo>
                    <a:cubicBezTo>
                      <a:pt x="7677" y="4211"/>
                      <a:pt x="9302" y="3167"/>
                      <a:pt x="8917" y="2083"/>
                    </a:cubicBezTo>
                    <a:cubicBezTo>
                      <a:pt x="8577" y="1123"/>
                      <a:pt x="6549" y="1"/>
                      <a:pt x="3394" y="1"/>
                    </a:cubicBezTo>
                    <a:close/>
                  </a:path>
                </a:pathLst>
              </a:custGeom>
              <a:solidFill>
                <a:srgbClr val="559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994;p68"/>
              <p:cNvSpPr/>
              <p:nvPr/>
            </p:nvSpPr>
            <p:spPr>
              <a:xfrm>
                <a:off x="9877150" y="3304850"/>
                <a:ext cx="180425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14163" extrusionOk="0">
                    <a:moveTo>
                      <a:pt x="3746" y="1"/>
                    </a:moveTo>
                    <a:cubicBezTo>
                      <a:pt x="2592" y="1"/>
                      <a:pt x="1336" y="524"/>
                      <a:pt x="352" y="1605"/>
                    </a:cubicBezTo>
                    <a:cubicBezTo>
                      <a:pt x="0" y="1991"/>
                      <a:pt x="111" y="2506"/>
                      <a:pt x="754" y="2730"/>
                    </a:cubicBezTo>
                    <a:cubicBezTo>
                      <a:pt x="807" y="2893"/>
                      <a:pt x="1132" y="3663"/>
                      <a:pt x="2504" y="3663"/>
                    </a:cubicBezTo>
                    <a:cubicBezTo>
                      <a:pt x="2699" y="3663"/>
                      <a:pt x="2915" y="3647"/>
                      <a:pt x="3155" y="3612"/>
                    </a:cubicBezTo>
                    <a:lnTo>
                      <a:pt x="3155" y="3612"/>
                    </a:lnTo>
                    <a:cubicBezTo>
                      <a:pt x="3155" y="3612"/>
                      <a:pt x="3224" y="4113"/>
                      <a:pt x="2286" y="7486"/>
                    </a:cubicBezTo>
                    <a:cubicBezTo>
                      <a:pt x="1828" y="9133"/>
                      <a:pt x="1376" y="11643"/>
                      <a:pt x="3068" y="13403"/>
                    </a:cubicBezTo>
                    <a:cubicBezTo>
                      <a:pt x="3362" y="13709"/>
                      <a:pt x="3747" y="13961"/>
                      <a:pt x="4198" y="14163"/>
                    </a:cubicBezTo>
                    <a:cubicBezTo>
                      <a:pt x="5015" y="13838"/>
                      <a:pt x="5804" y="13474"/>
                      <a:pt x="6532" y="13043"/>
                    </a:cubicBezTo>
                    <a:cubicBezTo>
                      <a:pt x="6096" y="12981"/>
                      <a:pt x="5652" y="12868"/>
                      <a:pt x="5348" y="12657"/>
                    </a:cubicBezTo>
                    <a:cubicBezTo>
                      <a:pt x="3894" y="11646"/>
                      <a:pt x="4640" y="10115"/>
                      <a:pt x="5549" y="8161"/>
                    </a:cubicBezTo>
                    <a:cubicBezTo>
                      <a:pt x="5806" y="7618"/>
                      <a:pt x="6798" y="5444"/>
                      <a:pt x="6948" y="3988"/>
                    </a:cubicBezTo>
                    <a:cubicBezTo>
                      <a:pt x="7216" y="1376"/>
                      <a:pt x="5616" y="1"/>
                      <a:pt x="3746" y="1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995;p68"/>
              <p:cNvSpPr/>
              <p:nvPr/>
            </p:nvSpPr>
            <p:spPr>
              <a:xfrm>
                <a:off x="9843425" y="3445425"/>
                <a:ext cx="334150" cy="2312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9248" extrusionOk="0">
                    <a:moveTo>
                      <a:pt x="13218" y="1"/>
                    </a:moveTo>
                    <a:cubicBezTo>
                      <a:pt x="13214" y="1"/>
                      <a:pt x="13210" y="1"/>
                      <a:pt x="13205" y="2"/>
                    </a:cubicBezTo>
                    <a:cubicBezTo>
                      <a:pt x="10065" y="340"/>
                      <a:pt x="9868" y="5187"/>
                      <a:pt x="7733" y="6735"/>
                    </a:cubicBezTo>
                    <a:cubicBezTo>
                      <a:pt x="6783" y="7423"/>
                      <a:pt x="5797" y="7716"/>
                      <a:pt x="4932" y="7716"/>
                    </a:cubicBezTo>
                    <a:cubicBezTo>
                      <a:pt x="3713" y="7716"/>
                      <a:pt x="2734" y="7134"/>
                      <a:pt x="2437" y="6252"/>
                    </a:cubicBezTo>
                    <a:cubicBezTo>
                      <a:pt x="2047" y="5089"/>
                      <a:pt x="2725" y="4241"/>
                      <a:pt x="3330" y="3740"/>
                    </a:cubicBezTo>
                    <a:lnTo>
                      <a:pt x="3709" y="1961"/>
                    </a:lnTo>
                    <a:lnTo>
                      <a:pt x="3709" y="1961"/>
                    </a:lnTo>
                    <a:cubicBezTo>
                      <a:pt x="2431" y="2463"/>
                      <a:pt x="1355" y="3443"/>
                      <a:pt x="964" y="4340"/>
                    </a:cubicBezTo>
                    <a:cubicBezTo>
                      <a:pt x="1" y="6550"/>
                      <a:pt x="1522" y="9247"/>
                      <a:pt x="4507" y="9247"/>
                    </a:cubicBezTo>
                    <a:cubicBezTo>
                      <a:pt x="5424" y="9247"/>
                      <a:pt x="6478" y="8993"/>
                      <a:pt x="7641" y="8393"/>
                    </a:cubicBezTo>
                    <a:cubicBezTo>
                      <a:pt x="11679" y="6307"/>
                      <a:pt x="10396" y="1710"/>
                      <a:pt x="13265" y="204"/>
                    </a:cubicBezTo>
                    <a:cubicBezTo>
                      <a:pt x="13366" y="151"/>
                      <a:pt x="13325" y="1"/>
                      <a:pt x="13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996;p68"/>
              <p:cNvSpPr/>
              <p:nvPr/>
            </p:nvSpPr>
            <p:spPr>
              <a:xfrm>
                <a:off x="9853975" y="3450500"/>
                <a:ext cx="321125" cy="226100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9044" extrusionOk="0">
                    <a:moveTo>
                      <a:pt x="12843" y="1"/>
                    </a:moveTo>
                    <a:cubicBezTo>
                      <a:pt x="12843" y="1"/>
                      <a:pt x="12843" y="1"/>
                      <a:pt x="12843" y="1"/>
                    </a:cubicBezTo>
                    <a:lnTo>
                      <a:pt x="12843" y="1"/>
                    </a:lnTo>
                    <a:cubicBezTo>
                      <a:pt x="12844" y="1"/>
                      <a:pt x="12844" y="1"/>
                      <a:pt x="12845" y="1"/>
                    </a:cubicBezTo>
                    <a:close/>
                    <a:moveTo>
                      <a:pt x="12843" y="1"/>
                    </a:moveTo>
                    <a:cubicBezTo>
                      <a:pt x="12443" y="27"/>
                      <a:pt x="11017" y="260"/>
                      <a:pt x="9983" y="3273"/>
                    </a:cubicBezTo>
                    <a:cubicBezTo>
                      <a:pt x="9606" y="4364"/>
                      <a:pt x="8595" y="8408"/>
                      <a:pt x="3616" y="8408"/>
                    </a:cubicBezTo>
                    <a:cubicBezTo>
                      <a:pt x="3574" y="8408"/>
                      <a:pt x="3532" y="8408"/>
                      <a:pt x="3490" y="8407"/>
                    </a:cubicBezTo>
                    <a:cubicBezTo>
                      <a:pt x="1493" y="8379"/>
                      <a:pt x="219" y="6680"/>
                      <a:pt x="292" y="5016"/>
                    </a:cubicBezTo>
                    <a:lnTo>
                      <a:pt x="292" y="5016"/>
                    </a:lnTo>
                    <a:cubicBezTo>
                      <a:pt x="1" y="7002"/>
                      <a:pt x="1489" y="9044"/>
                      <a:pt x="4086" y="9044"/>
                    </a:cubicBezTo>
                    <a:cubicBezTo>
                      <a:pt x="5002" y="9044"/>
                      <a:pt x="6056" y="8790"/>
                      <a:pt x="7219" y="8190"/>
                    </a:cubicBezTo>
                    <a:cubicBezTo>
                      <a:pt x="11258" y="6104"/>
                      <a:pt x="9974" y="1507"/>
                      <a:pt x="12843" y="1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997;p68"/>
              <p:cNvSpPr/>
              <p:nvPr/>
            </p:nvSpPr>
            <p:spPr>
              <a:xfrm>
                <a:off x="9912200" y="3380050"/>
                <a:ext cx="10040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0326" extrusionOk="0">
                    <a:moveTo>
                      <a:pt x="3761" y="1"/>
                    </a:moveTo>
                    <a:lnTo>
                      <a:pt x="3761" y="1"/>
                    </a:lnTo>
                    <a:cubicBezTo>
                      <a:pt x="3279" y="314"/>
                      <a:pt x="1753" y="604"/>
                      <a:pt x="1753" y="604"/>
                    </a:cubicBezTo>
                    <a:cubicBezTo>
                      <a:pt x="1753" y="604"/>
                      <a:pt x="1822" y="1105"/>
                      <a:pt x="884" y="4478"/>
                    </a:cubicBezTo>
                    <a:cubicBezTo>
                      <a:pt x="436" y="6087"/>
                      <a:pt x="1" y="8520"/>
                      <a:pt x="1562" y="10273"/>
                    </a:cubicBezTo>
                    <a:cubicBezTo>
                      <a:pt x="1769" y="10308"/>
                      <a:pt x="1979" y="10326"/>
                      <a:pt x="2189" y="10326"/>
                    </a:cubicBezTo>
                    <a:cubicBezTo>
                      <a:pt x="2358" y="10326"/>
                      <a:pt x="2526" y="10315"/>
                      <a:pt x="2693" y="10292"/>
                    </a:cubicBezTo>
                    <a:lnTo>
                      <a:pt x="2692" y="10292"/>
                    </a:lnTo>
                    <a:cubicBezTo>
                      <a:pt x="989" y="7952"/>
                      <a:pt x="2628" y="4651"/>
                      <a:pt x="3301" y="3280"/>
                    </a:cubicBezTo>
                    <a:cubicBezTo>
                      <a:pt x="4015" y="1830"/>
                      <a:pt x="3761" y="1"/>
                      <a:pt x="37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998;p68"/>
              <p:cNvSpPr/>
              <p:nvPr/>
            </p:nvSpPr>
            <p:spPr>
              <a:xfrm>
                <a:off x="9946925" y="3329075"/>
                <a:ext cx="173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8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lnTo>
                      <a:pt x="1" y="622"/>
                    </a:lnTo>
                    <a:cubicBezTo>
                      <a:pt x="1" y="813"/>
                      <a:pt x="155" y="968"/>
                      <a:pt x="346" y="968"/>
                    </a:cubicBezTo>
                    <a:cubicBezTo>
                      <a:pt x="537" y="968"/>
                      <a:pt x="692" y="813"/>
                      <a:pt x="692" y="622"/>
                    </a:cubicBezTo>
                    <a:lnTo>
                      <a:pt x="692" y="346"/>
                    </a:lnTo>
                    <a:cubicBezTo>
                      <a:pt x="692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" name="t2"/>
          <p:cNvSpPr/>
          <p:nvPr/>
        </p:nvSpPr>
        <p:spPr>
          <a:xfrm>
            <a:off x="2617541" y="195486"/>
            <a:ext cx="1152128" cy="1368152"/>
          </a:xfrm>
          <a:prstGeom prst="rect">
            <a:avLst/>
          </a:prstGeom>
          <a:solidFill>
            <a:srgbClr val="99FF33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2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2" name="t3"/>
          <p:cNvSpPr/>
          <p:nvPr/>
        </p:nvSpPr>
        <p:spPr>
          <a:xfrm>
            <a:off x="4606187" y="150946"/>
            <a:ext cx="1152128" cy="1368152"/>
          </a:xfrm>
          <a:prstGeom prst="rect">
            <a:avLst/>
          </a:prstGeom>
          <a:solidFill>
            <a:srgbClr val="C588CA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3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3" name="t4"/>
          <p:cNvSpPr/>
          <p:nvPr/>
        </p:nvSpPr>
        <p:spPr>
          <a:xfrm>
            <a:off x="6516216" y="124374"/>
            <a:ext cx="1152128" cy="1368152"/>
          </a:xfrm>
          <a:prstGeom prst="rect">
            <a:avLst/>
          </a:prstGeom>
          <a:solidFill>
            <a:srgbClr val="FB89BD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4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4" name="t5"/>
          <p:cNvSpPr/>
          <p:nvPr/>
        </p:nvSpPr>
        <p:spPr>
          <a:xfrm>
            <a:off x="683568" y="1779662"/>
            <a:ext cx="1152128" cy="1368152"/>
          </a:xfrm>
          <a:prstGeom prst="rect">
            <a:avLst/>
          </a:prstGeom>
          <a:solidFill>
            <a:schemeClr val="tx2">
              <a:lumMod val="90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5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5" name="t6"/>
          <p:cNvSpPr/>
          <p:nvPr/>
        </p:nvSpPr>
        <p:spPr>
          <a:xfrm>
            <a:off x="2555776" y="1779662"/>
            <a:ext cx="1152128" cy="136815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6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6" name="t7"/>
          <p:cNvSpPr/>
          <p:nvPr/>
        </p:nvSpPr>
        <p:spPr>
          <a:xfrm>
            <a:off x="4572000" y="1779662"/>
            <a:ext cx="1152128" cy="1368152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7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7" name="t8"/>
          <p:cNvSpPr/>
          <p:nvPr/>
        </p:nvSpPr>
        <p:spPr>
          <a:xfrm>
            <a:off x="6516216" y="1779662"/>
            <a:ext cx="1152128" cy="136815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8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8" name="t9"/>
          <p:cNvSpPr/>
          <p:nvPr/>
        </p:nvSpPr>
        <p:spPr>
          <a:xfrm>
            <a:off x="683568" y="3507854"/>
            <a:ext cx="1152128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9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99" name="t10"/>
          <p:cNvSpPr/>
          <p:nvPr/>
        </p:nvSpPr>
        <p:spPr>
          <a:xfrm>
            <a:off x="2555776" y="3507854"/>
            <a:ext cx="1152128" cy="1368152"/>
          </a:xfrm>
          <a:prstGeom prst="rect">
            <a:avLst/>
          </a:prstGeom>
          <a:solidFill>
            <a:srgbClr val="E8F53D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10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300" name="t11"/>
          <p:cNvSpPr/>
          <p:nvPr/>
        </p:nvSpPr>
        <p:spPr>
          <a:xfrm>
            <a:off x="4572000" y="3507854"/>
            <a:ext cx="1152128" cy="1368152"/>
          </a:xfrm>
          <a:prstGeom prst="rect">
            <a:avLst/>
          </a:prstGeom>
          <a:solidFill>
            <a:srgbClr val="66FFFF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11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301" name="t12"/>
          <p:cNvSpPr/>
          <p:nvPr/>
        </p:nvSpPr>
        <p:spPr>
          <a:xfrm>
            <a:off x="6512761" y="3516673"/>
            <a:ext cx="1152128" cy="1368152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anose="02070A03080606020203" pitchFamily="18" charset="0"/>
              </a:rPr>
              <a:t>12</a:t>
            </a:r>
            <a:endParaRPr lang="es-C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30"/>
    </mc:Choice>
    <mc:Fallback xmlns="">
      <p:transition spd="slow" advTm="14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audio isNarration="1"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3" grpId="0" animBg="1"/>
      <p:bldP spid="183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</p:bldLst>
  </p:timing>
  <p:extLst>
    <p:ext uri="{E180D4A7-C9FB-4DFB-919C-405C955672EB}">
      <p14:showEvtLst xmlns:p14="http://schemas.microsoft.com/office/powerpoint/2010/main">
        <p14:triggerEvt type="onClick" time="22024" objId="183"/>
        <p14:triggerEvt type="onClick" time="29939" objId="154"/>
        <p14:triggerEvt type="onClick" time="33405" objId="299"/>
        <p14:triggerEvt type="onClick" time="36306" objId="5"/>
        <p14:triggerEvt type="onClick" time="38245" objId="294"/>
        <p14:triggerEvt type="onClick" time="41415" objId="106"/>
        <p14:triggerEvt type="onClick" time="43476" objId="296"/>
        <p14:triggerEvt type="onClick" time="46130" objId="321"/>
        <p14:triggerEvt type="onClick" time="47268" objId="295"/>
        <p14:triggerEvt type="onClick" time="54025" objId="183"/>
        <p14:triggerEvt type="onClick" time="59580" objId="300"/>
        <p14:triggerEvt type="onClick" time="67431" objId="322"/>
        <p14:triggerEvt type="onClick" time="69594" objId="301"/>
        <p14:triggerEvt type="onClick" time="79523" objId="294"/>
        <p14:triggerEvt type="onClick" time="87661" objId="297"/>
        <p14:triggerEvt type="onClick" time="93284" objId="292"/>
        <p14:triggerEvt type="onClick" time="106614" objId="299"/>
        <p14:triggerEvt type="onClick" time="114507" objId="291"/>
        <p14:triggerEvt type="onClick" time="123160" objId="300"/>
        <p14:triggerEvt type="onClick" time="127838" objId="322"/>
        <p14:triggerEvt type="onClick" time="128723" objId="259"/>
        <p14:triggerEvt type="onClick" time="132361" objId="296"/>
        <p14:triggerEvt type="onClick" time="135237" objId="291"/>
        <p14:triggerEvt type="onClick" time="138306" objId="293"/>
        <p14:triggerEvt type="onClick" time="139745" objId="30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206360"/>
            <a:ext cx="9141714" cy="13716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8939BE8A-1B56-3445-A646-949F4BFB9C96}"/>
              </a:ext>
            </a:extLst>
          </p:cNvPr>
          <p:cNvSpPr/>
          <p:nvPr/>
        </p:nvSpPr>
        <p:spPr>
          <a:xfrm>
            <a:off x="186124" y="627534"/>
            <a:ext cx="2664782" cy="1209108"/>
          </a:xfrm>
          <a:custGeom>
            <a:avLst/>
            <a:gdLst>
              <a:gd name="connsiteX0" fmla="*/ 0 w 3553043"/>
              <a:gd name="connsiteY0" fmla="*/ 268696 h 1612144"/>
              <a:gd name="connsiteX1" fmla="*/ 268696 w 3553043"/>
              <a:gd name="connsiteY1" fmla="*/ 0 h 1612144"/>
              <a:gd name="connsiteX2" fmla="*/ 801461 w 3553043"/>
              <a:gd name="connsiteY2" fmla="*/ 0 h 1612144"/>
              <a:gd name="connsiteX3" fmla="*/ 1213600 w 3553043"/>
              <a:gd name="connsiteY3" fmla="*/ 0 h 1612144"/>
              <a:gd name="connsiteX4" fmla="*/ 1716208 w 3553043"/>
              <a:gd name="connsiteY4" fmla="*/ 0 h 1612144"/>
              <a:gd name="connsiteX5" fmla="*/ 2158504 w 3553043"/>
              <a:gd name="connsiteY5" fmla="*/ 0 h 1612144"/>
              <a:gd name="connsiteX6" fmla="*/ 2691269 w 3553043"/>
              <a:gd name="connsiteY6" fmla="*/ 0 h 1612144"/>
              <a:gd name="connsiteX7" fmla="*/ 3284347 w 3553043"/>
              <a:gd name="connsiteY7" fmla="*/ 0 h 1612144"/>
              <a:gd name="connsiteX8" fmla="*/ 3553043 w 3553043"/>
              <a:gd name="connsiteY8" fmla="*/ 268696 h 1612144"/>
              <a:gd name="connsiteX9" fmla="*/ 3553043 w 3553043"/>
              <a:gd name="connsiteY9" fmla="*/ 806072 h 1612144"/>
              <a:gd name="connsiteX10" fmla="*/ 3553043 w 3553043"/>
              <a:gd name="connsiteY10" fmla="*/ 1343448 h 1612144"/>
              <a:gd name="connsiteX11" fmla="*/ 3284347 w 3553043"/>
              <a:gd name="connsiteY11" fmla="*/ 1612144 h 1612144"/>
              <a:gd name="connsiteX12" fmla="*/ 2721425 w 3553043"/>
              <a:gd name="connsiteY12" fmla="*/ 1612144 h 1612144"/>
              <a:gd name="connsiteX13" fmla="*/ 2279130 w 3553043"/>
              <a:gd name="connsiteY13" fmla="*/ 1612144 h 1612144"/>
              <a:gd name="connsiteX14" fmla="*/ 1866991 w 3553043"/>
              <a:gd name="connsiteY14" fmla="*/ 1612144 h 1612144"/>
              <a:gd name="connsiteX15" fmla="*/ 1424696 w 3553043"/>
              <a:gd name="connsiteY15" fmla="*/ 1612144 h 1612144"/>
              <a:gd name="connsiteX16" fmla="*/ 952244 w 3553043"/>
              <a:gd name="connsiteY16" fmla="*/ 1612144 h 1612144"/>
              <a:gd name="connsiteX17" fmla="*/ 268696 w 3553043"/>
              <a:gd name="connsiteY17" fmla="*/ 1612144 h 1612144"/>
              <a:gd name="connsiteX18" fmla="*/ 0 w 3553043"/>
              <a:gd name="connsiteY18" fmla="*/ 1343448 h 1612144"/>
              <a:gd name="connsiteX19" fmla="*/ 0 w 3553043"/>
              <a:gd name="connsiteY19" fmla="*/ 784577 h 1612144"/>
              <a:gd name="connsiteX20" fmla="*/ 0 w 3553043"/>
              <a:gd name="connsiteY20" fmla="*/ 268696 h 161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3043" h="1612144" fill="none" extrusionOk="0">
                <a:moveTo>
                  <a:pt x="0" y="268696"/>
                </a:moveTo>
                <a:cubicBezTo>
                  <a:pt x="3866" y="127953"/>
                  <a:pt x="96619" y="12488"/>
                  <a:pt x="268696" y="0"/>
                </a:cubicBezTo>
                <a:cubicBezTo>
                  <a:pt x="465328" y="-33427"/>
                  <a:pt x="618063" y="37031"/>
                  <a:pt x="801461" y="0"/>
                </a:cubicBezTo>
                <a:cubicBezTo>
                  <a:pt x="984859" y="-37031"/>
                  <a:pt x="1024929" y="24595"/>
                  <a:pt x="1213600" y="0"/>
                </a:cubicBezTo>
                <a:cubicBezTo>
                  <a:pt x="1402271" y="-24595"/>
                  <a:pt x="1521594" y="28937"/>
                  <a:pt x="1716208" y="0"/>
                </a:cubicBezTo>
                <a:cubicBezTo>
                  <a:pt x="1910822" y="-28937"/>
                  <a:pt x="2037339" y="7344"/>
                  <a:pt x="2158504" y="0"/>
                </a:cubicBezTo>
                <a:cubicBezTo>
                  <a:pt x="2279669" y="-7344"/>
                  <a:pt x="2584431" y="9781"/>
                  <a:pt x="2691269" y="0"/>
                </a:cubicBezTo>
                <a:cubicBezTo>
                  <a:pt x="2798108" y="-9781"/>
                  <a:pt x="3053966" y="60819"/>
                  <a:pt x="3284347" y="0"/>
                </a:cubicBezTo>
                <a:cubicBezTo>
                  <a:pt x="3424585" y="25438"/>
                  <a:pt x="3547335" y="102325"/>
                  <a:pt x="3553043" y="268696"/>
                </a:cubicBezTo>
                <a:cubicBezTo>
                  <a:pt x="3581907" y="392465"/>
                  <a:pt x="3537447" y="620487"/>
                  <a:pt x="3553043" y="806072"/>
                </a:cubicBezTo>
                <a:cubicBezTo>
                  <a:pt x="3568639" y="991657"/>
                  <a:pt x="3546892" y="1172935"/>
                  <a:pt x="3553043" y="1343448"/>
                </a:cubicBezTo>
                <a:cubicBezTo>
                  <a:pt x="3549666" y="1493738"/>
                  <a:pt x="3441103" y="1634794"/>
                  <a:pt x="3284347" y="1612144"/>
                </a:cubicBezTo>
                <a:cubicBezTo>
                  <a:pt x="3019951" y="1651002"/>
                  <a:pt x="2906816" y="1548101"/>
                  <a:pt x="2721425" y="1612144"/>
                </a:cubicBezTo>
                <a:cubicBezTo>
                  <a:pt x="2536034" y="1676187"/>
                  <a:pt x="2373447" y="1597764"/>
                  <a:pt x="2279130" y="1612144"/>
                </a:cubicBezTo>
                <a:cubicBezTo>
                  <a:pt x="2184813" y="1626524"/>
                  <a:pt x="2004832" y="1578420"/>
                  <a:pt x="1866991" y="1612144"/>
                </a:cubicBezTo>
                <a:cubicBezTo>
                  <a:pt x="1729150" y="1645868"/>
                  <a:pt x="1613853" y="1569222"/>
                  <a:pt x="1424696" y="1612144"/>
                </a:cubicBezTo>
                <a:cubicBezTo>
                  <a:pt x="1235540" y="1655066"/>
                  <a:pt x="1082472" y="1567999"/>
                  <a:pt x="952244" y="1612144"/>
                </a:cubicBezTo>
                <a:cubicBezTo>
                  <a:pt x="822016" y="1656289"/>
                  <a:pt x="589910" y="1609681"/>
                  <a:pt x="268696" y="1612144"/>
                </a:cubicBezTo>
                <a:cubicBezTo>
                  <a:pt x="96457" y="1635812"/>
                  <a:pt x="30292" y="1498644"/>
                  <a:pt x="0" y="1343448"/>
                </a:cubicBezTo>
                <a:cubicBezTo>
                  <a:pt x="-3272" y="1064266"/>
                  <a:pt x="32020" y="1046488"/>
                  <a:pt x="0" y="784577"/>
                </a:cubicBezTo>
                <a:cubicBezTo>
                  <a:pt x="-32020" y="522666"/>
                  <a:pt x="51351" y="444462"/>
                  <a:pt x="0" y="268696"/>
                </a:cubicBezTo>
                <a:close/>
              </a:path>
              <a:path w="3553043" h="1612144" stroke="0" extrusionOk="0">
                <a:moveTo>
                  <a:pt x="0" y="268696"/>
                </a:moveTo>
                <a:cubicBezTo>
                  <a:pt x="-22995" y="106115"/>
                  <a:pt x="106071" y="5340"/>
                  <a:pt x="268696" y="0"/>
                </a:cubicBezTo>
                <a:cubicBezTo>
                  <a:pt x="505658" y="-23533"/>
                  <a:pt x="569465" y="995"/>
                  <a:pt x="831618" y="0"/>
                </a:cubicBezTo>
                <a:cubicBezTo>
                  <a:pt x="1093771" y="-995"/>
                  <a:pt x="1153222" y="15187"/>
                  <a:pt x="1304070" y="0"/>
                </a:cubicBezTo>
                <a:cubicBezTo>
                  <a:pt x="1454918" y="-15187"/>
                  <a:pt x="1599871" y="10972"/>
                  <a:pt x="1746365" y="0"/>
                </a:cubicBezTo>
                <a:cubicBezTo>
                  <a:pt x="1892860" y="-10972"/>
                  <a:pt x="2080220" y="62233"/>
                  <a:pt x="2279130" y="0"/>
                </a:cubicBezTo>
                <a:cubicBezTo>
                  <a:pt x="2478040" y="-62233"/>
                  <a:pt x="2642811" y="56058"/>
                  <a:pt x="2751582" y="0"/>
                </a:cubicBezTo>
                <a:cubicBezTo>
                  <a:pt x="2860353" y="-56058"/>
                  <a:pt x="3082211" y="45655"/>
                  <a:pt x="3284347" y="0"/>
                </a:cubicBezTo>
                <a:cubicBezTo>
                  <a:pt x="3432111" y="-6041"/>
                  <a:pt x="3538325" y="140753"/>
                  <a:pt x="3553043" y="268696"/>
                </a:cubicBezTo>
                <a:cubicBezTo>
                  <a:pt x="3571157" y="402632"/>
                  <a:pt x="3550149" y="634530"/>
                  <a:pt x="3553043" y="784577"/>
                </a:cubicBezTo>
                <a:cubicBezTo>
                  <a:pt x="3555937" y="934624"/>
                  <a:pt x="3523021" y="1130333"/>
                  <a:pt x="3553043" y="1343448"/>
                </a:cubicBezTo>
                <a:cubicBezTo>
                  <a:pt x="3564282" y="1508575"/>
                  <a:pt x="3435250" y="1638103"/>
                  <a:pt x="3284347" y="1612144"/>
                </a:cubicBezTo>
                <a:cubicBezTo>
                  <a:pt x="3159935" y="1621398"/>
                  <a:pt x="3030456" y="1579148"/>
                  <a:pt x="2872208" y="1612144"/>
                </a:cubicBezTo>
                <a:cubicBezTo>
                  <a:pt x="2713960" y="1645140"/>
                  <a:pt x="2443697" y="1546586"/>
                  <a:pt x="2309287" y="1612144"/>
                </a:cubicBezTo>
                <a:cubicBezTo>
                  <a:pt x="2174877" y="1677702"/>
                  <a:pt x="1987927" y="1606465"/>
                  <a:pt x="1866991" y="1612144"/>
                </a:cubicBezTo>
                <a:cubicBezTo>
                  <a:pt x="1746055" y="1617823"/>
                  <a:pt x="1514448" y="1568298"/>
                  <a:pt x="1364383" y="1612144"/>
                </a:cubicBezTo>
                <a:cubicBezTo>
                  <a:pt x="1214318" y="1655990"/>
                  <a:pt x="1068324" y="1571646"/>
                  <a:pt x="801461" y="1612144"/>
                </a:cubicBezTo>
                <a:cubicBezTo>
                  <a:pt x="534598" y="1652642"/>
                  <a:pt x="525012" y="1595991"/>
                  <a:pt x="268696" y="1612144"/>
                </a:cubicBezTo>
                <a:cubicBezTo>
                  <a:pt x="110277" y="1630065"/>
                  <a:pt x="4671" y="1495316"/>
                  <a:pt x="0" y="1343448"/>
                </a:cubicBezTo>
                <a:cubicBezTo>
                  <a:pt x="-33988" y="1131386"/>
                  <a:pt x="344" y="1047478"/>
                  <a:pt x="0" y="827567"/>
                </a:cubicBezTo>
                <a:cubicBezTo>
                  <a:pt x="-344" y="607656"/>
                  <a:pt x="52469" y="534791"/>
                  <a:pt x="0" y="268696"/>
                </a:cubicBezTo>
                <a:close/>
              </a:path>
            </a:pathLst>
          </a:custGeom>
          <a:solidFill>
            <a:schemeClr val="bg1"/>
          </a:solidFill>
          <a:ln w="180975">
            <a:solidFill>
              <a:schemeClr val="accent1">
                <a:lumMod val="60000"/>
                <a:lumOff val="4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CL" sz="3300" dirty="0" err="1">
                <a:latin typeface="Jokerman" panose="04090605060D06020702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Let’s</a:t>
            </a:r>
            <a:r>
              <a:rPr lang="es-CL" sz="3300" dirty="0">
                <a:latin typeface="Jokerman" panose="04090605060D06020702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s-CL" sz="3300" dirty="0" err="1">
                <a:latin typeface="Jokerman" panose="04090605060D06020702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sing</a:t>
            </a:r>
            <a:endParaRPr lang="es-CL" sz="3300" dirty="0">
              <a:latin typeface="Jokerman" panose="04090605060D06020702" pitchFamily="82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608" y="4155926"/>
            <a:ext cx="4100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https://www.youtube.com/watch?v=GoSq-yZcJ-4</a:t>
            </a: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905" y="1059582"/>
            <a:ext cx="5066795" cy="28774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9"/>
    </mc:Choice>
    <mc:Fallback xmlns="">
      <p:transition spd="slow" advTm="2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562658" y="1814107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062548" y="441454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5;p40"/>
          <p:cNvSpPr/>
          <p:nvPr/>
        </p:nvSpPr>
        <p:spPr>
          <a:xfrm rot="-899946">
            <a:off x="429775" y="4210846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6;p40"/>
          <p:cNvSpPr/>
          <p:nvPr/>
        </p:nvSpPr>
        <p:spPr>
          <a:xfrm rot="-4500054">
            <a:off x="-11008" y="39661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5;p40"/>
          <p:cNvSpPr/>
          <p:nvPr/>
        </p:nvSpPr>
        <p:spPr>
          <a:xfrm rot="15375090">
            <a:off x="8030409" y="239110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6;p40"/>
          <p:cNvSpPr/>
          <p:nvPr/>
        </p:nvSpPr>
        <p:spPr>
          <a:xfrm rot="11774982">
            <a:off x="7589626" y="-562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37"/>
          <p:cNvSpPr txBox="1">
            <a:spLocks/>
          </p:cNvSpPr>
          <p:nvPr/>
        </p:nvSpPr>
        <p:spPr>
          <a:xfrm>
            <a:off x="2130526" y="630202"/>
            <a:ext cx="393381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Point to</a:t>
            </a:r>
          </a:p>
        </p:txBody>
      </p:sp>
      <p:pic>
        <p:nvPicPr>
          <p:cNvPr id="25" name="35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0" y="1356576"/>
            <a:ext cx="2290320" cy="1952798"/>
          </a:xfrm>
          <a:prstGeom prst="rect">
            <a:avLst/>
          </a:prstGeom>
        </p:spPr>
      </p:pic>
      <p:pic>
        <p:nvPicPr>
          <p:cNvPr id="26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6" y="1258136"/>
            <a:ext cx="2732364" cy="2122089"/>
          </a:xfrm>
          <a:prstGeom prst="rect">
            <a:avLst/>
          </a:prstGeom>
        </p:spPr>
      </p:pic>
      <p:pic>
        <p:nvPicPr>
          <p:cNvPr id="27" name="3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7" y="1227770"/>
            <a:ext cx="2994663" cy="2290454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-83239" y="1753877"/>
            <a:ext cx="1368152" cy="105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0"/>
    </mc:Choice>
    <mc:Fallback xmlns="">
      <p:transition spd="slow" advTm="3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562658" y="1814107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062548" y="441454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5;p40"/>
          <p:cNvSpPr/>
          <p:nvPr/>
        </p:nvSpPr>
        <p:spPr>
          <a:xfrm rot="-899946">
            <a:off x="429775" y="4210846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6;p40"/>
          <p:cNvSpPr/>
          <p:nvPr/>
        </p:nvSpPr>
        <p:spPr>
          <a:xfrm rot="-4500054">
            <a:off x="-11008" y="39661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5;p40"/>
          <p:cNvSpPr/>
          <p:nvPr/>
        </p:nvSpPr>
        <p:spPr>
          <a:xfrm rot="15375090">
            <a:off x="8030409" y="239110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6;p40"/>
          <p:cNvSpPr/>
          <p:nvPr/>
        </p:nvSpPr>
        <p:spPr>
          <a:xfrm rot="11774982">
            <a:off x="7589626" y="-562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37"/>
          <p:cNvSpPr txBox="1">
            <a:spLocks/>
          </p:cNvSpPr>
          <p:nvPr/>
        </p:nvSpPr>
        <p:spPr>
          <a:xfrm>
            <a:off x="2130526" y="630202"/>
            <a:ext cx="393381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Point to</a:t>
            </a:r>
          </a:p>
        </p:txBody>
      </p:sp>
      <p:pic>
        <p:nvPicPr>
          <p:cNvPr id="25" name="35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0" y="1356576"/>
            <a:ext cx="2290320" cy="1952798"/>
          </a:xfrm>
          <a:prstGeom prst="rect">
            <a:avLst/>
          </a:prstGeom>
        </p:spPr>
      </p:pic>
      <p:pic>
        <p:nvPicPr>
          <p:cNvPr id="26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6" y="1258136"/>
            <a:ext cx="2732364" cy="2122089"/>
          </a:xfrm>
          <a:prstGeom prst="rect">
            <a:avLst/>
          </a:prstGeom>
        </p:spPr>
      </p:pic>
      <p:pic>
        <p:nvPicPr>
          <p:cNvPr id="27" name="3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7" y="1227770"/>
            <a:ext cx="2994663" cy="2290454"/>
          </a:xfrm>
          <a:prstGeom prst="rect">
            <a:avLst/>
          </a:prstGeom>
        </p:spPr>
      </p:pic>
      <p:sp>
        <p:nvSpPr>
          <p:cNvPr id="23" name="Flecha derecha 22"/>
          <p:cNvSpPr/>
          <p:nvPr/>
        </p:nvSpPr>
        <p:spPr>
          <a:xfrm>
            <a:off x="5365384" y="1759218"/>
            <a:ext cx="1368152" cy="105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6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"/>
    </mc:Choice>
    <mc:Fallback xmlns="">
      <p:transition spd="slow" advTm="1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562658" y="1814107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062548" y="441454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5;p40"/>
          <p:cNvSpPr/>
          <p:nvPr/>
        </p:nvSpPr>
        <p:spPr>
          <a:xfrm rot="-899946">
            <a:off x="429775" y="4210846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6;p40"/>
          <p:cNvSpPr/>
          <p:nvPr/>
        </p:nvSpPr>
        <p:spPr>
          <a:xfrm rot="-4500054">
            <a:off x="-11008" y="39661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5;p40"/>
          <p:cNvSpPr/>
          <p:nvPr/>
        </p:nvSpPr>
        <p:spPr>
          <a:xfrm rot="15375090">
            <a:off x="8030409" y="239110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6;p40"/>
          <p:cNvSpPr/>
          <p:nvPr/>
        </p:nvSpPr>
        <p:spPr>
          <a:xfrm rot="11774982">
            <a:off x="7589626" y="-562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37"/>
          <p:cNvSpPr txBox="1">
            <a:spLocks/>
          </p:cNvSpPr>
          <p:nvPr/>
        </p:nvSpPr>
        <p:spPr>
          <a:xfrm>
            <a:off x="2130526" y="630202"/>
            <a:ext cx="393381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Point to</a:t>
            </a:r>
          </a:p>
        </p:txBody>
      </p:sp>
      <p:pic>
        <p:nvPicPr>
          <p:cNvPr id="25" name="35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0" y="1356576"/>
            <a:ext cx="2290320" cy="1952798"/>
          </a:xfrm>
          <a:prstGeom prst="rect">
            <a:avLst/>
          </a:prstGeom>
        </p:spPr>
      </p:pic>
      <p:pic>
        <p:nvPicPr>
          <p:cNvPr id="26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6" y="1258136"/>
            <a:ext cx="2732364" cy="2122089"/>
          </a:xfrm>
          <a:prstGeom prst="rect">
            <a:avLst/>
          </a:prstGeom>
        </p:spPr>
      </p:pic>
      <p:pic>
        <p:nvPicPr>
          <p:cNvPr id="27" name="3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7" y="1227770"/>
            <a:ext cx="2994663" cy="2290454"/>
          </a:xfrm>
          <a:prstGeom prst="rect">
            <a:avLst/>
          </a:prstGeom>
        </p:spPr>
      </p:pic>
      <p:sp>
        <p:nvSpPr>
          <p:cNvPr id="23" name="Flecha derecha 22"/>
          <p:cNvSpPr/>
          <p:nvPr/>
        </p:nvSpPr>
        <p:spPr>
          <a:xfrm>
            <a:off x="2362943" y="1753397"/>
            <a:ext cx="1368152" cy="105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4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5"/>
    </mc:Choice>
    <mc:Fallback xmlns="">
      <p:transition spd="slow" advTm="17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562658" y="1814107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062548" y="441454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5;p40"/>
          <p:cNvSpPr/>
          <p:nvPr/>
        </p:nvSpPr>
        <p:spPr>
          <a:xfrm rot="-899946">
            <a:off x="429775" y="4210846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6;p40"/>
          <p:cNvSpPr/>
          <p:nvPr/>
        </p:nvSpPr>
        <p:spPr>
          <a:xfrm rot="-4500054">
            <a:off x="-11008" y="39661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5;p40"/>
          <p:cNvSpPr/>
          <p:nvPr/>
        </p:nvSpPr>
        <p:spPr>
          <a:xfrm rot="15375090">
            <a:off x="8030409" y="239110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6;p40"/>
          <p:cNvSpPr/>
          <p:nvPr/>
        </p:nvSpPr>
        <p:spPr>
          <a:xfrm rot="11774982">
            <a:off x="7589626" y="-562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37"/>
          <p:cNvSpPr txBox="1">
            <a:spLocks/>
          </p:cNvSpPr>
          <p:nvPr/>
        </p:nvSpPr>
        <p:spPr>
          <a:xfrm>
            <a:off x="2130526" y="630202"/>
            <a:ext cx="393381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Point to</a:t>
            </a:r>
          </a:p>
        </p:txBody>
      </p:sp>
      <p:pic>
        <p:nvPicPr>
          <p:cNvPr id="23" name="3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" y="1532295"/>
            <a:ext cx="2599111" cy="1950877"/>
          </a:xfrm>
          <a:prstGeom prst="rect">
            <a:avLst/>
          </a:prstGeom>
        </p:spPr>
      </p:pic>
      <p:pic>
        <p:nvPicPr>
          <p:cNvPr id="28" name="13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77" y="1491914"/>
            <a:ext cx="3015723" cy="2093048"/>
          </a:xfrm>
          <a:prstGeom prst="rect">
            <a:avLst/>
          </a:prstGeom>
        </p:spPr>
      </p:pic>
      <p:pic>
        <p:nvPicPr>
          <p:cNvPr id="29" name="4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19" y="1035992"/>
            <a:ext cx="2382331" cy="2808312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2622604" y="2176879"/>
            <a:ext cx="1368152" cy="105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6"/>
    </mc:Choice>
    <mc:Fallback xmlns="">
      <p:transition spd="slow" advTm="16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562658" y="1814107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062548" y="441454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5;p40"/>
          <p:cNvSpPr/>
          <p:nvPr/>
        </p:nvSpPr>
        <p:spPr>
          <a:xfrm rot="-899946">
            <a:off x="429775" y="4210846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6;p40"/>
          <p:cNvSpPr/>
          <p:nvPr/>
        </p:nvSpPr>
        <p:spPr>
          <a:xfrm rot="-4500054">
            <a:off x="-11008" y="39661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5;p40"/>
          <p:cNvSpPr/>
          <p:nvPr/>
        </p:nvSpPr>
        <p:spPr>
          <a:xfrm rot="15375090">
            <a:off x="8030409" y="239110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6;p40"/>
          <p:cNvSpPr/>
          <p:nvPr/>
        </p:nvSpPr>
        <p:spPr>
          <a:xfrm rot="11774982">
            <a:off x="7589626" y="-562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37"/>
          <p:cNvSpPr txBox="1">
            <a:spLocks/>
          </p:cNvSpPr>
          <p:nvPr/>
        </p:nvSpPr>
        <p:spPr>
          <a:xfrm>
            <a:off x="2130526" y="630202"/>
            <a:ext cx="393381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Point to</a:t>
            </a:r>
          </a:p>
        </p:txBody>
      </p:sp>
      <p:pic>
        <p:nvPicPr>
          <p:cNvPr id="23" name="3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" y="1532295"/>
            <a:ext cx="2599111" cy="1950877"/>
          </a:xfrm>
          <a:prstGeom prst="rect">
            <a:avLst/>
          </a:prstGeom>
        </p:spPr>
      </p:pic>
      <p:pic>
        <p:nvPicPr>
          <p:cNvPr id="28" name="13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77" y="1491914"/>
            <a:ext cx="3015723" cy="2093048"/>
          </a:xfrm>
          <a:prstGeom prst="rect">
            <a:avLst/>
          </a:prstGeom>
        </p:spPr>
      </p:pic>
      <p:pic>
        <p:nvPicPr>
          <p:cNvPr id="29" name="4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19" y="1035992"/>
            <a:ext cx="2382331" cy="2808312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102574" y="1761945"/>
            <a:ext cx="1368152" cy="105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56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1"/>
    </mc:Choice>
    <mc:Fallback xmlns="">
      <p:transition spd="slow" advTm="16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562658" y="1814107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062548" y="441454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5;p40"/>
          <p:cNvSpPr/>
          <p:nvPr/>
        </p:nvSpPr>
        <p:spPr>
          <a:xfrm rot="-899946">
            <a:off x="429775" y="4210846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6;p40"/>
          <p:cNvSpPr/>
          <p:nvPr/>
        </p:nvSpPr>
        <p:spPr>
          <a:xfrm rot="-4500054">
            <a:off x="-11008" y="39661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5;p40"/>
          <p:cNvSpPr/>
          <p:nvPr/>
        </p:nvSpPr>
        <p:spPr>
          <a:xfrm rot="15375090">
            <a:off x="8030409" y="239110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6;p40"/>
          <p:cNvSpPr/>
          <p:nvPr/>
        </p:nvSpPr>
        <p:spPr>
          <a:xfrm rot="11774982">
            <a:off x="7589626" y="-562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37"/>
          <p:cNvSpPr txBox="1">
            <a:spLocks/>
          </p:cNvSpPr>
          <p:nvPr/>
        </p:nvSpPr>
        <p:spPr>
          <a:xfrm>
            <a:off x="2130526" y="630202"/>
            <a:ext cx="393381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Point to</a:t>
            </a:r>
          </a:p>
        </p:txBody>
      </p:sp>
      <p:pic>
        <p:nvPicPr>
          <p:cNvPr id="23" name="3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" y="1532295"/>
            <a:ext cx="2599111" cy="1950877"/>
          </a:xfrm>
          <a:prstGeom prst="rect">
            <a:avLst/>
          </a:prstGeom>
        </p:spPr>
      </p:pic>
      <p:pic>
        <p:nvPicPr>
          <p:cNvPr id="28" name="13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77" y="1491914"/>
            <a:ext cx="3015723" cy="2093048"/>
          </a:xfrm>
          <a:prstGeom prst="rect">
            <a:avLst/>
          </a:prstGeom>
        </p:spPr>
      </p:pic>
      <p:pic>
        <p:nvPicPr>
          <p:cNvPr id="29" name="4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19" y="1035992"/>
            <a:ext cx="2382331" cy="2808312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5872343" y="2176879"/>
            <a:ext cx="1368152" cy="105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0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1"/>
    </mc:Choice>
    <mc:Fallback xmlns="">
      <p:transition spd="slow" advTm="16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oogle Shape;2067;p69"/>
          <p:cNvGrpSpPr/>
          <p:nvPr/>
        </p:nvGrpSpPr>
        <p:grpSpPr>
          <a:xfrm>
            <a:off x="491451" y="3000969"/>
            <a:ext cx="2006296" cy="1547394"/>
            <a:chOff x="-4239699" y="-387156"/>
            <a:chExt cx="2006296" cy="1547394"/>
          </a:xfrm>
        </p:grpSpPr>
        <p:sp>
          <p:nvSpPr>
            <p:cNvPr id="2068" name="Google Shape;2068;p69"/>
            <p:cNvSpPr/>
            <p:nvPr/>
          </p:nvSpPr>
          <p:spPr>
            <a:xfrm>
              <a:off x="-3471010" y="719686"/>
              <a:ext cx="345420" cy="440534"/>
            </a:xfrm>
            <a:custGeom>
              <a:avLst/>
              <a:gdLst/>
              <a:ahLst/>
              <a:cxnLst/>
              <a:rect l="l" t="t" r="r" b="b"/>
              <a:pathLst>
                <a:path w="19727" h="25159" extrusionOk="0">
                  <a:moveTo>
                    <a:pt x="13763" y="0"/>
                  </a:moveTo>
                  <a:cubicBezTo>
                    <a:pt x="9513" y="0"/>
                    <a:pt x="3887" y="724"/>
                    <a:pt x="0" y="3965"/>
                  </a:cubicBezTo>
                  <a:cubicBezTo>
                    <a:pt x="0" y="3965"/>
                    <a:pt x="2156" y="22620"/>
                    <a:pt x="1765" y="25158"/>
                  </a:cubicBezTo>
                  <a:lnTo>
                    <a:pt x="12308" y="25158"/>
                  </a:lnTo>
                  <a:cubicBezTo>
                    <a:pt x="12308" y="25158"/>
                    <a:pt x="12308" y="2444"/>
                    <a:pt x="19726" y="471"/>
                  </a:cubicBezTo>
                  <a:cubicBezTo>
                    <a:pt x="19726" y="471"/>
                    <a:pt x="17193" y="0"/>
                    <a:pt x="13763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9"/>
            <p:cNvSpPr/>
            <p:nvPr/>
          </p:nvSpPr>
          <p:spPr>
            <a:xfrm>
              <a:off x="-2694897" y="768609"/>
              <a:ext cx="222219" cy="391611"/>
            </a:xfrm>
            <a:custGeom>
              <a:avLst/>
              <a:gdLst/>
              <a:ahLst/>
              <a:cxnLst/>
              <a:rect l="l" t="t" r="r" b="b"/>
              <a:pathLst>
                <a:path w="12691" h="22365" extrusionOk="0">
                  <a:moveTo>
                    <a:pt x="0" y="0"/>
                  </a:moveTo>
                  <a:cubicBezTo>
                    <a:pt x="0" y="1"/>
                    <a:pt x="2343" y="18851"/>
                    <a:pt x="1953" y="22364"/>
                  </a:cubicBezTo>
                  <a:lnTo>
                    <a:pt x="10933" y="22364"/>
                  </a:lnTo>
                  <a:cubicBezTo>
                    <a:pt x="10933" y="22364"/>
                    <a:pt x="12690" y="11653"/>
                    <a:pt x="11910" y="6900"/>
                  </a:cubicBezTo>
                  <a:cubicBezTo>
                    <a:pt x="11129" y="214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9"/>
            <p:cNvSpPr/>
            <p:nvPr/>
          </p:nvSpPr>
          <p:spPr>
            <a:xfrm>
              <a:off x="-3829825" y="117552"/>
              <a:ext cx="1596422" cy="1042685"/>
            </a:xfrm>
            <a:custGeom>
              <a:avLst/>
              <a:gdLst/>
              <a:ahLst/>
              <a:cxnLst/>
              <a:rect l="l" t="t" r="r" b="b"/>
              <a:pathLst>
                <a:path w="91172" h="59548" extrusionOk="0">
                  <a:moveTo>
                    <a:pt x="34465" y="1"/>
                  </a:moveTo>
                  <a:cubicBezTo>
                    <a:pt x="32556" y="1"/>
                    <a:pt x="31434" y="61"/>
                    <a:pt x="31434" y="61"/>
                  </a:cubicBezTo>
                  <a:cubicBezTo>
                    <a:pt x="31434" y="61"/>
                    <a:pt x="1" y="27032"/>
                    <a:pt x="92" y="29765"/>
                  </a:cubicBezTo>
                  <a:cubicBezTo>
                    <a:pt x="182" y="32497"/>
                    <a:pt x="4882" y="59548"/>
                    <a:pt x="4882" y="59548"/>
                  </a:cubicBezTo>
                  <a:lnTo>
                    <a:pt x="14844" y="59548"/>
                  </a:lnTo>
                  <a:cubicBezTo>
                    <a:pt x="14844" y="59548"/>
                    <a:pt x="15814" y="39723"/>
                    <a:pt x="25101" y="36988"/>
                  </a:cubicBezTo>
                  <a:cubicBezTo>
                    <a:pt x="28338" y="36035"/>
                    <a:pt x="33198" y="35603"/>
                    <a:pt x="38526" y="35603"/>
                  </a:cubicBezTo>
                  <a:cubicBezTo>
                    <a:pt x="48480" y="35603"/>
                    <a:pt x="60072" y="37108"/>
                    <a:pt x="65793" y="39524"/>
                  </a:cubicBezTo>
                  <a:cubicBezTo>
                    <a:pt x="74578" y="43233"/>
                    <a:pt x="79459" y="59546"/>
                    <a:pt x="79459" y="59546"/>
                  </a:cubicBezTo>
                  <a:lnTo>
                    <a:pt x="89806" y="59546"/>
                  </a:lnTo>
                  <a:cubicBezTo>
                    <a:pt x="91172" y="45686"/>
                    <a:pt x="84730" y="16877"/>
                    <a:pt x="69892" y="7840"/>
                  </a:cubicBezTo>
                  <a:cubicBezTo>
                    <a:pt x="58289" y="771"/>
                    <a:pt x="41314" y="1"/>
                    <a:pt x="3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9"/>
            <p:cNvSpPr/>
            <p:nvPr/>
          </p:nvSpPr>
          <p:spPr>
            <a:xfrm>
              <a:off x="-4239699" y="-387156"/>
              <a:ext cx="1228939" cy="1115107"/>
            </a:xfrm>
            <a:custGeom>
              <a:avLst/>
              <a:gdLst/>
              <a:ahLst/>
              <a:cxnLst/>
              <a:rect l="l" t="t" r="r" b="b"/>
              <a:pathLst>
                <a:path w="70185" h="63684" extrusionOk="0">
                  <a:moveTo>
                    <a:pt x="34113" y="1"/>
                  </a:moveTo>
                  <a:cubicBezTo>
                    <a:pt x="33919" y="1"/>
                    <a:pt x="33719" y="6"/>
                    <a:pt x="33513" y="19"/>
                  </a:cubicBezTo>
                  <a:cubicBezTo>
                    <a:pt x="28504" y="312"/>
                    <a:pt x="28465" y="3338"/>
                    <a:pt x="28465" y="3338"/>
                  </a:cubicBezTo>
                  <a:cubicBezTo>
                    <a:pt x="28465" y="3338"/>
                    <a:pt x="27508" y="755"/>
                    <a:pt x="25259" y="755"/>
                  </a:cubicBezTo>
                  <a:cubicBezTo>
                    <a:pt x="24885" y="755"/>
                    <a:pt x="24475" y="827"/>
                    <a:pt x="24027" y="994"/>
                  </a:cubicBezTo>
                  <a:cubicBezTo>
                    <a:pt x="20891" y="2165"/>
                    <a:pt x="21362" y="5486"/>
                    <a:pt x="21362" y="5486"/>
                  </a:cubicBezTo>
                  <a:cubicBezTo>
                    <a:pt x="21362" y="5486"/>
                    <a:pt x="18417" y="3650"/>
                    <a:pt x="15338" y="3650"/>
                  </a:cubicBezTo>
                  <a:cubicBezTo>
                    <a:pt x="13347" y="3650"/>
                    <a:pt x="11299" y="4419"/>
                    <a:pt x="9957" y="6950"/>
                  </a:cubicBezTo>
                  <a:cubicBezTo>
                    <a:pt x="6542" y="13391"/>
                    <a:pt x="11032" y="16808"/>
                    <a:pt x="11032" y="16808"/>
                  </a:cubicBezTo>
                  <a:cubicBezTo>
                    <a:pt x="11032" y="16808"/>
                    <a:pt x="10904" y="16793"/>
                    <a:pt x="10695" y="16793"/>
                  </a:cubicBezTo>
                  <a:cubicBezTo>
                    <a:pt x="9803" y="16793"/>
                    <a:pt x="7424" y="17049"/>
                    <a:pt x="7029" y="19737"/>
                  </a:cubicBezTo>
                  <a:cubicBezTo>
                    <a:pt x="6540" y="23057"/>
                    <a:pt x="9664" y="24129"/>
                    <a:pt x="9664" y="24129"/>
                  </a:cubicBezTo>
                  <a:cubicBezTo>
                    <a:pt x="9664" y="24129"/>
                    <a:pt x="1953" y="24520"/>
                    <a:pt x="976" y="29889"/>
                  </a:cubicBezTo>
                  <a:cubicBezTo>
                    <a:pt x="0" y="35258"/>
                    <a:pt x="8786" y="37806"/>
                    <a:pt x="8786" y="37806"/>
                  </a:cubicBezTo>
                  <a:cubicBezTo>
                    <a:pt x="8786" y="37806"/>
                    <a:pt x="5761" y="39747"/>
                    <a:pt x="6053" y="42480"/>
                  </a:cubicBezTo>
                  <a:cubicBezTo>
                    <a:pt x="6346" y="45213"/>
                    <a:pt x="9861" y="45410"/>
                    <a:pt x="9861" y="45410"/>
                  </a:cubicBezTo>
                  <a:cubicBezTo>
                    <a:pt x="9861" y="45410"/>
                    <a:pt x="5369" y="48922"/>
                    <a:pt x="7908" y="53705"/>
                  </a:cubicBezTo>
                  <a:cubicBezTo>
                    <a:pt x="8919" y="55611"/>
                    <a:pt x="10876" y="56184"/>
                    <a:pt x="12864" y="56184"/>
                  </a:cubicBezTo>
                  <a:cubicBezTo>
                    <a:pt x="15865" y="56184"/>
                    <a:pt x="18938" y="54877"/>
                    <a:pt x="18938" y="54877"/>
                  </a:cubicBezTo>
                  <a:lnTo>
                    <a:pt x="18938" y="54877"/>
                  </a:lnTo>
                  <a:cubicBezTo>
                    <a:pt x="18938" y="54878"/>
                    <a:pt x="18646" y="61711"/>
                    <a:pt x="23331" y="63077"/>
                  </a:cubicBezTo>
                  <a:cubicBezTo>
                    <a:pt x="23844" y="63226"/>
                    <a:pt x="24359" y="63293"/>
                    <a:pt x="24870" y="63293"/>
                  </a:cubicBezTo>
                  <a:cubicBezTo>
                    <a:pt x="29029" y="63293"/>
                    <a:pt x="32907" y="58880"/>
                    <a:pt x="32907" y="58880"/>
                  </a:cubicBezTo>
                  <a:cubicBezTo>
                    <a:pt x="32907" y="58880"/>
                    <a:pt x="34993" y="63683"/>
                    <a:pt x="39419" y="63683"/>
                  </a:cubicBezTo>
                  <a:cubicBezTo>
                    <a:pt x="39586" y="63683"/>
                    <a:pt x="39757" y="63676"/>
                    <a:pt x="39930" y="63662"/>
                  </a:cubicBezTo>
                  <a:cubicBezTo>
                    <a:pt x="44707" y="63273"/>
                    <a:pt x="45294" y="58002"/>
                    <a:pt x="45294" y="58002"/>
                  </a:cubicBezTo>
                  <a:cubicBezTo>
                    <a:pt x="45294" y="58002"/>
                    <a:pt x="48223" y="60762"/>
                    <a:pt x="51128" y="60762"/>
                  </a:cubicBezTo>
                  <a:cubicBezTo>
                    <a:pt x="52048" y="60762"/>
                    <a:pt x="52965" y="60486"/>
                    <a:pt x="53786" y="59758"/>
                  </a:cubicBezTo>
                  <a:cubicBezTo>
                    <a:pt x="57202" y="56732"/>
                    <a:pt x="55543" y="51657"/>
                    <a:pt x="55543" y="51656"/>
                  </a:cubicBezTo>
                  <a:lnTo>
                    <a:pt x="55543" y="51656"/>
                  </a:lnTo>
                  <a:cubicBezTo>
                    <a:pt x="55543" y="51656"/>
                    <a:pt x="56791" y="52093"/>
                    <a:pt x="58259" y="52093"/>
                  </a:cubicBezTo>
                  <a:cubicBezTo>
                    <a:pt x="59972" y="52093"/>
                    <a:pt x="61985" y="51499"/>
                    <a:pt x="62668" y="48923"/>
                  </a:cubicBezTo>
                  <a:cubicBezTo>
                    <a:pt x="63938" y="44140"/>
                    <a:pt x="60034" y="43079"/>
                    <a:pt x="60034" y="43079"/>
                  </a:cubicBezTo>
                  <a:cubicBezTo>
                    <a:pt x="60034" y="43079"/>
                    <a:pt x="70185" y="41602"/>
                    <a:pt x="63352" y="32817"/>
                  </a:cubicBezTo>
                  <a:cubicBezTo>
                    <a:pt x="63352" y="32817"/>
                    <a:pt x="67396" y="29539"/>
                    <a:pt x="65717" y="24589"/>
                  </a:cubicBezTo>
                  <a:cubicBezTo>
                    <a:pt x="64711" y="21626"/>
                    <a:pt x="62837" y="21031"/>
                    <a:pt x="61496" y="21031"/>
                  </a:cubicBezTo>
                  <a:cubicBezTo>
                    <a:pt x="60597" y="21031"/>
                    <a:pt x="59936" y="21298"/>
                    <a:pt x="59936" y="21298"/>
                  </a:cubicBezTo>
                  <a:cubicBezTo>
                    <a:pt x="59936" y="21298"/>
                    <a:pt x="65207" y="17199"/>
                    <a:pt x="62182" y="11733"/>
                  </a:cubicBezTo>
                  <a:cubicBezTo>
                    <a:pt x="60552" y="8789"/>
                    <a:pt x="58724" y="8110"/>
                    <a:pt x="57384" y="8110"/>
                  </a:cubicBezTo>
                  <a:cubicBezTo>
                    <a:pt x="56236" y="8110"/>
                    <a:pt x="55446" y="8608"/>
                    <a:pt x="55446" y="8608"/>
                  </a:cubicBezTo>
                  <a:cubicBezTo>
                    <a:pt x="55446" y="8608"/>
                    <a:pt x="55318" y="3825"/>
                    <a:pt x="48207" y="1775"/>
                  </a:cubicBezTo>
                  <a:cubicBezTo>
                    <a:pt x="46566" y="1302"/>
                    <a:pt x="45241" y="1120"/>
                    <a:pt x="44175" y="1120"/>
                  </a:cubicBezTo>
                  <a:cubicBezTo>
                    <a:pt x="40619" y="1120"/>
                    <a:pt x="39930" y="3141"/>
                    <a:pt x="39930" y="3141"/>
                  </a:cubicBezTo>
                  <a:cubicBezTo>
                    <a:pt x="39930" y="3141"/>
                    <a:pt x="38636" y="1"/>
                    <a:pt x="3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9"/>
            <p:cNvSpPr/>
            <p:nvPr/>
          </p:nvSpPr>
          <p:spPr>
            <a:xfrm>
              <a:off x="-4009267" y="-202566"/>
              <a:ext cx="710206" cy="709190"/>
            </a:xfrm>
            <a:custGeom>
              <a:avLst/>
              <a:gdLst/>
              <a:ahLst/>
              <a:cxnLst/>
              <a:rect l="l" t="t" r="r" b="b"/>
              <a:pathLst>
                <a:path w="40560" h="40502" extrusionOk="0">
                  <a:moveTo>
                    <a:pt x="19509" y="0"/>
                  </a:moveTo>
                  <a:cubicBezTo>
                    <a:pt x="14347" y="0"/>
                    <a:pt x="8144" y="4690"/>
                    <a:pt x="6589" y="8364"/>
                  </a:cubicBezTo>
                  <a:cubicBezTo>
                    <a:pt x="4979" y="12172"/>
                    <a:pt x="2196" y="20957"/>
                    <a:pt x="1758" y="24324"/>
                  </a:cubicBezTo>
                  <a:cubicBezTo>
                    <a:pt x="1320" y="27691"/>
                    <a:pt x="1" y="38381"/>
                    <a:pt x="14936" y="40139"/>
                  </a:cubicBezTo>
                  <a:cubicBezTo>
                    <a:pt x="17002" y="40382"/>
                    <a:pt x="18953" y="40502"/>
                    <a:pt x="20783" y="40502"/>
                  </a:cubicBezTo>
                  <a:cubicBezTo>
                    <a:pt x="32188" y="40502"/>
                    <a:pt x="38924" y="35852"/>
                    <a:pt x="39681" y="27400"/>
                  </a:cubicBezTo>
                  <a:cubicBezTo>
                    <a:pt x="40560" y="17590"/>
                    <a:pt x="35141" y="1046"/>
                    <a:pt x="20061" y="19"/>
                  </a:cubicBezTo>
                  <a:cubicBezTo>
                    <a:pt x="19878" y="6"/>
                    <a:pt x="19694" y="0"/>
                    <a:pt x="19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9"/>
            <p:cNvSpPr/>
            <p:nvPr/>
          </p:nvSpPr>
          <p:spPr>
            <a:xfrm>
              <a:off x="-3974177" y="227690"/>
              <a:ext cx="596251" cy="278917"/>
            </a:xfrm>
            <a:custGeom>
              <a:avLst/>
              <a:gdLst/>
              <a:ahLst/>
              <a:cxnLst/>
              <a:rect l="l" t="t" r="r" b="b"/>
              <a:pathLst>
                <a:path w="34052" h="15929" extrusionOk="0">
                  <a:moveTo>
                    <a:pt x="14416" y="1"/>
                  </a:moveTo>
                  <a:cubicBezTo>
                    <a:pt x="3161" y="1"/>
                    <a:pt x="3" y="6638"/>
                    <a:pt x="0" y="6642"/>
                  </a:cubicBezTo>
                  <a:cubicBezTo>
                    <a:pt x="1064" y="10507"/>
                    <a:pt x="4250" y="14545"/>
                    <a:pt x="12931" y="15567"/>
                  </a:cubicBezTo>
                  <a:cubicBezTo>
                    <a:pt x="14994" y="15809"/>
                    <a:pt x="16943" y="15929"/>
                    <a:pt x="18771" y="15929"/>
                  </a:cubicBezTo>
                  <a:cubicBezTo>
                    <a:pt x="25669" y="15929"/>
                    <a:pt x="30859" y="14229"/>
                    <a:pt x="34051" y="11017"/>
                  </a:cubicBezTo>
                  <a:cubicBezTo>
                    <a:pt x="33989" y="7932"/>
                    <a:pt x="28645" y="729"/>
                    <a:pt x="16055" y="46"/>
                  </a:cubicBezTo>
                  <a:cubicBezTo>
                    <a:pt x="15491" y="16"/>
                    <a:pt x="14945" y="1"/>
                    <a:pt x="14416" y="1"/>
                  </a:cubicBezTo>
                  <a:close/>
                </a:path>
              </a:pathLst>
            </a:custGeom>
            <a:solidFill>
              <a:srgbClr val="F9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9"/>
            <p:cNvSpPr/>
            <p:nvPr/>
          </p:nvSpPr>
          <p:spPr>
            <a:xfrm>
              <a:off x="-3857280" y="43397"/>
              <a:ext cx="58116" cy="75223"/>
            </a:xfrm>
            <a:custGeom>
              <a:avLst/>
              <a:gdLst/>
              <a:ahLst/>
              <a:cxnLst/>
              <a:rect l="l" t="t" r="r" b="b"/>
              <a:pathLst>
                <a:path w="3319" h="4296" extrusionOk="0">
                  <a:moveTo>
                    <a:pt x="1660" y="0"/>
                  </a:moveTo>
                  <a:cubicBezTo>
                    <a:pt x="743" y="0"/>
                    <a:pt x="0" y="961"/>
                    <a:pt x="0" y="2148"/>
                  </a:cubicBezTo>
                  <a:cubicBezTo>
                    <a:pt x="0" y="3334"/>
                    <a:pt x="742" y="4296"/>
                    <a:pt x="1660" y="4296"/>
                  </a:cubicBezTo>
                  <a:cubicBezTo>
                    <a:pt x="2577" y="4296"/>
                    <a:pt x="3319" y="3334"/>
                    <a:pt x="3319" y="2148"/>
                  </a:cubicBezTo>
                  <a:cubicBezTo>
                    <a:pt x="3319" y="961"/>
                    <a:pt x="2576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9"/>
            <p:cNvSpPr/>
            <p:nvPr/>
          </p:nvSpPr>
          <p:spPr>
            <a:xfrm>
              <a:off x="-3529125" y="43397"/>
              <a:ext cx="58133" cy="75223"/>
            </a:xfrm>
            <a:custGeom>
              <a:avLst/>
              <a:gdLst/>
              <a:ahLst/>
              <a:cxnLst/>
              <a:rect l="l" t="t" r="r" b="b"/>
              <a:pathLst>
                <a:path w="3320" h="4296" extrusionOk="0">
                  <a:moveTo>
                    <a:pt x="1661" y="0"/>
                  </a:moveTo>
                  <a:cubicBezTo>
                    <a:pt x="744" y="0"/>
                    <a:pt x="1" y="961"/>
                    <a:pt x="1" y="2148"/>
                  </a:cubicBezTo>
                  <a:cubicBezTo>
                    <a:pt x="1" y="3334"/>
                    <a:pt x="744" y="4296"/>
                    <a:pt x="1661" y="4296"/>
                  </a:cubicBezTo>
                  <a:cubicBezTo>
                    <a:pt x="2578" y="4296"/>
                    <a:pt x="3319" y="3334"/>
                    <a:pt x="3319" y="2148"/>
                  </a:cubicBezTo>
                  <a:cubicBezTo>
                    <a:pt x="3319" y="961"/>
                    <a:pt x="257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9"/>
            <p:cNvSpPr/>
            <p:nvPr/>
          </p:nvSpPr>
          <p:spPr>
            <a:xfrm>
              <a:off x="-3785524" y="-202566"/>
              <a:ext cx="220661" cy="455207"/>
            </a:xfrm>
            <a:custGeom>
              <a:avLst/>
              <a:gdLst/>
              <a:ahLst/>
              <a:cxnLst/>
              <a:rect l="l" t="t" r="r" b="b"/>
              <a:pathLst>
                <a:path w="12602" h="25997" extrusionOk="0">
                  <a:moveTo>
                    <a:pt x="6742" y="1"/>
                  </a:moveTo>
                  <a:cubicBezTo>
                    <a:pt x="5357" y="1"/>
                    <a:pt x="3896" y="343"/>
                    <a:pt x="2471" y="908"/>
                  </a:cubicBezTo>
                  <a:cubicBezTo>
                    <a:pt x="2463" y="1064"/>
                    <a:pt x="2058" y="10341"/>
                    <a:pt x="1766" y="14047"/>
                  </a:cubicBezTo>
                  <a:cubicBezTo>
                    <a:pt x="1474" y="17785"/>
                    <a:pt x="0" y="24153"/>
                    <a:pt x="395" y="24776"/>
                  </a:cubicBezTo>
                  <a:cubicBezTo>
                    <a:pt x="694" y="25245"/>
                    <a:pt x="6708" y="25997"/>
                    <a:pt x="9947" y="25997"/>
                  </a:cubicBezTo>
                  <a:cubicBezTo>
                    <a:pt x="11011" y="25997"/>
                    <a:pt x="11776" y="25916"/>
                    <a:pt x="11940" y="25716"/>
                  </a:cubicBezTo>
                  <a:cubicBezTo>
                    <a:pt x="12601" y="24911"/>
                    <a:pt x="12451" y="5139"/>
                    <a:pt x="10966" y="623"/>
                  </a:cubicBezTo>
                  <a:cubicBezTo>
                    <a:pt x="9759" y="306"/>
                    <a:pt x="8526" y="104"/>
                    <a:pt x="7283" y="19"/>
                  </a:cubicBezTo>
                  <a:cubicBezTo>
                    <a:pt x="7104" y="7"/>
                    <a:pt x="6923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9"/>
            <p:cNvSpPr/>
            <p:nvPr/>
          </p:nvSpPr>
          <p:spPr>
            <a:xfrm>
              <a:off x="-3797011" y="211196"/>
              <a:ext cx="241936" cy="63631"/>
            </a:xfrm>
            <a:custGeom>
              <a:avLst/>
              <a:gdLst/>
              <a:ahLst/>
              <a:cxnLst/>
              <a:rect l="l" t="t" r="r" b="b"/>
              <a:pathLst>
                <a:path w="13817" h="3634" extrusionOk="0">
                  <a:moveTo>
                    <a:pt x="6211" y="1"/>
                  </a:moveTo>
                  <a:cubicBezTo>
                    <a:pt x="2761" y="1"/>
                    <a:pt x="56" y="689"/>
                    <a:pt x="29" y="1621"/>
                  </a:cubicBezTo>
                  <a:cubicBezTo>
                    <a:pt x="1" y="2619"/>
                    <a:pt x="3058" y="3515"/>
                    <a:pt x="6858" y="3622"/>
                  </a:cubicBezTo>
                  <a:cubicBezTo>
                    <a:pt x="7110" y="3630"/>
                    <a:pt x="7359" y="3633"/>
                    <a:pt x="7604" y="3633"/>
                  </a:cubicBezTo>
                  <a:cubicBezTo>
                    <a:pt x="11055" y="3633"/>
                    <a:pt x="13761" y="2942"/>
                    <a:pt x="13788" y="2013"/>
                  </a:cubicBezTo>
                  <a:cubicBezTo>
                    <a:pt x="13816" y="1016"/>
                    <a:pt x="10758" y="118"/>
                    <a:pt x="6959" y="11"/>
                  </a:cubicBezTo>
                  <a:cubicBezTo>
                    <a:pt x="6706" y="4"/>
                    <a:pt x="6457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9"/>
            <p:cNvSpPr/>
            <p:nvPr/>
          </p:nvSpPr>
          <p:spPr>
            <a:xfrm>
              <a:off x="-3772812" y="254813"/>
              <a:ext cx="99369" cy="86359"/>
            </a:xfrm>
            <a:custGeom>
              <a:avLst/>
              <a:gdLst/>
              <a:ahLst/>
              <a:cxnLst/>
              <a:rect l="l" t="t" r="r" b="b"/>
              <a:pathLst>
                <a:path w="5675" h="4932" extrusionOk="0">
                  <a:moveTo>
                    <a:pt x="5320" y="0"/>
                  </a:moveTo>
                  <a:cubicBezTo>
                    <a:pt x="5137" y="0"/>
                    <a:pt x="4942" y="118"/>
                    <a:pt x="4920" y="352"/>
                  </a:cubicBezTo>
                  <a:cubicBezTo>
                    <a:pt x="4815" y="1526"/>
                    <a:pt x="4707" y="2699"/>
                    <a:pt x="4602" y="3872"/>
                  </a:cubicBezTo>
                  <a:lnTo>
                    <a:pt x="4602" y="3872"/>
                  </a:lnTo>
                  <a:cubicBezTo>
                    <a:pt x="4379" y="3974"/>
                    <a:pt x="4142" y="4045"/>
                    <a:pt x="3906" y="4107"/>
                  </a:cubicBezTo>
                  <a:cubicBezTo>
                    <a:pt x="3631" y="4181"/>
                    <a:pt x="3362" y="4217"/>
                    <a:pt x="3102" y="4217"/>
                  </a:cubicBezTo>
                  <a:cubicBezTo>
                    <a:pt x="2188" y="4217"/>
                    <a:pt x="1384" y="3770"/>
                    <a:pt x="820" y="2949"/>
                  </a:cubicBezTo>
                  <a:cubicBezTo>
                    <a:pt x="740" y="2832"/>
                    <a:pt x="627" y="2784"/>
                    <a:pt x="514" y="2784"/>
                  </a:cubicBezTo>
                  <a:cubicBezTo>
                    <a:pt x="254" y="2784"/>
                    <a:pt x="0" y="3045"/>
                    <a:pt x="187" y="3319"/>
                  </a:cubicBezTo>
                  <a:cubicBezTo>
                    <a:pt x="929" y="4400"/>
                    <a:pt x="2012" y="4932"/>
                    <a:pt x="3163" y="4932"/>
                  </a:cubicBezTo>
                  <a:cubicBezTo>
                    <a:pt x="3810" y="4932"/>
                    <a:pt x="4479" y="4764"/>
                    <a:pt x="5121" y="4431"/>
                  </a:cubicBezTo>
                  <a:cubicBezTo>
                    <a:pt x="5497" y="4235"/>
                    <a:pt x="5402" y="3113"/>
                    <a:pt x="5431" y="2786"/>
                  </a:cubicBezTo>
                  <a:cubicBezTo>
                    <a:pt x="5505" y="1975"/>
                    <a:pt x="5578" y="1163"/>
                    <a:pt x="5653" y="352"/>
                  </a:cubicBezTo>
                  <a:cubicBezTo>
                    <a:pt x="5675" y="117"/>
                    <a:pt x="5503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9"/>
            <p:cNvSpPr/>
            <p:nvPr/>
          </p:nvSpPr>
          <p:spPr>
            <a:xfrm>
              <a:off x="-3695733" y="315363"/>
              <a:ext cx="111118" cy="33514"/>
            </a:xfrm>
            <a:custGeom>
              <a:avLst/>
              <a:gdLst/>
              <a:ahLst/>
              <a:cxnLst/>
              <a:rect l="l" t="t" r="r" b="b"/>
              <a:pathLst>
                <a:path w="6346" h="1914" extrusionOk="0">
                  <a:moveTo>
                    <a:pt x="5799" y="1"/>
                  </a:moveTo>
                  <a:cubicBezTo>
                    <a:pt x="5717" y="1"/>
                    <a:pt x="5631" y="30"/>
                    <a:pt x="5554" y="100"/>
                  </a:cubicBezTo>
                  <a:lnTo>
                    <a:pt x="5556" y="100"/>
                  </a:lnTo>
                  <a:cubicBezTo>
                    <a:pt x="4795" y="792"/>
                    <a:pt x="3858" y="1189"/>
                    <a:pt x="2924" y="1189"/>
                  </a:cubicBezTo>
                  <a:cubicBezTo>
                    <a:pt x="2185" y="1189"/>
                    <a:pt x="1448" y="940"/>
                    <a:pt x="802" y="392"/>
                  </a:cubicBezTo>
                  <a:cubicBezTo>
                    <a:pt x="726" y="327"/>
                    <a:pt x="642" y="300"/>
                    <a:pt x="560" y="300"/>
                  </a:cubicBezTo>
                  <a:cubicBezTo>
                    <a:pt x="261" y="300"/>
                    <a:pt x="0" y="670"/>
                    <a:pt x="283" y="911"/>
                  </a:cubicBezTo>
                  <a:cubicBezTo>
                    <a:pt x="1090" y="1595"/>
                    <a:pt x="2011" y="1914"/>
                    <a:pt x="2933" y="1914"/>
                  </a:cubicBezTo>
                  <a:cubicBezTo>
                    <a:pt x="4042" y="1914"/>
                    <a:pt x="5154" y="1454"/>
                    <a:pt x="6074" y="618"/>
                  </a:cubicBezTo>
                  <a:cubicBezTo>
                    <a:pt x="6346" y="369"/>
                    <a:pt x="6090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9"/>
            <p:cNvSpPr/>
            <p:nvPr/>
          </p:nvSpPr>
          <p:spPr>
            <a:xfrm>
              <a:off x="-3471010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280" y="0"/>
                  </a:moveTo>
                  <a:cubicBezTo>
                    <a:pt x="1544" y="0"/>
                    <a:pt x="0" y="5836"/>
                    <a:pt x="0" y="5836"/>
                  </a:cubicBezTo>
                  <a:lnTo>
                    <a:pt x="1765" y="7887"/>
                  </a:lnTo>
                  <a:cubicBezTo>
                    <a:pt x="4791" y="7007"/>
                    <a:pt x="8694" y="2029"/>
                    <a:pt x="5315" y="273"/>
                  </a:cubicBezTo>
                  <a:cubicBezTo>
                    <a:pt x="4953" y="84"/>
                    <a:pt x="4608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9"/>
            <p:cNvSpPr/>
            <p:nvPr/>
          </p:nvSpPr>
          <p:spPr>
            <a:xfrm>
              <a:off x="-3459663" y="-150211"/>
              <a:ext cx="91105" cy="82647"/>
            </a:xfrm>
            <a:custGeom>
              <a:avLst/>
              <a:gdLst/>
              <a:ahLst/>
              <a:cxnLst/>
              <a:rect l="l" t="t" r="r" b="b"/>
              <a:pathLst>
                <a:path w="5203" h="4720" extrusionOk="0">
                  <a:moveTo>
                    <a:pt x="2560" y="0"/>
                  </a:moveTo>
                  <a:cubicBezTo>
                    <a:pt x="923" y="0"/>
                    <a:pt x="0" y="3492"/>
                    <a:pt x="0" y="3492"/>
                  </a:cubicBezTo>
                  <a:lnTo>
                    <a:pt x="1056" y="4719"/>
                  </a:lnTo>
                  <a:cubicBezTo>
                    <a:pt x="2866" y="4194"/>
                    <a:pt x="5203" y="1215"/>
                    <a:pt x="3180" y="163"/>
                  </a:cubicBezTo>
                  <a:cubicBezTo>
                    <a:pt x="2963" y="51"/>
                    <a:pt x="275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9"/>
            <p:cNvSpPr/>
            <p:nvPr/>
          </p:nvSpPr>
          <p:spPr>
            <a:xfrm>
              <a:off x="-3989288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415" y="0"/>
                  </a:moveTo>
                  <a:cubicBezTo>
                    <a:pt x="4086" y="0"/>
                    <a:pt x="3741" y="84"/>
                    <a:pt x="3379" y="273"/>
                  </a:cubicBezTo>
                  <a:cubicBezTo>
                    <a:pt x="0" y="2029"/>
                    <a:pt x="3903" y="7007"/>
                    <a:pt x="6930" y="7887"/>
                  </a:cubicBezTo>
                  <a:lnTo>
                    <a:pt x="8694" y="5836"/>
                  </a:lnTo>
                  <a:cubicBezTo>
                    <a:pt x="8694" y="5836"/>
                    <a:pt x="7151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9"/>
            <p:cNvSpPr/>
            <p:nvPr/>
          </p:nvSpPr>
          <p:spPr>
            <a:xfrm>
              <a:off x="-3939490" y="-150211"/>
              <a:ext cx="91122" cy="82647"/>
            </a:xfrm>
            <a:custGeom>
              <a:avLst/>
              <a:gdLst/>
              <a:ahLst/>
              <a:cxnLst/>
              <a:rect l="l" t="t" r="r" b="b"/>
              <a:pathLst>
                <a:path w="5204" h="4720" extrusionOk="0">
                  <a:moveTo>
                    <a:pt x="2643" y="0"/>
                  </a:moveTo>
                  <a:cubicBezTo>
                    <a:pt x="2447" y="0"/>
                    <a:pt x="2240" y="51"/>
                    <a:pt x="2023" y="163"/>
                  </a:cubicBezTo>
                  <a:cubicBezTo>
                    <a:pt x="1" y="1215"/>
                    <a:pt x="2337" y="4194"/>
                    <a:pt x="4147" y="4719"/>
                  </a:cubicBezTo>
                  <a:lnTo>
                    <a:pt x="5203" y="3492"/>
                  </a:lnTo>
                  <a:cubicBezTo>
                    <a:pt x="5203" y="3492"/>
                    <a:pt x="4280" y="0"/>
                    <a:pt x="2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9"/>
            <p:cNvSpPr/>
            <p:nvPr/>
          </p:nvSpPr>
          <p:spPr>
            <a:xfrm>
              <a:off x="-3755460" y="1084647"/>
              <a:ext cx="192908" cy="75573"/>
            </a:xfrm>
            <a:custGeom>
              <a:avLst/>
              <a:gdLst/>
              <a:ahLst/>
              <a:cxnLst/>
              <a:rect l="l" t="t" r="r" b="b"/>
              <a:pathLst>
                <a:path w="11017" h="4316" extrusionOk="0">
                  <a:moveTo>
                    <a:pt x="5508" y="1"/>
                  </a:moveTo>
                  <a:cubicBezTo>
                    <a:pt x="2244" y="1"/>
                    <a:pt x="1" y="1418"/>
                    <a:pt x="1" y="1418"/>
                  </a:cubicBezTo>
                  <a:lnTo>
                    <a:pt x="635" y="4315"/>
                  </a:lnTo>
                  <a:lnTo>
                    <a:pt x="10597" y="4315"/>
                  </a:lnTo>
                  <a:lnTo>
                    <a:pt x="11017" y="1418"/>
                  </a:lnTo>
                  <a:cubicBezTo>
                    <a:pt x="9027" y="355"/>
                    <a:pt x="7140" y="1"/>
                    <a:pt x="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9"/>
            <p:cNvSpPr/>
            <p:nvPr/>
          </p:nvSpPr>
          <p:spPr>
            <a:xfrm>
              <a:off x="-3441173" y="1094085"/>
              <a:ext cx="188040" cy="66135"/>
            </a:xfrm>
            <a:custGeom>
              <a:avLst/>
              <a:gdLst/>
              <a:ahLst/>
              <a:cxnLst/>
              <a:rect l="l" t="t" r="r" b="b"/>
              <a:pathLst>
                <a:path w="10739" h="3777" extrusionOk="0">
                  <a:moveTo>
                    <a:pt x="5620" y="1"/>
                  </a:moveTo>
                  <a:cubicBezTo>
                    <a:pt x="4029" y="1"/>
                    <a:pt x="2127" y="212"/>
                    <a:pt x="0" y="847"/>
                  </a:cubicBezTo>
                  <a:lnTo>
                    <a:pt x="61" y="3776"/>
                  </a:lnTo>
                  <a:lnTo>
                    <a:pt x="10604" y="3776"/>
                  </a:lnTo>
                  <a:lnTo>
                    <a:pt x="10739" y="847"/>
                  </a:lnTo>
                  <a:cubicBezTo>
                    <a:pt x="10739" y="847"/>
                    <a:pt x="8802" y="1"/>
                    <a:pt x="5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9"/>
            <p:cNvSpPr/>
            <p:nvPr/>
          </p:nvSpPr>
          <p:spPr>
            <a:xfrm>
              <a:off x="-2660734" y="1102209"/>
              <a:ext cx="167693" cy="58011"/>
            </a:xfrm>
            <a:custGeom>
              <a:avLst/>
              <a:gdLst/>
              <a:ahLst/>
              <a:cxnLst/>
              <a:rect l="l" t="t" r="r" b="b"/>
              <a:pathLst>
                <a:path w="9577" h="3313" extrusionOk="0">
                  <a:moveTo>
                    <a:pt x="4892" y="1"/>
                  </a:moveTo>
                  <a:cubicBezTo>
                    <a:pt x="3473" y="1"/>
                    <a:pt x="1807" y="289"/>
                    <a:pt x="1" y="1155"/>
                  </a:cubicBezTo>
                  <a:lnTo>
                    <a:pt x="2" y="3312"/>
                  </a:lnTo>
                  <a:lnTo>
                    <a:pt x="8982" y="3312"/>
                  </a:lnTo>
                  <a:lnTo>
                    <a:pt x="9576" y="1155"/>
                  </a:lnTo>
                  <a:cubicBezTo>
                    <a:pt x="9576" y="1155"/>
                    <a:pt x="7729" y="1"/>
                    <a:pt x="4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9"/>
            <p:cNvSpPr/>
            <p:nvPr/>
          </p:nvSpPr>
          <p:spPr>
            <a:xfrm>
              <a:off x="-2462451" y="1092386"/>
              <a:ext cx="208264" cy="67834"/>
            </a:xfrm>
            <a:custGeom>
              <a:avLst/>
              <a:gdLst/>
              <a:ahLst/>
              <a:cxnLst/>
              <a:rect l="l" t="t" r="r" b="b"/>
              <a:pathLst>
                <a:path w="11894" h="3874" extrusionOk="0">
                  <a:moveTo>
                    <a:pt x="6980" y="1"/>
                  </a:moveTo>
                  <a:cubicBezTo>
                    <a:pt x="4888" y="1"/>
                    <a:pt x="2384" y="307"/>
                    <a:pt x="1" y="1370"/>
                  </a:cubicBezTo>
                  <a:lnTo>
                    <a:pt x="1368" y="3873"/>
                  </a:lnTo>
                  <a:lnTo>
                    <a:pt x="11715" y="3873"/>
                  </a:lnTo>
                  <a:lnTo>
                    <a:pt x="11894" y="562"/>
                  </a:lnTo>
                  <a:cubicBezTo>
                    <a:pt x="11894" y="562"/>
                    <a:pt x="9815" y="1"/>
                    <a:pt x="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9"/>
            <p:cNvSpPr/>
            <p:nvPr/>
          </p:nvSpPr>
          <p:spPr>
            <a:xfrm>
              <a:off x="-3509829" y="286489"/>
              <a:ext cx="163316" cy="27228"/>
            </a:xfrm>
            <a:custGeom>
              <a:avLst/>
              <a:gdLst/>
              <a:ahLst/>
              <a:cxnLst/>
              <a:rect l="l" t="t" r="r" b="b"/>
              <a:pathLst>
                <a:path w="9327" h="1555" extrusionOk="0">
                  <a:moveTo>
                    <a:pt x="8788" y="1"/>
                  </a:moveTo>
                  <a:cubicBezTo>
                    <a:pt x="8774" y="1"/>
                    <a:pt x="8760" y="1"/>
                    <a:pt x="8746" y="3"/>
                  </a:cubicBezTo>
                  <a:lnTo>
                    <a:pt x="434" y="868"/>
                  </a:lnTo>
                  <a:cubicBezTo>
                    <a:pt x="1" y="914"/>
                    <a:pt x="128" y="1555"/>
                    <a:pt x="540" y="1555"/>
                  </a:cubicBezTo>
                  <a:cubicBezTo>
                    <a:pt x="554" y="1555"/>
                    <a:pt x="568" y="1554"/>
                    <a:pt x="583" y="1553"/>
                  </a:cubicBezTo>
                  <a:lnTo>
                    <a:pt x="583" y="1551"/>
                  </a:lnTo>
                  <a:cubicBezTo>
                    <a:pt x="3353" y="1263"/>
                    <a:pt x="6123" y="974"/>
                    <a:pt x="8893" y="686"/>
                  </a:cubicBezTo>
                  <a:cubicBezTo>
                    <a:pt x="9326" y="642"/>
                    <a:pt x="9199" y="1"/>
                    <a:pt x="8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9"/>
            <p:cNvSpPr/>
            <p:nvPr/>
          </p:nvSpPr>
          <p:spPr>
            <a:xfrm>
              <a:off x="-3498535" y="345357"/>
              <a:ext cx="187795" cy="21782"/>
            </a:xfrm>
            <a:custGeom>
              <a:avLst/>
              <a:gdLst/>
              <a:ahLst/>
              <a:cxnLst/>
              <a:rect l="l" t="t" r="r" b="b"/>
              <a:pathLst>
                <a:path w="10725" h="1244" extrusionOk="0">
                  <a:moveTo>
                    <a:pt x="459" y="0"/>
                  </a:moveTo>
                  <a:cubicBezTo>
                    <a:pt x="30" y="0"/>
                    <a:pt x="0" y="674"/>
                    <a:pt x="443" y="700"/>
                  </a:cubicBezTo>
                  <a:lnTo>
                    <a:pt x="10243" y="1243"/>
                  </a:lnTo>
                  <a:cubicBezTo>
                    <a:pt x="10251" y="1243"/>
                    <a:pt x="10259" y="1243"/>
                    <a:pt x="10267" y="1243"/>
                  </a:cubicBezTo>
                  <a:cubicBezTo>
                    <a:pt x="10695" y="1243"/>
                    <a:pt x="10724" y="568"/>
                    <a:pt x="10282" y="545"/>
                  </a:cubicBezTo>
                  <a:cubicBezTo>
                    <a:pt x="7015" y="363"/>
                    <a:pt x="3749" y="183"/>
                    <a:pt x="482" y="1"/>
                  </a:cubicBezTo>
                  <a:cubicBezTo>
                    <a:pt x="474" y="0"/>
                    <a:pt x="467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9"/>
            <p:cNvSpPr/>
            <p:nvPr/>
          </p:nvSpPr>
          <p:spPr>
            <a:xfrm>
              <a:off x="-3501827" y="386628"/>
              <a:ext cx="188215" cy="50586"/>
            </a:xfrm>
            <a:custGeom>
              <a:avLst/>
              <a:gdLst/>
              <a:ahLst/>
              <a:cxnLst/>
              <a:rect l="l" t="t" r="r" b="b"/>
              <a:pathLst>
                <a:path w="10749" h="2889" extrusionOk="0">
                  <a:moveTo>
                    <a:pt x="545" y="0"/>
                  </a:moveTo>
                  <a:cubicBezTo>
                    <a:pt x="168" y="0"/>
                    <a:pt x="1" y="580"/>
                    <a:pt x="409" y="672"/>
                  </a:cubicBezTo>
                  <a:cubicBezTo>
                    <a:pt x="3645" y="1409"/>
                    <a:pt x="6881" y="2144"/>
                    <a:pt x="10117" y="2879"/>
                  </a:cubicBezTo>
                  <a:cubicBezTo>
                    <a:pt x="10148" y="2885"/>
                    <a:pt x="10177" y="2889"/>
                    <a:pt x="10205" y="2889"/>
                  </a:cubicBezTo>
                  <a:cubicBezTo>
                    <a:pt x="10582" y="2889"/>
                    <a:pt x="10749" y="2309"/>
                    <a:pt x="10340" y="2216"/>
                  </a:cubicBezTo>
                  <a:cubicBezTo>
                    <a:pt x="7104" y="1480"/>
                    <a:pt x="3868" y="745"/>
                    <a:pt x="632" y="10"/>
                  </a:cubicBezTo>
                  <a:cubicBezTo>
                    <a:pt x="602" y="3"/>
                    <a:pt x="57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9"/>
            <p:cNvSpPr/>
            <p:nvPr/>
          </p:nvSpPr>
          <p:spPr>
            <a:xfrm>
              <a:off x="-4000179" y="251329"/>
              <a:ext cx="161285" cy="43092"/>
            </a:xfrm>
            <a:custGeom>
              <a:avLst/>
              <a:gdLst/>
              <a:ahLst/>
              <a:cxnLst/>
              <a:rect l="l" t="t" r="r" b="b"/>
              <a:pathLst>
                <a:path w="9211" h="2461" extrusionOk="0">
                  <a:moveTo>
                    <a:pt x="551" y="0"/>
                  </a:moveTo>
                  <a:cubicBezTo>
                    <a:pt x="171" y="0"/>
                    <a:pt x="1" y="584"/>
                    <a:pt x="412" y="672"/>
                  </a:cubicBezTo>
                  <a:cubicBezTo>
                    <a:pt x="3134" y="1265"/>
                    <a:pt x="5856" y="1858"/>
                    <a:pt x="8578" y="2451"/>
                  </a:cubicBezTo>
                  <a:cubicBezTo>
                    <a:pt x="8607" y="2458"/>
                    <a:pt x="8635" y="2460"/>
                    <a:pt x="8662" y="2460"/>
                  </a:cubicBezTo>
                  <a:cubicBezTo>
                    <a:pt x="9040" y="2460"/>
                    <a:pt x="9210" y="1877"/>
                    <a:pt x="8800" y="1788"/>
                  </a:cubicBezTo>
                  <a:cubicBezTo>
                    <a:pt x="6079" y="1195"/>
                    <a:pt x="3357" y="602"/>
                    <a:pt x="635" y="10"/>
                  </a:cubicBezTo>
                  <a:cubicBezTo>
                    <a:pt x="606" y="3"/>
                    <a:pt x="578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9"/>
            <p:cNvSpPr/>
            <p:nvPr/>
          </p:nvSpPr>
          <p:spPr>
            <a:xfrm>
              <a:off x="-4043009" y="315205"/>
              <a:ext cx="187795" cy="21765"/>
            </a:xfrm>
            <a:custGeom>
              <a:avLst/>
              <a:gdLst/>
              <a:ahLst/>
              <a:cxnLst/>
              <a:rect l="l" t="t" r="r" b="b"/>
              <a:pathLst>
                <a:path w="10725" h="1243" extrusionOk="0">
                  <a:moveTo>
                    <a:pt x="458" y="1"/>
                  </a:moveTo>
                  <a:cubicBezTo>
                    <a:pt x="30" y="1"/>
                    <a:pt x="0" y="675"/>
                    <a:pt x="443" y="699"/>
                  </a:cubicBezTo>
                  <a:cubicBezTo>
                    <a:pt x="3709" y="880"/>
                    <a:pt x="6976" y="1061"/>
                    <a:pt x="10243" y="1242"/>
                  </a:cubicBezTo>
                  <a:cubicBezTo>
                    <a:pt x="10251" y="1243"/>
                    <a:pt x="10258" y="1243"/>
                    <a:pt x="10266" y="1243"/>
                  </a:cubicBezTo>
                  <a:cubicBezTo>
                    <a:pt x="10695" y="1243"/>
                    <a:pt x="10725" y="568"/>
                    <a:pt x="10282" y="544"/>
                  </a:cubicBezTo>
                  <a:cubicBezTo>
                    <a:pt x="7015" y="363"/>
                    <a:pt x="3748" y="182"/>
                    <a:pt x="482" y="2"/>
                  </a:cubicBezTo>
                  <a:cubicBezTo>
                    <a:pt x="474" y="1"/>
                    <a:pt x="466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9"/>
            <p:cNvSpPr/>
            <p:nvPr/>
          </p:nvSpPr>
          <p:spPr>
            <a:xfrm>
              <a:off x="-4047667" y="365896"/>
              <a:ext cx="190929" cy="31676"/>
            </a:xfrm>
            <a:custGeom>
              <a:avLst/>
              <a:gdLst/>
              <a:ahLst/>
              <a:cxnLst/>
              <a:rect l="l" t="t" r="r" b="b"/>
              <a:pathLst>
                <a:path w="10904" h="1809" extrusionOk="0">
                  <a:moveTo>
                    <a:pt x="10371" y="1"/>
                  </a:moveTo>
                  <a:cubicBezTo>
                    <a:pt x="10356" y="1"/>
                    <a:pt x="10340" y="2"/>
                    <a:pt x="10324" y="4"/>
                  </a:cubicBezTo>
                  <a:cubicBezTo>
                    <a:pt x="7026" y="376"/>
                    <a:pt x="3728" y="750"/>
                    <a:pt x="431" y="1123"/>
                  </a:cubicBezTo>
                  <a:cubicBezTo>
                    <a:pt x="0" y="1172"/>
                    <a:pt x="126" y="1809"/>
                    <a:pt x="534" y="1809"/>
                  </a:cubicBezTo>
                  <a:cubicBezTo>
                    <a:pt x="549" y="1809"/>
                    <a:pt x="564" y="1808"/>
                    <a:pt x="580" y="1806"/>
                  </a:cubicBezTo>
                  <a:cubicBezTo>
                    <a:pt x="3877" y="1433"/>
                    <a:pt x="7175" y="1060"/>
                    <a:pt x="10473" y="686"/>
                  </a:cubicBezTo>
                  <a:cubicBezTo>
                    <a:pt x="10903" y="638"/>
                    <a:pt x="10778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69"/>
          <p:cNvGrpSpPr/>
          <p:nvPr/>
        </p:nvGrpSpPr>
        <p:grpSpPr>
          <a:xfrm>
            <a:off x="5958281" y="2992473"/>
            <a:ext cx="2130567" cy="1564424"/>
            <a:chOff x="-3069980" y="5595016"/>
            <a:chExt cx="1614066" cy="1185169"/>
          </a:xfrm>
        </p:grpSpPr>
        <p:sp>
          <p:nvSpPr>
            <p:cNvPr id="2095" name="Google Shape;2095;p69"/>
            <p:cNvSpPr/>
            <p:nvPr/>
          </p:nvSpPr>
          <p:spPr>
            <a:xfrm>
              <a:off x="-1578493" y="6457952"/>
              <a:ext cx="122579" cy="53043"/>
            </a:xfrm>
            <a:custGeom>
              <a:avLst/>
              <a:gdLst/>
              <a:ahLst/>
              <a:cxnLst/>
              <a:rect l="l" t="t" r="r" b="b"/>
              <a:pathLst>
                <a:path w="8079" h="3496" extrusionOk="0">
                  <a:moveTo>
                    <a:pt x="2145" y="0"/>
                  </a:moveTo>
                  <a:cubicBezTo>
                    <a:pt x="1472" y="0"/>
                    <a:pt x="754" y="110"/>
                    <a:pt x="0" y="371"/>
                  </a:cubicBezTo>
                  <a:cubicBezTo>
                    <a:pt x="0" y="371"/>
                    <a:pt x="2215" y="3495"/>
                    <a:pt x="5873" y="3495"/>
                  </a:cubicBezTo>
                  <a:cubicBezTo>
                    <a:pt x="6559" y="3495"/>
                    <a:pt x="7296" y="3385"/>
                    <a:pt x="8078" y="3124"/>
                  </a:cubicBezTo>
                  <a:cubicBezTo>
                    <a:pt x="8078" y="3124"/>
                    <a:pt x="5736" y="0"/>
                    <a:pt x="2145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9"/>
            <p:cNvSpPr/>
            <p:nvPr/>
          </p:nvSpPr>
          <p:spPr>
            <a:xfrm>
              <a:off x="-1681575" y="6359953"/>
              <a:ext cx="138798" cy="119150"/>
            </a:xfrm>
            <a:custGeom>
              <a:avLst/>
              <a:gdLst/>
              <a:ahLst/>
              <a:cxnLst/>
              <a:rect l="l" t="t" r="r" b="b"/>
              <a:pathLst>
                <a:path w="9148" h="7853" extrusionOk="0">
                  <a:moveTo>
                    <a:pt x="854" y="1"/>
                  </a:moveTo>
                  <a:cubicBezTo>
                    <a:pt x="422" y="1"/>
                    <a:pt x="1" y="346"/>
                    <a:pt x="206" y="855"/>
                  </a:cubicBezTo>
                  <a:cubicBezTo>
                    <a:pt x="1527" y="4122"/>
                    <a:pt x="4285" y="7433"/>
                    <a:pt x="7974" y="7847"/>
                  </a:cubicBezTo>
                  <a:cubicBezTo>
                    <a:pt x="8004" y="7851"/>
                    <a:pt x="8035" y="7853"/>
                    <a:pt x="8064" y="7853"/>
                  </a:cubicBezTo>
                  <a:cubicBezTo>
                    <a:pt x="8867" y="7853"/>
                    <a:pt x="9147" y="6606"/>
                    <a:pt x="8299" y="6509"/>
                  </a:cubicBezTo>
                  <a:cubicBezTo>
                    <a:pt x="5095" y="6151"/>
                    <a:pt x="2678" y="3307"/>
                    <a:pt x="1521" y="448"/>
                  </a:cubicBezTo>
                  <a:cubicBezTo>
                    <a:pt x="1395" y="135"/>
                    <a:pt x="1122" y="1"/>
                    <a:pt x="85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9"/>
            <p:cNvSpPr/>
            <p:nvPr/>
          </p:nvSpPr>
          <p:spPr>
            <a:xfrm>
              <a:off x="-3069980" y="5595016"/>
              <a:ext cx="821667" cy="653222"/>
            </a:xfrm>
            <a:custGeom>
              <a:avLst/>
              <a:gdLst/>
              <a:ahLst/>
              <a:cxnLst/>
              <a:rect l="l" t="t" r="r" b="b"/>
              <a:pathLst>
                <a:path w="54155" h="43053" extrusionOk="0">
                  <a:moveTo>
                    <a:pt x="4538" y="0"/>
                  </a:moveTo>
                  <a:cubicBezTo>
                    <a:pt x="3518" y="0"/>
                    <a:pt x="1904" y="297"/>
                    <a:pt x="736" y="1933"/>
                  </a:cubicBezTo>
                  <a:cubicBezTo>
                    <a:pt x="736" y="1933"/>
                    <a:pt x="1" y="25796"/>
                    <a:pt x="17991" y="29836"/>
                  </a:cubicBezTo>
                  <a:cubicBezTo>
                    <a:pt x="17991" y="29836"/>
                    <a:pt x="21846" y="39746"/>
                    <a:pt x="29922" y="42318"/>
                  </a:cubicBezTo>
                  <a:cubicBezTo>
                    <a:pt x="31466" y="42809"/>
                    <a:pt x="33158" y="43052"/>
                    <a:pt x="34898" y="43052"/>
                  </a:cubicBezTo>
                  <a:cubicBezTo>
                    <a:pt x="42261" y="43052"/>
                    <a:pt x="50500" y="38700"/>
                    <a:pt x="52134" y="30385"/>
                  </a:cubicBezTo>
                  <a:cubicBezTo>
                    <a:pt x="54155" y="20106"/>
                    <a:pt x="48830" y="13130"/>
                    <a:pt x="40203" y="11479"/>
                  </a:cubicBezTo>
                  <a:cubicBezTo>
                    <a:pt x="39291" y="11305"/>
                    <a:pt x="38374" y="11226"/>
                    <a:pt x="37458" y="11226"/>
                  </a:cubicBezTo>
                  <a:cubicBezTo>
                    <a:pt x="29706" y="11226"/>
                    <a:pt x="22087" y="16841"/>
                    <a:pt x="19461" y="17169"/>
                  </a:cubicBezTo>
                  <a:cubicBezTo>
                    <a:pt x="19353" y="17182"/>
                    <a:pt x="19235" y="17189"/>
                    <a:pt x="19109" y="17189"/>
                  </a:cubicBezTo>
                  <a:cubicBezTo>
                    <a:pt x="15782" y="17189"/>
                    <a:pt x="6216" y="12476"/>
                    <a:pt x="5509" y="97"/>
                  </a:cubicBezTo>
                  <a:cubicBezTo>
                    <a:pt x="5509" y="97"/>
                    <a:pt x="5120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9"/>
            <p:cNvSpPr/>
            <p:nvPr/>
          </p:nvSpPr>
          <p:spPr>
            <a:xfrm>
              <a:off x="-2618765" y="6077501"/>
              <a:ext cx="1044445" cy="702684"/>
            </a:xfrm>
            <a:custGeom>
              <a:avLst/>
              <a:gdLst/>
              <a:ahLst/>
              <a:cxnLst/>
              <a:rect l="l" t="t" r="r" b="b"/>
              <a:pathLst>
                <a:path w="68838" h="46313" extrusionOk="0">
                  <a:moveTo>
                    <a:pt x="22042" y="0"/>
                  </a:moveTo>
                  <a:lnTo>
                    <a:pt x="4222" y="10333"/>
                  </a:lnTo>
                  <a:cubicBezTo>
                    <a:pt x="4222" y="10333"/>
                    <a:pt x="0" y="29975"/>
                    <a:pt x="11749" y="46312"/>
                  </a:cubicBezTo>
                  <a:lnTo>
                    <a:pt x="18725" y="46312"/>
                  </a:lnTo>
                  <a:cubicBezTo>
                    <a:pt x="18725" y="46312"/>
                    <a:pt x="21478" y="32545"/>
                    <a:pt x="35979" y="32545"/>
                  </a:cubicBezTo>
                  <a:cubicBezTo>
                    <a:pt x="50481" y="32545"/>
                    <a:pt x="53602" y="46312"/>
                    <a:pt x="53602" y="46312"/>
                  </a:cubicBezTo>
                  <a:lnTo>
                    <a:pt x="61495" y="46312"/>
                  </a:lnTo>
                  <a:cubicBezTo>
                    <a:pt x="61495" y="46312"/>
                    <a:pt x="68837" y="27956"/>
                    <a:pt x="61495" y="15657"/>
                  </a:cubicBezTo>
                  <a:cubicBezTo>
                    <a:pt x="54153" y="3359"/>
                    <a:pt x="34541" y="497"/>
                    <a:pt x="2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9"/>
            <p:cNvSpPr/>
            <p:nvPr/>
          </p:nvSpPr>
          <p:spPr>
            <a:xfrm>
              <a:off x="-2631313" y="5896600"/>
              <a:ext cx="41800" cy="68944"/>
            </a:xfrm>
            <a:custGeom>
              <a:avLst/>
              <a:gdLst/>
              <a:ahLst/>
              <a:cxnLst/>
              <a:rect l="l" t="t" r="r" b="b"/>
              <a:pathLst>
                <a:path w="2755" h="4544" extrusionOk="0">
                  <a:moveTo>
                    <a:pt x="1378" y="1"/>
                  </a:moveTo>
                  <a:cubicBezTo>
                    <a:pt x="617" y="1"/>
                    <a:pt x="1" y="1016"/>
                    <a:pt x="1" y="2271"/>
                  </a:cubicBezTo>
                  <a:cubicBezTo>
                    <a:pt x="1" y="3524"/>
                    <a:pt x="617" y="4543"/>
                    <a:pt x="1378" y="4543"/>
                  </a:cubicBezTo>
                  <a:cubicBezTo>
                    <a:pt x="2138" y="4543"/>
                    <a:pt x="2754" y="3524"/>
                    <a:pt x="2754" y="2271"/>
                  </a:cubicBezTo>
                  <a:cubicBezTo>
                    <a:pt x="2754" y="1016"/>
                    <a:pt x="213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9"/>
            <p:cNvSpPr/>
            <p:nvPr/>
          </p:nvSpPr>
          <p:spPr>
            <a:xfrm>
              <a:off x="-2797027" y="6028176"/>
              <a:ext cx="107239" cy="26082"/>
            </a:xfrm>
            <a:custGeom>
              <a:avLst/>
              <a:gdLst/>
              <a:ahLst/>
              <a:cxnLst/>
              <a:rect l="l" t="t" r="r" b="b"/>
              <a:pathLst>
                <a:path w="7068" h="1719" extrusionOk="0">
                  <a:moveTo>
                    <a:pt x="7068" y="0"/>
                  </a:moveTo>
                  <a:cubicBezTo>
                    <a:pt x="7068" y="0"/>
                    <a:pt x="6962" y="52"/>
                    <a:pt x="6777" y="139"/>
                  </a:cubicBezTo>
                  <a:cubicBezTo>
                    <a:pt x="6688" y="185"/>
                    <a:pt x="6579" y="239"/>
                    <a:pt x="6455" y="301"/>
                  </a:cubicBezTo>
                  <a:cubicBezTo>
                    <a:pt x="6323" y="354"/>
                    <a:pt x="6178" y="412"/>
                    <a:pt x="6023" y="481"/>
                  </a:cubicBezTo>
                  <a:cubicBezTo>
                    <a:pt x="5872" y="556"/>
                    <a:pt x="5689" y="592"/>
                    <a:pt x="5510" y="663"/>
                  </a:cubicBezTo>
                  <a:cubicBezTo>
                    <a:pt x="5330" y="734"/>
                    <a:pt x="5129" y="774"/>
                    <a:pt x="4929" y="834"/>
                  </a:cubicBezTo>
                  <a:cubicBezTo>
                    <a:pt x="4731" y="901"/>
                    <a:pt x="4511" y="926"/>
                    <a:pt x="4299" y="979"/>
                  </a:cubicBezTo>
                  <a:cubicBezTo>
                    <a:pt x="4086" y="1032"/>
                    <a:pt x="3861" y="1052"/>
                    <a:pt x="3640" y="1093"/>
                  </a:cubicBezTo>
                  <a:cubicBezTo>
                    <a:pt x="3419" y="1126"/>
                    <a:pt x="3195" y="1152"/>
                    <a:pt x="2975" y="1176"/>
                  </a:cubicBezTo>
                  <a:cubicBezTo>
                    <a:pt x="2753" y="1187"/>
                    <a:pt x="2536" y="1225"/>
                    <a:pt x="2324" y="1229"/>
                  </a:cubicBezTo>
                  <a:cubicBezTo>
                    <a:pt x="1900" y="1259"/>
                    <a:pt x="1502" y="1267"/>
                    <a:pt x="1157" y="1279"/>
                  </a:cubicBezTo>
                  <a:lnTo>
                    <a:pt x="1" y="1287"/>
                  </a:lnTo>
                  <a:cubicBezTo>
                    <a:pt x="1" y="1287"/>
                    <a:pt x="437" y="1473"/>
                    <a:pt x="1133" y="1592"/>
                  </a:cubicBezTo>
                  <a:cubicBezTo>
                    <a:pt x="1530" y="1663"/>
                    <a:pt x="1931" y="1703"/>
                    <a:pt x="2332" y="1713"/>
                  </a:cubicBezTo>
                  <a:cubicBezTo>
                    <a:pt x="2410" y="1717"/>
                    <a:pt x="2489" y="1718"/>
                    <a:pt x="2569" y="1718"/>
                  </a:cubicBezTo>
                  <a:cubicBezTo>
                    <a:pt x="2942" y="1718"/>
                    <a:pt x="3332" y="1685"/>
                    <a:pt x="3720" y="1638"/>
                  </a:cubicBezTo>
                  <a:cubicBezTo>
                    <a:pt x="3953" y="1591"/>
                    <a:pt x="4189" y="1562"/>
                    <a:pt x="4416" y="1499"/>
                  </a:cubicBezTo>
                  <a:cubicBezTo>
                    <a:pt x="4643" y="1441"/>
                    <a:pt x="4866" y="1380"/>
                    <a:pt x="5074" y="1297"/>
                  </a:cubicBezTo>
                  <a:cubicBezTo>
                    <a:pt x="5285" y="1220"/>
                    <a:pt x="5486" y="1144"/>
                    <a:pt x="5666" y="1044"/>
                  </a:cubicBezTo>
                  <a:cubicBezTo>
                    <a:pt x="5848" y="948"/>
                    <a:pt x="6025" y="870"/>
                    <a:pt x="6169" y="761"/>
                  </a:cubicBezTo>
                  <a:cubicBezTo>
                    <a:pt x="6470" y="568"/>
                    <a:pt x="6698" y="380"/>
                    <a:pt x="6841" y="229"/>
                  </a:cubicBezTo>
                  <a:cubicBezTo>
                    <a:pt x="6986" y="83"/>
                    <a:pt x="7068" y="0"/>
                    <a:pt x="706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9"/>
            <p:cNvSpPr/>
            <p:nvPr/>
          </p:nvSpPr>
          <p:spPr>
            <a:xfrm>
              <a:off x="-2602045" y="5957168"/>
              <a:ext cx="131621" cy="131591"/>
            </a:xfrm>
            <a:custGeom>
              <a:avLst/>
              <a:gdLst/>
              <a:ahLst/>
              <a:cxnLst/>
              <a:rect l="l" t="t" r="r" b="b"/>
              <a:pathLst>
                <a:path w="8675" h="8673" extrusionOk="0">
                  <a:moveTo>
                    <a:pt x="4337" y="0"/>
                  </a:moveTo>
                  <a:cubicBezTo>
                    <a:pt x="1942" y="0"/>
                    <a:pt x="0" y="1941"/>
                    <a:pt x="0" y="4337"/>
                  </a:cubicBezTo>
                  <a:cubicBezTo>
                    <a:pt x="0" y="6732"/>
                    <a:pt x="1942" y="8673"/>
                    <a:pt x="4337" y="8673"/>
                  </a:cubicBezTo>
                  <a:cubicBezTo>
                    <a:pt x="6732" y="8673"/>
                    <a:pt x="8674" y="6731"/>
                    <a:pt x="8674" y="4337"/>
                  </a:cubicBezTo>
                  <a:cubicBezTo>
                    <a:pt x="8674" y="1942"/>
                    <a:pt x="673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9"/>
            <p:cNvSpPr/>
            <p:nvPr/>
          </p:nvSpPr>
          <p:spPr>
            <a:xfrm>
              <a:off x="-2490376" y="5831874"/>
              <a:ext cx="546316" cy="591667"/>
            </a:xfrm>
            <a:custGeom>
              <a:avLst/>
              <a:gdLst/>
              <a:ahLst/>
              <a:cxnLst/>
              <a:rect l="l" t="t" r="r" b="b"/>
              <a:pathLst>
                <a:path w="36007" h="38996" extrusionOk="0">
                  <a:moveTo>
                    <a:pt x="17219" y="0"/>
                  </a:moveTo>
                  <a:cubicBezTo>
                    <a:pt x="10472" y="0"/>
                    <a:pt x="5306" y="4265"/>
                    <a:pt x="5306" y="4265"/>
                  </a:cubicBezTo>
                  <a:cubicBezTo>
                    <a:pt x="5168" y="13764"/>
                    <a:pt x="1" y="24063"/>
                    <a:pt x="1" y="24064"/>
                  </a:cubicBezTo>
                  <a:cubicBezTo>
                    <a:pt x="431" y="30260"/>
                    <a:pt x="5090" y="38996"/>
                    <a:pt x="15025" y="38996"/>
                  </a:cubicBezTo>
                  <a:cubicBezTo>
                    <a:pt x="16084" y="38996"/>
                    <a:pt x="17204" y="38896"/>
                    <a:pt x="18384" y="38684"/>
                  </a:cubicBezTo>
                  <a:cubicBezTo>
                    <a:pt x="30637" y="36482"/>
                    <a:pt x="36007" y="8945"/>
                    <a:pt x="25659" y="2475"/>
                  </a:cubicBezTo>
                  <a:cubicBezTo>
                    <a:pt x="22747" y="654"/>
                    <a:pt x="19862" y="0"/>
                    <a:pt x="1721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9"/>
            <p:cNvSpPr/>
            <p:nvPr/>
          </p:nvSpPr>
          <p:spPr>
            <a:xfrm>
              <a:off x="-2435330" y="5900803"/>
              <a:ext cx="419034" cy="453794"/>
            </a:xfrm>
            <a:custGeom>
              <a:avLst/>
              <a:gdLst/>
              <a:ahLst/>
              <a:cxnLst/>
              <a:rect l="l" t="t" r="r" b="b"/>
              <a:pathLst>
                <a:path w="27618" h="29909" extrusionOk="0">
                  <a:moveTo>
                    <a:pt x="13206" y="0"/>
                  </a:moveTo>
                  <a:cubicBezTo>
                    <a:pt x="8031" y="0"/>
                    <a:pt x="4069" y="3272"/>
                    <a:pt x="4069" y="3272"/>
                  </a:cubicBezTo>
                  <a:cubicBezTo>
                    <a:pt x="3963" y="10558"/>
                    <a:pt x="1" y="18457"/>
                    <a:pt x="1" y="18457"/>
                  </a:cubicBezTo>
                  <a:cubicBezTo>
                    <a:pt x="332" y="23210"/>
                    <a:pt x="3905" y="29909"/>
                    <a:pt x="11525" y="29909"/>
                  </a:cubicBezTo>
                  <a:cubicBezTo>
                    <a:pt x="12337" y="29909"/>
                    <a:pt x="13196" y="29832"/>
                    <a:pt x="14101" y="29670"/>
                  </a:cubicBezTo>
                  <a:cubicBezTo>
                    <a:pt x="23499" y="27981"/>
                    <a:pt x="27617" y="6862"/>
                    <a:pt x="19680" y="1899"/>
                  </a:cubicBezTo>
                  <a:cubicBezTo>
                    <a:pt x="17446" y="502"/>
                    <a:pt x="15233" y="0"/>
                    <a:pt x="13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9"/>
            <p:cNvSpPr/>
            <p:nvPr/>
          </p:nvSpPr>
          <p:spPr>
            <a:xfrm>
              <a:off x="-2459378" y="6748111"/>
              <a:ext cx="132137" cy="32075"/>
            </a:xfrm>
            <a:custGeom>
              <a:avLst/>
              <a:gdLst/>
              <a:ahLst/>
              <a:cxnLst/>
              <a:rect l="l" t="t" r="r" b="b"/>
              <a:pathLst>
                <a:path w="8709" h="2114" extrusionOk="0">
                  <a:moveTo>
                    <a:pt x="4358" y="1"/>
                  </a:moveTo>
                  <a:cubicBezTo>
                    <a:pt x="2728" y="1"/>
                    <a:pt x="1172" y="134"/>
                    <a:pt x="1" y="271"/>
                  </a:cubicBezTo>
                  <a:cubicBezTo>
                    <a:pt x="396" y="889"/>
                    <a:pt x="805" y="1505"/>
                    <a:pt x="1244" y="2113"/>
                  </a:cubicBezTo>
                  <a:lnTo>
                    <a:pt x="8220" y="2113"/>
                  </a:lnTo>
                  <a:cubicBezTo>
                    <a:pt x="8220" y="2113"/>
                    <a:pt x="8351" y="1453"/>
                    <a:pt x="8709" y="421"/>
                  </a:cubicBezTo>
                  <a:cubicBezTo>
                    <a:pt x="7352" y="109"/>
                    <a:pt x="5826" y="1"/>
                    <a:pt x="435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9"/>
            <p:cNvSpPr/>
            <p:nvPr/>
          </p:nvSpPr>
          <p:spPr>
            <a:xfrm>
              <a:off x="-1814046" y="6748141"/>
              <a:ext cx="138768" cy="32044"/>
            </a:xfrm>
            <a:custGeom>
              <a:avLst/>
              <a:gdLst/>
              <a:ahLst/>
              <a:cxnLst/>
              <a:rect l="l" t="t" r="r" b="b"/>
              <a:pathLst>
                <a:path w="9146" h="2112" extrusionOk="0">
                  <a:moveTo>
                    <a:pt x="5129" y="1"/>
                  </a:moveTo>
                  <a:cubicBezTo>
                    <a:pt x="3408" y="1"/>
                    <a:pt x="1623" y="93"/>
                    <a:pt x="1" y="354"/>
                  </a:cubicBezTo>
                  <a:cubicBezTo>
                    <a:pt x="406" y="1421"/>
                    <a:pt x="564" y="2111"/>
                    <a:pt x="564" y="2111"/>
                  </a:cubicBezTo>
                  <a:lnTo>
                    <a:pt x="8456" y="2111"/>
                  </a:lnTo>
                  <a:cubicBezTo>
                    <a:pt x="8456" y="2111"/>
                    <a:pt x="8743" y="1391"/>
                    <a:pt x="9146" y="150"/>
                  </a:cubicBezTo>
                  <a:cubicBezTo>
                    <a:pt x="7939" y="65"/>
                    <a:pt x="6556" y="1"/>
                    <a:pt x="512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9"/>
            <p:cNvSpPr/>
            <p:nvPr/>
          </p:nvSpPr>
          <p:spPr>
            <a:xfrm>
              <a:off x="-3048193" y="5604453"/>
              <a:ext cx="58520" cy="28995"/>
            </a:xfrm>
            <a:custGeom>
              <a:avLst/>
              <a:gdLst/>
              <a:ahLst/>
              <a:cxnLst/>
              <a:rect l="l" t="t" r="r" b="b"/>
              <a:pathLst>
                <a:path w="3857" h="1911" extrusionOk="0">
                  <a:moveTo>
                    <a:pt x="2738" y="0"/>
                  </a:moveTo>
                  <a:cubicBezTo>
                    <a:pt x="2426" y="0"/>
                    <a:pt x="2065" y="53"/>
                    <a:pt x="1693" y="164"/>
                  </a:cubicBezTo>
                  <a:cubicBezTo>
                    <a:pt x="700" y="459"/>
                    <a:pt x="1" y="1052"/>
                    <a:pt x="131" y="1490"/>
                  </a:cubicBezTo>
                  <a:cubicBezTo>
                    <a:pt x="213" y="1763"/>
                    <a:pt x="599" y="1911"/>
                    <a:pt x="1119" y="1911"/>
                  </a:cubicBezTo>
                  <a:cubicBezTo>
                    <a:pt x="1431" y="1911"/>
                    <a:pt x="1792" y="1858"/>
                    <a:pt x="2164" y="1747"/>
                  </a:cubicBezTo>
                  <a:cubicBezTo>
                    <a:pt x="3157" y="1452"/>
                    <a:pt x="3856" y="858"/>
                    <a:pt x="3726" y="420"/>
                  </a:cubicBezTo>
                  <a:cubicBezTo>
                    <a:pt x="3645" y="147"/>
                    <a:pt x="3258" y="0"/>
                    <a:pt x="273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9"/>
            <p:cNvSpPr/>
            <p:nvPr/>
          </p:nvSpPr>
          <p:spPr>
            <a:xfrm>
              <a:off x="-3013539" y="5676765"/>
              <a:ext cx="35549" cy="14748"/>
            </a:xfrm>
            <a:custGeom>
              <a:avLst/>
              <a:gdLst/>
              <a:ahLst/>
              <a:cxnLst/>
              <a:rect l="l" t="t" r="r" b="b"/>
              <a:pathLst>
                <a:path w="2343" h="972" extrusionOk="0">
                  <a:moveTo>
                    <a:pt x="2342" y="1"/>
                  </a:moveTo>
                  <a:lnTo>
                    <a:pt x="2342" y="1"/>
                  </a:lnTo>
                  <a:cubicBezTo>
                    <a:pt x="2202" y="10"/>
                    <a:pt x="2064" y="34"/>
                    <a:pt x="1929" y="72"/>
                  </a:cubicBezTo>
                  <a:cubicBezTo>
                    <a:pt x="1814" y="100"/>
                    <a:pt x="1678" y="125"/>
                    <a:pt x="1546" y="173"/>
                  </a:cubicBezTo>
                  <a:cubicBezTo>
                    <a:pt x="1412" y="214"/>
                    <a:pt x="1265" y="258"/>
                    <a:pt x="1124" y="311"/>
                  </a:cubicBezTo>
                  <a:cubicBezTo>
                    <a:pt x="859" y="409"/>
                    <a:pt x="600" y="526"/>
                    <a:pt x="352" y="663"/>
                  </a:cubicBezTo>
                  <a:cubicBezTo>
                    <a:pt x="230" y="732"/>
                    <a:pt x="113" y="809"/>
                    <a:pt x="1" y="895"/>
                  </a:cubicBezTo>
                  <a:cubicBezTo>
                    <a:pt x="137" y="942"/>
                    <a:pt x="279" y="968"/>
                    <a:pt x="423" y="969"/>
                  </a:cubicBezTo>
                  <a:cubicBezTo>
                    <a:pt x="454" y="971"/>
                    <a:pt x="486" y="972"/>
                    <a:pt x="518" y="972"/>
                  </a:cubicBezTo>
                  <a:cubicBezTo>
                    <a:pt x="754" y="972"/>
                    <a:pt x="1041" y="924"/>
                    <a:pt x="1313" y="828"/>
                  </a:cubicBezTo>
                  <a:cubicBezTo>
                    <a:pt x="1465" y="759"/>
                    <a:pt x="1619" y="704"/>
                    <a:pt x="1748" y="612"/>
                  </a:cubicBezTo>
                  <a:cubicBezTo>
                    <a:pt x="1879" y="526"/>
                    <a:pt x="1997" y="441"/>
                    <a:pt x="2085" y="347"/>
                  </a:cubicBezTo>
                  <a:cubicBezTo>
                    <a:pt x="2264" y="159"/>
                    <a:pt x="2342" y="1"/>
                    <a:pt x="23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9"/>
            <p:cNvSpPr/>
            <p:nvPr/>
          </p:nvSpPr>
          <p:spPr>
            <a:xfrm>
              <a:off x="-2995756" y="5724695"/>
              <a:ext cx="35519" cy="14748"/>
            </a:xfrm>
            <a:custGeom>
              <a:avLst/>
              <a:gdLst/>
              <a:ahLst/>
              <a:cxnLst/>
              <a:rect l="l" t="t" r="r" b="b"/>
              <a:pathLst>
                <a:path w="2341" h="972" extrusionOk="0">
                  <a:moveTo>
                    <a:pt x="2340" y="0"/>
                  </a:moveTo>
                  <a:lnTo>
                    <a:pt x="2340" y="0"/>
                  </a:lnTo>
                  <a:cubicBezTo>
                    <a:pt x="2201" y="9"/>
                    <a:pt x="2062" y="34"/>
                    <a:pt x="1927" y="71"/>
                  </a:cubicBezTo>
                  <a:cubicBezTo>
                    <a:pt x="1814" y="99"/>
                    <a:pt x="1676" y="124"/>
                    <a:pt x="1544" y="171"/>
                  </a:cubicBezTo>
                  <a:cubicBezTo>
                    <a:pt x="1410" y="215"/>
                    <a:pt x="1263" y="258"/>
                    <a:pt x="1124" y="311"/>
                  </a:cubicBezTo>
                  <a:cubicBezTo>
                    <a:pt x="857" y="407"/>
                    <a:pt x="598" y="526"/>
                    <a:pt x="350" y="663"/>
                  </a:cubicBezTo>
                  <a:cubicBezTo>
                    <a:pt x="228" y="731"/>
                    <a:pt x="111" y="809"/>
                    <a:pt x="0" y="895"/>
                  </a:cubicBezTo>
                  <a:cubicBezTo>
                    <a:pt x="135" y="942"/>
                    <a:pt x="279" y="967"/>
                    <a:pt x="423" y="969"/>
                  </a:cubicBezTo>
                  <a:cubicBezTo>
                    <a:pt x="453" y="971"/>
                    <a:pt x="485" y="972"/>
                    <a:pt x="517" y="972"/>
                  </a:cubicBezTo>
                  <a:cubicBezTo>
                    <a:pt x="752" y="972"/>
                    <a:pt x="1039" y="924"/>
                    <a:pt x="1311" y="827"/>
                  </a:cubicBezTo>
                  <a:cubicBezTo>
                    <a:pt x="1463" y="759"/>
                    <a:pt x="1618" y="704"/>
                    <a:pt x="1747" y="612"/>
                  </a:cubicBezTo>
                  <a:cubicBezTo>
                    <a:pt x="1877" y="524"/>
                    <a:pt x="1997" y="442"/>
                    <a:pt x="2085" y="347"/>
                  </a:cubicBezTo>
                  <a:cubicBezTo>
                    <a:pt x="2262" y="159"/>
                    <a:pt x="2340" y="0"/>
                    <a:pt x="234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9"/>
            <p:cNvSpPr/>
            <p:nvPr/>
          </p:nvSpPr>
          <p:spPr>
            <a:xfrm>
              <a:off x="-2968734" y="5773581"/>
              <a:ext cx="34487" cy="16781"/>
            </a:xfrm>
            <a:custGeom>
              <a:avLst/>
              <a:gdLst/>
              <a:ahLst/>
              <a:cxnLst/>
              <a:rect l="l" t="t" r="r" b="b"/>
              <a:pathLst>
                <a:path w="2273" h="1106" extrusionOk="0">
                  <a:moveTo>
                    <a:pt x="2273" y="1"/>
                  </a:moveTo>
                  <a:cubicBezTo>
                    <a:pt x="2135" y="20"/>
                    <a:pt x="1999" y="54"/>
                    <a:pt x="1867" y="102"/>
                  </a:cubicBezTo>
                  <a:cubicBezTo>
                    <a:pt x="1754" y="137"/>
                    <a:pt x="1620" y="172"/>
                    <a:pt x="1490" y="229"/>
                  </a:cubicBezTo>
                  <a:cubicBezTo>
                    <a:pt x="1360" y="281"/>
                    <a:pt x="1216" y="334"/>
                    <a:pt x="1080" y="396"/>
                  </a:cubicBezTo>
                  <a:cubicBezTo>
                    <a:pt x="823" y="512"/>
                    <a:pt x="573" y="649"/>
                    <a:pt x="335" y="801"/>
                  </a:cubicBezTo>
                  <a:cubicBezTo>
                    <a:pt x="217" y="879"/>
                    <a:pt x="107" y="965"/>
                    <a:pt x="1" y="1059"/>
                  </a:cubicBezTo>
                  <a:cubicBezTo>
                    <a:pt x="117" y="1090"/>
                    <a:pt x="236" y="1106"/>
                    <a:pt x="356" y="1106"/>
                  </a:cubicBezTo>
                  <a:cubicBezTo>
                    <a:pt x="380" y="1106"/>
                    <a:pt x="404" y="1105"/>
                    <a:pt x="428" y="1104"/>
                  </a:cubicBezTo>
                  <a:cubicBezTo>
                    <a:pt x="681" y="1100"/>
                    <a:pt x="1003" y="1030"/>
                    <a:pt x="1306" y="900"/>
                  </a:cubicBezTo>
                  <a:cubicBezTo>
                    <a:pt x="1451" y="820"/>
                    <a:pt x="1602" y="754"/>
                    <a:pt x="1725" y="653"/>
                  </a:cubicBezTo>
                  <a:cubicBezTo>
                    <a:pt x="1848" y="558"/>
                    <a:pt x="1961" y="465"/>
                    <a:pt x="2041" y="364"/>
                  </a:cubicBezTo>
                  <a:cubicBezTo>
                    <a:pt x="2206" y="164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9"/>
            <p:cNvSpPr/>
            <p:nvPr/>
          </p:nvSpPr>
          <p:spPr>
            <a:xfrm>
              <a:off x="-2926995" y="5812787"/>
              <a:ext cx="31104" cy="22000"/>
            </a:xfrm>
            <a:custGeom>
              <a:avLst/>
              <a:gdLst/>
              <a:ahLst/>
              <a:cxnLst/>
              <a:rect l="l" t="t" r="r" b="b"/>
              <a:pathLst>
                <a:path w="2050" h="1450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1916" y="43"/>
                    <a:pt x="1789" y="100"/>
                    <a:pt x="1668" y="170"/>
                  </a:cubicBezTo>
                  <a:cubicBezTo>
                    <a:pt x="1564" y="226"/>
                    <a:pt x="1438" y="285"/>
                    <a:pt x="1320" y="362"/>
                  </a:cubicBezTo>
                  <a:cubicBezTo>
                    <a:pt x="1200" y="436"/>
                    <a:pt x="1070" y="515"/>
                    <a:pt x="946" y="601"/>
                  </a:cubicBezTo>
                  <a:cubicBezTo>
                    <a:pt x="713" y="760"/>
                    <a:pt x="491" y="937"/>
                    <a:pt x="285" y="1133"/>
                  </a:cubicBezTo>
                  <a:cubicBezTo>
                    <a:pt x="182" y="1229"/>
                    <a:pt x="86" y="1332"/>
                    <a:pt x="0" y="1444"/>
                  </a:cubicBezTo>
                  <a:cubicBezTo>
                    <a:pt x="38" y="1448"/>
                    <a:pt x="77" y="1449"/>
                    <a:pt x="115" y="1449"/>
                  </a:cubicBezTo>
                  <a:cubicBezTo>
                    <a:pt x="221" y="1449"/>
                    <a:pt x="327" y="1437"/>
                    <a:pt x="430" y="1413"/>
                  </a:cubicBezTo>
                  <a:cubicBezTo>
                    <a:pt x="677" y="1364"/>
                    <a:pt x="982" y="1238"/>
                    <a:pt x="1258" y="1055"/>
                  </a:cubicBezTo>
                  <a:cubicBezTo>
                    <a:pt x="1387" y="952"/>
                    <a:pt x="1523" y="860"/>
                    <a:pt x="1626" y="739"/>
                  </a:cubicBezTo>
                  <a:cubicBezTo>
                    <a:pt x="1730" y="622"/>
                    <a:pt x="1825" y="512"/>
                    <a:pt x="1888" y="398"/>
                  </a:cubicBezTo>
                  <a:cubicBezTo>
                    <a:pt x="2012" y="173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9"/>
            <p:cNvSpPr/>
            <p:nvPr/>
          </p:nvSpPr>
          <p:spPr>
            <a:xfrm>
              <a:off x="-2872738" y="5847987"/>
              <a:ext cx="25581" cy="28191"/>
            </a:xfrm>
            <a:custGeom>
              <a:avLst/>
              <a:gdLst/>
              <a:ahLst/>
              <a:cxnLst/>
              <a:rect l="l" t="t" r="r" b="b"/>
              <a:pathLst>
                <a:path w="1686" h="185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563" y="72"/>
                    <a:pt x="1451" y="157"/>
                    <a:pt x="1349" y="252"/>
                  </a:cubicBezTo>
                  <a:cubicBezTo>
                    <a:pt x="1258" y="328"/>
                    <a:pt x="1149" y="412"/>
                    <a:pt x="1051" y="514"/>
                  </a:cubicBezTo>
                  <a:cubicBezTo>
                    <a:pt x="951" y="612"/>
                    <a:pt x="839" y="718"/>
                    <a:pt x="739" y="829"/>
                  </a:cubicBezTo>
                  <a:cubicBezTo>
                    <a:pt x="546" y="1036"/>
                    <a:pt x="368" y="1257"/>
                    <a:pt x="210" y="1492"/>
                  </a:cubicBezTo>
                  <a:cubicBezTo>
                    <a:pt x="131" y="1608"/>
                    <a:pt x="61" y="1731"/>
                    <a:pt x="1" y="1858"/>
                  </a:cubicBezTo>
                  <a:cubicBezTo>
                    <a:pt x="143" y="1838"/>
                    <a:pt x="282" y="1797"/>
                    <a:pt x="412" y="1734"/>
                  </a:cubicBezTo>
                  <a:cubicBezTo>
                    <a:pt x="642" y="1632"/>
                    <a:pt x="915" y="1442"/>
                    <a:pt x="1142" y="1204"/>
                  </a:cubicBezTo>
                  <a:cubicBezTo>
                    <a:pt x="1245" y="1074"/>
                    <a:pt x="1358" y="956"/>
                    <a:pt x="1431" y="815"/>
                  </a:cubicBezTo>
                  <a:cubicBezTo>
                    <a:pt x="1508" y="677"/>
                    <a:pt x="1576" y="549"/>
                    <a:pt x="1613" y="426"/>
                  </a:cubicBezTo>
                  <a:cubicBezTo>
                    <a:pt x="1685" y="178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69"/>
          <p:cNvGrpSpPr/>
          <p:nvPr/>
        </p:nvGrpSpPr>
        <p:grpSpPr>
          <a:xfrm>
            <a:off x="2704620" y="3366059"/>
            <a:ext cx="3142600" cy="1182309"/>
            <a:chOff x="-3104594" y="3894016"/>
            <a:chExt cx="2353831" cy="885558"/>
          </a:xfrm>
        </p:grpSpPr>
        <p:sp>
          <p:nvSpPr>
            <p:cNvPr id="2113" name="Google Shape;2113;p69"/>
            <p:cNvSpPr/>
            <p:nvPr/>
          </p:nvSpPr>
          <p:spPr>
            <a:xfrm>
              <a:off x="-2376617" y="3894016"/>
              <a:ext cx="1461673" cy="569727"/>
            </a:xfrm>
            <a:custGeom>
              <a:avLst/>
              <a:gdLst/>
              <a:ahLst/>
              <a:cxnLst/>
              <a:rect l="l" t="t" r="r" b="b"/>
              <a:pathLst>
                <a:path w="96337" h="37550" extrusionOk="0">
                  <a:moveTo>
                    <a:pt x="92812" y="1"/>
                  </a:moveTo>
                  <a:lnTo>
                    <a:pt x="92254" y="915"/>
                  </a:lnTo>
                  <a:lnTo>
                    <a:pt x="93295" y="1694"/>
                  </a:lnTo>
                  <a:cubicBezTo>
                    <a:pt x="93295" y="1694"/>
                    <a:pt x="92908" y="2536"/>
                    <a:pt x="92579" y="3031"/>
                  </a:cubicBezTo>
                  <a:cubicBezTo>
                    <a:pt x="92251" y="3524"/>
                    <a:pt x="93728" y="4696"/>
                    <a:pt x="93728" y="4696"/>
                  </a:cubicBezTo>
                  <a:cubicBezTo>
                    <a:pt x="93728" y="4696"/>
                    <a:pt x="93070" y="5967"/>
                    <a:pt x="92625" y="6677"/>
                  </a:cubicBezTo>
                  <a:cubicBezTo>
                    <a:pt x="92180" y="7385"/>
                    <a:pt x="93536" y="8343"/>
                    <a:pt x="93536" y="8343"/>
                  </a:cubicBezTo>
                  <a:cubicBezTo>
                    <a:pt x="93536" y="8343"/>
                    <a:pt x="92416" y="9563"/>
                    <a:pt x="91844" y="10091"/>
                  </a:cubicBezTo>
                  <a:cubicBezTo>
                    <a:pt x="91272" y="10620"/>
                    <a:pt x="92304" y="12639"/>
                    <a:pt x="92304" y="12639"/>
                  </a:cubicBezTo>
                  <a:cubicBezTo>
                    <a:pt x="92304" y="12639"/>
                    <a:pt x="90880" y="12763"/>
                    <a:pt x="90373" y="13382"/>
                  </a:cubicBezTo>
                  <a:cubicBezTo>
                    <a:pt x="89866" y="14001"/>
                    <a:pt x="90264" y="16420"/>
                    <a:pt x="90264" y="16420"/>
                  </a:cubicBezTo>
                  <a:cubicBezTo>
                    <a:pt x="90264" y="16420"/>
                    <a:pt x="88945" y="16442"/>
                    <a:pt x="88254" y="16948"/>
                  </a:cubicBezTo>
                  <a:cubicBezTo>
                    <a:pt x="87562" y="17455"/>
                    <a:pt x="87774" y="19571"/>
                    <a:pt x="87774" y="19571"/>
                  </a:cubicBezTo>
                  <a:cubicBezTo>
                    <a:pt x="87774" y="19571"/>
                    <a:pt x="86982" y="19314"/>
                    <a:pt x="86286" y="19314"/>
                  </a:cubicBezTo>
                  <a:cubicBezTo>
                    <a:pt x="85926" y="19314"/>
                    <a:pt x="85591" y="19383"/>
                    <a:pt x="85405" y="19592"/>
                  </a:cubicBezTo>
                  <a:cubicBezTo>
                    <a:pt x="84859" y="20204"/>
                    <a:pt x="84913" y="22289"/>
                    <a:pt x="84913" y="22289"/>
                  </a:cubicBezTo>
                  <a:cubicBezTo>
                    <a:pt x="84913" y="22289"/>
                    <a:pt x="82773" y="21429"/>
                    <a:pt x="81983" y="21429"/>
                  </a:cubicBezTo>
                  <a:cubicBezTo>
                    <a:pt x="81899" y="21429"/>
                    <a:pt x="81831" y="21439"/>
                    <a:pt x="81782" y="21460"/>
                  </a:cubicBezTo>
                  <a:cubicBezTo>
                    <a:pt x="81268" y="21682"/>
                    <a:pt x="81703" y="24635"/>
                    <a:pt x="81703" y="24635"/>
                  </a:cubicBezTo>
                  <a:cubicBezTo>
                    <a:pt x="81703" y="24635"/>
                    <a:pt x="79940" y="23333"/>
                    <a:pt x="79142" y="23333"/>
                  </a:cubicBezTo>
                  <a:cubicBezTo>
                    <a:pt x="79052" y="23333"/>
                    <a:pt x="78975" y="23350"/>
                    <a:pt x="78913" y="23387"/>
                  </a:cubicBezTo>
                  <a:cubicBezTo>
                    <a:pt x="78305" y="23751"/>
                    <a:pt x="78337" y="26541"/>
                    <a:pt x="78337" y="26541"/>
                  </a:cubicBezTo>
                  <a:cubicBezTo>
                    <a:pt x="78337" y="26541"/>
                    <a:pt x="76139" y="24917"/>
                    <a:pt x="75499" y="24917"/>
                  </a:cubicBezTo>
                  <a:cubicBezTo>
                    <a:pt x="75444" y="24917"/>
                    <a:pt x="75401" y="24929"/>
                    <a:pt x="75372" y="24955"/>
                  </a:cubicBezTo>
                  <a:cubicBezTo>
                    <a:pt x="74996" y="25282"/>
                    <a:pt x="75172" y="28030"/>
                    <a:pt x="75172" y="28030"/>
                  </a:cubicBezTo>
                  <a:cubicBezTo>
                    <a:pt x="75172" y="28030"/>
                    <a:pt x="73273" y="26223"/>
                    <a:pt x="72294" y="26223"/>
                  </a:cubicBezTo>
                  <a:cubicBezTo>
                    <a:pt x="72220" y="26223"/>
                    <a:pt x="72152" y="26233"/>
                    <a:pt x="72090" y="26255"/>
                  </a:cubicBezTo>
                  <a:cubicBezTo>
                    <a:pt x="71202" y="26567"/>
                    <a:pt x="71504" y="29459"/>
                    <a:pt x="71504" y="29459"/>
                  </a:cubicBezTo>
                  <a:cubicBezTo>
                    <a:pt x="71504" y="29459"/>
                    <a:pt x="69515" y="27412"/>
                    <a:pt x="68720" y="27412"/>
                  </a:cubicBezTo>
                  <a:cubicBezTo>
                    <a:pt x="68673" y="27412"/>
                    <a:pt x="68630" y="27419"/>
                    <a:pt x="68592" y="27434"/>
                  </a:cubicBezTo>
                  <a:cubicBezTo>
                    <a:pt x="67911" y="27706"/>
                    <a:pt x="67646" y="30664"/>
                    <a:pt x="67646" y="30664"/>
                  </a:cubicBezTo>
                  <a:cubicBezTo>
                    <a:pt x="67646" y="30664"/>
                    <a:pt x="65738" y="28204"/>
                    <a:pt x="64875" y="28204"/>
                  </a:cubicBezTo>
                  <a:cubicBezTo>
                    <a:pt x="64823" y="28204"/>
                    <a:pt x="64775" y="28213"/>
                    <a:pt x="64731" y="28232"/>
                  </a:cubicBezTo>
                  <a:cubicBezTo>
                    <a:pt x="63961" y="28565"/>
                    <a:pt x="62801" y="31791"/>
                    <a:pt x="62801" y="31791"/>
                  </a:cubicBezTo>
                  <a:cubicBezTo>
                    <a:pt x="62801" y="31791"/>
                    <a:pt x="61111" y="29376"/>
                    <a:pt x="60216" y="29376"/>
                  </a:cubicBezTo>
                  <a:cubicBezTo>
                    <a:pt x="60202" y="29376"/>
                    <a:pt x="60189" y="29376"/>
                    <a:pt x="60175" y="29377"/>
                  </a:cubicBezTo>
                  <a:cubicBezTo>
                    <a:pt x="59290" y="29453"/>
                    <a:pt x="57719" y="32568"/>
                    <a:pt x="57719" y="32568"/>
                  </a:cubicBezTo>
                  <a:cubicBezTo>
                    <a:pt x="57719" y="32568"/>
                    <a:pt x="55787" y="29801"/>
                    <a:pt x="54789" y="29801"/>
                  </a:cubicBezTo>
                  <a:cubicBezTo>
                    <a:pt x="54765" y="29801"/>
                    <a:pt x="54742" y="29802"/>
                    <a:pt x="54719" y="29806"/>
                  </a:cubicBezTo>
                  <a:cubicBezTo>
                    <a:pt x="53746" y="29943"/>
                    <a:pt x="52620" y="32961"/>
                    <a:pt x="52620" y="32961"/>
                  </a:cubicBezTo>
                  <a:cubicBezTo>
                    <a:pt x="52620" y="32961"/>
                    <a:pt x="50096" y="29878"/>
                    <a:pt x="49502" y="29878"/>
                  </a:cubicBezTo>
                  <a:cubicBezTo>
                    <a:pt x="49497" y="29878"/>
                    <a:pt x="49491" y="29878"/>
                    <a:pt x="49486" y="29878"/>
                  </a:cubicBezTo>
                  <a:cubicBezTo>
                    <a:pt x="48923" y="29934"/>
                    <a:pt x="47495" y="32987"/>
                    <a:pt x="47495" y="32987"/>
                  </a:cubicBezTo>
                  <a:cubicBezTo>
                    <a:pt x="47495" y="32987"/>
                    <a:pt x="46406" y="30029"/>
                    <a:pt x="45494" y="30029"/>
                  </a:cubicBezTo>
                  <a:cubicBezTo>
                    <a:pt x="45443" y="30029"/>
                    <a:pt x="45392" y="30039"/>
                    <a:pt x="45342" y="30058"/>
                  </a:cubicBezTo>
                  <a:cubicBezTo>
                    <a:pt x="44404" y="30429"/>
                    <a:pt x="42523" y="32653"/>
                    <a:pt x="42523" y="32653"/>
                  </a:cubicBezTo>
                  <a:cubicBezTo>
                    <a:pt x="42523" y="32653"/>
                    <a:pt x="41352" y="29175"/>
                    <a:pt x="40471" y="29175"/>
                  </a:cubicBezTo>
                  <a:cubicBezTo>
                    <a:pt x="40462" y="29175"/>
                    <a:pt x="40452" y="29175"/>
                    <a:pt x="40443" y="29176"/>
                  </a:cubicBezTo>
                  <a:cubicBezTo>
                    <a:pt x="39559" y="29252"/>
                    <a:pt x="36795" y="31849"/>
                    <a:pt x="36795" y="31849"/>
                  </a:cubicBezTo>
                  <a:cubicBezTo>
                    <a:pt x="36795" y="31849"/>
                    <a:pt x="35751" y="28603"/>
                    <a:pt x="34411" y="28603"/>
                  </a:cubicBezTo>
                  <a:cubicBezTo>
                    <a:pt x="34400" y="28603"/>
                    <a:pt x="34390" y="28603"/>
                    <a:pt x="34380" y="28604"/>
                  </a:cubicBezTo>
                  <a:cubicBezTo>
                    <a:pt x="33025" y="28657"/>
                    <a:pt x="31645" y="31021"/>
                    <a:pt x="31645" y="31021"/>
                  </a:cubicBezTo>
                  <a:cubicBezTo>
                    <a:pt x="31645" y="31021"/>
                    <a:pt x="30195" y="27702"/>
                    <a:pt x="29405" y="27702"/>
                  </a:cubicBezTo>
                  <a:cubicBezTo>
                    <a:pt x="29405" y="27702"/>
                    <a:pt x="29405" y="27702"/>
                    <a:pt x="29404" y="27702"/>
                  </a:cubicBezTo>
                  <a:cubicBezTo>
                    <a:pt x="28613" y="27702"/>
                    <a:pt x="26810" y="30214"/>
                    <a:pt x="26810" y="30214"/>
                  </a:cubicBezTo>
                  <a:cubicBezTo>
                    <a:pt x="26810" y="30214"/>
                    <a:pt x="25693" y="26800"/>
                    <a:pt x="24351" y="26792"/>
                  </a:cubicBezTo>
                  <a:cubicBezTo>
                    <a:pt x="24348" y="26792"/>
                    <a:pt x="24346" y="26792"/>
                    <a:pt x="24343" y="26792"/>
                  </a:cubicBezTo>
                  <a:cubicBezTo>
                    <a:pt x="23000" y="26792"/>
                    <a:pt x="20815" y="29264"/>
                    <a:pt x="20815" y="29264"/>
                  </a:cubicBezTo>
                  <a:cubicBezTo>
                    <a:pt x="20815" y="29264"/>
                    <a:pt x="19124" y="26131"/>
                    <a:pt x="18283" y="26131"/>
                  </a:cubicBezTo>
                  <a:cubicBezTo>
                    <a:pt x="18263" y="26131"/>
                    <a:pt x="18243" y="26133"/>
                    <a:pt x="18224" y="26137"/>
                  </a:cubicBezTo>
                  <a:cubicBezTo>
                    <a:pt x="17403" y="26296"/>
                    <a:pt x="15688" y="28328"/>
                    <a:pt x="15688" y="28328"/>
                  </a:cubicBezTo>
                  <a:cubicBezTo>
                    <a:pt x="15688" y="28328"/>
                    <a:pt x="14040" y="25226"/>
                    <a:pt x="13019" y="25194"/>
                  </a:cubicBezTo>
                  <a:cubicBezTo>
                    <a:pt x="13011" y="25194"/>
                    <a:pt x="13004" y="25193"/>
                    <a:pt x="12996" y="25193"/>
                  </a:cubicBezTo>
                  <a:cubicBezTo>
                    <a:pt x="11969" y="25193"/>
                    <a:pt x="10179" y="27322"/>
                    <a:pt x="10179" y="27322"/>
                  </a:cubicBezTo>
                  <a:cubicBezTo>
                    <a:pt x="10179" y="27322"/>
                    <a:pt x="9206" y="24422"/>
                    <a:pt x="8043" y="24287"/>
                  </a:cubicBezTo>
                  <a:cubicBezTo>
                    <a:pt x="8009" y="24283"/>
                    <a:pt x="7974" y="24281"/>
                    <a:pt x="7939" y="24281"/>
                  </a:cubicBezTo>
                  <a:cubicBezTo>
                    <a:pt x="6772" y="24281"/>
                    <a:pt x="4975" y="26371"/>
                    <a:pt x="4975" y="26371"/>
                  </a:cubicBezTo>
                  <a:cubicBezTo>
                    <a:pt x="4975" y="26371"/>
                    <a:pt x="4128" y="23653"/>
                    <a:pt x="2993" y="23367"/>
                  </a:cubicBezTo>
                  <a:cubicBezTo>
                    <a:pt x="2928" y="23351"/>
                    <a:pt x="2862" y="23343"/>
                    <a:pt x="2793" y="23343"/>
                  </a:cubicBezTo>
                  <a:cubicBezTo>
                    <a:pt x="1654" y="23343"/>
                    <a:pt x="0" y="25463"/>
                    <a:pt x="0" y="25463"/>
                  </a:cubicBezTo>
                  <a:lnTo>
                    <a:pt x="15575" y="35866"/>
                  </a:lnTo>
                  <a:lnTo>
                    <a:pt x="55990" y="37549"/>
                  </a:lnTo>
                  <a:lnTo>
                    <a:pt x="79884" y="33582"/>
                  </a:lnTo>
                  <a:cubicBezTo>
                    <a:pt x="79884" y="33582"/>
                    <a:pt x="93905" y="14817"/>
                    <a:pt x="95121" y="9029"/>
                  </a:cubicBezTo>
                  <a:cubicBezTo>
                    <a:pt x="96336" y="3241"/>
                    <a:pt x="92812" y="1"/>
                    <a:pt x="9281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9"/>
            <p:cNvSpPr/>
            <p:nvPr/>
          </p:nvSpPr>
          <p:spPr>
            <a:xfrm>
              <a:off x="-3016077" y="4405481"/>
              <a:ext cx="441171" cy="58642"/>
            </a:xfrm>
            <a:custGeom>
              <a:avLst/>
              <a:gdLst/>
              <a:ahLst/>
              <a:cxnLst/>
              <a:rect l="l" t="t" r="r" b="b"/>
              <a:pathLst>
                <a:path w="29077" h="3865" extrusionOk="0">
                  <a:moveTo>
                    <a:pt x="3991" y="1"/>
                  </a:moveTo>
                  <a:cubicBezTo>
                    <a:pt x="3976" y="1"/>
                    <a:pt x="3962" y="3"/>
                    <a:pt x="3948" y="8"/>
                  </a:cubicBezTo>
                  <a:cubicBezTo>
                    <a:pt x="3525" y="167"/>
                    <a:pt x="2473" y="2041"/>
                    <a:pt x="2473" y="2041"/>
                  </a:cubicBezTo>
                  <a:cubicBezTo>
                    <a:pt x="2473" y="2041"/>
                    <a:pt x="1471" y="25"/>
                    <a:pt x="1044" y="25"/>
                  </a:cubicBezTo>
                  <a:cubicBezTo>
                    <a:pt x="1036" y="25"/>
                    <a:pt x="1028" y="26"/>
                    <a:pt x="1020" y="28"/>
                  </a:cubicBezTo>
                  <a:cubicBezTo>
                    <a:pt x="609" y="111"/>
                    <a:pt x="1" y="1817"/>
                    <a:pt x="1" y="1817"/>
                  </a:cubicBezTo>
                  <a:cubicBezTo>
                    <a:pt x="5474" y="3343"/>
                    <a:pt x="10401" y="3864"/>
                    <a:pt x="14577" y="3864"/>
                  </a:cubicBezTo>
                  <a:cubicBezTo>
                    <a:pt x="23564" y="3864"/>
                    <a:pt x="29077" y="1452"/>
                    <a:pt x="29077" y="1452"/>
                  </a:cubicBezTo>
                  <a:cubicBezTo>
                    <a:pt x="29077" y="1452"/>
                    <a:pt x="28329" y="744"/>
                    <a:pt x="27660" y="508"/>
                  </a:cubicBezTo>
                  <a:cubicBezTo>
                    <a:pt x="27617" y="492"/>
                    <a:pt x="27573" y="485"/>
                    <a:pt x="27529" y="485"/>
                  </a:cubicBezTo>
                  <a:cubicBezTo>
                    <a:pt x="26882" y="485"/>
                    <a:pt x="26113" y="2000"/>
                    <a:pt x="26113" y="2000"/>
                  </a:cubicBezTo>
                  <a:cubicBezTo>
                    <a:pt x="26113" y="2000"/>
                    <a:pt x="24803" y="780"/>
                    <a:pt x="24359" y="780"/>
                  </a:cubicBezTo>
                  <a:cubicBezTo>
                    <a:pt x="24331" y="780"/>
                    <a:pt x="24307" y="785"/>
                    <a:pt x="24286" y="795"/>
                  </a:cubicBezTo>
                  <a:cubicBezTo>
                    <a:pt x="23938" y="969"/>
                    <a:pt x="22815" y="2356"/>
                    <a:pt x="22815" y="2356"/>
                  </a:cubicBezTo>
                  <a:cubicBezTo>
                    <a:pt x="22815" y="2356"/>
                    <a:pt x="21787" y="1053"/>
                    <a:pt x="21251" y="954"/>
                  </a:cubicBezTo>
                  <a:cubicBezTo>
                    <a:pt x="21236" y="951"/>
                    <a:pt x="21221" y="950"/>
                    <a:pt x="21205" y="950"/>
                  </a:cubicBezTo>
                  <a:cubicBezTo>
                    <a:pt x="20656" y="950"/>
                    <a:pt x="19632" y="2537"/>
                    <a:pt x="19632" y="2537"/>
                  </a:cubicBezTo>
                  <a:cubicBezTo>
                    <a:pt x="19632" y="2537"/>
                    <a:pt x="18644" y="951"/>
                    <a:pt x="18108" y="854"/>
                  </a:cubicBezTo>
                  <a:cubicBezTo>
                    <a:pt x="18094" y="852"/>
                    <a:pt x="18080" y="851"/>
                    <a:pt x="18066" y="851"/>
                  </a:cubicBezTo>
                  <a:cubicBezTo>
                    <a:pt x="17536" y="851"/>
                    <a:pt x="16855" y="2604"/>
                    <a:pt x="16855" y="2604"/>
                  </a:cubicBezTo>
                  <a:cubicBezTo>
                    <a:pt x="16855" y="2604"/>
                    <a:pt x="16212" y="960"/>
                    <a:pt x="15628" y="960"/>
                  </a:cubicBezTo>
                  <a:cubicBezTo>
                    <a:pt x="15575" y="960"/>
                    <a:pt x="15522" y="974"/>
                    <a:pt x="15470" y="1004"/>
                  </a:cubicBezTo>
                  <a:cubicBezTo>
                    <a:pt x="14852" y="1363"/>
                    <a:pt x="14265" y="2604"/>
                    <a:pt x="14265" y="2604"/>
                  </a:cubicBezTo>
                  <a:cubicBezTo>
                    <a:pt x="14265" y="2604"/>
                    <a:pt x="12856" y="608"/>
                    <a:pt x="12486" y="461"/>
                  </a:cubicBezTo>
                  <a:cubicBezTo>
                    <a:pt x="12475" y="456"/>
                    <a:pt x="12462" y="454"/>
                    <a:pt x="12450" y="454"/>
                  </a:cubicBezTo>
                  <a:cubicBezTo>
                    <a:pt x="12073" y="454"/>
                    <a:pt x="11410" y="2543"/>
                    <a:pt x="11410" y="2543"/>
                  </a:cubicBezTo>
                  <a:cubicBezTo>
                    <a:pt x="11410" y="2543"/>
                    <a:pt x="10712" y="640"/>
                    <a:pt x="9930" y="640"/>
                  </a:cubicBezTo>
                  <a:cubicBezTo>
                    <a:pt x="9873" y="640"/>
                    <a:pt x="9816" y="650"/>
                    <a:pt x="9759" y="671"/>
                  </a:cubicBezTo>
                  <a:cubicBezTo>
                    <a:pt x="8911" y="989"/>
                    <a:pt x="8578" y="2433"/>
                    <a:pt x="8578" y="2433"/>
                  </a:cubicBezTo>
                  <a:cubicBezTo>
                    <a:pt x="8578" y="2433"/>
                    <a:pt x="7335" y="172"/>
                    <a:pt x="7007" y="172"/>
                  </a:cubicBezTo>
                  <a:cubicBezTo>
                    <a:pt x="7006" y="172"/>
                    <a:pt x="7004" y="172"/>
                    <a:pt x="7003" y="172"/>
                  </a:cubicBezTo>
                  <a:cubicBezTo>
                    <a:pt x="6683" y="191"/>
                    <a:pt x="5436" y="2257"/>
                    <a:pt x="5436" y="2257"/>
                  </a:cubicBezTo>
                  <a:cubicBezTo>
                    <a:pt x="5436" y="2257"/>
                    <a:pt x="4440" y="1"/>
                    <a:pt x="3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9"/>
            <p:cNvSpPr/>
            <p:nvPr/>
          </p:nvSpPr>
          <p:spPr>
            <a:xfrm>
              <a:off x="-2946557" y="4312337"/>
              <a:ext cx="419762" cy="106890"/>
            </a:xfrm>
            <a:custGeom>
              <a:avLst/>
              <a:gdLst/>
              <a:ahLst/>
              <a:cxnLst/>
              <a:rect l="l" t="t" r="r" b="b"/>
              <a:pathLst>
                <a:path w="27666" h="7045" extrusionOk="0">
                  <a:moveTo>
                    <a:pt x="0" y="1"/>
                  </a:moveTo>
                  <a:cubicBezTo>
                    <a:pt x="0" y="1"/>
                    <a:pt x="317" y="1814"/>
                    <a:pt x="685" y="1961"/>
                  </a:cubicBezTo>
                  <a:cubicBezTo>
                    <a:pt x="704" y="1968"/>
                    <a:pt x="725" y="1972"/>
                    <a:pt x="748" y="1972"/>
                  </a:cubicBezTo>
                  <a:cubicBezTo>
                    <a:pt x="1174" y="1972"/>
                    <a:pt x="2254" y="765"/>
                    <a:pt x="2254" y="765"/>
                  </a:cubicBezTo>
                  <a:cubicBezTo>
                    <a:pt x="2254" y="765"/>
                    <a:pt x="2575" y="1995"/>
                    <a:pt x="2979" y="2381"/>
                  </a:cubicBezTo>
                  <a:cubicBezTo>
                    <a:pt x="3029" y="2429"/>
                    <a:pt x="3088" y="2449"/>
                    <a:pt x="3153" y="2449"/>
                  </a:cubicBezTo>
                  <a:cubicBezTo>
                    <a:pt x="3624" y="2449"/>
                    <a:pt x="4429" y="1378"/>
                    <a:pt x="4429" y="1378"/>
                  </a:cubicBezTo>
                  <a:cubicBezTo>
                    <a:pt x="4429" y="1378"/>
                    <a:pt x="5039" y="3229"/>
                    <a:pt x="5561" y="3403"/>
                  </a:cubicBezTo>
                  <a:cubicBezTo>
                    <a:pt x="5589" y="3412"/>
                    <a:pt x="5617" y="3417"/>
                    <a:pt x="5646" y="3417"/>
                  </a:cubicBezTo>
                  <a:cubicBezTo>
                    <a:pt x="6168" y="3417"/>
                    <a:pt x="6916" y="2015"/>
                    <a:pt x="6916" y="2015"/>
                  </a:cubicBezTo>
                  <a:cubicBezTo>
                    <a:pt x="6916" y="2015"/>
                    <a:pt x="7577" y="3618"/>
                    <a:pt x="8086" y="3868"/>
                  </a:cubicBezTo>
                  <a:cubicBezTo>
                    <a:pt x="8127" y="3888"/>
                    <a:pt x="8171" y="3897"/>
                    <a:pt x="8219" y="3897"/>
                  </a:cubicBezTo>
                  <a:cubicBezTo>
                    <a:pt x="8767" y="3897"/>
                    <a:pt x="9715" y="2690"/>
                    <a:pt x="9715" y="2690"/>
                  </a:cubicBezTo>
                  <a:cubicBezTo>
                    <a:pt x="9715" y="2690"/>
                    <a:pt x="10176" y="4114"/>
                    <a:pt x="10609" y="4338"/>
                  </a:cubicBezTo>
                  <a:cubicBezTo>
                    <a:pt x="10643" y="4356"/>
                    <a:pt x="10682" y="4364"/>
                    <a:pt x="10723" y="4364"/>
                  </a:cubicBezTo>
                  <a:cubicBezTo>
                    <a:pt x="11211" y="4364"/>
                    <a:pt x="12150" y="3252"/>
                    <a:pt x="12150" y="3252"/>
                  </a:cubicBezTo>
                  <a:cubicBezTo>
                    <a:pt x="12150" y="3252"/>
                    <a:pt x="12598" y="4711"/>
                    <a:pt x="13362" y="4852"/>
                  </a:cubicBezTo>
                  <a:cubicBezTo>
                    <a:pt x="13406" y="4860"/>
                    <a:pt x="13450" y="4863"/>
                    <a:pt x="13493" y="4863"/>
                  </a:cubicBezTo>
                  <a:cubicBezTo>
                    <a:pt x="14204" y="4863"/>
                    <a:pt x="14811" y="3847"/>
                    <a:pt x="14811" y="3847"/>
                  </a:cubicBezTo>
                  <a:cubicBezTo>
                    <a:pt x="14811" y="3847"/>
                    <a:pt x="15362" y="5160"/>
                    <a:pt x="16040" y="5340"/>
                  </a:cubicBezTo>
                  <a:cubicBezTo>
                    <a:pt x="16090" y="5354"/>
                    <a:pt x="16140" y="5360"/>
                    <a:pt x="16190" y="5360"/>
                  </a:cubicBezTo>
                  <a:cubicBezTo>
                    <a:pt x="16815" y="5360"/>
                    <a:pt x="17400" y="4382"/>
                    <a:pt x="17400" y="4382"/>
                  </a:cubicBezTo>
                  <a:cubicBezTo>
                    <a:pt x="17400" y="4382"/>
                    <a:pt x="18360" y="5631"/>
                    <a:pt x="19025" y="5887"/>
                  </a:cubicBezTo>
                  <a:cubicBezTo>
                    <a:pt x="19095" y="5914"/>
                    <a:pt x="19166" y="5926"/>
                    <a:pt x="19237" y="5926"/>
                  </a:cubicBezTo>
                  <a:cubicBezTo>
                    <a:pt x="19840" y="5926"/>
                    <a:pt x="20441" y="5054"/>
                    <a:pt x="20441" y="5054"/>
                  </a:cubicBezTo>
                  <a:cubicBezTo>
                    <a:pt x="20441" y="5054"/>
                    <a:pt x="21128" y="6395"/>
                    <a:pt x="21846" y="6412"/>
                  </a:cubicBezTo>
                  <a:cubicBezTo>
                    <a:pt x="21854" y="6412"/>
                    <a:pt x="21863" y="6412"/>
                    <a:pt x="21871" y="6412"/>
                  </a:cubicBezTo>
                  <a:cubicBezTo>
                    <a:pt x="22589" y="6412"/>
                    <a:pt x="23717" y="5732"/>
                    <a:pt x="23717" y="5732"/>
                  </a:cubicBezTo>
                  <a:cubicBezTo>
                    <a:pt x="23717" y="5732"/>
                    <a:pt x="24227" y="6812"/>
                    <a:pt x="25067" y="7008"/>
                  </a:cubicBezTo>
                  <a:cubicBezTo>
                    <a:pt x="25173" y="7033"/>
                    <a:pt x="25294" y="7044"/>
                    <a:pt x="25424" y="7044"/>
                  </a:cubicBezTo>
                  <a:cubicBezTo>
                    <a:pt x="26323" y="7044"/>
                    <a:pt x="27666" y="6526"/>
                    <a:pt x="27666" y="6526"/>
                  </a:cubicBezTo>
                  <a:cubicBezTo>
                    <a:pt x="27666" y="6526"/>
                    <a:pt x="8199" y="9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9"/>
            <p:cNvSpPr/>
            <p:nvPr/>
          </p:nvSpPr>
          <p:spPr>
            <a:xfrm>
              <a:off x="-2972305" y="4297361"/>
              <a:ext cx="25763" cy="34108"/>
            </a:xfrm>
            <a:custGeom>
              <a:avLst/>
              <a:gdLst/>
              <a:ahLst/>
              <a:cxnLst/>
              <a:rect l="l" t="t" r="r" b="b"/>
              <a:pathLst>
                <a:path w="1698" h="2248" extrusionOk="0">
                  <a:moveTo>
                    <a:pt x="98" y="1"/>
                  </a:moveTo>
                  <a:cubicBezTo>
                    <a:pt x="98" y="1"/>
                    <a:pt x="1" y="2018"/>
                    <a:pt x="497" y="2227"/>
                  </a:cubicBezTo>
                  <a:cubicBezTo>
                    <a:pt x="530" y="2241"/>
                    <a:pt x="564" y="2248"/>
                    <a:pt x="599" y="2248"/>
                  </a:cubicBezTo>
                  <a:cubicBezTo>
                    <a:pt x="1083" y="2248"/>
                    <a:pt x="1697" y="988"/>
                    <a:pt x="1697" y="98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9"/>
            <p:cNvSpPr/>
            <p:nvPr/>
          </p:nvSpPr>
          <p:spPr>
            <a:xfrm>
              <a:off x="-3104594" y="3894016"/>
              <a:ext cx="2353831" cy="774693"/>
            </a:xfrm>
            <a:custGeom>
              <a:avLst/>
              <a:gdLst/>
              <a:ahLst/>
              <a:cxnLst/>
              <a:rect l="l" t="t" r="r" b="b"/>
              <a:pathLst>
                <a:path w="155138" h="51059" extrusionOk="0">
                  <a:moveTo>
                    <a:pt x="140795" y="1"/>
                  </a:moveTo>
                  <a:lnTo>
                    <a:pt x="140795" y="1"/>
                  </a:lnTo>
                  <a:cubicBezTo>
                    <a:pt x="144369" y="10559"/>
                    <a:pt x="137273" y="20471"/>
                    <a:pt x="127989" y="25651"/>
                  </a:cubicBezTo>
                  <a:cubicBezTo>
                    <a:pt x="117835" y="31316"/>
                    <a:pt x="106683" y="33021"/>
                    <a:pt x="97665" y="33021"/>
                  </a:cubicBezTo>
                  <a:cubicBezTo>
                    <a:pt x="94077" y="33021"/>
                    <a:pt x="90826" y="32751"/>
                    <a:pt x="88111" y="32353"/>
                  </a:cubicBezTo>
                  <a:cubicBezTo>
                    <a:pt x="74339" y="30335"/>
                    <a:pt x="47252" y="25329"/>
                    <a:pt x="47252" y="25329"/>
                  </a:cubicBezTo>
                  <a:cubicBezTo>
                    <a:pt x="47252" y="25329"/>
                    <a:pt x="49672" y="20832"/>
                    <a:pt x="45471" y="19193"/>
                  </a:cubicBezTo>
                  <a:cubicBezTo>
                    <a:pt x="44826" y="18941"/>
                    <a:pt x="44251" y="18832"/>
                    <a:pt x="43737" y="18832"/>
                  </a:cubicBezTo>
                  <a:cubicBezTo>
                    <a:pt x="40322" y="18832"/>
                    <a:pt x="39644" y="23659"/>
                    <a:pt x="39644" y="23659"/>
                  </a:cubicBezTo>
                  <a:cubicBezTo>
                    <a:pt x="38616" y="23438"/>
                    <a:pt x="34591" y="22483"/>
                    <a:pt x="34591" y="22483"/>
                  </a:cubicBezTo>
                  <a:cubicBezTo>
                    <a:pt x="35672" y="20686"/>
                    <a:pt x="36411" y="16909"/>
                    <a:pt x="31776" y="16267"/>
                  </a:cubicBezTo>
                  <a:cubicBezTo>
                    <a:pt x="31562" y="16237"/>
                    <a:pt x="31359" y="16223"/>
                    <a:pt x="31168" y="16223"/>
                  </a:cubicBezTo>
                  <a:cubicBezTo>
                    <a:pt x="27210" y="16223"/>
                    <a:pt x="27916" y="22239"/>
                    <a:pt x="27916" y="22239"/>
                  </a:cubicBezTo>
                  <a:cubicBezTo>
                    <a:pt x="27889" y="22239"/>
                    <a:pt x="27862" y="22240"/>
                    <a:pt x="27835" y="22240"/>
                  </a:cubicBezTo>
                  <a:cubicBezTo>
                    <a:pt x="21276" y="22240"/>
                    <a:pt x="6767" y="18996"/>
                    <a:pt x="6767" y="18996"/>
                  </a:cubicBezTo>
                  <a:cubicBezTo>
                    <a:pt x="7857" y="17221"/>
                    <a:pt x="7706" y="12818"/>
                    <a:pt x="5398" y="12818"/>
                  </a:cubicBezTo>
                  <a:cubicBezTo>
                    <a:pt x="5032" y="12818"/>
                    <a:pt x="4613" y="12929"/>
                    <a:pt x="4135" y="13178"/>
                  </a:cubicBezTo>
                  <a:cubicBezTo>
                    <a:pt x="0" y="15333"/>
                    <a:pt x="5092" y="19591"/>
                    <a:pt x="5092" y="19591"/>
                  </a:cubicBezTo>
                  <a:cubicBezTo>
                    <a:pt x="5092" y="19591"/>
                    <a:pt x="6307" y="25342"/>
                    <a:pt x="9826" y="27295"/>
                  </a:cubicBezTo>
                  <a:cubicBezTo>
                    <a:pt x="13345" y="29247"/>
                    <a:pt x="38082" y="34097"/>
                    <a:pt x="38082" y="34097"/>
                  </a:cubicBezTo>
                  <a:cubicBezTo>
                    <a:pt x="34456" y="35833"/>
                    <a:pt x="27792" y="36320"/>
                    <a:pt x="21459" y="36320"/>
                  </a:cubicBezTo>
                  <a:cubicBezTo>
                    <a:pt x="13378" y="36320"/>
                    <a:pt x="5835" y="35527"/>
                    <a:pt x="5835" y="35527"/>
                  </a:cubicBezTo>
                  <a:lnTo>
                    <a:pt x="5835" y="35527"/>
                  </a:lnTo>
                  <a:cubicBezTo>
                    <a:pt x="7488" y="39724"/>
                    <a:pt x="19077" y="44207"/>
                    <a:pt x="28162" y="45244"/>
                  </a:cubicBezTo>
                  <a:cubicBezTo>
                    <a:pt x="37248" y="46282"/>
                    <a:pt x="47010" y="46405"/>
                    <a:pt x="58873" y="48960"/>
                  </a:cubicBezTo>
                  <a:cubicBezTo>
                    <a:pt x="65225" y="50327"/>
                    <a:pt x="76882" y="51058"/>
                    <a:pt x="88385" y="51058"/>
                  </a:cubicBezTo>
                  <a:cubicBezTo>
                    <a:pt x="98365" y="51058"/>
                    <a:pt x="108229" y="50508"/>
                    <a:pt x="114412" y="49344"/>
                  </a:cubicBezTo>
                  <a:cubicBezTo>
                    <a:pt x="127721" y="46839"/>
                    <a:pt x="143974" y="45090"/>
                    <a:pt x="149556" y="25822"/>
                  </a:cubicBezTo>
                  <a:cubicBezTo>
                    <a:pt x="155138" y="6555"/>
                    <a:pt x="140796" y="1"/>
                    <a:pt x="1407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9"/>
            <p:cNvSpPr/>
            <p:nvPr/>
          </p:nvSpPr>
          <p:spPr>
            <a:xfrm>
              <a:off x="-2646885" y="4009827"/>
              <a:ext cx="1847555" cy="658866"/>
            </a:xfrm>
            <a:custGeom>
              <a:avLst/>
              <a:gdLst/>
              <a:ahLst/>
              <a:cxnLst/>
              <a:rect l="l" t="t" r="r" b="b"/>
              <a:pathLst>
                <a:path w="121770" h="43425" extrusionOk="0">
                  <a:moveTo>
                    <a:pt x="118311" y="0"/>
                  </a:moveTo>
                  <a:lnTo>
                    <a:pt x="118311" y="0"/>
                  </a:lnTo>
                  <a:cubicBezTo>
                    <a:pt x="121226" y="10287"/>
                    <a:pt x="116907" y="22492"/>
                    <a:pt x="109524" y="28522"/>
                  </a:cubicBezTo>
                  <a:cubicBezTo>
                    <a:pt x="102137" y="34558"/>
                    <a:pt x="87690" y="38698"/>
                    <a:pt x="65436" y="39807"/>
                  </a:cubicBezTo>
                  <a:cubicBezTo>
                    <a:pt x="64621" y="39848"/>
                    <a:pt x="63659" y="39867"/>
                    <a:pt x="62578" y="39867"/>
                  </a:cubicBezTo>
                  <a:cubicBezTo>
                    <a:pt x="50938" y="39867"/>
                    <a:pt x="25494" y="37678"/>
                    <a:pt x="21151" y="37051"/>
                  </a:cubicBezTo>
                  <a:cubicBezTo>
                    <a:pt x="20248" y="36921"/>
                    <a:pt x="18924" y="36868"/>
                    <a:pt x="17372" y="36868"/>
                  </a:cubicBezTo>
                  <a:cubicBezTo>
                    <a:pt x="10779" y="36868"/>
                    <a:pt x="66" y="37820"/>
                    <a:pt x="0" y="37826"/>
                  </a:cubicBezTo>
                  <a:cubicBezTo>
                    <a:pt x="8521" y="38680"/>
                    <a:pt x="17709" y="38958"/>
                    <a:pt x="28705" y="41327"/>
                  </a:cubicBezTo>
                  <a:cubicBezTo>
                    <a:pt x="35056" y="42694"/>
                    <a:pt x="46711" y="43425"/>
                    <a:pt x="58213" y="43425"/>
                  </a:cubicBezTo>
                  <a:cubicBezTo>
                    <a:pt x="68194" y="43425"/>
                    <a:pt x="78060" y="42874"/>
                    <a:pt x="84244" y="41711"/>
                  </a:cubicBezTo>
                  <a:cubicBezTo>
                    <a:pt x="97554" y="39208"/>
                    <a:pt x="113807" y="37455"/>
                    <a:pt x="119389" y="18189"/>
                  </a:cubicBezTo>
                  <a:cubicBezTo>
                    <a:pt x="121770" y="9969"/>
                    <a:pt x="120521" y="4070"/>
                    <a:pt x="118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9"/>
            <p:cNvSpPr/>
            <p:nvPr/>
          </p:nvSpPr>
          <p:spPr>
            <a:xfrm>
              <a:off x="-3038001" y="4117188"/>
              <a:ext cx="28858" cy="41148"/>
            </a:xfrm>
            <a:custGeom>
              <a:avLst/>
              <a:gdLst/>
              <a:ahLst/>
              <a:cxnLst/>
              <a:rect l="l" t="t" r="r" b="b"/>
              <a:pathLst>
                <a:path w="1902" h="2712" extrusionOk="0">
                  <a:moveTo>
                    <a:pt x="954" y="0"/>
                  </a:moveTo>
                  <a:cubicBezTo>
                    <a:pt x="429" y="0"/>
                    <a:pt x="5" y="605"/>
                    <a:pt x="2" y="1353"/>
                  </a:cubicBezTo>
                  <a:cubicBezTo>
                    <a:pt x="0" y="2101"/>
                    <a:pt x="424" y="2710"/>
                    <a:pt x="948" y="2711"/>
                  </a:cubicBezTo>
                  <a:cubicBezTo>
                    <a:pt x="949" y="2711"/>
                    <a:pt x="949" y="2711"/>
                    <a:pt x="950" y="2711"/>
                  </a:cubicBezTo>
                  <a:cubicBezTo>
                    <a:pt x="1471" y="2711"/>
                    <a:pt x="1897" y="2106"/>
                    <a:pt x="1900" y="1358"/>
                  </a:cubicBezTo>
                  <a:cubicBezTo>
                    <a:pt x="1901" y="610"/>
                    <a:pt x="1479" y="2"/>
                    <a:pt x="956" y="0"/>
                  </a:cubicBezTo>
                  <a:cubicBezTo>
                    <a:pt x="955" y="0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9"/>
            <p:cNvSpPr/>
            <p:nvPr/>
          </p:nvSpPr>
          <p:spPr>
            <a:xfrm>
              <a:off x="-2646597" y="4176148"/>
              <a:ext cx="40253" cy="54151"/>
            </a:xfrm>
            <a:custGeom>
              <a:avLst/>
              <a:gdLst/>
              <a:ahLst/>
              <a:cxnLst/>
              <a:rect l="l" t="t" r="r" b="b"/>
              <a:pathLst>
                <a:path w="2653" h="3569" extrusionOk="0">
                  <a:moveTo>
                    <a:pt x="1511" y="1"/>
                  </a:moveTo>
                  <a:cubicBezTo>
                    <a:pt x="923" y="1"/>
                    <a:pt x="344" y="667"/>
                    <a:pt x="179" y="1575"/>
                  </a:cubicBezTo>
                  <a:cubicBezTo>
                    <a:pt x="1" y="2553"/>
                    <a:pt x="369" y="3440"/>
                    <a:pt x="1003" y="3557"/>
                  </a:cubicBezTo>
                  <a:cubicBezTo>
                    <a:pt x="1049" y="3565"/>
                    <a:pt x="1095" y="3569"/>
                    <a:pt x="1141" y="3569"/>
                  </a:cubicBezTo>
                  <a:cubicBezTo>
                    <a:pt x="1730" y="3569"/>
                    <a:pt x="2308" y="2902"/>
                    <a:pt x="2474" y="1995"/>
                  </a:cubicBezTo>
                  <a:cubicBezTo>
                    <a:pt x="2653" y="1015"/>
                    <a:pt x="2283" y="130"/>
                    <a:pt x="1649" y="13"/>
                  </a:cubicBezTo>
                  <a:cubicBezTo>
                    <a:pt x="1603" y="5"/>
                    <a:pt x="1557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9"/>
            <p:cNvSpPr/>
            <p:nvPr/>
          </p:nvSpPr>
          <p:spPr>
            <a:xfrm>
              <a:off x="-2462008" y="4209861"/>
              <a:ext cx="40283" cy="54135"/>
            </a:xfrm>
            <a:custGeom>
              <a:avLst/>
              <a:gdLst/>
              <a:ahLst/>
              <a:cxnLst/>
              <a:rect l="l" t="t" r="r" b="b"/>
              <a:pathLst>
                <a:path w="2655" h="3568" extrusionOk="0">
                  <a:moveTo>
                    <a:pt x="1511" y="1"/>
                  </a:moveTo>
                  <a:cubicBezTo>
                    <a:pt x="923" y="1"/>
                    <a:pt x="345" y="667"/>
                    <a:pt x="179" y="1574"/>
                  </a:cubicBezTo>
                  <a:cubicBezTo>
                    <a:pt x="1" y="2551"/>
                    <a:pt x="370" y="3438"/>
                    <a:pt x="1004" y="3555"/>
                  </a:cubicBezTo>
                  <a:cubicBezTo>
                    <a:pt x="1051" y="3563"/>
                    <a:pt x="1097" y="3568"/>
                    <a:pt x="1144" y="3568"/>
                  </a:cubicBezTo>
                  <a:cubicBezTo>
                    <a:pt x="1732" y="3568"/>
                    <a:pt x="2310" y="2901"/>
                    <a:pt x="2476" y="1993"/>
                  </a:cubicBezTo>
                  <a:cubicBezTo>
                    <a:pt x="2654" y="1015"/>
                    <a:pt x="2285" y="128"/>
                    <a:pt x="1651" y="13"/>
                  </a:cubicBezTo>
                  <a:cubicBezTo>
                    <a:pt x="1604" y="5"/>
                    <a:pt x="1558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9"/>
            <p:cNvSpPr/>
            <p:nvPr/>
          </p:nvSpPr>
          <p:spPr>
            <a:xfrm>
              <a:off x="-2449824" y="4586428"/>
              <a:ext cx="244930" cy="131166"/>
            </a:xfrm>
            <a:custGeom>
              <a:avLst/>
              <a:gdLst/>
              <a:ahLst/>
              <a:cxnLst/>
              <a:rect l="l" t="t" r="r" b="b"/>
              <a:pathLst>
                <a:path w="16143" h="8645" extrusionOk="0">
                  <a:moveTo>
                    <a:pt x="9938" y="0"/>
                  </a:moveTo>
                  <a:cubicBezTo>
                    <a:pt x="9938" y="0"/>
                    <a:pt x="0" y="5119"/>
                    <a:pt x="899" y="6920"/>
                  </a:cubicBezTo>
                  <a:cubicBezTo>
                    <a:pt x="1471" y="8066"/>
                    <a:pt x="2865" y="8644"/>
                    <a:pt x="4450" y="8644"/>
                  </a:cubicBezTo>
                  <a:cubicBezTo>
                    <a:pt x="5356" y="8644"/>
                    <a:pt x="6324" y="8456"/>
                    <a:pt x="7236" y="8076"/>
                  </a:cubicBezTo>
                  <a:cubicBezTo>
                    <a:pt x="9746" y="7034"/>
                    <a:pt x="16142" y="1132"/>
                    <a:pt x="16142" y="1132"/>
                  </a:cubicBezTo>
                  <a:lnTo>
                    <a:pt x="9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9"/>
            <p:cNvSpPr/>
            <p:nvPr/>
          </p:nvSpPr>
          <p:spPr>
            <a:xfrm>
              <a:off x="-2217549" y="4620551"/>
              <a:ext cx="220942" cy="159023"/>
            </a:xfrm>
            <a:custGeom>
              <a:avLst/>
              <a:gdLst/>
              <a:ahLst/>
              <a:cxnLst/>
              <a:rect l="l" t="t" r="r" b="b"/>
              <a:pathLst>
                <a:path w="14562" h="10481" extrusionOk="0">
                  <a:moveTo>
                    <a:pt x="14561" y="0"/>
                  </a:moveTo>
                  <a:lnTo>
                    <a:pt x="8277" y="510"/>
                  </a:lnTo>
                  <a:cubicBezTo>
                    <a:pt x="8277" y="510"/>
                    <a:pt x="1" y="8024"/>
                    <a:pt x="1334" y="9531"/>
                  </a:cubicBezTo>
                  <a:cubicBezTo>
                    <a:pt x="1907" y="10180"/>
                    <a:pt x="2777" y="10480"/>
                    <a:pt x="3754" y="10480"/>
                  </a:cubicBezTo>
                  <a:cubicBezTo>
                    <a:pt x="5047" y="10480"/>
                    <a:pt x="6527" y="9954"/>
                    <a:pt x="7755" y="9010"/>
                  </a:cubicBezTo>
                  <a:cubicBezTo>
                    <a:pt x="9909" y="7355"/>
                    <a:pt x="14561" y="0"/>
                    <a:pt x="14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9"/>
            <p:cNvSpPr/>
            <p:nvPr/>
          </p:nvSpPr>
          <p:spPr>
            <a:xfrm>
              <a:off x="-1167460" y="4543839"/>
              <a:ext cx="215025" cy="97635"/>
            </a:xfrm>
            <a:custGeom>
              <a:avLst/>
              <a:gdLst/>
              <a:ahLst/>
              <a:cxnLst/>
              <a:rect l="l" t="t" r="r" b="b"/>
              <a:pathLst>
                <a:path w="14172" h="6435" extrusionOk="0">
                  <a:moveTo>
                    <a:pt x="5003" y="1"/>
                  </a:moveTo>
                  <a:lnTo>
                    <a:pt x="0" y="1978"/>
                  </a:lnTo>
                  <a:cubicBezTo>
                    <a:pt x="0" y="1978"/>
                    <a:pt x="6333" y="5854"/>
                    <a:pt x="8606" y="6311"/>
                  </a:cubicBezTo>
                  <a:cubicBezTo>
                    <a:pt x="9025" y="6395"/>
                    <a:pt x="9447" y="6435"/>
                    <a:pt x="9861" y="6435"/>
                  </a:cubicBezTo>
                  <a:cubicBezTo>
                    <a:pt x="11692" y="6435"/>
                    <a:pt x="13347" y="5641"/>
                    <a:pt x="13718" y="4289"/>
                  </a:cubicBezTo>
                  <a:cubicBezTo>
                    <a:pt x="14172" y="2633"/>
                    <a:pt x="5003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9"/>
            <p:cNvSpPr/>
            <p:nvPr/>
          </p:nvSpPr>
          <p:spPr>
            <a:xfrm>
              <a:off x="-2440524" y="4292673"/>
              <a:ext cx="129027" cy="119150"/>
            </a:xfrm>
            <a:custGeom>
              <a:avLst/>
              <a:gdLst/>
              <a:ahLst/>
              <a:cxnLst/>
              <a:rect l="l" t="t" r="r" b="b"/>
              <a:pathLst>
                <a:path w="8504" h="7853" extrusionOk="0">
                  <a:moveTo>
                    <a:pt x="4247" y="0"/>
                  </a:moveTo>
                  <a:cubicBezTo>
                    <a:pt x="2387" y="0"/>
                    <a:pt x="736" y="1326"/>
                    <a:pt x="391" y="3222"/>
                  </a:cubicBezTo>
                  <a:cubicBezTo>
                    <a:pt x="0" y="5354"/>
                    <a:pt x="1414" y="7399"/>
                    <a:pt x="3546" y="7788"/>
                  </a:cubicBezTo>
                  <a:cubicBezTo>
                    <a:pt x="3785" y="7832"/>
                    <a:pt x="4022" y="7853"/>
                    <a:pt x="4256" y="7853"/>
                  </a:cubicBezTo>
                  <a:cubicBezTo>
                    <a:pt x="6117" y="7853"/>
                    <a:pt x="7769" y="6527"/>
                    <a:pt x="8114" y="4631"/>
                  </a:cubicBezTo>
                  <a:cubicBezTo>
                    <a:pt x="8503" y="2498"/>
                    <a:pt x="7090" y="454"/>
                    <a:pt x="4957" y="65"/>
                  </a:cubicBezTo>
                  <a:cubicBezTo>
                    <a:pt x="4719" y="21"/>
                    <a:pt x="4481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9"/>
            <p:cNvSpPr/>
            <p:nvPr/>
          </p:nvSpPr>
          <p:spPr>
            <a:xfrm>
              <a:off x="-2162867" y="4364515"/>
              <a:ext cx="64908" cy="54272"/>
            </a:xfrm>
            <a:custGeom>
              <a:avLst/>
              <a:gdLst/>
              <a:ahLst/>
              <a:cxnLst/>
              <a:rect l="l" t="t" r="r" b="b"/>
              <a:pathLst>
                <a:path w="4278" h="3577" extrusionOk="0">
                  <a:moveTo>
                    <a:pt x="2374" y="1377"/>
                  </a:moveTo>
                  <a:cubicBezTo>
                    <a:pt x="2374" y="1377"/>
                    <a:pt x="2381" y="1377"/>
                    <a:pt x="2397" y="1379"/>
                  </a:cubicBezTo>
                  <a:lnTo>
                    <a:pt x="2397" y="1379"/>
                  </a:lnTo>
                  <a:cubicBezTo>
                    <a:pt x="2397" y="1379"/>
                    <a:pt x="2397" y="1379"/>
                    <a:pt x="2397" y="1379"/>
                  </a:cubicBezTo>
                  <a:lnTo>
                    <a:pt x="2397" y="1379"/>
                  </a:lnTo>
                  <a:cubicBezTo>
                    <a:pt x="2383" y="1378"/>
                    <a:pt x="2374" y="1377"/>
                    <a:pt x="2374" y="1377"/>
                  </a:cubicBezTo>
                  <a:close/>
                  <a:moveTo>
                    <a:pt x="2406" y="1380"/>
                  </a:moveTo>
                  <a:lnTo>
                    <a:pt x="2406" y="1380"/>
                  </a:lnTo>
                  <a:cubicBezTo>
                    <a:pt x="2408" y="1380"/>
                    <a:pt x="2409" y="1381"/>
                    <a:pt x="2410" y="1381"/>
                  </a:cubicBezTo>
                  <a:lnTo>
                    <a:pt x="2412" y="1381"/>
                  </a:lnTo>
                  <a:lnTo>
                    <a:pt x="2414" y="1381"/>
                  </a:lnTo>
                  <a:lnTo>
                    <a:pt x="2414" y="1381"/>
                  </a:lnTo>
                  <a:cubicBezTo>
                    <a:pt x="2411" y="1381"/>
                    <a:pt x="2409" y="1381"/>
                    <a:pt x="2407" y="1381"/>
                  </a:cubicBezTo>
                  <a:lnTo>
                    <a:pt x="2407" y="1381"/>
                  </a:lnTo>
                  <a:cubicBezTo>
                    <a:pt x="2406" y="1381"/>
                    <a:pt x="2406" y="1380"/>
                    <a:pt x="2406" y="1380"/>
                  </a:cubicBezTo>
                  <a:close/>
                  <a:moveTo>
                    <a:pt x="2668" y="1385"/>
                  </a:moveTo>
                  <a:cubicBezTo>
                    <a:pt x="2666" y="1386"/>
                    <a:pt x="2665" y="1387"/>
                    <a:pt x="2664" y="1387"/>
                  </a:cubicBezTo>
                  <a:lnTo>
                    <a:pt x="2664" y="1387"/>
                  </a:lnTo>
                  <a:lnTo>
                    <a:pt x="2668" y="1385"/>
                  </a:lnTo>
                  <a:close/>
                  <a:moveTo>
                    <a:pt x="2566" y="0"/>
                  </a:moveTo>
                  <a:cubicBezTo>
                    <a:pt x="2565" y="0"/>
                    <a:pt x="2566" y="0"/>
                    <a:pt x="2568" y="0"/>
                  </a:cubicBezTo>
                  <a:lnTo>
                    <a:pt x="2554" y="0"/>
                  </a:lnTo>
                  <a:lnTo>
                    <a:pt x="2527" y="3"/>
                  </a:lnTo>
                  <a:lnTo>
                    <a:pt x="2415" y="17"/>
                  </a:lnTo>
                  <a:cubicBezTo>
                    <a:pt x="2342" y="29"/>
                    <a:pt x="2271" y="47"/>
                    <a:pt x="2201" y="69"/>
                  </a:cubicBezTo>
                  <a:lnTo>
                    <a:pt x="2076" y="126"/>
                  </a:lnTo>
                  <a:cubicBezTo>
                    <a:pt x="2000" y="158"/>
                    <a:pt x="1926" y="199"/>
                    <a:pt x="1858" y="246"/>
                  </a:cubicBezTo>
                  <a:cubicBezTo>
                    <a:pt x="1729" y="323"/>
                    <a:pt x="1634" y="409"/>
                    <a:pt x="1540" y="489"/>
                  </a:cubicBezTo>
                  <a:cubicBezTo>
                    <a:pt x="1367" y="641"/>
                    <a:pt x="1207" y="807"/>
                    <a:pt x="1060" y="984"/>
                  </a:cubicBezTo>
                  <a:cubicBezTo>
                    <a:pt x="813" y="1285"/>
                    <a:pt x="597" y="1609"/>
                    <a:pt x="415" y="1954"/>
                  </a:cubicBezTo>
                  <a:cubicBezTo>
                    <a:pt x="287" y="2201"/>
                    <a:pt x="176" y="2458"/>
                    <a:pt x="87" y="2723"/>
                  </a:cubicBezTo>
                  <a:cubicBezTo>
                    <a:pt x="52" y="2826"/>
                    <a:pt x="22" y="2932"/>
                    <a:pt x="1" y="3040"/>
                  </a:cubicBezTo>
                  <a:cubicBezTo>
                    <a:pt x="1" y="3040"/>
                    <a:pt x="114" y="2996"/>
                    <a:pt x="297" y="2905"/>
                  </a:cubicBezTo>
                  <a:cubicBezTo>
                    <a:pt x="480" y="2814"/>
                    <a:pt x="732" y="2676"/>
                    <a:pt x="1010" y="2502"/>
                  </a:cubicBezTo>
                  <a:cubicBezTo>
                    <a:pt x="1290" y="2327"/>
                    <a:pt x="1600" y="2110"/>
                    <a:pt x="1912" y="1885"/>
                  </a:cubicBezTo>
                  <a:cubicBezTo>
                    <a:pt x="2062" y="1779"/>
                    <a:pt x="2218" y="1670"/>
                    <a:pt x="2375" y="1559"/>
                  </a:cubicBezTo>
                  <a:cubicBezTo>
                    <a:pt x="2416" y="1530"/>
                    <a:pt x="2458" y="1504"/>
                    <a:pt x="2496" y="1481"/>
                  </a:cubicBezTo>
                  <a:lnTo>
                    <a:pt x="2496" y="1481"/>
                  </a:lnTo>
                  <a:cubicBezTo>
                    <a:pt x="2596" y="1593"/>
                    <a:pt x="2706" y="1741"/>
                    <a:pt x="2813" y="1879"/>
                  </a:cubicBezTo>
                  <a:cubicBezTo>
                    <a:pt x="3037" y="2180"/>
                    <a:pt x="3258" y="2481"/>
                    <a:pt x="3467" y="2737"/>
                  </a:cubicBezTo>
                  <a:cubicBezTo>
                    <a:pt x="3676" y="2993"/>
                    <a:pt x="3868" y="3205"/>
                    <a:pt x="4009" y="3350"/>
                  </a:cubicBezTo>
                  <a:cubicBezTo>
                    <a:pt x="4149" y="3497"/>
                    <a:pt x="4245" y="3577"/>
                    <a:pt x="4245" y="3577"/>
                  </a:cubicBezTo>
                  <a:cubicBezTo>
                    <a:pt x="4260" y="3468"/>
                    <a:pt x="4267" y="3358"/>
                    <a:pt x="4267" y="3249"/>
                  </a:cubicBezTo>
                  <a:cubicBezTo>
                    <a:pt x="4278" y="2573"/>
                    <a:pt x="4152" y="1903"/>
                    <a:pt x="3900" y="1276"/>
                  </a:cubicBezTo>
                  <a:cubicBezTo>
                    <a:pt x="3810" y="1071"/>
                    <a:pt x="3719" y="862"/>
                    <a:pt x="3561" y="638"/>
                  </a:cubicBezTo>
                  <a:cubicBezTo>
                    <a:pt x="3470" y="500"/>
                    <a:pt x="3362" y="376"/>
                    <a:pt x="3238" y="270"/>
                  </a:cubicBezTo>
                  <a:cubicBezTo>
                    <a:pt x="3170" y="217"/>
                    <a:pt x="3099" y="170"/>
                    <a:pt x="3023" y="131"/>
                  </a:cubicBezTo>
                  <a:cubicBezTo>
                    <a:pt x="2984" y="109"/>
                    <a:pt x="2944" y="91"/>
                    <a:pt x="2907" y="75"/>
                  </a:cubicBezTo>
                  <a:lnTo>
                    <a:pt x="2851" y="53"/>
                  </a:lnTo>
                  <a:lnTo>
                    <a:pt x="2831" y="47"/>
                  </a:lnTo>
                  <a:lnTo>
                    <a:pt x="2754" y="25"/>
                  </a:lnTo>
                  <a:lnTo>
                    <a:pt x="2736" y="20"/>
                  </a:lnTo>
                  <a:lnTo>
                    <a:pt x="2736" y="20"/>
                  </a:lnTo>
                  <a:cubicBezTo>
                    <a:pt x="2758" y="23"/>
                    <a:pt x="2767" y="24"/>
                    <a:pt x="2768" y="24"/>
                  </a:cubicBezTo>
                  <a:cubicBezTo>
                    <a:pt x="2770" y="24"/>
                    <a:pt x="2570" y="0"/>
                    <a:pt x="256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9"/>
            <p:cNvSpPr/>
            <p:nvPr/>
          </p:nvSpPr>
          <p:spPr>
            <a:xfrm>
              <a:off x="-2272822" y="4408090"/>
              <a:ext cx="64847" cy="54287"/>
            </a:xfrm>
            <a:custGeom>
              <a:avLst/>
              <a:gdLst/>
              <a:ahLst/>
              <a:cxnLst/>
              <a:rect l="l" t="t" r="r" b="b"/>
              <a:pathLst>
                <a:path w="4274" h="3578" extrusionOk="0">
                  <a:moveTo>
                    <a:pt x="2734" y="19"/>
                  </a:moveTo>
                  <a:cubicBezTo>
                    <a:pt x="2735" y="19"/>
                    <a:pt x="2736" y="20"/>
                    <a:pt x="2737" y="20"/>
                  </a:cubicBezTo>
                  <a:lnTo>
                    <a:pt x="2737" y="20"/>
                  </a:lnTo>
                  <a:lnTo>
                    <a:pt x="2736" y="19"/>
                  </a:lnTo>
                  <a:close/>
                  <a:moveTo>
                    <a:pt x="2376" y="1376"/>
                  </a:moveTo>
                  <a:cubicBezTo>
                    <a:pt x="2376" y="1376"/>
                    <a:pt x="2383" y="1377"/>
                    <a:pt x="2398" y="1379"/>
                  </a:cubicBezTo>
                  <a:lnTo>
                    <a:pt x="2398" y="1379"/>
                  </a:lnTo>
                  <a:cubicBezTo>
                    <a:pt x="2399" y="1379"/>
                    <a:pt x="2399" y="1379"/>
                    <a:pt x="2399" y="1379"/>
                  </a:cubicBezTo>
                  <a:lnTo>
                    <a:pt x="2399" y="1379"/>
                  </a:lnTo>
                  <a:cubicBezTo>
                    <a:pt x="2385" y="1377"/>
                    <a:pt x="2376" y="1376"/>
                    <a:pt x="2376" y="1376"/>
                  </a:cubicBezTo>
                  <a:close/>
                  <a:moveTo>
                    <a:pt x="2406" y="1379"/>
                  </a:moveTo>
                  <a:lnTo>
                    <a:pt x="2406" y="1379"/>
                  </a:lnTo>
                  <a:cubicBezTo>
                    <a:pt x="2408" y="1380"/>
                    <a:pt x="2410" y="1380"/>
                    <a:pt x="2412" y="1380"/>
                  </a:cubicBezTo>
                  <a:lnTo>
                    <a:pt x="2413" y="1380"/>
                  </a:lnTo>
                  <a:lnTo>
                    <a:pt x="2415" y="1381"/>
                  </a:lnTo>
                  <a:lnTo>
                    <a:pt x="2415" y="1381"/>
                  </a:lnTo>
                  <a:cubicBezTo>
                    <a:pt x="2412" y="1380"/>
                    <a:pt x="2409" y="1380"/>
                    <a:pt x="2406" y="1380"/>
                  </a:cubicBezTo>
                  <a:lnTo>
                    <a:pt x="2406" y="1380"/>
                  </a:lnTo>
                  <a:cubicBezTo>
                    <a:pt x="2406" y="1379"/>
                    <a:pt x="2406" y="1379"/>
                    <a:pt x="2406" y="1379"/>
                  </a:cubicBezTo>
                  <a:close/>
                  <a:moveTo>
                    <a:pt x="2669" y="1385"/>
                  </a:moveTo>
                  <a:cubicBezTo>
                    <a:pt x="2666" y="1386"/>
                    <a:pt x="2663" y="1388"/>
                    <a:pt x="2660" y="1390"/>
                  </a:cubicBezTo>
                  <a:lnTo>
                    <a:pt x="2660" y="1390"/>
                  </a:lnTo>
                  <a:lnTo>
                    <a:pt x="2669" y="1385"/>
                  </a:lnTo>
                  <a:close/>
                  <a:moveTo>
                    <a:pt x="2567" y="1"/>
                  </a:moveTo>
                  <a:cubicBezTo>
                    <a:pt x="2567" y="1"/>
                    <a:pt x="2567" y="1"/>
                    <a:pt x="2569" y="1"/>
                  </a:cubicBezTo>
                  <a:lnTo>
                    <a:pt x="2556" y="1"/>
                  </a:lnTo>
                  <a:lnTo>
                    <a:pt x="2528" y="3"/>
                  </a:lnTo>
                  <a:lnTo>
                    <a:pt x="2416" y="18"/>
                  </a:lnTo>
                  <a:cubicBezTo>
                    <a:pt x="2344" y="30"/>
                    <a:pt x="2272" y="47"/>
                    <a:pt x="2203" y="69"/>
                  </a:cubicBezTo>
                  <a:lnTo>
                    <a:pt x="2077" y="127"/>
                  </a:lnTo>
                  <a:cubicBezTo>
                    <a:pt x="2000" y="160"/>
                    <a:pt x="1927" y="199"/>
                    <a:pt x="1859" y="246"/>
                  </a:cubicBezTo>
                  <a:cubicBezTo>
                    <a:pt x="1731" y="325"/>
                    <a:pt x="1634" y="410"/>
                    <a:pt x="1541" y="490"/>
                  </a:cubicBezTo>
                  <a:cubicBezTo>
                    <a:pt x="1367" y="641"/>
                    <a:pt x="1208" y="808"/>
                    <a:pt x="1062" y="985"/>
                  </a:cubicBezTo>
                  <a:cubicBezTo>
                    <a:pt x="813" y="1286"/>
                    <a:pt x="598" y="1610"/>
                    <a:pt x="417" y="1955"/>
                  </a:cubicBezTo>
                  <a:cubicBezTo>
                    <a:pt x="287" y="2202"/>
                    <a:pt x="178" y="2459"/>
                    <a:pt x="88" y="2724"/>
                  </a:cubicBezTo>
                  <a:cubicBezTo>
                    <a:pt x="52" y="2827"/>
                    <a:pt x="23" y="2933"/>
                    <a:pt x="1" y="3040"/>
                  </a:cubicBezTo>
                  <a:cubicBezTo>
                    <a:pt x="1" y="3040"/>
                    <a:pt x="114" y="2995"/>
                    <a:pt x="299" y="2904"/>
                  </a:cubicBezTo>
                  <a:cubicBezTo>
                    <a:pt x="482" y="2813"/>
                    <a:pt x="732" y="2676"/>
                    <a:pt x="1012" y="2502"/>
                  </a:cubicBezTo>
                  <a:cubicBezTo>
                    <a:pt x="1292" y="2326"/>
                    <a:pt x="1602" y="2110"/>
                    <a:pt x="1914" y="1884"/>
                  </a:cubicBezTo>
                  <a:cubicBezTo>
                    <a:pt x="2064" y="1777"/>
                    <a:pt x="2220" y="1669"/>
                    <a:pt x="2377" y="1557"/>
                  </a:cubicBezTo>
                  <a:cubicBezTo>
                    <a:pt x="2417" y="1529"/>
                    <a:pt x="2458" y="1503"/>
                    <a:pt x="2497" y="1480"/>
                  </a:cubicBezTo>
                  <a:lnTo>
                    <a:pt x="2497" y="1480"/>
                  </a:lnTo>
                  <a:cubicBezTo>
                    <a:pt x="2595" y="1591"/>
                    <a:pt x="2706" y="1739"/>
                    <a:pt x="2813" y="1878"/>
                  </a:cubicBezTo>
                  <a:cubicBezTo>
                    <a:pt x="3037" y="2179"/>
                    <a:pt x="3258" y="2483"/>
                    <a:pt x="3467" y="2738"/>
                  </a:cubicBezTo>
                  <a:cubicBezTo>
                    <a:pt x="3677" y="2992"/>
                    <a:pt x="3868" y="3204"/>
                    <a:pt x="4009" y="3351"/>
                  </a:cubicBezTo>
                  <a:cubicBezTo>
                    <a:pt x="4149" y="3496"/>
                    <a:pt x="4245" y="3578"/>
                    <a:pt x="4245" y="3578"/>
                  </a:cubicBezTo>
                  <a:cubicBezTo>
                    <a:pt x="4260" y="3469"/>
                    <a:pt x="4267" y="3358"/>
                    <a:pt x="4269" y="3249"/>
                  </a:cubicBezTo>
                  <a:cubicBezTo>
                    <a:pt x="4273" y="2969"/>
                    <a:pt x="4254" y="2689"/>
                    <a:pt x="4211" y="2412"/>
                  </a:cubicBezTo>
                  <a:cubicBezTo>
                    <a:pt x="4152" y="2023"/>
                    <a:pt x="4048" y="1642"/>
                    <a:pt x="3901" y="1277"/>
                  </a:cubicBezTo>
                  <a:cubicBezTo>
                    <a:pt x="3810" y="1071"/>
                    <a:pt x="3721" y="862"/>
                    <a:pt x="3561" y="637"/>
                  </a:cubicBezTo>
                  <a:cubicBezTo>
                    <a:pt x="3471" y="501"/>
                    <a:pt x="3364" y="377"/>
                    <a:pt x="3240" y="269"/>
                  </a:cubicBezTo>
                  <a:cubicBezTo>
                    <a:pt x="3172" y="216"/>
                    <a:pt x="3100" y="171"/>
                    <a:pt x="3025" y="130"/>
                  </a:cubicBezTo>
                  <a:cubicBezTo>
                    <a:pt x="2985" y="110"/>
                    <a:pt x="2948" y="92"/>
                    <a:pt x="2910" y="75"/>
                  </a:cubicBezTo>
                  <a:lnTo>
                    <a:pt x="2852" y="53"/>
                  </a:lnTo>
                  <a:lnTo>
                    <a:pt x="2834" y="48"/>
                  </a:lnTo>
                  <a:lnTo>
                    <a:pt x="2755" y="25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756" y="22"/>
                    <a:pt x="2769" y="23"/>
                    <a:pt x="2769" y="23"/>
                  </a:cubicBezTo>
                  <a:cubicBezTo>
                    <a:pt x="2769" y="23"/>
                    <a:pt x="2760" y="22"/>
                    <a:pt x="2737" y="20"/>
                  </a:cubicBezTo>
                  <a:lnTo>
                    <a:pt x="2737" y="20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681" y="13"/>
                    <a:pt x="2571" y="1"/>
                    <a:pt x="256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9"/>
            <p:cNvSpPr/>
            <p:nvPr/>
          </p:nvSpPr>
          <p:spPr>
            <a:xfrm>
              <a:off x="-2063229" y="4435552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451" y="1364"/>
                  </a:moveTo>
                  <a:cubicBezTo>
                    <a:pt x="2450" y="1365"/>
                    <a:pt x="2448" y="1366"/>
                    <a:pt x="2446" y="1367"/>
                  </a:cubicBezTo>
                  <a:lnTo>
                    <a:pt x="2446" y="1367"/>
                  </a:lnTo>
                  <a:lnTo>
                    <a:pt x="2451" y="1364"/>
                  </a:lnTo>
                  <a:close/>
                  <a:moveTo>
                    <a:pt x="2366" y="1"/>
                  </a:moveTo>
                  <a:cubicBezTo>
                    <a:pt x="2310" y="1"/>
                    <a:pt x="2165" y="1"/>
                    <a:pt x="2187" y="1"/>
                  </a:cubicBezTo>
                  <a:lnTo>
                    <a:pt x="2173" y="4"/>
                  </a:lnTo>
                  <a:lnTo>
                    <a:pt x="2146" y="10"/>
                  </a:lnTo>
                  <a:lnTo>
                    <a:pt x="2038" y="38"/>
                  </a:lnTo>
                  <a:cubicBezTo>
                    <a:pt x="1967" y="57"/>
                    <a:pt x="1897" y="83"/>
                    <a:pt x="1831" y="113"/>
                  </a:cubicBezTo>
                  <a:lnTo>
                    <a:pt x="1713" y="185"/>
                  </a:lnTo>
                  <a:cubicBezTo>
                    <a:pt x="1642" y="227"/>
                    <a:pt x="1574" y="275"/>
                    <a:pt x="1512" y="331"/>
                  </a:cubicBezTo>
                  <a:cubicBezTo>
                    <a:pt x="1393" y="424"/>
                    <a:pt x="1307" y="521"/>
                    <a:pt x="1224" y="610"/>
                  </a:cubicBezTo>
                  <a:cubicBezTo>
                    <a:pt x="1071" y="782"/>
                    <a:pt x="932" y="966"/>
                    <a:pt x="808" y="1159"/>
                  </a:cubicBezTo>
                  <a:cubicBezTo>
                    <a:pt x="597" y="1486"/>
                    <a:pt x="422" y="1836"/>
                    <a:pt x="284" y="2199"/>
                  </a:cubicBezTo>
                  <a:cubicBezTo>
                    <a:pt x="184" y="2459"/>
                    <a:pt x="107" y="2727"/>
                    <a:pt x="49" y="3001"/>
                  </a:cubicBezTo>
                  <a:cubicBezTo>
                    <a:pt x="27" y="3109"/>
                    <a:pt x="10" y="3218"/>
                    <a:pt x="1" y="3327"/>
                  </a:cubicBezTo>
                  <a:cubicBezTo>
                    <a:pt x="1" y="3327"/>
                    <a:pt x="108" y="3268"/>
                    <a:pt x="279" y="3156"/>
                  </a:cubicBezTo>
                  <a:cubicBezTo>
                    <a:pt x="451" y="3042"/>
                    <a:pt x="684" y="2874"/>
                    <a:pt x="939" y="2668"/>
                  </a:cubicBezTo>
                  <a:cubicBezTo>
                    <a:pt x="1197" y="2462"/>
                    <a:pt x="1477" y="2210"/>
                    <a:pt x="1761" y="1948"/>
                  </a:cubicBezTo>
                  <a:lnTo>
                    <a:pt x="2182" y="1569"/>
                  </a:lnTo>
                  <a:cubicBezTo>
                    <a:pt x="2219" y="1536"/>
                    <a:pt x="2256" y="1506"/>
                    <a:pt x="2292" y="1479"/>
                  </a:cubicBezTo>
                  <a:lnTo>
                    <a:pt x="2292" y="1479"/>
                  </a:lnTo>
                  <a:cubicBezTo>
                    <a:pt x="2403" y="1577"/>
                    <a:pt x="2531" y="1710"/>
                    <a:pt x="2654" y="1837"/>
                  </a:cubicBezTo>
                  <a:cubicBezTo>
                    <a:pt x="2913" y="2108"/>
                    <a:pt x="3170" y="2382"/>
                    <a:pt x="3407" y="2609"/>
                  </a:cubicBezTo>
                  <a:cubicBezTo>
                    <a:pt x="3644" y="2839"/>
                    <a:pt x="3861" y="3024"/>
                    <a:pt x="4018" y="3154"/>
                  </a:cubicBezTo>
                  <a:cubicBezTo>
                    <a:pt x="4175" y="3283"/>
                    <a:pt x="4278" y="3352"/>
                    <a:pt x="4278" y="3352"/>
                  </a:cubicBezTo>
                  <a:cubicBezTo>
                    <a:pt x="4281" y="3242"/>
                    <a:pt x="4275" y="3131"/>
                    <a:pt x="4263" y="3022"/>
                  </a:cubicBezTo>
                  <a:cubicBezTo>
                    <a:pt x="4234" y="2744"/>
                    <a:pt x="4181" y="2469"/>
                    <a:pt x="4106" y="2199"/>
                  </a:cubicBezTo>
                  <a:cubicBezTo>
                    <a:pt x="4001" y="1821"/>
                    <a:pt x="3852" y="1454"/>
                    <a:pt x="3661" y="1109"/>
                  </a:cubicBezTo>
                  <a:cubicBezTo>
                    <a:pt x="3547" y="916"/>
                    <a:pt x="3434" y="719"/>
                    <a:pt x="3248" y="516"/>
                  </a:cubicBezTo>
                  <a:cubicBezTo>
                    <a:pt x="3142" y="390"/>
                    <a:pt x="3021" y="280"/>
                    <a:pt x="2884" y="188"/>
                  </a:cubicBezTo>
                  <a:cubicBezTo>
                    <a:pt x="2810" y="144"/>
                    <a:pt x="2733" y="107"/>
                    <a:pt x="2653" y="76"/>
                  </a:cubicBezTo>
                  <a:cubicBezTo>
                    <a:pt x="2613" y="60"/>
                    <a:pt x="2573" y="47"/>
                    <a:pt x="2533" y="36"/>
                  </a:cubicBezTo>
                  <a:lnTo>
                    <a:pt x="2474" y="21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5" y="1"/>
                  </a:lnTo>
                  <a:lnTo>
                    <a:pt x="2352" y="1"/>
                  </a:lnTo>
                  <a:cubicBezTo>
                    <a:pt x="2399" y="1"/>
                    <a:pt x="2394" y="1"/>
                    <a:pt x="2366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9"/>
            <p:cNvSpPr/>
            <p:nvPr/>
          </p:nvSpPr>
          <p:spPr>
            <a:xfrm>
              <a:off x="-2152899" y="4488929"/>
              <a:ext cx="64953" cy="50843"/>
            </a:xfrm>
            <a:custGeom>
              <a:avLst/>
              <a:gdLst/>
              <a:ahLst/>
              <a:cxnLst/>
              <a:rect l="l" t="t" r="r" b="b"/>
              <a:pathLst>
                <a:path w="4281" h="3351" extrusionOk="0">
                  <a:moveTo>
                    <a:pt x="2356" y="1387"/>
                  </a:moveTo>
                  <a:lnTo>
                    <a:pt x="2356" y="1387"/>
                  </a:lnTo>
                  <a:cubicBezTo>
                    <a:pt x="2359" y="1387"/>
                    <a:pt x="2359" y="1388"/>
                    <a:pt x="2356" y="1388"/>
                  </a:cubicBezTo>
                  <a:lnTo>
                    <a:pt x="2356" y="1388"/>
                  </a:lnTo>
                  <a:lnTo>
                    <a:pt x="2356" y="1387"/>
                  </a:lnTo>
                  <a:close/>
                  <a:moveTo>
                    <a:pt x="2188" y="1"/>
                  </a:moveTo>
                  <a:lnTo>
                    <a:pt x="2172" y="4"/>
                  </a:lnTo>
                  <a:lnTo>
                    <a:pt x="2145" y="8"/>
                  </a:lnTo>
                  <a:lnTo>
                    <a:pt x="2038" y="36"/>
                  </a:lnTo>
                  <a:cubicBezTo>
                    <a:pt x="1967" y="57"/>
                    <a:pt x="1899" y="83"/>
                    <a:pt x="1830" y="113"/>
                  </a:cubicBezTo>
                  <a:lnTo>
                    <a:pt x="1714" y="184"/>
                  </a:lnTo>
                  <a:cubicBezTo>
                    <a:pt x="1641" y="226"/>
                    <a:pt x="1573" y="275"/>
                    <a:pt x="1511" y="331"/>
                  </a:cubicBezTo>
                  <a:cubicBezTo>
                    <a:pt x="1393" y="423"/>
                    <a:pt x="1308" y="520"/>
                    <a:pt x="1223" y="611"/>
                  </a:cubicBezTo>
                  <a:cubicBezTo>
                    <a:pt x="1071" y="782"/>
                    <a:pt x="931" y="965"/>
                    <a:pt x="807" y="1159"/>
                  </a:cubicBezTo>
                  <a:cubicBezTo>
                    <a:pt x="598" y="1487"/>
                    <a:pt x="423" y="1835"/>
                    <a:pt x="284" y="2200"/>
                  </a:cubicBezTo>
                  <a:cubicBezTo>
                    <a:pt x="185" y="2460"/>
                    <a:pt x="106" y="2728"/>
                    <a:pt x="49" y="3001"/>
                  </a:cubicBezTo>
                  <a:cubicBezTo>
                    <a:pt x="26" y="3108"/>
                    <a:pt x="10" y="3217"/>
                    <a:pt x="0" y="3326"/>
                  </a:cubicBezTo>
                  <a:cubicBezTo>
                    <a:pt x="0" y="3326"/>
                    <a:pt x="108" y="3267"/>
                    <a:pt x="279" y="3155"/>
                  </a:cubicBezTo>
                  <a:cubicBezTo>
                    <a:pt x="450" y="3043"/>
                    <a:pt x="683" y="2875"/>
                    <a:pt x="939" y="2669"/>
                  </a:cubicBezTo>
                  <a:cubicBezTo>
                    <a:pt x="1196" y="2462"/>
                    <a:pt x="1478" y="2211"/>
                    <a:pt x="1761" y="1947"/>
                  </a:cubicBezTo>
                  <a:cubicBezTo>
                    <a:pt x="1897" y="1826"/>
                    <a:pt x="2038" y="1698"/>
                    <a:pt x="2182" y="1569"/>
                  </a:cubicBezTo>
                  <a:cubicBezTo>
                    <a:pt x="2219" y="1535"/>
                    <a:pt x="2256" y="1505"/>
                    <a:pt x="2292" y="1478"/>
                  </a:cubicBezTo>
                  <a:lnTo>
                    <a:pt x="2292" y="1478"/>
                  </a:lnTo>
                  <a:cubicBezTo>
                    <a:pt x="2403" y="1576"/>
                    <a:pt x="2533" y="1710"/>
                    <a:pt x="2654" y="1835"/>
                  </a:cubicBezTo>
                  <a:cubicBezTo>
                    <a:pt x="2913" y="2108"/>
                    <a:pt x="3170" y="2382"/>
                    <a:pt x="3408" y="2609"/>
                  </a:cubicBezTo>
                  <a:cubicBezTo>
                    <a:pt x="3645" y="2837"/>
                    <a:pt x="3860" y="3024"/>
                    <a:pt x="4018" y="3154"/>
                  </a:cubicBezTo>
                  <a:cubicBezTo>
                    <a:pt x="4175" y="3282"/>
                    <a:pt x="4279" y="3350"/>
                    <a:pt x="4279" y="3350"/>
                  </a:cubicBezTo>
                  <a:cubicBezTo>
                    <a:pt x="4281" y="3240"/>
                    <a:pt x="4276" y="3131"/>
                    <a:pt x="4264" y="3022"/>
                  </a:cubicBezTo>
                  <a:cubicBezTo>
                    <a:pt x="4192" y="2350"/>
                    <a:pt x="3987" y="1699"/>
                    <a:pt x="3662" y="1109"/>
                  </a:cubicBezTo>
                  <a:cubicBezTo>
                    <a:pt x="3548" y="915"/>
                    <a:pt x="3433" y="718"/>
                    <a:pt x="3247" y="514"/>
                  </a:cubicBezTo>
                  <a:cubicBezTo>
                    <a:pt x="3143" y="388"/>
                    <a:pt x="3020" y="278"/>
                    <a:pt x="2884" y="187"/>
                  </a:cubicBezTo>
                  <a:cubicBezTo>
                    <a:pt x="2810" y="143"/>
                    <a:pt x="2732" y="107"/>
                    <a:pt x="2654" y="77"/>
                  </a:cubicBezTo>
                  <a:cubicBezTo>
                    <a:pt x="2614" y="61"/>
                    <a:pt x="2574" y="48"/>
                    <a:pt x="2533" y="37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5" y="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9"/>
            <p:cNvSpPr/>
            <p:nvPr/>
          </p:nvSpPr>
          <p:spPr>
            <a:xfrm>
              <a:off x="-2356483" y="4480311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4" y="1389"/>
                  </a:moveTo>
                  <a:cubicBezTo>
                    <a:pt x="2358" y="1389"/>
                    <a:pt x="2357" y="1389"/>
                    <a:pt x="2354" y="1389"/>
                  </a:cubicBezTo>
                  <a:lnTo>
                    <a:pt x="2354" y="1389"/>
                  </a:lnTo>
                  <a:lnTo>
                    <a:pt x="2354" y="1389"/>
                  </a:lnTo>
                  <a:close/>
                  <a:moveTo>
                    <a:pt x="2365" y="1"/>
                  </a:moveTo>
                  <a:cubicBezTo>
                    <a:pt x="2309" y="1"/>
                    <a:pt x="2164" y="1"/>
                    <a:pt x="2186" y="1"/>
                  </a:cubicBezTo>
                  <a:lnTo>
                    <a:pt x="2173" y="4"/>
                  </a:lnTo>
                  <a:lnTo>
                    <a:pt x="2145" y="9"/>
                  </a:lnTo>
                  <a:lnTo>
                    <a:pt x="2036" y="36"/>
                  </a:lnTo>
                  <a:cubicBezTo>
                    <a:pt x="1967" y="56"/>
                    <a:pt x="1897" y="82"/>
                    <a:pt x="1831" y="112"/>
                  </a:cubicBezTo>
                  <a:lnTo>
                    <a:pt x="1713" y="183"/>
                  </a:lnTo>
                  <a:cubicBezTo>
                    <a:pt x="1641" y="225"/>
                    <a:pt x="1573" y="274"/>
                    <a:pt x="1511" y="328"/>
                  </a:cubicBezTo>
                  <a:cubicBezTo>
                    <a:pt x="1393" y="421"/>
                    <a:pt x="1307" y="517"/>
                    <a:pt x="1224" y="608"/>
                  </a:cubicBezTo>
                  <a:cubicBezTo>
                    <a:pt x="1071" y="781"/>
                    <a:pt x="932" y="964"/>
                    <a:pt x="807" y="1158"/>
                  </a:cubicBezTo>
                  <a:cubicBezTo>
                    <a:pt x="599" y="1486"/>
                    <a:pt x="423" y="1834"/>
                    <a:pt x="284" y="2199"/>
                  </a:cubicBezTo>
                  <a:cubicBezTo>
                    <a:pt x="185" y="2459"/>
                    <a:pt x="107" y="2729"/>
                    <a:pt x="49" y="3001"/>
                  </a:cubicBezTo>
                  <a:cubicBezTo>
                    <a:pt x="26" y="3109"/>
                    <a:pt x="10" y="3216"/>
                    <a:pt x="1" y="3325"/>
                  </a:cubicBezTo>
                  <a:cubicBezTo>
                    <a:pt x="1" y="3325"/>
                    <a:pt x="108" y="3269"/>
                    <a:pt x="279" y="3157"/>
                  </a:cubicBezTo>
                  <a:cubicBezTo>
                    <a:pt x="450" y="3045"/>
                    <a:pt x="682" y="2879"/>
                    <a:pt x="939" y="2671"/>
                  </a:cubicBezTo>
                  <a:cubicBezTo>
                    <a:pt x="1196" y="2464"/>
                    <a:pt x="1476" y="2213"/>
                    <a:pt x="1761" y="1949"/>
                  </a:cubicBezTo>
                  <a:cubicBezTo>
                    <a:pt x="1897" y="1828"/>
                    <a:pt x="2038" y="1700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3" y="1710"/>
                    <a:pt x="2654" y="1837"/>
                  </a:cubicBezTo>
                  <a:cubicBezTo>
                    <a:pt x="2913" y="2108"/>
                    <a:pt x="3169" y="2382"/>
                    <a:pt x="3406" y="2611"/>
                  </a:cubicBezTo>
                  <a:cubicBezTo>
                    <a:pt x="3645" y="2838"/>
                    <a:pt x="3860" y="3025"/>
                    <a:pt x="4018" y="3154"/>
                  </a:cubicBezTo>
                  <a:cubicBezTo>
                    <a:pt x="4175" y="3283"/>
                    <a:pt x="4280" y="3352"/>
                    <a:pt x="4280" y="3352"/>
                  </a:cubicBezTo>
                  <a:cubicBezTo>
                    <a:pt x="4281" y="3242"/>
                    <a:pt x="4275" y="3133"/>
                    <a:pt x="4263" y="3022"/>
                  </a:cubicBezTo>
                  <a:cubicBezTo>
                    <a:pt x="4234" y="2745"/>
                    <a:pt x="4181" y="2470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6"/>
                    <a:pt x="3433" y="719"/>
                    <a:pt x="3247" y="516"/>
                  </a:cubicBezTo>
                  <a:cubicBezTo>
                    <a:pt x="3143" y="390"/>
                    <a:pt x="3020" y="280"/>
                    <a:pt x="2884" y="188"/>
                  </a:cubicBezTo>
                  <a:cubicBezTo>
                    <a:pt x="2810" y="145"/>
                    <a:pt x="2733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3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9"/>
            <p:cNvSpPr/>
            <p:nvPr/>
          </p:nvSpPr>
          <p:spPr>
            <a:xfrm>
              <a:off x="-1930697" y="4517969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3" y="0"/>
                  </a:moveTo>
                  <a:cubicBezTo>
                    <a:pt x="2353" y="0"/>
                    <a:pt x="2354" y="0"/>
                    <a:pt x="2354" y="0"/>
                  </a:cubicBezTo>
                  <a:lnTo>
                    <a:pt x="2354" y="0"/>
                  </a:lnTo>
                  <a:lnTo>
                    <a:pt x="2354" y="0"/>
                  </a:lnTo>
                  <a:close/>
                  <a:moveTo>
                    <a:pt x="2354" y="0"/>
                  </a:moveTo>
                  <a:lnTo>
                    <a:pt x="2355" y="0"/>
                  </a:lnTo>
                  <a:lnTo>
                    <a:pt x="2355" y="0"/>
                  </a:lnTo>
                  <a:cubicBezTo>
                    <a:pt x="2392" y="0"/>
                    <a:pt x="2405" y="0"/>
                    <a:pt x="2354" y="0"/>
                  </a:cubicBezTo>
                  <a:close/>
                  <a:moveTo>
                    <a:pt x="2355" y="0"/>
                  </a:moveTo>
                  <a:lnTo>
                    <a:pt x="2355" y="0"/>
                  </a:lnTo>
                  <a:cubicBezTo>
                    <a:pt x="2294" y="0"/>
                    <a:pt x="2167" y="1"/>
                    <a:pt x="2188" y="3"/>
                  </a:cubicBezTo>
                  <a:lnTo>
                    <a:pt x="2174" y="5"/>
                  </a:lnTo>
                  <a:lnTo>
                    <a:pt x="2147" y="9"/>
                  </a:lnTo>
                  <a:lnTo>
                    <a:pt x="2038" y="36"/>
                  </a:lnTo>
                  <a:cubicBezTo>
                    <a:pt x="1967" y="58"/>
                    <a:pt x="1899" y="83"/>
                    <a:pt x="1831" y="114"/>
                  </a:cubicBezTo>
                  <a:lnTo>
                    <a:pt x="1714" y="185"/>
                  </a:lnTo>
                  <a:cubicBezTo>
                    <a:pt x="1642" y="227"/>
                    <a:pt x="1575" y="276"/>
                    <a:pt x="1511" y="330"/>
                  </a:cubicBezTo>
                  <a:cubicBezTo>
                    <a:pt x="1395" y="424"/>
                    <a:pt x="1309" y="521"/>
                    <a:pt x="1224" y="612"/>
                  </a:cubicBezTo>
                  <a:cubicBezTo>
                    <a:pt x="1071" y="783"/>
                    <a:pt x="932" y="966"/>
                    <a:pt x="808" y="1159"/>
                  </a:cubicBezTo>
                  <a:cubicBezTo>
                    <a:pt x="599" y="1488"/>
                    <a:pt x="423" y="1836"/>
                    <a:pt x="284" y="2201"/>
                  </a:cubicBezTo>
                  <a:cubicBezTo>
                    <a:pt x="185" y="2461"/>
                    <a:pt x="107" y="2729"/>
                    <a:pt x="49" y="3003"/>
                  </a:cubicBezTo>
                  <a:cubicBezTo>
                    <a:pt x="27" y="3110"/>
                    <a:pt x="10" y="3219"/>
                    <a:pt x="1" y="3328"/>
                  </a:cubicBezTo>
                  <a:cubicBezTo>
                    <a:pt x="1" y="3328"/>
                    <a:pt x="110" y="3268"/>
                    <a:pt x="279" y="3156"/>
                  </a:cubicBezTo>
                  <a:cubicBezTo>
                    <a:pt x="450" y="3045"/>
                    <a:pt x="682" y="2879"/>
                    <a:pt x="939" y="2672"/>
                  </a:cubicBezTo>
                  <a:cubicBezTo>
                    <a:pt x="1197" y="2464"/>
                    <a:pt x="1478" y="2211"/>
                    <a:pt x="1761" y="1951"/>
                  </a:cubicBezTo>
                  <a:cubicBezTo>
                    <a:pt x="1897" y="1828"/>
                    <a:pt x="2038" y="1701"/>
                    <a:pt x="2182" y="1573"/>
                  </a:cubicBezTo>
                  <a:cubicBezTo>
                    <a:pt x="2219" y="1538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4" y="2110"/>
                    <a:pt x="3169" y="2381"/>
                    <a:pt x="3406" y="2611"/>
                  </a:cubicBezTo>
                  <a:cubicBezTo>
                    <a:pt x="3645" y="2840"/>
                    <a:pt x="3860" y="3026"/>
                    <a:pt x="4018" y="3154"/>
                  </a:cubicBezTo>
                  <a:cubicBezTo>
                    <a:pt x="4175" y="3285"/>
                    <a:pt x="4280" y="3353"/>
                    <a:pt x="4280" y="3353"/>
                  </a:cubicBezTo>
                  <a:cubicBezTo>
                    <a:pt x="4281" y="3242"/>
                    <a:pt x="4277" y="3133"/>
                    <a:pt x="4265" y="3024"/>
                  </a:cubicBezTo>
                  <a:cubicBezTo>
                    <a:pt x="4193" y="2352"/>
                    <a:pt x="3989" y="1701"/>
                    <a:pt x="3662" y="1110"/>
                  </a:cubicBezTo>
                  <a:cubicBezTo>
                    <a:pt x="3549" y="916"/>
                    <a:pt x="3434" y="719"/>
                    <a:pt x="3249" y="515"/>
                  </a:cubicBezTo>
                  <a:cubicBezTo>
                    <a:pt x="3144" y="389"/>
                    <a:pt x="3022" y="280"/>
                    <a:pt x="2886" y="188"/>
                  </a:cubicBezTo>
                  <a:cubicBezTo>
                    <a:pt x="2811" y="144"/>
                    <a:pt x="2734" y="106"/>
                    <a:pt x="2654" y="76"/>
                  </a:cubicBezTo>
                  <a:cubicBezTo>
                    <a:pt x="2615" y="61"/>
                    <a:pt x="2574" y="47"/>
                    <a:pt x="2535" y="36"/>
                  </a:cubicBezTo>
                  <a:lnTo>
                    <a:pt x="2475" y="20"/>
                  </a:lnTo>
                  <a:lnTo>
                    <a:pt x="2456" y="17"/>
                  </a:lnTo>
                  <a:lnTo>
                    <a:pt x="2376" y="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9"/>
            <p:cNvSpPr/>
            <p:nvPr/>
          </p:nvSpPr>
          <p:spPr>
            <a:xfrm>
              <a:off x="-1890869" y="4411625"/>
              <a:ext cx="64953" cy="50873"/>
            </a:xfrm>
            <a:custGeom>
              <a:avLst/>
              <a:gdLst/>
              <a:ahLst/>
              <a:cxnLst/>
              <a:rect l="l" t="t" r="r" b="b"/>
              <a:pathLst>
                <a:path w="4281" h="3353" extrusionOk="0">
                  <a:moveTo>
                    <a:pt x="2365" y="1"/>
                  </a:moveTo>
                  <a:cubicBezTo>
                    <a:pt x="2308" y="1"/>
                    <a:pt x="2164" y="1"/>
                    <a:pt x="2186" y="1"/>
                  </a:cubicBezTo>
                  <a:lnTo>
                    <a:pt x="2172" y="4"/>
                  </a:lnTo>
                  <a:lnTo>
                    <a:pt x="2145" y="10"/>
                  </a:lnTo>
                  <a:lnTo>
                    <a:pt x="2036" y="36"/>
                  </a:lnTo>
                  <a:cubicBezTo>
                    <a:pt x="1965" y="57"/>
                    <a:pt x="1897" y="83"/>
                    <a:pt x="1830" y="113"/>
                  </a:cubicBezTo>
                  <a:lnTo>
                    <a:pt x="1712" y="186"/>
                  </a:lnTo>
                  <a:cubicBezTo>
                    <a:pt x="1640" y="227"/>
                    <a:pt x="1573" y="277"/>
                    <a:pt x="1509" y="331"/>
                  </a:cubicBezTo>
                  <a:cubicBezTo>
                    <a:pt x="1393" y="424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8"/>
                    <a:pt x="421" y="1836"/>
                    <a:pt x="283" y="2200"/>
                  </a:cubicBezTo>
                  <a:cubicBezTo>
                    <a:pt x="183" y="2461"/>
                    <a:pt x="106" y="2729"/>
                    <a:pt x="49" y="3001"/>
                  </a:cubicBezTo>
                  <a:cubicBezTo>
                    <a:pt x="26" y="3109"/>
                    <a:pt x="9" y="3218"/>
                    <a:pt x="0" y="3328"/>
                  </a:cubicBezTo>
                  <a:cubicBezTo>
                    <a:pt x="0" y="3328"/>
                    <a:pt x="108" y="3269"/>
                    <a:pt x="279" y="3157"/>
                  </a:cubicBezTo>
                  <a:cubicBezTo>
                    <a:pt x="450" y="3045"/>
                    <a:pt x="683" y="2877"/>
                    <a:pt x="939" y="2671"/>
                  </a:cubicBezTo>
                  <a:cubicBezTo>
                    <a:pt x="1196" y="2464"/>
                    <a:pt x="1476" y="2211"/>
                    <a:pt x="1761" y="1949"/>
                  </a:cubicBezTo>
                  <a:cubicBezTo>
                    <a:pt x="1897" y="1827"/>
                    <a:pt x="2038" y="1699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2" y="1712"/>
                    <a:pt x="2654" y="1837"/>
                  </a:cubicBezTo>
                  <a:cubicBezTo>
                    <a:pt x="2912" y="2110"/>
                    <a:pt x="3168" y="2382"/>
                    <a:pt x="3407" y="2611"/>
                  </a:cubicBezTo>
                  <a:cubicBezTo>
                    <a:pt x="3645" y="2839"/>
                    <a:pt x="3860" y="3027"/>
                    <a:pt x="4017" y="3156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2"/>
                    <a:pt x="4276" y="3131"/>
                    <a:pt x="4263" y="3022"/>
                  </a:cubicBezTo>
                  <a:cubicBezTo>
                    <a:pt x="4234" y="2744"/>
                    <a:pt x="4181" y="2468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5"/>
                    <a:pt x="3433" y="719"/>
                    <a:pt x="3247" y="516"/>
                  </a:cubicBezTo>
                  <a:cubicBezTo>
                    <a:pt x="3142" y="390"/>
                    <a:pt x="3020" y="281"/>
                    <a:pt x="2884" y="189"/>
                  </a:cubicBezTo>
                  <a:cubicBezTo>
                    <a:pt x="2811" y="145"/>
                    <a:pt x="2734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3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4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9"/>
            <p:cNvSpPr/>
            <p:nvPr/>
          </p:nvSpPr>
          <p:spPr>
            <a:xfrm>
              <a:off x="-1754575" y="4473453"/>
              <a:ext cx="64953" cy="50858"/>
            </a:xfrm>
            <a:custGeom>
              <a:avLst/>
              <a:gdLst/>
              <a:ahLst/>
              <a:cxnLst/>
              <a:rect l="l" t="t" r="r" b="b"/>
              <a:pathLst>
                <a:path w="4281" h="3352" extrusionOk="0">
                  <a:moveTo>
                    <a:pt x="2352" y="1"/>
                  </a:moveTo>
                  <a:cubicBezTo>
                    <a:pt x="2353" y="1"/>
                    <a:pt x="2353" y="1"/>
                    <a:pt x="2354" y="1"/>
                  </a:cubicBezTo>
                  <a:lnTo>
                    <a:pt x="2354" y="1"/>
                  </a:lnTo>
                  <a:lnTo>
                    <a:pt x="2354" y="1"/>
                  </a:lnTo>
                  <a:close/>
                  <a:moveTo>
                    <a:pt x="2354" y="1"/>
                  </a:moveTo>
                  <a:lnTo>
                    <a:pt x="2357" y="1"/>
                  </a:lnTo>
                  <a:lnTo>
                    <a:pt x="2357" y="1"/>
                  </a:lnTo>
                  <a:cubicBezTo>
                    <a:pt x="2392" y="1"/>
                    <a:pt x="2404" y="1"/>
                    <a:pt x="2354" y="1"/>
                  </a:cubicBezTo>
                  <a:close/>
                  <a:moveTo>
                    <a:pt x="2451" y="1366"/>
                  </a:moveTo>
                  <a:cubicBezTo>
                    <a:pt x="2447" y="1369"/>
                    <a:pt x="2443" y="1372"/>
                    <a:pt x="2439" y="1374"/>
                  </a:cubicBezTo>
                  <a:lnTo>
                    <a:pt x="2439" y="1374"/>
                  </a:lnTo>
                  <a:lnTo>
                    <a:pt x="2451" y="1366"/>
                  </a:lnTo>
                  <a:close/>
                  <a:moveTo>
                    <a:pt x="2357" y="1"/>
                  </a:moveTo>
                  <a:cubicBezTo>
                    <a:pt x="2296" y="2"/>
                    <a:pt x="2166" y="2"/>
                    <a:pt x="2187" y="2"/>
                  </a:cubicBezTo>
                  <a:lnTo>
                    <a:pt x="2174" y="5"/>
                  </a:lnTo>
                  <a:lnTo>
                    <a:pt x="2145" y="11"/>
                  </a:lnTo>
                  <a:lnTo>
                    <a:pt x="2038" y="37"/>
                  </a:lnTo>
                  <a:cubicBezTo>
                    <a:pt x="1966" y="57"/>
                    <a:pt x="1897" y="83"/>
                    <a:pt x="1830" y="113"/>
                  </a:cubicBezTo>
                  <a:lnTo>
                    <a:pt x="1712" y="184"/>
                  </a:lnTo>
                  <a:cubicBezTo>
                    <a:pt x="1641" y="226"/>
                    <a:pt x="1573" y="276"/>
                    <a:pt x="1511" y="331"/>
                  </a:cubicBezTo>
                  <a:cubicBezTo>
                    <a:pt x="1393" y="423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7"/>
                    <a:pt x="421" y="1835"/>
                    <a:pt x="283" y="2200"/>
                  </a:cubicBezTo>
                  <a:cubicBezTo>
                    <a:pt x="184" y="2460"/>
                    <a:pt x="106" y="2728"/>
                    <a:pt x="49" y="3002"/>
                  </a:cubicBezTo>
                  <a:cubicBezTo>
                    <a:pt x="26" y="3108"/>
                    <a:pt x="9" y="3217"/>
                    <a:pt x="0" y="3326"/>
                  </a:cubicBezTo>
                  <a:cubicBezTo>
                    <a:pt x="0" y="3326"/>
                    <a:pt x="108" y="3267"/>
                    <a:pt x="279" y="3157"/>
                  </a:cubicBezTo>
                  <a:cubicBezTo>
                    <a:pt x="451" y="3045"/>
                    <a:pt x="681" y="2880"/>
                    <a:pt x="939" y="2672"/>
                  </a:cubicBezTo>
                  <a:cubicBezTo>
                    <a:pt x="1196" y="2465"/>
                    <a:pt x="1478" y="2214"/>
                    <a:pt x="1761" y="1952"/>
                  </a:cubicBezTo>
                  <a:cubicBezTo>
                    <a:pt x="1897" y="1829"/>
                    <a:pt x="2038" y="1701"/>
                    <a:pt x="2181" y="1573"/>
                  </a:cubicBezTo>
                  <a:cubicBezTo>
                    <a:pt x="2219" y="1539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2" y="2109"/>
                    <a:pt x="3170" y="2382"/>
                    <a:pt x="3407" y="2610"/>
                  </a:cubicBezTo>
                  <a:cubicBezTo>
                    <a:pt x="3645" y="2839"/>
                    <a:pt x="3857" y="3026"/>
                    <a:pt x="4017" y="3155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3"/>
                    <a:pt x="4276" y="3132"/>
                    <a:pt x="4263" y="3023"/>
                  </a:cubicBezTo>
                  <a:cubicBezTo>
                    <a:pt x="4191" y="2351"/>
                    <a:pt x="3986" y="1702"/>
                    <a:pt x="3662" y="1110"/>
                  </a:cubicBezTo>
                  <a:cubicBezTo>
                    <a:pt x="3548" y="916"/>
                    <a:pt x="3433" y="720"/>
                    <a:pt x="3247" y="517"/>
                  </a:cubicBezTo>
                  <a:cubicBezTo>
                    <a:pt x="3143" y="390"/>
                    <a:pt x="3020" y="281"/>
                    <a:pt x="2884" y="188"/>
                  </a:cubicBezTo>
                  <a:cubicBezTo>
                    <a:pt x="2810" y="145"/>
                    <a:pt x="2732" y="107"/>
                    <a:pt x="2654" y="76"/>
                  </a:cubicBezTo>
                  <a:cubicBezTo>
                    <a:pt x="2613" y="61"/>
                    <a:pt x="2572" y="48"/>
                    <a:pt x="2533" y="37"/>
                  </a:cubicBezTo>
                  <a:lnTo>
                    <a:pt x="2474" y="20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9"/>
            <p:cNvSpPr/>
            <p:nvPr/>
          </p:nvSpPr>
          <p:spPr>
            <a:xfrm>
              <a:off x="-1635410" y="4521368"/>
              <a:ext cx="64605" cy="54302"/>
            </a:xfrm>
            <a:custGeom>
              <a:avLst/>
              <a:gdLst/>
              <a:ahLst/>
              <a:cxnLst/>
              <a:rect l="l" t="t" r="r" b="b"/>
              <a:pathLst>
                <a:path w="4258" h="3579" extrusionOk="0">
                  <a:moveTo>
                    <a:pt x="1997" y="1"/>
                  </a:moveTo>
                  <a:cubicBezTo>
                    <a:pt x="1996" y="1"/>
                    <a:pt x="1986" y="2"/>
                    <a:pt x="1962" y="5"/>
                  </a:cubicBezTo>
                  <a:lnTo>
                    <a:pt x="1965" y="5"/>
                  </a:lnTo>
                  <a:cubicBezTo>
                    <a:pt x="1985" y="2"/>
                    <a:pt x="1998" y="1"/>
                    <a:pt x="1997" y="1"/>
                  </a:cubicBezTo>
                  <a:close/>
                  <a:moveTo>
                    <a:pt x="1965" y="5"/>
                  </a:moveTo>
                  <a:cubicBezTo>
                    <a:pt x="1908" y="12"/>
                    <a:pt x="1792" y="26"/>
                    <a:pt x="1796" y="26"/>
                  </a:cubicBezTo>
                  <a:cubicBezTo>
                    <a:pt x="1796" y="26"/>
                    <a:pt x="1797" y="26"/>
                    <a:pt x="1798" y="26"/>
                  </a:cubicBezTo>
                  <a:lnTo>
                    <a:pt x="1798" y="26"/>
                  </a:lnTo>
                  <a:lnTo>
                    <a:pt x="1785" y="29"/>
                  </a:lnTo>
                  <a:lnTo>
                    <a:pt x="1759" y="38"/>
                  </a:lnTo>
                  <a:lnTo>
                    <a:pt x="1653" y="77"/>
                  </a:lnTo>
                  <a:cubicBezTo>
                    <a:pt x="1585" y="105"/>
                    <a:pt x="1520" y="138"/>
                    <a:pt x="1456" y="176"/>
                  </a:cubicBezTo>
                  <a:lnTo>
                    <a:pt x="1349" y="260"/>
                  </a:lnTo>
                  <a:cubicBezTo>
                    <a:pt x="1282" y="312"/>
                    <a:pt x="1220" y="368"/>
                    <a:pt x="1164" y="430"/>
                  </a:cubicBezTo>
                  <a:cubicBezTo>
                    <a:pt x="1057" y="534"/>
                    <a:pt x="983" y="640"/>
                    <a:pt x="911" y="740"/>
                  </a:cubicBezTo>
                  <a:cubicBezTo>
                    <a:pt x="778" y="926"/>
                    <a:pt x="660" y="1125"/>
                    <a:pt x="560" y="1332"/>
                  </a:cubicBezTo>
                  <a:cubicBezTo>
                    <a:pt x="388" y="1682"/>
                    <a:pt x="253" y="2048"/>
                    <a:pt x="158" y="2425"/>
                  </a:cubicBezTo>
                  <a:cubicBezTo>
                    <a:pt x="88" y="2696"/>
                    <a:pt x="41" y="2971"/>
                    <a:pt x="15" y="3248"/>
                  </a:cubicBezTo>
                  <a:cubicBezTo>
                    <a:pt x="5" y="3357"/>
                    <a:pt x="0" y="3468"/>
                    <a:pt x="5" y="3578"/>
                  </a:cubicBezTo>
                  <a:cubicBezTo>
                    <a:pt x="5" y="3578"/>
                    <a:pt x="103" y="3505"/>
                    <a:pt x="262" y="3375"/>
                  </a:cubicBezTo>
                  <a:cubicBezTo>
                    <a:pt x="420" y="3245"/>
                    <a:pt x="630" y="3053"/>
                    <a:pt x="862" y="2818"/>
                  </a:cubicBezTo>
                  <a:cubicBezTo>
                    <a:pt x="1093" y="2584"/>
                    <a:pt x="1344" y="2299"/>
                    <a:pt x="1596" y="2007"/>
                  </a:cubicBezTo>
                  <a:cubicBezTo>
                    <a:pt x="1718" y="1871"/>
                    <a:pt x="1842" y="1729"/>
                    <a:pt x="1971" y="1583"/>
                  </a:cubicBezTo>
                  <a:cubicBezTo>
                    <a:pt x="2003" y="1547"/>
                    <a:pt x="2036" y="1512"/>
                    <a:pt x="2071" y="1478"/>
                  </a:cubicBezTo>
                  <a:lnTo>
                    <a:pt x="2071" y="1478"/>
                  </a:lnTo>
                  <a:cubicBezTo>
                    <a:pt x="2193" y="1564"/>
                    <a:pt x="2336" y="1682"/>
                    <a:pt x="2472" y="1794"/>
                  </a:cubicBezTo>
                  <a:cubicBezTo>
                    <a:pt x="2760" y="2036"/>
                    <a:pt x="3047" y="2278"/>
                    <a:pt x="3307" y="2476"/>
                  </a:cubicBezTo>
                  <a:cubicBezTo>
                    <a:pt x="3569" y="2676"/>
                    <a:pt x="3805" y="2840"/>
                    <a:pt x="3976" y="2949"/>
                  </a:cubicBezTo>
                  <a:cubicBezTo>
                    <a:pt x="4146" y="3057"/>
                    <a:pt x="4258" y="3113"/>
                    <a:pt x="4258" y="3113"/>
                  </a:cubicBezTo>
                  <a:cubicBezTo>
                    <a:pt x="4247" y="3005"/>
                    <a:pt x="4229" y="2897"/>
                    <a:pt x="4205" y="2790"/>
                  </a:cubicBezTo>
                  <a:cubicBezTo>
                    <a:pt x="4144" y="2516"/>
                    <a:pt x="4061" y="2249"/>
                    <a:pt x="3955" y="1989"/>
                  </a:cubicBezTo>
                  <a:cubicBezTo>
                    <a:pt x="3807" y="1624"/>
                    <a:pt x="3618" y="1279"/>
                    <a:pt x="3389" y="958"/>
                  </a:cubicBezTo>
                  <a:cubicBezTo>
                    <a:pt x="3254" y="778"/>
                    <a:pt x="3118" y="595"/>
                    <a:pt x="2911" y="413"/>
                  </a:cubicBezTo>
                  <a:cubicBezTo>
                    <a:pt x="2793" y="301"/>
                    <a:pt x="2658" y="204"/>
                    <a:pt x="2513" y="130"/>
                  </a:cubicBezTo>
                  <a:cubicBezTo>
                    <a:pt x="2434" y="94"/>
                    <a:pt x="2352" y="67"/>
                    <a:pt x="2271" y="44"/>
                  </a:cubicBezTo>
                  <a:cubicBezTo>
                    <a:pt x="2230" y="33"/>
                    <a:pt x="2187" y="24"/>
                    <a:pt x="2147" y="18"/>
                  </a:cubicBezTo>
                  <a:lnTo>
                    <a:pt x="2086" y="9"/>
                  </a:lnTo>
                  <a:lnTo>
                    <a:pt x="2066" y="8"/>
                  </a:lnTo>
                  <a:lnTo>
                    <a:pt x="1985" y="5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9"/>
            <p:cNvSpPr/>
            <p:nvPr/>
          </p:nvSpPr>
          <p:spPr>
            <a:xfrm>
              <a:off x="-1592017" y="4428194"/>
              <a:ext cx="64620" cy="54257"/>
            </a:xfrm>
            <a:custGeom>
              <a:avLst/>
              <a:gdLst/>
              <a:ahLst/>
              <a:cxnLst/>
              <a:rect l="l" t="t" r="r" b="b"/>
              <a:pathLst>
                <a:path w="4259" h="3576" extrusionOk="0">
                  <a:moveTo>
                    <a:pt x="1998" y="0"/>
                  </a:moveTo>
                  <a:cubicBezTo>
                    <a:pt x="1991" y="0"/>
                    <a:pt x="1792" y="23"/>
                    <a:pt x="1797" y="23"/>
                  </a:cubicBezTo>
                  <a:cubicBezTo>
                    <a:pt x="1797" y="23"/>
                    <a:pt x="1798" y="23"/>
                    <a:pt x="1799" y="23"/>
                  </a:cubicBezTo>
                  <a:lnTo>
                    <a:pt x="1799" y="23"/>
                  </a:lnTo>
                  <a:lnTo>
                    <a:pt x="1785" y="28"/>
                  </a:lnTo>
                  <a:lnTo>
                    <a:pt x="1760" y="37"/>
                  </a:lnTo>
                  <a:lnTo>
                    <a:pt x="1655" y="75"/>
                  </a:lnTo>
                  <a:cubicBezTo>
                    <a:pt x="1587" y="103"/>
                    <a:pt x="1521" y="137"/>
                    <a:pt x="1457" y="175"/>
                  </a:cubicBezTo>
                  <a:lnTo>
                    <a:pt x="1350" y="259"/>
                  </a:lnTo>
                  <a:cubicBezTo>
                    <a:pt x="1283" y="309"/>
                    <a:pt x="1221" y="365"/>
                    <a:pt x="1165" y="427"/>
                  </a:cubicBezTo>
                  <a:cubicBezTo>
                    <a:pt x="1059" y="532"/>
                    <a:pt x="983" y="639"/>
                    <a:pt x="912" y="738"/>
                  </a:cubicBezTo>
                  <a:cubicBezTo>
                    <a:pt x="779" y="925"/>
                    <a:pt x="661" y="1124"/>
                    <a:pt x="561" y="1329"/>
                  </a:cubicBezTo>
                  <a:cubicBezTo>
                    <a:pt x="390" y="1679"/>
                    <a:pt x="254" y="2047"/>
                    <a:pt x="158" y="2424"/>
                  </a:cubicBezTo>
                  <a:cubicBezTo>
                    <a:pt x="90" y="2695"/>
                    <a:pt x="42" y="2970"/>
                    <a:pt x="16" y="3247"/>
                  </a:cubicBezTo>
                  <a:cubicBezTo>
                    <a:pt x="5" y="3356"/>
                    <a:pt x="1" y="3467"/>
                    <a:pt x="4" y="3576"/>
                  </a:cubicBezTo>
                  <a:cubicBezTo>
                    <a:pt x="4" y="3576"/>
                    <a:pt x="107" y="3506"/>
                    <a:pt x="263" y="3376"/>
                  </a:cubicBezTo>
                  <a:cubicBezTo>
                    <a:pt x="420" y="3246"/>
                    <a:pt x="632" y="3052"/>
                    <a:pt x="864" y="2817"/>
                  </a:cubicBezTo>
                  <a:cubicBezTo>
                    <a:pt x="1095" y="2583"/>
                    <a:pt x="1346" y="2300"/>
                    <a:pt x="1598" y="2008"/>
                  </a:cubicBezTo>
                  <a:cubicBezTo>
                    <a:pt x="1719" y="1871"/>
                    <a:pt x="1844" y="1729"/>
                    <a:pt x="1973" y="1584"/>
                  </a:cubicBezTo>
                  <a:cubicBezTo>
                    <a:pt x="2006" y="1545"/>
                    <a:pt x="2041" y="1510"/>
                    <a:pt x="2073" y="1479"/>
                  </a:cubicBezTo>
                  <a:lnTo>
                    <a:pt x="2073" y="1479"/>
                  </a:lnTo>
                  <a:cubicBezTo>
                    <a:pt x="2192" y="1563"/>
                    <a:pt x="2337" y="1683"/>
                    <a:pt x="2473" y="1794"/>
                  </a:cubicBezTo>
                  <a:cubicBezTo>
                    <a:pt x="2760" y="2035"/>
                    <a:pt x="3046" y="2277"/>
                    <a:pt x="3308" y="2477"/>
                  </a:cubicBezTo>
                  <a:cubicBezTo>
                    <a:pt x="3570" y="2677"/>
                    <a:pt x="3803" y="2838"/>
                    <a:pt x="3977" y="2947"/>
                  </a:cubicBezTo>
                  <a:cubicBezTo>
                    <a:pt x="4148" y="3058"/>
                    <a:pt x="4259" y="3114"/>
                    <a:pt x="4259" y="3114"/>
                  </a:cubicBezTo>
                  <a:cubicBezTo>
                    <a:pt x="4248" y="3005"/>
                    <a:pt x="4231" y="2896"/>
                    <a:pt x="4206" y="2789"/>
                  </a:cubicBezTo>
                  <a:cubicBezTo>
                    <a:pt x="4059" y="2130"/>
                    <a:pt x="3782" y="1507"/>
                    <a:pt x="3390" y="957"/>
                  </a:cubicBezTo>
                  <a:cubicBezTo>
                    <a:pt x="3257" y="777"/>
                    <a:pt x="3120" y="594"/>
                    <a:pt x="2913" y="414"/>
                  </a:cubicBezTo>
                  <a:cubicBezTo>
                    <a:pt x="2793" y="302"/>
                    <a:pt x="2659" y="206"/>
                    <a:pt x="2513" y="129"/>
                  </a:cubicBezTo>
                  <a:cubicBezTo>
                    <a:pt x="2436" y="94"/>
                    <a:pt x="2355" y="66"/>
                    <a:pt x="2271" y="44"/>
                  </a:cubicBezTo>
                  <a:cubicBezTo>
                    <a:pt x="2230" y="34"/>
                    <a:pt x="2188" y="25"/>
                    <a:pt x="2147" y="19"/>
                  </a:cubicBezTo>
                  <a:lnTo>
                    <a:pt x="2087" y="10"/>
                  </a:lnTo>
                  <a:lnTo>
                    <a:pt x="2067" y="8"/>
                  </a:lnTo>
                  <a:lnTo>
                    <a:pt x="1985" y="5"/>
                  </a:lnTo>
                  <a:lnTo>
                    <a:pt x="1963" y="5"/>
                  </a:lnTo>
                  <a:cubicBezTo>
                    <a:pt x="1990" y="2"/>
                    <a:pt x="2000" y="0"/>
                    <a:pt x="199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9"/>
            <p:cNvSpPr/>
            <p:nvPr/>
          </p:nvSpPr>
          <p:spPr>
            <a:xfrm>
              <a:off x="-1470591" y="4456126"/>
              <a:ext cx="63573" cy="58262"/>
            </a:xfrm>
            <a:custGeom>
              <a:avLst/>
              <a:gdLst/>
              <a:ahLst/>
              <a:cxnLst/>
              <a:rect l="l" t="t" r="r" b="b"/>
              <a:pathLst>
                <a:path w="4190" h="3840" extrusionOk="0">
                  <a:moveTo>
                    <a:pt x="1577" y="0"/>
                  </a:moveTo>
                  <a:lnTo>
                    <a:pt x="1556" y="3"/>
                  </a:lnTo>
                  <a:lnTo>
                    <a:pt x="1476" y="12"/>
                  </a:lnTo>
                  <a:lnTo>
                    <a:pt x="1455" y="14"/>
                  </a:lnTo>
                  <a:lnTo>
                    <a:pt x="1453" y="14"/>
                  </a:lnTo>
                  <a:cubicBezTo>
                    <a:pt x="1477" y="7"/>
                    <a:pt x="1487" y="4"/>
                    <a:pt x="1487" y="4"/>
                  </a:cubicBezTo>
                  <a:lnTo>
                    <a:pt x="1487" y="4"/>
                  </a:lnTo>
                  <a:cubicBezTo>
                    <a:pt x="1486" y="4"/>
                    <a:pt x="1289" y="58"/>
                    <a:pt x="1292" y="58"/>
                  </a:cubicBezTo>
                  <a:cubicBezTo>
                    <a:pt x="1292" y="58"/>
                    <a:pt x="1293" y="58"/>
                    <a:pt x="1294" y="58"/>
                  </a:cubicBezTo>
                  <a:lnTo>
                    <a:pt x="1294" y="58"/>
                  </a:lnTo>
                  <a:lnTo>
                    <a:pt x="1281" y="64"/>
                  </a:lnTo>
                  <a:lnTo>
                    <a:pt x="1256" y="77"/>
                  </a:lnTo>
                  <a:lnTo>
                    <a:pt x="1160" y="132"/>
                  </a:lnTo>
                  <a:cubicBezTo>
                    <a:pt x="1096" y="170"/>
                    <a:pt x="1035" y="212"/>
                    <a:pt x="979" y="259"/>
                  </a:cubicBezTo>
                  <a:lnTo>
                    <a:pt x="884" y="359"/>
                  </a:lnTo>
                  <a:cubicBezTo>
                    <a:pt x="827" y="418"/>
                    <a:pt x="774" y="483"/>
                    <a:pt x="728" y="552"/>
                  </a:cubicBezTo>
                  <a:cubicBezTo>
                    <a:pt x="639" y="674"/>
                    <a:pt x="580" y="789"/>
                    <a:pt x="524" y="898"/>
                  </a:cubicBezTo>
                  <a:cubicBezTo>
                    <a:pt x="410" y="1119"/>
                    <a:pt x="335" y="1330"/>
                    <a:pt x="267" y="1536"/>
                  </a:cubicBezTo>
                  <a:cubicBezTo>
                    <a:pt x="150" y="1907"/>
                    <a:pt x="71" y="2290"/>
                    <a:pt x="32" y="2678"/>
                  </a:cubicBezTo>
                  <a:cubicBezTo>
                    <a:pt x="5" y="2956"/>
                    <a:pt x="0" y="3235"/>
                    <a:pt x="17" y="3513"/>
                  </a:cubicBezTo>
                  <a:cubicBezTo>
                    <a:pt x="23" y="3624"/>
                    <a:pt x="35" y="3732"/>
                    <a:pt x="55" y="3840"/>
                  </a:cubicBezTo>
                  <a:cubicBezTo>
                    <a:pt x="55" y="3840"/>
                    <a:pt x="142" y="3755"/>
                    <a:pt x="279" y="3604"/>
                  </a:cubicBezTo>
                  <a:cubicBezTo>
                    <a:pt x="415" y="3451"/>
                    <a:pt x="593" y="3230"/>
                    <a:pt x="787" y="2962"/>
                  </a:cubicBezTo>
                  <a:cubicBezTo>
                    <a:pt x="981" y="2694"/>
                    <a:pt x="1187" y="2378"/>
                    <a:pt x="1391" y="2051"/>
                  </a:cubicBezTo>
                  <a:cubicBezTo>
                    <a:pt x="1493" y="1897"/>
                    <a:pt x="1594" y="1738"/>
                    <a:pt x="1698" y="1576"/>
                  </a:cubicBezTo>
                  <a:cubicBezTo>
                    <a:pt x="1725" y="1534"/>
                    <a:pt x="1753" y="1494"/>
                    <a:pt x="1783" y="1455"/>
                  </a:cubicBezTo>
                  <a:lnTo>
                    <a:pt x="1783" y="1455"/>
                  </a:lnTo>
                  <a:cubicBezTo>
                    <a:pt x="1915" y="1521"/>
                    <a:pt x="2075" y="1616"/>
                    <a:pt x="2227" y="1707"/>
                  </a:cubicBezTo>
                  <a:cubicBezTo>
                    <a:pt x="2548" y="1901"/>
                    <a:pt x="2865" y="2098"/>
                    <a:pt x="3154" y="2255"/>
                  </a:cubicBezTo>
                  <a:cubicBezTo>
                    <a:pt x="3444" y="2414"/>
                    <a:pt x="3699" y="2540"/>
                    <a:pt x="3887" y="2622"/>
                  </a:cubicBezTo>
                  <a:cubicBezTo>
                    <a:pt x="4072" y="2705"/>
                    <a:pt x="4190" y="2744"/>
                    <a:pt x="4190" y="2744"/>
                  </a:cubicBezTo>
                  <a:cubicBezTo>
                    <a:pt x="4162" y="2637"/>
                    <a:pt x="4129" y="2532"/>
                    <a:pt x="4088" y="2431"/>
                  </a:cubicBezTo>
                  <a:cubicBezTo>
                    <a:pt x="3843" y="1801"/>
                    <a:pt x="3475" y="1228"/>
                    <a:pt x="3008" y="742"/>
                  </a:cubicBezTo>
                  <a:cubicBezTo>
                    <a:pt x="2847" y="584"/>
                    <a:pt x="2685" y="424"/>
                    <a:pt x="2452" y="276"/>
                  </a:cubicBezTo>
                  <a:cubicBezTo>
                    <a:pt x="2317" y="182"/>
                    <a:pt x="2172" y="108"/>
                    <a:pt x="2016" y="56"/>
                  </a:cubicBezTo>
                  <a:cubicBezTo>
                    <a:pt x="1935" y="32"/>
                    <a:pt x="1850" y="17"/>
                    <a:pt x="1763" y="8"/>
                  </a:cubicBezTo>
                  <a:cubicBezTo>
                    <a:pt x="1721" y="3"/>
                    <a:pt x="1679" y="0"/>
                    <a:pt x="163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9"/>
            <p:cNvSpPr/>
            <p:nvPr/>
          </p:nvSpPr>
          <p:spPr>
            <a:xfrm>
              <a:off x="-1334024" y="4488231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9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8" y="1390"/>
                    <a:pt x="1417" y="1390"/>
                  </a:cubicBezTo>
                  <a:cubicBezTo>
                    <a:pt x="1417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9"/>
                    <a:pt x="1422" y="1388"/>
                  </a:cubicBezTo>
                  <a:close/>
                  <a:moveTo>
                    <a:pt x="1410" y="1393"/>
                  </a:moveTo>
                  <a:lnTo>
                    <a:pt x="1410" y="1393"/>
                  </a:lnTo>
                  <a:cubicBezTo>
                    <a:pt x="1410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7" y="1400"/>
                    <a:pt x="1389" y="1404"/>
                    <a:pt x="1389" y="1404"/>
                  </a:cubicBezTo>
                  <a:cubicBezTo>
                    <a:pt x="1389" y="1404"/>
                    <a:pt x="1395" y="1401"/>
                    <a:pt x="1410" y="1393"/>
                  </a:cubicBezTo>
                  <a:close/>
                  <a:moveTo>
                    <a:pt x="1388" y="0"/>
                  </a:moveTo>
                  <a:cubicBezTo>
                    <a:pt x="1354" y="0"/>
                    <a:pt x="1321" y="2"/>
                    <a:pt x="1287" y="5"/>
                  </a:cubicBezTo>
                  <a:cubicBezTo>
                    <a:pt x="1245" y="6"/>
                    <a:pt x="1202" y="12"/>
                    <a:pt x="1161" y="17"/>
                  </a:cubicBezTo>
                  <a:lnTo>
                    <a:pt x="1101" y="27"/>
                  </a:lnTo>
                  <a:lnTo>
                    <a:pt x="1083" y="33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1006" y="51"/>
                    <a:pt x="1015" y="46"/>
                    <a:pt x="1015" y="46"/>
                  </a:cubicBezTo>
                  <a:lnTo>
                    <a:pt x="1015" y="46"/>
                  </a:lnTo>
                  <a:cubicBezTo>
                    <a:pt x="1013" y="46"/>
                    <a:pt x="828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6"/>
                  </a:lnTo>
                  <a:cubicBezTo>
                    <a:pt x="657" y="274"/>
                    <a:pt x="604" y="325"/>
                    <a:pt x="557" y="381"/>
                  </a:cubicBezTo>
                  <a:lnTo>
                    <a:pt x="482" y="496"/>
                  </a:lnTo>
                  <a:cubicBezTo>
                    <a:pt x="433" y="565"/>
                    <a:pt x="392" y="637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2"/>
                    <a:pt x="67" y="1760"/>
                  </a:cubicBezTo>
                  <a:cubicBezTo>
                    <a:pt x="14" y="2146"/>
                    <a:pt x="0" y="2537"/>
                    <a:pt x="28" y="2924"/>
                  </a:cubicBezTo>
                  <a:cubicBezTo>
                    <a:pt x="47" y="3203"/>
                    <a:pt x="88" y="3480"/>
                    <a:pt x="150" y="3751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5" y="3969"/>
                    <a:pt x="423" y="3795"/>
                  </a:cubicBezTo>
                  <a:cubicBezTo>
                    <a:pt x="532" y="3622"/>
                    <a:pt x="671" y="3372"/>
                    <a:pt x="819" y="3077"/>
                  </a:cubicBezTo>
                  <a:cubicBezTo>
                    <a:pt x="966" y="2782"/>
                    <a:pt x="1116" y="2434"/>
                    <a:pt x="1263" y="2078"/>
                  </a:cubicBezTo>
                  <a:cubicBezTo>
                    <a:pt x="1335" y="1910"/>
                    <a:pt x="1410" y="1736"/>
                    <a:pt x="1485" y="1559"/>
                  </a:cubicBezTo>
                  <a:cubicBezTo>
                    <a:pt x="1504" y="1515"/>
                    <a:pt x="1525" y="1471"/>
                    <a:pt x="1547" y="1427"/>
                  </a:cubicBezTo>
                  <a:lnTo>
                    <a:pt x="1547" y="1427"/>
                  </a:lnTo>
                  <a:cubicBezTo>
                    <a:pt x="1690" y="1470"/>
                    <a:pt x="1863" y="1539"/>
                    <a:pt x="2026" y="1601"/>
                  </a:cubicBezTo>
                  <a:cubicBezTo>
                    <a:pt x="2375" y="1739"/>
                    <a:pt x="2723" y="1880"/>
                    <a:pt x="3034" y="1987"/>
                  </a:cubicBezTo>
                  <a:cubicBezTo>
                    <a:pt x="3344" y="2096"/>
                    <a:pt x="3618" y="2177"/>
                    <a:pt x="3816" y="2226"/>
                  </a:cubicBezTo>
                  <a:cubicBezTo>
                    <a:pt x="4013" y="2278"/>
                    <a:pt x="4135" y="2296"/>
                    <a:pt x="4135" y="2296"/>
                  </a:cubicBezTo>
                  <a:cubicBezTo>
                    <a:pt x="4092" y="2196"/>
                    <a:pt x="4040" y="2098"/>
                    <a:pt x="3984" y="2004"/>
                  </a:cubicBezTo>
                  <a:cubicBezTo>
                    <a:pt x="3840" y="1763"/>
                    <a:pt x="3678" y="1536"/>
                    <a:pt x="3497" y="1323"/>
                  </a:cubicBezTo>
                  <a:cubicBezTo>
                    <a:pt x="3242" y="1023"/>
                    <a:pt x="2953" y="754"/>
                    <a:pt x="2637" y="519"/>
                  </a:cubicBezTo>
                  <a:cubicBezTo>
                    <a:pt x="2452" y="391"/>
                    <a:pt x="2265" y="260"/>
                    <a:pt x="2012" y="153"/>
                  </a:cubicBezTo>
                  <a:cubicBezTo>
                    <a:pt x="1864" y="83"/>
                    <a:pt x="1706" y="35"/>
                    <a:pt x="1544" y="9"/>
                  </a:cubicBezTo>
                  <a:cubicBezTo>
                    <a:pt x="1492" y="4"/>
                    <a:pt x="1440" y="0"/>
                    <a:pt x="138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9"/>
            <p:cNvSpPr/>
            <p:nvPr/>
          </p:nvSpPr>
          <p:spPr>
            <a:xfrm>
              <a:off x="-1320156" y="4379293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571" y="1319"/>
                  </a:moveTo>
                  <a:lnTo>
                    <a:pt x="1571" y="1319"/>
                  </a:lnTo>
                  <a:cubicBezTo>
                    <a:pt x="1571" y="1319"/>
                    <a:pt x="1570" y="1319"/>
                    <a:pt x="1569" y="1319"/>
                  </a:cubicBezTo>
                  <a:lnTo>
                    <a:pt x="1569" y="1319"/>
                  </a:lnTo>
                  <a:cubicBezTo>
                    <a:pt x="1570" y="1319"/>
                    <a:pt x="1571" y="1319"/>
                    <a:pt x="1571" y="1319"/>
                  </a:cubicBezTo>
                  <a:close/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8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8"/>
                    <a:pt x="1422" y="1388"/>
                  </a:cubicBezTo>
                  <a:close/>
                  <a:moveTo>
                    <a:pt x="1411" y="1393"/>
                  </a:moveTo>
                  <a:lnTo>
                    <a:pt x="1411" y="1393"/>
                  </a:lnTo>
                  <a:cubicBezTo>
                    <a:pt x="1411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8" y="1399"/>
                    <a:pt x="1390" y="1403"/>
                    <a:pt x="1390" y="1403"/>
                  </a:cubicBezTo>
                  <a:cubicBezTo>
                    <a:pt x="1389" y="1403"/>
                    <a:pt x="1396" y="1400"/>
                    <a:pt x="1411" y="1393"/>
                  </a:cubicBezTo>
                  <a:close/>
                  <a:moveTo>
                    <a:pt x="1392" y="1"/>
                  </a:moveTo>
                  <a:cubicBezTo>
                    <a:pt x="1357" y="1"/>
                    <a:pt x="1323" y="2"/>
                    <a:pt x="1289" y="4"/>
                  </a:cubicBezTo>
                  <a:cubicBezTo>
                    <a:pt x="1246" y="6"/>
                    <a:pt x="1204" y="12"/>
                    <a:pt x="1163" y="18"/>
                  </a:cubicBezTo>
                  <a:lnTo>
                    <a:pt x="1102" y="28"/>
                  </a:lnTo>
                  <a:lnTo>
                    <a:pt x="1083" y="33"/>
                  </a:lnTo>
                  <a:lnTo>
                    <a:pt x="1006" y="56"/>
                  </a:lnTo>
                  <a:lnTo>
                    <a:pt x="986" y="62"/>
                  </a:lnTo>
                  <a:lnTo>
                    <a:pt x="984" y="62"/>
                  </a:lnTo>
                  <a:cubicBezTo>
                    <a:pt x="1007" y="51"/>
                    <a:pt x="1016" y="47"/>
                    <a:pt x="1016" y="47"/>
                  </a:cubicBezTo>
                  <a:lnTo>
                    <a:pt x="1016" y="47"/>
                  </a:lnTo>
                  <a:cubicBezTo>
                    <a:pt x="1015" y="47"/>
                    <a:pt x="830" y="132"/>
                    <a:pt x="832" y="132"/>
                  </a:cubicBezTo>
                  <a:cubicBezTo>
                    <a:pt x="833" y="132"/>
                    <a:pt x="833" y="132"/>
                    <a:pt x="835" y="131"/>
                  </a:cubicBezTo>
                  <a:lnTo>
                    <a:pt x="835" y="131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5"/>
                  </a:lnTo>
                  <a:cubicBezTo>
                    <a:pt x="657" y="274"/>
                    <a:pt x="606" y="327"/>
                    <a:pt x="558" y="383"/>
                  </a:cubicBezTo>
                  <a:lnTo>
                    <a:pt x="482" y="496"/>
                  </a:lnTo>
                  <a:cubicBezTo>
                    <a:pt x="433" y="564"/>
                    <a:pt x="393" y="637"/>
                    <a:pt x="359" y="713"/>
                  </a:cubicBezTo>
                  <a:cubicBezTo>
                    <a:pt x="291" y="847"/>
                    <a:pt x="253" y="971"/>
                    <a:pt x="216" y="1088"/>
                  </a:cubicBezTo>
                  <a:cubicBezTo>
                    <a:pt x="147" y="1307"/>
                    <a:pt x="99" y="1533"/>
                    <a:pt x="69" y="1760"/>
                  </a:cubicBezTo>
                  <a:cubicBezTo>
                    <a:pt x="14" y="2146"/>
                    <a:pt x="1" y="2536"/>
                    <a:pt x="28" y="2925"/>
                  </a:cubicBezTo>
                  <a:cubicBezTo>
                    <a:pt x="48" y="3202"/>
                    <a:pt x="88" y="3479"/>
                    <a:pt x="150" y="3750"/>
                  </a:cubicBezTo>
                  <a:cubicBezTo>
                    <a:pt x="175" y="3858"/>
                    <a:pt x="205" y="3964"/>
                    <a:pt x="243" y="4067"/>
                  </a:cubicBezTo>
                  <a:cubicBezTo>
                    <a:pt x="243" y="4067"/>
                    <a:pt x="315" y="3968"/>
                    <a:pt x="424" y="3794"/>
                  </a:cubicBezTo>
                  <a:cubicBezTo>
                    <a:pt x="533" y="3622"/>
                    <a:pt x="673" y="3372"/>
                    <a:pt x="819" y="3077"/>
                  </a:cubicBezTo>
                  <a:cubicBezTo>
                    <a:pt x="966" y="2782"/>
                    <a:pt x="1116" y="2435"/>
                    <a:pt x="1264" y="2078"/>
                  </a:cubicBezTo>
                  <a:cubicBezTo>
                    <a:pt x="1337" y="1910"/>
                    <a:pt x="1410" y="1736"/>
                    <a:pt x="1487" y="1559"/>
                  </a:cubicBezTo>
                  <a:cubicBezTo>
                    <a:pt x="1507" y="1512"/>
                    <a:pt x="1529" y="1468"/>
                    <a:pt x="1550" y="1427"/>
                  </a:cubicBezTo>
                  <a:lnTo>
                    <a:pt x="1550" y="1427"/>
                  </a:lnTo>
                  <a:cubicBezTo>
                    <a:pt x="1693" y="1470"/>
                    <a:pt x="1866" y="1539"/>
                    <a:pt x="2027" y="1601"/>
                  </a:cubicBezTo>
                  <a:cubicBezTo>
                    <a:pt x="2377" y="1739"/>
                    <a:pt x="2725" y="1880"/>
                    <a:pt x="3035" y="1987"/>
                  </a:cubicBezTo>
                  <a:cubicBezTo>
                    <a:pt x="3346" y="2096"/>
                    <a:pt x="3620" y="2176"/>
                    <a:pt x="3816" y="2226"/>
                  </a:cubicBezTo>
                  <a:cubicBezTo>
                    <a:pt x="4015" y="2278"/>
                    <a:pt x="4136" y="2296"/>
                    <a:pt x="4136" y="2296"/>
                  </a:cubicBezTo>
                  <a:cubicBezTo>
                    <a:pt x="4092" y="2196"/>
                    <a:pt x="4042" y="2097"/>
                    <a:pt x="3984" y="2004"/>
                  </a:cubicBezTo>
                  <a:cubicBezTo>
                    <a:pt x="3842" y="1763"/>
                    <a:pt x="3679" y="1536"/>
                    <a:pt x="3497" y="1323"/>
                  </a:cubicBezTo>
                  <a:cubicBezTo>
                    <a:pt x="3243" y="1023"/>
                    <a:pt x="2954" y="752"/>
                    <a:pt x="2637" y="519"/>
                  </a:cubicBezTo>
                  <a:cubicBezTo>
                    <a:pt x="2453" y="390"/>
                    <a:pt x="2266" y="260"/>
                    <a:pt x="2012" y="153"/>
                  </a:cubicBezTo>
                  <a:cubicBezTo>
                    <a:pt x="1864" y="84"/>
                    <a:pt x="1706" y="36"/>
                    <a:pt x="1546" y="9"/>
                  </a:cubicBezTo>
                  <a:cubicBezTo>
                    <a:pt x="1494" y="3"/>
                    <a:pt x="1443" y="1"/>
                    <a:pt x="139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9"/>
            <p:cNvSpPr/>
            <p:nvPr/>
          </p:nvSpPr>
          <p:spPr>
            <a:xfrm>
              <a:off x="-1199337" y="4433929"/>
              <a:ext cx="62784" cy="61722"/>
            </a:xfrm>
            <a:custGeom>
              <a:avLst/>
              <a:gdLst/>
              <a:ahLst/>
              <a:cxnLst/>
              <a:rect l="l" t="t" r="r" b="b"/>
              <a:pathLst>
                <a:path w="4138" h="4068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1"/>
                  </a:cubicBezTo>
                  <a:lnTo>
                    <a:pt x="983" y="61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644" y="1259"/>
                  </a:moveTo>
                  <a:cubicBezTo>
                    <a:pt x="1642" y="1263"/>
                    <a:pt x="1640" y="1266"/>
                    <a:pt x="1638" y="1270"/>
                  </a:cubicBezTo>
                  <a:lnTo>
                    <a:pt x="1638" y="1270"/>
                  </a:lnTo>
                  <a:lnTo>
                    <a:pt x="1644" y="1259"/>
                  </a:lnTo>
                  <a:close/>
                  <a:moveTo>
                    <a:pt x="1571" y="1320"/>
                  </a:moveTo>
                  <a:lnTo>
                    <a:pt x="1571" y="1320"/>
                  </a:lnTo>
                  <a:cubicBezTo>
                    <a:pt x="1571" y="1320"/>
                    <a:pt x="1570" y="1320"/>
                    <a:pt x="1569" y="1321"/>
                  </a:cubicBezTo>
                  <a:lnTo>
                    <a:pt x="1569" y="1321"/>
                  </a:lnTo>
                  <a:cubicBezTo>
                    <a:pt x="1570" y="1320"/>
                    <a:pt x="1571" y="1320"/>
                    <a:pt x="1571" y="1320"/>
                  </a:cubicBezTo>
                  <a:close/>
                  <a:moveTo>
                    <a:pt x="1424" y="1389"/>
                  </a:moveTo>
                  <a:lnTo>
                    <a:pt x="1424" y="1389"/>
                  </a:lnTo>
                  <a:cubicBezTo>
                    <a:pt x="1422" y="1389"/>
                    <a:pt x="1421" y="1390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8" y="1391"/>
                    <a:pt x="1418" y="1391"/>
                  </a:cubicBezTo>
                  <a:cubicBezTo>
                    <a:pt x="1418" y="1391"/>
                    <a:pt x="1417" y="1391"/>
                    <a:pt x="1417" y="1391"/>
                  </a:cubicBezTo>
                  <a:lnTo>
                    <a:pt x="1417" y="1391"/>
                  </a:lnTo>
                  <a:cubicBezTo>
                    <a:pt x="1419" y="1390"/>
                    <a:pt x="1420" y="1390"/>
                    <a:pt x="1422" y="1389"/>
                  </a:cubicBezTo>
                  <a:lnTo>
                    <a:pt x="1423" y="1389"/>
                  </a:lnTo>
                  <a:lnTo>
                    <a:pt x="1424" y="1389"/>
                  </a:lnTo>
                  <a:close/>
                  <a:moveTo>
                    <a:pt x="1411" y="1394"/>
                  </a:moveTo>
                  <a:cubicBezTo>
                    <a:pt x="1411" y="1394"/>
                    <a:pt x="1411" y="1394"/>
                    <a:pt x="1412" y="1394"/>
                  </a:cubicBezTo>
                  <a:lnTo>
                    <a:pt x="1412" y="1394"/>
                  </a:lnTo>
                  <a:cubicBezTo>
                    <a:pt x="1398" y="1401"/>
                    <a:pt x="1390" y="1405"/>
                    <a:pt x="1389" y="1405"/>
                  </a:cubicBezTo>
                  <a:cubicBezTo>
                    <a:pt x="1389" y="1405"/>
                    <a:pt x="1395" y="1401"/>
                    <a:pt x="1411" y="1394"/>
                  </a:cubicBezTo>
                  <a:close/>
                  <a:moveTo>
                    <a:pt x="1379" y="1"/>
                  </a:moveTo>
                  <a:cubicBezTo>
                    <a:pt x="1349" y="1"/>
                    <a:pt x="1319" y="2"/>
                    <a:pt x="1289" y="4"/>
                  </a:cubicBezTo>
                  <a:cubicBezTo>
                    <a:pt x="1245" y="7"/>
                    <a:pt x="1202" y="12"/>
                    <a:pt x="1160" y="18"/>
                  </a:cubicBezTo>
                  <a:lnTo>
                    <a:pt x="1101" y="28"/>
                  </a:lnTo>
                  <a:lnTo>
                    <a:pt x="1083" y="34"/>
                  </a:lnTo>
                  <a:lnTo>
                    <a:pt x="1004" y="57"/>
                  </a:lnTo>
                  <a:lnTo>
                    <a:pt x="986" y="61"/>
                  </a:lnTo>
                  <a:lnTo>
                    <a:pt x="983" y="61"/>
                  </a:lnTo>
                  <a:cubicBezTo>
                    <a:pt x="930" y="86"/>
                    <a:pt x="830" y="133"/>
                    <a:pt x="832" y="133"/>
                  </a:cubicBezTo>
                  <a:cubicBezTo>
                    <a:pt x="833" y="133"/>
                    <a:pt x="833" y="133"/>
                    <a:pt x="834" y="133"/>
                  </a:cubicBezTo>
                  <a:lnTo>
                    <a:pt x="834" y="133"/>
                  </a:lnTo>
                  <a:lnTo>
                    <a:pt x="822" y="140"/>
                  </a:lnTo>
                  <a:lnTo>
                    <a:pt x="800" y="157"/>
                  </a:lnTo>
                  <a:lnTo>
                    <a:pt x="712" y="226"/>
                  </a:lnTo>
                  <a:cubicBezTo>
                    <a:pt x="657" y="275"/>
                    <a:pt x="604" y="326"/>
                    <a:pt x="557" y="382"/>
                  </a:cubicBezTo>
                  <a:lnTo>
                    <a:pt x="480" y="497"/>
                  </a:lnTo>
                  <a:cubicBezTo>
                    <a:pt x="433" y="566"/>
                    <a:pt x="391" y="638"/>
                    <a:pt x="358" y="714"/>
                  </a:cubicBezTo>
                  <a:cubicBezTo>
                    <a:pt x="290" y="847"/>
                    <a:pt x="252" y="971"/>
                    <a:pt x="214" y="1089"/>
                  </a:cubicBezTo>
                  <a:cubicBezTo>
                    <a:pt x="146" y="1309"/>
                    <a:pt x="97" y="1533"/>
                    <a:pt x="67" y="1761"/>
                  </a:cubicBezTo>
                  <a:cubicBezTo>
                    <a:pt x="14" y="2146"/>
                    <a:pt x="0" y="2536"/>
                    <a:pt x="26" y="2925"/>
                  </a:cubicBezTo>
                  <a:cubicBezTo>
                    <a:pt x="46" y="3204"/>
                    <a:pt x="87" y="3479"/>
                    <a:pt x="150" y="3752"/>
                  </a:cubicBezTo>
                  <a:cubicBezTo>
                    <a:pt x="175" y="3859"/>
                    <a:pt x="205" y="3963"/>
                    <a:pt x="241" y="4068"/>
                  </a:cubicBezTo>
                  <a:cubicBezTo>
                    <a:pt x="241" y="4068"/>
                    <a:pt x="315" y="3973"/>
                    <a:pt x="424" y="3797"/>
                  </a:cubicBezTo>
                  <a:cubicBezTo>
                    <a:pt x="532" y="3623"/>
                    <a:pt x="671" y="3373"/>
                    <a:pt x="819" y="3078"/>
                  </a:cubicBezTo>
                  <a:cubicBezTo>
                    <a:pt x="966" y="2783"/>
                    <a:pt x="1116" y="2436"/>
                    <a:pt x="1263" y="2079"/>
                  </a:cubicBezTo>
                  <a:cubicBezTo>
                    <a:pt x="1337" y="1911"/>
                    <a:pt x="1410" y="1737"/>
                    <a:pt x="1485" y="1560"/>
                  </a:cubicBezTo>
                  <a:cubicBezTo>
                    <a:pt x="1505" y="1515"/>
                    <a:pt x="1526" y="1471"/>
                    <a:pt x="1548" y="1428"/>
                  </a:cubicBezTo>
                  <a:lnTo>
                    <a:pt x="1548" y="1428"/>
                  </a:lnTo>
                  <a:cubicBezTo>
                    <a:pt x="1690" y="1471"/>
                    <a:pt x="1864" y="1540"/>
                    <a:pt x="2027" y="1602"/>
                  </a:cubicBezTo>
                  <a:cubicBezTo>
                    <a:pt x="2375" y="1742"/>
                    <a:pt x="2723" y="1881"/>
                    <a:pt x="3034" y="1990"/>
                  </a:cubicBezTo>
                  <a:cubicBezTo>
                    <a:pt x="3345" y="2097"/>
                    <a:pt x="3619" y="2177"/>
                    <a:pt x="3816" y="2227"/>
                  </a:cubicBezTo>
                  <a:cubicBezTo>
                    <a:pt x="4013" y="2279"/>
                    <a:pt x="4137" y="2297"/>
                    <a:pt x="4137" y="2297"/>
                  </a:cubicBezTo>
                  <a:cubicBezTo>
                    <a:pt x="4092" y="2197"/>
                    <a:pt x="4042" y="2099"/>
                    <a:pt x="3984" y="2005"/>
                  </a:cubicBezTo>
                  <a:cubicBezTo>
                    <a:pt x="3638" y="1425"/>
                    <a:pt x="3179" y="921"/>
                    <a:pt x="2636" y="520"/>
                  </a:cubicBezTo>
                  <a:cubicBezTo>
                    <a:pt x="2451" y="391"/>
                    <a:pt x="2265" y="261"/>
                    <a:pt x="2012" y="154"/>
                  </a:cubicBezTo>
                  <a:cubicBezTo>
                    <a:pt x="1862" y="84"/>
                    <a:pt x="1705" y="36"/>
                    <a:pt x="1543" y="10"/>
                  </a:cubicBezTo>
                  <a:cubicBezTo>
                    <a:pt x="1488" y="4"/>
                    <a:pt x="1433" y="1"/>
                    <a:pt x="1379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9"/>
            <p:cNvSpPr/>
            <p:nvPr/>
          </p:nvSpPr>
          <p:spPr>
            <a:xfrm>
              <a:off x="-1160526" y="4330468"/>
              <a:ext cx="62769" cy="61707"/>
            </a:xfrm>
            <a:custGeom>
              <a:avLst/>
              <a:gdLst/>
              <a:ahLst/>
              <a:cxnLst/>
              <a:rect l="l" t="t" r="r" b="b"/>
              <a:pathLst>
                <a:path w="4137" h="4067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2"/>
                  </a:cubicBezTo>
                  <a:lnTo>
                    <a:pt x="983" y="62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424" y="1389"/>
                  </a:moveTo>
                  <a:cubicBezTo>
                    <a:pt x="1422" y="1390"/>
                    <a:pt x="1421" y="1391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9" y="1391"/>
                    <a:pt x="1419" y="1391"/>
                  </a:cubicBezTo>
                  <a:lnTo>
                    <a:pt x="1419" y="1391"/>
                  </a:lnTo>
                  <a:cubicBezTo>
                    <a:pt x="1420" y="1391"/>
                    <a:pt x="1422" y="1390"/>
                    <a:pt x="1423" y="1389"/>
                  </a:cubicBezTo>
                  <a:close/>
                  <a:moveTo>
                    <a:pt x="1412" y="1395"/>
                  </a:moveTo>
                  <a:lnTo>
                    <a:pt x="1412" y="1395"/>
                  </a:lnTo>
                  <a:cubicBezTo>
                    <a:pt x="1412" y="1395"/>
                    <a:pt x="1412" y="1395"/>
                    <a:pt x="1412" y="1395"/>
                  </a:cubicBezTo>
                  <a:lnTo>
                    <a:pt x="1412" y="1395"/>
                  </a:lnTo>
                  <a:cubicBezTo>
                    <a:pt x="1399" y="1401"/>
                    <a:pt x="1390" y="1405"/>
                    <a:pt x="1390" y="1405"/>
                  </a:cubicBezTo>
                  <a:cubicBezTo>
                    <a:pt x="1390" y="1405"/>
                    <a:pt x="1397" y="1402"/>
                    <a:pt x="1412" y="1395"/>
                  </a:cubicBezTo>
                  <a:close/>
                  <a:moveTo>
                    <a:pt x="1391" y="1"/>
                  </a:moveTo>
                  <a:cubicBezTo>
                    <a:pt x="1357" y="1"/>
                    <a:pt x="1323" y="2"/>
                    <a:pt x="1288" y="4"/>
                  </a:cubicBezTo>
                  <a:cubicBezTo>
                    <a:pt x="1246" y="7"/>
                    <a:pt x="1204" y="12"/>
                    <a:pt x="1161" y="18"/>
                  </a:cubicBezTo>
                  <a:lnTo>
                    <a:pt x="1101" y="29"/>
                  </a:lnTo>
                  <a:lnTo>
                    <a:pt x="1083" y="35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930" y="86"/>
                    <a:pt x="832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1" y="157"/>
                  </a:lnTo>
                  <a:lnTo>
                    <a:pt x="713" y="225"/>
                  </a:lnTo>
                  <a:cubicBezTo>
                    <a:pt x="657" y="274"/>
                    <a:pt x="606" y="327"/>
                    <a:pt x="557" y="383"/>
                  </a:cubicBezTo>
                  <a:lnTo>
                    <a:pt x="480" y="498"/>
                  </a:lnTo>
                  <a:cubicBezTo>
                    <a:pt x="433" y="566"/>
                    <a:pt x="392" y="639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3"/>
                    <a:pt x="67" y="1760"/>
                  </a:cubicBezTo>
                  <a:cubicBezTo>
                    <a:pt x="14" y="2146"/>
                    <a:pt x="0" y="2537"/>
                    <a:pt x="28" y="2926"/>
                  </a:cubicBezTo>
                  <a:cubicBezTo>
                    <a:pt x="47" y="3204"/>
                    <a:pt x="88" y="3480"/>
                    <a:pt x="150" y="3752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8" y="3970"/>
                    <a:pt x="426" y="3797"/>
                  </a:cubicBezTo>
                  <a:cubicBezTo>
                    <a:pt x="533" y="3623"/>
                    <a:pt x="674" y="3375"/>
                    <a:pt x="821" y="3080"/>
                  </a:cubicBezTo>
                  <a:cubicBezTo>
                    <a:pt x="968" y="2783"/>
                    <a:pt x="1117" y="2437"/>
                    <a:pt x="1264" y="2081"/>
                  </a:cubicBezTo>
                  <a:cubicBezTo>
                    <a:pt x="1337" y="1911"/>
                    <a:pt x="1411" y="1737"/>
                    <a:pt x="1487" y="1560"/>
                  </a:cubicBezTo>
                  <a:cubicBezTo>
                    <a:pt x="1507" y="1513"/>
                    <a:pt x="1529" y="1469"/>
                    <a:pt x="1550" y="1429"/>
                  </a:cubicBezTo>
                  <a:lnTo>
                    <a:pt x="1550" y="1429"/>
                  </a:lnTo>
                  <a:cubicBezTo>
                    <a:pt x="1691" y="1472"/>
                    <a:pt x="1864" y="1539"/>
                    <a:pt x="2027" y="1603"/>
                  </a:cubicBezTo>
                  <a:cubicBezTo>
                    <a:pt x="2377" y="1740"/>
                    <a:pt x="2723" y="1881"/>
                    <a:pt x="3035" y="1989"/>
                  </a:cubicBezTo>
                  <a:cubicBezTo>
                    <a:pt x="3345" y="2098"/>
                    <a:pt x="3621" y="2178"/>
                    <a:pt x="3818" y="2228"/>
                  </a:cubicBezTo>
                  <a:cubicBezTo>
                    <a:pt x="4014" y="2278"/>
                    <a:pt x="4137" y="2297"/>
                    <a:pt x="4137" y="2297"/>
                  </a:cubicBezTo>
                  <a:cubicBezTo>
                    <a:pt x="4093" y="2198"/>
                    <a:pt x="4042" y="2099"/>
                    <a:pt x="3986" y="2005"/>
                  </a:cubicBezTo>
                  <a:cubicBezTo>
                    <a:pt x="3639" y="1426"/>
                    <a:pt x="3180" y="922"/>
                    <a:pt x="2637" y="520"/>
                  </a:cubicBezTo>
                  <a:cubicBezTo>
                    <a:pt x="2454" y="392"/>
                    <a:pt x="2266" y="262"/>
                    <a:pt x="2012" y="154"/>
                  </a:cubicBezTo>
                  <a:cubicBezTo>
                    <a:pt x="1864" y="85"/>
                    <a:pt x="1708" y="36"/>
                    <a:pt x="1546" y="9"/>
                  </a:cubicBezTo>
                  <a:cubicBezTo>
                    <a:pt x="1494" y="3"/>
                    <a:pt x="1443" y="1"/>
                    <a:pt x="139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9"/>
            <p:cNvSpPr/>
            <p:nvPr/>
          </p:nvSpPr>
          <p:spPr>
            <a:xfrm>
              <a:off x="-1038509" y="4352089"/>
              <a:ext cx="62404" cy="65120"/>
            </a:xfrm>
            <a:custGeom>
              <a:avLst/>
              <a:gdLst/>
              <a:ahLst/>
              <a:cxnLst/>
              <a:rect l="l" t="t" r="r" b="b"/>
              <a:pathLst>
                <a:path w="4113" h="4292" extrusionOk="0">
                  <a:moveTo>
                    <a:pt x="1224" y="1"/>
                  </a:moveTo>
                  <a:cubicBezTo>
                    <a:pt x="1115" y="1"/>
                    <a:pt x="1006" y="11"/>
                    <a:pt x="898" y="31"/>
                  </a:cubicBezTo>
                  <a:cubicBezTo>
                    <a:pt x="816" y="51"/>
                    <a:pt x="734" y="79"/>
                    <a:pt x="655" y="113"/>
                  </a:cubicBezTo>
                  <a:cubicBezTo>
                    <a:pt x="616" y="129"/>
                    <a:pt x="578" y="149"/>
                    <a:pt x="540" y="169"/>
                  </a:cubicBezTo>
                  <a:lnTo>
                    <a:pt x="487" y="199"/>
                  </a:lnTo>
                  <a:lnTo>
                    <a:pt x="471" y="211"/>
                  </a:lnTo>
                  <a:lnTo>
                    <a:pt x="404" y="258"/>
                  </a:lnTo>
                  <a:lnTo>
                    <a:pt x="389" y="270"/>
                  </a:lnTo>
                  <a:lnTo>
                    <a:pt x="387" y="272"/>
                  </a:lnTo>
                  <a:cubicBezTo>
                    <a:pt x="405" y="254"/>
                    <a:pt x="413" y="246"/>
                    <a:pt x="412" y="246"/>
                  </a:cubicBezTo>
                  <a:lnTo>
                    <a:pt x="412" y="246"/>
                  </a:lnTo>
                  <a:cubicBezTo>
                    <a:pt x="411" y="246"/>
                    <a:pt x="266" y="389"/>
                    <a:pt x="269" y="389"/>
                  </a:cubicBezTo>
                  <a:cubicBezTo>
                    <a:pt x="269" y="389"/>
                    <a:pt x="270" y="389"/>
                    <a:pt x="271" y="388"/>
                  </a:cubicBezTo>
                  <a:lnTo>
                    <a:pt x="271" y="388"/>
                  </a:lnTo>
                  <a:lnTo>
                    <a:pt x="262" y="399"/>
                  </a:lnTo>
                  <a:lnTo>
                    <a:pt x="247" y="423"/>
                  </a:lnTo>
                  <a:lnTo>
                    <a:pt x="188" y="518"/>
                  </a:lnTo>
                  <a:cubicBezTo>
                    <a:pt x="151" y="582"/>
                    <a:pt x="120" y="648"/>
                    <a:pt x="94" y="718"/>
                  </a:cubicBezTo>
                  <a:lnTo>
                    <a:pt x="61" y="851"/>
                  </a:lnTo>
                  <a:cubicBezTo>
                    <a:pt x="38" y="931"/>
                    <a:pt x="24" y="1013"/>
                    <a:pt x="18" y="1096"/>
                  </a:cubicBezTo>
                  <a:cubicBezTo>
                    <a:pt x="0" y="1245"/>
                    <a:pt x="6" y="1375"/>
                    <a:pt x="11" y="1498"/>
                  </a:cubicBezTo>
                  <a:cubicBezTo>
                    <a:pt x="23" y="1728"/>
                    <a:pt x="51" y="1955"/>
                    <a:pt x="100" y="2180"/>
                  </a:cubicBezTo>
                  <a:cubicBezTo>
                    <a:pt x="180" y="2562"/>
                    <a:pt x="300" y="2932"/>
                    <a:pt x="457" y="3290"/>
                  </a:cubicBezTo>
                  <a:cubicBezTo>
                    <a:pt x="569" y="3544"/>
                    <a:pt x="702" y="3791"/>
                    <a:pt x="854" y="4025"/>
                  </a:cubicBezTo>
                  <a:cubicBezTo>
                    <a:pt x="913" y="4117"/>
                    <a:pt x="976" y="4207"/>
                    <a:pt x="1047" y="4292"/>
                  </a:cubicBezTo>
                  <a:cubicBezTo>
                    <a:pt x="1047" y="4292"/>
                    <a:pt x="1082" y="4172"/>
                    <a:pt x="1126" y="3972"/>
                  </a:cubicBezTo>
                  <a:cubicBezTo>
                    <a:pt x="1168" y="3772"/>
                    <a:pt x="1217" y="3491"/>
                    <a:pt x="1255" y="3164"/>
                  </a:cubicBezTo>
                  <a:cubicBezTo>
                    <a:pt x="1293" y="2836"/>
                    <a:pt x="1315" y="2459"/>
                    <a:pt x="1333" y="2073"/>
                  </a:cubicBezTo>
                  <a:cubicBezTo>
                    <a:pt x="1344" y="1891"/>
                    <a:pt x="1355" y="1702"/>
                    <a:pt x="1367" y="1510"/>
                  </a:cubicBezTo>
                  <a:cubicBezTo>
                    <a:pt x="1370" y="1459"/>
                    <a:pt x="1376" y="1410"/>
                    <a:pt x="1382" y="1365"/>
                  </a:cubicBezTo>
                  <a:lnTo>
                    <a:pt x="1382" y="1365"/>
                  </a:lnTo>
                  <a:cubicBezTo>
                    <a:pt x="1440" y="1362"/>
                    <a:pt x="1505" y="1361"/>
                    <a:pt x="1572" y="1361"/>
                  </a:cubicBezTo>
                  <a:cubicBezTo>
                    <a:pt x="1675" y="1361"/>
                    <a:pt x="1785" y="1363"/>
                    <a:pt x="1892" y="1366"/>
                  </a:cubicBezTo>
                  <a:cubicBezTo>
                    <a:pt x="2221" y="1376"/>
                    <a:pt x="2548" y="1389"/>
                    <a:pt x="2845" y="1389"/>
                  </a:cubicBezTo>
                  <a:cubicBezTo>
                    <a:pt x="2887" y="1389"/>
                    <a:pt x="2929" y="1389"/>
                    <a:pt x="2970" y="1389"/>
                  </a:cubicBezTo>
                  <a:cubicBezTo>
                    <a:pt x="3300" y="1384"/>
                    <a:pt x="3586" y="1366"/>
                    <a:pt x="3788" y="1348"/>
                  </a:cubicBezTo>
                  <a:cubicBezTo>
                    <a:pt x="3990" y="1328"/>
                    <a:pt x="4112" y="1304"/>
                    <a:pt x="4112" y="1304"/>
                  </a:cubicBezTo>
                  <a:cubicBezTo>
                    <a:pt x="4037" y="1225"/>
                    <a:pt x="3955" y="1151"/>
                    <a:pt x="3870" y="1081"/>
                  </a:cubicBezTo>
                  <a:cubicBezTo>
                    <a:pt x="3348" y="653"/>
                    <a:pt x="2746" y="334"/>
                    <a:pt x="2098" y="141"/>
                  </a:cubicBezTo>
                  <a:cubicBezTo>
                    <a:pt x="1881" y="82"/>
                    <a:pt x="1662" y="23"/>
                    <a:pt x="1386" y="8"/>
                  </a:cubicBezTo>
                  <a:cubicBezTo>
                    <a:pt x="1332" y="3"/>
                    <a:pt x="1278" y="1"/>
                    <a:pt x="122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9"/>
            <p:cNvSpPr/>
            <p:nvPr/>
          </p:nvSpPr>
          <p:spPr>
            <a:xfrm>
              <a:off x="-1049418" y="4232332"/>
              <a:ext cx="57231" cy="60113"/>
            </a:xfrm>
            <a:custGeom>
              <a:avLst/>
              <a:gdLst/>
              <a:ahLst/>
              <a:cxnLst/>
              <a:rect l="l" t="t" r="r" b="b"/>
              <a:pathLst>
                <a:path w="3772" h="3962" extrusionOk="0">
                  <a:moveTo>
                    <a:pt x="1284" y="0"/>
                  </a:moveTo>
                  <a:cubicBezTo>
                    <a:pt x="1236" y="0"/>
                    <a:pt x="1186" y="2"/>
                    <a:pt x="1135" y="5"/>
                  </a:cubicBezTo>
                  <a:cubicBezTo>
                    <a:pt x="984" y="9"/>
                    <a:pt x="834" y="34"/>
                    <a:pt x="690" y="79"/>
                  </a:cubicBezTo>
                  <a:cubicBezTo>
                    <a:pt x="616" y="108"/>
                    <a:pt x="545" y="141"/>
                    <a:pt x="477" y="180"/>
                  </a:cubicBezTo>
                  <a:cubicBezTo>
                    <a:pt x="442" y="202"/>
                    <a:pt x="409" y="223"/>
                    <a:pt x="378" y="246"/>
                  </a:cubicBezTo>
                  <a:lnTo>
                    <a:pt x="333" y="279"/>
                  </a:lnTo>
                  <a:lnTo>
                    <a:pt x="319" y="292"/>
                  </a:lnTo>
                  <a:lnTo>
                    <a:pt x="265" y="342"/>
                  </a:lnTo>
                  <a:lnTo>
                    <a:pt x="253" y="352"/>
                  </a:lnTo>
                  <a:lnTo>
                    <a:pt x="253" y="352"/>
                  </a:lnTo>
                  <a:cubicBezTo>
                    <a:pt x="265" y="337"/>
                    <a:pt x="269" y="330"/>
                    <a:pt x="269" y="330"/>
                  </a:cubicBezTo>
                  <a:lnTo>
                    <a:pt x="269" y="330"/>
                  </a:lnTo>
                  <a:cubicBezTo>
                    <a:pt x="268" y="330"/>
                    <a:pt x="152" y="477"/>
                    <a:pt x="154" y="477"/>
                  </a:cubicBezTo>
                  <a:cubicBezTo>
                    <a:pt x="155" y="477"/>
                    <a:pt x="155" y="477"/>
                    <a:pt x="156" y="476"/>
                  </a:cubicBezTo>
                  <a:lnTo>
                    <a:pt x="156" y="476"/>
                  </a:lnTo>
                  <a:lnTo>
                    <a:pt x="148" y="486"/>
                  </a:lnTo>
                  <a:lnTo>
                    <a:pt x="136" y="510"/>
                  </a:lnTo>
                  <a:lnTo>
                    <a:pt x="94" y="604"/>
                  </a:lnTo>
                  <a:cubicBezTo>
                    <a:pt x="68" y="666"/>
                    <a:pt x="47" y="731"/>
                    <a:pt x="30" y="796"/>
                  </a:cubicBezTo>
                  <a:lnTo>
                    <a:pt x="15" y="924"/>
                  </a:lnTo>
                  <a:cubicBezTo>
                    <a:pt x="5" y="999"/>
                    <a:pt x="0" y="1077"/>
                    <a:pt x="5" y="1154"/>
                  </a:cubicBezTo>
                  <a:cubicBezTo>
                    <a:pt x="5" y="1290"/>
                    <a:pt x="24" y="1408"/>
                    <a:pt x="42" y="1520"/>
                  </a:cubicBezTo>
                  <a:cubicBezTo>
                    <a:pt x="77" y="1729"/>
                    <a:pt x="130" y="1935"/>
                    <a:pt x="200" y="2134"/>
                  </a:cubicBezTo>
                  <a:cubicBezTo>
                    <a:pt x="315" y="2475"/>
                    <a:pt x="466" y="2802"/>
                    <a:pt x="648" y="3111"/>
                  </a:cubicBezTo>
                  <a:cubicBezTo>
                    <a:pt x="780" y="3332"/>
                    <a:pt x="929" y="3542"/>
                    <a:pt x="1093" y="3740"/>
                  </a:cubicBezTo>
                  <a:cubicBezTo>
                    <a:pt x="1158" y="3818"/>
                    <a:pt x="1226" y="3892"/>
                    <a:pt x="1299" y="3961"/>
                  </a:cubicBezTo>
                  <a:cubicBezTo>
                    <a:pt x="1299" y="3961"/>
                    <a:pt x="1317" y="3849"/>
                    <a:pt x="1335" y="3662"/>
                  </a:cubicBezTo>
                  <a:cubicBezTo>
                    <a:pt x="1353" y="3474"/>
                    <a:pt x="1364" y="3211"/>
                    <a:pt x="1362" y="2906"/>
                  </a:cubicBezTo>
                  <a:cubicBezTo>
                    <a:pt x="1361" y="2604"/>
                    <a:pt x="1341" y="2256"/>
                    <a:pt x="1315" y="1900"/>
                  </a:cubicBezTo>
                  <a:cubicBezTo>
                    <a:pt x="1305" y="1732"/>
                    <a:pt x="1293" y="1558"/>
                    <a:pt x="1282" y="1381"/>
                  </a:cubicBezTo>
                  <a:cubicBezTo>
                    <a:pt x="1280" y="1334"/>
                    <a:pt x="1279" y="1289"/>
                    <a:pt x="1280" y="1247"/>
                  </a:cubicBezTo>
                  <a:lnTo>
                    <a:pt x="1280" y="1247"/>
                  </a:lnTo>
                  <a:cubicBezTo>
                    <a:pt x="1415" y="1223"/>
                    <a:pt x="1586" y="1207"/>
                    <a:pt x="1747" y="1192"/>
                  </a:cubicBezTo>
                  <a:cubicBezTo>
                    <a:pt x="2090" y="1161"/>
                    <a:pt x="2437" y="1133"/>
                    <a:pt x="2737" y="1092"/>
                  </a:cubicBezTo>
                  <a:cubicBezTo>
                    <a:pt x="3038" y="1052"/>
                    <a:pt x="3297" y="1004"/>
                    <a:pt x="3480" y="965"/>
                  </a:cubicBezTo>
                  <a:cubicBezTo>
                    <a:pt x="3663" y="924"/>
                    <a:pt x="3772" y="889"/>
                    <a:pt x="3772" y="889"/>
                  </a:cubicBezTo>
                  <a:cubicBezTo>
                    <a:pt x="3693" y="824"/>
                    <a:pt x="3611" y="765"/>
                    <a:pt x="3525" y="710"/>
                  </a:cubicBezTo>
                  <a:cubicBezTo>
                    <a:pt x="3307" y="572"/>
                    <a:pt x="3079" y="451"/>
                    <a:pt x="2841" y="352"/>
                  </a:cubicBezTo>
                  <a:cubicBezTo>
                    <a:pt x="2507" y="211"/>
                    <a:pt x="2158" y="108"/>
                    <a:pt x="1801" y="47"/>
                  </a:cubicBezTo>
                  <a:cubicBezTo>
                    <a:pt x="1637" y="23"/>
                    <a:pt x="1471" y="0"/>
                    <a:pt x="1284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9"/>
            <p:cNvSpPr/>
            <p:nvPr/>
          </p:nvSpPr>
          <p:spPr>
            <a:xfrm>
              <a:off x="-934350" y="4223835"/>
              <a:ext cx="48795" cy="51253"/>
            </a:xfrm>
            <a:custGeom>
              <a:avLst/>
              <a:gdLst/>
              <a:ahLst/>
              <a:cxnLst/>
              <a:rect l="l" t="t" r="r" b="b"/>
              <a:pathLst>
                <a:path w="3216" h="3378" extrusionOk="0">
                  <a:moveTo>
                    <a:pt x="989" y="1080"/>
                  </a:moveTo>
                  <a:cubicBezTo>
                    <a:pt x="988" y="1081"/>
                    <a:pt x="987" y="1082"/>
                    <a:pt x="986" y="1083"/>
                  </a:cubicBezTo>
                  <a:lnTo>
                    <a:pt x="986" y="1083"/>
                  </a:lnTo>
                  <a:cubicBezTo>
                    <a:pt x="986" y="1083"/>
                    <a:pt x="986" y="1083"/>
                    <a:pt x="986" y="1083"/>
                  </a:cubicBezTo>
                  <a:lnTo>
                    <a:pt x="986" y="1083"/>
                  </a:lnTo>
                  <a:cubicBezTo>
                    <a:pt x="987" y="1082"/>
                    <a:pt x="988" y="1081"/>
                    <a:pt x="989" y="1080"/>
                  </a:cubicBezTo>
                  <a:close/>
                  <a:moveTo>
                    <a:pt x="982" y="1089"/>
                  </a:moveTo>
                  <a:cubicBezTo>
                    <a:pt x="976" y="1097"/>
                    <a:pt x="972" y="1102"/>
                    <a:pt x="972" y="1102"/>
                  </a:cubicBezTo>
                  <a:cubicBezTo>
                    <a:pt x="972" y="1102"/>
                    <a:pt x="975" y="1098"/>
                    <a:pt x="982" y="1089"/>
                  </a:cubicBezTo>
                  <a:lnTo>
                    <a:pt x="982" y="1089"/>
                  </a:lnTo>
                  <a:cubicBezTo>
                    <a:pt x="982" y="1089"/>
                    <a:pt x="982" y="1089"/>
                    <a:pt x="982" y="1089"/>
                  </a:cubicBezTo>
                  <a:close/>
                  <a:moveTo>
                    <a:pt x="1095" y="0"/>
                  </a:moveTo>
                  <a:cubicBezTo>
                    <a:pt x="1053" y="0"/>
                    <a:pt x="1011" y="2"/>
                    <a:pt x="966" y="5"/>
                  </a:cubicBezTo>
                  <a:cubicBezTo>
                    <a:pt x="838" y="9"/>
                    <a:pt x="710" y="31"/>
                    <a:pt x="588" y="68"/>
                  </a:cubicBezTo>
                  <a:cubicBezTo>
                    <a:pt x="524" y="93"/>
                    <a:pt x="464" y="121"/>
                    <a:pt x="406" y="156"/>
                  </a:cubicBezTo>
                  <a:cubicBezTo>
                    <a:pt x="377" y="173"/>
                    <a:pt x="349" y="191"/>
                    <a:pt x="323" y="211"/>
                  </a:cubicBezTo>
                  <a:lnTo>
                    <a:pt x="285" y="238"/>
                  </a:lnTo>
                  <a:lnTo>
                    <a:pt x="271" y="250"/>
                  </a:lnTo>
                  <a:lnTo>
                    <a:pt x="225" y="292"/>
                  </a:lnTo>
                  <a:lnTo>
                    <a:pt x="214" y="303"/>
                  </a:lnTo>
                  <a:cubicBezTo>
                    <a:pt x="226" y="288"/>
                    <a:pt x="231" y="282"/>
                    <a:pt x="231" y="282"/>
                  </a:cubicBezTo>
                  <a:lnTo>
                    <a:pt x="231" y="282"/>
                  </a:lnTo>
                  <a:cubicBezTo>
                    <a:pt x="231" y="282"/>
                    <a:pt x="131" y="407"/>
                    <a:pt x="132" y="407"/>
                  </a:cubicBezTo>
                  <a:cubicBezTo>
                    <a:pt x="132" y="407"/>
                    <a:pt x="133" y="407"/>
                    <a:pt x="134" y="406"/>
                  </a:cubicBezTo>
                  <a:lnTo>
                    <a:pt x="134" y="406"/>
                  </a:lnTo>
                  <a:lnTo>
                    <a:pt x="128" y="415"/>
                  </a:lnTo>
                  <a:lnTo>
                    <a:pt x="117" y="435"/>
                  </a:lnTo>
                  <a:lnTo>
                    <a:pt x="81" y="513"/>
                  </a:lnTo>
                  <a:cubicBezTo>
                    <a:pt x="60" y="568"/>
                    <a:pt x="41" y="622"/>
                    <a:pt x="26" y="678"/>
                  </a:cubicBezTo>
                  <a:lnTo>
                    <a:pt x="14" y="786"/>
                  </a:lnTo>
                  <a:cubicBezTo>
                    <a:pt x="5" y="851"/>
                    <a:pt x="1" y="916"/>
                    <a:pt x="4" y="981"/>
                  </a:cubicBezTo>
                  <a:cubicBezTo>
                    <a:pt x="5" y="1087"/>
                    <a:pt x="16" y="1192"/>
                    <a:pt x="37" y="1296"/>
                  </a:cubicBezTo>
                  <a:cubicBezTo>
                    <a:pt x="67" y="1473"/>
                    <a:pt x="111" y="1649"/>
                    <a:pt x="170" y="1820"/>
                  </a:cubicBezTo>
                  <a:cubicBezTo>
                    <a:pt x="270" y="2109"/>
                    <a:pt x="397" y="2387"/>
                    <a:pt x="553" y="2652"/>
                  </a:cubicBezTo>
                  <a:cubicBezTo>
                    <a:pt x="665" y="2840"/>
                    <a:pt x="792" y="3020"/>
                    <a:pt x="931" y="3188"/>
                  </a:cubicBezTo>
                  <a:cubicBezTo>
                    <a:pt x="986" y="3255"/>
                    <a:pt x="1045" y="3318"/>
                    <a:pt x="1107" y="3377"/>
                  </a:cubicBezTo>
                  <a:cubicBezTo>
                    <a:pt x="1122" y="3292"/>
                    <a:pt x="1133" y="3208"/>
                    <a:pt x="1139" y="3123"/>
                  </a:cubicBezTo>
                  <a:cubicBezTo>
                    <a:pt x="1154" y="2962"/>
                    <a:pt x="1164" y="2738"/>
                    <a:pt x="1163" y="2480"/>
                  </a:cubicBezTo>
                  <a:cubicBezTo>
                    <a:pt x="1161" y="2219"/>
                    <a:pt x="1143" y="1924"/>
                    <a:pt x="1121" y="1621"/>
                  </a:cubicBezTo>
                  <a:cubicBezTo>
                    <a:pt x="1113" y="1478"/>
                    <a:pt x="1102" y="1329"/>
                    <a:pt x="1093" y="1178"/>
                  </a:cubicBezTo>
                  <a:cubicBezTo>
                    <a:pt x="1092" y="1138"/>
                    <a:pt x="1092" y="1099"/>
                    <a:pt x="1092" y="1063"/>
                  </a:cubicBezTo>
                  <a:lnTo>
                    <a:pt x="1092" y="1063"/>
                  </a:lnTo>
                  <a:cubicBezTo>
                    <a:pt x="1207" y="1043"/>
                    <a:pt x="1352" y="1030"/>
                    <a:pt x="1490" y="1016"/>
                  </a:cubicBezTo>
                  <a:cubicBezTo>
                    <a:pt x="1784" y="990"/>
                    <a:pt x="2077" y="966"/>
                    <a:pt x="2333" y="931"/>
                  </a:cubicBezTo>
                  <a:cubicBezTo>
                    <a:pt x="2589" y="898"/>
                    <a:pt x="2811" y="857"/>
                    <a:pt x="2967" y="822"/>
                  </a:cubicBezTo>
                  <a:cubicBezTo>
                    <a:pt x="3123" y="789"/>
                    <a:pt x="3215" y="759"/>
                    <a:pt x="3215" y="759"/>
                  </a:cubicBezTo>
                  <a:cubicBezTo>
                    <a:pt x="3149" y="703"/>
                    <a:pt x="3078" y="653"/>
                    <a:pt x="3005" y="607"/>
                  </a:cubicBezTo>
                  <a:cubicBezTo>
                    <a:pt x="2820" y="488"/>
                    <a:pt x="2625" y="386"/>
                    <a:pt x="2421" y="302"/>
                  </a:cubicBezTo>
                  <a:cubicBezTo>
                    <a:pt x="2136" y="180"/>
                    <a:pt x="1838" y="93"/>
                    <a:pt x="1534" y="41"/>
                  </a:cubicBezTo>
                  <a:cubicBezTo>
                    <a:pt x="1396" y="21"/>
                    <a:pt x="1255" y="0"/>
                    <a:pt x="1095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9"/>
            <p:cNvSpPr/>
            <p:nvPr/>
          </p:nvSpPr>
          <p:spPr>
            <a:xfrm>
              <a:off x="-944500" y="4105778"/>
              <a:ext cx="43166" cy="47566"/>
            </a:xfrm>
            <a:custGeom>
              <a:avLst/>
              <a:gdLst/>
              <a:ahLst/>
              <a:cxnLst/>
              <a:rect l="l" t="t" r="r" b="b"/>
              <a:pathLst>
                <a:path w="2845" h="3135" extrusionOk="0">
                  <a:moveTo>
                    <a:pt x="1027" y="958"/>
                  </a:moveTo>
                  <a:cubicBezTo>
                    <a:pt x="1028" y="962"/>
                    <a:pt x="1029" y="965"/>
                    <a:pt x="1030" y="968"/>
                  </a:cubicBezTo>
                  <a:lnTo>
                    <a:pt x="1030" y="968"/>
                  </a:lnTo>
                  <a:lnTo>
                    <a:pt x="1027" y="958"/>
                  </a:lnTo>
                  <a:close/>
                  <a:moveTo>
                    <a:pt x="984" y="1140"/>
                  </a:moveTo>
                  <a:cubicBezTo>
                    <a:pt x="984" y="1141"/>
                    <a:pt x="983" y="1143"/>
                    <a:pt x="983" y="1144"/>
                  </a:cubicBezTo>
                  <a:lnTo>
                    <a:pt x="983" y="1144"/>
                  </a:lnTo>
                  <a:lnTo>
                    <a:pt x="983" y="1143"/>
                  </a:lnTo>
                  <a:lnTo>
                    <a:pt x="984" y="1140"/>
                  </a:lnTo>
                  <a:close/>
                  <a:moveTo>
                    <a:pt x="1775" y="1"/>
                  </a:moveTo>
                  <a:cubicBezTo>
                    <a:pt x="1561" y="1"/>
                    <a:pt x="1348" y="19"/>
                    <a:pt x="1137" y="56"/>
                  </a:cubicBezTo>
                  <a:cubicBezTo>
                    <a:pt x="977" y="88"/>
                    <a:pt x="812" y="121"/>
                    <a:pt x="626" y="201"/>
                  </a:cubicBezTo>
                  <a:cubicBezTo>
                    <a:pt x="514" y="244"/>
                    <a:pt x="409" y="303"/>
                    <a:pt x="312" y="375"/>
                  </a:cubicBezTo>
                  <a:cubicBezTo>
                    <a:pt x="264" y="416"/>
                    <a:pt x="220" y="460"/>
                    <a:pt x="179" y="510"/>
                  </a:cubicBezTo>
                  <a:cubicBezTo>
                    <a:pt x="159" y="533"/>
                    <a:pt x="140" y="559"/>
                    <a:pt x="122" y="584"/>
                  </a:cubicBezTo>
                  <a:lnTo>
                    <a:pt x="96" y="622"/>
                  </a:lnTo>
                  <a:lnTo>
                    <a:pt x="88" y="636"/>
                  </a:lnTo>
                  <a:lnTo>
                    <a:pt x="61" y="687"/>
                  </a:lnTo>
                  <a:lnTo>
                    <a:pt x="57" y="696"/>
                  </a:lnTo>
                  <a:lnTo>
                    <a:pt x="57" y="696"/>
                  </a:lnTo>
                  <a:cubicBezTo>
                    <a:pt x="61" y="683"/>
                    <a:pt x="63" y="678"/>
                    <a:pt x="63" y="678"/>
                  </a:cubicBezTo>
                  <a:lnTo>
                    <a:pt x="63" y="678"/>
                  </a:lnTo>
                  <a:cubicBezTo>
                    <a:pt x="63" y="678"/>
                    <a:pt x="14" y="819"/>
                    <a:pt x="15" y="819"/>
                  </a:cubicBezTo>
                  <a:cubicBezTo>
                    <a:pt x="15" y="819"/>
                    <a:pt x="15" y="818"/>
                    <a:pt x="16" y="817"/>
                  </a:cubicBezTo>
                  <a:lnTo>
                    <a:pt x="16" y="817"/>
                  </a:lnTo>
                  <a:lnTo>
                    <a:pt x="13" y="828"/>
                  </a:lnTo>
                  <a:lnTo>
                    <a:pt x="11" y="848"/>
                  </a:lnTo>
                  <a:lnTo>
                    <a:pt x="4" y="929"/>
                  </a:lnTo>
                  <a:cubicBezTo>
                    <a:pt x="1" y="984"/>
                    <a:pt x="2" y="1038"/>
                    <a:pt x="8" y="1093"/>
                  </a:cubicBezTo>
                  <a:lnTo>
                    <a:pt x="31" y="1191"/>
                  </a:lnTo>
                  <a:cubicBezTo>
                    <a:pt x="41" y="1252"/>
                    <a:pt x="60" y="1309"/>
                    <a:pt x="82" y="1367"/>
                  </a:cubicBezTo>
                  <a:cubicBezTo>
                    <a:pt x="116" y="1459"/>
                    <a:pt x="158" y="1548"/>
                    <a:pt x="209" y="1633"/>
                  </a:cubicBezTo>
                  <a:cubicBezTo>
                    <a:pt x="291" y="1780"/>
                    <a:pt x="385" y="1921"/>
                    <a:pt x="491" y="2054"/>
                  </a:cubicBezTo>
                  <a:cubicBezTo>
                    <a:pt x="670" y="2278"/>
                    <a:pt x="869" y="2484"/>
                    <a:pt x="1089" y="2667"/>
                  </a:cubicBezTo>
                  <a:cubicBezTo>
                    <a:pt x="1248" y="2799"/>
                    <a:pt x="1416" y="2917"/>
                    <a:pt x="1591" y="3023"/>
                  </a:cubicBezTo>
                  <a:cubicBezTo>
                    <a:pt x="1661" y="3064"/>
                    <a:pt x="1732" y="3101"/>
                    <a:pt x="1806" y="3135"/>
                  </a:cubicBezTo>
                  <a:cubicBezTo>
                    <a:pt x="1793" y="3054"/>
                    <a:pt x="1776" y="2976"/>
                    <a:pt x="1755" y="2897"/>
                  </a:cubicBezTo>
                  <a:cubicBezTo>
                    <a:pt x="1717" y="2752"/>
                    <a:pt x="1655" y="2550"/>
                    <a:pt x="1575" y="2322"/>
                  </a:cubicBezTo>
                  <a:cubicBezTo>
                    <a:pt x="1493" y="2095"/>
                    <a:pt x="1384" y="1838"/>
                    <a:pt x="1269" y="1579"/>
                  </a:cubicBezTo>
                  <a:cubicBezTo>
                    <a:pt x="1216" y="1453"/>
                    <a:pt x="1160" y="1326"/>
                    <a:pt x="1105" y="1196"/>
                  </a:cubicBezTo>
                  <a:cubicBezTo>
                    <a:pt x="1092" y="1162"/>
                    <a:pt x="1079" y="1129"/>
                    <a:pt x="1068" y="1096"/>
                  </a:cubicBezTo>
                  <a:lnTo>
                    <a:pt x="1068" y="1096"/>
                  </a:lnTo>
                  <a:cubicBezTo>
                    <a:pt x="1163" y="1043"/>
                    <a:pt x="1287" y="984"/>
                    <a:pt x="1404" y="929"/>
                  </a:cubicBezTo>
                  <a:cubicBezTo>
                    <a:pt x="1655" y="814"/>
                    <a:pt x="1905" y="701"/>
                    <a:pt x="2121" y="590"/>
                  </a:cubicBezTo>
                  <a:cubicBezTo>
                    <a:pt x="2338" y="480"/>
                    <a:pt x="2519" y="375"/>
                    <a:pt x="2646" y="297"/>
                  </a:cubicBezTo>
                  <a:cubicBezTo>
                    <a:pt x="2773" y="218"/>
                    <a:pt x="2845" y="162"/>
                    <a:pt x="2845" y="162"/>
                  </a:cubicBezTo>
                  <a:cubicBezTo>
                    <a:pt x="2769" y="135"/>
                    <a:pt x="2692" y="112"/>
                    <a:pt x="2613" y="94"/>
                  </a:cubicBezTo>
                  <a:cubicBezTo>
                    <a:pt x="2412" y="49"/>
                    <a:pt x="2207" y="18"/>
                    <a:pt x="2003" y="8"/>
                  </a:cubicBezTo>
                  <a:cubicBezTo>
                    <a:pt x="1927" y="3"/>
                    <a:pt x="1851" y="1"/>
                    <a:pt x="177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69"/>
          <p:cNvGrpSpPr/>
          <p:nvPr/>
        </p:nvGrpSpPr>
        <p:grpSpPr>
          <a:xfrm>
            <a:off x="4924592" y="1256559"/>
            <a:ext cx="1291195" cy="1528682"/>
            <a:chOff x="-3064791" y="3934613"/>
            <a:chExt cx="982644" cy="1163381"/>
          </a:xfrm>
        </p:grpSpPr>
        <p:sp>
          <p:nvSpPr>
            <p:cNvPr id="2146" name="Google Shape;2146;p69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9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9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9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9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9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9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9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9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9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9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9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9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9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9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9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9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9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9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9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9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9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9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9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9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9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9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9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9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9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9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9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9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9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9"/>
          <p:cNvGrpSpPr/>
          <p:nvPr/>
        </p:nvGrpSpPr>
        <p:grpSpPr>
          <a:xfrm>
            <a:off x="7695970" y="2848717"/>
            <a:ext cx="1099871" cy="658852"/>
            <a:chOff x="-1054389" y="3934613"/>
            <a:chExt cx="840238" cy="503363"/>
          </a:xfrm>
        </p:grpSpPr>
        <p:sp>
          <p:nvSpPr>
            <p:cNvPr id="2181" name="Google Shape;2181;p69"/>
            <p:cNvSpPr/>
            <p:nvPr/>
          </p:nvSpPr>
          <p:spPr>
            <a:xfrm>
              <a:off x="-742883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3923" y="1"/>
                  </a:moveTo>
                  <a:cubicBezTo>
                    <a:pt x="3920" y="1"/>
                    <a:pt x="3925" y="3"/>
                    <a:pt x="3937" y="8"/>
                  </a:cubicBezTo>
                  <a:lnTo>
                    <a:pt x="3937" y="8"/>
                  </a:lnTo>
                  <a:cubicBezTo>
                    <a:pt x="3940" y="6"/>
                    <a:pt x="3942" y="5"/>
                    <a:pt x="3942" y="5"/>
                  </a:cubicBezTo>
                  <a:cubicBezTo>
                    <a:pt x="3931" y="2"/>
                    <a:pt x="3925" y="1"/>
                    <a:pt x="3923" y="1"/>
                  </a:cubicBezTo>
                  <a:close/>
                  <a:moveTo>
                    <a:pt x="3937" y="8"/>
                  </a:moveTo>
                  <a:cubicBezTo>
                    <a:pt x="3783" y="98"/>
                    <a:pt x="0" y="2310"/>
                    <a:pt x="853" y="3105"/>
                  </a:cubicBezTo>
                  <a:cubicBezTo>
                    <a:pt x="1031" y="3271"/>
                    <a:pt x="1320" y="3346"/>
                    <a:pt x="1677" y="3346"/>
                  </a:cubicBezTo>
                  <a:cubicBezTo>
                    <a:pt x="3065" y="3346"/>
                    <a:pt x="5491" y="2210"/>
                    <a:pt x="6521" y="833"/>
                  </a:cubicBezTo>
                  <a:cubicBezTo>
                    <a:pt x="6521" y="833"/>
                    <a:pt x="4147" y="87"/>
                    <a:pt x="393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9"/>
            <p:cNvSpPr/>
            <p:nvPr/>
          </p:nvSpPr>
          <p:spPr>
            <a:xfrm>
              <a:off x="-364739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2598" y="1"/>
                  </a:moveTo>
                  <a:cubicBezTo>
                    <a:pt x="2596" y="1"/>
                    <a:pt x="2590" y="2"/>
                    <a:pt x="2579" y="5"/>
                  </a:cubicBezTo>
                  <a:cubicBezTo>
                    <a:pt x="2579" y="5"/>
                    <a:pt x="2581" y="6"/>
                    <a:pt x="2584" y="8"/>
                  </a:cubicBezTo>
                  <a:lnTo>
                    <a:pt x="2584" y="8"/>
                  </a:lnTo>
                  <a:cubicBezTo>
                    <a:pt x="2596" y="3"/>
                    <a:pt x="2601" y="1"/>
                    <a:pt x="2598" y="1"/>
                  </a:cubicBezTo>
                  <a:close/>
                  <a:moveTo>
                    <a:pt x="2584" y="8"/>
                  </a:moveTo>
                  <a:lnTo>
                    <a:pt x="2584" y="8"/>
                  </a:lnTo>
                  <a:cubicBezTo>
                    <a:pt x="2374" y="87"/>
                    <a:pt x="0" y="833"/>
                    <a:pt x="0" y="833"/>
                  </a:cubicBezTo>
                  <a:cubicBezTo>
                    <a:pt x="1030" y="2210"/>
                    <a:pt x="3456" y="3346"/>
                    <a:pt x="4844" y="3346"/>
                  </a:cubicBezTo>
                  <a:cubicBezTo>
                    <a:pt x="5202" y="3346"/>
                    <a:pt x="5490" y="3271"/>
                    <a:pt x="5669" y="3105"/>
                  </a:cubicBezTo>
                  <a:cubicBezTo>
                    <a:pt x="6521" y="2310"/>
                    <a:pt x="2739" y="98"/>
                    <a:pt x="258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9"/>
            <p:cNvSpPr/>
            <p:nvPr/>
          </p:nvSpPr>
          <p:spPr>
            <a:xfrm>
              <a:off x="-1019022" y="4161867"/>
              <a:ext cx="317697" cy="228695"/>
            </a:xfrm>
            <a:custGeom>
              <a:avLst/>
              <a:gdLst/>
              <a:ahLst/>
              <a:cxnLst/>
              <a:rect l="l" t="t" r="r" b="b"/>
              <a:pathLst>
                <a:path w="20939" h="15073" extrusionOk="0">
                  <a:moveTo>
                    <a:pt x="13407" y="0"/>
                  </a:moveTo>
                  <a:cubicBezTo>
                    <a:pt x="11454" y="3237"/>
                    <a:pt x="8648" y="4149"/>
                    <a:pt x="6108" y="4149"/>
                  </a:cubicBezTo>
                  <a:cubicBezTo>
                    <a:pt x="2834" y="4149"/>
                    <a:pt x="0" y="2636"/>
                    <a:pt x="0" y="2635"/>
                  </a:cubicBezTo>
                  <a:lnTo>
                    <a:pt x="0" y="2635"/>
                  </a:lnTo>
                  <a:cubicBezTo>
                    <a:pt x="0" y="2636"/>
                    <a:pt x="2069" y="12183"/>
                    <a:pt x="7532" y="14405"/>
                  </a:cubicBezTo>
                  <a:cubicBezTo>
                    <a:pt x="8711" y="14885"/>
                    <a:pt x="9891" y="15073"/>
                    <a:pt x="11015" y="15073"/>
                  </a:cubicBezTo>
                  <a:cubicBezTo>
                    <a:pt x="15098" y="15073"/>
                    <a:pt x="18455" y="12593"/>
                    <a:pt x="18455" y="12593"/>
                  </a:cubicBezTo>
                  <a:cubicBezTo>
                    <a:pt x="20939" y="2552"/>
                    <a:pt x="13407" y="0"/>
                    <a:pt x="13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9"/>
            <p:cNvSpPr/>
            <p:nvPr/>
          </p:nvSpPr>
          <p:spPr>
            <a:xfrm>
              <a:off x="-1054389" y="4168877"/>
              <a:ext cx="62222" cy="55698"/>
            </a:xfrm>
            <a:custGeom>
              <a:avLst/>
              <a:gdLst/>
              <a:ahLst/>
              <a:cxnLst/>
              <a:rect l="l" t="t" r="r" b="b"/>
              <a:pathLst>
                <a:path w="4101" h="3671" extrusionOk="0">
                  <a:moveTo>
                    <a:pt x="1147" y="0"/>
                  </a:moveTo>
                  <a:cubicBezTo>
                    <a:pt x="945" y="0"/>
                    <a:pt x="772" y="32"/>
                    <a:pt x="650" y="100"/>
                  </a:cubicBezTo>
                  <a:cubicBezTo>
                    <a:pt x="53" y="428"/>
                    <a:pt x="0" y="1473"/>
                    <a:pt x="533" y="2431"/>
                  </a:cubicBezTo>
                  <a:cubicBezTo>
                    <a:pt x="957" y="3192"/>
                    <a:pt x="1622" y="3670"/>
                    <a:pt x="2178" y="3670"/>
                  </a:cubicBezTo>
                  <a:cubicBezTo>
                    <a:pt x="2321" y="3670"/>
                    <a:pt x="2458" y="3638"/>
                    <a:pt x="2581" y="3570"/>
                  </a:cubicBezTo>
                  <a:cubicBezTo>
                    <a:pt x="3177" y="3242"/>
                    <a:pt x="4100" y="2198"/>
                    <a:pt x="3566" y="1239"/>
                  </a:cubicBezTo>
                  <a:cubicBezTo>
                    <a:pt x="3143" y="479"/>
                    <a:pt x="1927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9"/>
            <p:cNvSpPr/>
            <p:nvPr/>
          </p:nvSpPr>
          <p:spPr>
            <a:xfrm>
              <a:off x="-846997" y="3934613"/>
              <a:ext cx="632845" cy="483335"/>
            </a:xfrm>
            <a:custGeom>
              <a:avLst/>
              <a:gdLst/>
              <a:ahLst/>
              <a:cxnLst/>
              <a:rect l="l" t="t" r="r" b="b"/>
              <a:pathLst>
                <a:path w="41710" h="31856" extrusionOk="0">
                  <a:moveTo>
                    <a:pt x="17683" y="0"/>
                  </a:moveTo>
                  <a:cubicBezTo>
                    <a:pt x="12026" y="0"/>
                    <a:pt x="7620" y="4692"/>
                    <a:pt x="7620" y="4692"/>
                  </a:cubicBezTo>
                  <a:lnTo>
                    <a:pt x="9186" y="1728"/>
                  </a:lnTo>
                  <a:lnTo>
                    <a:pt x="9186" y="1728"/>
                  </a:lnTo>
                  <a:cubicBezTo>
                    <a:pt x="3062" y="3620"/>
                    <a:pt x="3062" y="10123"/>
                    <a:pt x="3062" y="10123"/>
                  </a:cubicBezTo>
                  <a:lnTo>
                    <a:pt x="2069" y="7819"/>
                  </a:lnTo>
                  <a:cubicBezTo>
                    <a:pt x="0" y="11193"/>
                    <a:pt x="2069" y="14978"/>
                    <a:pt x="2069" y="14978"/>
                  </a:cubicBezTo>
                  <a:cubicBezTo>
                    <a:pt x="8275" y="19999"/>
                    <a:pt x="6599" y="27915"/>
                    <a:pt x="6599" y="27916"/>
                  </a:cubicBezTo>
                  <a:cubicBezTo>
                    <a:pt x="7709" y="30895"/>
                    <a:pt x="14498" y="31855"/>
                    <a:pt x="21313" y="31855"/>
                  </a:cubicBezTo>
                  <a:cubicBezTo>
                    <a:pt x="28086" y="31855"/>
                    <a:pt x="34885" y="30907"/>
                    <a:pt x="36164" y="30050"/>
                  </a:cubicBezTo>
                  <a:cubicBezTo>
                    <a:pt x="38729" y="28332"/>
                    <a:pt x="38813" y="25021"/>
                    <a:pt x="38813" y="25021"/>
                  </a:cubicBezTo>
                  <a:lnTo>
                    <a:pt x="40964" y="26174"/>
                  </a:lnTo>
                  <a:cubicBezTo>
                    <a:pt x="41710" y="23376"/>
                    <a:pt x="37820" y="19342"/>
                    <a:pt x="37820" y="19342"/>
                  </a:cubicBezTo>
                  <a:lnTo>
                    <a:pt x="37820" y="19342"/>
                  </a:lnTo>
                  <a:lnTo>
                    <a:pt x="40136" y="20824"/>
                  </a:lnTo>
                  <a:cubicBezTo>
                    <a:pt x="40467" y="16543"/>
                    <a:pt x="34510" y="11606"/>
                    <a:pt x="34510" y="11606"/>
                  </a:cubicBezTo>
                  <a:lnTo>
                    <a:pt x="34510" y="11606"/>
                  </a:lnTo>
                  <a:lnTo>
                    <a:pt x="37488" y="12181"/>
                  </a:lnTo>
                  <a:cubicBezTo>
                    <a:pt x="35999" y="6337"/>
                    <a:pt x="28054" y="5679"/>
                    <a:pt x="28054" y="5679"/>
                  </a:cubicBezTo>
                  <a:lnTo>
                    <a:pt x="31198" y="5350"/>
                  </a:lnTo>
                  <a:cubicBezTo>
                    <a:pt x="29015" y="1985"/>
                    <a:pt x="24243" y="1412"/>
                    <a:pt x="21244" y="1412"/>
                  </a:cubicBezTo>
                  <a:cubicBezTo>
                    <a:pt x="19696" y="1412"/>
                    <a:pt x="18620" y="1565"/>
                    <a:pt x="18620" y="1565"/>
                  </a:cubicBezTo>
                  <a:lnTo>
                    <a:pt x="20524" y="412"/>
                  </a:lnTo>
                  <a:cubicBezTo>
                    <a:pt x="19553" y="124"/>
                    <a:pt x="18602" y="0"/>
                    <a:pt x="1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9"/>
            <p:cNvSpPr/>
            <p:nvPr/>
          </p:nvSpPr>
          <p:spPr>
            <a:xfrm>
              <a:off x="-865962" y="4216397"/>
              <a:ext cx="28115" cy="46109"/>
            </a:xfrm>
            <a:custGeom>
              <a:avLst/>
              <a:gdLst/>
              <a:ahLst/>
              <a:cxnLst/>
              <a:rect l="l" t="t" r="r" b="b"/>
              <a:pathLst>
                <a:path w="1853" h="3039" extrusionOk="0">
                  <a:moveTo>
                    <a:pt x="925" y="1"/>
                  </a:moveTo>
                  <a:cubicBezTo>
                    <a:pt x="412" y="1"/>
                    <a:pt x="0" y="681"/>
                    <a:pt x="0" y="1519"/>
                  </a:cubicBezTo>
                  <a:cubicBezTo>
                    <a:pt x="0" y="2358"/>
                    <a:pt x="413" y="3039"/>
                    <a:pt x="925" y="3039"/>
                  </a:cubicBezTo>
                  <a:cubicBezTo>
                    <a:pt x="1436" y="3039"/>
                    <a:pt x="1853" y="2358"/>
                    <a:pt x="1853" y="1519"/>
                  </a:cubicBezTo>
                  <a:cubicBezTo>
                    <a:pt x="1853" y="681"/>
                    <a:pt x="1438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9"/>
            <p:cNvSpPr/>
            <p:nvPr/>
          </p:nvSpPr>
          <p:spPr>
            <a:xfrm>
              <a:off x="-846450" y="4242767"/>
              <a:ext cx="95298" cy="92522"/>
            </a:xfrm>
            <a:custGeom>
              <a:avLst/>
              <a:gdLst/>
              <a:ahLst/>
              <a:cxnLst/>
              <a:rect l="l" t="t" r="r" b="b"/>
              <a:pathLst>
                <a:path w="6281" h="6098" extrusionOk="0">
                  <a:moveTo>
                    <a:pt x="3136" y="0"/>
                  </a:moveTo>
                  <a:cubicBezTo>
                    <a:pt x="1510" y="0"/>
                    <a:pt x="154" y="1273"/>
                    <a:pt x="78" y="2907"/>
                  </a:cubicBezTo>
                  <a:cubicBezTo>
                    <a:pt x="1" y="4590"/>
                    <a:pt x="1307" y="6015"/>
                    <a:pt x="2997" y="6094"/>
                  </a:cubicBezTo>
                  <a:cubicBezTo>
                    <a:pt x="3045" y="6096"/>
                    <a:pt x="3093" y="6097"/>
                    <a:pt x="3141" y="6097"/>
                  </a:cubicBezTo>
                  <a:cubicBezTo>
                    <a:pt x="4770" y="6097"/>
                    <a:pt x="6125" y="4824"/>
                    <a:pt x="6202" y="3190"/>
                  </a:cubicBezTo>
                  <a:cubicBezTo>
                    <a:pt x="6280" y="1508"/>
                    <a:pt x="4973" y="82"/>
                    <a:pt x="3282" y="4"/>
                  </a:cubicBezTo>
                  <a:cubicBezTo>
                    <a:pt x="3233" y="1"/>
                    <a:pt x="3185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9"/>
            <p:cNvSpPr/>
            <p:nvPr/>
          </p:nvSpPr>
          <p:spPr>
            <a:xfrm>
              <a:off x="-770922" y="4081013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2" y="0"/>
                  </a:moveTo>
                  <a:cubicBezTo>
                    <a:pt x="336" y="0"/>
                    <a:pt x="168" y="74"/>
                    <a:pt x="135" y="201"/>
                  </a:cubicBezTo>
                  <a:lnTo>
                    <a:pt x="137" y="200"/>
                  </a:lnTo>
                  <a:lnTo>
                    <a:pt x="137" y="200"/>
                  </a:lnTo>
                  <a:cubicBezTo>
                    <a:pt x="1" y="742"/>
                    <a:pt x="75" y="1388"/>
                    <a:pt x="453" y="1816"/>
                  </a:cubicBezTo>
                  <a:cubicBezTo>
                    <a:pt x="497" y="1866"/>
                    <a:pt x="564" y="1886"/>
                    <a:pt x="634" y="1886"/>
                  </a:cubicBezTo>
                  <a:cubicBezTo>
                    <a:pt x="825" y="1886"/>
                    <a:pt x="1044" y="1735"/>
                    <a:pt x="915" y="1589"/>
                  </a:cubicBezTo>
                  <a:cubicBezTo>
                    <a:pt x="576" y="1206"/>
                    <a:pt x="530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9"/>
            <p:cNvSpPr/>
            <p:nvPr/>
          </p:nvSpPr>
          <p:spPr>
            <a:xfrm>
              <a:off x="-731883" y="4042020"/>
              <a:ext cx="13822" cy="21408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506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6"/>
                    <a:pt x="1" y="878"/>
                    <a:pt x="300" y="1285"/>
                  </a:cubicBezTo>
                  <a:cubicBezTo>
                    <a:pt x="361" y="1368"/>
                    <a:pt x="513" y="1410"/>
                    <a:pt x="641" y="1410"/>
                  </a:cubicBezTo>
                  <a:cubicBezTo>
                    <a:pt x="779" y="1410"/>
                    <a:pt x="887" y="1361"/>
                    <a:pt x="814" y="1261"/>
                  </a:cubicBezTo>
                  <a:cubicBezTo>
                    <a:pt x="546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9"/>
            <p:cNvSpPr/>
            <p:nvPr/>
          </p:nvSpPr>
          <p:spPr>
            <a:xfrm>
              <a:off x="-720458" y="410254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1"/>
                  </a:moveTo>
                  <a:cubicBezTo>
                    <a:pt x="417" y="1"/>
                    <a:pt x="336" y="21"/>
                    <a:pt x="301" y="69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6"/>
                    <a:pt x="828" y="196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9"/>
            <p:cNvSpPr/>
            <p:nvPr/>
          </p:nvSpPr>
          <p:spPr>
            <a:xfrm>
              <a:off x="-686684" y="4056130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0" y="0"/>
                  </a:moveTo>
                  <a:cubicBezTo>
                    <a:pt x="334" y="0"/>
                    <a:pt x="166" y="75"/>
                    <a:pt x="135" y="202"/>
                  </a:cubicBezTo>
                  <a:lnTo>
                    <a:pt x="135" y="201"/>
                  </a:lnTo>
                  <a:lnTo>
                    <a:pt x="135" y="201"/>
                  </a:lnTo>
                  <a:cubicBezTo>
                    <a:pt x="0" y="742"/>
                    <a:pt x="73" y="1389"/>
                    <a:pt x="452" y="1817"/>
                  </a:cubicBezTo>
                  <a:cubicBezTo>
                    <a:pt x="495" y="1866"/>
                    <a:pt x="562" y="1887"/>
                    <a:pt x="632" y="1887"/>
                  </a:cubicBezTo>
                  <a:cubicBezTo>
                    <a:pt x="823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0"/>
                  </a:cubicBezTo>
                  <a:cubicBezTo>
                    <a:pt x="677" y="53"/>
                    <a:pt x="585" y="0"/>
                    <a:pt x="470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9"/>
            <p:cNvSpPr/>
            <p:nvPr/>
          </p:nvSpPr>
          <p:spPr>
            <a:xfrm>
              <a:off x="-770345" y="4139093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7"/>
                    <a:pt x="1" y="878"/>
                    <a:pt x="297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4" y="1361"/>
                    <a:pt x="812" y="1261"/>
                  </a:cubicBezTo>
                  <a:cubicBezTo>
                    <a:pt x="544" y="896"/>
                    <a:pt x="611" y="496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9"/>
            <p:cNvSpPr/>
            <p:nvPr/>
          </p:nvSpPr>
          <p:spPr>
            <a:xfrm>
              <a:off x="-669145" y="401149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8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09" y="495"/>
                    <a:pt x="830" y="196"/>
                  </a:cubicBezTo>
                  <a:cubicBezTo>
                    <a:pt x="909" y="87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9"/>
            <p:cNvSpPr/>
            <p:nvPr/>
          </p:nvSpPr>
          <p:spPr>
            <a:xfrm>
              <a:off x="-641394" y="4079769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6" y="0"/>
                    <a:pt x="169" y="74"/>
                    <a:pt x="136" y="202"/>
                  </a:cubicBezTo>
                  <a:cubicBezTo>
                    <a:pt x="0" y="743"/>
                    <a:pt x="74" y="1388"/>
                    <a:pt x="454" y="1817"/>
                  </a:cubicBezTo>
                  <a:cubicBezTo>
                    <a:pt x="498" y="1866"/>
                    <a:pt x="565" y="1887"/>
                    <a:pt x="635" y="1887"/>
                  </a:cubicBezTo>
                  <a:cubicBezTo>
                    <a:pt x="825" y="1887"/>
                    <a:pt x="1044" y="1736"/>
                    <a:pt x="914" y="1589"/>
                  </a:cubicBezTo>
                  <a:cubicBezTo>
                    <a:pt x="574" y="1207"/>
                    <a:pt x="528" y="653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9"/>
            <p:cNvSpPr/>
            <p:nvPr/>
          </p:nvSpPr>
          <p:spPr>
            <a:xfrm>
              <a:off x="-602340" y="4040791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9"/>
            <p:cNvSpPr/>
            <p:nvPr/>
          </p:nvSpPr>
          <p:spPr>
            <a:xfrm>
              <a:off x="-590945" y="4101314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7" y="0"/>
                    <a:pt x="337" y="20"/>
                    <a:pt x="302" y="68"/>
                  </a:cubicBezTo>
                  <a:cubicBezTo>
                    <a:pt x="57" y="406"/>
                    <a:pt x="1" y="876"/>
                    <a:pt x="299" y="1283"/>
                  </a:cubicBezTo>
                  <a:cubicBezTo>
                    <a:pt x="360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5" y="894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9"/>
            <p:cNvSpPr/>
            <p:nvPr/>
          </p:nvSpPr>
          <p:spPr>
            <a:xfrm>
              <a:off x="-557156" y="4054886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2"/>
                  </a:cubicBezTo>
                  <a:cubicBezTo>
                    <a:pt x="0" y="743"/>
                    <a:pt x="74" y="1389"/>
                    <a:pt x="453" y="1817"/>
                  </a:cubicBezTo>
                  <a:cubicBezTo>
                    <a:pt x="496" y="1866"/>
                    <a:pt x="562" y="1887"/>
                    <a:pt x="632" y="1887"/>
                  </a:cubicBezTo>
                  <a:cubicBezTo>
                    <a:pt x="823" y="1887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9"/>
            <p:cNvSpPr/>
            <p:nvPr/>
          </p:nvSpPr>
          <p:spPr>
            <a:xfrm>
              <a:off x="-640817" y="4137864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1"/>
                  </a:moveTo>
                  <a:cubicBezTo>
                    <a:pt x="417" y="1"/>
                    <a:pt x="337" y="21"/>
                    <a:pt x="303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9"/>
            <p:cNvSpPr/>
            <p:nvPr/>
          </p:nvSpPr>
          <p:spPr>
            <a:xfrm>
              <a:off x="-539647" y="4010248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9"/>
            <p:cNvSpPr/>
            <p:nvPr/>
          </p:nvSpPr>
          <p:spPr>
            <a:xfrm>
              <a:off x="-704891" y="4251157"/>
              <a:ext cx="15840" cy="28615"/>
            </a:xfrm>
            <a:custGeom>
              <a:avLst/>
              <a:gdLst/>
              <a:ahLst/>
              <a:cxnLst/>
              <a:rect l="l" t="t" r="r" b="b"/>
              <a:pathLst>
                <a:path w="1044" h="1886" extrusionOk="0">
                  <a:moveTo>
                    <a:pt x="472" y="0"/>
                  </a:moveTo>
                  <a:cubicBezTo>
                    <a:pt x="336" y="0"/>
                    <a:pt x="168" y="74"/>
                    <a:pt x="136" y="201"/>
                  </a:cubicBezTo>
                  <a:cubicBezTo>
                    <a:pt x="0" y="742"/>
                    <a:pt x="74" y="1388"/>
                    <a:pt x="453" y="1816"/>
                  </a:cubicBezTo>
                  <a:cubicBezTo>
                    <a:pt x="496" y="1865"/>
                    <a:pt x="563" y="1886"/>
                    <a:pt x="634" y="1886"/>
                  </a:cubicBezTo>
                  <a:cubicBezTo>
                    <a:pt x="824" y="1886"/>
                    <a:pt x="1044" y="1735"/>
                    <a:pt x="914" y="1589"/>
                  </a:cubicBezTo>
                  <a:cubicBezTo>
                    <a:pt x="575" y="1206"/>
                    <a:pt x="528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9"/>
            <p:cNvSpPr/>
            <p:nvPr/>
          </p:nvSpPr>
          <p:spPr>
            <a:xfrm>
              <a:off x="-665837" y="4212179"/>
              <a:ext cx="13807" cy="21378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8" y="1409"/>
                  </a:cubicBezTo>
                  <a:cubicBezTo>
                    <a:pt x="776" y="1409"/>
                    <a:pt x="885" y="1359"/>
                    <a:pt x="812" y="1260"/>
                  </a:cubicBezTo>
                  <a:cubicBezTo>
                    <a:pt x="546" y="895"/>
                    <a:pt x="611" y="495"/>
                    <a:pt x="830" y="194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9"/>
            <p:cNvSpPr/>
            <p:nvPr/>
          </p:nvSpPr>
          <p:spPr>
            <a:xfrm>
              <a:off x="-654442" y="427268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9"/>
            <p:cNvSpPr/>
            <p:nvPr/>
          </p:nvSpPr>
          <p:spPr>
            <a:xfrm>
              <a:off x="-620653" y="4226259"/>
              <a:ext cx="15840" cy="28646"/>
            </a:xfrm>
            <a:custGeom>
              <a:avLst/>
              <a:gdLst/>
              <a:ahLst/>
              <a:cxnLst/>
              <a:rect l="l" t="t" r="r" b="b"/>
              <a:pathLst>
                <a:path w="1044" h="1888" extrusionOk="0">
                  <a:moveTo>
                    <a:pt x="469" y="1"/>
                  </a:moveTo>
                  <a:cubicBezTo>
                    <a:pt x="333" y="1"/>
                    <a:pt x="166" y="75"/>
                    <a:pt x="135" y="203"/>
                  </a:cubicBezTo>
                  <a:lnTo>
                    <a:pt x="135" y="202"/>
                  </a:lnTo>
                  <a:lnTo>
                    <a:pt x="135" y="202"/>
                  </a:lnTo>
                  <a:cubicBezTo>
                    <a:pt x="0" y="743"/>
                    <a:pt x="74" y="1390"/>
                    <a:pt x="451" y="1818"/>
                  </a:cubicBezTo>
                  <a:cubicBezTo>
                    <a:pt x="495" y="1867"/>
                    <a:pt x="561" y="1888"/>
                    <a:pt x="632" y="1888"/>
                  </a:cubicBezTo>
                  <a:cubicBezTo>
                    <a:pt x="823" y="1888"/>
                    <a:pt x="1043" y="1737"/>
                    <a:pt x="913" y="1590"/>
                  </a:cubicBezTo>
                  <a:cubicBezTo>
                    <a:pt x="574" y="1207"/>
                    <a:pt x="527" y="653"/>
                    <a:pt x="648" y="171"/>
                  </a:cubicBezTo>
                  <a:cubicBezTo>
                    <a:pt x="677" y="54"/>
                    <a:pt x="584" y="1"/>
                    <a:pt x="469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9"/>
            <p:cNvSpPr/>
            <p:nvPr/>
          </p:nvSpPr>
          <p:spPr>
            <a:xfrm>
              <a:off x="-704314" y="430925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0"/>
                  </a:moveTo>
                  <a:cubicBezTo>
                    <a:pt x="417" y="0"/>
                    <a:pt x="337" y="21"/>
                    <a:pt x="303" y="68"/>
                  </a:cubicBezTo>
                  <a:cubicBezTo>
                    <a:pt x="55" y="406"/>
                    <a:pt x="0" y="875"/>
                    <a:pt x="297" y="1284"/>
                  </a:cubicBezTo>
                  <a:cubicBezTo>
                    <a:pt x="358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7"/>
                    <a:pt x="689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9"/>
            <p:cNvSpPr/>
            <p:nvPr/>
          </p:nvSpPr>
          <p:spPr>
            <a:xfrm>
              <a:off x="-603144" y="4181637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8" y="1"/>
                  </a:moveTo>
                  <a:cubicBezTo>
                    <a:pt x="419" y="1"/>
                    <a:pt x="339" y="21"/>
                    <a:pt x="304" y="69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3" y="1409"/>
                    <a:pt x="640" y="1409"/>
                  </a:cubicBezTo>
                  <a:cubicBezTo>
                    <a:pt x="778" y="1409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2" y="196"/>
                  </a:cubicBezTo>
                  <a:cubicBezTo>
                    <a:pt x="910" y="87"/>
                    <a:pt x="691" y="1"/>
                    <a:pt x="508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9"/>
            <p:cNvSpPr/>
            <p:nvPr/>
          </p:nvSpPr>
          <p:spPr>
            <a:xfrm>
              <a:off x="-544851" y="4134117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5" y="0"/>
                    <a:pt x="168" y="75"/>
                    <a:pt x="137" y="202"/>
                  </a:cubicBezTo>
                  <a:cubicBezTo>
                    <a:pt x="0" y="742"/>
                    <a:pt x="76" y="1389"/>
                    <a:pt x="454" y="1817"/>
                  </a:cubicBezTo>
                  <a:cubicBezTo>
                    <a:pt x="498" y="1866"/>
                    <a:pt x="564" y="1887"/>
                    <a:pt x="634" y="1887"/>
                  </a:cubicBezTo>
                  <a:cubicBezTo>
                    <a:pt x="824" y="1887"/>
                    <a:pt x="1044" y="1736"/>
                    <a:pt x="914" y="1590"/>
                  </a:cubicBezTo>
                  <a:cubicBezTo>
                    <a:pt x="575" y="1207"/>
                    <a:pt x="530" y="652"/>
                    <a:pt x="650" y="170"/>
                  </a:cubicBezTo>
                  <a:cubicBezTo>
                    <a:pt x="679" y="53"/>
                    <a:pt x="586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9"/>
            <p:cNvSpPr/>
            <p:nvPr/>
          </p:nvSpPr>
          <p:spPr>
            <a:xfrm>
              <a:off x="-505797" y="4095123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lnTo>
                    <a:pt x="302" y="69"/>
                  </a:lnTo>
                  <a:cubicBezTo>
                    <a:pt x="57" y="406"/>
                    <a:pt x="1" y="877"/>
                    <a:pt x="298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9"/>
            <p:cNvSpPr/>
            <p:nvPr/>
          </p:nvSpPr>
          <p:spPr>
            <a:xfrm>
              <a:off x="-494403" y="415566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5" y="0"/>
                  </a:moveTo>
                  <a:cubicBezTo>
                    <a:pt x="417" y="0"/>
                    <a:pt x="337" y="20"/>
                    <a:pt x="302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9" y="194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9"/>
            <p:cNvSpPr/>
            <p:nvPr/>
          </p:nvSpPr>
          <p:spPr>
            <a:xfrm>
              <a:off x="-460644" y="4109249"/>
              <a:ext cx="15855" cy="28646"/>
            </a:xfrm>
            <a:custGeom>
              <a:avLst/>
              <a:gdLst/>
              <a:ahLst/>
              <a:cxnLst/>
              <a:rect l="l" t="t" r="r" b="b"/>
              <a:pathLst>
                <a:path w="1045" h="1888" extrusionOk="0">
                  <a:moveTo>
                    <a:pt x="472" y="0"/>
                  </a:moveTo>
                  <a:cubicBezTo>
                    <a:pt x="336" y="0"/>
                    <a:pt x="169" y="74"/>
                    <a:pt x="137" y="202"/>
                  </a:cubicBezTo>
                  <a:cubicBezTo>
                    <a:pt x="1" y="744"/>
                    <a:pt x="75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5"/>
                    <a:pt x="915" y="1588"/>
                  </a:cubicBezTo>
                  <a:cubicBezTo>
                    <a:pt x="576" y="1205"/>
                    <a:pt x="530" y="651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9"/>
            <p:cNvSpPr/>
            <p:nvPr/>
          </p:nvSpPr>
          <p:spPr>
            <a:xfrm>
              <a:off x="-544275" y="419222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7" y="20"/>
                    <a:pt x="303" y="68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3" y="1259"/>
                  </a:cubicBezTo>
                  <a:cubicBezTo>
                    <a:pt x="545" y="895"/>
                    <a:pt x="610" y="495"/>
                    <a:pt x="830" y="194"/>
                  </a:cubicBezTo>
                  <a:cubicBezTo>
                    <a:pt x="908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9"/>
            <p:cNvSpPr/>
            <p:nvPr/>
          </p:nvSpPr>
          <p:spPr>
            <a:xfrm>
              <a:off x="-443074" y="406459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8"/>
                    <a:pt x="297" y="1285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6" y="1410"/>
                    <a:pt x="884" y="1361"/>
                    <a:pt x="812" y="1261"/>
                  </a:cubicBezTo>
                  <a:cubicBezTo>
                    <a:pt x="544" y="896"/>
                    <a:pt x="609" y="496"/>
                    <a:pt x="828" y="195"/>
                  </a:cubicBezTo>
                  <a:cubicBezTo>
                    <a:pt x="908" y="88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9"/>
            <p:cNvSpPr/>
            <p:nvPr/>
          </p:nvSpPr>
          <p:spPr>
            <a:xfrm>
              <a:off x="-588260" y="4304261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3" y="1"/>
                  </a:moveTo>
                  <a:cubicBezTo>
                    <a:pt x="337" y="1"/>
                    <a:pt x="170" y="75"/>
                    <a:pt x="138" y="202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1" y="742"/>
                    <a:pt x="76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6"/>
                    <a:pt x="915" y="1590"/>
                  </a:cubicBezTo>
                  <a:cubicBezTo>
                    <a:pt x="574" y="1207"/>
                    <a:pt x="529" y="653"/>
                    <a:pt x="650" y="170"/>
                  </a:cubicBezTo>
                  <a:cubicBezTo>
                    <a:pt x="680" y="53"/>
                    <a:pt x="587" y="1"/>
                    <a:pt x="473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9"/>
            <p:cNvSpPr/>
            <p:nvPr/>
          </p:nvSpPr>
          <p:spPr>
            <a:xfrm>
              <a:off x="-549221" y="4265283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5"/>
                    <a:pt x="1" y="876"/>
                    <a:pt x="300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1"/>
                  </a:cubicBezTo>
                  <a:cubicBezTo>
                    <a:pt x="547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9"/>
            <p:cNvSpPr/>
            <p:nvPr/>
          </p:nvSpPr>
          <p:spPr>
            <a:xfrm>
              <a:off x="-537811" y="4325806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5" y="0"/>
                  </a:moveTo>
                  <a:cubicBezTo>
                    <a:pt x="417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9" y="1409"/>
                  </a:cubicBezTo>
                  <a:cubicBezTo>
                    <a:pt x="778" y="1409"/>
                    <a:pt x="886" y="1359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09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9"/>
            <p:cNvSpPr/>
            <p:nvPr/>
          </p:nvSpPr>
          <p:spPr>
            <a:xfrm>
              <a:off x="-504022" y="4279393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0"/>
                  </a:moveTo>
                  <a:cubicBezTo>
                    <a:pt x="335" y="0"/>
                    <a:pt x="167" y="74"/>
                    <a:pt x="135" y="202"/>
                  </a:cubicBezTo>
                  <a:lnTo>
                    <a:pt x="135" y="200"/>
                  </a:lnTo>
                  <a:lnTo>
                    <a:pt x="135" y="200"/>
                  </a:lnTo>
                  <a:cubicBezTo>
                    <a:pt x="0" y="742"/>
                    <a:pt x="75" y="1389"/>
                    <a:pt x="453" y="1817"/>
                  </a:cubicBezTo>
                  <a:cubicBezTo>
                    <a:pt x="496" y="1866"/>
                    <a:pt x="563" y="1887"/>
                    <a:pt x="633" y="1887"/>
                  </a:cubicBezTo>
                  <a:cubicBezTo>
                    <a:pt x="823" y="1887"/>
                    <a:pt x="1042" y="1736"/>
                    <a:pt x="913" y="1590"/>
                  </a:cubicBezTo>
                  <a:cubicBezTo>
                    <a:pt x="574" y="1205"/>
                    <a:pt x="529" y="651"/>
                    <a:pt x="648" y="170"/>
                  </a:cubicBezTo>
                  <a:cubicBezTo>
                    <a:pt x="678" y="53"/>
                    <a:pt x="586" y="0"/>
                    <a:pt x="471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9"/>
            <p:cNvSpPr/>
            <p:nvPr/>
          </p:nvSpPr>
          <p:spPr>
            <a:xfrm>
              <a:off x="-587714" y="4362357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9" y="0"/>
                    <a:pt x="339" y="20"/>
                    <a:pt x="304" y="68"/>
                  </a:cubicBezTo>
                  <a:cubicBezTo>
                    <a:pt x="57" y="405"/>
                    <a:pt x="1" y="878"/>
                    <a:pt x="299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0"/>
                  </a:cubicBezTo>
                  <a:cubicBezTo>
                    <a:pt x="547" y="894"/>
                    <a:pt x="612" y="496"/>
                    <a:pt x="832" y="195"/>
                  </a:cubicBezTo>
                  <a:cubicBezTo>
                    <a:pt x="912" y="87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9"/>
            <p:cNvSpPr/>
            <p:nvPr/>
          </p:nvSpPr>
          <p:spPr>
            <a:xfrm>
              <a:off x="-486498" y="4234741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6" y="1"/>
                  </a:moveTo>
                  <a:cubicBezTo>
                    <a:pt x="418" y="1"/>
                    <a:pt x="338" y="21"/>
                    <a:pt x="303" y="68"/>
                  </a:cubicBezTo>
                  <a:cubicBezTo>
                    <a:pt x="56" y="407"/>
                    <a:pt x="0" y="878"/>
                    <a:pt x="298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8" y="1410"/>
                    <a:pt x="886" y="1361"/>
                    <a:pt x="813" y="1261"/>
                  </a:cubicBezTo>
                  <a:cubicBezTo>
                    <a:pt x="545" y="896"/>
                    <a:pt x="612" y="496"/>
                    <a:pt x="830" y="195"/>
                  </a:cubicBezTo>
                  <a:cubicBezTo>
                    <a:pt x="910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9"/>
            <p:cNvSpPr/>
            <p:nvPr/>
          </p:nvSpPr>
          <p:spPr>
            <a:xfrm>
              <a:off x="-431361" y="4221283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3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0" y="743"/>
                    <a:pt x="75" y="1388"/>
                    <a:pt x="453" y="1816"/>
                  </a:cubicBezTo>
                  <a:cubicBezTo>
                    <a:pt x="497" y="1866"/>
                    <a:pt x="564" y="1887"/>
                    <a:pt x="635" y="1887"/>
                  </a:cubicBezTo>
                  <a:cubicBezTo>
                    <a:pt x="825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1"/>
                  </a:cubicBezTo>
                  <a:cubicBezTo>
                    <a:pt x="678" y="53"/>
                    <a:pt x="586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9"/>
            <p:cNvSpPr/>
            <p:nvPr/>
          </p:nvSpPr>
          <p:spPr>
            <a:xfrm>
              <a:off x="-392307" y="418230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8" y="0"/>
                  </a:moveTo>
                  <a:cubicBezTo>
                    <a:pt x="419" y="0"/>
                    <a:pt x="339" y="21"/>
                    <a:pt x="304" y="68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0" y="196"/>
                  </a:cubicBezTo>
                  <a:cubicBezTo>
                    <a:pt x="910" y="87"/>
                    <a:pt x="691" y="0"/>
                    <a:pt x="508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9"/>
            <p:cNvSpPr/>
            <p:nvPr/>
          </p:nvSpPr>
          <p:spPr>
            <a:xfrm>
              <a:off x="-380913" y="4242812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7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5"/>
                    <a:pt x="829" y="196"/>
                  </a:cubicBezTo>
                  <a:cubicBezTo>
                    <a:pt x="908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9"/>
            <p:cNvSpPr/>
            <p:nvPr/>
          </p:nvSpPr>
          <p:spPr>
            <a:xfrm>
              <a:off x="-347123" y="4196385"/>
              <a:ext cx="15825" cy="28661"/>
            </a:xfrm>
            <a:custGeom>
              <a:avLst/>
              <a:gdLst/>
              <a:ahLst/>
              <a:cxnLst/>
              <a:rect l="l" t="t" r="r" b="b"/>
              <a:pathLst>
                <a:path w="1043" h="1889" extrusionOk="0">
                  <a:moveTo>
                    <a:pt x="470" y="1"/>
                  </a:moveTo>
                  <a:cubicBezTo>
                    <a:pt x="333" y="1"/>
                    <a:pt x="165" y="75"/>
                    <a:pt x="133" y="203"/>
                  </a:cubicBezTo>
                  <a:lnTo>
                    <a:pt x="135" y="203"/>
                  </a:lnTo>
                  <a:cubicBezTo>
                    <a:pt x="0" y="745"/>
                    <a:pt x="74" y="1390"/>
                    <a:pt x="451" y="1818"/>
                  </a:cubicBezTo>
                  <a:cubicBezTo>
                    <a:pt x="495" y="1867"/>
                    <a:pt x="562" y="1888"/>
                    <a:pt x="632" y="1888"/>
                  </a:cubicBezTo>
                  <a:cubicBezTo>
                    <a:pt x="823" y="1888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9"/>
            <p:cNvSpPr/>
            <p:nvPr/>
          </p:nvSpPr>
          <p:spPr>
            <a:xfrm>
              <a:off x="-430785" y="4279378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0"/>
                  </a:moveTo>
                  <a:cubicBezTo>
                    <a:pt x="417" y="0"/>
                    <a:pt x="336" y="20"/>
                    <a:pt x="301" y="68"/>
                  </a:cubicBezTo>
                  <a:cubicBezTo>
                    <a:pt x="56" y="406"/>
                    <a:pt x="0" y="876"/>
                    <a:pt x="297" y="1284"/>
                  </a:cubicBezTo>
                  <a:cubicBezTo>
                    <a:pt x="359" y="1367"/>
                    <a:pt x="511" y="1409"/>
                    <a:pt x="638" y="1409"/>
                  </a:cubicBezTo>
                  <a:cubicBezTo>
                    <a:pt x="776" y="1409"/>
                    <a:pt x="884" y="1360"/>
                    <a:pt x="811" y="1259"/>
                  </a:cubicBezTo>
                  <a:cubicBezTo>
                    <a:pt x="545" y="895"/>
                    <a:pt x="610" y="495"/>
                    <a:pt x="828" y="195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9"/>
            <p:cNvSpPr/>
            <p:nvPr/>
          </p:nvSpPr>
          <p:spPr>
            <a:xfrm>
              <a:off x="-329614" y="4151762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0"/>
                  </a:moveTo>
                  <a:cubicBezTo>
                    <a:pt x="418" y="0"/>
                    <a:pt x="338" y="21"/>
                    <a:pt x="304" y="68"/>
                  </a:cubicBezTo>
                  <a:cubicBezTo>
                    <a:pt x="55" y="406"/>
                    <a:pt x="1" y="877"/>
                    <a:pt x="299" y="1285"/>
                  </a:cubicBezTo>
                  <a:cubicBezTo>
                    <a:pt x="360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2" y="1261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09" y="87"/>
                    <a:pt x="690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9"/>
            <p:cNvSpPr/>
            <p:nvPr/>
          </p:nvSpPr>
          <p:spPr>
            <a:xfrm>
              <a:off x="-687033" y="4144965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0"/>
                  </a:moveTo>
                  <a:cubicBezTo>
                    <a:pt x="418" y="0"/>
                    <a:pt x="337" y="21"/>
                    <a:pt x="303" y="68"/>
                  </a:cubicBezTo>
                  <a:cubicBezTo>
                    <a:pt x="55" y="406"/>
                    <a:pt x="1" y="877"/>
                    <a:pt x="297" y="1285"/>
                  </a:cubicBezTo>
                  <a:cubicBezTo>
                    <a:pt x="358" y="1368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11" y="495"/>
                    <a:pt x="829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9"/>
            <p:cNvSpPr/>
            <p:nvPr/>
          </p:nvSpPr>
          <p:spPr>
            <a:xfrm>
              <a:off x="-731852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7" y="1"/>
                    <a:pt x="337" y="21"/>
                    <a:pt x="303" y="68"/>
                  </a:cubicBezTo>
                  <a:cubicBezTo>
                    <a:pt x="55" y="406"/>
                    <a:pt x="0" y="876"/>
                    <a:pt x="298" y="1285"/>
                  </a:cubicBezTo>
                  <a:cubicBezTo>
                    <a:pt x="359" y="1369"/>
                    <a:pt x="511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30" y="195"/>
                  </a:cubicBezTo>
                  <a:cubicBezTo>
                    <a:pt x="909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9"/>
            <p:cNvSpPr/>
            <p:nvPr/>
          </p:nvSpPr>
          <p:spPr>
            <a:xfrm>
              <a:off x="-629256" y="3976884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8"/>
                    <a:pt x="298" y="1285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7"/>
                    <a:pt x="829" y="196"/>
                  </a:cubicBezTo>
                  <a:cubicBezTo>
                    <a:pt x="909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9"/>
            <p:cNvSpPr/>
            <p:nvPr/>
          </p:nvSpPr>
          <p:spPr>
            <a:xfrm>
              <a:off x="-568399" y="3979175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6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4"/>
                    <a:pt x="612" y="496"/>
                    <a:pt x="830" y="195"/>
                  </a:cubicBezTo>
                  <a:cubicBezTo>
                    <a:pt x="910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9"/>
            <p:cNvSpPr/>
            <p:nvPr/>
          </p:nvSpPr>
          <p:spPr>
            <a:xfrm>
              <a:off x="-486710" y="3993331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8" y="21"/>
                    <a:pt x="303" y="68"/>
                  </a:cubicBezTo>
                  <a:cubicBezTo>
                    <a:pt x="55" y="406"/>
                    <a:pt x="1" y="877"/>
                    <a:pt x="297" y="1284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6" y="895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9"/>
            <p:cNvSpPr/>
            <p:nvPr/>
          </p:nvSpPr>
          <p:spPr>
            <a:xfrm>
              <a:off x="-392307" y="4084609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9"/>
            <p:cNvSpPr/>
            <p:nvPr/>
          </p:nvSpPr>
          <p:spPr>
            <a:xfrm>
              <a:off x="-424033" y="4151186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4" y="1"/>
                  </a:moveTo>
                  <a:cubicBezTo>
                    <a:pt x="415" y="1"/>
                    <a:pt x="335" y="21"/>
                    <a:pt x="300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6" y="1409"/>
                    <a:pt x="883" y="1360"/>
                    <a:pt x="810" y="1260"/>
                  </a:cubicBezTo>
                  <a:cubicBezTo>
                    <a:pt x="544" y="895"/>
                    <a:pt x="609" y="495"/>
                    <a:pt x="828" y="196"/>
                  </a:cubicBezTo>
                  <a:cubicBezTo>
                    <a:pt x="908" y="87"/>
                    <a:pt x="688" y="1"/>
                    <a:pt x="504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9"/>
            <p:cNvSpPr/>
            <p:nvPr/>
          </p:nvSpPr>
          <p:spPr>
            <a:xfrm>
              <a:off x="-654184" y="434718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1"/>
                  </a:moveTo>
                  <a:cubicBezTo>
                    <a:pt x="418" y="1"/>
                    <a:pt x="337" y="21"/>
                    <a:pt x="303" y="69"/>
                  </a:cubicBezTo>
                  <a:cubicBezTo>
                    <a:pt x="55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2" y="496"/>
                    <a:pt x="830" y="196"/>
                  </a:cubicBezTo>
                  <a:cubicBezTo>
                    <a:pt x="909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9"/>
            <p:cNvSpPr/>
            <p:nvPr/>
          </p:nvSpPr>
          <p:spPr>
            <a:xfrm>
              <a:off x="-488728" y="4357865"/>
              <a:ext cx="13837" cy="21408"/>
            </a:xfrm>
            <a:custGeom>
              <a:avLst/>
              <a:gdLst/>
              <a:ahLst/>
              <a:cxnLst/>
              <a:rect l="l" t="t" r="r" b="b"/>
              <a:pathLst>
                <a:path w="912" h="1411" extrusionOk="0">
                  <a:moveTo>
                    <a:pt x="507" y="1"/>
                  </a:moveTo>
                  <a:cubicBezTo>
                    <a:pt x="419" y="1"/>
                    <a:pt x="339" y="21"/>
                    <a:pt x="305" y="69"/>
                  </a:cubicBezTo>
                  <a:lnTo>
                    <a:pt x="303" y="69"/>
                  </a:lnTo>
                  <a:cubicBezTo>
                    <a:pt x="58" y="406"/>
                    <a:pt x="0" y="877"/>
                    <a:pt x="299" y="1286"/>
                  </a:cubicBezTo>
                  <a:cubicBezTo>
                    <a:pt x="359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3" y="1261"/>
                  </a:cubicBezTo>
                  <a:cubicBezTo>
                    <a:pt x="547" y="895"/>
                    <a:pt x="612" y="497"/>
                    <a:pt x="831" y="196"/>
                  </a:cubicBezTo>
                  <a:cubicBezTo>
                    <a:pt x="911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9"/>
            <p:cNvSpPr/>
            <p:nvPr/>
          </p:nvSpPr>
          <p:spPr>
            <a:xfrm>
              <a:off x="-443560" y="4337125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9"/>
            <p:cNvSpPr/>
            <p:nvPr/>
          </p:nvSpPr>
          <p:spPr>
            <a:xfrm>
              <a:off x="-377802" y="4299102"/>
              <a:ext cx="13761" cy="21393"/>
            </a:xfrm>
            <a:custGeom>
              <a:avLst/>
              <a:gdLst/>
              <a:ahLst/>
              <a:cxnLst/>
              <a:rect l="l" t="t" r="r" b="b"/>
              <a:pathLst>
                <a:path w="907" h="1410" extrusionOk="0">
                  <a:moveTo>
                    <a:pt x="504" y="0"/>
                  </a:moveTo>
                  <a:cubicBezTo>
                    <a:pt x="416" y="0"/>
                    <a:pt x="336" y="21"/>
                    <a:pt x="301" y="68"/>
                  </a:cubicBezTo>
                  <a:cubicBezTo>
                    <a:pt x="53" y="406"/>
                    <a:pt x="0" y="877"/>
                    <a:pt x="297" y="1285"/>
                  </a:cubicBezTo>
                  <a:cubicBezTo>
                    <a:pt x="357" y="1368"/>
                    <a:pt x="510" y="1409"/>
                    <a:pt x="637" y="1409"/>
                  </a:cubicBezTo>
                  <a:cubicBezTo>
                    <a:pt x="775" y="1409"/>
                    <a:pt x="883" y="1360"/>
                    <a:pt x="810" y="1260"/>
                  </a:cubicBezTo>
                  <a:cubicBezTo>
                    <a:pt x="543" y="895"/>
                    <a:pt x="608" y="495"/>
                    <a:pt x="828" y="196"/>
                  </a:cubicBezTo>
                  <a:cubicBezTo>
                    <a:pt x="907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9"/>
            <p:cNvSpPr/>
            <p:nvPr/>
          </p:nvSpPr>
          <p:spPr>
            <a:xfrm>
              <a:off x="-341525" y="4348003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6"/>
                    <a:pt x="297" y="1285"/>
                  </a:cubicBezTo>
                  <a:cubicBezTo>
                    <a:pt x="358" y="1368"/>
                    <a:pt x="509" y="1409"/>
                    <a:pt x="636" y="1409"/>
                  </a:cubicBezTo>
                  <a:cubicBezTo>
                    <a:pt x="775" y="1409"/>
                    <a:pt x="884" y="1359"/>
                    <a:pt x="810" y="1259"/>
                  </a:cubicBezTo>
                  <a:cubicBezTo>
                    <a:pt x="544" y="894"/>
                    <a:pt x="610" y="495"/>
                    <a:pt x="828" y="195"/>
                  </a:cubicBezTo>
                  <a:cubicBezTo>
                    <a:pt x="908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9"/>
            <p:cNvSpPr/>
            <p:nvPr/>
          </p:nvSpPr>
          <p:spPr>
            <a:xfrm>
              <a:off x="-318220" y="4268666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2"/>
                  </a:cubicBezTo>
                  <a:cubicBezTo>
                    <a:pt x="546" y="897"/>
                    <a:pt x="611" y="497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9"/>
            <p:cNvSpPr/>
            <p:nvPr/>
          </p:nvSpPr>
          <p:spPr>
            <a:xfrm>
              <a:off x="-294930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6"/>
                    <a:pt x="0" y="876"/>
                    <a:pt x="297" y="1285"/>
                  </a:cubicBezTo>
                  <a:cubicBezTo>
                    <a:pt x="359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69"/>
          <p:cNvGrpSpPr/>
          <p:nvPr/>
        </p:nvGrpSpPr>
        <p:grpSpPr>
          <a:xfrm>
            <a:off x="4037276" y="2736442"/>
            <a:ext cx="818632" cy="883404"/>
            <a:chOff x="-1987787" y="4182517"/>
            <a:chExt cx="818632" cy="883404"/>
          </a:xfrm>
        </p:grpSpPr>
        <p:sp>
          <p:nvSpPr>
            <p:cNvPr id="2239" name="Google Shape;2239;p69"/>
            <p:cNvSpPr/>
            <p:nvPr/>
          </p:nvSpPr>
          <p:spPr>
            <a:xfrm>
              <a:off x="-1685262" y="4921236"/>
              <a:ext cx="72843" cy="144685"/>
            </a:xfrm>
            <a:custGeom>
              <a:avLst/>
              <a:gdLst/>
              <a:ahLst/>
              <a:cxnLst/>
              <a:rect l="l" t="t" r="r" b="b"/>
              <a:pathLst>
                <a:path w="4801" h="9536" extrusionOk="0">
                  <a:moveTo>
                    <a:pt x="4214" y="0"/>
                  </a:moveTo>
                  <a:cubicBezTo>
                    <a:pt x="3798" y="0"/>
                    <a:pt x="3313" y="233"/>
                    <a:pt x="3313" y="580"/>
                  </a:cubicBezTo>
                  <a:lnTo>
                    <a:pt x="3313" y="5755"/>
                  </a:lnTo>
                  <a:cubicBezTo>
                    <a:pt x="3313" y="5806"/>
                    <a:pt x="3317" y="5842"/>
                    <a:pt x="3324" y="5867"/>
                  </a:cubicBezTo>
                  <a:lnTo>
                    <a:pt x="3324" y="5867"/>
                  </a:lnTo>
                  <a:cubicBezTo>
                    <a:pt x="3306" y="5882"/>
                    <a:pt x="3286" y="5902"/>
                    <a:pt x="3263" y="5926"/>
                  </a:cubicBezTo>
                  <a:lnTo>
                    <a:pt x="2149" y="7085"/>
                  </a:lnTo>
                  <a:cubicBezTo>
                    <a:pt x="1564" y="7694"/>
                    <a:pt x="979" y="8304"/>
                    <a:pt x="393" y="8914"/>
                  </a:cubicBezTo>
                  <a:cubicBezTo>
                    <a:pt x="1" y="9322"/>
                    <a:pt x="401" y="9535"/>
                    <a:pt x="863" y="9535"/>
                  </a:cubicBezTo>
                  <a:cubicBezTo>
                    <a:pt x="1146" y="9535"/>
                    <a:pt x="1452" y="9455"/>
                    <a:pt x="1611" y="9289"/>
                  </a:cubicBezTo>
                  <a:cubicBezTo>
                    <a:pt x="2197" y="8679"/>
                    <a:pt x="2781" y="8069"/>
                    <a:pt x="3367" y="7461"/>
                  </a:cubicBezTo>
                  <a:cubicBezTo>
                    <a:pt x="3670" y="7144"/>
                    <a:pt x="4800" y="6336"/>
                    <a:pt x="4800" y="5824"/>
                  </a:cubicBezTo>
                  <a:lnTo>
                    <a:pt x="4800" y="445"/>
                  </a:lnTo>
                  <a:cubicBezTo>
                    <a:pt x="4800" y="132"/>
                    <a:pt x="4527" y="0"/>
                    <a:pt x="4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9"/>
            <p:cNvSpPr/>
            <p:nvPr/>
          </p:nvSpPr>
          <p:spPr>
            <a:xfrm>
              <a:off x="-1635390" y="5004806"/>
              <a:ext cx="68701" cy="60690"/>
            </a:xfrm>
            <a:custGeom>
              <a:avLst/>
              <a:gdLst/>
              <a:ahLst/>
              <a:cxnLst/>
              <a:rect l="l" t="t" r="r" b="b"/>
              <a:pathLst>
                <a:path w="4528" h="4000" extrusionOk="0">
                  <a:moveTo>
                    <a:pt x="1051" y="1"/>
                  </a:moveTo>
                  <a:cubicBezTo>
                    <a:pt x="603" y="1"/>
                    <a:pt x="0" y="264"/>
                    <a:pt x="32" y="609"/>
                  </a:cubicBezTo>
                  <a:cubicBezTo>
                    <a:pt x="132" y="1670"/>
                    <a:pt x="230" y="2731"/>
                    <a:pt x="330" y="3790"/>
                  </a:cubicBezTo>
                  <a:cubicBezTo>
                    <a:pt x="343" y="3937"/>
                    <a:pt x="516" y="4000"/>
                    <a:pt x="739" y="4000"/>
                  </a:cubicBezTo>
                  <a:cubicBezTo>
                    <a:pt x="1187" y="4000"/>
                    <a:pt x="1837" y="3745"/>
                    <a:pt x="1806" y="3395"/>
                  </a:cubicBezTo>
                  <a:lnTo>
                    <a:pt x="1804" y="3395"/>
                  </a:lnTo>
                  <a:lnTo>
                    <a:pt x="1726" y="2555"/>
                  </a:lnTo>
                  <a:lnTo>
                    <a:pt x="1726" y="2555"/>
                  </a:lnTo>
                  <a:cubicBezTo>
                    <a:pt x="2113" y="2994"/>
                    <a:pt x="2500" y="3434"/>
                    <a:pt x="2888" y="3873"/>
                  </a:cubicBezTo>
                  <a:cubicBezTo>
                    <a:pt x="2961" y="3957"/>
                    <a:pt x="3095" y="3992"/>
                    <a:pt x="3252" y="3992"/>
                  </a:cubicBezTo>
                  <a:cubicBezTo>
                    <a:pt x="3765" y="3992"/>
                    <a:pt x="4527" y="3615"/>
                    <a:pt x="4262" y="3313"/>
                  </a:cubicBezTo>
                  <a:cubicBezTo>
                    <a:pt x="3327" y="2254"/>
                    <a:pt x="2393" y="1193"/>
                    <a:pt x="1457" y="132"/>
                  </a:cubicBezTo>
                  <a:cubicBezTo>
                    <a:pt x="1377" y="41"/>
                    <a:pt x="1226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9"/>
            <p:cNvSpPr/>
            <p:nvPr/>
          </p:nvSpPr>
          <p:spPr>
            <a:xfrm>
              <a:off x="-1500188" y="4921236"/>
              <a:ext cx="72828" cy="144685"/>
            </a:xfrm>
            <a:custGeom>
              <a:avLst/>
              <a:gdLst/>
              <a:ahLst/>
              <a:cxnLst/>
              <a:rect l="l" t="t" r="r" b="b"/>
              <a:pathLst>
                <a:path w="4800" h="9536" extrusionOk="0">
                  <a:moveTo>
                    <a:pt x="587" y="0"/>
                  </a:moveTo>
                  <a:cubicBezTo>
                    <a:pt x="274" y="0"/>
                    <a:pt x="1" y="132"/>
                    <a:pt x="1" y="445"/>
                  </a:cubicBezTo>
                  <a:lnTo>
                    <a:pt x="1" y="5824"/>
                  </a:lnTo>
                  <a:cubicBezTo>
                    <a:pt x="1" y="6336"/>
                    <a:pt x="1131" y="7144"/>
                    <a:pt x="1434" y="7461"/>
                  </a:cubicBezTo>
                  <a:cubicBezTo>
                    <a:pt x="2020" y="8069"/>
                    <a:pt x="2604" y="8679"/>
                    <a:pt x="3190" y="9289"/>
                  </a:cubicBezTo>
                  <a:cubicBezTo>
                    <a:pt x="3349" y="9455"/>
                    <a:pt x="3655" y="9535"/>
                    <a:pt x="3938" y="9535"/>
                  </a:cubicBezTo>
                  <a:cubicBezTo>
                    <a:pt x="4399" y="9535"/>
                    <a:pt x="4799" y="9322"/>
                    <a:pt x="4408" y="8914"/>
                  </a:cubicBezTo>
                  <a:cubicBezTo>
                    <a:pt x="3823" y="8304"/>
                    <a:pt x="3238" y="7694"/>
                    <a:pt x="2653" y="7085"/>
                  </a:cubicBezTo>
                  <a:cubicBezTo>
                    <a:pt x="2282" y="6698"/>
                    <a:pt x="1911" y="6312"/>
                    <a:pt x="1540" y="5926"/>
                  </a:cubicBezTo>
                  <a:cubicBezTo>
                    <a:pt x="1516" y="5901"/>
                    <a:pt x="1496" y="5881"/>
                    <a:pt x="1478" y="5866"/>
                  </a:cubicBezTo>
                  <a:lnTo>
                    <a:pt x="1478" y="5866"/>
                  </a:lnTo>
                  <a:cubicBezTo>
                    <a:pt x="1485" y="5841"/>
                    <a:pt x="1489" y="5805"/>
                    <a:pt x="1489" y="5755"/>
                  </a:cubicBezTo>
                  <a:lnTo>
                    <a:pt x="1489" y="580"/>
                  </a:lnTo>
                  <a:cubicBezTo>
                    <a:pt x="1489" y="233"/>
                    <a:pt x="1003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9"/>
            <p:cNvSpPr/>
            <p:nvPr/>
          </p:nvSpPr>
          <p:spPr>
            <a:xfrm>
              <a:off x="-1545918" y="5004806"/>
              <a:ext cx="68716" cy="60690"/>
            </a:xfrm>
            <a:custGeom>
              <a:avLst/>
              <a:gdLst/>
              <a:ahLst/>
              <a:cxnLst/>
              <a:rect l="l" t="t" r="r" b="b"/>
              <a:pathLst>
                <a:path w="4529" h="4000" extrusionOk="0">
                  <a:moveTo>
                    <a:pt x="3478" y="1"/>
                  </a:moveTo>
                  <a:cubicBezTo>
                    <a:pt x="3303" y="1"/>
                    <a:pt x="3152" y="41"/>
                    <a:pt x="3072" y="132"/>
                  </a:cubicBezTo>
                  <a:cubicBezTo>
                    <a:pt x="2137" y="1193"/>
                    <a:pt x="1202" y="2254"/>
                    <a:pt x="266" y="3313"/>
                  </a:cubicBezTo>
                  <a:cubicBezTo>
                    <a:pt x="1" y="3615"/>
                    <a:pt x="763" y="3992"/>
                    <a:pt x="1276" y="3992"/>
                  </a:cubicBezTo>
                  <a:cubicBezTo>
                    <a:pt x="1433" y="3992"/>
                    <a:pt x="1567" y="3957"/>
                    <a:pt x="1640" y="3873"/>
                  </a:cubicBezTo>
                  <a:cubicBezTo>
                    <a:pt x="2028" y="3434"/>
                    <a:pt x="2416" y="2994"/>
                    <a:pt x="2803" y="2555"/>
                  </a:cubicBezTo>
                  <a:lnTo>
                    <a:pt x="2803" y="2555"/>
                  </a:lnTo>
                  <a:cubicBezTo>
                    <a:pt x="2777" y="2835"/>
                    <a:pt x="2751" y="3115"/>
                    <a:pt x="2724" y="3395"/>
                  </a:cubicBezTo>
                  <a:cubicBezTo>
                    <a:pt x="2692" y="3745"/>
                    <a:pt x="3342" y="4000"/>
                    <a:pt x="3790" y="4000"/>
                  </a:cubicBezTo>
                  <a:cubicBezTo>
                    <a:pt x="4013" y="4000"/>
                    <a:pt x="4185" y="3937"/>
                    <a:pt x="4198" y="3790"/>
                  </a:cubicBezTo>
                  <a:cubicBezTo>
                    <a:pt x="4298" y="2731"/>
                    <a:pt x="4398" y="1670"/>
                    <a:pt x="4497" y="609"/>
                  </a:cubicBezTo>
                  <a:cubicBezTo>
                    <a:pt x="4528" y="264"/>
                    <a:pt x="3925" y="1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9"/>
            <p:cNvSpPr/>
            <p:nvPr/>
          </p:nvSpPr>
          <p:spPr>
            <a:xfrm>
              <a:off x="-1910968" y="4182517"/>
              <a:ext cx="661248" cy="776453"/>
            </a:xfrm>
            <a:custGeom>
              <a:avLst/>
              <a:gdLst/>
              <a:ahLst/>
              <a:cxnLst/>
              <a:rect l="l" t="t" r="r" b="b"/>
              <a:pathLst>
                <a:path w="43582" h="51175" extrusionOk="0">
                  <a:moveTo>
                    <a:pt x="8037" y="1"/>
                  </a:moveTo>
                  <a:cubicBezTo>
                    <a:pt x="8019" y="1"/>
                    <a:pt x="8002" y="1"/>
                    <a:pt x="7984" y="3"/>
                  </a:cubicBezTo>
                  <a:cubicBezTo>
                    <a:pt x="7984" y="3"/>
                    <a:pt x="3124" y="14840"/>
                    <a:pt x="1557" y="24766"/>
                  </a:cubicBezTo>
                  <a:cubicBezTo>
                    <a:pt x="0" y="34622"/>
                    <a:pt x="6912" y="51174"/>
                    <a:pt x="22540" y="51174"/>
                  </a:cubicBezTo>
                  <a:cubicBezTo>
                    <a:pt x="22650" y="51174"/>
                    <a:pt x="22760" y="51174"/>
                    <a:pt x="22870" y="51172"/>
                  </a:cubicBezTo>
                  <a:cubicBezTo>
                    <a:pt x="38729" y="50936"/>
                    <a:pt x="43582" y="38080"/>
                    <a:pt x="43120" y="28750"/>
                  </a:cubicBezTo>
                  <a:cubicBezTo>
                    <a:pt x="42660" y="19420"/>
                    <a:pt x="36544" y="950"/>
                    <a:pt x="35837" y="284"/>
                  </a:cubicBezTo>
                  <a:cubicBezTo>
                    <a:pt x="35802" y="252"/>
                    <a:pt x="35759" y="236"/>
                    <a:pt x="35707" y="236"/>
                  </a:cubicBezTo>
                  <a:cubicBezTo>
                    <a:pt x="34699" y="236"/>
                    <a:pt x="30594" y="6148"/>
                    <a:pt x="29660" y="6941"/>
                  </a:cubicBezTo>
                  <a:cubicBezTo>
                    <a:pt x="29223" y="7314"/>
                    <a:pt x="26538" y="7382"/>
                    <a:pt x="23505" y="7382"/>
                  </a:cubicBezTo>
                  <a:cubicBezTo>
                    <a:pt x="21738" y="7382"/>
                    <a:pt x="19853" y="7359"/>
                    <a:pt x="18226" y="7359"/>
                  </a:cubicBezTo>
                  <a:cubicBezTo>
                    <a:pt x="16382" y="7359"/>
                    <a:pt x="14867" y="7389"/>
                    <a:pt x="14229" y="7516"/>
                  </a:cubicBezTo>
                  <a:cubicBezTo>
                    <a:pt x="14173" y="7528"/>
                    <a:pt x="14116" y="7533"/>
                    <a:pt x="14060" y="7533"/>
                  </a:cubicBezTo>
                  <a:cubicBezTo>
                    <a:pt x="11965" y="7533"/>
                    <a:pt x="9821" y="1"/>
                    <a:pt x="8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9"/>
            <p:cNvSpPr/>
            <p:nvPr/>
          </p:nvSpPr>
          <p:spPr>
            <a:xfrm>
              <a:off x="-1834028" y="4612657"/>
              <a:ext cx="536940" cy="346312"/>
            </a:xfrm>
            <a:custGeom>
              <a:avLst/>
              <a:gdLst/>
              <a:ahLst/>
              <a:cxnLst/>
              <a:rect l="l" t="t" r="r" b="b"/>
              <a:pathLst>
                <a:path w="35389" h="22825" extrusionOk="0">
                  <a:moveTo>
                    <a:pt x="17275" y="0"/>
                  </a:moveTo>
                  <a:cubicBezTo>
                    <a:pt x="8714" y="0"/>
                    <a:pt x="1466" y="5237"/>
                    <a:pt x="1" y="12457"/>
                  </a:cubicBezTo>
                  <a:cubicBezTo>
                    <a:pt x="3434" y="18239"/>
                    <a:pt x="9244" y="22824"/>
                    <a:pt x="17470" y="22824"/>
                  </a:cubicBezTo>
                  <a:cubicBezTo>
                    <a:pt x="17579" y="22824"/>
                    <a:pt x="17689" y="22824"/>
                    <a:pt x="17799" y="22822"/>
                  </a:cubicBezTo>
                  <a:cubicBezTo>
                    <a:pt x="26994" y="22686"/>
                    <a:pt x="32484" y="18304"/>
                    <a:pt x="35388" y="12828"/>
                  </a:cubicBezTo>
                  <a:cubicBezTo>
                    <a:pt x="33835" y="6117"/>
                    <a:pt x="27263" y="742"/>
                    <a:pt x="18990" y="70"/>
                  </a:cubicBezTo>
                  <a:cubicBezTo>
                    <a:pt x="18414" y="23"/>
                    <a:pt x="17842" y="0"/>
                    <a:pt x="17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9"/>
            <p:cNvSpPr/>
            <p:nvPr/>
          </p:nvSpPr>
          <p:spPr>
            <a:xfrm>
              <a:off x="-1831586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0" y="3615"/>
                    <a:pt x="0" y="8072"/>
                  </a:cubicBezTo>
                  <a:cubicBezTo>
                    <a:pt x="0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9"/>
            <p:cNvSpPr/>
            <p:nvPr/>
          </p:nvSpPr>
          <p:spPr>
            <a:xfrm>
              <a:off x="-1729717" y="4436262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9"/>
            <p:cNvSpPr/>
            <p:nvPr/>
          </p:nvSpPr>
          <p:spPr>
            <a:xfrm>
              <a:off x="-1573350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1" y="3615"/>
                    <a:pt x="1" y="8072"/>
                  </a:cubicBezTo>
                  <a:cubicBezTo>
                    <a:pt x="1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9"/>
            <p:cNvSpPr/>
            <p:nvPr/>
          </p:nvSpPr>
          <p:spPr>
            <a:xfrm>
              <a:off x="-1471482" y="4436262"/>
              <a:ext cx="41269" cy="68064"/>
            </a:xfrm>
            <a:custGeom>
              <a:avLst/>
              <a:gdLst/>
              <a:ahLst/>
              <a:cxnLst/>
              <a:rect l="l" t="t" r="r" b="b"/>
              <a:pathLst>
                <a:path w="2720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9"/>
            <p:cNvSpPr/>
            <p:nvPr/>
          </p:nvSpPr>
          <p:spPr>
            <a:xfrm>
              <a:off x="-1646178" y="4510789"/>
              <a:ext cx="129649" cy="76318"/>
            </a:xfrm>
            <a:custGeom>
              <a:avLst/>
              <a:gdLst/>
              <a:ahLst/>
              <a:cxnLst/>
              <a:rect l="l" t="t" r="r" b="b"/>
              <a:pathLst>
                <a:path w="8545" h="5030" extrusionOk="0">
                  <a:moveTo>
                    <a:pt x="5264" y="1"/>
                  </a:moveTo>
                  <a:cubicBezTo>
                    <a:pt x="4974" y="1"/>
                    <a:pt x="4787" y="5"/>
                    <a:pt x="4787" y="5"/>
                  </a:cubicBezTo>
                  <a:cubicBezTo>
                    <a:pt x="4787" y="5"/>
                    <a:pt x="667" y="421"/>
                    <a:pt x="334" y="919"/>
                  </a:cubicBezTo>
                  <a:cubicBezTo>
                    <a:pt x="1" y="1417"/>
                    <a:pt x="4001" y="4703"/>
                    <a:pt x="4787" y="5013"/>
                  </a:cubicBezTo>
                  <a:cubicBezTo>
                    <a:pt x="4815" y="5024"/>
                    <a:pt x="4845" y="5029"/>
                    <a:pt x="4877" y="5029"/>
                  </a:cubicBezTo>
                  <a:cubicBezTo>
                    <a:pt x="5767" y="5029"/>
                    <a:pt x="8401" y="1064"/>
                    <a:pt x="8480" y="503"/>
                  </a:cubicBezTo>
                  <a:cubicBezTo>
                    <a:pt x="8545" y="51"/>
                    <a:pt x="6277" y="1"/>
                    <a:pt x="5264" y="1"/>
                  </a:cubicBezTo>
                  <a:close/>
                </a:path>
              </a:pathLst>
            </a:custGeom>
            <a:solidFill>
              <a:srgbClr val="F1A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9"/>
            <p:cNvSpPr/>
            <p:nvPr/>
          </p:nvSpPr>
          <p:spPr>
            <a:xfrm>
              <a:off x="-1748243" y="4685409"/>
              <a:ext cx="73329" cy="71311"/>
            </a:xfrm>
            <a:custGeom>
              <a:avLst/>
              <a:gdLst/>
              <a:ahLst/>
              <a:cxnLst/>
              <a:rect l="l" t="t" r="r" b="b"/>
              <a:pathLst>
                <a:path w="4833" h="4700" extrusionOk="0">
                  <a:moveTo>
                    <a:pt x="4771" y="0"/>
                  </a:moveTo>
                  <a:cubicBezTo>
                    <a:pt x="4771" y="1"/>
                    <a:pt x="4497" y="476"/>
                    <a:pt x="4176" y="1186"/>
                  </a:cubicBezTo>
                  <a:cubicBezTo>
                    <a:pt x="4010" y="1540"/>
                    <a:pt x="3830" y="1953"/>
                    <a:pt x="3636" y="2383"/>
                  </a:cubicBezTo>
                  <a:cubicBezTo>
                    <a:pt x="3542" y="2598"/>
                    <a:pt x="3427" y="2810"/>
                    <a:pt x="3324" y="3022"/>
                  </a:cubicBezTo>
                  <a:cubicBezTo>
                    <a:pt x="3223" y="3215"/>
                    <a:pt x="3080" y="3460"/>
                    <a:pt x="3003" y="3550"/>
                  </a:cubicBezTo>
                  <a:cubicBezTo>
                    <a:pt x="2977" y="3574"/>
                    <a:pt x="3005" y="3588"/>
                    <a:pt x="2933" y="3636"/>
                  </a:cubicBezTo>
                  <a:lnTo>
                    <a:pt x="2863" y="3694"/>
                  </a:lnTo>
                  <a:lnTo>
                    <a:pt x="2863" y="3694"/>
                  </a:lnTo>
                  <a:cubicBezTo>
                    <a:pt x="2838" y="3703"/>
                    <a:pt x="2811" y="3707"/>
                    <a:pt x="2784" y="3707"/>
                  </a:cubicBezTo>
                  <a:cubicBezTo>
                    <a:pt x="2781" y="3707"/>
                    <a:pt x="2777" y="3707"/>
                    <a:pt x="2773" y="3707"/>
                  </a:cubicBezTo>
                  <a:cubicBezTo>
                    <a:pt x="2635" y="3697"/>
                    <a:pt x="2420" y="3622"/>
                    <a:pt x="2231" y="3536"/>
                  </a:cubicBezTo>
                  <a:cubicBezTo>
                    <a:pt x="2039" y="3435"/>
                    <a:pt x="1841" y="3341"/>
                    <a:pt x="1655" y="3229"/>
                  </a:cubicBezTo>
                  <a:cubicBezTo>
                    <a:pt x="1468" y="3115"/>
                    <a:pt x="1291" y="3009"/>
                    <a:pt x="1129" y="2911"/>
                  </a:cubicBezTo>
                  <a:lnTo>
                    <a:pt x="321" y="2415"/>
                  </a:lnTo>
                  <a:cubicBezTo>
                    <a:pt x="120" y="2295"/>
                    <a:pt x="0" y="2228"/>
                    <a:pt x="0" y="2228"/>
                  </a:cubicBezTo>
                  <a:lnTo>
                    <a:pt x="0" y="2228"/>
                  </a:lnTo>
                  <a:cubicBezTo>
                    <a:pt x="0" y="2229"/>
                    <a:pt x="224" y="2731"/>
                    <a:pt x="746" y="3350"/>
                  </a:cubicBezTo>
                  <a:cubicBezTo>
                    <a:pt x="1007" y="3662"/>
                    <a:pt x="1335" y="4005"/>
                    <a:pt x="1785" y="4311"/>
                  </a:cubicBezTo>
                  <a:cubicBezTo>
                    <a:pt x="2022" y="4452"/>
                    <a:pt x="2261" y="4620"/>
                    <a:pt x="2637" y="4685"/>
                  </a:cubicBezTo>
                  <a:cubicBezTo>
                    <a:pt x="2704" y="4693"/>
                    <a:pt x="2775" y="4700"/>
                    <a:pt x="2850" y="4700"/>
                  </a:cubicBezTo>
                  <a:cubicBezTo>
                    <a:pt x="2989" y="4700"/>
                    <a:pt x="3140" y="4677"/>
                    <a:pt x="3301" y="4603"/>
                  </a:cubicBezTo>
                  <a:lnTo>
                    <a:pt x="3345" y="4585"/>
                  </a:lnTo>
                  <a:lnTo>
                    <a:pt x="3366" y="4574"/>
                  </a:lnTo>
                  <a:lnTo>
                    <a:pt x="3433" y="4531"/>
                  </a:lnTo>
                  <a:lnTo>
                    <a:pt x="3471" y="4500"/>
                  </a:lnTo>
                  <a:lnTo>
                    <a:pt x="3548" y="4441"/>
                  </a:lnTo>
                  <a:cubicBezTo>
                    <a:pt x="3589" y="4419"/>
                    <a:pt x="3681" y="4313"/>
                    <a:pt x="3745" y="4245"/>
                  </a:cubicBezTo>
                  <a:cubicBezTo>
                    <a:pt x="4001" y="3931"/>
                    <a:pt x="4096" y="3709"/>
                    <a:pt x="4217" y="3442"/>
                  </a:cubicBezTo>
                  <a:cubicBezTo>
                    <a:pt x="4329" y="3188"/>
                    <a:pt x="4403" y="2932"/>
                    <a:pt x="4477" y="2690"/>
                  </a:cubicBezTo>
                  <a:cubicBezTo>
                    <a:pt x="4603" y="2248"/>
                    <a:pt x="4691" y="1797"/>
                    <a:pt x="4739" y="1341"/>
                  </a:cubicBezTo>
                  <a:cubicBezTo>
                    <a:pt x="4833" y="547"/>
                    <a:pt x="4771" y="1"/>
                    <a:pt x="4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9"/>
            <p:cNvSpPr/>
            <p:nvPr/>
          </p:nvSpPr>
          <p:spPr>
            <a:xfrm>
              <a:off x="-1622888" y="4666095"/>
              <a:ext cx="110183" cy="62723"/>
            </a:xfrm>
            <a:custGeom>
              <a:avLst/>
              <a:gdLst/>
              <a:ahLst/>
              <a:cxnLst/>
              <a:rect l="l" t="t" r="r" b="b"/>
              <a:pathLst>
                <a:path w="7262" h="4134" extrusionOk="0">
                  <a:moveTo>
                    <a:pt x="7261" y="1"/>
                  </a:moveTo>
                  <a:cubicBezTo>
                    <a:pt x="7261" y="1"/>
                    <a:pt x="6763" y="458"/>
                    <a:pt x="6078" y="1152"/>
                  </a:cubicBezTo>
                  <a:cubicBezTo>
                    <a:pt x="5731" y="1496"/>
                    <a:pt x="5336" y="1900"/>
                    <a:pt x="4905" y="2300"/>
                  </a:cubicBezTo>
                  <a:cubicBezTo>
                    <a:pt x="4694" y="2506"/>
                    <a:pt x="4458" y="2684"/>
                    <a:pt x="4234" y="2860"/>
                  </a:cubicBezTo>
                  <a:cubicBezTo>
                    <a:pt x="4127" y="2929"/>
                    <a:pt x="3987" y="3022"/>
                    <a:pt x="3941" y="3040"/>
                  </a:cubicBezTo>
                  <a:cubicBezTo>
                    <a:pt x="3925" y="3050"/>
                    <a:pt x="3909" y="3063"/>
                    <a:pt x="3895" y="3075"/>
                  </a:cubicBezTo>
                  <a:lnTo>
                    <a:pt x="3777" y="3105"/>
                  </a:lnTo>
                  <a:lnTo>
                    <a:pt x="3718" y="3119"/>
                  </a:lnTo>
                  <a:lnTo>
                    <a:pt x="3718" y="3119"/>
                  </a:lnTo>
                  <a:lnTo>
                    <a:pt x="3717" y="3119"/>
                  </a:lnTo>
                  <a:lnTo>
                    <a:pt x="3709" y="3115"/>
                  </a:lnTo>
                  <a:cubicBezTo>
                    <a:pt x="3703" y="3112"/>
                    <a:pt x="3698" y="3111"/>
                    <a:pt x="3692" y="3111"/>
                  </a:cubicBezTo>
                  <a:cubicBezTo>
                    <a:pt x="3589" y="3103"/>
                    <a:pt x="3315" y="2981"/>
                    <a:pt x="3093" y="2804"/>
                  </a:cubicBezTo>
                  <a:cubicBezTo>
                    <a:pt x="2854" y="2633"/>
                    <a:pt x="2625" y="2448"/>
                    <a:pt x="2407" y="2251"/>
                  </a:cubicBezTo>
                  <a:cubicBezTo>
                    <a:pt x="2189" y="2050"/>
                    <a:pt x="1977" y="1855"/>
                    <a:pt x="1776" y="1669"/>
                  </a:cubicBezTo>
                  <a:lnTo>
                    <a:pt x="1210" y="1127"/>
                  </a:lnTo>
                  <a:cubicBezTo>
                    <a:pt x="509" y="446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229" y="639"/>
                    <a:pt x="758" y="1491"/>
                  </a:cubicBezTo>
                  <a:cubicBezTo>
                    <a:pt x="1054" y="1983"/>
                    <a:pt x="1395" y="2448"/>
                    <a:pt x="1773" y="2881"/>
                  </a:cubicBezTo>
                  <a:cubicBezTo>
                    <a:pt x="1991" y="3117"/>
                    <a:pt x="2212" y="3367"/>
                    <a:pt x="2495" y="3589"/>
                  </a:cubicBezTo>
                  <a:lnTo>
                    <a:pt x="2710" y="3756"/>
                  </a:lnTo>
                  <a:lnTo>
                    <a:pt x="2960" y="3910"/>
                  </a:lnTo>
                  <a:cubicBezTo>
                    <a:pt x="3037" y="3962"/>
                    <a:pt x="3149" y="4002"/>
                    <a:pt x="3255" y="4042"/>
                  </a:cubicBezTo>
                  <a:lnTo>
                    <a:pt x="3414" y="4099"/>
                  </a:lnTo>
                  <a:cubicBezTo>
                    <a:pt x="3479" y="4111"/>
                    <a:pt x="3553" y="4119"/>
                    <a:pt x="3623" y="4125"/>
                  </a:cubicBezTo>
                  <a:lnTo>
                    <a:pt x="3729" y="4131"/>
                  </a:lnTo>
                  <a:lnTo>
                    <a:pt x="3782" y="4133"/>
                  </a:lnTo>
                  <a:lnTo>
                    <a:pt x="3827" y="4133"/>
                  </a:lnTo>
                  <a:cubicBezTo>
                    <a:pt x="3832" y="4132"/>
                    <a:pt x="3834" y="4131"/>
                    <a:pt x="3835" y="4131"/>
                  </a:cubicBezTo>
                  <a:lnTo>
                    <a:pt x="3835" y="4131"/>
                  </a:lnTo>
                  <a:cubicBezTo>
                    <a:pt x="3835" y="4131"/>
                    <a:pt x="3824" y="4134"/>
                    <a:pt x="3826" y="4134"/>
                  </a:cubicBezTo>
                  <a:cubicBezTo>
                    <a:pt x="3827" y="4134"/>
                    <a:pt x="3843" y="4131"/>
                    <a:pt x="3903" y="4120"/>
                  </a:cubicBezTo>
                  <a:lnTo>
                    <a:pt x="4021" y="4089"/>
                  </a:lnTo>
                  <a:lnTo>
                    <a:pt x="4139" y="4055"/>
                  </a:lnTo>
                  <a:lnTo>
                    <a:pt x="4310" y="3980"/>
                  </a:lnTo>
                  <a:cubicBezTo>
                    <a:pt x="4564" y="3866"/>
                    <a:pt x="4678" y="3753"/>
                    <a:pt x="4837" y="3642"/>
                  </a:cubicBezTo>
                  <a:cubicBezTo>
                    <a:pt x="5114" y="3414"/>
                    <a:pt x="5344" y="3162"/>
                    <a:pt x="5553" y="2920"/>
                  </a:cubicBezTo>
                  <a:cubicBezTo>
                    <a:pt x="5767" y="2681"/>
                    <a:pt x="5945" y="2430"/>
                    <a:pt x="6108" y="2192"/>
                  </a:cubicBezTo>
                  <a:cubicBezTo>
                    <a:pt x="6278" y="1959"/>
                    <a:pt x="6417" y="1725"/>
                    <a:pt x="6542" y="1508"/>
                  </a:cubicBezTo>
                  <a:cubicBezTo>
                    <a:pt x="7049" y="644"/>
                    <a:pt x="7261" y="1"/>
                    <a:pt x="7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9"/>
            <p:cNvSpPr/>
            <p:nvPr/>
          </p:nvSpPr>
          <p:spPr>
            <a:xfrm>
              <a:off x="-1473135" y="4693648"/>
              <a:ext cx="76257" cy="52558"/>
            </a:xfrm>
            <a:custGeom>
              <a:avLst/>
              <a:gdLst/>
              <a:ahLst/>
              <a:cxnLst/>
              <a:rect l="l" t="t" r="r" b="b"/>
              <a:pathLst>
                <a:path w="5026" h="3464" extrusionOk="0">
                  <a:moveTo>
                    <a:pt x="1" y="1"/>
                  </a:moveTo>
                  <a:cubicBezTo>
                    <a:pt x="1" y="1"/>
                    <a:pt x="11" y="484"/>
                    <a:pt x="214" y="1153"/>
                  </a:cubicBezTo>
                  <a:cubicBezTo>
                    <a:pt x="325" y="1540"/>
                    <a:pt x="476" y="1915"/>
                    <a:pt x="668" y="2270"/>
                  </a:cubicBezTo>
                  <a:cubicBezTo>
                    <a:pt x="780" y="2468"/>
                    <a:pt x="903" y="2671"/>
                    <a:pt x="1071" y="2869"/>
                  </a:cubicBezTo>
                  <a:cubicBezTo>
                    <a:pt x="1239" y="3064"/>
                    <a:pt x="1436" y="3284"/>
                    <a:pt x="1831" y="3421"/>
                  </a:cubicBezTo>
                  <a:cubicBezTo>
                    <a:pt x="1925" y="3439"/>
                    <a:pt x="2004" y="3464"/>
                    <a:pt x="2102" y="3464"/>
                  </a:cubicBezTo>
                  <a:cubicBezTo>
                    <a:pt x="2128" y="3464"/>
                    <a:pt x="2156" y="3462"/>
                    <a:pt x="2186" y="3458"/>
                  </a:cubicBezTo>
                  <a:cubicBezTo>
                    <a:pt x="2247" y="3449"/>
                    <a:pt x="2285" y="3449"/>
                    <a:pt x="2365" y="3432"/>
                  </a:cubicBezTo>
                  <a:cubicBezTo>
                    <a:pt x="2451" y="3412"/>
                    <a:pt x="2534" y="3390"/>
                    <a:pt x="2618" y="3362"/>
                  </a:cubicBezTo>
                  <a:cubicBezTo>
                    <a:pt x="2693" y="3335"/>
                    <a:pt x="2743" y="3309"/>
                    <a:pt x="2807" y="3284"/>
                  </a:cubicBezTo>
                  <a:cubicBezTo>
                    <a:pt x="3046" y="3178"/>
                    <a:pt x="3243" y="3048"/>
                    <a:pt x="3427" y="2917"/>
                  </a:cubicBezTo>
                  <a:cubicBezTo>
                    <a:pt x="3754" y="2683"/>
                    <a:pt x="4056" y="2413"/>
                    <a:pt x="4325" y="2115"/>
                  </a:cubicBezTo>
                  <a:cubicBezTo>
                    <a:pt x="4802" y="1605"/>
                    <a:pt x="5026" y="1178"/>
                    <a:pt x="5026" y="1178"/>
                  </a:cubicBezTo>
                  <a:lnTo>
                    <a:pt x="5026" y="1178"/>
                  </a:lnTo>
                  <a:cubicBezTo>
                    <a:pt x="5026" y="1178"/>
                    <a:pt x="4576" y="1346"/>
                    <a:pt x="3974" y="1649"/>
                  </a:cubicBezTo>
                  <a:cubicBezTo>
                    <a:pt x="3679" y="1794"/>
                    <a:pt x="3335" y="1962"/>
                    <a:pt x="2966" y="2144"/>
                  </a:cubicBezTo>
                  <a:cubicBezTo>
                    <a:pt x="2787" y="2227"/>
                    <a:pt x="2603" y="2311"/>
                    <a:pt x="2432" y="2371"/>
                  </a:cubicBezTo>
                  <a:cubicBezTo>
                    <a:pt x="2392" y="2383"/>
                    <a:pt x="2341" y="2404"/>
                    <a:pt x="2310" y="2412"/>
                  </a:cubicBezTo>
                  <a:cubicBezTo>
                    <a:pt x="2285" y="2413"/>
                    <a:pt x="2261" y="2421"/>
                    <a:pt x="2238" y="2432"/>
                  </a:cubicBezTo>
                  <a:cubicBezTo>
                    <a:pt x="2213" y="2441"/>
                    <a:pt x="2150" y="2445"/>
                    <a:pt x="2101" y="2450"/>
                  </a:cubicBezTo>
                  <a:lnTo>
                    <a:pt x="2101" y="2450"/>
                  </a:lnTo>
                  <a:cubicBezTo>
                    <a:pt x="2104" y="2448"/>
                    <a:pt x="2104" y="2445"/>
                    <a:pt x="2105" y="2443"/>
                  </a:cubicBezTo>
                  <a:lnTo>
                    <a:pt x="2105" y="2443"/>
                  </a:lnTo>
                  <a:cubicBezTo>
                    <a:pt x="2106" y="2443"/>
                    <a:pt x="2107" y="2444"/>
                    <a:pt x="2108" y="2444"/>
                  </a:cubicBezTo>
                  <a:cubicBezTo>
                    <a:pt x="2106" y="2442"/>
                    <a:pt x="2106" y="2441"/>
                    <a:pt x="2105" y="2441"/>
                  </a:cubicBezTo>
                  <a:lnTo>
                    <a:pt x="2105" y="2441"/>
                  </a:lnTo>
                  <a:cubicBezTo>
                    <a:pt x="2105" y="2441"/>
                    <a:pt x="2105" y="2442"/>
                    <a:pt x="2105" y="2443"/>
                  </a:cubicBezTo>
                  <a:lnTo>
                    <a:pt x="2105" y="2443"/>
                  </a:lnTo>
                  <a:cubicBezTo>
                    <a:pt x="2069" y="2434"/>
                    <a:pt x="1924" y="2338"/>
                    <a:pt x="1803" y="2211"/>
                  </a:cubicBezTo>
                  <a:cubicBezTo>
                    <a:pt x="1675" y="2080"/>
                    <a:pt x="1545" y="1926"/>
                    <a:pt x="1420" y="1775"/>
                  </a:cubicBezTo>
                  <a:cubicBezTo>
                    <a:pt x="1168" y="1451"/>
                    <a:pt x="933" y="1150"/>
                    <a:pt x="733" y="891"/>
                  </a:cubicBezTo>
                  <a:cubicBezTo>
                    <a:pt x="326" y="3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9"/>
            <p:cNvSpPr/>
            <p:nvPr/>
          </p:nvSpPr>
          <p:spPr>
            <a:xfrm>
              <a:off x="-1662336" y="4738498"/>
              <a:ext cx="66380" cy="62769"/>
            </a:xfrm>
            <a:custGeom>
              <a:avLst/>
              <a:gdLst/>
              <a:ahLst/>
              <a:cxnLst/>
              <a:rect l="l" t="t" r="r" b="b"/>
              <a:pathLst>
                <a:path w="4375" h="4137" extrusionOk="0">
                  <a:moveTo>
                    <a:pt x="2541" y="3069"/>
                  </a:moveTo>
                  <a:cubicBezTo>
                    <a:pt x="2541" y="3069"/>
                    <a:pt x="2541" y="3070"/>
                    <a:pt x="2542" y="3070"/>
                  </a:cubicBezTo>
                  <a:lnTo>
                    <a:pt x="2542" y="3070"/>
                  </a:lnTo>
                  <a:cubicBezTo>
                    <a:pt x="2542" y="3069"/>
                    <a:pt x="2542" y="3069"/>
                    <a:pt x="2541" y="3069"/>
                  </a:cubicBezTo>
                  <a:close/>
                  <a:moveTo>
                    <a:pt x="2492" y="3126"/>
                  </a:moveTo>
                  <a:cubicBezTo>
                    <a:pt x="2497" y="3126"/>
                    <a:pt x="2498" y="3132"/>
                    <a:pt x="2489" y="3132"/>
                  </a:cubicBezTo>
                  <a:cubicBezTo>
                    <a:pt x="2489" y="3132"/>
                    <a:pt x="2489" y="3132"/>
                    <a:pt x="2489" y="3132"/>
                  </a:cubicBezTo>
                  <a:lnTo>
                    <a:pt x="2489" y="3132"/>
                  </a:lnTo>
                  <a:lnTo>
                    <a:pt x="2489" y="3131"/>
                  </a:lnTo>
                  <a:lnTo>
                    <a:pt x="2492" y="3126"/>
                  </a:lnTo>
                  <a:close/>
                  <a:moveTo>
                    <a:pt x="2410" y="3160"/>
                  </a:moveTo>
                  <a:cubicBezTo>
                    <a:pt x="2411" y="3160"/>
                    <a:pt x="2393" y="3166"/>
                    <a:pt x="2392" y="3166"/>
                  </a:cubicBezTo>
                  <a:cubicBezTo>
                    <a:pt x="2392" y="3166"/>
                    <a:pt x="2395" y="3165"/>
                    <a:pt x="2403" y="3163"/>
                  </a:cubicBezTo>
                  <a:lnTo>
                    <a:pt x="2403" y="3163"/>
                  </a:lnTo>
                  <a:lnTo>
                    <a:pt x="2402" y="3163"/>
                  </a:lnTo>
                  <a:cubicBezTo>
                    <a:pt x="2408" y="3161"/>
                    <a:pt x="2410" y="3160"/>
                    <a:pt x="2410" y="3160"/>
                  </a:cubicBezTo>
                  <a:close/>
                  <a:moveTo>
                    <a:pt x="4328" y="1"/>
                  </a:moveTo>
                  <a:lnTo>
                    <a:pt x="4328" y="1"/>
                  </a:lnTo>
                  <a:cubicBezTo>
                    <a:pt x="4328" y="1"/>
                    <a:pt x="4043" y="420"/>
                    <a:pt x="3709" y="1051"/>
                  </a:cubicBezTo>
                  <a:cubicBezTo>
                    <a:pt x="3545" y="1362"/>
                    <a:pt x="3351" y="1722"/>
                    <a:pt x="3146" y="2109"/>
                  </a:cubicBezTo>
                  <a:cubicBezTo>
                    <a:pt x="3046" y="2298"/>
                    <a:pt x="2938" y="2488"/>
                    <a:pt x="2831" y="2668"/>
                  </a:cubicBezTo>
                  <a:cubicBezTo>
                    <a:pt x="2779" y="2763"/>
                    <a:pt x="2716" y="2833"/>
                    <a:pt x="2664" y="2922"/>
                  </a:cubicBezTo>
                  <a:lnTo>
                    <a:pt x="2583" y="3022"/>
                  </a:lnTo>
                  <a:lnTo>
                    <a:pt x="2543" y="3070"/>
                  </a:lnTo>
                  <a:cubicBezTo>
                    <a:pt x="2542" y="3070"/>
                    <a:pt x="2542" y="3070"/>
                    <a:pt x="2542" y="3070"/>
                  </a:cubicBezTo>
                  <a:lnTo>
                    <a:pt x="2542" y="3070"/>
                  </a:lnTo>
                  <a:cubicBezTo>
                    <a:pt x="2542" y="3070"/>
                    <a:pt x="2542" y="3070"/>
                    <a:pt x="2542" y="3070"/>
                  </a:cubicBezTo>
                  <a:cubicBezTo>
                    <a:pt x="2542" y="3073"/>
                    <a:pt x="2581" y="3087"/>
                    <a:pt x="2501" y="3117"/>
                  </a:cubicBezTo>
                  <a:lnTo>
                    <a:pt x="2475" y="3129"/>
                  </a:lnTo>
                  <a:lnTo>
                    <a:pt x="2475" y="3129"/>
                  </a:lnTo>
                  <a:cubicBezTo>
                    <a:pt x="2473" y="3128"/>
                    <a:pt x="2470" y="3127"/>
                    <a:pt x="2468" y="3126"/>
                  </a:cubicBezTo>
                  <a:cubicBezTo>
                    <a:pt x="2445" y="3122"/>
                    <a:pt x="2425" y="3128"/>
                    <a:pt x="2384" y="3105"/>
                  </a:cubicBezTo>
                  <a:cubicBezTo>
                    <a:pt x="2248" y="3063"/>
                    <a:pt x="2068" y="2943"/>
                    <a:pt x="1903" y="2839"/>
                  </a:cubicBezTo>
                  <a:cubicBezTo>
                    <a:pt x="1568" y="2607"/>
                    <a:pt x="1251" y="2348"/>
                    <a:pt x="969" y="2133"/>
                  </a:cubicBezTo>
                  <a:cubicBezTo>
                    <a:pt x="417" y="1689"/>
                    <a:pt x="1" y="1401"/>
                    <a:pt x="0" y="1401"/>
                  </a:cubicBezTo>
                  <a:lnTo>
                    <a:pt x="0" y="1401"/>
                  </a:lnTo>
                  <a:cubicBezTo>
                    <a:pt x="0" y="1401"/>
                    <a:pt x="141" y="1890"/>
                    <a:pt x="535" y="2518"/>
                  </a:cubicBezTo>
                  <a:cubicBezTo>
                    <a:pt x="756" y="2889"/>
                    <a:pt x="1024" y="3229"/>
                    <a:pt x="1331" y="3532"/>
                  </a:cubicBezTo>
                  <a:cubicBezTo>
                    <a:pt x="1519" y="3700"/>
                    <a:pt x="1700" y="3876"/>
                    <a:pt x="2000" y="4013"/>
                  </a:cubicBezTo>
                  <a:cubicBezTo>
                    <a:pt x="2062" y="4050"/>
                    <a:pt x="2159" y="4077"/>
                    <a:pt x="2251" y="4103"/>
                  </a:cubicBezTo>
                  <a:cubicBezTo>
                    <a:pt x="2313" y="4125"/>
                    <a:pt x="2394" y="4137"/>
                    <a:pt x="2484" y="4137"/>
                  </a:cubicBezTo>
                  <a:cubicBezTo>
                    <a:pt x="2515" y="4137"/>
                    <a:pt x="2546" y="4136"/>
                    <a:pt x="2578" y="4133"/>
                  </a:cubicBezTo>
                  <a:lnTo>
                    <a:pt x="2669" y="4125"/>
                  </a:lnTo>
                  <a:lnTo>
                    <a:pt x="2713" y="4121"/>
                  </a:lnTo>
                  <a:lnTo>
                    <a:pt x="2808" y="4089"/>
                  </a:lnTo>
                  <a:lnTo>
                    <a:pt x="2813" y="4086"/>
                  </a:lnTo>
                  <a:lnTo>
                    <a:pt x="2823" y="4081"/>
                  </a:lnTo>
                  <a:lnTo>
                    <a:pt x="2905" y="4045"/>
                  </a:lnTo>
                  <a:cubicBezTo>
                    <a:pt x="2940" y="4038"/>
                    <a:pt x="3059" y="3959"/>
                    <a:pt x="3150" y="3886"/>
                  </a:cubicBezTo>
                  <a:cubicBezTo>
                    <a:pt x="3480" y="3586"/>
                    <a:pt x="3559" y="3391"/>
                    <a:pt x="3695" y="3146"/>
                  </a:cubicBezTo>
                  <a:cubicBezTo>
                    <a:pt x="3806" y="2927"/>
                    <a:pt x="3899" y="2698"/>
                    <a:pt x="3977" y="2463"/>
                  </a:cubicBezTo>
                  <a:cubicBezTo>
                    <a:pt x="4111" y="2064"/>
                    <a:pt x="4207" y="1652"/>
                    <a:pt x="4264" y="1234"/>
                  </a:cubicBezTo>
                  <a:cubicBezTo>
                    <a:pt x="4375" y="506"/>
                    <a:pt x="4328" y="1"/>
                    <a:pt x="4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9"/>
            <p:cNvSpPr/>
            <p:nvPr/>
          </p:nvSpPr>
          <p:spPr>
            <a:xfrm>
              <a:off x="-1776236" y="4774229"/>
              <a:ext cx="73814" cy="65272"/>
            </a:xfrm>
            <a:custGeom>
              <a:avLst/>
              <a:gdLst/>
              <a:ahLst/>
              <a:cxnLst/>
              <a:rect l="l" t="t" r="r" b="b"/>
              <a:pathLst>
                <a:path w="4865" h="4302" extrusionOk="0">
                  <a:moveTo>
                    <a:pt x="3164" y="3291"/>
                  </a:moveTo>
                  <a:cubicBezTo>
                    <a:pt x="3163" y="3293"/>
                    <a:pt x="3160" y="3294"/>
                    <a:pt x="3155" y="3294"/>
                  </a:cubicBezTo>
                  <a:cubicBezTo>
                    <a:pt x="3154" y="3294"/>
                    <a:pt x="3152" y="3294"/>
                    <a:pt x="3151" y="3294"/>
                  </a:cubicBezTo>
                  <a:lnTo>
                    <a:pt x="3151" y="3294"/>
                  </a:lnTo>
                  <a:cubicBezTo>
                    <a:pt x="3156" y="3291"/>
                    <a:pt x="3162" y="3292"/>
                    <a:pt x="3164" y="3291"/>
                  </a:cubicBezTo>
                  <a:close/>
                  <a:moveTo>
                    <a:pt x="4772" y="1"/>
                  </a:moveTo>
                  <a:cubicBezTo>
                    <a:pt x="4772" y="1"/>
                    <a:pt x="4526" y="496"/>
                    <a:pt x="4228" y="1222"/>
                  </a:cubicBezTo>
                  <a:cubicBezTo>
                    <a:pt x="4073" y="1583"/>
                    <a:pt x="3904" y="2003"/>
                    <a:pt x="3710" y="2426"/>
                  </a:cubicBezTo>
                  <a:cubicBezTo>
                    <a:pt x="3618" y="2638"/>
                    <a:pt x="3496" y="2837"/>
                    <a:pt x="3389" y="3020"/>
                  </a:cubicBezTo>
                  <a:lnTo>
                    <a:pt x="3301" y="3143"/>
                  </a:lnTo>
                  <a:cubicBezTo>
                    <a:pt x="3271" y="3185"/>
                    <a:pt x="3265" y="3175"/>
                    <a:pt x="3254" y="3201"/>
                  </a:cubicBezTo>
                  <a:cubicBezTo>
                    <a:pt x="3268" y="3213"/>
                    <a:pt x="3197" y="3257"/>
                    <a:pt x="3146" y="3293"/>
                  </a:cubicBezTo>
                  <a:lnTo>
                    <a:pt x="3146" y="3293"/>
                  </a:lnTo>
                  <a:cubicBezTo>
                    <a:pt x="3088" y="3287"/>
                    <a:pt x="2905" y="3234"/>
                    <a:pt x="2758" y="3151"/>
                  </a:cubicBezTo>
                  <a:cubicBezTo>
                    <a:pt x="2554" y="3045"/>
                    <a:pt x="2357" y="2927"/>
                    <a:pt x="2169" y="2796"/>
                  </a:cubicBezTo>
                  <a:cubicBezTo>
                    <a:pt x="1783" y="2533"/>
                    <a:pt x="1420" y="2261"/>
                    <a:pt x="1100" y="2032"/>
                  </a:cubicBezTo>
                  <a:cubicBezTo>
                    <a:pt x="468" y="1566"/>
                    <a:pt x="0" y="1272"/>
                    <a:pt x="0" y="1272"/>
                  </a:cubicBezTo>
                  <a:lnTo>
                    <a:pt x="0" y="1272"/>
                  </a:lnTo>
                  <a:cubicBezTo>
                    <a:pt x="0" y="1272"/>
                    <a:pt x="209" y="1787"/>
                    <a:pt x="687" y="2442"/>
                  </a:cubicBezTo>
                  <a:cubicBezTo>
                    <a:pt x="958" y="2824"/>
                    <a:pt x="1269" y="3176"/>
                    <a:pt x="1611" y="3494"/>
                  </a:cubicBezTo>
                  <a:cubicBezTo>
                    <a:pt x="1806" y="3668"/>
                    <a:pt x="2012" y="3853"/>
                    <a:pt x="2270" y="4007"/>
                  </a:cubicBezTo>
                  <a:cubicBezTo>
                    <a:pt x="2503" y="4133"/>
                    <a:pt x="2742" y="4302"/>
                    <a:pt x="3164" y="4302"/>
                  </a:cubicBezTo>
                  <a:cubicBezTo>
                    <a:pt x="3221" y="4302"/>
                    <a:pt x="3281" y="4299"/>
                    <a:pt x="3345" y="4292"/>
                  </a:cubicBezTo>
                  <a:cubicBezTo>
                    <a:pt x="3409" y="4286"/>
                    <a:pt x="3481" y="4257"/>
                    <a:pt x="3548" y="4231"/>
                  </a:cubicBezTo>
                  <a:lnTo>
                    <a:pt x="3598" y="4210"/>
                  </a:lnTo>
                  <a:lnTo>
                    <a:pt x="3666" y="4169"/>
                  </a:lnTo>
                  <a:lnTo>
                    <a:pt x="3671" y="4166"/>
                  </a:lnTo>
                  <a:lnTo>
                    <a:pt x="3680" y="4159"/>
                  </a:lnTo>
                  <a:lnTo>
                    <a:pt x="3720" y="4130"/>
                  </a:lnTo>
                  <a:cubicBezTo>
                    <a:pt x="3773" y="4088"/>
                    <a:pt x="3817" y="4066"/>
                    <a:pt x="3908" y="3971"/>
                  </a:cubicBezTo>
                  <a:cubicBezTo>
                    <a:pt x="3981" y="3895"/>
                    <a:pt x="4075" y="3795"/>
                    <a:pt x="4114" y="3729"/>
                  </a:cubicBezTo>
                  <a:lnTo>
                    <a:pt x="4238" y="3525"/>
                  </a:lnTo>
                  <a:cubicBezTo>
                    <a:pt x="4385" y="3257"/>
                    <a:pt x="4473" y="2990"/>
                    <a:pt x="4550" y="2739"/>
                  </a:cubicBezTo>
                  <a:cubicBezTo>
                    <a:pt x="4630" y="2489"/>
                    <a:pt x="4676" y="2243"/>
                    <a:pt x="4715" y="2011"/>
                  </a:cubicBezTo>
                  <a:cubicBezTo>
                    <a:pt x="4756" y="1796"/>
                    <a:pt x="4781" y="1578"/>
                    <a:pt x="4797" y="1359"/>
                  </a:cubicBezTo>
                  <a:cubicBezTo>
                    <a:pt x="4865" y="549"/>
                    <a:pt x="4772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9"/>
            <p:cNvSpPr/>
            <p:nvPr/>
          </p:nvSpPr>
          <p:spPr>
            <a:xfrm>
              <a:off x="-1532885" y="4742367"/>
              <a:ext cx="59749" cy="58960"/>
            </a:xfrm>
            <a:custGeom>
              <a:avLst/>
              <a:gdLst/>
              <a:ahLst/>
              <a:cxnLst/>
              <a:rect l="l" t="t" r="r" b="b"/>
              <a:pathLst>
                <a:path w="3938" h="3886" extrusionOk="0">
                  <a:moveTo>
                    <a:pt x="1683" y="2870"/>
                  </a:moveTo>
                  <a:cubicBezTo>
                    <a:pt x="1687" y="2870"/>
                    <a:pt x="1690" y="2870"/>
                    <a:pt x="1693" y="2871"/>
                  </a:cubicBezTo>
                  <a:cubicBezTo>
                    <a:pt x="1706" y="2873"/>
                    <a:pt x="1699" y="2874"/>
                    <a:pt x="1686" y="2875"/>
                  </a:cubicBezTo>
                  <a:lnTo>
                    <a:pt x="1686" y="2875"/>
                  </a:lnTo>
                  <a:cubicBezTo>
                    <a:pt x="1685" y="2874"/>
                    <a:pt x="1685" y="2873"/>
                    <a:pt x="1684" y="2873"/>
                  </a:cubicBezTo>
                  <a:cubicBezTo>
                    <a:pt x="1682" y="2873"/>
                    <a:pt x="1682" y="2874"/>
                    <a:pt x="1681" y="2876"/>
                  </a:cubicBezTo>
                  <a:lnTo>
                    <a:pt x="1681" y="2876"/>
                  </a:lnTo>
                  <a:cubicBezTo>
                    <a:pt x="1682" y="2876"/>
                    <a:pt x="1684" y="2875"/>
                    <a:pt x="1686" y="2875"/>
                  </a:cubicBezTo>
                  <a:lnTo>
                    <a:pt x="1686" y="2875"/>
                  </a:lnTo>
                  <a:cubicBezTo>
                    <a:pt x="1687" y="2878"/>
                    <a:pt x="1687" y="2880"/>
                    <a:pt x="1687" y="2883"/>
                  </a:cubicBezTo>
                  <a:cubicBezTo>
                    <a:pt x="1684" y="2882"/>
                    <a:pt x="1682" y="2880"/>
                    <a:pt x="1679" y="2878"/>
                  </a:cubicBezTo>
                  <a:lnTo>
                    <a:pt x="1679" y="2878"/>
                  </a:lnTo>
                  <a:lnTo>
                    <a:pt x="1680" y="2876"/>
                  </a:lnTo>
                  <a:cubicBezTo>
                    <a:pt x="1681" y="2876"/>
                    <a:pt x="1681" y="2876"/>
                    <a:pt x="1681" y="2876"/>
                  </a:cubicBezTo>
                  <a:lnTo>
                    <a:pt x="1681" y="2876"/>
                  </a:lnTo>
                  <a:cubicBezTo>
                    <a:pt x="1679" y="2876"/>
                    <a:pt x="1677" y="2876"/>
                    <a:pt x="1675" y="2876"/>
                  </a:cubicBezTo>
                  <a:lnTo>
                    <a:pt x="1675" y="2876"/>
                  </a:lnTo>
                  <a:cubicBezTo>
                    <a:pt x="1673" y="2875"/>
                    <a:pt x="1670" y="2873"/>
                    <a:pt x="1668" y="2872"/>
                  </a:cubicBezTo>
                  <a:lnTo>
                    <a:pt x="1668" y="2872"/>
                  </a:lnTo>
                  <a:cubicBezTo>
                    <a:pt x="1673" y="2871"/>
                    <a:pt x="1679" y="2870"/>
                    <a:pt x="1683" y="2870"/>
                  </a:cubicBezTo>
                  <a:close/>
                  <a:moveTo>
                    <a:pt x="3937" y="0"/>
                  </a:moveTo>
                  <a:cubicBezTo>
                    <a:pt x="3937" y="0"/>
                    <a:pt x="3600" y="380"/>
                    <a:pt x="3182" y="963"/>
                  </a:cubicBezTo>
                  <a:cubicBezTo>
                    <a:pt x="2969" y="1250"/>
                    <a:pt x="2732" y="1591"/>
                    <a:pt x="2481" y="1939"/>
                  </a:cubicBezTo>
                  <a:cubicBezTo>
                    <a:pt x="2360" y="2116"/>
                    <a:pt x="2218" y="2284"/>
                    <a:pt x="2089" y="2451"/>
                  </a:cubicBezTo>
                  <a:cubicBezTo>
                    <a:pt x="1956" y="2609"/>
                    <a:pt x="1811" y="2767"/>
                    <a:pt x="1700" y="2843"/>
                  </a:cubicBezTo>
                  <a:cubicBezTo>
                    <a:pt x="1687" y="2852"/>
                    <a:pt x="1674" y="2860"/>
                    <a:pt x="1661" y="2868"/>
                  </a:cubicBezTo>
                  <a:lnTo>
                    <a:pt x="1661" y="2868"/>
                  </a:lnTo>
                  <a:cubicBezTo>
                    <a:pt x="1654" y="2864"/>
                    <a:pt x="1646" y="2861"/>
                    <a:pt x="1638" y="2859"/>
                  </a:cubicBezTo>
                  <a:cubicBezTo>
                    <a:pt x="1503" y="2753"/>
                    <a:pt x="1387" y="2628"/>
                    <a:pt x="1292" y="2487"/>
                  </a:cubicBezTo>
                  <a:cubicBezTo>
                    <a:pt x="1181" y="2323"/>
                    <a:pt x="1064" y="2155"/>
                    <a:pt x="965" y="1986"/>
                  </a:cubicBezTo>
                  <a:cubicBezTo>
                    <a:pt x="863" y="1813"/>
                    <a:pt x="768" y="1650"/>
                    <a:pt x="680" y="1499"/>
                  </a:cubicBezTo>
                  <a:cubicBezTo>
                    <a:pt x="332" y="881"/>
                    <a:pt x="58" y="454"/>
                    <a:pt x="58" y="454"/>
                  </a:cubicBezTo>
                  <a:lnTo>
                    <a:pt x="58" y="454"/>
                  </a:lnTo>
                  <a:cubicBezTo>
                    <a:pt x="58" y="454"/>
                    <a:pt x="0" y="960"/>
                    <a:pt x="131" y="1695"/>
                  </a:cubicBezTo>
                  <a:cubicBezTo>
                    <a:pt x="165" y="1895"/>
                    <a:pt x="211" y="2092"/>
                    <a:pt x="270" y="2286"/>
                  </a:cubicBezTo>
                  <a:cubicBezTo>
                    <a:pt x="332" y="2494"/>
                    <a:pt x="405" y="2717"/>
                    <a:pt x="520" y="2941"/>
                  </a:cubicBezTo>
                  <a:cubicBezTo>
                    <a:pt x="639" y="3165"/>
                    <a:pt x="766" y="3410"/>
                    <a:pt x="1036" y="3642"/>
                  </a:cubicBezTo>
                  <a:cubicBezTo>
                    <a:pt x="1117" y="3699"/>
                    <a:pt x="1201" y="3754"/>
                    <a:pt x="1288" y="3801"/>
                  </a:cubicBezTo>
                  <a:cubicBezTo>
                    <a:pt x="1346" y="3822"/>
                    <a:pt x="1404" y="3840"/>
                    <a:pt x="1463" y="3855"/>
                  </a:cubicBezTo>
                  <a:lnTo>
                    <a:pt x="1553" y="3875"/>
                  </a:lnTo>
                  <a:lnTo>
                    <a:pt x="1599" y="3882"/>
                  </a:lnTo>
                  <a:lnTo>
                    <a:pt x="1609" y="3884"/>
                  </a:lnTo>
                  <a:lnTo>
                    <a:pt x="1615" y="3885"/>
                  </a:lnTo>
                  <a:lnTo>
                    <a:pt x="1688" y="3885"/>
                  </a:lnTo>
                  <a:cubicBezTo>
                    <a:pt x="1727" y="3885"/>
                    <a:pt x="1767" y="3882"/>
                    <a:pt x="1806" y="3875"/>
                  </a:cubicBezTo>
                  <a:cubicBezTo>
                    <a:pt x="1880" y="3864"/>
                    <a:pt x="1953" y="3845"/>
                    <a:pt x="2024" y="3816"/>
                  </a:cubicBezTo>
                  <a:cubicBezTo>
                    <a:pt x="2115" y="3779"/>
                    <a:pt x="2201" y="3733"/>
                    <a:pt x="2283" y="3677"/>
                  </a:cubicBezTo>
                  <a:cubicBezTo>
                    <a:pt x="2558" y="3471"/>
                    <a:pt x="2726" y="3257"/>
                    <a:pt x="2878" y="3042"/>
                  </a:cubicBezTo>
                  <a:cubicBezTo>
                    <a:pt x="3029" y="2830"/>
                    <a:pt x="3141" y="2609"/>
                    <a:pt x="3250" y="2401"/>
                  </a:cubicBezTo>
                  <a:cubicBezTo>
                    <a:pt x="3438" y="2022"/>
                    <a:pt x="3592" y="1626"/>
                    <a:pt x="3707" y="1219"/>
                  </a:cubicBezTo>
                  <a:cubicBezTo>
                    <a:pt x="3918" y="510"/>
                    <a:pt x="3937" y="0"/>
                    <a:pt x="3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9"/>
            <p:cNvSpPr/>
            <p:nvPr/>
          </p:nvSpPr>
          <p:spPr>
            <a:xfrm>
              <a:off x="-1418621" y="4761682"/>
              <a:ext cx="60371" cy="60948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1251" y="2990"/>
                  </a:moveTo>
                  <a:cubicBezTo>
                    <a:pt x="1249" y="2990"/>
                    <a:pt x="1247" y="2990"/>
                    <a:pt x="1245" y="2991"/>
                  </a:cubicBezTo>
                  <a:cubicBezTo>
                    <a:pt x="1241" y="2992"/>
                    <a:pt x="1239" y="2993"/>
                    <a:pt x="1240" y="2993"/>
                  </a:cubicBezTo>
                  <a:cubicBezTo>
                    <a:pt x="1242" y="2993"/>
                    <a:pt x="1245" y="2992"/>
                    <a:pt x="1252" y="2990"/>
                  </a:cubicBezTo>
                  <a:lnTo>
                    <a:pt x="1252" y="2990"/>
                  </a:lnTo>
                  <a:cubicBezTo>
                    <a:pt x="1252" y="2990"/>
                    <a:pt x="1251" y="2990"/>
                    <a:pt x="1251" y="2990"/>
                  </a:cubicBezTo>
                  <a:close/>
                  <a:moveTo>
                    <a:pt x="1250" y="3029"/>
                  </a:moveTo>
                  <a:cubicBezTo>
                    <a:pt x="1251" y="3030"/>
                    <a:pt x="1253" y="3032"/>
                    <a:pt x="1254" y="3035"/>
                  </a:cubicBezTo>
                  <a:cubicBezTo>
                    <a:pt x="1255" y="3036"/>
                    <a:pt x="1255" y="3037"/>
                    <a:pt x="1255" y="3037"/>
                  </a:cubicBezTo>
                  <a:cubicBezTo>
                    <a:pt x="1255" y="3037"/>
                    <a:pt x="1253" y="3033"/>
                    <a:pt x="1250" y="3029"/>
                  </a:cubicBezTo>
                  <a:close/>
                  <a:moveTo>
                    <a:pt x="289" y="0"/>
                  </a:moveTo>
                  <a:cubicBezTo>
                    <a:pt x="289" y="0"/>
                    <a:pt x="114" y="468"/>
                    <a:pt x="46" y="1184"/>
                  </a:cubicBezTo>
                  <a:cubicBezTo>
                    <a:pt x="1" y="1598"/>
                    <a:pt x="1" y="2016"/>
                    <a:pt x="46" y="2431"/>
                  </a:cubicBezTo>
                  <a:cubicBezTo>
                    <a:pt x="77" y="2667"/>
                    <a:pt x="110" y="2906"/>
                    <a:pt x="207" y="3172"/>
                  </a:cubicBezTo>
                  <a:cubicBezTo>
                    <a:pt x="254" y="3322"/>
                    <a:pt x="323" y="3465"/>
                    <a:pt x="413" y="3595"/>
                  </a:cubicBezTo>
                  <a:cubicBezTo>
                    <a:pt x="481" y="3675"/>
                    <a:pt x="523" y="3748"/>
                    <a:pt x="623" y="3826"/>
                  </a:cubicBezTo>
                  <a:cubicBezTo>
                    <a:pt x="679" y="3866"/>
                    <a:pt x="737" y="3902"/>
                    <a:pt x="797" y="3934"/>
                  </a:cubicBezTo>
                  <a:lnTo>
                    <a:pt x="888" y="3978"/>
                  </a:lnTo>
                  <a:lnTo>
                    <a:pt x="992" y="4002"/>
                  </a:lnTo>
                  <a:lnTo>
                    <a:pt x="997" y="4002"/>
                  </a:lnTo>
                  <a:lnTo>
                    <a:pt x="1009" y="4003"/>
                  </a:lnTo>
                  <a:lnTo>
                    <a:pt x="1030" y="4006"/>
                  </a:lnTo>
                  <a:cubicBezTo>
                    <a:pt x="1075" y="4008"/>
                    <a:pt x="1098" y="4017"/>
                    <a:pt x="1156" y="4017"/>
                  </a:cubicBezTo>
                  <a:cubicBezTo>
                    <a:pt x="1184" y="4017"/>
                    <a:pt x="1219" y="4015"/>
                    <a:pt x="1269" y="4009"/>
                  </a:cubicBezTo>
                  <a:cubicBezTo>
                    <a:pt x="1333" y="4002"/>
                    <a:pt x="1396" y="3991"/>
                    <a:pt x="1459" y="3978"/>
                  </a:cubicBezTo>
                  <a:cubicBezTo>
                    <a:pt x="1510" y="3969"/>
                    <a:pt x="1558" y="3953"/>
                    <a:pt x="1605" y="3934"/>
                  </a:cubicBezTo>
                  <a:cubicBezTo>
                    <a:pt x="1742" y="3881"/>
                    <a:pt x="1872" y="3814"/>
                    <a:pt x="1994" y="3732"/>
                  </a:cubicBezTo>
                  <a:cubicBezTo>
                    <a:pt x="2224" y="3590"/>
                    <a:pt x="2406" y="3428"/>
                    <a:pt x="2579" y="3269"/>
                  </a:cubicBezTo>
                  <a:cubicBezTo>
                    <a:pt x="2878" y="2983"/>
                    <a:pt x="3149" y="2667"/>
                    <a:pt x="3384" y="2323"/>
                  </a:cubicBezTo>
                  <a:cubicBezTo>
                    <a:pt x="3803" y="1736"/>
                    <a:pt x="3979" y="1270"/>
                    <a:pt x="3979" y="1270"/>
                  </a:cubicBezTo>
                  <a:lnTo>
                    <a:pt x="3979" y="1270"/>
                  </a:lnTo>
                  <a:cubicBezTo>
                    <a:pt x="3979" y="1270"/>
                    <a:pt x="3544" y="1511"/>
                    <a:pt x="2972" y="1910"/>
                  </a:cubicBezTo>
                  <a:cubicBezTo>
                    <a:pt x="2692" y="2102"/>
                    <a:pt x="2364" y="2326"/>
                    <a:pt x="2012" y="2567"/>
                  </a:cubicBezTo>
                  <a:cubicBezTo>
                    <a:pt x="1841" y="2678"/>
                    <a:pt x="1663" y="2793"/>
                    <a:pt x="1496" y="2880"/>
                  </a:cubicBezTo>
                  <a:cubicBezTo>
                    <a:pt x="1422" y="2921"/>
                    <a:pt x="1343" y="2956"/>
                    <a:pt x="1265" y="2983"/>
                  </a:cubicBezTo>
                  <a:cubicBezTo>
                    <a:pt x="1260" y="2986"/>
                    <a:pt x="1255" y="2988"/>
                    <a:pt x="1252" y="2990"/>
                  </a:cubicBezTo>
                  <a:lnTo>
                    <a:pt x="1252" y="2990"/>
                  </a:lnTo>
                  <a:cubicBezTo>
                    <a:pt x="1256" y="2990"/>
                    <a:pt x="1261" y="2992"/>
                    <a:pt x="1265" y="2995"/>
                  </a:cubicBezTo>
                  <a:cubicBezTo>
                    <a:pt x="1280" y="3005"/>
                    <a:pt x="1276" y="3008"/>
                    <a:pt x="1261" y="3008"/>
                  </a:cubicBezTo>
                  <a:cubicBezTo>
                    <a:pt x="1253" y="3008"/>
                    <a:pt x="1243" y="3007"/>
                    <a:pt x="1231" y="3006"/>
                  </a:cubicBezTo>
                  <a:lnTo>
                    <a:pt x="1231" y="3006"/>
                  </a:lnTo>
                  <a:cubicBezTo>
                    <a:pt x="1205" y="2961"/>
                    <a:pt x="1157" y="2904"/>
                    <a:pt x="1126" y="2817"/>
                  </a:cubicBezTo>
                  <a:cubicBezTo>
                    <a:pt x="1050" y="2656"/>
                    <a:pt x="991" y="2452"/>
                    <a:pt x="932" y="2261"/>
                  </a:cubicBezTo>
                  <a:cubicBezTo>
                    <a:pt x="820" y="1851"/>
                    <a:pt x="717" y="1468"/>
                    <a:pt x="629" y="1141"/>
                  </a:cubicBezTo>
                  <a:cubicBezTo>
                    <a:pt x="455" y="466"/>
                    <a:pt x="28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9"/>
            <p:cNvSpPr/>
            <p:nvPr/>
          </p:nvSpPr>
          <p:spPr>
            <a:xfrm>
              <a:off x="-1675840" y="4822508"/>
              <a:ext cx="71417" cy="72373"/>
            </a:xfrm>
            <a:custGeom>
              <a:avLst/>
              <a:gdLst/>
              <a:ahLst/>
              <a:cxnLst/>
              <a:rect l="l" t="t" r="r" b="b"/>
              <a:pathLst>
                <a:path w="4707" h="4770" extrusionOk="0">
                  <a:moveTo>
                    <a:pt x="3028" y="3748"/>
                  </a:moveTo>
                  <a:cubicBezTo>
                    <a:pt x="3030" y="3748"/>
                    <a:pt x="3032" y="3749"/>
                    <a:pt x="3034" y="3750"/>
                  </a:cubicBezTo>
                  <a:cubicBezTo>
                    <a:pt x="3037" y="3751"/>
                    <a:pt x="3041" y="3756"/>
                    <a:pt x="3040" y="3757"/>
                  </a:cubicBezTo>
                  <a:lnTo>
                    <a:pt x="3023" y="3749"/>
                  </a:lnTo>
                  <a:lnTo>
                    <a:pt x="3023" y="3749"/>
                  </a:lnTo>
                  <a:cubicBezTo>
                    <a:pt x="3025" y="3749"/>
                    <a:pt x="3026" y="3748"/>
                    <a:pt x="3028" y="3748"/>
                  </a:cubicBezTo>
                  <a:close/>
                  <a:moveTo>
                    <a:pt x="2945" y="3768"/>
                  </a:moveTo>
                  <a:lnTo>
                    <a:pt x="2940" y="3769"/>
                  </a:lnTo>
                  <a:lnTo>
                    <a:pt x="2937" y="3769"/>
                  </a:lnTo>
                  <a:lnTo>
                    <a:pt x="2945" y="3768"/>
                  </a:lnTo>
                  <a:close/>
                  <a:moveTo>
                    <a:pt x="4644" y="0"/>
                  </a:moveTo>
                  <a:cubicBezTo>
                    <a:pt x="4644" y="1"/>
                    <a:pt x="4370" y="514"/>
                    <a:pt x="4054" y="1284"/>
                  </a:cubicBezTo>
                  <a:cubicBezTo>
                    <a:pt x="3889" y="1668"/>
                    <a:pt x="3712" y="2118"/>
                    <a:pt x="3521" y="2586"/>
                  </a:cubicBezTo>
                  <a:cubicBezTo>
                    <a:pt x="3429" y="2820"/>
                    <a:pt x="3317" y="3053"/>
                    <a:pt x="3212" y="3280"/>
                  </a:cubicBezTo>
                  <a:cubicBezTo>
                    <a:pt x="3138" y="3440"/>
                    <a:pt x="3033" y="3625"/>
                    <a:pt x="2961" y="3723"/>
                  </a:cubicBezTo>
                  <a:lnTo>
                    <a:pt x="2961" y="3723"/>
                  </a:lnTo>
                  <a:cubicBezTo>
                    <a:pt x="2907" y="3697"/>
                    <a:pt x="2835" y="3656"/>
                    <a:pt x="2769" y="3616"/>
                  </a:cubicBezTo>
                  <a:cubicBezTo>
                    <a:pt x="2577" y="3479"/>
                    <a:pt x="2369" y="3339"/>
                    <a:pt x="2180" y="3174"/>
                  </a:cubicBezTo>
                  <a:lnTo>
                    <a:pt x="1110" y="2274"/>
                  </a:lnTo>
                  <a:cubicBezTo>
                    <a:pt x="474" y="1734"/>
                    <a:pt x="1" y="1399"/>
                    <a:pt x="0" y="1399"/>
                  </a:cubicBezTo>
                  <a:lnTo>
                    <a:pt x="0" y="1399"/>
                  </a:lnTo>
                  <a:cubicBezTo>
                    <a:pt x="1" y="1399"/>
                    <a:pt x="206" y="1944"/>
                    <a:pt x="672" y="2658"/>
                  </a:cubicBezTo>
                  <a:cubicBezTo>
                    <a:pt x="788" y="2837"/>
                    <a:pt x="918" y="3028"/>
                    <a:pt x="1068" y="3223"/>
                  </a:cubicBezTo>
                  <a:cubicBezTo>
                    <a:pt x="1217" y="3418"/>
                    <a:pt x="1373" y="3625"/>
                    <a:pt x="1564" y="3822"/>
                  </a:cubicBezTo>
                  <a:cubicBezTo>
                    <a:pt x="1749" y="4022"/>
                    <a:pt x="1953" y="4229"/>
                    <a:pt x="2198" y="4420"/>
                  </a:cubicBezTo>
                  <a:cubicBezTo>
                    <a:pt x="2337" y="4512"/>
                    <a:pt x="2463" y="4614"/>
                    <a:pt x="2670" y="4692"/>
                  </a:cubicBezTo>
                  <a:cubicBezTo>
                    <a:pt x="2739" y="4736"/>
                    <a:pt x="2941" y="4762"/>
                    <a:pt x="3078" y="4767"/>
                  </a:cubicBezTo>
                  <a:lnTo>
                    <a:pt x="3091" y="4767"/>
                  </a:lnTo>
                  <a:cubicBezTo>
                    <a:pt x="3080" y="4768"/>
                    <a:pt x="3076" y="4769"/>
                    <a:pt x="3076" y="4769"/>
                  </a:cubicBezTo>
                  <a:cubicBezTo>
                    <a:pt x="3077" y="4769"/>
                    <a:pt x="3172" y="4754"/>
                    <a:pt x="3174" y="4754"/>
                  </a:cubicBezTo>
                  <a:lnTo>
                    <a:pt x="3174" y="4754"/>
                  </a:lnTo>
                  <a:cubicBezTo>
                    <a:pt x="3174" y="4754"/>
                    <a:pt x="3174" y="4754"/>
                    <a:pt x="3173" y="4755"/>
                  </a:cubicBezTo>
                  <a:lnTo>
                    <a:pt x="3177" y="4755"/>
                  </a:lnTo>
                  <a:lnTo>
                    <a:pt x="3190" y="4752"/>
                  </a:lnTo>
                  <a:lnTo>
                    <a:pt x="3215" y="4745"/>
                  </a:lnTo>
                  <a:cubicBezTo>
                    <a:pt x="3249" y="4738"/>
                    <a:pt x="3280" y="4727"/>
                    <a:pt x="3312" y="4714"/>
                  </a:cubicBezTo>
                  <a:cubicBezTo>
                    <a:pt x="3367" y="4691"/>
                    <a:pt x="3418" y="4665"/>
                    <a:pt x="3468" y="4633"/>
                  </a:cubicBezTo>
                  <a:cubicBezTo>
                    <a:pt x="3500" y="4614"/>
                    <a:pt x="3529" y="4591"/>
                    <a:pt x="3556" y="4567"/>
                  </a:cubicBezTo>
                  <a:cubicBezTo>
                    <a:pt x="3912" y="4225"/>
                    <a:pt x="3992" y="3957"/>
                    <a:pt x="4117" y="3674"/>
                  </a:cubicBezTo>
                  <a:cubicBezTo>
                    <a:pt x="4232" y="3398"/>
                    <a:pt x="4301" y="3124"/>
                    <a:pt x="4372" y="2864"/>
                  </a:cubicBezTo>
                  <a:cubicBezTo>
                    <a:pt x="4493" y="2392"/>
                    <a:pt x="4574" y="1912"/>
                    <a:pt x="4620" y="1426"/>
                  </a:cubicBezTo>
                  <a:cubicBezTo>
                    <a:pt x="4706" y="580"/>
                    <a:pt x="4644" y="1"/>
                    <a:pt x="4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9"/>
            <p:cNvSpPr/>
            <p:nvPr/>
          </p:nvSpPr>
          <p:spPr>
            <a:xfrm>
              <a:off x="-1537801" y="4815043"/>
              <a:ext cx="91687" cy="71144"/>
            </a:xfrm>
            <a:custGeom>
              <a:avLst/>
              <a:gdLst/>
              <a:ahLst/>
              <a:cxnLst/>
              <a:rect l="l" t="t" r="r" b="b"/>
              <a:pathLst>
                <a:path w="6043" h="4689" extrusionOk="0">
                  <a:moveTo>
                    <a:pt x="2945" y="3675"/>
                  </a:moveTo>
                  <a:cubicBezTo>
                    <a:pt x="2951" y="3675"/>
                    <a:pt x="2959" y="3675"/>
                    <a:pt x="2967" y="3675"/>
                  </a:cubicBezTo>
                  <a:lnTo>
                    <a:pt x="2967" y="3675"/>
                  </a:lnTo>
                  <a:lnTo>
                    <a:pt x="2961" y="3675"/>
                  </a:lnTo>
                  <a:lnTo>
                    <a:pt x="2955" y="3675"/>
                  </a:lnTo>
                  <a:cubicBezTo>
                    <a:pt x="2928" y="3675"/>
                    <a:pt x="2931" y="3675"/>
                    <a:pt x="2945" y="3675"/>
                  </a:cubicBezTo>
                  <a:close/>
                  <a:moveTo>
                    <a:pt x="3040" y="3675"/>
                  </a:moveTo>
                  <a:lnTo>
                    <a:pt x="3040" y="3675"/>
                  </a:lnTo>
                  <a:cubicBezTo>
                    <a:pt x="3041" y="3675"/>
                    <a:pt x="3042" y="3675"/>
                    <a:pt x="3040" y="3675"/>
                  </a:cubicBezTo>
                  <a:lnTo>
                    <a:pt x="3040" y="3675"/>
                  </a:lnTo>
                  <a:close/>
                  <a:moveTo>
                    <a:pt x="1" y="1"/>
                  </a:moveTo>
                  <a:cubicBezTo>
                    <a:pt x="1" y="1"/>
                    <a:pt x="90" y="659"/>
                    <a:pt x="432" y="1576"/>
                  </a:cubicBezTo>
                  <a:cubicBezTo>
                    <a:pt x="623" y="2106"/>
                    <a:pt x="863" y="2616"/>
                    <a:pt x="1149" y="3102"/>
                  </a:cubicBezTo>
                  <a:cubicBezTo>
                    <a:pt x="1317" y="3368"/>
                    <a:pt x="1485" y="3650"/>
                    <a:pt x="1721" y="3913"/>
                  </a:cubicBezTo>
                  <a:cubicBezTo>
                    <a:pt x="1945" y="4176"/>
                    <a:pt x="2221" y="4455"/>
                    <a:pt x="2692" y="4626"/>
                  </a:cubicBezTo>
                  <a:cubicBezTo>
                    <a:pt x="2755" y="4646"/>
                    <a:pt x="2819" y="4661"/>
                    <a:pt x="2882" y="4674"/>
                  </a:cubicBezTo>
                  <a:lnTo>
                    <a:pt x="2931" y="4685"/>
                  </a:lnTo>
                  <a:lnTo>
                    <a:pt x="2937" y="4687"/>
                  </a:lnTo>
                  <a:cubicBezTo>
                    <a:pt x="2924" y="4688"/>
                    <a:pt x="3015" y="4689"/>
                    <a:pt x="3041" y="4689"/>
                  </a:cubicBezTo>
                  <a:cubicBezTo>
                    <a:pt x="3052" y="4689"/>
                    <a:pt x="3052" y="4688"/>
                    <a:pt x="3029" y="4688"/>
                  </a:cubicBezTo>
                  <a:lnTo>
                    <a:pt x="3037" y="4688"/>
                  </a:lnTo>
                  <a:lnTo>
                    <a:pt x="3052" y="4687"/>
                  </a:lnTo>
                  <a:lnTo>
                    <a:pt x="3111" y="4680"/>
                  </a:lnTo>
                  <a:cubicBezTo>
                    <a:pt x="3197" y="4668"/>
                    <a:pt x="3244" y="4682"/>
                    <a:pt x="3405" y="4628"/>
                  </a:cubicBezTo>
                  <a:cubicBezTo>
                    <a:pt x="3530" y="4587"/>
                    <a:pt x="3695" y="4526"/>
                    <a:pt x="3772" y="4470"/>
                  </a:cubicBezTo>
                  <a:lnTo>
                    <a:pt x="4018" y="4298"/>
                  </a:lnTo>
                  <a:cubicBezTo>
                    <a:pt x="4308" y="4060"/>
                    <a:pt x="4528" y="3792"/>
                    <a:pt x="4714" y="3535"/>
                  </a:cubicBezTo>
                  <a:cubicBezTo>
                    <a:pt x="4911" y="3280"/>
                    <a:pt x="5060" y="3017"/>
                    <a:pt x="5195" y="2766"/>
                  </a:cubicBezTo>
                  <a:cubicBezTo>
                    <a:pt x="5325" y="2534"/>
                    <a:pt x="5442" y="2295"/>
                    <a:pt x="5542" y="2048"/>
                  </a:cubicBezTo>
                  <a:cubicBezTo>
                    <a:pt x="5934" y="1146"/>
                    <a:pt x="6043" y="493"/>
                    <a:pt x="6043" y="492"/>
                  </a:cubicBezTo>
                  <a:lnTo>
                    <a:pt x="6043" y="492"/>
                  </a:lnTo>
                  <a:lnTo>
                    <a:pt x="5758" y="839"/>
                  </a:lnTo>
                  <a:cubicBezTo>
                    <a:pt x="5586" y="1060"/>
                    <a:pt x="5337" y="1375"/>
                    <a:pt x="5039" y="1752"/>
                  </a:cubicBezTo>
                  <a:cubicBezTo>
                    <a:pt x="4892" y="1935"/>
                    <a:pt x="4733" y="2133"/>
                    <a:pt x="4564" y="2344"/>
                  </a:cubicBezTo>
                  <a:cubicBezTo>
                    <a:pt x="4396" y="2551"/>
                    <a:pt x="4210" y="2761"/>
                    <a:pt x="4022" y="2966"/>
                  </a:cubicBezTo>
                  <a:cubicBezTo>
                    <a:pt x="3837" y="3178"/>
                    <a:pt x="3621" y="3356"/>
                    <a:pt x="3423" y="3510"/>
                  </a:cubicBezTo>
                  <a:lnTo>
                    <a:pt x="3274" y="3601"/>
                  </a:lnTo>
                  <a:cubicBezTo>
                    <a:pt x="3221" y="3635"/>
                    <a:pt x="3227" y="3612"/>
                    <a:pt x="3209" y="3638"/>
                  </a:cubicBezTo>
                  <a:cubicBezTo>
                    <a:pt x="3227" y="3663"/>
                    <a:pt x="3108" y="3662"/>
                    <a:pt x="3037" y="3669"/>
                  </a:cubicBezTo>
                  <a:lnTo>
                    <a:pt x="3030" y="3670"/>
                  </a:lnTo>
                  <a:lnTo>
                    <a:pt x="3030" y="3670"/>
                  </a:lnTo>
                  <a:lnTo>
                    <a:pt x="3029" y="3669"/>
                  </a:lnTo>
                  <a:cubicBezTo>
                    <a:pt x="3017" y="3663"/>
                    <a:pt x="3003" y="3657"/>
                    <a:pt x="2990" y="3654"/>
                  </a:cubicBezTo>
                  <a:cubicBezTo>
                    <a:pt x="2863" y="3612"/>
                    <a:pt x="2634" y="3454"/>
                    <a:pt x="2448" y="3247"/>
                  </a:cubicBezTo>
                  <a:cubicBezTo>
                    <a:pt x="2250" y="3043"/>
                    <a:pt x="2064" y="2826"/>
                    <a:pt x="1889" y="2601"/>
                  </a:cubicBezTo>
                  <a:cubicBezTo>
                    <a:pt x="1717" y="2368"/>
                    <a:pt x="1550" y="2144"/>
                    <a:pt x="1390" y="1930"/>
                  </a:cubicBezTo>
                  <a:cubicBezTo>
                    <a:pt x="1234" y="1709"/>
                    <a:pt x="1086" y="1500"/>
                    <a:pt x="948" y="1307"/>
                  </a:cubicBezTo>
                  <a:cubicBezTo>
                    <a:pt x="405" y="5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9"/>
            <p:cNvSpPr/>
            <p:nvPr/>
          </p:nvSpPr>
          <p:spPr>
            <a:xfrm>
              <a:off x="-1987787" y="4565198"/>
              <a:ext cx="263926" cy="370649"/>
            </a:xfrm>
            <a:custGeom>
              <a:avLst/>
              <a:gdLst/>
              <a:ahLst/>
              <a:cxnLst/>
              <a:rect l="l" t="t" r="r" b="b"/>
              <a:pathLst>
                <a:path w="17395" h="24429" extrusionOk="0">
                  <a:moveTo>
                    <a:pt x="9432" y="0"/>
                  </a:moveTo>
                  <a:cubicBezTo>
                    <a:pt x="8646" y="0"/>
                    <a:pt x="7803" y="116"/>
                    <a:pt x="6908" y="365"/>
                  </a:cubicBezTo>
                  <a:cubicBezTo>
                    <a:pt x="0" y="2285"/>
                    <a:pt x="4909" y="24429"/>
                    <a:pt x="4909" y="24429"/>
                  </a:cubicBezTo>
                  <a:cubicBezTo>
                    <a:pt x="4913" y="24429"/>
                    <a:pt x="4917" y="24429"/>
                    <a:pt x="4922" y="24429"/>
                  </a:cubicBezTo>
                  <a:cubicBezTo>
                    <a:pt x="7730" y="24429"/>
                    <a:pt x="14633" y="16210"/>
                    <a:pt x="16109" y="10336"/>
                  </a:cubicBezTo>
                  <a:cubicBezTo>
                    <a:pt x="17395" y="5217"/>
                    <a:pt x="14705" y="0"/>
                    <a:pt x="9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9"/>
            <p:cNvSpPr/>
            <p:nvPr/>
          </p:nvSpPr>
          <p:spPr>
            <a:xfrm>
              <a:off x="-1922666" y="4580916"/>
              <a:ext cx="170114" cy="309534"/>
            </a:xfrm>
            <a:custGeom>
              <a:avLst/>
              <a:gdLst/>
              <a:ahLst/>
              <a:cxnLst/>
              <a:rect l="l" t="t" r="r" b="b"/>
              <a:pathLst>
                <a:path w="11212" h="20401" extrusionOk="0">
                  <a:moveTo>
                    <a:pt x="4882" y="0"/>
                  </a:moveTo>
                  <a:cubicBezTo>
                    <a:pt x="3190" y="0"/>
                    <a:pt x="1014" y="973"/>
                    <a:pt x="508" y="3347"/>
                  </a:cubicBezTo>
                  <a:cubicBezTo>
                    <a:pt x="31" y="5580"/>
                    <a:pt x="1" y="20186"/>
                    <a:pt x="1307" y="20388"/>
                  </a:cubicBezTo>
                  <a:cubicBezTo>
                    <a:pt x="1358" y="20396"/>
                    <a:pt x="1411" y="20400"/>
                    <a:pt x="1464" y="20400"/>
                  </a:cubicBezTo>
                  <a:cubicBezTo>
                    <a:pt x="2765" y="20400"/>
                    <a:pt x="4564" y="18044"/>
                    <a:pt x="4628" y="15447"/>
                  </a:cubicBezTo>
                  <a:cubicBezTo>
                    <a:pt x="4628" y="15447"/>
                    <a:pt x="8452" y="15359"/>
                    <a:pt x="7983" y="10126"/>
                  </a:cubicBezTo>
                  <a:cubicBezTo>
                    <a:pt x="7983" y="10126"/>
                    <a:pt x="11212" y="3063"/>
                    <a:pt x="6373" y="331"/>
                  </a:cubicBezTo>
                  <a:cubicBezTo>
                    <a:pt x="5993" y="116"/>
                    <a:pt x="5466" y="0"/>
                    <a:pt x="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9"/>
            <p:cNvSpPr/>
            <p:nvPr/>
          </p:nvSpPr>
          <p:spPr>
            <a:xfrm>
              <a:off x="-1433095" y="4565198"/>
              <a:ext cx="263941" cy="370649"/>
            </a:xfrm>
            <a:custGeom>
              <a:avLst/>
              <a:gdLst/>
              <a:ahLst/>
              <a:cxnLst/>
              <a:rect l="l" t="t" r="r" b="b"/>
              <a:pathLst>
                <a:path w="17396" h="24429" extrusionOk="0">
                  <a:moveTo>
                    <a:pt x="7964" y="0"/>
                  </a:moveTo>
                  <a:cubicBezTo>
                    <a:pt x="2690" y="0"/>
                    <a:pt x="1" y="5217"/>
                    <a:pt x="1286" y="10336"/>
                  </a:cubicBezTo>
                  <a:cubicBezTo>
                    <a:pt x="2763" y="16210"/>
                    <a:pt x="9665" y="24429"/>
                    <a:pt x="12472" y="24429"/>
                  </a:cubicBezTo>
                  <a:cubicBezTo>
                    <a:pt x="12477" y="24429"/>
                    <a:pt x="12481" y="24429"/>
                    <a:pt x="12485" y="24429"/>
                  </a:cubicBezTo>
                  <a:cubicBezTo>
                    <a:pt x="12485" y="24429"/>
                    <a:pt x="17395" y="2285"/>
                    <a:pt x="10487" y="365"/>
                  </a:cubicBezTo>
                  <a:cubicBezTo>
                    <a:pt x="9592" y="116"/>
                    <a:pt x="8749" y="0"/>
                    <a:pt x="7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9"/>
            <p:cNvSpPr/>
            <p:nvPr/>
          </p:nvSpPr>
          <p:spPr>
            <a:xfrm>
              <a:off x="-1404404" y="4580916"/>
              <a:ext cx="170099" cy="309534"/>
            </a:xfrm>
            <a:custGeom>
              <a:avLst/>
              <a:gdLst/>
              <a:ahLst/>
              <a:cxnLst/>
              <a:rect l="l" t="t" r="r" b="b"/>
              <a:pathLst>
                <a:path w="11211" h="20401" extrusionOk="0">
                  <a:moveTo>
                    <a:pt x="6330" y="0"/>
                  </a:moveTo>
                  <a:cubicBezTo>
                    <a:pt x="5745" y="0"/>
                    <a:pt x="5218" y="116"/>
                    <a:pt x="4838" y="331"/>
                  </a:cubicBezTo>
                  <a:cubicBezTo>
                    <a:pt x="1" y="3063"/>
                    <a:pt x="3229" y="10126"/>
                    <a:pt x="3229" y="10126"/>
                  </a:cubicBezTo>
                  <a:cubicBezTo>
                    <a:pt x="2759" y="15359"/>
                    <a:pt x="6583" y="15447"/>
                    <a:pt x="6583" y="15447"/>
                  </a:cubicBezTo>
                  <a:cubicBezTo>
                    <a:pt x="6649" y="18044"/>
                    <a:pt x="8446" y="20400"/>
                    <a:pt x="9746" y="20400"/>
                  </a:cubicBezTo>
                  <a:cubicBezTo>
                    <a:pt x="9799" y="20400"/>
                    <a:pt x="9851" y="20396"/>
                    <a:pt x="9903" y="20388"/>
                  </a:cubicBezTo>
                  <a:cubicBezTo>
                    <a:pt x="11210" y="20186"/>
                    <a:pt x="11180" y="5580"/>
                    <a:pt x="10703" y="3347"/>
                  </a:cubicBezTo>
                  <a:cubicBezTo>
                    <a:pt x="10197" y="973"/>
                    <a:pt x="8021" y="0"/>
                    <a:pt x="6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9"/>
            <p:cNvSpPr/>
            <p:nvPr/>
          </p:nvSpPr>
          <p:spPr>
            <a:xfrm>
              <a:off x="-1418423" y="4228717"/>
              <a:ext cx="60174" cy="76576"/>
            </a:xfrm>
            <a:custGeom>
              <a:avLst/>
              <a:gdLst/>
              <a:ahLst/>
              <a:cxnLst/>
              <a:rect l="l" t="t" r="r" b="b"/>
              <a:pathLst>
                <a:path w="3966" h="5047" extrusionOk="0">
                  <a:moveTo>
                    <a:pt x="2584" y="0"/>
                  </a:moveTo>
                  <a:cubicBezTo>
                    <a:pt x="1940" y="0"/>
                    <a:pt x="0" y="4176"/>
                    <a:pt x="0" y="4176"/>
                  </a:cubicBezTo>
                  <a:cubicBezTo>
                    <a:pt x="66" y="4170"/>
                    <a:pt x="138" y="4167"/>
                    <a:pt x="213" y="4167"/>
                  </a:cubicBezTo>
                  <a:cubicBezTo>
                    <a:pt x="1489" y="4167"/>
                    <a:pt x="3966" y="5046"/>
                    <a:pt x="3966" y="5046"/>
                  </a:cubicBezTo>
                  <a:cubicBezTo>
                    <a:pt x="3966" y="5046"/>
                    <a:pt x="3224" y="221"/>
                    <a:pt x="2629" y="8"/>
                  </a:cubicBezTo>
                  <a:cubicBezTo>
                    <a:pt x="2615" y="3"/>
                    <a:pt x="2600" y="0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9"/>
            <p:cNvSpPr/>
            <p:nvPr/>
          </p:nvSpPr>
          <p:spPr>
            <a:xfrm>
              <a:off x="-1798707" y="4228717"/>
              <a:ext cx="60159" cy="76576"/>
            </a:xfrm>
            <a:custGeom>
              <a:avLst/>
              <a:gdLst/>
              <a:ahLst/>
              <a:cxnLst/>
              <a:rect l="l" t="t" r="r" b="b"/>
              <a:pathLst>
                <a:path w="3965" h="5047" extrusionOk="0">
                  <a:moveTo>
                    <a:pt x="1381" y="0"/>
                  </a:moveTo>
                  <a:cubicBezTo>
                    <a:pt x="1365" y="0"/>
                    <a:pt x="1350" y="3"/>
                    <a:pt x="1336" y="8"/>
                  </a:cubicBezTo>
                  <a:cubicBezTo>
                    <a:pt x="743" y="221"/>
                    <a:pt x="1" y="5046"/>
                    <a:pt x="1" y="5046"/>
                  </a:cubicBezTo>
                  <a:cubicBezTo>
                    <a:pt x="1" y="5046"/>
                    <a:pt x="2476" y="4167"/>
                    <a:pt x="3752" y="4167"/>
                  </a:cubicBezTo>
                  <a:cubicBezTo>
                    <a:pt x="3827" y="4167"/>
                    <a:pt x="3899" y="4170"/>
                    <a:pt x="3965" y="4176"/>
                  </a:cubicBezTo>
                  <a:cubicBezTo>
                    <a:pt x="3965" y="4176"/>
                    <a:pt x="202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9"/>
            <p:cNvSpPr/>
            <p:nvPr/>
          </p:nvSpPr>
          <p:spPr>
            <a:xfrm>
              <a:off x="-1418514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09" y="0"/>
                    <a:pt x="195" y="1611"/>
                    <a:pt x="98" y="3678"/>
                  </a:cubicBezTo>
                  <a:cubicBezTo>
                    <a:pt x="0" y="5805"/>
                    <a:pt x="1651" y="7609"/>
                    <a:pt x="3792" y="7707"/>
                  </a:cubicBezTo>
                  <a:cubicBezTo>
                    <a:pt x="3853" y="7710"/>
                    <a:pt x="3913" y="7711"/>
                    <a:pt x="3974" y="7711"/>
                  </a:cubicBezTo>
                  <a:cubicBezTo>
                    <a:pt x="6032" y="7711"/>
                    <a:pt x="7746" y="6101"/>
                    <a:pt x="7843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8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9"/>
            <p:cNvSpPr/>
            <p:nvPr/>
          </p:nvSpPr>
          <p:spPr>
            <a:xfrm>
              <a:off x="-1858957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10" y="0"/>
                    <a:pt x="196" y="1611"/>
                    <a:pt x="99" y="3678"/>
                  </a:cubicBezTo>
                  <a:cubicBezTo>
                    <a:pt x="0" y="5805"/>
                    <a:pt x="1652" y="7609"/>
                    <a:pt x="3792" y="7707"/>
                  </a:cubicBezTo>
                  <a:cubicBezTo>
                    <a:pt x="3853" y="7710"/>
                    <a:pt x="3914" y="7711"/>
                    <a:pt x="3974" y="7711"/>
                  </a:cubicBezTo>
                  <a:cubicBezTo>
                    <a:pt x="6032" y="7711"/>
                    <a:pt x="7747" y="6101"/>
                    <a:pt x="7844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9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69"/>
          <p:cNvGrpSpPr/>
          <p:nvPr/>
        </p:nvGrpSpPr>
        <p:grpSpPr>
          <a:xfrm>
            <a:off x="6563871" y="430027"/>
            <a:ext cx="1389783" cy="1564379"/>
            <a:chOff x="-4351844" y="5523523"/>
            <a:chExt cx="1247225" cy="1403911"/>
          </a:xfrm>
        </p:grpSpPr>
        <p:sp>
          <p:nvSpPr>
            <p:cNvPr id="2268" name="Google Shape;2268;p69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9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9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9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9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9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9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9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9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9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9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9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9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9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9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9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9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9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9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9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9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9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9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9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9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9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9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9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9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9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69"/>
          <p:cNvGrpSpPr/>
          <p:nvPr/>
        </p:nvGrpSpPr>
        <p:grpSpPr>
          <a:xfrm>
            <a:off x="563257" y="1444292"/>
            <a:ext cx="1847641" cy="1292146"/>
            <a:chOff x="-8695425" y="-387150"/>
            <a:chExt cx="2756850" cy="1928000"/>
          </a:xfrm>
        </p:grpSpPr>
        <p:sp>
          <p:nvSpPr>
            <p:cNvPr id="2299" name="Google Shape;2299;p69"/>
            <p:cNvSpPr/>
            <p:nvPr/>
          </p:nvSpPr>
          <p:spPr>
            <a:xfrm>
              <a:off x="-7572425" y="794950"/>
              <a:ext cx="249650" cy="685425"/>
            </a:xfrm>
            <a:custGeom>
              <a:avLst/>
              <a:gdLst/>
              <a:ahLst/>
              <a:cxnLst/>
              <a:rect l="l" t="t" r="r" b="b"/>
              <a:pathLst>
                <a:path w="9986" h="27417" extrusionOk="0">
                  <a:moveTo>
                    <a:pt x="1613" y="1"/>
                  </a:moveTo>
                  <a:cubicBezTo>
                    <a:pt x="1613" y="1"/>
                    <a:pt x="1739" y="21114"/>
                    <a:pt x="870" y="23722"/>
                  </a:cubicBezTo>
                  <a:cubicBezTo>
                    <a:pt x="0" y="26330"/>
                    <a:pt x="0" y="27416"/>
                    <a:pt x="0" y="27416"/>
                  </a:cubicBezTo>
                  <a:lnTo>
                    <a:pt x="5650" y="27416"/>
                  </a:lnTo>
                  <a:lnTo>
                    <a:pt x="9986" y="9828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9"/>
            <p:cNvSpPr/>
            <p:nvPr/>
          </p:nvSpPr>
          <p:spPr>
            <a:xfrm>
              <a:off x="-6866900" y="810075"/>
              <a:ext cx="378000" cy="644550"/>
            </a:xfrm>
            <a:custGeom>
              <a:avLst/>
              <a:gdLst/>
              <a:ahLst/>
              <a:cxnLst/>
              <a:rect l="l" t="t" r="r" b="b"/>
              <a:pathLst>
                <a:path w="15120" h="25782" extrusionOk="0">
                  <a:moveTo>
                    <a:pt x="15120" y="1"/>
                  </a:moveTo>
                  <a:lnTo>
                    <a:pt x="1" y="606"/>
                  </a:lnTo>
                  <a:lnTo>
                    <a:pt x="3025" y="10886"/>
                  </a:lnTo>
                  <a:lnTo>
                    <a:pt x="2949" y="22453"/>
                  </a:lnTo>
                  <a:lnTo>
                    <a:pt x="1922" y="25782"/>
                  </a:lnTo>
                  <a:lnTo>
                    <a:pt x="10994" y="25782"/>
                  </a:lnTo>
                  <a:lnTo>
                    <a:pt x="15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9"/>
            <p:cNvSpPr/>
            <p:nvPr/>
          </p:nvSpPr>
          <p:spPr>
            <a:xfrm>
              <a:off x="-8570300" y="-387150"/>
              <a:ext cx="332650" cy="755975"/>
            </a:xfrm>
            <a:custGeom>
              <a:avLst/>
              <a:gdLst/>
              <a:ahLst/>
              <a:cxnLst/>
              <a:rect l="l" t="t" r="r" b="b"/>
              <a:pathLst>
                <a:path w="13306" h="30239" extrusionOk="0">
                  <a:moveTo>
                    <a:pt x="10887" y="0"/>
                  </a:moveTo>
                  <a:lnTo>
                    <a:pt x="10887" y="0"/>
                  </a:lnTo>
                  <a:cubicBezTo>
                    <a:pt x="0" y="4233"/>
                    <a:pt x="605" y="27215"/>
                    <a:pt x="605" y="27215"/>
                  </a:cubicBezTo>
                  <a:lnTo>
                    <a:pt x="13306" y="30238"/>
                  </a:lnTo>
                  <a:cubicBezTo>
                    <a:pt x="7258" y="25400"/>
                    <a:pt x="10887" y="0"/>
                    <a:pt x="10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9"/>
            <p:cNvSpPr/>
            <p:nvPr/>
          </p:nvSpPr>
          <p:spPr>
            <a:xfrm>
              <a:off x="-8186875" y="-220100"/>
              <a:ext cx="225850" cy="513300"/>
            </a:xfrm>
            <a:custGeom>
              <a:avLst/>
              <a:gdLst/>
              <a:ahLst/>
              <a:cxnLst/>
              <a:rect l="l" t="t" r="r" b="b"/>
              <a:pathLst>
                <a:path w="9034" h="20532" extrusionOk="0">
                  <a:moveTo>
                    <a:pt x="7391" y="1"/>
                  </a:moveTo>
                  <a:lnTo>
                    <a:pt x="7391" y="1"/>
                  </a:lnTo>
                  <a:cubicBezTo>
                    <a:pt x="0" y="2876"/>
                    <a:pt x="411" y="18479"/>
                    <a:pt x="411" y="18479"/>
                  </a:cubicBezTo>
                  <a:lnTo>
                    <a:pt x="9033" y="20532"/>
                  </a:lnTo>
                  <a:cubicBezTo>
                    <a:pt x="4927" y="17247"/>
                    <a:pt x="7391" y="1"/>
                    <a:pt x="7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9"/>
            <p:cNvSpPr/>
            <p:nvPr/>
          </p:nvSpPr>
          <p:spPr>
            <a:xfrm>
              <a:off x="-7668200" y="121850"/>
              <a:ext cx="1723575" cy="1150725"/>
            </a:xfrm>
            <a:custGeom>
              <a:avLst/>
              <a:gdLst/>
              <a:ahLst/>
              <a:cxnLst/>
              <a:rect l="l" t="t" r="r" b="b"/>
              <a:pathLst>
                <a:path w="68943" h="46029" extrusionOk="0">
                  <a:moveTo>
                    <a:pt x="4234" y="0"/>
                  </a:moveTo>
                  <a:lnTo>
                    <a:pt x="1" y="23587"/>
                  </a:lnTo>
                  <a:cubicBezTo>
                    <a:pt x="1" y="23587"/>
                    <a:pt x="6956" y="44753"/>
                    <a:pt x="34774" y="45962"/>
                  </a:cubicBezTo>
                  <a:cubicBezTo>
                    <a:pt x="35803" y="46006"/>
                    <a:pt x="36798" y="46028"/>
                    <a:pt x="37760" y="46028"/>
                  </a:cubicBezTo>
                  <a:cubicBezTo>
                    <a:pt x="62835" y="46028"/>
                    <a:pt x="65919" y="31382"/>
                    <a:pt x="65919" y="29634"/>
                  </a:cubicBezTo>
                  <a:cubicBezTo>
                    <a:pt x="68943" y="15725"/>
                    <a:pt x="66121" y="8870"/>
                    <a:pt x="59670" y="5242"/>
                  </a:cubicBezTo>
                  <a:cubicBezTo>
                    <a:pt x="53220" y="1613"/>
                    <a:pt x="4234" y="0"/>
                    <a:pt x="4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9"/>
            <p:cNvSpPr/>
            <p:nvPr/>
          </p:nvSpPr>
          <p:spPr>
            <a:xfrm>
              <a:off x="-8695425" y="-101375"/>
              <a:ext cx="1448975" cy="876325"/>
            </a:xfrm>
            <a:custGeom>
              <a:avLst/>
              <a:gdLst/>
              <a:ahLst/>
              <a:cxnLst/>
              <a:rect l="l" t="t" r="r" b="b"/>
              <a:pathLst>
                <a:path w="57959" h="35053" extrusionOk="0">
                  <a:moveTo>
                    <a:pt x="55412" y="1"/>
                  </a:moveTo>
                  <a:cubicBezTo>
                    <a:pt x="55412" y="1"/>
                    <a:pt x="49175" y="10"/>
                    <a:pt x="46898" y="3526"/>
                  </a:cubicBezTo>
                  <a:cubicBezTo>
                    <a:pt x="45743" y="5311"/>
                    <a:pt x="45209" y="7252"/>
                    <a:pt x="45277" y="8936"/>
                  </a:cubicBezTo>
                  <a:lnTo>
                    <a:pt x="5560" y="15431"/>
                  </a:lnTo>
                  <a:cubicBezTo>
                    <a:pt x="5560" y="15431"/>
                    <a:pt x="1" y="25175"/>
                    <a:pt x="8735" y="32516"/>
                  </a:cubicBezTo>
                  <a:cubicBezTo>
                    <a:pt x="10455" y="33961"/>
                    <a:pt x="14984" y="34228"/>
                    <a:pt x="20192" y="34228"/>
                  </a:cubicBezTo>
                  <a:cubicBezTo>
                    <a:pt x="23235" y="34228"/>
                    <a:pt x="26509" y="34137"/>
                    <a:pt x="29590" y="34137"/>
                  </a:cubicBezTo>
                  <a:cubicBezTo>
                    <a:pt x="32780" y="34137"/>
                    <a:pt x="35762" y="34234"/>
                    <a:pt x="38066" y="34631"/>
                  </a:cubicBezTo>
                  <a:cubicBezTo>
                    <a:pt x="39729" y="34918"/>
                    <a:pt x="41224" y="35053"/>
                    <a:pt x="42566" y="35053"/>
                  </a:cubicBezTo>
                  <a:cubicBezTo>
                    <a:pt x="55372" y="35053"/>
                    <a:pt x="54252" y="22799"/>
                    <a:pt x="52882" y="13768"/>
                  </a:cubicBezTo>
                  <a:cubicBezTo>
                    <a:pt x="55032" y="13712"/>
                    <a:pt x="54034" y="11758"/>
                    <a:pt x="55682" y="9212"/>
                  </a:cubicBezTo>
                  <a:cubicBezTo>
                    <a:pt x="57959" y="5695"/>
                    <a:pt x="55412" y="1"/>
                    <a:pt x="55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9"/>
            <p:cNvSpPr/>
            <p:nvPr/>
          </p:nvSpPr>
          <p:spPr>
            <a:xfrm>
              <a:off x="-8429175" y="328650"/>
              <a:ext cx="48450" cy="80325"/>
            </a:xfrm>
            <a:custGeom>
              <a:avLst/>
              <a:gdLst/>
              <a:ahLst/>
              <a:cxnLst/>
              <a:rect l="l" t="t" r="r" b="b"/>
              <a:pathLst>
                <a:path w="1938" h="3213" extrusionOk="0">
                  <a:moveTo>
                    <a:pt x="969" y="0"/>
                  </a:moveTo>
                  <a:cubicBezTo>
                    <a:pt x="434" y="0"/>
                    <a:pt x="1" y="719"/>
                    <a:pt x="1" y="1606"/>
                  </a:cubicBezTo>
                  <a:cubicBezTo>
                    <a:pt x="1" y="2493"/>
                    <a:pt x="434" y="3212"/>
                    <a:pt x="969" y="3212"/>
                  </a:cubicBezTo>
                  <a:cubicBezTo>
                    <a:pt x="1504" y="3212"/>
                    <a:pt x="1938" y="2493"/>
                    <a:pt x="1938" y="1606"/>
                  </a:cubicBezTo>
                  <a:cubicBezTo>
                    <a:pt x="1938" y="719"/>
                    <a:pt x="15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9"/>
            <p:cNvSpPr/>
            <p:nvPr/>
          </p:nvSpPr>
          <p:spPr>
            <a:xfrm>
              <a:off x="-8519900" y="327675"/>
              <a:ext cx="48475" cy="80325"/>
            </a:xfrm>
            <a:custGeom>
              <a:avLst/>
              <a:gdLst/>
              <a:ahLst/>
              <a:cxnLst/>
              <a:rect l="l" t="t" r="r" b="b"/>
              <a:pathLst>
                <a:path w="1939" h="3213" extrusionOk="0">
                  <a:moveTo>
                    <a:pt x="970" y="1"/>
                  </a:moveTo>
                  <a:cubicBezTo>
                    <a:pt x="435" y="1"/>
                    <a:pt x="1" y="719"/>
                    <a:pt x="1" y="1607"/>
                  </a:cubicBezTo>
                  <a:cubicBezTo>
                    <a:pt x="1" y="2493"/>
                    <a:pt x="435" y="3213"/>
                    <a:pt x="970" y="3213"/>
                  </a:cubicBezTo>
                  <a:cubicBezTo>
                    <a:pt x="1505" y="3213"/>
                    <a:pt x="1938" y="2493"/>
                    <a:pt x="1938" y="1607"/>
                  </a:cubicBezTo>
                  <a:cubicBezTo>
                    <a:pt x="1938" y="719"/>
                    <a:pt x="1505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9"/>
            <p:cNvSpPr/>
            <p:nvPr/>
          </p:nvSpPr>
          <p:spPr>
            <a:xfrm>
              <a:off x="-6421925" y="818000"/>
              <a:ext cx="483350" cy="715150"/>
            </a:xfrm>
            <a:custGeom>
              <a:avLst/>
              <a:gdLst/>
              <a:ahLst/>
              <a:cxnLst/>
              <a:rect l="l" t="t" r="r" b="b"/>
              <a:pathLst>
                <a:path w="19334" h="28606" extrusionOk="0">
                  <a:moveTo>
                    <a:pt x="14330" y="0"/>
                  </a:moveTo>
                  <a:lnTo>
                    <a:pt x="0" y="4862"/>
                  </a:lnTo>
                  <a:lnTo>
                    <a:pt x="5813" y="13866"/>
                  </a:lnTo>
                  <a:lnTo>
                    <a:pt x="10701" y="24253"/>
                  </a:lnTo>
                  <a:lnTo>
                    <a:pt x="10633" y="28605"/>
                  </a:lnTo>
                  <a:lnTo>
                    <a:pt x="19334" y="26036"/>
                  </a:lnTo>
                  <a:lnTo>
                    <a:pt x="14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9"/>
            <p:cNvSpPr/>
            <p:nvPr/>
          </p:nvSpPr>
          <p:spPr>
            <a:xfrm>
              <a:off x="-7475300" y="-24900"/>
              <a:ext cx="129650" cy="187100"/>
            </a:xfrm>
            <a:custGeom>
              <a:avLst/>
              <a:gdLst/>
              <a:ahLst/>
              <a:cxnLst/>
              <a:rect l="l" t="t" r="r" b="b"/>
              <a:pathLst>
                <a:path w="5186" h="7484" extrusionOk="0">
                  <a:moveTo>
                    <a:pt x="4798" y="0"/>
                  </a:moveTo>
                  <a:cubicBezTo>
                    <a:pt x="4083" y="0"/>
                    <a:pt x="3346" y="237"/>
                    <a:pt x="2726" y="656"/>
                  </a:cubicBezTo>
                  <a:cubicBezTo>
                    <a:pt x="1983" y="1148"/>
                    <a:pt x="1439" y="1865"/>
                    <a:pt x="1023" y="2610"/>
                  </a:cubicBezTo>
                  <a:cubicBezTo>
                    <a:pt x="607" y="3362"/>
                    <a:pt x="340" y="4173"/>
                    <a:pt x="198" y="4995"/>
                  </a:cubicBezTo>
                  <a:cubicBezTo>
                    <a:pt x="50" y="5815"/>
                    <a:pt x="0" y="6654"/>
                    <a:pt x="147" y="7483"/>
                  </a:cubicBezTo>
                  <a:lnTo>
                    <a:pt x="1046" y="5239"/>
                  </a:lnTo>
                  <a:cubicBezTo>
                    <a:pt x="1346" y="4516"/>
                    <a:pt x="1651" y="3809"/>
                    <a:pt x="2018" y="3153"/>
                  </a:cubicBezTo>
                  <a:cubicBezTo>
                    <a:pt x="2386" y="2500"/>
                    <a:pt x="2781" y="1871"/>
                    <a:pt x="3292" y="1340"/>
                  </a:cubicBezTo>
                  <a:cubicBezTo>
                    <a:pt x="3810" y="815"/>
                    <a:pt x="4423" y="395"/>
                    <a:pt x="5186" y="24"/>
                  </a:cubicBezTo>
                  <a:cubicBezTo>
                    <a:pt x="5058" y="8"/>
                    <a:pt x="4928" y="0"/>
                    <a:pt x="4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9"/>
            <p:cNvSpPr/>
            <p:nvPr/>
          </p:nvSpPr>
          <p:spPr>
            <a:xfrm>
              <a:off x="-7254950" y="1101125"/>
              <a:ext cx="249675" cy="439725"/>
            </a:xfrm>
            <a:custGeom>
              <a:avLst/>
              <a:gdLst/>
              <a:ahLst/>
              <a:cxnLst/>
              <a:rect l="l" t="t" r="r" b="b"/>
              <a:pathLst>
                <a:path w="9987" h="17589" extrusionOk="0">
                  <a:moveTo>
                    <a:pt x="9986" y="0"/>
                  </a:moveTo>
                  <a:lnTo>
                    <a:pt x="423" y="2608"/>
                  </a:lnTo>
                  <a:cubicBezTo>
                    <a:pt x="423" y="2608"/>
                    <a:pt x="1739" y="11286"/>
                    <a:pt x="870" y="13893"/>
                  </a:cubicBezTo>
                  <a:cubicBezTo>
                    <a:pt x="1" y="16502"/>
                    <a:pt x="1" y="17589"/>
                    <a:pt x="1" y="17589"/>
                  </a:cubicBezTo>
                  <a:lnTo>
                    <a:pt x="5652" y="17589"/>
                  </a:lnTo>
                  <a:lnTo>
                    <a:pt x="9986" y="0"/>
                  </a:lnTo>
                  <a:close/>
                </a:path>
              </a:pathLst>
            </a:custGeom>
            <a:solidFill>
              <a:srgbClr val="958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9"/>
            <p:cNvSpPr/>
            <p:nvPr/>
          </p:nvSpPr>
          <p:spPr>
            <a:xfrm>
              <a:off x="-7254950" y="1101125"/>
              <a:ext cx="249675" cy="439725"/>
            </a:xfrm>
            <a:custGeom>
              <a:avLst/>
              <a:gdLst/>
              <a:ahLst/>
              <a:cxnLst/>
              <a:rect l="l" t="t" r="r" b="b"/>
              <a:pathLst>
                <a:path w="9987" h="17589" extrusionOk="0">
                  <a:moveTo>
                    <a:pt x="9986" y="0"/>
                  </a:moveTo>
                  <a:lnTo>
                    <a:pt x="423" y="2608"/>
                  </a:lnTo>
                  <a:cubicBezTo>
                    <a:pt x="423" y="2608"/>
                    <a:pt x="1739" y="11286"/>
                    <a:pt x="870" y="13893"/>
                  </a:cubicBezTo>
                  <a:cubicBezTo>
                    <a:pt x="1" y="16502"/>
                    <a:pt x="1" y="17589"/>
                    <a:pt x="1" y="17589"/>
                  </a:cubicBezTo>
                  <a:lnTo>
                    <a:pt x="5652" y="17589"/>
                  </a:lnTo>
                  <a:lnTo>
                    <a:pt x="9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9"/>
            <p:cNvSpPr/>
            <p:nvPr/>
          </p:nvSpPr>
          <p:spPr>
            <a:xfrm>
              <a:off x="-7254950" y="810075"/>
              <a:ext cx="83175" cy="353425"/>
            </a:xfrm>
            <a:custGeom>
              <a:avLst/>
              <a:gdLst/>
              <a:ahLst/>
              <a:cxnLst/>
              <a:rect l="l" t="t" r="r" b="b"/>
              <a:pathLst>
                <a:path w="3327" h="14137" extrusionOk="0">
                  <a:moveTo>
                    <a:pt x="3326" y="0"/>
                  </a:moveTo>
                  <a:lnTo>
                    <a:pt x="3326" y="0"/>
                  </a:lnTo>
                  <a:cubicBezTo>
                    <a:pt x="2725" y="214"/>
                    <a:pt x="2255" y="724"/>
                    <a:pt x="1893" y="1251"/>
                  </a:cubicBezTo>
                  <a:cubicBezTo>
                    <a:pt x="1537" y="1792"/>
                    <a:pt x="1266" y="2379"/>
                    <a:pt x="1049" y="2978"/>
                  </a:cubicBezTo>
                  <a:cubicBezTo>
                    <a:pt x="613" y="4178"/>
                    <a:pt x="380" y="5424"/>
                    <a:pt x="215" y="6667"/>
                  </a:cubicBezTo>
                  <a:cubicBezTo>
                    <a:pt x="71" y="7913"/>
                    <a:pt x="1" y="9162"/>
                    <a:pt x="28" y="10410"/>
                  </a:cubicBezTo>
                  <a:cubicBezTo>
                    <a:pt x="49" y="11656"/>
                    <a:pt x="140" y="12904"/>
                    <a:pt x="379" y="14136"/>
                  </a:cubicBezTo>
                  <a:cubicBezTo>
                    <a:pt x="560" y="12897"/>
                    <a:pt x="688" y="11669"/>
                    <a:pt x="816" y="10443"/>
                  </a:cubicBezTo>
                  <a:cubicBezTo>
                    <a:pt x="949" y="9220"/>
                    <a:pt x="1061" y="8000"/>
                    <a:pt x="1221" y="6791"/>
                  </a:cubicBezTo>
                  <a:cubicBezTo>
                    <a:pt x="1289" y="6184"/>
                    <a:pt x="1373" y="5582"/>
                    <a:pt x="1473" y="4985"/>
                  </a:cubicBezTo>
                  <a:cubicBezTo>
                    <a:pt x="1560" y="4385"/>
                    <a:pt x="1679" y="3791"/>
                    <a:pt x="1809" y="3203"/>
                  </a:cubicBezTo>
                  <a:cubicBezTo>
                    <a:pt x="1948" y="2620"/>
                    <a:pt x="2103" y="2039"/>
                    <a:pt x="2331" y="1488"/>
                  </a:cubicBezTo>
                  <a:cubicBezTo>
                    <a:pt x="2554" y="937"/>
                    <a:pt x="2847" y="410"/>
                    <a:pt x="3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9"/>
            <p:cNvSpPr/>
            <p:nvPr/>
          </p:nvSpPr>
          <p:spPr>
            <a:xfrm>
              <a:off x="-7037600" y="1003363"/>
              <a:ext cx="82325" cy="238150"/>
            </a:xfrm>
            <a:custGeom>
              <a:avLst/>
              <a:gdLst/>
              <a:ahLst/>
              <a:cxnLst/>
              <a:rect l="l" t="t" r="r" b="b"/>
              <a:pathLst>
                <a:path w="3293" h="9526" extrusionOk="0">
                  <a:moveTo>
                    <a:pt x="3100" y="0"/>
                  </a:moveTo>
                  <a:cubicBezTo>
                    <a:pt x="2868" y="824"/>
                    <a:pt x="2527" y="1568"/>
                    <a:pt x="2234" y="2346"/>
                  </a:cubicBezTo>
                  <a:cubicBezTo>
                    <a:pt x="1931" y="3117"/>
                    <a:pt x="1623" y="3889"/>
                    <a:pt x="1349" y="4673"/>
                  </a:cubicBezTo>
                  <a:cubicBezTo>
                    <a:pt x="1069" y="5455"/>
                    <a:pt x="810" y="6247"/>
                    <a:pt x="576" y="7052"/>
                  </a:cubicBezTo>
                  <a:cubicBezTo>
                    <a:pt x="342" y="7857"/>
                    <a:pt x="131" y="8672"/>
                    <a:pt x="1" y="9525"/>
                  </a:cubicBezTo>
                  <a:cubicBezTo>
                    <a:pt x="518" y="8834"/>
                    <a:pt x="937" y="8096"/>
                    <a:pt x="1312" y="7339"/>
                  </a:cubicBezTo>
                  <a:cubicBezTo>
                    <a:pt x="1685" y="6583"/>
                    <a:pt x="2021" y="5809"/>
                    <a:pt x="2305" y="5014"/>
                  </a:cubicBezTo>
                  <a:cubicBezTo>
                    <a:pt x="2587" y="4219"/>
                    <a:pt x="2826" y="3405"/>
                    <a:pt x="2995" y="2569"/>
                  </a:cubicBezTo>
                  <a:cubicBezTo>
                    <a:pt x="3150" y="1740"/>
                    <a:pt x="3292" y="856"/>
                    <a:pt x="3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9"/>
            <p:cNvSpPr/>
            <p:nvPr/>
          </p:nvSpPr>
          <p:spPr>
            <a:xfrm>
              <a:off x="-6488900" y="865400"/>
              <a:ext cx="208125" cy="294850"/>
            </a:xfrm>
            <a:custGeom>
              <a:avLst/>
              <a:gdLst/>
              <a:ahLst/>
              <a:cxnLst/>
              <a:rect l="l" t="t" r="r" b="b"/>
              <a:pathLst>
                <a:path w="8325" h="11794" extrusionOk="0">
                  <a:moveTo>
                    <a:pt x="237" y="0"/>
                  </a:moveTo>
                  <a:cubicBezTo>
                    <a:pt x="183" y="319"/>
                    <a:pt x="137" y="641"/>
                    <a:pt x="98" y="968"/>
                  </a:cubicBezTo>
                  <a:cubicBezTo>
                    <a:pt x="69" y="1293"/>
                    <a:pt x="1" y="1623"/>
                    <a:pt x="24" y="1951"/>
                  </a:cubicBezTo>
                  <a:cubicBezTo>
                    <a:pt x="56" y="2606"/>
                    <a:pt x="43" y="3280"/>
                    <a:pt x="212" y="3928"/>
                  </a:cubicBezTo>
                  <a:cubicBezTo>
                    <a:pt x="285" y="4253"/>
                    <a:pt x="317" y="4592"/>
                    <a:pt x="442" y="4904"/>
                  </a:cubicBezTo>
                  <a:lnTo>
                    <a:pt x="783" y="5854"/>
                  </a:lnTo>
                  <a:cubicBezTo>
                    <a:pt x="901" y="6170"/>
                    <a:pt x="1088" y="6454"/>
                    <a:pt x="1239" y="6755"/>
                  </a:cubicBezTo>
                  <a:cubicBezTo>
                    <a:pt x="1321" y="6903"/>
                    <a:pt x="1393" y="7055"/>
                    <a:pt x="1483" y="7198"/>
                  </a:cubicBezTo>
                  <a:lnTo>
                    <a:pt x="1771" y="7614"/>
                  </a:lnTo>
                  <a:cubicBezTo>
                    <a:pt x="2550" y="8713"/>
                    <a:pt x="3539" y="9661"/>
                    <a:pt x="4668" y="10367"/>
                  </a:cubicBezTo>
                  <a:cubicBezTo>
                    <a:pt x="5791" y="11071"/>
                    <a:pt x="7031" y="11596"/>
                    <a:pt x="8325" y="11794"/>
                  </a:cubicBezTo>
                  <a:cubicBezTo>
                    <a:pt x="7193" y="11213"/>
                    <a:pt x="6120" y="10520"/>
                    <a:pt x="5126" y="9727"/>
                  </a:cubicBezTo>
                  <a:cubicBezTo>
                    <a:pt x="4159" y="8936"/>
                    <a:pt x="3293" y="8041"/>
                    <a:pt x="2601" y="7031"/>
                  </a:cubicBezTo>
                  <a:cubicBezTo>
                    <a:pt x="1894" y="6034"/>
                    <a:pt x="1331" y="4926"/>
                    <a:pt x="979" y="3734"/>
                  </a:cubicBezTo>
                  <a:cubicBezTo>
                    <a:pt x="755" y="3150"/>
                    <a:pt x="666" y="2529"/>
                    <a:pt x="520" y="1909"/>
                  </a:cubicBezTo>
                  <a:cubicBezTo>
                    <a:pt x="425" y="1602"/>
                    <a:pt x="434" y="1283"/>
                    <a:pt x="380" y="965"/>
                  </a:cubicBezTo>
                  <a:cubicBezTo>
                    <a:pt x="339" y="646"/>
                    <a:pt x="291" y="326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9"/>
            <p:cNvSpPr/>
            <p:nvPr/>
          </p:nvSpPr>
          <p:spPr>
            <a:xfrm>
              <a:off x="-8232775" y="623225"/>
              <a:ext cx="435325" cy="138750"/>
            </a:xfrm>
            <a:custGeom>
              <a:avLst/>
              <a:gdLst/>
              <a:ahLst/>
              <a:cxnLst/>
              <a:rect l="l" t="t" r="r" b="b"/>
              <a:pathLst>
                <a:path w="17413" h="5550" extrusionOk="0">
                  <a:moveTo>
                    <a:pt x="16839" y="0"/>
                  </a:moveTo>
                  <a:cubicBezTo>
                    <a:pt x="16635" y="0"/>
                    <a:pt x="16443" y="124"/>
                    <a:pt x="16365" y="325"/>
                  </a:cubicBezTo>
                  <a:cubicBezTo>
                    <a:pt x="15824" y="1734"/>
                    <a:pt x="12865" y="2949"/>
                    <a:pt x="8033" y="3747"/>
                  </a:cubicBezTo>
                  <a:cubicBezTo>
                    <a:pt x="4215" y="4378"/>
                    <a:pt x="526" y="4535"/>
                    <a:pt x="489" y="4536"/>
                  </a:cubicBezTo>
                  <a:cubicBezTo>
                    <a:pt x="215" y="4550"/>
                    <a:pt x="1" y="4778"/>
                    <a:pt x="7" y="5052"/>
                  </a:cubicBezTo>
                  <a:cubicBezTo>
                    <a:pt x="11" y="5327"/>
                    <a:pt x="235" y="5548"/>
                    <a:pt x="509" y="5550"/>
                  </a:cubicBezTo>
                  <a:lnTo>
                    <a:pt x="531" y="5550"/>
                  </a:lnTo>
                  <a:cubicBezTo>
                    <a:pt x="567" y="5548"/>
                    <a:pt x="4310" y="5390"/>
                    <a:pt x="8190" y="4749"/>
                  </a:cubicBezTo>
                  <a:cubicBezTo>
                    <a:pt x="13547" y="3865"/>
                    <a:pt x="16616" y="2500"/>
                    <a:pt x="17312" y="690"/>
                  </a:cubicBezTo>
                  <a:cubicBezTo>
                    <a:pt x="17413" y="427"/>
                    <a:pt x="17282" y="135"/>
                    <a:pt x="17020" y="34"/>
                  </a:cubicBezTo>
                  <a:cubicBezTo>
                    <a:pt x="16960" y="11"/>
                    <a:pt x="16899" y="0"/>
                    <a:pt x="16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9"/>
            <p:cNvSpPr/>
            <p:nvPr/>
          </p:nvSpPr>
          <p:spPr>
            <a:xfrm>
              <a:off x="-7627875" y="394000"/>
              <a:ext cx="302275" cy="390450"/>
            </a:xfrm>
            <a:custGeom>
              <a:avLst/>
              <a:gdLst/>
              <a:ahLst/>
              <a:cxnLst/>
              <a:rect l="l" t="t" r="r" b="b"/>
              <a:pathLst>
                <a:path w="12091" h="15618" extrusionOk="0">
                  <a:moveTo>
                    <a:pt x="11693" y="0"/>
                  </a:moveTo>
                  <a:cubicBezTo>
                    <a:pt x="11647" y="1873"/>
                    <a:pt x="11447" y="3718"/>
                    <a:pt x="11068" y="5508"/>
                  </a:cubicBezTo>
                  <a:cubicBezTo>
                    <a:pt x="10673" y="7291"/>
                    <a:pt x="10080" y="9027"/>
                    <a:pt x="9134" y="10540"/>
                  </a:cubicBezTo>
                  <a:cubicBezTo>
                    <a:pt x="8677" y="11306"/>
                    <a:pt x="8105" y="11992"/>
                    <a:pt x="7457" y="12593"/>
                  </a:cubicBezTo>
                  <a:cubicBezTo>
                    <a:pt x="6814" y="13198"/>
                    <a:pt x="6086" y="13721"/>
                    <a:pt x="5286" y="14124"/>
                  </a:cubicBezTo>
                  <a:cubicBezTo>
                    <a:pt x="3688" y="14942"/>
                    <a:pt x="1864" y="15328"/>
                    <a:pt x="0" y="15522"/>
                  </a:cubicBezTo>
                  <a:cubicBezTo>
                    <a:pt x="509" y="15584"/>
                    <a:pt x="1025" y="15618"/>
                    <a:pt x="1544" y="15618"/>
                  </a:cubicBezTo>
                  <a:cubicBezTo>
                    <a:pt x="2919" y="15618"/>
                    <a:pt x="4312" y="15385"/>
                    <a:pt x="5619" y="14842"/>
                  </a:cubicBezTo>
                  <a:cubicBezTo>
                    <a:pt x="7423" y="14108"/>
                    <a:pt x="8970" y="12735"/>
                    <a:pt x="9994" y="11075"/>
                  </a:cubicBezTo>
                  <a:cubicBezTo>
                    <a:pt x="11013" y="9407"/>
                    <a:pt x="11595" y="7530"/>
                    <a:pt x="11844" y="5644"/>
                  </a:cubicBezTo>
                  <a:cubicBezTo>
                    <a:pt x="12090" y="3758"/>
                    <a:pt x="12065" y="1843"/>
                    <a:pt x="1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9"/>
            <p:cNvSpPr/>
            <p:nvPr/>
          </p:nvSpPr>
          <p:spPr>
            <a:xfrm>
              <a:off x="-7756950" y="348925"/>
              <a:ext cx="190650" cy="190650"/>
            </a:xfrm>
            <a:custGeom>
              <a:avLst/>
              <a:gdLst/>
              <a:ahLst/>
              <a:cxnLst/>
              <a:rect l="l" t="t" r="r" b="b"/>
              <a:pathLst>
                <a:path w="7626" h="7626" extrusionOk="0">
                  <a:moveTo>
                    <a:pt x="3813" y="1"/>
                  </a:moveTo>
                  <a:cubicBezTo>
                    <a:pt x="1707" y="1"/>
                    <a:pt x="0" y="1708"/>
                    <a:pt x="0" y="3813"/>
                  </a:cubicBezTo>
                  <a:cubicBezTo>
                    <a:pt x="0" y="5919"/>
                    <a:pt x="1707" y="7626"/>
                    <a:pt x="3813" y="7626"/>
                  </a:cubicBezTo>
                  <a:cubicBezTo>
                    <a:pt x="5918" y="7626"/>
                    <a:pt x="7625" y="5919"/>
                    <a:pt x="7625" y="3813"/>
                  </a:cubicBezTo>
                  <a:cubicBezTo>
                    <a:pt x="7625" y="1708"/>
                    <a:pt x="5918" y="1"/>
                    <a:pt x="3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9"/>
            <p:cNvSpPr/>
            <p:nvPr/>
          </p:nvSpPr>
          <p:spPr>
            <a:xfrm>
              <a:off x="-7720400" y="220425"/>
              <a:ext cx="76875" cy="99500"/>
            </a:xfrm>
            <a:custGeom>
              <a:avLst/>
              <a:gdLst/>
              <a:ahLst/>
              <a:cxnLst/>
              <a:rect l="l" t="t" r="r" b="b"/>
              <a:pathLst>
                <a:path w="3075" h="3980" extrusionOk="0">
                  <a:moveTo>
                    <a:pt x="1538" y="0"/>
                  </a:moveTo>
                  <a:cubicBezTo>
                    <a:pt x="688" y="0"/>
                    <a:pt x="0" y="890"/>
                    <a:pt x="0" y="1990"/>
                  </a:cubicBezTo>
                  <a:cubicBezTo>
                    <a:pt x="0" y="3089"/>
                    <a:pt x="688" y="3980"/>
                    <a:pt x="1538" y="3980"/>
                  </a:cubicBezTo>
                  <a:cubicBezTo>
                    <a:pt x="2387" y="3980"/>
                    <a:pt x="3075" y="3089"/>
                    <a:pt x="3075" y="1990"/>
                  </a:cubicBezTo>
                  <a:cubicBezTo>
                    <a:pt x="3075" y="890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8" name="Google Shape;2318;p69"/>
          <p:cNvGrpSpPr/>
          <p:nvPr/>
        </p:nvGrpSpPr>
        <p:grpSpPr>
          <a:xfrm>
            <a:off x="6632309" y="2077187"/>
            <a:ext cx="782498" cy="989141"/>
            <a:chOff x="-4184437" y="1511978"/>
            <a:chExt cx="1357795" cy="1716365"/>
          </a:xfrm>
        </p:grpSpPr>
        <p:sp>
          <p:nvSpPr>
            <p:cNvPr id="2319" name="Google Shape;2319;p69"/>
            <p:cNvSpPr/>
            <p:nvPr/>
          </p:nvSpPr>
          <p:spPr>
            <a:xfrm>
              <a:off x="-3769923" y="3118241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9"/>
            <p:cNvSpPr/>
            <p:nvPr/>
          </p:nvSpPr>
          <p:spPr>
            <a:xfrm>
              <a:off x="-3446198" y="3118241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9"/>
            <p:cNvSpPr/>
            <p:nvPr/>
          </p:nvSpPr>
          <p:spPr>
            <a:xfrm>
              <a:off x="-4182756" y="1511978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9"/>
            <p:cNvSpPr/>
            <p:nvPr/>
          </p:nvSpPr>
          <p:spPr>
            <a:xfrm>
              <a:off x="-4121559" y="1511978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9"/>
            <p:cNvSpPr/>
            <p:nvPr/>
          </p:nvSpPr>
          <p:spPr>
            <a:xfrm>
              <a:off x="-3704593" y="1829978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9"/>
            <p:cNvSpPr/>
            <p:nvPr/>
          </p:nvSpPr>
          <p:spPr>
            <a:xfrm>
              <a:off x="-3380255" y="1829978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9"/>
            <p:cNvSpPr/>
            <p:nvPr/>
          </p:nvSpPr>
          <p:spPr>
            <a:xfrm>
              <a:off x="-3604611" y="1919366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9"/>
            <p:cNvSpPr/>
            <p:nvPr/>
          </p:nvSpPr>
          <p:spPr>
            <a:xfrm>
              <a:off x="-4184437" y="1995307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9"/>
            <p:cNvSpPr/>
            <p:nvPr/>
          </p:nvSpPr>
          <p:spPr>
            <a:xfrm>
              <a:off x="-3235027" y="1995307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9"/>
            <p:cNvSpPr/>
            <p:nvPr/>
          </p:nvSpPr>
          <p:spPr>
            <a:xfrm>
              <a:off x="-3398064" y="191936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9"/>
            <p:cNvSpPr/>
            <p:nvPr/>
          </p:nvSpPr>
          <p:spPr>
            <a:xfrm>
              <a:off x="-3774176" y="191936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69"/>
          <p:cNvGrpSpPr/>
          <p:nvPr/>
        </p:nvGrpSpPr>
        <p:grpSpPr>
          <a:xfrm>
            <a:off x="2655276" y="1557744"/>
            <a:ext cx="1921225" cy="1065267"/>
            <a:chOff x="-2272328" y="2015776"/>
            <a:chExt cx="2150946" cy="1192641"/>
          </a:xfrm>
        </p:grpSpPr>
        <p:sp>
          <p:nvSpPr>
            <p:cNvPr id="2331" name="Google Shape;2331;p69"/>
            <p:cNvSpPr/>
            <p:nvPr/>
          </p:nvSpPr>
          <p:spPr>
            <a:xfrm>
              <a:off x="-2211393" y="2706283"/>
              <a:ext cx="293958" cy="459813"/>
            </a:xfrm>
            <a:custGeom>
              <a:avLst/>
              <a:gdLst/>
              <a:ahLst/>
              <a:cxnLst/>
              <a:rect l="l" t="t" r="r" b="b"/>
              <a:pathLst>
                <a:path w="16788" h="26260" extrusionOk="0">
                  <a:moveTo>
                    <a:pt x="2721" y="0"/>
                  </a:moveTo>
                  <a:lnTo>
                    <a:pt x="2721" y="0"/>
                  </a:lnTo>
                  <a:cubicBezTo>
                    <a:pt x="2721" y="0"/>
                    <a:pt x="0" y="21457"/>
                    <a:pt x="13410" y="26259"/>
                  </a:cubicBezTo>
                  <a:cubicBezTo>
                    <a:pt x="13410" y="26259"/>
                    <a:pt x="12006" y="15727"/>
                    <a:pt x="16788" y="9257"/>
                  </a:cubicBezTo>
                  <a:cubicBezTo>
                    <a:pt x="16788" y="9257"/>
                    <a:pt x="10235" y="71"/>
                    <a:pt x="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9"/>
            <p:cNvSpPr/>
            <p:nvPr/>
          </p:nvSpPr>
          <p:spPr>
            <a:xfrm>
              <a:off x="-2272328" y="2015776"/>
              <a:ext cx="2150946" cy="1150319"/>
            </a:xfrm>
            <a:custGeom>
              <a:avLst/>
              <a:gdLst/>
              <a:ahLst/>
              <a:cxnLst/>
              <a:rect l="l" t="t" r="r" b="b"/>
              <a:pathLst>
                <a:path w="122841" h="65695" extrusionOk="0">
                  <a:moveTo>
                    <a:pt x="28628" y="0"/>
                  </a:moveTo>
                  <a:cubicBezTo>
                    <a:pt x="20473" y="0"/>
                    <a:pt x="11850" y="3452"/>
                    <a:pt x="7472" y="12315"/>
                  </a:cubicBezTo>
                  <a:cubicBezTo>
                    <a:pt x="0" y="27442"/>
                    <a:pt x="5373" y="42311"/>
                    <a:pt x="11664" y="49859"/>
                  </a:cubicBezTo>
                  <a:cubicBezTo>
                    <a:pt x="19864" y="59699"/>
                    <a:pt x="36784" y="63723"/>
                    <a:pt x="46108" y="64984"/>
                  </a:cubicBezTo>
                  <a:cubicBezTo>
                    <a:pt x="49713" y="65472"/>
                    <a:pt x="53048" y="65695"/>
                    <a:pt x="56140" y="65695"/>
                  </a:cubicBezTo>
                  <a:cubicBezTo>
                    <a:pt x="85412" y="65695"/>
                    <a:pt x="92955" y="45709"/>
                    <a:pt x="101691" y="40929"/>
                  </a:cubicBezTo>
                  <a:cubicBezTo>
                    <a:pt x="103623" y="39872"/>
                    <a:pt x="105511" y="39449"/>
                    <a:pt x="107296" y="39449"/>
                  </a:cubicBezTo>
                  <a:cubicBezTo>
                    <a:pt x="114435" y="39449"/>
                    <a:pt x="119917" y="46214"/>
                    <a:pt x="119917" y="46214"/>
                  </a:cubicBezTo>
                  <a:cubicBezTo>
                    <a:pt x="122840" y="28840"/>
                    <a:pt x="107582" y="28352"/>
                    <a:pt x="105858" y="28352"/>
                  </a:cubicBezTo>
                  <a:cubicBezTo>
                    <a:pt x="105756" y="28352"/>
                    <a:pt x="105701" y="28354"/>
                    <a:pt x="105701" y="28354"/>
                  </a:cubicBezTo>
                  <a:cubicBezTo>
                    <a:pt x="103435" y="19560"/>
                    <a:pt x="98237" y="17350"/>
                    <a:pt x="93585" y="17350"/>
                  </a:cubicBezTo>
                  <a:cubicBezTo>
                    <a:pt x="88886" y="17350"/>
                    <a:pt x="84743" y="19605"/>
                    <a:pt x="84743" y="19605"/>
                  </a:cubicBezTo>
                  <a:cubicBezTo>
                    <a:pt x="92216" y="21064"/>
                    <a:pt x="96405" y="27442"/>
                    <a:pt x="94766" y="34551"/>
                  </a:cubicBezTo>
                  <a:cubicBezTo>
                    <a:pt x="93400" y="40471"/>
                    <a:pt x="88240" y="46013"/>
                    <a:pt x="80023" y="46013"/>
                  </a:cubicBezTo>
                  <a:cubicBezTo>
                    <a:pt x="78376" y="46013"/>
                    <a:pt x="76606" y="45790"/>
                    <a:pt x="74719" y="45303"/>
                  </a:cubicBezTo>
                  <a:cubicBezTo>
                    <a:pt x="63421" y="42386"/>
                    <a:pt x="56814" y="14533"/>
                    <a:pt x="43556" y="4480"/>
                  </a:cubicBezTo>
                  <a:cubicBezTo>
                    <a:pt x="39922" y="1724"/>
                    <a:pt x="34392" y="0"/>
                    <a:pt x="2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9"/>
            <p:cNvSpPr/>
            <p:nvPr/>
          </p:nvSpPr>
          <p:spPr>
            <a:xfrm>
              <a:off x="-2127012" y="2801713"/>
              <a:ext cx="1360404" cy="364383"/>
            </a:xfrm>
            <a:custGeom>
              <a:avLst/>
              <a:gdLst/>
              <a:ahLst/>
              <a:cxnLst/>
              <a:rect l="l" t="t" r="r" b="b"/>
              <a:pathLst>
                <a:path w="77693" h="20810" extrusionOk="0">
                  <a:moveTo>
                    <a:pt x="1" y="0"/>
                  </a:moveTo>
                  <a:cubicBezTo>
                    <a:pt x="1038" y="1884"/>
                    <a:pt x="2185" y="3559"/>
                    <a:pt x="3364" y="4974"/>
                  </a:cubicBezTo>
                  <a:cubicBezTo>
                    <a:pt x="11565" y="14814"/>
                    <a:pt x="28485" y="18838"/>
                    <a:pt x="37808" y="20099"/>
                  </a:cubicBezTo>
                  <a:cubicBezTo>
                    <a:pt x="41412" y="20587"/>
                    <a:pt x="44747" y="20810"/>
                    <a:pt x="47839" y="20810"/>
                  </a:cubicBezTo>
                  <a:cubicBezTo>
                    <a:pt x="62022" y="20810"/>
                    <a:pt x="71104" y="16117"/>
                    <a:pt x="77692" y="10736"/>
                  </a:cubicBezTo>
                  <a:lnTo>
                    <a:pt x="77692" y="10736"/>
                  </a:lnTo>
                  <a:cubicBezTo>
                    <a:pt x="74202" y="11896"/>
                    <a:pt x="70195" y="12372"/>
                    <a:pt x="65951" y="12372"/>
                  </a:cubicBezTo>
                  <a:cubicBezTo>
                    <a:pt x="49776" y="12372"/>
                    <a:pt x="30150" y="5461"/>
                    <a:pt x="22500" y="3151"/>
                  </a:cubicBezTo>
                  <a:cubicBezTo>
                    <a:pt x="12841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9"/>
            <p:cNvSpPr/>
            <p:nvPr/>
          </p:nvSpPr>
          <p:spPr>
            <a:xfrm>
              <a:off x="-2087264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4" y="4011"/>
                    <a:pt x="3099" y="3112"/>
                    <a:pt x="3099" y="2005"/>
                  </a:cubicBezTo>
                  <a:cubicBezTo>
                    <a:pt x="3099" y="897"/>
                    <a:pt x="2405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9"/>
            <p:cNvSpPr/>
            <p:nvPr/>
          </p:nvSpPr>
          <p:spPr>
            <a:xfrm>
              <a:off x="-1627750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5" y="4011"/>
                    <a:pt x="3099" y="3112"/>
                    <a:pt x="3099" y="2005"/>
                  </a:cubicBezTo>
                  <a:cubicBezTo>
                    <a:pt x="3099" y="897"/>
                    <a:pt x="2406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9"/>
            <p:cNvSpPr/>
            <p:nvPr/>
          </p:nvSpPr>
          <p:spPr>
            <a:xfrm>
              <a:off x="-1315003" y="2845768"/>
              <a:ext cx="354210" cy="362650"/>
            </a:xfrm>
            <a:custGeom>
              <a:avLst/>
              <a:gdLst/>
              <a:ahLst/>
              <a:cxnLst/>
              <a:rect l="l" t="t" r="r" b="b"/>
              <a:pathLst>
                <a:path w="20229" h="20711" extrusionOk="0">
                  <a:moveTo>
                    <a:pt x="4383" y="1"/>
                  </a:moveTo>
                  <a:cubicBezTo>
                    <a:pt x="2879" y="1"/>
                    <a:pt x="1385" y="234"/>
                    <a:pt x="1" y="816"/>
                  </a:cubicBezTo>
                  <a:cubicBezTo>
                    <a:pt x="1" y="816"/>
                    <a:pt x="5759" y="20710"/>
                    <a:pt x="19325" y="20710"/>
                  </a:cubicBezTo>
                  <a:cubicBezTo>
                    <a:pt x="19622" y="20710"/>
                    <a:pt x="19924" y="20701"/>
                    <a:pt x="20228" y="20681"/>
                  </a:cubicBezTo>
                  <a:cubicBezTo>
                    <a:pt x="20228" y="20681"/>
                    <a:pt x="14762" y="11570"/>
                    <a:pt x="16583" y="3732"/>
                  </a:cubicBezTo>
                  <a:lnTo>
                    <a:pt x="16583" y="3732"/>
                  </a:lnTo>
                  <a:cubicBezTo>
                    <a:pt x="16583" y="3732"/>
                    <a:pt x="16583" y="3732"/>
                    <a:pt x="16583" y="3732"/>
                  </a:cubicBezTo>
                  <a:cubicBezTo>
                    <a:pt x="16582" y="3732"/>
                    <a:pt x="10401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9"/>
            <p:cNvSpPr/>
            <p:nvPr/>
          </p:nvSpPr>
          <p:spPr>
            <a:xfrm>
              <a:off x="-1816105" y="2053510"/>
              <a:ext cx="103309" cy="34460"/>
            </a:xfrm>
            <a:custGeom>
              <a:avLst/>
              <a:gdLst/>
              <a:ahLst/>
              <a:cxnLst/>
              <a:rect l="l" t="t" r="r" b="b"/>
              <a:pathLst>
                <a:path w="5900" h="1968" extrusionOk="0">
                  <a:moveTo>
                    <a:pt x="2950" y="1"/>
                  </a:moveTo>
                  <a:cubicBezTo>
                    <a:pt x="1320" y="1"/>
                    <a:pt x="0" y="442"/>
                    <a:pt x="0" y="985"/>
                  </a:cubicBezTo>
                  <a:cubicBezTo>
                    <a:pt x="0" y="1527"/>
                    <a:pt x="1320" y="1967"/>
                    <a:pt x="2950" y="1967"/>
                  </a:cubicBezTo>
                  <a:cubicBezTo>
                    <a:pt x="4580" y="1967"/>
                    <a:pt x="5900" y="1527"/>
                    <a:pt x="5900" y="985"/>
                  </a:cubicBezTo>
                  <a:cubicBezTo>
                    <a:pt x="5900" y="441"/>
                    <a:pt x="4580" y="1"/>
                    <a:pt x="2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9"/>
            <p:cNvSpPr/>
            <p:nvPr/>
          </p:nvSpPr>
          <p:spPr>
            <a:xfrm>
              <a:off x="-2123160" y="244095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1" y="0"/>
                  </a:moveTo>
                  <a:cubicBezTo>
                    <a:pt x="2060" y="0"/>
                    <a:pt x="1" y="2060"/>
                    <a:pt x="1" y="4602"/>
                  </a:cubicBezTo>
                  <a:cubicBezTo>
                    <a:pt x="1" y="7144"/>
                    <a:pt x="2061" y="9204"/>
                    <a:pt x="4601" y="9204"/>
                  </a:cubicBezTo>
                  <a:cubicBezTo>
                    <a:pt x="7143" y="9204"/>
                    <a:pt x="9205" y="7144"/>
                    <a:pt x="9205" y="4602"/>
                  </a:cubicBezTo>
                  <a:cubicBezTo>
                    <a:pt x="9205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9"/>
            <p:cNvSpPr/>
            <p:nvPr/>
          </p:nvSpPr>
          <p:spPr>
            <a:xfrm>
              <a:off x="-1743736" y="2440954"/>
              <a:ext cx="161145" cy="161180"/>
            </a:xfrm>
            <a:custGeom>
              <a:avLst/>
              <a:gdLst/>
              <a:ahLst/>
              <a:cxnLst/>
              <a:rect l="l" t="t" r="r" b="b"/>
              <a:pathLst>
                <a:path w="9203" h="9205" extrusionOk="0">
                  <a:moveTo>
                    <a:pt x="4601" y="0"/>
                  </a:moveTo>
                  <a:cubicBezTo>
                    <a:pt x="2059" y="0"/>
                    <a:pt x="0" y="2060"/>
                    <a:pt x="0" y="4602"/>
                  </a:cubicBezTo>
                  <a:cubicBezTo>
                    <a:pt x="0" y="7144"/>
                    <a:pt x="2060" y="9204"/>
                    <a:pt x="4601" y="9204"/>
                  </a:cubicBezTo>
                  <a:cubicBezTo>
                    <a:pt x="7141" y="9204"/>
                    <a:pt x="9203" y="7144"/>
                    <a:pt x="9203" y="4602"/>
                  </a:cubicBezTo>
                  <a:cubicBezTo>
                    <a:pt x="9203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9"/>
            <p:cNvSpPr/>
            <p:nvPr/>
          </p:nvSpPr>
          <p:spPr>
            <a:xfrm>
              <a:off x="-1915229" y="2496548"/>
              <a:ext cx="156907" cy="51970"/>
            </a:xfrm>
            <a:custGeom>
              <a:avLst/>
              <a:gdLst/>
              <a:ahLst/>
              <a:cxnLst/>
              <a:rect l="l" t="t" r="r" b="b"/>
              <a:pathLst>
                <a:path w="8961" h="2968" extrusionOk="0">
                  <a:moveTo>
                    <a:pt x="8477" y="0"/>
                  </a:moveTo>
                  <a:cubicBezTo>
                    <a:pt x="8399" y="0"/>
                    <a:pt x="8319" y="32"/>
                    <a:pt x="8249" y="109"/>
                  </a:cubicBezTo>
                  <a:cubicBezTo>
                    <a:pt x="7147" y="1322"/>
                    <a:pt x="5841" y="2272"/>
                    <a:pt x="4369" y="2272"/>
                  </a:cubicBezTo>
                  <a:cubicBezTo>
                    <a:pt x="3803" y="2272"/>
                    <a:pt x="3212" y="2132"/>
                    <a:pt x="2599" y="1811"/>
                  </a:cubicBezTo>
                  <a:cubicBezTo>
                    <a:pt x="1898" y="1442"/>
                    <a:pt x="1225" y="832"/>
                    <a:pt x="768" y="178"/>
                  </a:cubicBezTo>
                  <a:cubicBezTo>
                    <a:pt x="693" y="70"/>
                    <a:pt x="587" y="26"/>
                    <a:pt x="482" y="26"/>
                  </a:cubicBezTo>
                  <a:cubicBezTo>
                    <a:pt x="238" y="26"/>
                    <a:pt x="1" y="268"/>
                    <a:pt x="178" y="522"/>
                  </a:cubicBezTo>
                  <a:lnTo>
                    <a:pt x="178" y="523"/>
                  </a:lnTo>
                  <a:cubicBezTo>
                    <a:pt x="822" y="1442"/>
                    <a:pt x="1791" y="2292"/>
                    <a:pt x="2850" y="2684"/>
                  </a:cubicBezTo>
                  <a:cubicBezTo>
                    <a:pt x="3375" y="2880"/>
                    <a:pt x="3883" y="2968"/>
                    <a:pt x="4372" y="2968"/>
                  </a:cubicBezTo>
                  <a:cubicBezTo>
                    <a:pt x="6059" y="2968"/>
                    <a:pt x="7526" y="1920"/>
                    <a:pt x="8732" y="590"/>
                  </a:cubicBezTo>
                  <a:cubicBezTo>
                    <a:pt x="8960" y="342"/>
                    <a:pt x="8731" y="0"/>
                    <a:pt x="8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59;p37"/>
          <p:cNvSpPr txBox="1">
            <a:spLocks/>
          </p:cNvSpPr>
          <p:nvPr/>
        </p:nvSpPr>
        <p:spPr>
          <a:xfrm>
            <a:off x="2839833" y="464252"/>
            <a:ext cx="546278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Good</a:t>
            </a:r>
            <a:r>
              <a:rPr lang="es-ES" sz="7200" dirty="0">
                <a:latin typeface="Ink Free" panose="03080402000500000000" pitchFamily="66" charset="0"/>
              </a:rPr>
              <a:t> </a:t>
            </a:r>
            <a:r>
              <a:rPr lang="es-ES" sz="7200" dirty="0" err="1">
                <a:latin typeface="Ink Free" panose="03080402000500000000" pitchFamily="66" charset="0"/>
              </a:rPr>
              <a:t>Bye</a:t>
            </a:r>
            <a:endParaRPr lang="es-CL" sz="7200" dirty="0">
              <a:latin typeface="Ink Free" panose="03080402000500000000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8"/>
    </mc:Choice>
    <mc:Fallback xmlns="">
      <p:transition spd="slow" advTm="7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2"/>
          </p:nvPr>
        </p:nvSpPr>
        <p:spPr>
          <a:xfrm>
            <a:off x="2411760" y="411510"/>
            <a:ext cx="5616624" cy="628500"/>
          </a:xfrm>
        </p:spPr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are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today</a:t>
            </a:r>
            <a:r>
              <a:rPr lang="es-ES" dirty="0"/>
              <a:t>?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698" y="1245182"/>
            <a:ext cx="1070463" cy="16568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253" y="1183818"/>
            <a:ext cx="1397739" cy="17181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7793" y="1281542"/>
            <a:ext cx="1073825" cy="1716493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14"/>
    </mc:Choice>
    <mc:Fallback xmlns="">
      <p:transition spd="slow" advTm="2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61"/>
          <p:cNvSpPr/>
          <p:nvPr/>
        </p:nvSpPr>
        <p:spPr>
          <a:xfrm rot="16200000" flipH="1">
            <a:off x="4411927" y="411428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930;p59"/>
          <p:cNvGrpSpPr/>
          <p:nvPr/>
        </p:nvGrpSpPr>
        <p:grpSpPr>
          <a:xfrm>
            <a:off x="2403497" y="4091145"/>
            <a:ext cx="2436591" cy="999266"/>
            <a:chOff x="-2913176" y="1363021"/>
            <a:chExt cx="1341809" cy="550287"/>
          </a:xfrm>
        </p:grpSpPr>
        <p:sp>
          <p:nvSpPr>
            <p:cNvPr id="11" name="Google Shape;931;p59"/>
            <p:cNvSpPr/>
            <p:nvPr/>
          </p:nvSpPr>
          <p:spPr>
            <a:xfrm>
              <a:off x="-2109852" y="1381897"/>
              <a:ext cx="538485" cy="388547"/>
            </a:xfrm>
            <a:custGeom>
              <a:avLst/>
              <a:gdLst/>
              <a:ahLst/>
              <a:cxnLst/>
              <a:rect l="l" t="t" r="r" b="b"/>
              <a:pathLst>
                <a:path w="30753" h="22190" extrusionOk="0">
                  <a:moveTo>
                    <a:pt x="22537" y="0"/>
                  </a:moveTo>
                  <a:cubicBezTo>
                    <a:pt x="21052" y="0"/>
                    <a:pt x="19597" y="572"/>
                    <a:pt x="18330" y="1838"/>
                  </a:cubicBezTo>
                  <a:cubicBezTo>
                    <a:pt x="14424" y="5745"/>
                    <a:pt x="16127" y="11253"/>
                    <a:pt x="16127" y="11253"/>
                  </a:cubicBezTo>
                  <a:cubicBezTo>
                    <a:pt x="14014" y="13806"/>
                    <a:pt x="10277" y="13961"/>
                    <a:pt x="9403" y="13961"/>
                  </a:cubicBezTo>
                  <a:cubicBezTo>
                    <a:pt x="9282" y="13961"/>
                    <a:pt x="9216" y="13958"/>
                    <a:pt x="9216" y="13958"/>
                  </a:cubicBezTo>
                  <a:lnTo>
                    <a:pt x="0" y="21070"/>
                  </a:lnTo>
                  <a:cubicBezTo>
                    <a:pt x="2912" y="21858"/>
                    <a:pt x="5509" y="22189"/>
                    <a:pt x="7817" y="22189"/>
                  </a:cubicBezTo>
                  <a:cubicBezTo>
                    <a:pt x="19876" y="22189"/>
                    <a:pt x="24040" y="13156"/>
                    <a:pt x="24040" y="13156"/>
                  </a:cubicBezTo>
                  <a:cubicBezTo>
                    <a:pt x="29449" y="12856"/>
                    <a:pt x="30752" y="6345"/>
                    <a:pt x="30752" y="6345"/>
                  </a:cubicBezTo>
                  <a:cubicBezTo>
                    <a:pt x="28857" y="2486"/>
                    <a:pt x="25634" y="0"/>
                    <a:pt x="22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;p59"/>
            <p:cNvSpPr/>
            <p:nvPr/>
          </p:nvSpPr>
          <p:spPr>
            <a:xfrm>
              <a:off x="-2269456" y="1770426"/>
              <a:ext cx="196445" cy="142882"/>
            </a:xfrm>
            <a:custGeom>
              <a:avLst/>
              <a:gdLst/>
              <a:ahLst/>
              <a:cxnLst/>
              <a:rect l="l" t="t" r="r" b="b"/>
              <a:pathLst>
                <a:path w="11219" h="8160" extrusionOk="0">
                  <a:moveTo>
                    <a:pt x="7413" y="1"/>
                  </a:moveTo>
                  <a:lnTo>
                    <a:pt x="0" y="1710"/>
                  </a:lnTo>
                  <a:cubicBezTo>
                    <a:pt x="0" y="1710"/>
                    <a:pt x="799" y="6294"/>
                    <a:pt x="2103" y="7496"/>
                  </a:cubicBezTo>
                  <a:cubicBezTo>
                    <a:pt x="2634" y="7986"/>
                    <a:pt x="4080" y="8159"/>
                    <a:pt x="5640" y="8159"/>
                  </a:cubicBezTo>
                  <a:cubicBezTo>
                    <a:pt x="7909" y="8159"/>
                    <a:pt x="10421" y="7792"/>
                    <a:pt x="10717" y="7496"/>
                  </a:cubicBezTo>
                  <a:cubicBezTo>
                    <a:pt x="11219" y="6995"/>
                    <a:pt x="7413" y="1"/>
                    <a:pt x="7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3;p59"/>
            <p:cNvSpPr/>
            <p:nvPr/>
          </p:nvSpPr>
          <p:spPr>
            <a:xfrm>
              <a:off x="-2749265" y="1770426"/>
              <a:ext cx="196462" cy="142882"/>
            </a:xfrm>
            <a:custGeom>
              <a:avLst/>
              <a:gdLst/>
              <a:ahLst/>
              <a:cxnLst/>
              <a:rect l="l" t="t" r="r" b="b"/>
              <a:pathLst>
                <a:path w="11220" h="8160" extrusionOk="0">
                  <a:moveTo>
                    <a:pt x="3807" y="1"/>
                  </a:moveTo>
                  <a:cubicBezTo>
                    <a:pt x="3807" y="1"/>
                    <a:pt x="1" y="6995"/>
                    <a:pt x="501" y="7496"/>
                  </a:cubicBezTo>
                  <a:cubicBezTo>
                    <a:pt x="798" y="7792"/>
                    <a:pt x="3310" y="8159"/>
                    <a:pt x="5579" y="8159"/>
                  </a:cubicBezTo>
                  <a:cubicBezTo>
                    <a:pt x="7140" y="8159"/>
                    <a:pt x="8586" y="7986"/>
                    <a:pt x="9117" y="7496"/>
                  </a:cubicBezTo>
                  <a:cubicBezTo>
                    <a:pt x="10420" y="6294"/>
                    <a:pt x="11220" y="1710"/>
                    <a:pt x="11220" y="171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4;p59"/>
            <p:cNvSpPr/>
            <p:nvPr/>
          </p:nvSpPr>
          <p:spPr>
            <a:xfrm>
              <a:off x="-2913176" y="1749046"/>
              <a:ext cx="192960" cy="95429"/>
            </a:xfrm>
            <a:custGeom>
              <a:avLst/>
              <a:gdLst/>
              <a:ahLst/>
              <a:cxnLst/>
              <a:rect l="l" t="t" r="r" b="b"/>
              <a:pathLst>
                <a:path w="11020" h="5450" extrusionOk="0">
                  <a:moveTo>
                    <a:pt x="7613" y="1"/>
                  </a:moveTo>
                  <a:cubicBezTo>
                    <a:pt x="7613" y="1"/>
                    <a:pt x="4508" y="4890"/>
                    <a:pt x="0" y="5301"/>
                  </a:cubicBezTo>
                  <a:cubicBezTo>
                    <a:pt x="0" y="5301"/>
                    <a:pt x="850" y="5449"/>
                    <a:pt x="2107" y="5449"/>
                  </a:cubicBezTo>
                  <a:cubicBezTo>
                    <a:pt x="4635" y="5449"/>
                    <a:pt x="8811" y="4847"/>
                    <a:pt x="11019" y="1222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5;p59"/>
            <p:cNvSpPr/>
            <p:nvPr/>
          </p:nvSpPr>
          <p:spPr>
            <a:xfrm>
              <a:off x="-2861714" y="1595309"/>
              <a:ext cx="960038" cy="283119"/>
            </a:xfrm>
            <a:custGeom>
              <a:avLst/>
              <a:gdLst/>
              <a:ahLst/>
              <a:cxnLst/>
              <a:rect l="l" t="t" r="r" b="b"/>
              <a:pathLst>
                <a:path w="54828" h="16169" extrusionOk="0">
                  <a:moveTo>
                    <a:pt x="52622" y="1"/>
                  </a:moveTo>
                  <a:lnTo>
                    <a:pt x="3740" y="6412"/>
                  </a:lnTo>
                  <a:cubicBezTo>
                    <a:pt x="1" y="10685"/>
                    <a:pt x="6276" y="10952"/>
                    <a:pt x="6276" y="10952"/>
                  </a:cubicBezTo>
                  <a:cubicBezTo>
                    <a:pt x="6891" y="12673"/>
                    <a:pt x="8687" y="13005"/>
                    <a:pt x="9984" y="13005"/>
                  </a:cubicBezTo>
                  <a:cubicBezTo>
                    <a:pt x="10800" y="13005"/>
                    <a:pt x="11419" y="12874"/>
                    <a:pt x="11419" y="12874"/>
                  </a:cubicBezTo>
                  <a:cubicBezTo>
                    <a:pt x="12172" y="14538"/>
                    <a:pt x="14107" y="14928"/>
                    <a:pt x="15753" y="14928"/>
                  </a:cubicBezTo>
                  <a:cubicBezTo>
                    <a:pt x="17203" y="14928"/>
                    <a:pt x="18430" y="14626"/>
                    <a:pt x="18430" y="14626"/>
                  </a:cubicBezTo>
                  <a:cubicBezTo>
                    <a:pt x="19476" y="15783"/>
                    <a:pt x="20634" y="16169"/>
                    <a:pt x="21713" y="16169"/>
                  </a:cubicBezTo>
                  <a:cubicBezTo>
                    <a:pt x="23870" y="16169"/>
                    <a:pt x="25710" y="14626"/>
                    <a:pt x="25710" y="14626"/>
                  </a:cubicBezTo>
                  <a:cubicBezTo>
                    <a:pt x="26879" y="15210"/>
                    <a:pt x="27933" y="15431"/>
                    <a:pt x="28860" y="15431"/>
                  </a:cubicBezTo>
                  <a:cubicBezTo>
                    <a:pt x="31745" y="15431"/>
                    <a:pt x="33390" y="13289"/>
                    <a:pt x="33390" y="13289"/>
                  </a:cubicBezTo>
                  <a:cubicBezTo>
                    <a:pt x="34114" y="13620"/>
                    <a:pt x="34803" y="13755"/>
                    <a:pt x="35447" y="13755"/>
                  </a:cubicBezTo>
                  <a:cubicBezTo>
                    <a:pt x="38310" y="13755"/>
                    <a:pt x="40268" y="11085"/>
                    <a:pt x="40268" y="11085"/>
                  </a:cubicBezTo>
                  <a:cubicBezTo>
                    <a:pt x="40371" y="11087"/>
                    <a:pt x="40471" y="11089"/>
                    <a:pt x="40570" y="11089"/>
                  </a:cubicBezTo>
                  <a:cubicBezTo>
                    <a:pt x="45693" y="11089"/>
                    <a:pt x="46144" y="7746"/>
                    <a:pt x="46144" y="7746"/>
                  </a:cubicBezTo>
                  <a:cubicBezTo>
                    <a:pt x="49905" y="7351"/>
                    <a:pt x="50884" y="4007"/>
                    <a:pt x="50884" y="4007"/>
                  </a:cubicBezTo>
                  <a:cubicBezTo>
                    <a:pt x="54827" y="3473"/>
                    <a:pt x="52622" y="1"/>
                    <a:pt x="5262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6;p59"/>
            <p:cNvSpPr/>
            <p:nvPr/>
          </p:nvSpPr>
          <p:spPr>
            <a:xfrm>
              <a:off x="-2796244" y="1363021"/>
              <a:ext cx="855941" cy="457729"/>
            </a:xfrm>
            <a:custGeom>
              <a:avLst/>
              <a:gdLst/>
              <a:ahLst/>
              <a:cxnLst/>
              <a:rect l="l" t="t" r="r" b="b"/>
              <a:pathLst>
                <a:path w="48883" h="26141" extrusionOk="0">
                  <a:moveTo>
                    <a:pt x="24392" y="0"/>
                  </a:moveTo>
                  <a:cubicBezTo>
                    <a:pt x="21913" y="0"/>
                    <a:pt x="19322" y="610"/>
                    <a:pt x="16695" y="2048"/>
                  </a:cubicBezTo>
                  <a:cubicBezTo>
                    <a:pt x="9616" y="5922"/>
                    <a:pt x="1" y="19678"/>
                    <a:pt x="1" y="19678"/>
                  </a:cubicBezTo>
                  <a:cubicBezTo>
                    <a:pt x="1" y="19678"/>
                    <a:pt x="8982" y="26141"/>
                    <a:pt x="21247" y="26141"/>
                  </a:cubicBezTo>
                  <a:cubicBezTo>
                    <a:pt x="29544" y="26141"/>
                    <a:pt x="39344" y="23183"/>
                    <a:pt x="48883" y="13267"/>
                  </a:cubicBezTo>
                  <a:cubicBezTo>
                    <a:pt x="48883" y="13267"/>
                    <a:pt x="40737" y="8057"/>
                    <a:pt x="35660" y="4184"/>
                  </a:cubicBezTo>
                  <a:cubicBezTo>
                    <a:pt x="32468" y="1749"/>
                    <a:pt x="28591" y="0"/>
                    <a:pt x="24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7;p59"/>
            <p:cNvSpPr/>
            <p:nvPr/>
          </p:nvSpPr>
          <p:spPr>
            <a:xfrm>
              <a:off x="-2221917" y="1478396"/>
              <a:ext cx="192952" cy="168704"/>
            </a:xfrm>
            <a:custGeom>
              <a:avLst/>
              <a:gdLst/>
              <a:ahLst/>
              <a:cxnLst/>
              <a:rect l="l" t="t" r="r" b="b"/>
              <a:pathLst>
                <a:path w="15223" h="13310" extrusionOk="0">
                  <a:moveTo>
                    <a:pt x="4183" y="1"/>
                  </a:moveTo>
                  <a:cubicBezTo>
                    <a:pt x="3344" y="1"/>
                    <a:pt x="1" y="6137"/>
                    <a:pt x="297" y="7426"/>
                  </a:cubicBezTo>
                  <a:cubicBezTo>
                    <a:pt x="597" y="8728"/>
                    <a:pt x="4605" y="12636"/>
                    <a:pt x="7695" y="13246"/>
                  </a:cubicBezTo>
                  <a:cubicBezTo>
                    <a:pt x="7912" y="13289"/>
                    <a:pt x="8137" y="13309"/>
                    <a:pt x="8366" y="13309"/>
                  </a:cubicBezTo>
                  <a:cubicBezTo>
                    <a:pt x="11388" y="13309"/>
                    <a:pt x="15222" y="9830"/>
                    <a:pt x="15222" y="9830"/>
                  </a:cubicBezTo>
                  <a:cubicBezTo>
                    <a:pt x="14522" y="9129"/>
                    <a:pt x="5007" y="112"/>
                    <a:pt x="4205" y="2"/>
                  </a:cubicBezTo>
                  <a:cubicBezTo>
                    <a:pt x="4198" y="1"/>
                    <a:pt x="4191" y="1"/>
                    <a:pt x="418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8;p59"/>
            <p:cNvSpPr/>
            <p:nvPr/>
          </p:nvSpPr>
          <p:spPr>
            <a:xfrm>
              <a:off x="-2375536" y="1676402"/>
              <a:ext cx="266524" cy="166650"/>
            </a:xfrm>
            <a:custGeom>
              <a:avLst/>
              <a:gdLst/>
              <a:ahLst/>
              <a:cxnLst/>
              <a:rect l="l" t="t" r="r" b="b"/>
              <a:pathLst>
                <a:path w="23441" h="14657" extrusionOk="0">
                  <a:moveTo>
                    <a:pt x="14404" y="1"/>
                  </a:moveTo>
                  <a:cubicBezTo>
                    <a:pt x="14238" y="1"/>
                    <a:pt x="14079" y="12"/>
                    <a:pt x="13925" y="35"/>
                  </a:cubicBezTo>
                  <a:cubicBezTo>
                    <a:pt x="10619" y="535"/>
                    <a:pt x="4609" y="3040"/>
                    <a:pt x="3106" y="3240"/>
                  </a:cubicBezTo>
                  <a:cubicBezTo>
                    <a:pt x="1604" y="3441"/>
                    <a:pt x="0" y="13458"/>
                    <a:pt x="1504" y="14559"/>
                  </a:cubicBezTo>
                  <a:cubicBezTo>
                    <a:pt x="1594" y="14625"/>
                    <a:pt x="1752" y="14656"/>
                    <a:pt x="1969" y="14656"/>
                  </a:cubicBezTo>
                  <a:cubicBezTo>
                    <a:pt x="5382" y="14656"/>
                    <a:pt x="23440" y="6949"/>
                    <a:pt x="23440" y="4666"/>
                  </a:cubicBezTo>
                  <a:cubicBezTo>
                    <a:pt x="23440" y="4666"/>
                    <a:pt x="17794" y="1"/>
                    <a:pt x="1440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9;p59"/>
            <p:cNvSpPr/>
            <p:nvPr/>
          </p:nvSpPr>
          <p:spPr>
            <a:xfrm>
              <a:off x="-2788119" y="1665382"/>
              <a:ext cx="196473" cy="144776"/>
            </a:xfrm>
            <a:custGeom>
              <a:avLst/>
              <a:gdLst/>
              <a:ahLst/>
              <a:cxnLst/>
              <a:rect l="l" t="t" r="r" b="b"/>
              <a:pathLst>
                <a:path w="14624" h="10776" extrusionOk="0">
                  <a:moveTo>
                    <a:pt x="5610" y="0"/>
                  </a:moveTo>
                  <a:cubicBezTo>
                    <a:pt x="5430" y="0"/>
                    <a:pt x="5303" y="36"/>
                    <a:pt x="5239" y="113"/>
                  </a:cubicBezTo>
                  <a:cubicBezTo>
                    <a:pt x="4639" y="848"/>
                    <a:pt x="1" y="7843"/>
                    <a:pt x="1068" y="8753"/>
                  </a:cubicBezTo>
                  <a:cubicBezTo>
                    <a:pt x="2135" y="9663"/>
                    <a:pt x="9924" y="10775"/>
                    <a:pt x="9924" y="10775"/>
                  </a:cubicBezTo>
                  <a:cubicBezTo>
                    <a:pt x="9924" y="10775"/>
                    <a:pt x="14623" y="4256"/>
                    <a:pt x="13437" y="3353"/>
                  </a:cubicBezTo>
                  <a:cubicBezTo>
                    <a:pt x="12376" y="2546"/>
                    <a:pt x="7133" y="0"/>
                    <a:pt x="5610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0;p59"/>
            <p:cNvSpPr/>
            <p:nvPr/>
          </p:nvSpPr>
          <p:spPr>
            <a:xfrm>
              <a:off x="-2676139" y="1491316"/>
              <a:ext cx="156930" cy="142866"/>
            </a:xfrm>
            <a:custGeom>
              <a:avLst/>
              <a:gdLst/>
              <a:ahLst/>
              <a:cxnLst/>
              <a:rect l="l" t="t" r="r" b="b"/>
              <a:pathLst>
                <a:path w="12743" h="11601" extrusionOk="0">
                  <a:moveTo>
                    <a:pt x="7648" y="1"/>
                  </a:moveTo>
                  <a:cubicBezTo>
                    <a:pt x="7648" y="1"/>
                    <a:pt x="121" y="5108"/>
                    <a:pt x="60" y="7514"/>
                  </a:cubicBezTo>
                  <a:cubicBezTo>
                    <a:pt x="1" y="9837"/>
                    <a:pt x="4512" y="11600"/>
                    <a:pt x="5990" y="11600"/>
                  </a:cubicBezTo>
                  <a:cubicBezTo>
                    <a:pt x="6041" y="11600"/>
                    <a:pt x="6088" y="11598"/>
                    <a:pt x="6132" y="11594"/>
                  </a:cubicBezTo>
                  <a:cubicBezTo>
                    <a:pt x="7434" y="11465"/>
                    <a:pt x="11741" y="6812"/>
                    <a:pt x="12242" y="5610"/>
                  </a:cubicBezTo>
                  <a:cubicBezTo>
                    <a:pt x="12743" y="4409"/>
                    <a:pt x="7648" y="1"/>
                    <a:pt x="764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1;p59"/>
            <p:cNvSpPr/>
            <p:nvPr/>
          </p:nvSpPr>
          <p:spPr>
            <a:xfrm>
              <a:off x="-2468778" y="1404403"/>
              <a:ext cx="196439" cy="107462"/>
            </a:xfrm>
            <a:custGeom>
              <a:avLst/>
              <a:gdLst/>
              <a:ahLst/>
              <a:cxnLst/>
              <a:rect l="l" t="t" r="r" b="b"/>
              <a:pathLst>
                <a:path w="16960" h="9276" extrusionOk="0">
                  <a:moveTo>
                    <a:pt x="10689" y="0"/>
                  </a:moveTo>
                  <a:cubicBezTo>
                    <a:pt x="6266" y="0"/>
                    <a:pt x="1190" y="573"/>
                    <a:pt x="720" y="1371"/>
                  </a:cubicBezTo>
                  <a:cubicBezTo>
                    <a:pt x="1" y="2594"/>
                    <a:pt x="2538" y="9276"/>
                    <a:pt x="4261" y="9276"/>
                  </a:cubicBezTo>
                  <a:cubicBezTo>
                    <a:pt x="4375" y="9276"/>
                    <a:pt x="4486" y="9246"/>
                    <a:pt x="4591" y="9184"/>
                  </a:cubicBezTo>
                  <a:cubicBezTo>
                    <a:pt x="5106" y="8882"/>
                    <a:pt x="5884" y="8781"/>
                    <a:pt x="6798" y="8781"/>
                  </a:cubicBezTo>
                  <a:cubicBezTo>
                    <a:pt x="8671" y="8781"/>
                    <a:pt x="11112" y="9207"/>
                    <a:pt x="13006" y="9207"/>
                  </a:cubicBezTo>
                  <a:cubicBezTo>
                    <a:pt x="13250" y="9207"/>
                    <a:pt x="13484" y="9200"/>
                    <a:pt x="13708" y="9184"/>
                  </a:cubicBezTo>
                  <a:cubicBezTo>
                    <a:pt x="16512" y="8984"/>
                    <a:pt x="16960" y="771"/>
                    <a:pt x="16960" y="771"/>
                  </a:cubicBezTo>
                  <a:cubicBezTo>
                    <a:pt x="16009" y="228"/>
                    <a:pt x="13479" y="0"/>
                    <a:pt x="1068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2;p59"/>
            <p:cNvSpPr/>
            <p:nvPr/>
          </p:nvSpPr>
          <p:spPr>
            <a:xfrm>
              <a:off x="-2523176" y="1541021"/>
              <a:ext cx="309804" cy="157940"/>
            </a:xfrm>
            <a:custGeom>
              <a:avLst/>
              <a:gdLst/>
              <a:ahLst/>
              <a:cxnLst/>
              <a:rect l="l" t="t" r="r" b="b"/>
              <a:pathLst>
                <a:path w="17693" h="9020" extrusionOk="0">
                  <a:moveTo>
                    <a:pt x="10462" y="1"/>
                  </a:moveTo>
                  <a:cubicBezTo>
                    <a:pt x="7178" y="1"/>
                    <a:pt x="2487" y="640"/>
                    <a:pt x="1603" y="1660"/>
                  </a:cubicBezTo>
                  <a:cubicBezTo>
                    <a:pt x="301" y="3162"/>
                    <a:pt x="1" y="7870"/>
                    <a:pt x="2705" y="8872"/>
                  </a:cubicBezTo>
                  <a:cubicBezTo>
                    <a:pt x="2978" y="8973"/>
                    <a:pt x="3325" y="9019"/>
                    <a:pt x="3729" y="9019"/>
                  </a:cubicBezTo>
                  <a:cubicBezTo>
                    <a:pt x="7324" y="9019"/>
                    <a:pt x="15446" y="5372"/>
                    <a:pt x="16509" y="4538"/>
                  </a:cubicBezTo>
                  <a:cubicBezTo>
                    <a:pt x="17693" y="3609"/>
                    <a:pt x="13624" y="458"/>
                    <a:pt x="13624" y="458"/>
                  </a:cubicBezTo>
                  <a:cubicBezTo>
                    <a:pt x="13254" y="144"/>
                    <a:pt x="12015" y="1"/>
                    <a:pt x="1046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3;p59"/>
            <p:cNvSpPr/>
            <p:nvPr/>
          </p:nvSpPr>
          <p:spPr>
            <a:xfrm>
              <a:off x="-1731689" y="1434742"/>
              <a:ext cx="36158" cy="46787"/>
            </a:xfrm>
            <a:custGeom>
              <a:avLst/>
              <a:gdLst/>
              <a:ahLst/>
              <a:cxnLst/>
              <a:rect l="l" t="t" r="r" b="b"/>
              <a:pathLst>
                <a:path w="2065" h="2672" extrusionOk="0">
                  <a:moveTo>
                    <a:pt x="1032" y="1"/>
                  </a:moveTo>
                  <a:cubicBezTo>
                    <a:pt x="462" y="1"/>
                    <a:pt x="0" y="599"/>
                    <a:pt x="0" y="1337"/>
                  </a:cubicBezTo>
                  <a:cubicBezTo>
                    <a:pt x="0" y="2075"/>
                    <a:pt x="462" y="2671"/>
                    <a:pt x="1032" y="2671"/>
                  </a:cubicBezTo>
                  <a:cubicBezTo>
                    <a:pt x="1601" y="2671"/>
                    <a:pt x="2064" y="2075"/>
                    <a:pt x="2064" y="1337"/>
                  </a:cubicBezTo>
                  <a:cubicBezTo>
                    <a:pt x="2064" y="599"/>
                    <a:pt x="1601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4;p59"/>
            <p:cNvSpPr/>
            <p:nvPr/>
          </p:nvSpPr>
          <p:spPr>
            <a:xfrm>
              <a:off x="-1669739" y="1528228"/>
              <a:ext cx="80774" cy="25705"/>
            </a:xfrm>
            <a:custGeom>
              <a:avLst/>
              <a:gdLst/>
              <a:ahLst/>
              <a:cxnLst/>
              <a:rect l="l" t="t" r="r" b="b"/>
              <a:pathLst>
                <a:path w="4613" h="1468" extrusionOk="0">
                  <a:moveTo>
                    <a:pt x="1" y="1"/>
                  </a:moveTo>
                  <a:cubicBezTo>
                    <a:pt x="63" y="56"/>
                    <a:pt x="129" y="109"/>
                    <a:pt x="199" y="157"/>
                  </a:cubicBezTo>
                  <a:lnTo>
                    <a:pt x="199" y="157"/>
                  </a:lnTo>
                  <a:cubicBezTo>
                    <a:pt x="71" y="61"/>
                    <a:pt x="1" y="1"/>
                    <a:pt x="1" y="1"/>
                  </a:cubicBezTo>
                  <a:close/>
                  <a:moveTo>
                    <a:pt x="199" y="157"/>
                  </a:moveTo>
                  <a:cubicBezTo>
                    <a:pt x="705" y="536"/>
                    <a:pt x="2122" y="1467"/>
                    <a:pt x="3818" y="1467"/>
                  </a:cubicBezTo>
                  <a:cubicBezTo>
                    <a:pt x="3938" y="1467"/>
                    <a:pt x="4059" y="1463"/>
                    <a:pt x="4181" y="1453"/>
                  </a:cubicBezTo>
                  <a:lnTo>
                    <a:pt x="4613" y="701"/>
                  </a:lnTo>
                  <a:lnTo>
                    <a:pt x="4613" y="701"/>
                  </a:lnTo>
                  <a:cubicBezTo>
                    <a:pt x="4613" y="701"/>
                    <a:pt x="3935" y="805"/>
                    <a:pt x="3070" y="805"/>
                  </a:cubicBezTo>
                  <a:cubicBezTo>
                    <a:pt x="2122" y="805"/>
                    <a:pt x="950" y="680"/>
                    <a:pt x="199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5;p59"/>
            <p:cNvSpPr/>
            <p:nvPr/>
          </p:nvSpPr>
          <p:spPr>
            <a:xfrm>
              <a:off x="-1761789" y="1487955"/>
              <a:ext cx="83750" cy="80581"/>
            </a:xfrm>
            <a:custGeom>
              <a:avLst/>
              <a:gdLst/>
              <a:ahLst/>
              <a:cxnLst/>
              <a:rect l="l" t="t" r="r" b="b"/>
              <a:pathLst>
                <a:path w="4783" h="4602" extrusionOk="0">
                  <a:moveTo>
                    <a:pt x="2301" y="0"/>
                  </a:moveTo>
                  <a:cubicBezTo>
                    <a:pt x="1030" y="0"/>
                    <a:pt x="1" y="1030"/>
                    <a:pt x="1" y="2301"/>
                  </a:cubicBezTo>
                  <a:cubicBezTo>
                    <a:pt x="1" y="3231"/>
                    <a:pt x="561" y="4071"/>
                    <a:pt x="1420" y="4426"/>
                  </a:cubicBezTo>
                  <a:cubicBezTo>
                    <a:pt x="1706" y="4544"/>
                    <a:pt x="2005" y="4601"/>
                    <a:pt x="2302" y="4601"/>
                  </a:cubicBezTo>
                  <a:cubicBezTo>
                    <a:pt x="2900" y="4601"/>
                    <a:pt x="3488" y="4368"/>
                    <a:pt x="3928" y="3928"/>
                  </a:cubicBezTo>
                  <a:cubicBezTo>
                    <a:pt x="4586" y="3270"/>
                    <a:pt x="4783" y="2279"/>
                    <a:pt x="4427" y="1420"/>
                  </a:cubicBezTo>
                  <a:cubicBezTo>
                    <a:pt x="4071" y="561"/>
                    <a:pt x="3232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852098" y="2701535"/>
            <a:ext cx="2166296" cy="1999643"/>
            <a:chOff x="3803309" y="2276574"/>
            <a:chExt cx="2166296" cy="1999643"/>
          </a:xfrm>
        </p:grpSpPr>
        <p:sp>
          <p:nvSpPr>
            <p:cNvPr id="27" name="Rectángulo redondeado 9">
              <a:extLst>
                <a:ext uri="{FF2B5EF4-FFF2-40B4-BE49-F238E27FC236}">
                  <a16:creationId xmlns:a16="http://schemas.microsoft.com/office/drawing/2014/main" id="{AA57CF9F-9457-7C46-BA82-665A31959777}"/>
                </a:ext>
              </a:extLst>
            </p:cNvPr>
            <p:cNvSpPr/>
            <p:nvPr/>
          </p:nvSpPr>
          <p:spPr>
            <a:xfrm>
              <a:off x="3803309" y="2276574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FF2F92"/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28" name="Imagen 13">
              <a:extLst>
                <a:ext uri="{FF2B5EF4-FFF2-40B4-BE49-F238E27FC236}">
                  <a16:creationId xmlns:a16="http://schemas.microsoft.com/office/drawing/2014/main" id="{6009F0F2-12F4-6A4D-8B81-1CD633EE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3222" y="2756882"/>
              <a:ext cx="1906471" cy="103902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9" name="28 Grupo"/>
          <p:cNvGrpSpPr/>
          <p:nvPr/>
        </p:nvGrpSpPr>
        <p:grpSpPr>
          <a:xfrm>
            <a:off x="306949" y="365200"/>
            <a:ext cx="2166296" cy="1999643"/>
            <a:chOff x="137962" y="509905"/>
            <a:chExt cx="2166296" cy="1999643"/>
          </a:xfrm>
        </p:grpSpPr>
        <p:sp>
          <p:nvSpPr>
            <p:cNvPr id="30" name="Rectángulo redondeado 8">
              <a:extLst>
                <a:ext uri="{FF2B5EF4-FFF2-40B4-BE49-F238E27FC236}">
                  <a16:creationId xmlns:a16="http://schemas.microsoft.com/office/drawing/2014/main" id="{2A0CE07F-D1AD-024A-9BD9-946DFE72EA2D}"/>
                </a:ext>
              </a:extLst>
            </p:cNvPr>
            <p:cNvSpPr/>
            <p:nvPr/>
          </p:nvSpPr>
          <p:spPr>
            <a:xfrm>
              <a:off x="137962" y="509905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7A81FF"/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31" name="Imagen 14" descr="Imagen que contiene paraguas&#10;&#10;Descripción generada automáticamente">
              <a:extLst>
                <a:ext uri="{FF2B5EF4-FFF2-40B4-BE49-F238E27FC236}">
                  <a16:creationId xmlns:a16="http://schemas.microsoft.com/office/drawing/2014/main" id="{0AD99594-6E7C-AA44-82EF-184ED082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949" y="1022663"/>
              <a:ext cx="1871063" cy="100569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31 Grupo"/>
          <p:cNvGrpSpPr/>
          <p:nvPr/>
        </p:nvGrpSpPr>
        <p:grpSpPr>
          <a:xfrm>
            <a:off x="405063" y="2812041"/>
            <a:ext cx="2166296" cy="1999643"/>
            <a:chOff x="853972" y="2825682"/>
            <a:chExt cx="2166296" cy="1999643"/>
          </a:xfrm>
        </p:grpSpPr>
        <p:sp>
          <p:nvSpPr>
            <p:cNvPr id="33" name="Rectángulo redondeado 11">
              <a:extLst>
                <a:ext uri="{FF2B5EF4-FFF2-40B4-BE49-F238E27FC236}">
                  <a16:creationId xmlns:a16="http://schemas.microsoft.com/office/drawing/2014/main" id="{DE788DB3-8E72-0A46-B08D-927E9130C22A}"/>
                </a:ext>
              </a:extLst>
            </p:cNvPr>
            <p:cNvSpPr/>
            <p:nvPr/>
          </p:nvSpPr>
          <p:spPr>
            <a:xfrm>
              <a:off x="853972" y="2825682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chemeClr val="accent1">
                  <a:lumMod val="60000"/>
                  <a:lumOff val="40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34" name="Imagen 15">
              <a:extLst>
                <a:ext uri="{FF2B5EF4-FFF2-40B4-BE49-F238E27FC236}">
                  <a16:creationId xmlns:a16="http://schemas.microsoft.com/office/drawing/2014/main" id="{9B7750A9-ACA3-B74A-AB87-C3E706F7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519" y="3322612"/>
              <a:ext cx="2014305" cy="11078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5" name="34 Grupo"/>
          <p:cNvGrpSpPr/>
          <p:nvPr/>
        </p:nvGrpSpPr>
        <p:grpSpPr>
          <a:xfrm>
            <a:off x="6852099" y="256213"/>
            <a:ext cx="2166296" cy="1999643"/>
            <a:chOff x="6363547" y="2924517"/>
            <a:chExt cx="2166296" cy="1999643"/>
          </a:xfrm>
        </p:grpSpPr>
        <p:sp>
          <p:nvSpPr>
            <p:cNvPr id="36" name="Rectángulo redondeado 12">
              <a:extLst>
                <a:ext uri="{FF2B5EF4-FFF2-40B4-BE49-F238E27FC236}">
                  <a16:creationId xmlns:a16="http://schemas.microsoft.com/office/drawing/2014/main" id="{BA557749-3993-D847-9F9B-C3F5A81020F5}"/>
                </a:ext>
              </a:extLst>
            </p:cNvPr>
            <p:cNvSpPr/>
            <p:nvPr/>
          </p:nvSpPr>
          <p:spPr>
            <a:xfrm>
              <a:off x="6363547" y="2924517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92D050"/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37" name="Imagen 16" descr="Imagen que contiene accesorio, paraguas&#10;&#10;Descripción generada automáticamente">
              <a:extLst>
                <a:ext uri="{FF2B5EF4-FFF2-40B4-BE49-F238E27FC236}">
                  <a16:creationId xmlns:a16="http://schemas.microsoft.com/office/drawing/2014/main" id="{EA1C1461-E2B3-6042-ACFF-4D43C216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6143" y="3276396"/>
              <a:ext cx="1961103" cy="109821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1" name="Rectángulo redondeado 17">
            <a:extLst>
              <a:ext uri="{FF2B5EF4-FFF2-40B4-BE49-F238E27FC236}">
                <a16:creationId xmlns:a16="http://schemas.microsoft.com/office/drawing/2014/main" id="{A888FEFA-BAC3-6048-825E-48D75F11EFEA}"/>
              </a:ext>
            </a:extLst>
          </p:cNvPr>
          <p:cNvSpPr/>
          <p:nvPr/>
        </p:nvSpPr>
        <p:spPr>
          <a:xfrm>
            <a:off x="2690237" y="206074"/>
            <a:ext cx="3912292" cy="1543629"/>
          </a:xfrm>
          <a:custGeom>
            <a:avLst/>
            <a:gdLst>
              <a:gd name="connsiteX0" fmla="*/ 0 w 5216389"/>
              <a:gd name="connsiteY0" fmla="*/ 343036 h 2058172"/>
              <a:gd name="connsiteX1" fmla="*/ 343036 w 5216389"/>
              <a:gd name="connsiteY1" fmla="*/ 0 h 2058172"/>
              <a:gd name="connsiteX2" fmla="*/ 864022 w 5216389"/>
              <a:gd name="connsiteY2" fmla="*/ 0 h 2058172"/>
              <a:gd name="connsiteX3" fmla="*/ 1294403 w 5216389"/>
              <a:gd name="connsiteY3" fmla="*/ 0 h 2058172"/>
              <a:gd name="connsiteX4" fmla="*/ 1905995 w 5216389"/>
              <a:gd name="connsiteY4" fmla="*/ 0 h 2058172"/>
              <a:gd name="connsiteX5" fmla="*/ 2381679 w 5216389"/>
              <a:gd name="connsiteY5" fmla="*/ 0 h 2058172"/>
              <a:gd name="connsiteX6" fmla="*/ 2812059 w 5216389"/>
              <a:gd name="connsiteY6" fmla="*/ 0 h 2058172"/>
              <a:gd name="connsiteX7" fmla="*/ 3287742 w 5216389"/>
              <a:gd name="connsiteY7" fmla="*/ 0 h 2058172"/>
              <a:gd name="connsiteX8" fmla="*/ 3899335 w 5216389"/>
              <a:gd name="connsiteY8" fmla="*/ 0 h 2058172"/>
              <a:gd name="connsiteX9" fmla="*/ 4375018 w 5216389"/>
              <a:gd name="connsiteY9" fmla="*/ 0 h 2058172"/>
              <a:gd name="connsiteX10" fmla="*/ 4873353 w 5216389"/>
              <a:gd name="connsiteY10" fmla="*/ 0 h 2058172"/>
              <a:gd name="connsiteX11" fmla="*/ 5216389 w 5216389"/>
              <a:gd name="connsiteY11" fmla="*/ 343036 h 2058172"/>
              <a:gd name="connsiteX12" fmla="*/ 5216389 w 5216389"/>
              <a:gd name="connsiteY12" fmla="*/ 814124 h 2058172"/>
              <a:gd name="connsiteX13" fmla="*/ 5216389 w 5216389"/>
              <a:gd name="connsiteY13" fmla="*/ 1244048 h 2058172"/>
              <a:gd name="connsiteX14" fmla="*/ 5216389 w 5216389"/>
              <a:gd name="connsiteY14" fmla="*/ 1715136 h 2058172"/>
              <a:gd name="connsiteX15" fmla="*/ 4873353 w 5216389"/>
              <a:gd name="connsiteY15" fmla="*/ 2058172 h 2058172"/>
              <a:gd name="connsiteX16" fmla="*/ 4442973 w 5216389"/>
              <a:gd name="connsiteY16" fmla="*/ 2058172 h 2058172"/>
              <a:gd name="connsiteX17" fmla="*/ 3921986 w 5216389"/>
              <a:gd name="connsiteY17" fmla="*/ 2058172 h 2058172"/>
              <a:gd name="connsiteX18" fmla="*/ 3310394 w 5216389"/>
              <a:gd name="connsiteY18" fmla="*/ 2058172 h 2058172"/>
              <a:gd name="connsiteX19" fmla="*/ 2834710 w 5216389"/>
              <a:gd name="connsiteY19" fmla="*/ 2058172 h 2058172"/>
              <a:gd name="connsiteX20" fmla="*/ 2268421 w 5216389"/>
              <a:gd name="connsiteY20" fmla="*/ 2058172 h 2058172"/>
              <a:gd name="connsiteX21" fmla="*/ 1838041 w 5216389"/>
              <a:gd name="connsiteY21" fmla="*/ 2058172 h 2058172"/>
              <a:gd name="connsiteX22" fmla="*/ 1181145 w 5216389"/>
              <a:gd name="connsiteY22" fmla="*/ 2058172 h 2058172"/>
              <a:gd name="connsiteX23" fmla="*/ 343036 w 5216389"/>
              <a:gd name="connsiteY23" fmla="*/ 2058172 h 2058172"/>
              <a:gd name="connsiteX24" fmla="*/ 0 w 5216389"/>
              <a:gd name="connsiteY24" fmla="*/ 1715136 h 2058172"/>
              <a:gd name="connsiteX25" fmla="*/ 0 w 5216389"/>
              <a:gd name="connsiteY25" fmla="*/ 1257769 h 2058172"/>
              <a:gd name="connsiteX26" fmla="*/ 0 w 5216389"/>
              <a:gd name="connsiteY26" fmla="*/ 800403 h 2058172"/>
              <a:gd name="connsiteX27" fmla="*/ 0 w 5216389"/>
              <a:gd name="connsiteY27" fmla="*/ 343036 h 205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6389" h="2058172" fill="none" extrusionOk="0">
                <a:moveTo>
                  <a:pt x="0" y="343036"/>
                </a:moveTo>
                <a:cubicBezTo>
                  <a:pt x="-1536" y="121704"/>
                  <a:pt x="172962" y="12210"/>
                  <a:pt x="343036" y="0"/>
                </a:cubicBezTo>
                <a:cubicBezTo>
                  <a:pt x="590961" y="-40334"/>
                  <a:pt x="624547" y="24291"/>
                  <a:pt x="864022" y="0"/>
                </a:cubicBezTo>
                <a:cubicBezTo>
                  <a:pt x="1103497" y="-24291"/>
                  <a:pt x="1208074" y="19446"/>
                  <a:pt x="1294403" y="0"/>
                </a:cubicBezTo>
                <a:cubicBezTo>
                  <a:pt x="1380732" y="-19446"/>
                  <a:pt x="1620304" y="51685"/>
                  <a:pt x="1905995" y="0"/>
                </a:cubicBezTo>
                <a:cubicBezTo>
                  <a:pt x="2191686" y="-51685"/>
                  <a:pt x="2283304" y="44517"/>
                  <a:pt x="2381679" y="0"/>
                </a:cubicBezTo>
                <a:cubicBezTo>
                  <a:pt x="2480054" y="-44517"/>
                  <a:pt x="2692043" y="7455"/>
                  <a:pt x="2812059" y="0"/>
                </a:cubicBezTo>
                <a:cubicBezTo>
                  <a:pt x="2932075" y="-7455"/>
                  <a:pt x="3138689" y="16494"/>
                  <a:pt x="3287742" y="0"/>
                </a:cubicBezTo>
                <a:cubicBezTo>
                  <a:pt x="3436795" y="-16494"/>
                  <a:pt x="3686391" y="15911"/>
                  <a:pt x="3899335" y="0"/>
                </a:cubicBezTo>
                <a:cubicBezTo>
                  <a:pt x="4112279" y="-15911"/>
                  <a:pt x="4142723" y="36984"/>
                  <a:pt x="4375018" y="0"/>
                </a:cubicBezTo>
                <a:cubicBezTo>
                  <a:pt x="4607313" y="-36984"/>
                  <a:pt x="4667170" y="59549"/>
                  <a:pt x="4873353" y="0"/>
                </a:cubicBezTo>
                <a:cubicBezTo>
                  <a:pt x="5077959" y="3005"/>
                  <a:pt x="5199937" y="164205"/>
                  <a:pt x="5216389" y="343036"/>
                </a:cubicBezTo>
                <a:cubicBezTo>
                  <a:pt x="5235185" y="523701"/>
                  <a:pt x="5187033" y="614608"/>
                  <a:pt x="5216389" y="814124"/>
                </a:cubicBezTo>
                <a:cubicBezTo>
                  <a:pt x="5245745" y="1013640"/>
                  <a:pt x="5208915" y="1127283"/>
                  <a:pt x="5216389" y="1244048"/>
                </a:cubicBezTo>
                <a:cubicBezTo>
                  <a:pt x="5223863" y="1360813"/>
                  <a:pt x="5201323" y="1570674"/>
                  <a:pt x="5216389" y="1715136"/>
                </a:cubicBezTo>
                <a:cubicBezTo>
                  <a:pt x="5204270" y="1882943"/>
                  <a:pt x="5038557" y="2069442"/>
                  <a:pt x="4873353" y="2058172"/>
                </a:cubicBezTo>
                <a:cubicBezTo>
                  <a:pt x="4768199" y="2062549"/>
                  <a:pt x="4565653" y="2056896"/>
                  <a:pt x="4442973" y="2058172"/>
                </a:cubicBezTo>
                <a:cubicBezTo>
                  <a:pt x="4320293" y="2059448"/>
                  <a:pt x="4035103" y="1995977"/>
                  <a:pt x="3921986" y="2058172"/>
                </a:cubicBezTo>
                <a:cubicBezTo>
                  <a:pt x="3808869" y="2120367"/>
                  <a:pt x="3558417" y="2002279"/>
                  <a:pt x="3310394" y="2058172"/>
                </a:cubicBezTo>
                <a:cubicBezTo>
                  <a:pt x="3062371" y="2114065"/>
                  <a:pt x="2986187" y="2031613"/>
                  <a:pt x="2834710" y="2058172"/>
                </a:cubicBezTo>
                <a:cubicBezTo>
                  <a:pt x="2683233" y="2084731"/>
                  <a:pt x="2520615" y="2046193"/>
                  <a:pt x="2268421" y="2058172"/>
                </a:cubicBezTo>
                <a:cubicBezTo>
                  <a:pt x="2016227" y="2070151"/>
                  <a:pt x="2036413" y="2009603"/>
                  <a:pt x="1838041" y="2058172"/>
                </a:cubicBezTo>
                <a:cubicBezTo>
                  <a:pt x="1639669" y="2106741"/>
                  <a:pt x="1423454" y="2013666"/>
                  <a:pt x="1181145" y="2058172"/>
                </a:cubicBezTo>
                <a:cubicBezTo>
                  <a:pt x="938836" y="2102678"/>
                  <a:pt x="655671" y="2040831"/>
                  <a:pt x="343036" y="2058172"/>
                </a:cubicBezTo>
                <a:cubicBezTo>
                  <a:pt x="155833" y="2049457"/>
                  <a:pt x="12564" y="1857398"/>
                  <a:pt x="0" y="1715136"/>
                </a:cubicBezTo>
                <a:cubicBezTo>
                  <a:pt x="-569" y="1568617"/>
                  <a:pt x="18340" y="1391460"/>
                  <a:pt x="0" y="1257769"/>
                </a:cubicBezTo>
                <a:cubicBezTo>
                  <a:pt x="-18340" y="1124078"/>
                  <a:pt x="20406" y="986997"/>
                  <a:pt x="0" y="800403"/>
                </a:cubicBezTo>
                <a:cubicBezTo>
                  <a:pt x="-20406" y="613809"/>
                  <a:pt x="40339" y="533156"/>
                  <a:pt x="0" y="343036"/>
                </a:cubicBezTo>
                <a:close/>
              </a:path>
              <a:path w="5216389" h="2058172" stroke="0" extrusionOk="0">
                <a:moveTo>
                  <a:pt x="0" y="343036"/>
                </a:moveTo>
                <a:cubicBezTo>
                  <a:pt x="-40153" y="128815"/>
                  <a:pt x="108432" y="16946"/>
                  <a:pt x="343036" y="0"/>
                </a:cubicBezTo>
                <a:cubicBezTo>
                  <a:pt x="531708" y="-6734"/>
                  <a:pt x="745262" y="35009"/>
                  <a:pt x="999932" y="0"/>
                </a:cubicBezTo>
                <a:cubicBezTo>
                  <a:pt x="1254602" y="-35009"/>
                  <a:pt x="1298053" y="46787"/>
                  <a:pt x="1520918" y="0"/>
                </a:cubicBezTo>
                <a:cubicBezTo>
                  <a:pt x="1743783" y="-46787"/>
                  <a:pt x="1888314" y="56480"/>
                  <a:pt x="1996602" y="0"/>
                </a:cubicBezTo>
                <a:cubicBezTo>
                  <a:pt x="2104890" y="-56480"/>
                  <a:pt x="2350160" y="9754"/>
                  <a:pt x="2608195" y="0"/>
                </a:cubicBezTo>
                <a:cubicBezTo>
                  <a:pt x="2866230" y="-9754"/>
                  <a:pt x="2984815" y="22533"/>
                  <a:pt x="3129181" y="0"/>
                </a:cubicBezTo>
                <a:cubicBezTo>
                  <a:pt x="3273547" y="-22533"/>
                  <a:pt x="3467143" y="76677"/>
                  <a:pt x="3786077" y="0"/>
                </a:cubicBezTo>
                <a:cubicBezTo>
                  <a:pt x="4105011" y="-76677"/>
                  <a:pt x="4055910" y="53328"/>
                  <a:pt x="4261760" y="0"/>
                </a:cubicBezTo>
                <a:cubicBezTo>
                  <a:pt x="4467610" y="-53328"/>
                  <a:pt x="4615945" y="42177"/>
                  <a:pt x="4873353" y="0"/>
                </a:cubicBezTo>
                <a:cubicBezTo>
                  <a:pt x="5074415" y="2791"/>
                  <a:pt x="5189753" y="149274"/>
                  <a:pt x="5216389" y="343036"/>
                </a:cubicBezTo>
                <a:cubicBezTo>
                  <a:pt x="5262751" y="457765"/>
                  <a:pt x="5204298" y="589475"/>
                  <a:pt x="5216389" y="800403"/>
                </a:cubicBezTo>
                <a:cubicBezTo>
                  <a:pt x="5228480" y="1011331"/>
                  <a:pt x="5179661" y="1088789"/>
                  <a:pt x="5216389" y="1244048"/>
                </a:cubicBezTo>
                <a:cubicBezTo>
                  <a:pt x="5253117" y="1399308"/>
                  <a:pt x="5171785" y="1482226"/>
                  <a:pt x="5216389" y="1715136"/>
                </a:cubicBezTo>
                <a:cubicBezTo>
                  <a:pt x="5250728" y="1861961"/>
                  <a:pt x="5030144" y="2045545"/>
                  <a:pt x="4873353" y="2058172"/>
                </a:cubicBezTo>
                <a:cubicBezTo>
                  <a:pt x="4682988" y="2074707"/>
                  <a:pt x="4507552" y="2036595"/>
                  <a:pt x="4307063" y="2058172"/>
                </a:cubicBezTo>
                <a:cubicBezTo>
                  <a:pt x="4106574" y="2079749"/>
                  <a:pt x="3900760" y="2044003"/>
                  <a:pt x="3650167" y="2058172"/>
                </a:cubicBezTo>
                <a:cubicBezTo>
                  <a:pt x="3399574" y="2072341"/>
                  <a:pt x="3198702" y="2034536"/>
                  <a:pt x="3083878" y="2058172"/>
                </a:cubicBezTo>
                <a:cubicBezTo>
                  <a:pt x="2969054" y="2081808"/>
                  <a:pt x="2820012" y="2057289"/>
                  <a:pt x="2653498" y="2058172"/>
                </a:cubicBezTo>
                <a:cubicBezTo>
                  <a:pt x="2486984" y="2059055"/>
                  <a:pt x="2373218" y="2034033"/>
                  <a:pt x="2177814" y="2058172"/>
                </a:cubicBezTo>
                <a:cubicBezTo>
                  <a:pt x="1982410" y="2082311"/>
                  <a:pt x="1658489" y="2012795"/>
                  <a:pt x="1520918" y="2058172"/>
                </a:cubicBezTo>
                <a:cubicBezTo>
                  <a:pt x="1383347" y="2103549"/>
                  <a:pt x="1123254" y="2003453"/>
                  <a:pt x="954629" y="2058172"/>
                </a:cubicBezTo>
                <a:cubicBezTo>
                  <a:pt x="786004" y="2112891"/>
                  <a:pt x="534309" y="2000512"/>
                  <a:pt x="343036" y="2058172"/>
                </a:cubicBezTo>
                <a:cubicBezTo>
                  <a:pt x="152219" y="2021403"/>
                  <a:pt x="5493" y="1905735"/>
                  <a:pt x="0" y="1715136"/>
                </a:cubicBezTo>
                <a:cubicBezTo>
                  <a:pt x="-43415" y="1595595"/>
                  <a:pt x="54553" y="1476098"/>
                  <a:pt x="0" y="1257769"/>
                </a:cubicBezTo>
                <a:cubicBezTo>
                  <a:pt x="-54553" y="1039440"/>
                  <a:pt x="8920" y="1016711"/>
                  <a:pt x="0" y="800403"/>
                </a:cubicBezTo>
                <a:cubicBezTo>
                  <a:pt x="-8920" y="584095"/>
                  <a:pt x="11267" y="447057"/>
                  <a:pt x="0" y="343036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rgbClr val="7030A0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CL" sz="3000" dirty="0">
                <a:latin typeface="Jokerman" panose="04090605060D06020702" pitchFamily="82" charset="0"/>
              </a:rPr>
              <a:t>What's the weather like today?</a:t>
            </a:r>
          </a:p>
        </p:txBody>
      </p:sp>
      <p:sp>
        <p:nvSpPr>
          <p:cNvPr id="42" name="Marco 18">
            <a:extLst>
              <a:ext uri="{FF2B5EF4-FFF2-40B4-BE49-F238E27FC236}">
                <a16:creationId xmlns:a16="http://schemas.microsoft.com/office/drawing/2014/main" id="{0C390525-3028-354A-B198-3D34CC7A69E5}"/>
              </a:ext>
            </a:extLst>
          </p:cNvPr>
          <p:cNvSpPr/>
          <p:nvPr/>
        </p:nvSpPr>
        <p:spPr>
          <a:xfrm>
            <a:off x="20612" y="231032"/>
            <a:ext cx="2609976" cy="2383090"/>
          </a:xfrm>
          <a:custGeom>
            <a:avLst/>
            <a:gdLst>
              <a:gd name="connsiteX0" fmla="*/ 0 w 3479968"/>
              <a:gd name="connsiteY0" fmla="*/ 0 h 3177453"/>
              <a:gd name="connsiteX1" fmla="*/ 649594 w 3479968"/>
              <a:gd name="connsiteY1" fmla="*/ 0 h 3177453"/>
              <a:gd name="connsiteX2" fmla="*/ 1159989 w 3479968"/>
              <a:gd name="connsiteY2" fmla="*/ 0 h 3177453"/>
              <a:gd name="connsiteX3" fmla="*/ 1739984 w 3479968"/>
              <a:gd name="connsiteY3" fmla="*/ 0 h 3177453"/>
              <a:gd name="connsiteX4" fmla="*/ 2215580 w 3479968"/>
              <a:gd name="connsiteY4" fmla="*/ 0 h 3177453"/>
              <a:gd name="connsiteX5" fmla="*/ 2865174 w 3479968"/>
              <a:gd name="connsiteY5" fmla="*/ 0 h 3177453"/>
              <a:gd name="connsiteX6" fmla="*/ 3479968 w 3479968"/>
              <a:gd name="connsiteY6" fmla="*/ 0 h 3177453"/>
              <a:gd name="connsiteX7" fmla="*/ 3479968 w 3479968"/>
              <a:gd name="connsiteY7" fmla="*/ 593125 h 3177453"/>
              <a:gd name="connsiteX8" fmla="*/ 3479968 w 3479968"/>
              <a:gd name="connsiteY8" fmla="*/ 1154475 h 3177453"/>
              <a:gd name="connsiteX9" fmla="*/ 3479968 w 3479968"/>
              <a:gd name="connsiteY9" fmla="*/ 1620501 h 3177453"/>
              <a:gd name="connsiteX10" fmla="*/ 3479968 w 3479968"/>
              <a:gd name="connsiteY10" fmla="*/ 2213626 h 3177453"/>
              <a:gd name="connsiteX11" fmla="*/ 3479968 w 3479968"/>
              <a:gd name="connsiteY11" fmla="*/ 3177453 h 3177453"/>
              <a:gd name="connsiteX12" fmla="*/ 3004372 w 3479968"/>
              <a:gd name="connsiteY12" fmla="*/ 3177453 h 3177453"/>
              <a:gd name="connsiteX13" fmla="*/ 2389578 w 3479968"/>
              <a:gd name="connsiteY13" fmla="*/ 3177453 h 3177453"/>
              <a:gd name="connsiteX14" fmla="*/ 1913982 w 3479968"/>
              <a:gd name="connsiteY14" fmla="*/ 3177453 h 3177453"/>
              <a:gd name="connsiteX15" fmla="*/ 1333988 w 3479968"/>
              <a:gd name="connsiteY15" fmla="*/ 3177453 h 3177453"/>
              <a:gd name="connsiteX16" fmla="*/ 684394 w 3479968"/>
              <a:gd name="connsiteY16" fmla="*/ 3177453 h 3177453"/>
              <a:gd name="connsiteX17" fmla="*/ 0 w 3479968"/>
              <a:gd name="connsiteY17" fmla="*/ 3177453 h 3177453"/>
              <a:gd name="connsiteX18" fmla="*/ 0 w 3479968"/>
              <a:gd name="connsiteY18" fmla="*/ 2616103 h 3177453"/>
              <a:gd name="connsiteX19" fmla="*/ 0 w 3479968"/>
              <a:gd name="connsiteY19" fmla="*/ 2150077 h 3177453"/>
              <a:gd name="connsiteX20" fmla="*/ 0 w 3479968"/>
              <a:gd name="connsiteY20" fmla="*/ 1684050 h 3177453"/>
              <a:gd name="connsiteX21" fmla="*/ 0 w 3479968"/>
              <a:gd name="connsiteY21" fmla="*/ 1154475 h 3177453"/>
              <a:gd name="connsiteX22" fmla="*/ 0 w 3479968"/>
              <a:gd name="connsiteY22" fmla="*/ 624899 h 3177453"/>
              <a:gd name="connsiteX23" fmla="*/ 0 w 3479968"/>
              <a:gd name="connsiteY23" fmla="*/ 0 h 3177453"/>
              <a:gd name="connsiteX24" fmla="*/ 313074 w 3479968"/>
              <a:gd name="connsiteY24" fmla="*/ 313074 h 3177453"/>
              <a:gd name="connsiteX25" fmla="*/ 313074 w 3479968"/>
              <a:gd name="connsiteY25" fmla="*/ 874361 h 3177453"/>
              <a:gd name="connsiteX26" fmla="*/ 313074 w 3479968"/>
              <a:gd name="connsiteY26" fmla="*/ 1435648 h 3177453"/>
              <a:gd name="connsiteX27" fmla="*/ 313074 w 3479968"/>
              <a:gd name="connsiteY27" fmla="*/ 1945909 h 3177453"/>
              <a:gd name="connsiteX28" fmla="*/ 313074 w 3479968"/>
              <a:gd name="connsiteY28" fmla="*/ 2864379 h 3177453"/>
              <a:gd name="connsiteX29" fmla="*/ 798223 w 3479968"/>
              <a:gd name="connsiteY29" fmla="*/ 2864379 h 3177453"/>
              <a:gd name="connsiteX30" fmla="*/ 1311911 w 3479968"/>
              <a:gd name="connsiteY30" fmla="*/ 2864379 h 3177453"/>
              <a:gd name="connsiteX31" fmla="*/ 1825599 w 3479968"/>
              <a:gd name="connsiteY31" fmla="*/ 2864379 h 3177453"/>
              <a:gd name="connsiteX32" fmla="*/ 2367824 w 3479968"/>
              <a:gd name="connsiteY32" fmla="*/ 2864379 h 3177453"/>
              <a:gd name="connsiteX33" fmla="*/ 3166894 w 3479968"/>
              <a:gd name="connsiteY33" fmla="*/ 2864379 h 3177453"/>
              <a:gd name="connsiteX34" fmla="*/ 3166894 w 3479968"/>
              <a:gd name="connsiteY34" fmla="*/ 2379631 h 3177453"/>
              <a:gd name="connsiteX35" fmla="*/ 3166894 w 3479968"/>
              <a:gd name="connsiteY35" fmla="*/ 1894883 h 3177453"/>
              <a:gd name="connsiteX36" fmla="*/ 3166894 w 3479968"/>
              <a:gd name="connsiteY36" fmla="*/ 1410135 h 3177453"/>
              <a:gd name="connsiteX37" fmla="*/ 3166894 w 3479968"/>
              <a:gd name="connsiteY37" fmla="*/ 976413 h 3177453"/>
              <a:gd name="connsiteX38" fmla="*/ 3166894 w 3479968"/>
              <a:gd name="connsiteY38" fmla="*/ 313074 h 3177453"/>
              <a:gd name="connsiteX39" fmla="*/ 2539054 w 3479968"/>
              <a:gd name="connsiteY39" fmla="*/ 313074 h 3177453"/>
              <a:gd name="connsiteX40" fmla="*/ 1968290 w 3479968"/>
              <a:gd name="connsiteY40" fmla="*/ 313074 h 3177453"/>
              <a:gd name="connsiteX41" fmla="*/ 1340449 w 3479968"/>
              <a:gd name="connsiteY41" fmla="*/ 313074 h 3177453"/>
              <a:gd name="connsiteX42" fmla="*/ 313074 w 3479968"/>
              <a:gd name="connsiteY42" fmla="*/ 313074 h 31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479968" h="3177453" fill="none" extrusionOk="0">
                <a:moveTo>
                  <a:pt x="0" y="0"/>
                </a:moveTo>
                <a:cubicBezTo>
                  <a:pt x="245213" y="-52733"/>
                  <a:pt x="451568" y="61661"/>
                  <a:pt x="649594" y="0"/>
                </a:cubicBezTo>
                <a:cubicBezTo>
                  <a:pt x="847620" y="-61661"/>
                  <a:pt x="980873" y="17846"/>
                  <a:pt x="1159989" y="0"/>
                </a:cubicBezTo>
                <a:cubicBezTo>
                  <a:pt x="1339105" y="-17846"/>
                  <a:pt x="1500445" y="65389"/>
                  <a:pt x="1739984" y="0"/>
                </a:cubicBezTo>
                <a:cubicBezTo>
                  <a:pt x="1979524" y="-65389"/>
                  <a:pt x="1997135" y="14536"/>
                  <a:pt x="2215580" y="0"/>
                </a:cubicBezTo>
                <a:cubicBezTo>
                  <a:pt x="2434025" y="-14536"/>
                  <a:pt x="2568379" y="60381"/>
                  <a:pt x="2865174" y="0"/>
                </a:cubicBezTo>
                <a:cubicBezTo>
                  <a:pt x="3161969" y="-60381"/>
                  <a:pt x="3323088" y="8055"/>
                  <a:pt x="3479968" y="0"/>
                </a:cubicBezTo>
                <a:cubicBezTo>
                  <a:pt x="3514116" y="274782"/>
                  <a:pt x="3415171" y="300409"/>
                  <a:pt x="3479968" y="593125"/>
                </a:cubicBezTo>
                <a:cubicBezTo>
                  <a:pt x="3544765" y="885841"/>
                  <a:pt x="3426120" y="962981"/>
                  <a:pt x="3479968" y="1154475"/>
                </a:cubicBezTo>
                <a:cubicBezTo>
                  <a:pt x="3533816" y="1345969"/>
                  <a:pt x="3451494" y="1512404"/>
                  <a:pt x="3479968" y="1620501"/>
                </a:cubicBezTo>
                <a:cubicBezTo>
                  <a:pt x="3508442" y="1728598"/>
                  <a:pt x="3419440" y="1940078"/>
                  <a:pt x="3479968" y="2213626"/>
                </a:cubicBezTo>
                <a:cubicBezTo>
                  <a:pt x="3540496" y="2487174"/>
                  <a:pt x="3449607" y="2713471"/>
                  <a:pt x="3479968" y="3177453"/>
                </a:cubicBezTo>
                <a:cubicBezTo>
                  <a:pt x="3370687" y="3221385"/>
                  <a:pt x="3195884" y="3166345"/>
                  <a:pt x="3004372" y="3177453"/>
                </a:cubicBezTo>
                <a:cubicBezTo>
                  <a:pt x="2812860" y="3188561"/>
                  <a:pt x="2674611" y="3158109"/>
                  <a:pt x="2389578" y="3177453"/>
                </a:cubicBezTo>
                <a:cubicBezTo>
                  <a:pt x="2104545" y="3196797"/>
                  <a:pt x="2017187" y="3163624"/>
                  <a:pt x="1913982" y="3177453"/>
                </a:cubicBezTo>
                <a:cubicBezTo>
                  <a:pt x="1810777" y="3191282"/>
                  <a:pt x="1504119" y="3176191"/>
                  <a:pt x="1333988" y="3177453"/>
                </a:cubicBezTo>
                <a:cubicBezTo>
                  <a:pt x="1163857" y="3178715"/>
                  <a:pt x="840396" y="3150249"/>
                  <a:pt x="684394" y="3177453"/>
                </a:cubicBezTo>
                <a:cubicBezTo>
                  <a:pt x="528392" y="3204657"/>
                  <a:pt x="162011" y="3119806"/>
                  <a:pt x="0" y="3177453"/>
                </a:cubicBezTo>
                <a:cubicBezTo>
                  <a:pt x="-17340" y="2900726"/>
                  <a:pt x="53358" y="2867084"/>
                  <a:pt x="0" y="2616103"/>
                </a:cubicBezTo>
                <a:cubicBezTo>
                  <a:pt x="-53358" y="2365122"/>
                  <a:pt x="55052" y="2248229"/>
                  <a:pt x="0" y="2150077"/>
                </a:cubicBezTo>
                <a:cubicBezTo>
                  <a:pt x="-55052" y="2051925"/>
                  <a:pt x="37403" y="1777905"/>
                  <a:pt x="0" y="1684050"/>
                </a:cubicBezTo>
                <a:cubicBezTo>
                  <a:pt x="-37403" y="1590195"/>
                  <a:pt x="59026" y="1262852"/>
                  <a:pt x="0" y="1154475"/>
                </a:cubicBezTo>
                <a:cubicBezTo>
                  <a:pt x="-59026" y="1046098"/>
                  <a:pt x="27365" y="731485"/>
                  <a:pt x="0" y="624899"/>
                </a:cubicBezTo>
                <a:cubicBezTo>
                  <a:pt x="-27365" y="518313"/>
                  <a:pt x="32793" y="296482"/>
                  <a:pt x="0" y="0"/>
                </a:cubicBezTo>
                <a:close/>
                <a:moveTo>
                  <a:pt x="313074" y="313074"/>
                </a:moveTo>
                <a:cubicBezTo>
                  <a:pt x="340289" y="590662"/>
                  <a:pt x="253645" y="646324"/>
                  <a:pt x="313074" y="874361"/>
                </a:cubicBezTo>
                <a:cubicBezTo>
                  <a:pt x="372503" y="1102398"/>
                  <a:pt x="310220" y="1240645"/>
                  <a:pt x="313074" y="1435648"/>
                </a:cubicBezTo>
                <a:cubicBezTo>
                  <a:pt x="315928" y="1630651"/>
                  <a:pt x="268238" y="1837802"/>
                  <a:pt x="313074" y="1945909"/>
                </a:cubicBezTo>
                <a:cubicBezTo>
                  <a:pt x="357910" y="2054016"/>
                  <a:pt x="291661" y="2456222"/>
                  <a:pt x="313074" y="2864379"/>
                </a:cubicBezTo>
                <a:cubicBezTo>
                  <a:pt x="515572" y="2828007"/>
                  <a:pt x="577299" y="2911504"/>
                  <a:pt x="798223" y="2864379"/>
                </a:cubicBezTo>
                <a:cubicBezTo>
                  <a:pt x="1019147" y="2817254"/>
                  <a:pt x="1194997" y="2877695"/>
                  <a:pt x="1311911" y="2864379"/>
                </a:cubicBezTo>
                <a:cubicBezTo>
                  <a:pt x="1428825" y="2851063"/>
                  <a:pt x="1677099" y="2918195"/>
                  <a:pt x="1825599" y="2864379"/>
                </a:cubicBezTo>
                <a:cubicBezTo>
                  <a:pt x="1974099" y="2810563"/>
                  <a:pt x="2135378" y="2898975"/>
                  <a:pt x="2367824" y="2864379"/>
                </a:cubicBezTo>
                <a:cubicBezTo>
                  <a:pt x="2600271" y="2829783"/>
                  <a:pt x="2933018" y="2909593"/>
                  <a:pt x="3166894" y="2864379"/>
                </a:cubicBezTo>
                <a:cubicBezTo>
                  <a:pt x="3164973" y="2641240"/>
                  <a:pt x="3192830" y="2507269"/>
                  <a:pt x="3166894" y="2379631"/>
                </a:cubicBezTo>
                <a:cubicBezTo>
                  <a:pt x="3140958" y="2251993"/>
                  <a:pt x="3211679" y="2131963"/>
                  <a:pt x="3166894" y="1894883"/>
                </a:cubicBezTo>
                <a:cubicBezTo>
                  <a:pt x="3122109" y="1657803"/>
                  <a:pt x="3180483" y="1540180"/>
                  <a:pt x="3166894" y="1410135"/>
                </a:cubicBezTo>
                <a:cubicBezTo>
                  <a:pt x="3153305" y="1280090"/>
                  <a:pt x="3208214" y="1113644"/>
                  <a:pt x="3166894" y="976413"/>
                </a:cubicBezTo>
                <a:cubicBezTo>
                  <a:pt x="3125574" y="839182"/>
                  <a:pt x="3184686" y="523099"/>
                  <a:pt x="3166894" y="313074"/>
                </a:cubicBezTo>
                <a:cubicBezTo>
                  <a:pt x="2889532" y="359190"/>
                  <a:pt x="2803105" y="296804"/>
                  <a:pt x="2539054" y="313074"/>
                </a:cubicBezTo>
                <a:cubicBezTo>
                  <a:pt x="2275003" y="329344"/>
                  <a:pt x="2235015" y="254124"/>
                  <a:pt x="1968290" y="313074"/>
                </a:cubicBezTo>
                <a:cubicBezTo>
                  <a:pt x="1701565" y="372024"/>
                  <a:pt x="1479337" y="270585"/>
                  <a:pt x="1340449" y="313074"/>
                </a:cubicBezTo>
                <a:cubicBezTo>
                  <a:pt x="1201561" y="355563"/>
                  <a:pt x="702628" y="217493"/>
                  <a:pt x="313074" y="313074"/>
                </a:cubicBezTo>
                <a:close/>
              </a:path>
              <a:path w="3479968" h="3177453" stroke="0" extrusionOk="0">
                <a:moveTo>
                  <a:pt x="0" y="0"/>
                </a:moveTo>
                <a:cubicBezTo>
                  <a:pt x="225818" y="-26770"/>
                  <a:pt x="360917" y="19453"/>
                  <a:pt x="545195" y="0"/>
                </a:cubicBezTo>
                <a:cubicBezTo>
                  <a:pt x="729474" y="-19453"/>
                  <a:pt x="910583" y="40322"/>
                  <a:pt x="1020791" y="0"/>
                </a:cubicBezTo>
                <a:cubicBezTo>
                  <a:pt x="1130999" y="-40322"/>
                  <a:pt x="1479751" y="26274"/>
                  <a:pt x="1670385" y="0"/>
                </a:cubicBezTo>
                <a:cubicBezTo>
                  <a:pt x="1861019" y="-26274"/>
                  <a:pt x="2064252" y="25799"/>
                  <a:pt x="2215580" y="0"/>
                </a:cubicBezTo>
                <a:cubicBezTo>
                  <a:pt x="2366908" y="-25799"/>
                  <a:pt x="2600180" y="45906"/>
                  <a:pt x="2760775" y="0"/>
                </a:cubicBezTo>
                <a:cubicBezTo>
                  <a:pt x="2921371" y="-45906"/>
                  <a:pt x="3140139" y="65701"/>
                  <a:pt x="3479968" y="0"/>
                </a:cubicBezTo>
                <a:cubicBezTo>
                  <a:pt x="3497827" y="128937"/>
                  <a:pt x="3455890" y="315174"/>
                  <a:pt x="3479968" y="466026"/>
                </a:cubicBezTo>
                <a:cubicBezTo>
                  <a:pt x="3504046" y="616878"/>
                  <a:pt x="3464756" y="771698"/>
                  <a:pt x="3479968" y="995602"/>
                </a:cubicBezTo>
                <a:cubicBezTo>
                  <a:pt x="3495180" y="1219506"/>
                  <a:pt x="3453676" y="1255064"/>
                  <a:pt x="3479968" y="1461628"/>
                </a:cubicBezTo>
                <a:cubicBezTo>
                  <a:pt x="3506260" y="1668192"/>
                  <a:pt x="3442885" y="1720848"/>
                  <a:pt x="3479968" y="1927655"/>
                </a:cubicBezTo>
                <a:cubicBezTo>
                  <a:pt x="3517051" y="2134462"/>
                  <a:pt x="3443506" y="2291343"/>
                  <a:pt x="3479968" y="2457230"/>
                </a:cubicBezTo>
                <a:cubicBezTo>
                  <a:pt x="3516430" y="2623117"/>
                  <a:pt x="3463305" y="2832676"/>
                  <a:pt x="3479968" y="3177453"/>
                </a:cubicBezTo>
                <a:cubicBezTo>
                  <a:pt x="3337528" y="3186092"/>
                  <a:pt x="3209614" y="3149569"/>
                  <a:pt x="3004372" y="3177453"/>
                </a:cubicBezTo>
                <a:cubicBezTo>
                  <a:pt x="2799130" y="3205337"/>
                  <a:pt x="2642227" y="3117001"/>
                  <a:pt x="2354778" y="3177453"/>
                </a:cubicBezTo>
                <a:cubicBezTo>
                  <a:pt x="2067329" y="3237905"/>
                  <a:pt x="2017658" y="3176909"/>
                  <a:pt x="1844383" y="3177453"/>
                </a:cubicBezTo>
                <a:cubicBezTo>
                  <a:pt x="1671108" y="3177997"/>
                  <a:pt x="1525579" y="3113872"/>
                  <a:pt x="1264388" y="3177453"/>
                </a:cubicBezTo>
                <a:cubicBezTo>
                  <a:pt x="1003197" y="3241034"/>
                  <a:pt x="827617" y="3125128"/>
                  <a:pt x="614794" y="3177453"/>
                </a:cubicBezTo>
                <a:cubicBezTo>
                  <a:pt x="401971" y="3229778"/>
                  <a:pt x="229867" y="3114701"/>
                  <a:pt x="0" y="3177453"/>
                </a:cubicBezTo>
                <a:cubicBezTo>
                  <a:pt x="-26061" y="3032558"/>
                  <a:pt x="18501" y="2893121"/>
                  <a:pt x="0" y="2743201"/>
                </a:cubicBezTo>
                <a:cubicBezTo>
                  <a:pt x="-18501" y="2593281"/>
                  <a:pt x="5962" y="2456075"/>
                  <a:pt x="0" y="2277175"/>
                </a:cubicBezTo>
                <a:cubicBezTo>
                  <a:pt x="-5962" y="2098275"/>
                  <a:pt x="39351" y="1943144"/>
                  <a:pt x="0" y="1779374"/>
                </a:cubicBezTo>
                <a:cubicBezTo>
                  <a:pt x="-39351" y="1615604"/>
                  <a:pt x="58264" y="1463285"/>
                  <a:pt x="0" y="1186249"/>
                </a:cubicBezTo>
                <a:cubicBezTo>
                  <a:pt x="-58264" y="909214"/>
                  <a:pt x="6694" y="905665"/>
                  <a:pt x="0" y="656674"/>
                </a:cubicBezTo>
                <a:cubicBezTo>
                  <a:pt x="-6694" y="407683"/>
                  <a:pt x="47630" y="274882"/>
                  <a:pt x="0" y="0"/>
                </a:cubicBezTo>
                <a:close/>
                <a:moveTo>
                  <a:pt x="313074" y="313074"/>
                </a:moveTo>
                <a:cubicBezTo>
                  <a:pt x="319551" y="503378"/>
                  <a:pt x="290238" y="574976"/>
                  <a:pt x="313074" y="746796"/>
                </a:cubicBezTo>
                <a:cubicBezTo>
                  <a:pt x="335910" y="918616"/>
                  <a:pt x="265116" y="1150256"/>
                  <a:pt x="313074" y="1308083"/>
                </a:cubicBezTo>
                <a:cubicBezTo>
                  <a:pt x="361032" y="1465910"/>
                  <a:pt x="311470" y="1579601"/>
                  <a:pt x="313074" y="1843857"/>
                </a:cubicBezTo>
                <a:cubicBezTo>
                  <a:pt x="314678" y="2108113"/>
                  <a:pt x="311663" y="2103217"/>
                  <a:pt x="313074" y="2277579"/>
                </a:cubicBezTo>
                <a:cubicBezTo>
                  <a:pt x="314485" y="2451941"/>
                  <a:pt x="297980" y="2687195"/>
                  <a:pt x="313074" y="2864379"/>
                </a:cubicBezTo>
                <a:cubicBezTo>
                  <a:pt x="547327" y="2821103"/>
                  <a:pt x="641574" y="2868560"/>
                  <a:pt x="940914" y="2864379"/>
                </a:cubicBezTo>
                <a:cubicBezTo>
                  <a:pt x="1240254" y="2860198"/>
                  <a:pt x="1363219" y="2893403"/>
                  <a:pt x="1540217" y="2864379"/>
                </a:cubicBezTo>
                <a:cubicBezTo>
                  <a:pt x="1717215" y="2835355"/>
                  <a:pt x="1918320" y="2916488"/>
                  <a:pt x="2053904" y="2864379"/>
                </a:cubicBezTo>
                <a:cubicBezTo>
                  <a:pt x="2189488" y="2812270"/>
                  <a:pt x="2385460" y="2886632"/>
                  <a:pt x="2539054" y="2864379"/>
                </a:cubicBezTo>
                <a:cubicBezTo>
                  <a:pt x="2692648" y="2842126"/>
                  <a:pt x="2923010" y="2895054"/>
                  <a:pt x="3166894" y="2864379"/>
                </a:cubicBezTo>
                <a:cubicBezTo>
                  <a:pt x="3140441" y="2637999"/>
                  <a:pt x="3183318" y="2534521"/>
                  <a:pt x="3166894" y="2328605"/>
                </a:cubicBezTo>
                <a:cubicBezTo>
                  <a:pt x="3150470" y="2122689"/>
                  <a:pt x="3188997" y="2044614"/>
                  <a:pt x="3166894" y="1869370"/>
                </a:cubicBezTo>
                <a:cubicBezTo>
                  <a:pt x="3144791" y="1694126"/>
                  <a:pt x="3210155" y="1561522"/>
                  <a:pt x="3166894" y="1435648"/>
                </a:cubicBezTo>
                <a:cubicBezTo>
                  <a:pt x="3123633" y="1309774"/>
                  <a:pt x="3178748" y="1209185"/>
                  <a:pt x="3166894" y="1001926"/>
                </a:cubicBezTo>
                <a:cubicBezTo>
                  <a:pt x="3155040" y="794667"/>
                  <a:pt x="3172734" y="451663"/>
                  <a:pt x="3166894" y="313074"/>
                </a:cubicBezTo>
                <a:cubicBezTo>
                  <a:pt x="3050207" y="365614"/>
                  <a:pt x="2835404" y="270255"/>
                  <a:pt x="2681745" y="313074"/>
                </a:cubicBezTo>
                <a:cubicBezTo>
                  <a:pt x="2528086" y="355893"/>
                  <a:pt x="2360689" y="279931"/>
                  <a:pt x="2053904" y="313074"/>
                </a:cubicBezTo>
                <a:cubicBezTo>
                  <a:pt x="1747119" y="346217"/>
                  <a:pt x="1750901" y="294511"/>
                  <a:pt x="1483140" y="313074"/>
                </a:cubicBezTo>
                <a:cubicBezTo>
                  <a:pt x="1215379" y="331637"/>
                  <a:pt x="1222083" y="276689"/>
                  <a:pt x="997991" y="313074"/>
                </a:cubicBezTo>
                <a:cubicBezTo>
                  <a:pt x="773899" y="349459"/>
                  <a:pt x="485773" y="309394"/>
                  <a:pt x="313074" y="313074"/>
                </a:cubicBezTo>
                <a:close/>
              </a:path>
            </a:pathLst>
          </a:custGeom>
          <a:solidFill>
            <a:srgbClr val="FF930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CL" sz="10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8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3"/>
    </mc:Choice>
    <mc:Fallback xmlns="">
      <p:transition spd="slow" advTm="34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55"/>
          <p:cNvGrpSpPr/>
          <p:nvPr/>
        </p:nvGrpSpPr>
        <p:grpSpPr>
          <a:xfrm>
            <a:off x="395381" y="755812"/>
            <a:ext cx="6506784" cy="4040580"/>
            <a:chOff x="233350" y="949250"/>
            <a:chExt cx="7137300" cy="3802300"/>
          </a:xfrm>
        </p:grpSpPr>
        <p:sp>
          <p:nvSpPr>
            <p:cNvPr id="745" name="Google Shape;745;p55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5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5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5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5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5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5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5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5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5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5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5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5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5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5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5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5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5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5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5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5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5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5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5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5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5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5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5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5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5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5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5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5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5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5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5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5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5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5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5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5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5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5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5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5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5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5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5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5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55"/>
          <p:cNvGrpSpPr/>
          <p:nvPr/>
        </p:nvGrpSpPr>
        <p:grpSpPr>
          <a:xfrm>
            <a:off x="5133079" y="1980884"/>
            <a:ext cx="705761" cy="528425"/>
            <a:chOff x="2932200" y="946000"/>
            <a:chExt cx="443150" cy="331800"/>
          </a:xfrm>
        </p:grpSpPr>
        <p:sp>
          <p:nvSpPr>
            <p:cNvPr id="797" name="Google Shape;797;p55"/>
            <p:cNvSpPr/>
            <p:nvPr/>
          </p:nvSpPr>
          <p:spPr>
            <a:xfrm>
              <a:off x="3328075" y="1059775"/>
              <a:ext cx="47275" cy="218025"/>
            </a:xfrm>
            <a:custGeom>
              <a:avLst/>
              <a:gdLst/>
              <a:ahLst/>
              <a:cxnLst/>
              <a:rect l="l" t="t" r="r" b="b"/>
              <a:pathLst>
                <a:path w="1891" h="8721" extrusionOk="0">
                  <a:moveTo>
                    <a:pt x="1454" y="0"/>
                  </a:moveTo>
                  <a:lnTo>
                    <a:pt x="401" y="1053"/>
                  </a:lnTo>
                  <a:lnTo>
                    <a:pt x="1" y="8720"/>
                  </a:lnTo>
                  <a:lnTo>
                    <a:pt x="1142" y="8720"/>
                  </a:lnTo>
                  <a:cubicBezTo>
                    <a:pt x="1311" y="8720"/>
                    <a:pt x="1444" y="8578"/>
                    <a:pt x="1433" y="8410"/>
                  </a:cubicBezTo>
                  <a:cubicBezTo>
                    <a:pt x="1377" y="7622"/>
                    <a:pt x="1235" y="5576"/>
                    <a:pt x="1235" y="5196"/>
                  </a:cubicBezTo>
                  <a:cubicBezTo>
                    <a:pt x="1235" y="4724"/>
                    <a:pt x="1890" y="1635"/>
                    <a:pt x="1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5"/>
            <p:cNvSpPr/>
            <p:nvPr/>
          </p:nvSpPr>
          <p:spPr>
            <a:xfrm>
              <a:off x="3057100" y="1111075"/>
              <a:ext cx="115700" cy="166725"/>
            </a:xfrm>
            <a:custGeom>
              <a:avLst/>
              <a:gdLst/>
              <a:ahLst/>
              <a:cxnLst/>
              <a:rect l="l" t="t" r="r" b="b"/>
              <a:pathLst>
                <a:path w="4628" h="6669" extrusionOk="0">
                  <a:moveTo>
                    <a:pt x="2954" y="1"/>
                  </a:moveTo>
                  <a:lnTo>
                    <a:pt x="755" y="3910"/>
                  </a:lnTo>
                  <a:cubicBezTo>
                    <a:pt x="697" y="4011"/>
                    <a:pt x="659" y="4125"/>
                    <a:pt x="645" y="4241"/>
                  </a:cubicBezTo>
                  <a:lnTo>
                    <a:pt x="515" y="5354"/>
                  </a:lnTo>
                  <a:cubicBezTo>
                    <a:pt x="502" y="5454"/>
                    <a:pt x="473" y="5551"/>
                    <a:pt x="428" y="5642"/>
                  </a:cubicBezTo>
                  <a:lnTo>
                    <a:pt x="75" y="6349"/>
                  </a:lnTo>
                  <a:cubicBezTo>
                    <a:pt x="1" y="6495"/>
                    <a:pt x="107" y="6668"/>
                    <a:pt x="272" y="6668"/>
                  </a:cubicBezTo>
                  <a:lnTo>
                    <a:pt x="2102" y="6668"/>
                  </a:lnTo>
                  <a:lnTo>
                    <a:pt x="2556" y="4071"/>
                  </a:lnTo>
                  <a:lnTo>
                    <a:pt x="4627" y="1617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2976725" y="946000"/>
              <a:ext cx="394975" cy="331800"/>
            </a:xfrm>
            <a:custGeom>
              <a:avLst/>
              <a:gdLst/>
              <a:ahLst/>
              <a:cxnLst/>
              <a:rect l="l" t="t" r="r" b="b"/>
              <a:pathLst>
                <a:path w="15799" h="13272" extrusionOk="0">
                  <a:moveTo>
                    <a:pt x="5608" y="1"/>
                  </a:moveTo>
                  <a:cubicBezTo>
                    <a:pt x="5039" y="1"/>
                    <a:pt x="4754" y="191"/>
                    <a:pt x="4754" y="191"/>
                  </a:cubicBezTo>
                  <a:cubicBezTo>
                    <a:pt x="3882" y="481"/>
                    <a:pt x="2774" y="290"/>
                    <a:pt x="1991" y="662"/>
                  </a:cubicBezTo>
                  <a:cubicBezTo>
                    <a:pt x="1357" y="965"/>
                    <a:pt x="405" y="3830"/>
                    <a:pt x="158" y="5313"/>
                  </a:cubicBezTo>
                  <a:cubicBezTo>
                    <a:pt x="136" y="5437"/>
                    <a:pt x="7" y="6098"/>
                    <a:pt x="6" y="6367"/>
                  </a:cubicBezTo>
                  <a:cubicBezTo>
                    <a:pt x="1" y="7506"/>
                    <a:pt x="327" y="10479"/>
                    <a:pt x="1523" y="11263"/>
                  </a:cubicBezTo>
                  <a:cubicBezTo>
                    <a:pt x="1739" y="11408"/>
                    <a:pt x="1994" y="11485"/>
                    <a:pt x="2254" y="11485"/>
                  </a:cubicBezTo>
                  <a:cubicBezTo>
                    <a:pt x="2460" y="11483"/>
                    <a:pt x="2665" y="11440"/>
                    <a:pt x="2854" y="11359"/>
                  </a:cubicBezTo>
                  <a:cubicBezTo>
                    <a:pt x="3001" y="11296"/>
                    <a:pt x="3071" y="11127"/>
                    <a:pt x="3010" y="10979"/>
                  </a:cubicBezTo>
                  <a:cubicBezTo>
                    <a:pt x="2963" y="10868"/>
                    <a:pt x="2855" y="10800"/>
                    <a:pt x="2741" y="10800"/>
                  </a:cubicBezTo>
                  <a:cubicBezTo>
                    <a:pt x="2704" y="10800"/>
                    <a:pt x="2667" y="10807"/>
                    <a:pt x="2631" y="10822"/>
                  </a:cubicBezTo>
                  <a:cubicBezTo>
                    <a:pt x="2497" y="10878"/>
                    <a:pt x="2373" y="10906"/>
                    <a:pt x="2256" y="10906"/>
                  </a:cubicBezTo>
                  <a:cubicBezTo>
                    <a:pt x="2109" y="10906"/>
                    <a:pt x="1974" y="10862"/>
                    <a:pt x="1842" y="10777"/>
                  </a:cubicBezTo>
                  <a:cubicBezTo>
                    <a:pt x="1648" y="10650"/>
                    <a:pt x="1479" y="10435"/>
                    <a:pt x="1329" y="10166"/>
                  </a:cubicBezTo>
                  <a:cubicBezTo>
                    <a:pt x="933" y="8998"/>
                    <a:pt x="1108" y="7169"/>
                    <a:pt x="1210" y="6383"/>
                  </a:cubicBezTo>
                  <a:cubicBezTo>
                    <a:pt x="1240" y="6155"/>
                    <a:pt x="1388" y="5966"/>
                    <a:pt x="1597" y="5871"/>
                  </a:cubicBezTo>
                  <a:cubicBezTo>
                    <a:pt x="2164" y="5612"/>
                    <a:pt x="2834" y="5173"/>
                    <a:pt x="3222" y="4906"/>
                  </a:cubicBezTo>
                  <a:cubicBezTo>
                    <a:pt x="3355" y="4814"/>
                    <a:pt x="3502" y="4772"/>
                    <a:pt x="3647" y="4772"/>
                  </a:cubicBezTo>
                  <a:cubicBezTo>
                    <a:pt x="4007" y="4772"/>
                    <a:pt x="4347" y="5034"/>
                    <a:pt x="4395" y="5435"/>
                  </a:cubicBezTo>
                  <a:lnTo>
                    <a:pt x="5170" y="11945"/>
                  </a:lnTo>
                  <a:cubicBezTo>
                    <a:pt x="5183" y="12052"/>
                    <a:pt x="5165" y="12159"/>
                    <a:pt x="5121" y="12256"/>
                  </a:cubicBezTo>
                  <a:lnTo>
                    <a:pt x="4769" y="13024"/>
                  </a:lnTo>
                  <a:cubicBezTo>
                    <a:pt x="4716" y="13138"/>
                    <a:pt x="4801" y="13270"/>
                    <a:pt x="4928" y="13270"/>
                  </a:cubicBezTo>
                  <a:lnTo>
                    <a:pt x="6207" y="13270"/>
                  </a:lnTo>
                  <a:cubicBezTo>
                    <a:pt x="6367" y="13270"/>
                    <a:pt x="6497" y="13141"/>
                    <a:pt x="6497" y="12980"/>
                  </a:cubicBezTo>
                  <a:lnTo>
                    <a:pt x="6497" y="7749"/>
                  </a:lnTo>
                  <a:cubicBezTo>
                    <a:pt x="6497" y="7749"/>
                    <a:pt x="8106" y="9117"/>
                    <a:pt x="10367" y="9117"/>
                  </a:cubicBezTo>
                  <a:cubicBezTo>
                    <a:pt x="10833" y="9117"/>
                    <a:pt x="11327" y="9059"/>
                    <a:pt x="11840" y="8919"/>
                  </a:cubicBezTo>
                  <a:lnTo>
                    <a:pt x="12626" y="9813"/>
                  </a:lnTo>
                  <a:cubicBezTo>
                    <a:pt x="12719" y="9918"/>
                    <a:pt x="12770" y="10055"/>
                    <a:pt x="12770" y="10196"/>
                  </a:cubicBezTo>
                  <a:lnTo>
                    <a:pt x="12770" y="11998"/>
                  </a:lnTo>
                  <a:cubicBezTo>
                    <a:pt x="12770" y="12071"/>
                    <a:pt x="12757" y="12143"/>
                    <a:pt x="12730" y="12212"/>
                  </a:cubicBezTo>
                  <a:lnTo>
                    <a:pt x="12405" y="13033"/>
                  </a:lnTo>
                  <a:cubicBezTo>
                    <a:pt x="12359" y="13147"/>
                    <a:pt x="12444" y="13271"/>
                    <a:pt x="12567" y="13271"/>
                  </a:cubicBezTo>
                  <a:lnTo>
                    <a:pt x="14345" y="13271"/>
                  </a:lnTo>
                  <a:lnTo>
                    <a:pt x="14345" y="9492"/>
                  </a:lnTo>
                  <a:cubicBezTo>
                    <a:pt x="14345" y="8620"/>
                    <a:pt x="15798" y="6295"/>
                    <a:pt x="15508" y="4551"/>
                  </a:cubicBezTo>
                  <a:cubicBezTo>
                    <a:pt x="15234" y="2907"/>
                    <a:pt x="13411" y="747"/>
                    <a:pt x="11742" y="747"/>
                  </a:cubicBezTo>
                  <a:cubicBezTo>
                    <a:pt x="11640" y="747"/>
                    <a:pt x="11539" y="755"/>
                    <a:pt x="11438" y="772"/>
                  </a:cubicBezTo>
                  <a:cubicBezTo>
                    <a:pt x="10566" y="917"/>
                    <a:pt x="9985" y="1063"/>
                    <a:pt x="9403" y="1063"/>
                  </a:cubicBezTo>
                  <a:cubicBezTo>
                    <a:pt x="8822" y="1063"/>
                    <a:pt x="8241" y="917"/>
                    <a:pt x="7370" y="481"/>
                  </a:cubicBezTo>
                  <a:cubicBezTo>
                    <a:pt x="6622" y="108"/>
                    <a:pt x="6035" y="1"/>
                    <a:pt x="5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3139125" y="1125175"/>
              <a:ext cx="133625" cy="48775"/>
            </a:xfrm>
            <a:custGeom>
              <a:avLst/>
              <a:gdLst/>
              <a:ahLst/>
              <a:cxnLst/>
              <a:rect l="l" t="t" r="r" b="b"/>
              <a:pathLst>
                <a:path w="5345" h="1951" extrusionOk="0">
                  <a:moveTo>
                    <a:pt x="578" y="0"/>
                  </a:moveTo>
                  <a:cubicBezTo>
                    <a:pt x="271" y="0"/>
                    <a:pt x="0" y="248"/>
                    <a:pt x="1" y="578"/>
                  </a:cubicBezTo>
                  <a:lnTo>
                    <a:pt x="1" y="579"/>
                  </a:lnTo>
                  <a:lnTo>
                    <a:pt x="1" y="582"/>
                  </a:lnTo>
                  <a:cubicBezTo>
                    <a:pt x="1" y="582"/>
                    <a:pt x="1609" y="1950"/>
                    <a:pt x="3871" y="1950"/>
                  </a:cubicBezTo>
                  <a:cubicBezTo>
                    <a:pt x="4337" y="1950"/>
                    <a:pt x="4831" y="1892"/>
                    <a:pt x="5344" y="1752"/>
                  </a:cubicBezTo>
                  <a:lnTo>
                    <a:pt x="4470" y="877"/>
                  </a:lnTo>
                  <a:cubicBezTo>
                    <a:pt x="4359" y="769"/>
                    <a:pt x="4210" y="709"/>
                    <a:pt x="4055" y="709"/>
                  </a:cubicBezTo>
                  <a:cubicBezTo>
                    <a:pt x="4050" y="709"/>
                    <a:pt x="4046" y="709"/>
                    <a:pt x="4041" y="709"/>
                  </a:cubicBezTo>
                  <a:cubicBezTo>
                    <a:pt x="4025" y="709"/>
                    <a:pt x="4009" y="709"/>
                    <a:pt x="3993" y="709"/>
                  </a:cubicBezTo>
                  <a:cubicBezTo>
                    <a:pt x="2869" y="709"/>
                    <a:pt x="1575" y="321"/>
                    <a:pt x="772" y="34"/>
                  </a:cubicBezTo>
                  <a:cubicBezTo>
                    <a:pt x="707" y="11"/>
                    <a:pt x="642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3056025" y="957175"/>
              <a:ext cx="79850" cy="114925"/>
            </a:xfrm>
            <a:custGeom>
              <a:avLst/>
              <a:gdLst/>
              <a:ahLst/>
              <a:cxnLst/>
              <a:rect l="l" t="t" r="r" b="b"/>
              <a:pathLst>
                <a:path w="3194" h="4597" extrusionOk="0">
                  <a:moveTo>
                    <a:pt x="1889" y="1"/>
                  </a:moveTo>
                  <a:cubicBezTo>
                    <a:pt x="1469" y="1"/>
                    <a:pt x="1091" y="282"/>
                    <a:pt x="920" y="672"/>
                  </a:cubicBezTo>
                  <a:lnTo>
                    <a:pt x="357" y="1955"/>
                  </a:lnTo>
                  <a:cubicBezTo>
                    <a:pt x="1" y="2764"/>
                    <a:pt x="109" y="3717"/>
                    <a:pt x="677" y="4393"/>
                  </a:cubicBezTo>
                  <a:cubicBezTo>
                    <a:pt x="716" y="4440"/>
                    <a:pt x="756" y="4483"/>
                    <a:pt x="802" y="4524"/>
                  </a:cubicBezTo>
                  <a:cubicBezTo>
                    <a:pt x="856" y="4572"/>
                    <a:pt x="924" y="4597"/>
                    <a:pt x="992" y="4597"/>
                  </a:cubicBezTo>
                  <a:cubicBezTo>
                    <a:pt x="1062" y="4597"/>
                    <a:pt x="1131" y="4571"/>
                    <a:pt x="1186" y="4520"/>
                  </a:cubicBezTo>
                  <a:cubicBezTo>
                    <a:pt x="1208" y="4500"/>
                    <a:pt x="1231" y="4479"/>
                    <a:pt x="1255" y="4456"/>
                  </a:cubicBezTo>
                  <a:cubicBezTo>
                    <a:pt x="1401" y="4318"/>
                    <a:pt x="1539" y="4172"/>
                    <a:pt x="1669" y="4020"/>
                  </a:cubicBezTo>
                  <a:lnTo>
                    <a:pt x="2085" y="3535"/>
                  </a:lnTo>
                  <a:cubicBezTo>
                    <a:pt x="2298" y="3286"/>
                    <a:pt x="2497" y="3021"/>
                    <a:pt x="2659" y="2734"/>
                  </a:cubicBezTo>
                  <a:cubicBezTo>
                    <a:pt x="2833" y="2426"/>
                    <a:pt x="2970" y="2103"/>
                    <a:pt x="3034" y="1779"/>
                  </a:cubicBezTo>
                  <a:cubicBezTo>
                    <a:pt x="3193" y="982"/>
                    <a:pt x="2753" y="80"/>
                    <a:pt x="1982" y="6"/>
                  </a:cubicBezTo>
                  <a:cubicBezTo>
                    <a:pt x="1951" y="2"/>
                    <a:pt x="1920" y="1"/>
                    <a:pt x="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2932200" y="1075575"/>
              <a:ext cx="75900" cy="35900"/>
            </a:xfrm>
            <a:custGeom>
              <a:avLst/>
              <a:gdLst/>
              <a:ahLst/>
              <a:cxnLst/>
              <a:rect l="l" t="t" r="r" b="b"/>
              <a:pathLst>
                <a:path w="3036" h="1436" extrusionOk="0">
                  <a:moveTo>
                    <a:pt x="2234" y="1"/>
                  </a:moveTo>
                  <a:cubicBezTo>
                    <a:pt x="2166" y="1"/>
                    <a:pt x="2098" y="28"/>
                    <a:pt x="2045" y="77"/>
                  </a:cubicBezTo>
                  <a:cubicBezTo>
                    <a:pt x="1470" y="602"/>
                    <a:pt x="541" y="918"/>
                    <a:pt x="99" y="1045"/>
                  </a:cubicBezTo>
                  <a:cubicBezTo>
                    <a:pt x="8" y="1073"/>
                    <a:pt x="1" y="1198"/>
                    <a:pt x="87" y="1236"/>
                  </a:cubicBezTo>
                  <a:cubicBezTo>
                    <a:pt x="410" y="1380"/>
                    <a:pt x="742" y="1436"/>
                    <a:pt x="1061" y="1436"/>
                  </a:cubicBezTo>
                  <a:cubicBezTo>
                    <a:pt x="1808" y="1436"/>
                    <a:pt x="2486" y="1132"/>
                    <a:pt x="2822" y="952"/>
                  </a:cubicBezTo>
                  <a:cubicBezTo>
                    <a:pt x="2971" y="871"/>
                    <a:pt x="3036" y="684"/>
                    <a:pt x="2949" y="540"/>
                  </a:cubicBezTo>
                  <a:cubicBezTo>
                    <a:pt x="2803" y="295"/>
                    <a:pt x="2527" y="121"/>
                    <a:pt x="2347" y="28"/>
                  </a:cubicBezTo>
                  <a:cubicBezTo>
                    <a:pt x="2311" y="9"/>
                    <a:pt x="2272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3008275" y="1023425"/>
              <a:ext cx="14600" cy="14550"/>
            </a:xfrm>
            <a:custGeom>
              <a:avLst/>
              <a:gdLst/>
              <a:ahLst/>
              <a:cxnLst/>
              <a:rect l="l" t="t" r="r" b="b"/>
              <a:pathLst>
                <a:path w="584" h="582" extrusionOk="0">
                  <a:moveTo>
                    <a:pt x="291" y="0"/>
                  </a:moveTo>
                  <a:cubicBezTo>
                    <a:pt x="130" y="1"/>
                    <a:pt x="0" y="132"/>
                    <a:pt x="2" y="293"/>
                  </a:cubicBezTo>
                  <a:cubicBezTo>
                    <a:pt x="2" y="452"/>
                    <a:pt x="132" y="582"/>
                    <a:pt x="293" y="582"/>
                  </a:cubicBezTo>
                  <a:cubicBezTo>
                    <a:pt x="454" y="582"/>
                    <a:pt x="584" y="451"/>
                    <a:pt x="584" y="292"/>
                  </a:cubicBezTo>
                  <a:cubicBezTo>
                    <a:pt x="584" y="131"/>
                    <a:pt x="45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2067;p69"/>
          <p:cNvGrpSpPr/>
          <p:nvPr/>
        </p:nvGrpSpPr>
        <p:grpSpPr>
          <a:xfrm>
            <a:off x="3516611" y="2761886"/>
            <a:ext cx="722973" cy="641324"/>
            <a:chOff x="-4239699" y="-387156"/>
            <a:chExt cx="2006296" cy="1547394"/>
          </a:xfrm>
        </p:grpSpPr>
        <p:sp>
          <p:nvSpPr>
            <p:cNvPr id="122" name="Google Shape;2068;p69"/>
            <p:cNvSpPr/>
            <p:nvPr/>
          </p:nvSpPr>
          <p:spPr>
            <a:xfrm>
              <a:off x="-3471010" y="719686"/>
              <a:ext cx="345420" cy="440534"/>
            </a:xfrm>
            <a:custGeom>
              <a:avLst/>
              <a:gdLst/>
              <a:ahLst/>
              <a:cxnLst/>
              <a:rect l="l" t="t" r="r" b="b"/>
              <a:pathLst>
                <a:path w="19727" h="25159" extrusionOk="0">
                  <a:moveTo>
                    <a:pt x="13763" y="0"/>
                  </a:moveTo>
                  <a:cubicBezTo>
                    <a:pt x="9513" y="0"/>
                    <a:pt x="3887" y="724"/>
                    <a:pt x="0" y="3965"/>
                  </a:cubicBezTo>
                  <a:cubicBezTo>
                    <a:pt x="0" y="3965"/>
                    <a:pt x="2156" y="22620"/>
                    <a:pt x="1765" y="25158"/>
                  </a:cubicBezTo>
                  <a:lnTo>
                    <a:pt x="12308" y="25158"/>
                  </a:lnTo>
                  <a:cubicBezTo>
                    <a:pt x="12308" y="25158"/>
                    <a:pt x="12308" y="2444"/>
                    <a:pt x="19726" y="471"/>
                  </a:cubicBezTo>
                  <a:cubicBezTo>
                    <a:pt x="19726" y="471"/>
                    <a:pt x="17193" y="0"/>
                    <a:pt x="13763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69;p69"/>
            <p:cNvSpPr/>
            <p:nvPr/>
          </p:nvSpPr>
          <p:spPr>
            <a:xfrm>
              <a:off x="-2694897" y="768609"/>
              <a:ext cx="222219" cy="391611"/>
            </a:xfrm>
            <a:custGeom>
              <a:avLst/>
              <a:gdLst/>
              <a:ahLst/>
              <a:cxnLst/>
              <a:rect l="l" t="t" r="r" b="b"/>
              <a:pathLst>
                <a:path w="12691" h="22365" extrusionOk="0">
                  <a:moveTo>
                    <a:pt x="0" y="0"/>
                  </a:moveTo>
                  <a:cubicBezTo>
                    <a:pt x="0" y="1"/>
                    <a:pt x="2343" y="18851"/>
                    <a:pt x="1953" y="22364"/>
                  </a:cubicBezTo>
                  <a:lnTo>
                    <a:pt x="10933" y="22364"/>
                  </a:lnTo>
                  <a:cubicBezTo>
                    <a:pt x="10933" y="22364"/>
                    <a:pt x="12690" y="11653"/>
                    <a:pt x="11910" y="6900"/>
                  </a:cubicBezTo>
                  <a:cubicBezTo>
                    <a:pt x="11129" y="214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70;p69"/>
            <p:cNvSpPr/>
            <p:nvPr/>
          </p:nvSpPr>
          <p:spPr>
            <a:xfrm>
              <a:off x="-3829825" y="117552"/>
              <a:ext cx="1596422" cy="1042685"/>
            </a:xfrm>
            <a:custGeom>
              <a:avLst/>
              <a:gdLst/>
              <a:ahLst/>
              <a:cxnLst/>
              <a:rect l="l" t="t" r="r" b="b"/>
              <a:pathLst>
                <a:path w="91172" h="59548" extrusionOk="0">
                  <a:moveTo>
                    <a:pt x="34465" y="1"/>
                  </a:moveTo>
                  <a:cubicBezTo>
                    <a:pt x="32556" y="1"/>
                    <a:pt x="31434" y="61"/>
                    <a:pt x="31434" y="61"/>
                  </a:cubicBezTo>
                  <a:cubicBezTo>
                    <a:pt x="31434" y="61"/>
                    <a:pt x="1" y="27032"/>
                    <a:pt x="92" y="29765"/>
                  </a:cubicBezTo>
                  <a:cubicBezTo>
                    <a:pt x="182" y="32497"/>
                    <a:pt x="4882" y="59548"/>
                    <a:pt x="4882" y="59548"/>
                  </a:cubicBezTo>
                  <a:lnTo>
                    <a:pt x="14844" y="59548"/>
                  </a:lnTo>
                  <a:cubicBezTo>
                    <a:pt x="14844" y="59548"/>
                    <a:pt x="15814" y="39723"/>
                    <a:pt x="25101" y="36988"/>
                  </a:cubicBezTo>
                  <a:cubicBezTo>
                    <a:pt x="28338" y="36035"/>
                    <a:pt x="33198" y="35603"/>
                    <a:pt x="38526" y="35603"/>
                  </a:cubicBezTo>
                  <a:cubicBezTo>
                    <a:pt x="48480" y="35603"/>
                    <a:pt x="60072" y="37108"/>
                    <a:pt x="65793" y="39524"/>
                  </a:cubicBezTo>
                  <a:cubicBezTo>
                    <a:pt x="74578" y="43233"/>
                    <a:pt x="79459" y="59546"/>
                    <a:pt x="79459" y="59546"/>
                  </a:cubicBezTo>
                  <a:lnTo>
                    <a:pt x="89806" y="59546"/>
                  </a:lnTo>
                  <a:cubicBezTo>
                    <a:pt x="91172" y="45686"/>
                    <a:pt x="84730" y="16877"/>
                    <a:pt x="69892" y="7840"/>
                  </a:cubicBezTo>
                  <a:cubicBezTo>
                    <a:pt x="58289" y="771"/>
                    <a:pt x="41314" y="1"/>
                    <a:pt x="3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71;p69"/>
            <p:cNvSpPr/>
            <p:nvPr/>
          </p:nvSpPr>
          <p:spPr>
            <a:xfrm>
              <a:off x="-4239699" y="-387156"/>
              <a:ext cx="1228939" cy="1115107"/>
            </a:xfrm>
            <a:custGeom>
              <a:avLst/>
              <a:gdLst/>
              <a:ahLst/>
              <a:cxnLst/>
              <a:rect l="l" t="t" r="r" b="b"/>
              <a:pathLst>
                <a:path w="70185" h="63684" extrusionOk="0">
                  <a:moveTo>
                    <a:pt x="34113" y="1"/>
                  </a:moveTo>
                  <a:cubicBezTo>
                    <a:pt x="33919" y="1"/>
                    <a:pt x="33719" y="6"/>
                    <a:pt x="33513" y="19"/>
                  </a:cubicBezTo>
                  <a:cubicBezTo>
                    <a:pt x="28504" y="312"/>
                    <a:pt x="28465" y="3338"/>
                    <a:pt x="28465" y="3338"/>
                  </a:cubicBezTo>
                  <a:cubicBezTo>
                    <a:pt x="28465" y="3338"/>
                    <a:pt x="27508" y="755"/>
                    <a:pt x="25259" y="755"/>
                  </a:cubicBezTo>
                  <a:cubicBezTo>
                    <a:pt x="24885" y="755"/>
                    <a:pt x="24475" y="827"/>
                    <a:pt x="24027" y="994"/>
                  </a:cubicBezTo>
                  <a:cubicBezTo>
                    <a:pt x="20891" y="2165"/>
                    <a:pt x="21362" y="5486"/>
                    <a:pt x="21362" y="5486"/>
                  </a:cubicBezTo>
                  <a:cubicBezTo>
                    <a:pt x="21362" y="5486"/>
                    <a:pt x="18417" y="3650"/>
                    <a:pt x="15338" y="3650"/>
                  </a:cubicBezTo>
                  <a:cubicBezTo>
                    <a:pt x="13347" y="3650"/>
                    <a:pt x="11299" y="4419"/>
                    <a:pt x="9957" y="6950"/>
                  </a:cubicBezTo>
                  <a:cubicBezTo>
                    <a:pt x="6542" y="13391"/>
                    <a:pt x="11032" y="16808"/>
                    <a:pt x="11032" y="16808"/>
                  </a:cubicBezTo>
                  <a:cubicBezTo>
                    <a:pt x="11032" y="16808"/>
                    <a:pt x="10904" y="16793"/>
                    <a:pt x="10695" y="16793"/>
                  </a:cubicBezTo>
                  <a:cubicBezTo>
                    <a:pt x="9803" y="16793"/>
                    <a:pt x="7424" y="17049"/>
                    <a:pt x="7029" y="19737"/>
                  </a:cubicBezTo>
                  <a:cubicBezTo>
                    <a:pt x="6540" y="23057"/>
                    <a:pt x="9664" y="24129"/>
                    <a:pt x="9664" y="24129"/>
                  </a:cubicBezTo>
                  <a:cubicBezTo>
                    <a:pt x="9664" y="24129"/>
                    <a:pt x="1953" y="24520"/>
                    <a:pt x="976" y="29889"/>
                  </a:cubicBezTo>
                  <a:cubicBezTo>
                    <a:pt x="0" y="35258"/>
                    <a:pt x="8786" y="37806"/>
                    <a:pt x="8786" y="37806"/>
                  </a:cubicBezTo>
                  <a:cubicBezTo>
                    <a:pt x="8786" y="37806"/>
                    <a:pt x="5761" y="39747"/>
                    <a:pt x="6053" y="42480"/>
                  </a:cubicBezTo>
                  <a:cubicBezTo>
                    <a:pt x="6346" y="45213"/>
                    <a:pt x="9861" y="45410"/>
                    <a:pt x="9861" y="45410"/>
                  </a:cubicBezTo>
                  <a:cubicBezTo>
                    <a:pt x="9861" y="45410"/>
                    <a:pt x="5369" y="48922"/>
                    <a:pt x="7908" y="53705"/>
                  </a:cubicBezTo>
                  <a:cubicBezTo>
                    <a:pt x="8919" y="55611"/>
                    <a:pt x="10876" y="56184"/>
                    <a:pt x="12864" y="56184"/>
                  </a:cubicBezTo>
                  <a:cubicBezTo>
                    <a:pt x="15865" y="56184"/>
                    <a:pt x="18938" y="54877"/>
                    <a:pt x="18938" y="54877"/>
                  </a:cubicBezTo>
                  <a:lnTo>
                    <a:pt x="18938" y="54877"/>
                  </a:lnTo>
                  <a:cubicBezTo>
                    <a:pt x="18938" y="54878"/>
                    <a:pt x="18646" y="61711"/>
                    <a:pt x="23331" y="63077"/>
                  </a:cubicBezTo>
                  <a:cubicBezTo>
                    <a:pt x="23844" y="63226"/>
                    <a:pt x="24359" y="63293"/>
                    <a:pt x="24870" y="63293"/>
                  </a:cubicBezTo>
                  <a:cubicBezTo>
                    <a:pt x="29029" y="63293"/>
                    <a:pt x="32907" y="58880"/>
                    <a:pt x="32907" y="58880"/>
                  </a:cubicBezTo>
                  <a:cubicBezTo>
                    <a:pt x="32907" y="58880"/>
                    <a:pt x="34993" y="63683"/>
                    <a:pt x="39419" y="63683"/>
                  </a:cubicBezTo>
                  <a:cubicBezTo>
                    <a:pt x="39586" y="63683"/>
                    <a:pt x="39757" y="63676"/>
                    <a:pt x="39930" y="63662"/>
                  </a:cubicBezTo>
                  <a:cubicBezTo>
                    <a:pt x="44707" y="63273"/>
                    <a:pt x="45294" y="58002"/>
                    <a:pt x="45294" y="58002"/>
                  </a:cubicBezTo>
                  <a:cubicBezTo>
                    <a:pt x="45294" y="58002"/>
                    <a:pt x="48223" y="60762"/>
                    <a:pt x="51128" y="60762"/>
                  </a:cubicBezTo>
                  <a:cubicBezTo>
                    <a:pt x="52048" y="60762"/>
                    <a:pt x="52965" y="60486"/>
                    <a:pt x="53786" y="59758"/>
                  </a:cubicBezTo>
                  <a:cubicBezTo>
                    <a:pt x="57202" y="56732"/>
                    <a:pt x="55543" y="51657"/>
                    <a:pt x="55543" y="51656"/>
                  </a:cubicBezTo>
                  <a:lnTo>
                    <a:pt x="55543" y="51656"/>
                  </a:lnTo>
                  <a:cubicBezTo>
                    <a:pt x="55543" y="51656"/>
                    <a:pt x="56791" y="52093"/>
                    <a:pt x="58259" y="52093"/>
                  </a:cubicBezTo>
                  <a:cubicBezTo>
                    <a:pt x="59972" y="52093"/>
                    <a:pt x="61985" y="51499"/>
                    <a:pt x="62668" y="48923"/>
                  </a:cubicBezTo>
                  <a:cubicBezTo>
                    <a:pt x="63938" y="44140"/>
                    <a:pt x="60034" y="43079"/>
                    <a:pt x="60034" y="43079"/>
                  </a:cubicBezTo>
                  <a:cubicBezTo>
                    <a:pt x="60034" y="43079"/>
                    <a:pt x="70185" y="41602"/>
                    <a:pt x="63352" y="32817"/>
                  </a:cubicBezTo>
                  <a:cubicBezTo>
                    <a:pt x="63352" y="32817"/>
                    <a:pt x="67396" y="29539"/>
                    <a:pt x="65717" y="24589"/>
                  </a:cubicBezTo>
                  <a:cubicBezTo>
                    <a:pt x="64711" y="21626"/>
                    <a:pt x="62837" y="21031"/>
                    <a:pt x="61496" y="21031"/>
                  </a:cubicBezTo>
                  <a:cubicBezTo>
                    <a:pt x="60597" y="21031"/>
                    <a:pt x="59936" y="21298"/>
                    <a:pt x="59936" y="21298"/>
                  </a:cubicBezTo>
                  <a:cubicBezTo>
                    <a:pt x="59936" y="21298"/>
                    <a:pt x="65207" y="17199"/>
                    <a:pt x="62182" y="11733"/>
                  </a:cubicBezTo>
                  <a:cubicBezTo>
                    <a:pt x="60552" y="8789"/>
                    <a:pt x="58724" y="8110"/>
                    <a:pt x="57384" y="8110"/>
                  </a:cubicBezTo>
                  <a:cubicBezTo>
                    <a:pt x="56236" y="8110"/>
                    <a:pt x="55446" y="8608"/>
                    <a:pt x="55446" y="8608"/>
                  </a:cubicBezTo>
                  <a:cubicBezTo>
                    <a:pt x="55446" y="8608"/>
                    <a:pt x="55318" y="3825"/>
                    <a:pt x="48207" y="1775"/>
                  </a:cubicBezTo>
                  <a:cubicBezTo>
                    <a:pt x="46566" y="1302"/>
                    <a:pt x="45241" y="1120"/>
                    <a:pt x="44175" y="1120"/>
                  </a:cubicBezTo>
                  <a:cubicBezTo>
                    <a:pt x="40619" y="1120"/>
                    <a:pt x="39930" y="3141"/>
                    <a:pt x="39930" y="3141"/>
                  </a:cubicBezTo>
                  <a:cubicBezTo>
                    <a:pt x="39930" y="3141"/>
                    <a:pt x="38636" y="1"/>
                    <a:pt x="3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72;p69"/>
            <p:cNvSpPr/>
            <p:nvPr/>
          </p:nvSpPr>
          <p:spPr>
            <a:xfrm>
              <a:off x="-4009267" y="-202566"/>
              <a:ext cx="710206" cy="709190"/>
            </a:xfrm>
            <a:custGeom>
              <a:avLst/>
              <a:gdLst/>
              <a:ahLst/>
              <a:cxnLst/>
              <a:rect l="l" t="t" r="r" b="b"/>
              <a:pathLst>
                <a:path w="40560" h="40502" extrusionOk="0">
                  <a:moveTo>
                    <a:pt x="19509" y="0"/>
                  </a:moveTo>
                  <a:cubicBezTo>
                    <a:pt x="14347" y="0"/>
                    <a:pt x="8144" y="4690"/>
                    <a:pt x="6589" y="8364"/>
                  </a:cubicBezTo>
                  <a:cubicBezTo>
                    <a:pt x="4979" y="12172"/>
                    <a:pt x="2196" y="20957"/>
                    <a:pt x="1758" y="24324"/>
                  </a:cubicBezTo>
                  <a:cubicBezTo>
                    <a:pt x="1320" y="27691"/>
                    <a:pt x="1" y="38381"/>
                    <a:pt x="14936" y="40139"/>
                  </a:cubicBezTo>
                  <a:cubicBezTo>
                    <a:pt x="17002" y="40382"/>
                    <a:pt x="18953" y="40502"/>
                    <a:pt x="20783" y="40502"/>
                  </a:cubicBezTo>
                  <a:cubicBezTo>
                    <a:pt x="32188" y="40502"/>
                    <a:pt x="38924" y="35852"/>
                    <a:pt x="39681" y="27400"/>
                  </a:cubicBezTo>
                  <a:cubicBezTo>
                    <a:pt x="40560" y="17590"/>
                    <a:pt x="35141" y="1046"/>
                    <a:pt x="20061" y="19"/>
                  </a:cubicBezTo>
                  <a:cubicBezTo>
                    <a:pt x="19878" y="6"/>
                    <a:pt x="19694" y="0"/>
                    <a:pt x="19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73;p69"/>
            <p:cNvSpPr/>
            <p:nvPr/>
          </p:nvSpPr>
          <p:spPr>
            <a:xfrm>
              <a:off x="-3974177" y="227690"/>
              <a:ext cx="596251" cy="278917"/>
            </a:xfrm>
            <a:custGeom>
              <a:avLst/>
              <a:gdLst/>
              <a:ahLst/>
              <a:cxnLst/>
              <a:rect l="l" t="t" r="r" b="b"/>
              <a:pathLst>
                <a:path w="34052" h="15929" extrusionOk="0">
                  <a:moveTo>
                    <a:pt x="14416" y="1"/>
                  </a:moveTo>
                  <a:cubicBezTo>
                    <a:pt x="3161" y="1"/>
                    <a:pt x="3" y="6638"/>
                    <a:pt x="0" y="6642"/>
                  </a:cubicBezTo>
                  <a:cubicBezTo>
                    <a:pt x="1064" y="10507"/>
                    <a:pt x="4250" y="14545"/>
                    <a:pt x="12931" y="15567"/>
                  </a:cubicBezTo>
                  <a:cubicBezTo>
                    <a:pt x="14994" y="15809"/>
                    <a:pt x="16943" y="15929"/>
                    <a:pt x="18771" y="15929"/>
                  </a:cubicBezTo>
                  <a:cubicBezTo>
                    <a:pt x="25669" y="15929"/>
                    <a:pt x="30859" y="14229"/>
                    <a:pt x="34051" y="11017"/>
                  </a:cubicBezTo>
                  <a:cubicBezTo>
                    <a:pt x="33989" y="7932"/>
                    <a:pt x="28645" y="729"/>
                    <a:pt x="16055" y="46"/>
                  </a:cubicBezTo>
                  <a:cubicBezTo>
                    <a:pt x="15491" y="16"/>
                    <a:pt x="14945" y="1"/>
                    <a:pt x="14416" y="1"/>
                  </a:cubicBezTo>
                  <a:close/>
                </a:path>
              </a:pathLst>
            </a:custGeom>
            <a:solidFill>
              <a:srgbClr val="F9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74;p69"/>
            <p:cNvSpPr/>
            <p:nvPr/>
          </p:nvSpPr>
          <p:spPr>
            <a:xfrm>
              <a:off x="-3857280" y="43397"/>
              <a:ext cx="58116" cy="75223"/>
            </a:xfrm>
            <a:custGeom>
              <a:avLst/>
              <a:gdLst/>
              <a:ahLst/>
              <a:cxnLst/>
              <a:rect l="l" t="t" r="r" b="b"/>
              <a:pathLst>
                <a:path w="3319" h="4296" extrusionOk="0">
                  <a:moveTo>
                    <a:pt x="1660" y="0"/>
                  </a:moveTo>
                  <a:cubicBezTo>
                    <a:pt x="743" y="0"/>
                    <a:pt x="0" y="961"/>
                    <a:pt x="0" y="2148"/>
                  </a:cubicBezTo>
                  <a:cubicBezTo>
                    <a:pt x="0" y="3334"/>
                    <a:pt x="742" y="4296"/>
                    <a:pt x="1660" y="4296"/>
                  </a:cubicBezTo>
                  <a:cubicBezTo>
                    <a:pt x="2577" y="4296"/>
                    <a:pt x="3319" y="3334"/>
                    <a:pt x="3319" y="2148"/>
                  </a:cubicBezTo>
                  <a:cubicBezTo>
                    <a:pt x="3319" y="961"/>
                    <a:pt x="2576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75;p69"/>
            <p:cNvSpPr/>
            <p:nvPr/>
          </p:nvSpPr>
          <p:spPr>
            <a:xfrm>
              <a:off x="-3529125" y="43397"/>
              <a:ext cx="58133" cy="75223"/>
            </a:xfrm>
            <a:custGeom>
              <a:avLst/>
              <a:gdLst/>
              <a:ahLst/>
              <a:cxnLst/>
              <a:rect l="l" t="t" r="r" b="b"/>
              <a:pathLst>
                <a:path w="3320" h="4296" extrusionOk="0">
                  <a:moveTo>
                    <a:pt x="1661" y="0"/>
                  </a:moveTo>
                  <a:cubicBezTo>
                    <a:pt x="744" y="0"/>
                    <a:pt x="1" y="961"/>
                    <a:pt x="1" y="2148"/>
                  </a:cubicBezTo>
                  <a:cubicBezTo>
                    <a:pt x="1" y="3334"/>
                    <a:pt x="744" y="4296"/>
                    <a:pt x="1661" y="4296"/>
                  </a:cubicBezTo>
                  <a:cubicBezTo>
                    <a:pt x="2578" y="4296"/>
                    <a:pt x="3319" y="3334"/>
                    <a:pt x="3319" y="2148"/>
                  </a:cubicBezTo>
                  <a:cubicBezTo>
                    <a:pt x="3319" y="961"/>
                    <a:pt x="257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76;p69"/>
            <p:cNvSpPr/>
            <p:nvPr/>
          </p:nvSpPr>
          <p:spPr>
            <a:xfrm>
              <a:off x="-3785524" y="-202566"/>
              <a:ext cx="220661" cy="455207"/>
            </a:xfrm>
            <a:custGeom>
              <a:avLst/>
              <a:gdLst/>
              <a:ahLst/>
              <a:cxnLst/>
              <a:rect l="l" t="t" r="r" b="b"/>
              <a:pathLst>
                <a:path w="12602" h="25997" extrusionOk="0">
                  <a:moveTo>
                    <a:pt x="6742" y="1"/>
                  </a:moveTo>
                  <a:cubicBezTo>
                    <a:pt x="5357" y="1"/>
                    <a:pt x="3896" y="343"/>
                    <a:pt x="2471" y="908"/>
                  </a:cubicBezTo>
                  <a:cubicBezTo>
                    <a:pt x="2463" y="1064"/>
                    <a:pt x="2058" y="10341"/>
                    <a:pt x="1766" y="14047"/>
                  </a:cubicBezTo>
                  <a:cubicBezTo>
                    <a:pt x="1474" y="17785"/>
                    <a:pt x="0" y="24153"/>
                    <a:pt x="395" y="24776"/>
                  </a:cubicBezTo>
                  <a:cubicBezTo>
                    <a:pt x="694" y="25245"/>
                    <a:pt x="6708" y="25997"/>
                    <a:pt x="9947" y="25997"/>
                  </a:cubicBezTo>
                  <a:cubicBezTo>
                    <a:pt x="11011" y="25997"/>
                    <a:pt x="11776" y="25916"/>
                    <a:pt x="11940" y="25716"/>
                  </a:cubicBezTo>
                  <a:cubicBezTo>
                    <a:pt x="12601" y="24911"/>
                    <a:pt x="12451" y="5139"/>
                    <a:pt x="10966" y="623"/>
                  </a:cubicBezTo>
                  <a:cubicBezTo>
                    <a:pt x="9759" y="306"/>
                    <a:pt x="8526" y="104"/>
                    <a:pt x="7283" y="19"/>
                  </a:cubicBezTo>
                  <a:cubicBezTo>
                    <a:pt x="7104" y="7"/>
                    <a:pt x="6923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77;p69"/>
            <p:cNvSpPr/>
            <p:nvPr/>
          </p:nvSpPr>
          <p:spPr>
            <a:xfrm>
              <a:off x="-3797011" y="211196"/>
              <a:ext cx="241936" cy="63631"/>
            </a:xfrm>
            <a:custGeom>
              <a:avLst/>
              <a:gdLst/>
              <a:ahLst/>
              <a:cxnLst/>
              <a:rect l="l" t="t" r="r" b="b"/>
              <a:pathLst>
                <a:path w="13817" h="3634" extrusionOk="0">
                  <a:moveTo>
                    <a:pt x="6211" y="1"/>
                  </a:moveTo>
                  <a:cubicBezTo>
                    <a:pt x="2761" y="1"/>
                    <a:pt x="56" y="689"/>
                    <a:pt x="29" y="1621"/>
                  </a:cubicBezTo>
                  <a:cubicBezTo>
                    <a:pt x="1" y="2619"/>
                    <a:pt x="3058" y="3515"/>
                    <a:pt x="6858" y="3622"/>
                  </a:cubicBezTo>
                  <a:cubicBezTo>
                    <a:pt x="7110" y="3630"/>
                    <a:pt x="7359" y="3633"/>
                    <a:pt x="7604" y="3633"/>
                  </a:cubicBezTo>
                  <a:cubicBezTo>
                    <a:pt x="11055" y="3633"/>
                    <a:pt x="13761" y="2942"/>
                    <a:pt x="13788" y="2013"/>
                  </a:cubicBezTo>
                  <a:cubicBezTo>
                    <a:pt x="13816" y="1016"/>
                    <a:pt x="10758" y="118"/>
                    <a:pt x="6959" y="11"/>
                  </a:cubicBezTo>
                  <a:cubicBezTo>
                    <a:pt x="6706" y="4"/>
                    <a:pt x="6457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78;p69"/>
            <p:cNvSpPr/>
            <p:nvPr/>
          </p:nvSpPr>
          <p:spPr>
            <a:xfrm>
              <a:off x="-3772812" y="254813"/>
              <a:ext cx="99369" cy="86359"/>
            </a:xfrm>
            <a:custGeom>
              <a:avLst/>
              <a:gdLst/>
              <a:ahLst/>
              <a:cxnLst/>
              <a:rect l="l" t="t" r="r" b="b"/>
              <a:pathLst>
                <a:path w="5675" h="4932" extrusionOk="0">
                  <a:moveTo>
                    <a:pt x="5320" y="0"/>
                  </a:moveTo>
                  <a:cubicBezTo>
                    <a:pt x="5137" y="0"/>
                    <a:pt x="4942" y="118"/>
                    <a:pt x="4920" y="352"/>
                  </a:cubicBezTo>
                  <a:cubicBezTo>
                    <a:pt x="4815" y="1526"/>
                    <a:pt x="4707" y="2699"/>
                    <a:pt x="4602" y="3872"/>
                  </a:cubicBezTo>
                  <a:lnTo>
                    <a:pt x="4602" y="3872"/>
                  </a:lnTo>
                  <a:cubicBezTo>
                    <a:pt x="4379" y="3974"/>
                    <a:pt x="4142" y="4045"/>
                    <a:pt x="3906" y="4107"/>
                  </a:cubicBezTo>
                  <a:cubicBezTo>
                    <a:pt x="3631" y="4181"/>
                    <a:pt x="3362" y="4217"/>
                    <a:pt x="3102" y="4217"/>
                  </a:cubicBezTo>
                  <a:cubicBezTo>
                    <a:pt x="2188" y="4217"/>
                    <a:pt x="1384" y="3770"/>
                    <a:pt x="820" y="2949"/>
                  </a:cubicBezTo>
                  <a:cubicBezTo>
                    <a:pt x="740" y="2832"/>
                    <a:pt x="627" y="2784"/>
                    <a:pt x="514" y="2784"/>
                  </a:cubicBezTo>
                  <a:cubicBezTo>
                    <a:pt x="254" y="2784"/>
                    <a:pt x="0" y="3045"/>
                    <a:pt x="187" y="3319"/>
                  </a:cubicBezTo>
                  <a:cubicBezTo>
                    <a:pt x="929" y="4400"/>
                    <a:pt x="2012" y="4932"/>
                    <a:pt x="3163" y="4932"/>
                  </a:cubicBezTo>
                  <a:cubicBezTo>
                    <a:pt x="3810" y="4932"/>
                    <a:pt x="4479" y="4764"/>
                    <a:pt x="5121" y="4431"/>
                  </a:cubicBezTo>
                  <a:cubicBezTo>
                    <a:pt x="5497" y="4235"/>
                    <a:pt x="5402" y="3113"/>
                    <a:pt x="5431" y="2786"/>
                  </a:cubicBezTo>
                  <a:cubicBezTo>
                    <a:pt x="5505" y="1975"/>
                    <a:pt x="5578" y="1163"/>
                    <a:pt x="5653" y="352"/>
                  </a:cubicBezTo>
                  <a:cubicBezTo>
                    <a:pt x="5675" y="117"/>
                    <a:pt x="5503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79;p69"/>
            <p:cNvSpPr/>
            <p:nvPr/>
          </p:nvSpPr>
          <p:spPr>
            <a:xfrm>
              <a:off x="-3695733" y="315363"/>
              <a:ext cx="111118" cy="33514"/>
            </a:xfrm>
            <a:custGeom>
              <a:avLst/>
              <a:gdLst/>
              <a:ahLst/>
              <a:cxnLst/>
              <a:rect l="l" t="t" r="r" b="b"/>
              <a:pathLst>
                <a:path w="6346" h="1914" extrusionOk="0">
                  <a:moveTo>
                    <a:pt x="5799" y="1"/>
                  </a:moveTo>
                  <a:cubicBezTo>
                    <a:pt x="5717" y="1"/>
                    <a:pt x="5631" y="30"/>
                    <a:pt x="5554" y="100"/>
                  </a:cubicBezTo>
                  <a:lnTo>
                    <a:pt x="5556" y="100"/>
                  </a:lnTo>
                  <a:cubicBezTo>
                    <a:pt x="4795" y="792"/>
                    <a:pt x="3858" y="1189"/>
                    <a:pt x="2924" y="1189"/>
                  </a:cubicBezTo>
                  <a:cubicBezTo>
                    <a:pt x="2185" y="1189"/>
                    <a:pt x="1448" y="940"/>
                    <a:pt x="802" y="392"/>
                  </a:cubicBezTo>
                  <a:cubicBezTo>
                    <a:pt x="726" y="327"/>
                    <a:pt x="642" y="300"/>
                    <a:pt x="560" y="300"/>
                  </a:cubicBezTo>
                  <a:cubicBezTo>
                    <a:pt x="261" y="300"/>
                    <a:pt x="0" y="670"/>
                    <a:pt x="283" y="911"/>
                  </a:cubicBezTo>
                  <a:cubicBezTo>
                    <a:pt x="1090" y="1595"/>
                    <a:pt x="2011" y="1914"/>
                    <a:pt x="2933" y="1914"/>
                  </a:cubicBezTo>
                  <a:cubicBezTo>
                    <a:pt x="4042" y="1914"/>
                    <a:pt x="5154" y="1454"/>
                    <a:pt x="6074" y="618"/>
                  </a:cubicBezTo>
                  <a:cubicBezTo>
                    <a:pt x="6346" y="369"/>
                    <a:pt x="6090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80;p69"/>
            <p:cNvSpPr/>
            <p:nvPr/>
          </p:nvSpPr>
          <p:spPr>
            <a:xfrm>
              <a:off x="-3471010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280" y="0"/>
                  </a:moveTo>
                  <a:cubicBezTo>
                    <a:pt x="1544" y="0"/>
                    <a:pt x="0" y="5836"/>
                    <a:pt x="0" y="5836"/>
                  </a:cubicBezTo>
                  <a:lnTo>
                    <a:pt x="1765" y="7887"/>
                  </a:lnTo>
                  <a:cubicBezTo>
                    <a:pt x="4791" y="7007"/>
                    <a:pt x="8694" y="2029"/>
                    <a:pt x="5315" y="273"/>
                  </a:cubicBezTo>
                  <a:cubicBezTo>
                    <a:pt x="4953" y="84"/>
                    <a:pt x="4608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81;p69"/>
            <p:cNvSpPr/>
            <p:nvPr/>
          </p:nvSpPr>
          <p:spPr>
            <a:xfrm>
              <a:off x="-3459663" y="-150211"/>
              <a:ext cx="91105" cy="82647"/>
            </a:xfrm>
            <a:custGeom>
              <a:avLst/>
              <a:gdLst/>
              <a:ahLst/>
              <a:cxnLst/>
              <a:rect l="l" t="t" r="r" b="b"/>
              <a:pathLst>
                <a:path w="5203" h="4720" extrusionOk="0">
                  <a:moveTo>
                    <a:pt x="2560" y="0"/>
                  </a:moveTo>
                  <a:cubicBezTo>
                    <a:pt x="923" y="0"/>
                    <a:pt x="0" y="3492"/>
                    <a:pt x="0" y="3492"/>
                  </a:cubicBezTo>
                  <a:lnTo>
                    <a:pt x="1056" y="4719"/>
                  </a:lnTo>
                  <a:cubicBezTo>
                    <a:pt x="2866" y="4194"/>
                    <a:pt x="5203" y="1215"/>
                    <a:pt x="3180" y="163"/>
                  </a:cubicBezTo>
                  <a:cubicBezTo>
                    <a:pt x="2963" y="51"/>
                    <a:pt x="275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82;p69"/>
            <p:cNvSpPr/>
            <p:nvPr/>
          </p:nvSpPr>
          <p:spPr>
            <a:xfrm>
              <a:off x="-3989288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415" y="0"/>
                  </a:moveTo>
                  <a:cubicBezTo>
                    <a:pt x="4086" y="0"/>
                    <a:pt x="3741" y="84"/>
                    <a:pt x="3379" y="273"/>
                  </a:cubicBezTo>
                  <a:cubicBezTo>
                    <a:pt x="0" y="2029"/>
                    <a:pt x="3903" y="7007"/>
                    <a:pt x="6930" y="7887"/>
                  </a:cubicBezTo>
                  <a:lnTo>
                    <a:pt x="8694" y="5836"/>
                  </a:lnTo>
                  <a:cubicBezTo>
                    <a:pt x="8694" y="5836"/>
                    <a:pt x="7151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83;p69"/>
            <p:cNvSpPr/>
            <p:nvPr/>
          </p:nvSpPr>
          <p:spPr>
            <a:xfrm>
              <a:off x="-3939490" y="-150211"/>
              <a:ext cx="91122" cy="82647"/>
            </a:xfrm>
            <a:custGeom>
              <a:avLst/>
              <a:gdLst/>
              <a:ahLst/>
              <a:cxnLst/>
              <a:rect l="l" t="t" r="r" b="b"/>
              <a:pathLst>
                <a:path w="5204" h="4720" extrusionOk="0">
                  <a:moveTo>
                    <a:pt x="2643" y="0"/>
                  </a:moveTo>
                  <a:cubicBezTo>
                    <a:pt x="2447" y="0"/>
                    <a:pt x="2240" y="51"/>
                    <a:pt x="2023" y="163"/>
                  </a:cubicBezTo>
                  <a:cubicBezTo>
                    <a:pt x="1" y="1215"/>
                    <a:pt x="2337" y="4194"/>
                    <a:pt x="4147" y="4719"/>
                  </a:cubicBezTo>
                  <a:lnTo>
                    <a:pt x="5203" y="3492"/>
                  </a:lnTo>
                  <a:cubicBezTo>
                    <a:pt x="5203" y="3492"/>
                    <a:pt x="4280" y="0"/>
                    <a:pt x="2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84;p69"/>
            <p:cNvSpPr/>
            <p:nvPr/>
          </p:nvSpPr>
          <p:spPr>
            <a:xfrm>
              <a:off x="-3755460" y="1084647"/>
              <a:ext cx="192908" cy="75573"/>
            </a:xfrm>
            <a:custGeom>
              <a:avLst/>
              <a:gdLst/>
              <a:ahLst/>
              <a:cxnLst/>
              <a:rect l="l" t="t" r="r" b="b"/>
              <a:pathLst>
                <a:path w="11017" h="4316" extrusionOk="0">
                  <a:moveTo>
                    <a:pt x="5508" y="1"/>
                  </a:moveTo>
                  <a:cubicBezTo>
                    <a:pt x="2244" y="1"/>
                    <a:pt x="1" y="1418"/>
                    <a:pt x="1" y="1418"/>
                  </a:cubicBezTo>
                  <a:lnTo>
                    <a:pt x="635" y="4315"/>
                  </a:lnTo>
                  <a:lnTo>
                    <a:pt x="10597" y="4315"/>
                  </a:lnTo>
                  <a:lnTo>
                    <a:pt x="11017" y="1418"/>
                  </a:lnTo>
                  <a:cubicBezTo>
                    <a:pt x="9027" y="355"/>
                    <a:pt x="7140" y="1"/>
                    <a:pt x="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85;p69"/>
            <p:cNvSpPr/>
            <p:nvPr/>
          </p:nvSpPr>
          <p:spPr>
            <a:xfrm>
              <a:off x="-3441173" y="1094085"/>
              <a:ext cx="188040" cy="66135"/>
            </a:xfrm>
            <a:custGeom>
              <a:avLst/>
              <a:gdLst/>
              <a:ahLst/>
              <a:cxnLst/>
              <a:rect l="l" t="t" r="r" b="b"/>
              <a:pathLst>
                <a:path w="10739" h="3777" extrusionOk="0">
                  <a:moveTo>
                    <a:pt x="5620" y="1"/>
                  </a:moveTo>
                  <a:cubicBezTo>
                    <a:pt x="4029" y="1"/>
                    <a:pt x="2127" y="212"/>
                    <a:pt x="0" y="847"/>
                  </a:cubicBezTo>
                  <a:lnTo>
                    <a:pt x="61" y="3776"/>
                  </a:lnTo>
                  <a:lnTo>
                    <a:pt x="10604" y="3776"/>
                  </a:lnTo>
                  <a:lnTo>
                    <a:pt x="10739" y="847"/>
                  </a:lnTo>
                  <a:cubicBezTo>
                    <a:pt x="10739" y="847"/>
                    <a:pt x="8802" y="1"/>
                    <a:pt x="5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86;p69"/>
            <p:cNvSpPr/>
            <p:nvPr/>
          </p:nvSpPr>
          <p:spPr>
            <a:xfrm>
              <a:off x="-2660734" y="1102209"/>
              <a:ext cx="167693" cy="58011"/>
            </a:xfrm>
            <a:custGeom>
              <a:avLst/>
              <a:gdLst/>
              <a:ahLst/>
              <a:cxnLst/>
              <a:rect l="l" t="t" r="r" b="b"/>
              <a:pathLst>
                <a:path w="9577" h="3313" extrusionOk="0">
                  <a:moveTo>
                    <a:pt x="4892" y="1"/>
                  </a:moveTo>
                  <a:cubicBezTo>
                    <a:pt x="3473" y="1"/>
                    <a:pt x="1807" y="289"/>
                    <a:pt x="1" y="1155"/>
                  </a:cubicBezTo>
                  <a:lnTo>
                    <a:pt x="2" y="3312"/>
                  </a:lnTo>
                  <a:lnTo>
                    <a:pt x="8982" y="3312"/>
                  </a:lnTo>
                  <a:lnTo>
                    <a:pt x="9576" y="1155"/>
                  </a:lnTo>
                  <a:cubicBezTo>
                    <a:pt x="9576" y="1155"/>
                    <a:pt x="7729" y="1"/>
                    <a:pt x="4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87;p69"/>
            <p:cNvSpPr/>
            <p:nvPr/>
          </p:nvSpPr>
          <p:spPr>
            <a:xfrm>
              <a:off x="-2462451" y="1092386"/>
              <a:ext cx="208264" cy="67834"/>
            </a:xfrm>
            <a:custGeom>
              <a:avLst/>
              <a:gdLst/>
              <a:ahLst/>
              <a:cxnLst/>
              <a:rect l="l" t="t" r="r" b="b"/>
              <a:pathLst>
                <a:path w="11894" h="3874" extrusionOk="0">
                  <a:moveTo>
                    <a:pt x="6980" y="1"/>
                  </a:moveTo>
                  <a:cubicBezTo>
                    <a:pt x="4888" y="1"/>
                    <a:pt x="2384" y="307"/>
                    <a:pt x="1" y="1370"/>
                  </a:cubicBezTo>
                  <a:lnTo>
                    <a:pt x="1368" y="3873"/>
                  </a:lnTo>
                  <a:lnTo>
                    <a:pt x="11715" y="3873"/>
                  </a:lnTo>
                  <a:lnTo>
                    <a:pt x="11894" y="562"/>
                  </a:lnTo>
                  <a:cubicBezTo>
                    <a:pt x="11894" y="562"/>
                    <a:pt x="9815" y="1"/>
                    <a:pt x="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88;p69"/>
            <p:cNvSpPr/>
            <p:nvPr/>
          </p:nvSpPr>
          <p:spPr>
            <a:xfrm>
              <a:off x="-3509829" y="286489"/>
              <a:ext cx="163316" cy="27228"/>
            </a:xfrm>
            <a:custGeom>
              <a:avLst/>
              <a:gdLst/>
              <a:ahLst/>
              <a:cxnLst/>
              <a:rect l="l" t="t" r="r" b="b"/>
              <a:pathLst>
                <a:path w="9327" h="1555" extrusionOk="0">
                  <a:moveTo>
                    <a:pt x="8788" y="1"/>
                  </a:moveTo>
                  <a:cubicBezTo>
                    <a:pt x="8774" y="1"/>
                    <a:pt x="8760" y="1"/>
                    <a:pt x="8746" y="3"/>
                  </a:cubicBezTo>
                  <a:lnTo>
                    <a:pt x="434" y="868"/>
                  </a:lnTo>
                  <a:cubicBezTo>
                    <a:pt x="1" y="914"/>
                    <a:pt x="128" y="1555"/>
                    <a:pt x="540" y="1555"/>
                  </a:cubicBezTo>
                  <a:cubicBezTo>
                    <a:pt x="554" y="1555"/>
                    <a:pt x="568" y="1554"/>
                    <a:pt x="583" y="1553"/>
                  </a:cubicBezTo>
                  <a:lnTo>
                    <a:pt x="583" y="1551"/>
                  </a:lnTo>
                  <a:cubicBezTo>
                    <a:pt x="3353" y="1263"/>
                    <a:pt x="6123" y="974"/>
                    <a:pt x="8893" y="686"/>
                  </a:cubicBezTo>
                  <a:cubicBezTo>
                    <a:pt x="9326" y="642"/>
                    <a:pt x="9199" y="1"/>
                    <a:pt x="8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89;p69"/>
            <p:cNvSpPr/>
            <p:nvPr/>
          </p:nvSpPr>
          <p:spPr>
            <a:xfrm>
              <a:off x="-3498535" y="345357"/>
              <a:ext cx="187795" cy="21782"/>
            </a:xfrm>
            <a:custGeom>
              <a:avLst/>
              <a:gdLst/>
              <a:ahLst/>
              <a:cxnLst/>
              <a:rect l="l" t="t" r="r" b="b"/>
              <a:pathLst>
                <a:path w="10725" h="1244" extrusionOk="0">
                  <a:moveTo>
                    <a:pt x="459" y="0"/>
                  </a:moveTo>
                  <a:cubicBezTo>
                    <a:pt x="30" y="0"/>
                    <a:pt x="0" y="674"/>
                    <a:pt x="443" y="700"/>
                  </a:cubicBezTo>
                  <a:lnTo>
                    <a:pt x="10243" y="1243"/>
                  </a:lnTo>
                  <a:cubicBezTo>
                    <a:pt x="10251" y="1243"/>
                    <a:pt x="10259" y="1243"/>
                    <a:pt x="10267" y="1243"/>
                  </a:cubicBezTo>
                  <a:cubicBezTo>
                    <a:pt x="10695" y="1243"/>
                    <a:pt x="10724" y="568"/>
                    <a:pt x="10282" y="545"/>
                  </a:cubicBezTo>
                  <a:cubicBezTo>
                    <a:pt x="7015" y="363"/>
                    <a:pt x="3749" y="183"/>
                    <a:pt x="482" y="1"/>
                  </a:cubicBezTo>
                  <a:cubicBezTo>
                    <a:pt x="474" y="0"/>
                    <a:pt x="467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90;p69"/>
            <p:cNvSpPr/>
            <p:nvPr/>
          </p:nvSpPr>
          <p:spPr>
            <a:xfrm>
              <a:off x="-3501827" y="386628"/>
              <a:ext cx="188215" cy="50586"/>
            </a:xfrm>
            <a:custGeom>
              <a:avLst/>
              <a:gdLst/>
              <a:ahLst/>
              <a:cxnLst/>
              <a:rect l="l" t="t" r="r" b="b"/>
              <a:pathLst>
                <a:path w="10749" h="2889" extrusionOk="0">
                  <a:moveTo>
                    <a:pt x="545" y="0"/>
                  </a:moveTo>
                  <a:cubicBezTo>
                    <a:pt x="168" y="0"/>
                    <a:pt x="1" y="580"/>
                    <a:pt x="409" y="672"/>
                  </a:cubicBezTo>
                  <a:cubicBezTo>
                    <a:pt x="3645" y="1409"/>
                    <a:pt x="6881" y="2144"/>
                    <a:pt x="10117" y="2879"/>
                  </a:cubicBezTo>
                  <a:cubicBezTo>
                    <a:pt x="10148" y="2885"/>
                    <a:pt x="10177" y="2889"/>
                    <a:pt x="10205" y="2889"/>
                  </a:cubicBezTo>
                  <a:cubicBezTo>
                    <a:pt x="10582" y="2889"/>
                    <a:pt x="10749" y="2309"/>
                    <a:pt x="10340" y="2216"/>
                  </a:cubicBezTo>
                  <a:cubicBezTo>
                    <a:pt x="7104" y="1480"/>
                    <a:pt x="3868" y="745"/>
                    <a:pt x="632" y="10"/>
                  </a:cubicBezTo>
                  <a:cubicBezTo>
                    <a:pt x="602" y="3"/>
                    <a:pt x="57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91;p69"/>
            <p:cNvSpPr/>
            <p:nvPr/>
          </p:nvSpPr>
          <p:spPr>
            <a:xfrm>
              <a:off x="-4000179" y="251329"/>
              <a:ext cx="161285" cy="43092"/>
            </a:xfrm>
            <a:custGeom>
              <a:avLst/>
              <a:gdLst/>
              <a:ahLst/>
              <a:cxnLst/>
              <a:rect l="l" t="t" r="r" b="b"/>
              <a:pathLst>
                <a:path w="9211" h="2461" extrusionOk="0">
                  <a:moveTo>
                    <a:pt x="551" y="0"/>
                  </a:moveTo>
                  <a:cubicBezTo>
                    <a:pt x="171" y="0"/>
                    <a:pt x="1" y="584"/>
                    <a:pt x="412" y="672"/>
                  </a:cubicBezTo>
                  <a:cubicBezTo>
                    <a:pt x="3134" y="1265"/>
                    <a:pt x="5856" y="1858"/>
                    <a:pt x="8578" y="2451"/>
                  </a:cubicBezTo>
                  <a:cubicBezTo>
                    <a:pt x="8607" y="2458"/>
                    <a:pt x="8635" y="2460"/>
                    <a:pt x="8662" y="2460"/>
                  </a:cubicBezTo>
                  <a:cubicBezTo>
                    <a:pt x="9040" y="2460"/>
                    <a:pt x="9210" y="1877"/>
                    <a:pt x="8800" y="1788"/>
                  </a:cubicBezTo>
                  <a:cubicBezTo>
                    <a:pt x="6079" y="1195"/>
                    <a:pt x="3357" y="602"/>
                    <a:pt x="635" y="10"/>
                  </a:cubicBezTo>
                  <a:cubicBezTo>
                    <a:pt x="606" y="3"/>
                    <a:pt x="578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92;p69"/>
            <p:cNvSpPr/>
            <p:nvPr/>
          </p:nvSpPr>
          <p:spPr>
            <a:xfrm>
              <a:off x="-4043009" y="315205"/>
              <a:ext cx="187795" cy="21765"/>
            </a:xfrm>
            <a:custGeom>
              <a:avLst/>
              <a:gdLst/>
              <a:ahLst/>
              <a:cxnLst/>
              <a:rect l="l" t="t" r="r" b="b"/>
              <a:pathLst>
                <a:path w="10725" h="1243" extrusionOk="0">
                  <a:moveTo>
                    <a:pt x="458" y="1"/>
                  </a:moveTo>
                  <a:cubicBezTo>
                    <a:pt x="30" y="1"/>
                    <a:pt x="0" y="675"/>
                    <a:pt x="443" y="699"/>
                  </a:cubicBezTo>
                  <a:cubicBezTo>
                    <a:pt x="3709" y="880"/>
                    <a:pt x="6976" y="1061"/>
                    <a:pt x="10243" y="1242"/>
                  </a:cubicBezTo>
                  <a:cubicBezTo>
                    <a:pt x="10251" y="1243"/>
                    <a:pt x="10258" y="1243"/>
                    <a:pt x="10266" y="1243"/>
                  </a:cubicBezTo>
                  <a:cubicBezTo>
                    <a:pt x="10695" y="1243"/>
                    <a:pt x="10725" y="568"/>
                    <a:pt x="10282" y="544"/>
                  </a:cubicBezTo>
                  <a:cubicBezTo>
                    <a:pt x="7015" y="363"/>
                    <a:pt x="3748" y="182"/>
                    <a:pt x="482" y="2"/>
                  </a:cubicBezTo>
                  <a:cubicBezTo>
                    <a:pt x="474" y="1"/>
                    <a:pt x="466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93;p69"/>
            <p:cNvSpPr/>
            <p:nvPr/>
          </p:nvSpPr>
          <p:spPr>
            <a:xfrm>
              <a:off x="-4047667" y="365896"/>
              <a:ext cx="190929" cy="31676"/>
            </a:xfrm>
            <a:custGeom>
              <a:avLst/>
              <a:gdLst/>
              <a:ahLst/>
              <a:cxnLst/>
              <a:rect l="l" t="t" r="r" b="b"/>
              <a:pathLst>
                <a:path w="10904" h="1809" extrusionOk="0">
                  <a:moveTo>
                    <a:pt x="10371" y="1"/>
                  </a:moveTo>
                  <a:cubicBezTo>
                    <a:pt x="10356" y="1"/>
                    <a:pt x="10340" y="2"/>
                    <a:pt x="10324" y="4"/>
                  </a:cubicBezTo>
                  <a:cubicBezTo>
                    <a:pt x="7026" y="376"/>
                    <a:pt x="3728" y="750"/>
                    <a:pt x="431" y="1123"/>
                  </a:cubicBezTo>
                  <a:cubicBezTo>
                    <a:pt x="0" y="1172"/>
                    <a:pt x="126" y="1809"/>
                    <a:pt x="534" y="1809"/>
                  </a:cubicBezTo>
                  <a:cubicBezTo>
                    <a:pt x="549" y="1809"/>
                    <a:pt x="564" y="1808"/>
                    <a:pt x="580" y="1806"/>
                  </a:cubicBezTo>
                  <a:cubicBezTo>
                    <a:pt x="3877" y="1433"/>
                    <a:pt x="7175" y="1060"/>
                    <a:pt x="10473" y="686"/>
                  </a:cubicBezTo>
                  <a:cubicBezTo>
                    <a:pt x="10903" y="638"/>
                    <a:pt x="10778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2112;p69"/>
          <p:cNvGrpSpPr/>
          <p:nvPr/>
        </p:nvGrpSpPr>
        <p:grpSpPr>
          <a:xfrm>
            <a:off x="5485974" y="3682265"/>
            <a:ext cx="902433" cy="404242"/>
            <a:chOff x="-3104594" y="3894016"/>
            <a:chExt cx="2353831" cy="885558"/>
          </a:xfrm>
        </p:grpSpPr>
        <p:sp>
          <p:nvSpPr>
            <p:cNvPr id="149" name="Google Shape;2113;p69"/>
            <p:cNvSpPr/>
            <p:nvPr/>
          </p:nvSpPr>
          <p:spPr>
            <a:xfrm>
              <a:off x="-2376617" y="3894016"/>
              <a:ext cx="1461673" cy="569727"/>
            </a:xfrm>
            <a:custGeom>
              <a:avLst/>
              <a:gdLst/>
              <a:ahLst/>
              <a:cxnLst/>
              <a:rect l="l" t="t" r="r" b="b"/>
              <a:pathLst>
                <a:path w="96337" h="37550" extrusionOk="0">
                  <a:moveTo>
                    <a:pt x="92812" y="1"/>
                  </a:moveTo>
                  <a:lnTo>
                    <a:pt x="92254" y="915"/>
                  </a:lnTo>
                  <a:lnTo>
                    <a:pt x="93295" y="1694"/>
                  </a:lnTo>
                  <a:cubicBezTo>
                    <a:pt x="93295" y="1694"/>
                    <a:pt x="92908" y="2536"/>
                    <a:pt x="92579" y="3031"/>
                  </a:cubicBezTo>
                  <a:cubicBezTo>
                    <a:pt x="92251" y="3524"/>
                    <a:pt x="93728" y="4696"/>
                    <a:pt x="93728" y="4696"/>
                  </a:cubicBezTo>
                  <a:cubicBezTo>
                    <a:pt x="93728" y="4696"/>
                    <a:pt x="93070" y="5967"/>
                    <a:pt x="92625" y="6677"/>
                  </a:cubicBezTo>
                  <a:cubicBezTo>
                    <a:pt x="92180" y="7385"/>
                    <a:pt x="93536" y="8343"/>
                    <a:pt x="93536" y="8343"/>
                  </a:cubicBezTo>
                  <a:cubicBezTo>
                    <a:pt x="93536" y="8343"/>
                    <a:pt x="92416" y="9563"/>
                    <a:pt x="91844" y="10091"/>
                  </a:cubicBezTo>
                  <a:cubicBezTo>
                    <a:pt x="91272" y="10620"/>
                    <a:pt x="92304" y="12639"/>
                    <a:pt x="92304" y="12639"/>
                  </a:cubicBezTo>
                  <a:cubicBezTo>
                    <a:pt x="92304" y="12639"/>
                    <a:pt x="90880" y="12763"/>
                    <a:pt x="90373" y="13382"/>
                  </a:cubicBezTo>
                  <a:cubicBezTo>
                    <a:pt x="89866" y="14001"/>
                    <a:pt x="90264" y="16420"/>
                    <a:pt x="90264" y="16420"/>
                  </a:cubicBezTo>
                  <a:cubicBezTo>
                    <a:pt x="90264" y="16420"/>
                    <a:pt x="88945" y="16442"/>
                    <a:pt x="88254" y="16948"/>
                  </a:cubicBezTo>
                  <a:cubicBezTo>
                    <a:pt x="87562" y="17455"/>
                    <a:pt x="87774" y="19571"/>
                    <a:pt x="87774" y="19571"/>
                  </a:cubicBezTo>
                  <a:cubicBezTo>
                    <a:pt x="87774" y="19571"/>
                    <a:pt x="86982" y="19314"/>
                    <a:pt x="86286" y="19314"/>
                  </a:cubicBezTo>
                  <a:cubicBezTo>
                    <a:pt x="85926" y="19314"/>
                    <a:pt x="85591" y="19383"/>
                    <a:pt x="85405" y="19592"/>
                  </a:cubicBezTo>
                  <a:cubicBezTo>
                    <a:pt x="84859" y="20204"/>
                    <a:pt x="84913" y="22289"/>
                    <a:pt x="84913" y="22289"/>
                  </a:cubicBezTo>
                  <a:cubicBezTo>
                    <a:pt x="84913" y="22289"/>
                    <a:pt x="82773" y="21429"/>
                    <a:pt x="81983" y="21429"/>
                  </a:cubicBezTo>
                  <a:cubicBezTo>
                    <a:pt x="81899" y="21429"/>
                    <a:pt x="81831" y="21439"/>
                    <a:pt x="81782" y="21460"/>
                  </a:cubicBezTo>
                  <a:cubicBezTo>
                    <a:pt x="81268" y="21682"/>
                    <a:pt x="81703" y="24635"/>
                    <a:pt x="81703" y="24635"/>
                  </a:cubicBezTo>
                  <a:cubicBezTo>
                    <a:pt x="81703" y="24635"/>
                    <a:pt x="79940" y="23333"/>
                    <a:pt x="79142" y="23333"/>
                  </a:cubicBezTo>
                  <a:cubicBezTo>
                    <a:pt x="79052" y="23333"/>
                    <a:pt x="78975" y="23350"/>
                    <a:pt x="78913" y="23387"/>
                  </a:cubicBezTo>
                  <a:cubicBezTo>
                    <a:pt x="78305" y="23751"/>
                    <a:pt x="78337" y="26541"/>
                    <a:pt x="78337" y="26541"/>
                  </a:cubicBezTo>
                  <a:cubicBezTo>
                    <a:pt x="78337" y="26541"/>
                    <a:pt x="76139" y="24917"/>
                    <a:pt x="75499" y="24917"/>
                  </a:cubicBezTo>
                  <a:cubicBezTo>
                    <a:pt x="75444" y="24917"/>
                    <a:pt x="75401" y="24929"/>
                    <a:pt x="75372" y="24955"/>
                  </a:cubicBezTo>
                  <a:cubicBezTo>
                    <a:pt x="74996" y="25282"/>
                    <a:pt x="75172" y="28030"/>
                    <a:pt x="75172" y="28030"/>
                  </a:cubicBezTo>
                  <a:cubicBezTo>
                    <a:pt x="75172" y="28030"/>
                    <a:pt x="73273" y="26223"/>
                    <a:pt x="72294" y="26223"/>
                  </a:cubicBezTo>
                  <a:cubicBezTo>
                    <a:pt x="72220" y="26223"/>
                    <a:pt x="72152" y="26233"/>
                    <a:pt x="72090" y="26255"/>
                  </a:cubicBezTo>
                  <a:cubicBezTo>
                    <a:pt x="71202" y="26567"/>
                    <a:pt x="71504" y="29459"/>
                    <a:pt x="71504" y="29459"/>
                  </a:cubicBezTo>
                  <a:cubicBezTo>
                    <a:pt x="71504" y="29459"/>
                    <a:pt x="69515" y="27412"/>
                    <a:pt x="68720" y="27412"/>
                  </a:cubicBezTo>
                  <a:cubicBezTo>
                    <a:pt x="68673" y="27412"/>
                    <a:pt x="68630" y="27419"/>
                    <a:pt x="68592" y="27434"/>
                  </a:cubicBezTo>
                  <a:cubicBezTo>
                    <a:pt x="67911" y="27706"/>
                    <a:pt x="67646" y="30664"/>
                    <a:pt x="67646" y="30664"/>
                  </a:cubicBezTo>
                  <a:cubicBezTo>
                    <a:pt x="67646" y="30664"/>
                    <a:pt x="65738" y="28204"/>
                    <a:pt x="64875" y="28204"/>
                  </a:cubicBezTo>
                  <a:cubicBezTo>
                    <a:pt x="64823" y="28204"/>
                    <a:pt x="64775" y="28213"/>
                    <a:pt x="64731" y="28232"/>
                  </a:cubicBezTo>
                  <a:cubicBezTo>
                    <a:pt x="63961" y="28565"/>
                    <a:pt x="62801" y="31791"/>
                    <a:pt x="62801" y="31791"/>
                  </a:cubicBezTo>
                  <a:cubicBezTo>
                    <a:pt x="62801" y="31791"/>
                    <a:pt x="61111" y="29376"/>
                    <a:pt x="60216" y="29376"/>
                  </a:cubicBezTo>
                  <a:cubicBezTo>
                    <a:pt x="60202" y="29376"/>
                    <a:pt x="60189" y="29376"/>
                    <a:pt x="60175" y="29377"/>
                  </a:cubicBezTo>
                  <a:cubicBezTo>
                    <a:pt x="59290" y="29453"/>
                    <a:pt x="57719" y="32568"/>
                    <a:pt x="57719" y="32568"/>
                  </a:cubicBezTo>
                  <a:cubicBezTo>
                    <a:pt x="57719" y="32568"/>
                    <a:pt x="55787" y="29801"/>
                    <a:pt x="54789" y="29801"/>
                  </a:cubicBezTo>
                  <a:cubicBezTo>
                    <a:pt x="54765" y="29801"/>
                    <a:pt x="54742" y="29802"/>
                    <a:pt x="54719" y="29806"/>
                  </a:cubicBezTo>
                  <a:cubicBezTo>
                    <a:pt x="53746" y="29943"/>
                    <a:pt x="52620" y="32961"/>
                    <a:pt x="52620" y="32961"/>
                  </a:cubicBezTo>
                  <a:cubicBezTo>
                    <a:pt x="52620" y="32961"/>
                    <a:pt x="50096" y="29878"/>
                    <a:pt x="49502" y="29878"/>
                  </a:cubicBezTo>
                  <a:cubicBezTo>
                    <a:pt x="49497" y="29878"/>
                    <a:pt x="49491" y="29878"/>
                    <a:pt x="49486" y="29878"/>
                  </a:cubicBezTo>
                  <a:cubicBezTo>
                    <a:pt x="48923" y="29934"/>
                    <a:pt x="47495" y="32987"/>
                    <a:pt x="47495" y="32987"/>
                  </a:cubicBezTo>
                  <a:cubicBezTo>
                    <a:pt x="47495" y="32987"/>
                    <a:pt x="46406" y="30029"/>
                    <a:pt x="45494" y="30029"/>
                  </a:cubicBezTo>
                  <a:cubicBezTo>
                    <a:pt x="45443" y="30029"/>
                    <a:pt x="45392" y="30039"/>
                    <a:pt x="45342" y="30058"/>
                  </a:cubicBezTo>
                  <a:cubicBezTo>
                    <a:pt x="44404" y="30429"/>
                    <a:pt x="42523" y="32653"/>
                    <a:pt x="42523" y="32653"/>
                  </a:cubicBezTo>
                  <a:cubicBezTo>
                    <a:pt x="42523" y="32653"/>
                    <a:pt x="41352" y="29175"/>
                    <a:pt x="40471" y="29175"/>
                  </a:cubicBezTo>
                  <a:cubicBezTo>
                    <a:pt x="40462" y="29175"/>
                    <a:pt x="40452" y="29175"/>
                    <a:pt x="40443" y="29176"/>
                  </a:cubicBezTo>
                  <a:cubicBezTo>
                    <a:pt x="39559" y="29252"/>
                    <a:pt x="36795" y="31849"/>
                    <a:pt x="36795" y="31849"/>
                  </a:cubicBezTo>
                  <a:cubicBezTo>
                    <a:pt x="36795" y="31849"/>
                    <a:pt x="35751" y="28603"/>
                    <a:pt x="34411" y="28603"/>
                  </a:cubicBezTo>
                  <a:cubicBezTo>
                    <a:pt x="34400" y="28603"/>
                    <a:pt x="34390" y="28603"/>
                    <a:pt x="34380" y="28604"/>
                  </a:cubicBezTo>
                  <a:cubicBezTo>
                    <a:pt x="33025" y="28657"/>
                    <a:pt x="31645" y="31021"/>
                    <a:pt x="31645" y="31021"/>
                  </a:cubicBezTo>
                  <a:cubicBezTo>
                    <a:pt x="31645" y="31021"/>
                    <a:pt x="30195" y="27702"/>
                    <a:pt x="29405" y="27702"/>
                  </a:cubicBezTo>
                  <a:cubicBezTo>
                    <a:pt x="29405" y="27702"/>
                    <a:pt x="29405" y="27702"/>
                    <a:pt x="29404" y="27702"/>
                  </a:cubicBezTo>
                  <a:cubicBezTo>
                    <a:pt x="28613" y="27702"/>
                    <a:pt x="26810" y="30214"/>
                    <a:pt x="26810" y="30214"/>
                  </a:cubicBezTo>
                  <a:cubicBezTo>
                    <a:pt x="26810" y="30214"/>
                    <a:pt x="25693" y="26800"/>
                    <a:pt x="24351" y="26792"/>
                  </a:cubicBezTo>
                  <a:cubicBezTo>
                    <a:pt x="24348" y="26792"/>
                    <a:pt x="24346" y="26792"/>
                    <a:pt x="24343" y="26792"/>
                  </a:cubicBezTo>
                  <a:cubicBezTo>
                    <a:pt x="23000" y="26792"/>
                    <a:pt x="20815" y="29264"/>
                    <a:pt x="20815" y="29264"/>
                  </a:cubicBezTo>
                  <a:cubicBezTo>
                    <a:pt x="20815" y="29264"/>
                    <a:pt x="19124" y="26131"/>
                    <a:pt x="18283" y="26131"/>
                  </a:cubicBezTo>
                  <a:cubicBezTo>
                    <a:pt x="18263" y="26131"/>
                    <a:pt x="18243" y="26133"/>
                    <a:pt x="18224" y="26137"/>
                  </a:cubicBezTo>
                  <a:cubicBezTo>
                    <a:pt x="17403" y="26296"/>
                    <a:pt x="15688" y="28328"/>
                    <a:pt x="15688" y="28328"/>
                  </a:cubicBezTo>
                  <a:cubicBezTo>
                    <a:pt x="15688" y="28328"/>
                    <a:pt x="14040" y="25226"/>
                    <a:pt x="13019" y="25194"/>
                  </a:cubicBezTo>
                  <a:cubicBezTo>
                    <a:pt x="13011" y="25194"/>
                    <a:pt x="13004" y="25193"/>
                    <a:pt x="12996" y="25193"/>
                  </a:cubicBezTo>
                  <a:cubicBezTo>
                    <a:pt x="11969" y="25193"/>
                    <a:pt x="10179" y="27322"/>
                    <a:pt x="10179" y="27322"/>
                  </a:cubicBezTo>
                  <a:cubicBezTo>
                    <a:pt x="10179" y="27322"/>
                    <a:pt x="9206" y="24422"/>
                    <a:pt x="8043" y="24287"/>
                  </a:cubicBezTo>
                  <a:cubicBezTo>
                    <a:pt x="8009" y="24283"/>
                    <a:pt x="7974" y="24281"/>
                    <a:pt x="7939" y="24281"/>
                  </a:cubicBezTo>
                  <a:cubicBezTo>
                    <a:pt x="6772" y="24281"/>
                    <a:pt x="4975" y="26371"/>
                    <a:pt x="4975" y="26371"/>
                  </a:cubicBezTo>
                  <a:cubicBezTo>
                    <a:pt x="4975" y="26371"/>
                    <a:pt x="4128" y="23653"/>
                    <a:pt x="2993" y="23367"/>
                  </a:cubicBezTo>
                  <a:cubicBezTo>
                    <a:pt x="2928" y="23351"/>
                    <a:pt x="2862" y="23343"/>
                    <a:pt x="2793" y="23343"/>
                  </a:cubicBezTo>
                  <a:cubicBezTo>
                    <a:pt x="1654" y="23343"/>
                    <a:pt x="0" y="25463"/>
                    <a:pt x="0" y="25463"/>
                  </a:cubicBezTo>
                  <a:lnTo>
                    <a:pt x="15575" y="35866"/>
                  </a:lnTo>
                  <a:lnTo>
                    <a:pt x="55990" y="37549"/>
                  </a:lnTo>
                  <a:lnTo>
                    <a:pt x="79884" y="33582"/>
                  </a:lnTo>
                  <a:cubicBezTo>
                    <a:pt x="79884" y="33582"/>
                    <a:pt x="93905" y="14817"/>
                    <a:pt x="95121" y="9029"/>
                  </a:cubicBezTo>
                  <a:cubicBezTo>
                    <a:pt x="96336" y="3241"/>
                    <a:pt x="92812" y="1"/>
                    <a:pt x="9281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14;p69"/>
            <p:cNvSpPr/>
            <p:nvPr/>
          </p:nvSpPr>
          <p:spPr>
            <a:xfrm>
              <a:off x="-3016077" y="4405481"/>
              <a:ext cx="441171" cy="58642"/>
            </a:xfrm>
            <a:custGeom>
              <a:avLst/>
              <a:gdLst/>
              <a:ahLst/>
              <a:cxnLst/>
              <a:rect l="l" t="t" r="r" b="b"/>
              <a:pathLst>
                <a:path w="29077" h="3865" extrusionOk="0">
                  <a:moveTo>
                    <a:pt x="3991" y="1"/>
                  </a:moveTo>
                  <a:cubicBezTo>
                    <a:pt x="3976" y="1"/>
                    <a:pt x="3962" y="3"/>
                    <a:pt x="3948" y="8"/>
                  </a:cubicBezTo>
                  <a:cubicBezTo>
                    <a:pt x="3525" y="167"/>
                    <a:pt x="2473" y="2041"/>
                    <a:pt x="2473" y="2041"/>
                  </a:cubicBezTo>
                  <a:cubicBezTo>
                    <a:pt x="2473" y="2041"/>
                    <a:pt x="1471" y="25"/>
                    <a:pt x="1044" y="25"/>
                  </a:cubicBezTo>
                  <a:cubicBezTo>
                    <a:pt x="1036" y="25"/>
                    <a:pt x="1028" y="26"/>
                    <a:pt x="1020" y="28"/>
                  </a:cubicBezTo>
                  <a:cubicBezTo>
                    <a:pt x="609" y="111"/>
                    <a:pt x="1" y="1817"/>
                    <a:pt x="1" y="1817"/>
                  </a:cubicBezTo>
                  <a:cubicBezTo>
                    <a:pt x="5474" y="3343"/>
                    <a:pt x="10401" y="3864"/>
                    <a:pt x="14577" y="3864"/>
                  </a:cubicBezTo>
                  <a:cubicBezTo>
                    <a:pt x="23564" y="3864"/>
                    <a:pt x="29077" y="1452"/>
                    <a:pt x="29077" y="1452"/>
                  </a:cubicBezTo>
                  <a:cubicBezTo>
                    <a:pt x="29077" y="1452"/>
                    <a:pt x="28329" y="744"/>
                    <a:pt x="27660" y="508"/>
                  </a:cubicBezTo>
                  <a:cubicBezTo>
                    <a:pt x="27617" y="492"/>
                    <a:pt x="27573" y="485"/>
                    <a:pt x="27529" y="485"/>
                  </a:cubicBezTo>
                  <a:cubicBezTo>
                    <a:pt x="26882" y="485"/>
                    <a:pt x="26113" y="2000"/>
                    <a:pt x="26113" y="2000"/>
                  </a:cubicBezTo>
                  <a:cubicBezTo>
                    <a:pt x="26113" y="2000"/>
                    <a:pt x="24803" y="780"/>
                    <a:pt x="24359" y="780"/>
                  </a:cubicBezTo>
                  <a:cubicBezTo>
                    <a:pt x="24331" y="780"/>
                    <a:pt x="24307" y="785"/>
                    <a:pt x="24286" y="795"/>
                  </a:cubicBezTo>
                  <a:cubicBezTo>
                    <a:pt x="23938" y="969"/>
                    <a:pt x="22815" y="2356"/>
                    <a:pt x="22815" y="2356"/>
                  </a:cubicBezTo>
                  <a:cubicBezTo>
                    <a:pt x="22815" y="2356"/>
                    <a:pt x="21787" y="1053"/>
                    <a:pt x="21251" y="954"/>
                  </a:cubicBezTo>
                  <a:cubicBezTo>
                    <a:pt x="21236" y="951"/>
                    <a:pt x="21221" y="950"/>
                    <a:pt x="21205" y="950"/>
                  </a:cubicBezTo>
                  <a:cubicBezTo>
                    <a:pt x="20656" y="950"/>
                    <a:pt x="19632" y="2537"/>
                    <a:pt x="19632" y="2537"/>
                  </a:cubicBezTo>
                  <a:cubicBezTo>
                    <a:pt x="19632" y="2537"/>
                    <a:pt x="18644" y="951"/>
                    <a:pt x="18108" y="854"/>
                  </a:cubicBezTo>
                  <a:cubicBezTo>
                    <a:pt x="18094" y="852"/>
                    <a:pt x="18080" y="851"/>
                    <a:pt x="18066" y="851"/>
                  </a:cubicBezTo>
                  <a:cubicBezTo>
                    <a:pt x="17536" y="851"/>
                    <a:pt x="16855" y="2604"/>
                    <a:pt x="16855" y="2604"/>
                  </a:cubicBezTo>
                  <a:cubicBezTo>
                    <a:pt x="16855" y="2604"/>
                    <a:pt x="16212" y="960"/>
                    <a:pt x="15628" y="960"/>
                  </a:cubicBezTo>
                  <a:cubicBezTo>
                    <a:pt x="15575" y="960"/>
                    <a:pt x="15522" y="974"/>
                    <a:pt x="15470" y="1004"/>
                  </a:cubicBezTo>
                  <a:cubicBezTo>
                    <a:pt x="14852" y="1363"/>
                    <a:pt x="14265" y="2604"/>
                    <a:pt x="14265" y="2604"/>
                  </a:cubicBezTo>
                  <a:cubicBezTo>
                    <a:pt x="14265" y="2604"/>
                    <a:pt x="12856" y="608"/>
                    <a:pt x="12486" y="461"/>
                  </a:cubicBezTo>
                  <a:cubicBezTo>
                    <a:pt x="12475" y="456"/>
                    <a:pt x="12462" y="454"/>
                    <a:pt x="12450" y="454"/>
                  </a:cubicBezTo>
                  <a:cubicBezTo>
                    <a:pt x="12073" y="454"/>
                    <a:pt x="11410" y="2543"/>
                    <a:pt x="11410" y="2543"/>
                  </a:cubicBezTo>
                  <a:cubicBezTo>
                    <a:pt x="11410" y="2543"/>
                    <a:pt x="10712" y="640"/>
                    <a:pt x="9930" y="640"/>
                  </a:cubicBezTo>
                  <a:cubicBezTo>
                    <a:pt x="9873" y="640"/>
                    <a:pt x="9816" y="650"/>
                    <a:pt x="9759" y="671"/>
                  </a:cubicBezTo>
                  <a:cubicBezTo>
                    <a:pt x="8911" y="989"/>
                    <a:pt x="8578" y="2433"/>
                    <a:pt x="8578" y="2433"/>
                  </a:cubicBezTo>
                  <a:cubicBezTo>
                    <a:pt x="8578" y="2433"/>
                    <a:pt x="7335" y="172"/>
                    <a:pt x="7007" y="172"/>
                  </a:cubicBezTo>
                  <a:cubicBezTo>
                    <a:pt x="7006" y="172"/>
                    <a:pt x="7004" y="172"/>
                    <a:pt x="7003" y="172"/>
                  </a:cubicBezTo>
                  <a:cubicBezTo>
                    <a:pt x="6683" y="191"/>
                    <a:pt x="5436" y="2257"/>
                    <a:pt x="5436" y="2257"/>
                  </a:cubicBezTo>
                  <a:cubicBezTo>
                    <a:pt x="5436" y="2257"/>
                    <a:pt x="4440" y="1"/>
                    <a:pt x="3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15;p69"/>
            <p:cNvSpPr/>
            <p:nvPr/>
          </p:nvSpPr>
          <p:spPr>
            <a:xfrm>
              <a:off x="-2946557" y="4312337"/>
              <a:ext cx="419762" cy="106890"/>
            </a:xfrm>
            <a:custGeom>
              <a:avLst/>
              <a:gdLst/>
              <a:ahLst/>
              <a:cxnLst/>
              <a:rect l="l" t="t" r="r" b="b"/>
              <a:pathLst>
                <a:path w="27666" h="7045" extrusionOk="0">
                  <a:moveTo>
                    <a:pt x="0" y="1"/>
                  </a:moveTo>
                  <a:cubicBezTo>
                    <a:pt x="0" y="1"/>
                    <a:pt x="317" y="1814"/>
                    <a:pt x="685" y="1961"/>
                  </a:cubicBezTo>
                  <a:cubicBezTo>
                    <a:pt x="704" y="1968"/>
                    <a:pt x="725" y="1972"/>
                    <a:pt x="748" y="1972"/>
                  </a:cubicBezTo>
                  <a:cubicBezTo>
                    <a:pt x="1174" y="1972"/>
                    <a:pt x="2254" y="765"/>
                    <a:pt x="2254" y="765"/>
                  </a:cubicBezTo>
                  <a:cubicBezTo>
                    <a:pt x="2254" y="765"/>
                    <a:pt x="2575" y="1995"/>
                    <a:pt x="2979" y="2381"/>
                  </a:cubicBezTo>
                  <a:cubicBezTo>
                    <a:pt x="3029" y="2429"/>
                    <a:pt x="3088" y="2449"/>
                    <a:pt x="3153" y="2449"/>
                  </a:cubicBezTo>
                  <a:cubicBezTo>
                    <a:pt x="3624" y="2449"/>
                    <a:pt x="4429" y="1378"/>
                    <a:pt x="4429" y="1378"/>
                  </a:cubicBezTo>
                  <a:cubicBezTo>
                    <a:pt x="4429" y="1378"/>
                    <a:pt x="5039" y="3229"/>
                    <a:pt x="5561" y="3403"/>
                  </a:cubicBezTo>
                  <a:cubicBezTo>
                    <a:pt x="5589" y="3412"/>
                    <a:pt x="5617" y="3417"/>
                    <a:pt x="5646" y="3417"/>
                  </a:cubicBezTo>
                  <a:cubicBezTo>
                    <a:pt x="6168" y="3417"/>
                    <a:pt x="6916" y="2015"/>
                    <a:pt x="6916" y="2015"/>
                  </a:cubicBezTo>
                  <a:cubicBezTo>
                    <a:pt x="6916" y="2015"/>
                    <a:pt x="7577" y="3618"/>
                    <a:pt x="8086" y="3868"/>
                  </a:cubicBezTo>
                  <a:cubicBezTo>
                    <a:pt x="8127" y="3888"/>
                    <a:pt x="8171" y="3897"/>
                    <a:pt x="8219" y="3897"/>
                  </a:cubicBezTo>
                  <a:cubicBezTo>
                    <a:pt x="8767" y="3897"/>
                    <a:pt x="9715" y="2690"/>
                    <a:pt x="9715" y="2690"/>
                  </a:cubicBezTo>
                  <a:cubicBezTo>
                    <a:pt x="9715" y="2690"/>
                    <a:pt x="10176" y="4114"/>
                    <a:pt x="10609" y="4338"/>
                  </a:cubicBezTo>
                  <a:cubicBezTo>
                    <a:pt x="10643" y="4356"/>
                    <a:pt x="10682" y="4364"/>
                    <a:pt x="10723" y="4364"/>
                  </a:cubicBezTo>
                  <a:cubicBezTo>
                    <a:pt x="11211" y="4364"/>
                    <a:pt x="12150" y="3252"/>
                    <a:pt x="12150" y="3252"/>
                  </a:cubicBezTo>
                  <a:cubicBezTo>
                    <a:pt x="12150" y="3252"/>
                    <a:pt x="12598" y="4711"/>
                    <a:pt x="13362" y="4852"/>
                  </a:cubicBezTo>
                  <a:cubicBezTo>
                    <a:pt x="13406" y="4860"/>
                    <a:pt x="13450" y="4863"/>
                    <a:pt x="13493" y="4863"/>
                  </a:cubicBezTo>
                  <a:cubicBezTo>
                    <a:pt x="14204" y="4863"/>
                    <a:pt x="14811" y="3847"/>
                    <a:pt x="14811" y="3847"/>
                  </a:cubicBezTo>
                  <a:cubicBezTo>
                    <a:pt x="14811" y="3847"/>
                    <a:pt x="15362" y="5160"/>
                    <a:pt x="16040" y="5340"/>
                  </a:cubicBezTo>
                  <a:cubicBezTo>
                    <a:pt x="16090" y="5354"/>
                    <a:pt x="16140" y="5360"/>
                    <a:pt x="16190" y="5360"/>
                  </a:cubicBezTo>
                  <a:cubicBezTo>
                    <a:pt x="16815" y="5360"/>
                    <a:pt x="17400" y="4382"/>
                    <a:pt x="17400" y="4382"/>
                  </a:cubicBezTo>
                  <a:cubicBezTo>
                    <a:pt x="17400" y="4382"/>
                    <a:pt x="18360" y="5631"/>
                    <a:pt x="19025" y="5887"/>
                  </a:cubicBezTo>
                  <a:cubicBezTo>
                    <a:pt x="19095" y="5914"/>
                    <a:pt x="19166" y="5926"/>
                    <a:pt x="19237" y="5926"/>
                  </a:cubicBezTo>
                  <a:cubicBezTo>
                    <a:pt x="19840" y="5926"/>
                    <a:pt x="20441" y="5054"/>
                    <a:pt x="20441" y="5054"/>
                  </a:cubicBezTo>
                  <a:cubicBezTo>
                    <a:pt x="20441" y="5054"/>
                    <a:pt x="21128" y="6395"/>
                    <a:pt x="21846" y="6412"/>
                  </a:cubicBezTo>
                  <a:cubicBezTo>
                    <a:pt x="21854" y="6412"/>
                    <a:pt x="21863" y="6412"/>
                    <a:pt x="21871" y="6412"/>
                  </a:cubicBezTo>
                  <a:cubicBezTo>
                    <a:pt x="22589" y="6412"/>
                    <a:pt x="23717" y="5732"/>
                    <a:pt x="23717" y="5732"/>
                  </a:cubicBezTo>
                  <a:cubicBezTo>
                    <a:pt x="23717" y="5732"/>
                    <a:pt x="24227" y="6812"/>
                    <a:pt x="25067" y="7008"/>
                  </a:cubicBezTo>
                  <a:cubicBezTo>
                    <a:pt x="25173" y="7033"/>
                    <a:pt x="25294" y="7044"/>
                    <a:pt x="25424" y="7044"/>
                  </a:cubicBezTo>
                  <a:cubicBezTo>
                    <a:pt x="26323" y="7044"/>
                    <a:pt x="27666" y="6526"/>
                    <a:pt x="27666" y="6526"/>
                  </a:cubicBezTo>
                  <a:cubicBezTo>
                    <a:pt x="27666" y="6526"/>
                    <a:pt x="8199" y="9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16;p69"/>
            <p:cNvSpPr/>
            <p:nvPr/>
          </p:nvSpPr>
          <p:spPr>
            <a:xfrm>
              <a:off x="-2972305" y="4297361"/>
              <a:ext cx="25763" cy="34108"/>
            </a:xfrm>
            <a:custGeom>
              <a:avLst/>
              <a:gdLst/>
              <a:ahLst/>
              <a:cxnLst/>
              <a:rect l="l" t="t" r="r" b="b"/>
              <a:pathLst>
                <a:path w="1698" h="2248" extrusionOk="0">
                  <a:moveTo>
                    <a:pt x="98" y="1"/>
                  </a:moveTo>
                  <a:cubicBezTo>
                    <a:pt x="98" y="1"/>
                    <a:pt x="1" y="2018"/>
                    <a:pt x="497" y="2227"/>
                  </a:cubicBezTo>
                  <a:cubicBezTo>
                    <a:pt x="530" y="2241"/>
                    <a:pt x="564" y="2248"/>
                    <a:pt x="599" y="2248"/>
                  </a:cubicBezTo>
                  <a:cubicBezTo>
                    <a:pt x="1083" y="2248"/>
                    <a:pt x="1697" y="988"/>
                    <a:pt x="1697" y="98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17;p69"/>
            <p:cNvSpPr/>
            <p:nvPr/>
          </p:nvSpPr>
          <p:spPr>
            <a:xfrm>
              <a:off x="-3104594" y="3894016"/>
              <a:ext cx="2353831" cy="774693"/>
            </a:xfrm>
            <a:custGeom>
              <a:avLst/>
              <a:gdLst/>
              <a:ahLst/>
              <a:cxnLst/>
              <a:rect l="l" t="t" r="r" b="b"/>
              <a:pathLst>
                <a:path w="155138" h="51059" extrusionOk="0">
                  <a:moveTo>
                    <a:pt x="140795" y="1"/>
                  </a:moveTo>
                  <a:lnTo>
                    <a:pt x="140795" y="1"/>
                  </a:lnTo>
                  <a:cubicBezTo>
                    <a:pt x="144369" y="10559"/>
                    <a:pt x="137273" y="20471"/>
                    <a:pt x="127989" y="25651"/>
                  </a:cubicBezTo>
                  <a:cubicBezTo>
                    <a:pt x="117835" y="31316"/>
                    <a:pt x="106683" y="33021"/>
                    <a:pt x="97665" y="33021"/>
                  </a:cubicBezTo>
                  <a:cubicBezTo>
                    <a:pt x="94077" y="33021"/>
                    <a:pt x="90826" y="32751"/>
                    <a:pt x="88111" y="32353"/>
                  </a:cubicBezTo>
                  <a:cubicBezTo>
                    <a:pt x="74339" y="30335"/>
                    <a:pt x="47252" y="25329"/>
                    <a:pt x="47252" y="25329"/>
                  </a:cubicBezTo>
                  <a:cubicBezTo>
                    <a:pt x="47252" y="25329"/>
                    <a:pt x="49672" y="20832"/>
                    <a:pt x="45471" y="19193"/>
                  </a:cubicBezTo>
                  <a:cubicBezTo>
                    <a:pt x="44826" y="18941"/>
                    <a:pt x="44251" y="18832"/>
                    <a:pt x="43737" y="18832"/>
                  </a:cubicBezTo>
                  <a:cubicBezTo>
                    <a:pt x="40322" y="18832"/>
                    <a:pt x="39644" y="23659"/>
                    <a:pt x="39644" y="23659"/>
                  </a:cubicBezTo>
                  <a:cubicBezTo>
                    <a:pt x="38616" y="23438"/>
                    <a:pt x="34591" y="22483"/>
                    <a:pt x="34591" y="22483"/>
                  </a:cubicBezTo>
                  <a:cubicBezTo>
                    <a:pt x="35672" y="20686"/>
                    <a:pt x="36411" y="16909"/>
                    <a:pt x="31776" y="16267"/>
                  </a:cubicBezTo>
                  <a:cubicBezTo>
                    <a:pt x="31562" y="16237"/>
                    <a:pt x="31359" y="16223"/>
                    <a:pt x="31168" y="16223"/>
                  </a:cubicBezTo>
                  <a:cubicBezTo>
                    <a:pt x="27210" y="16223"/>
                    <a:pt x="27916" y="22239"/>
                    <a:pt x="27916" y="22239"/>
                  </a:cubicBezTo>
                  <a:cubicBezTo>
                    <a:pt x="27889" y="22239"/>
                    <a:pt x="27862" y="22240"/>
                    <a:pt x="27835" y="22240"/>
                  </a:cubicBezTo>
                  <a:cubicBezTo>
                    <a:pt x="21276" y="22240"/>
                    <a:pt x="6767" y="18996"/>
                    <a:pt x="6767" y="18996"/>
                  </a:cubicBezTo>
                  <a:cubicBezTo>
                    <a:pt x="7857" y="17221"/>
                    <a:pt x="7706" y="12818"/>
                    <a:pt x="5398" y="12818"/>
                  </a:cubicBezTo>
                  <a:cubicBezTo>
                    <a:pt x="5032" y="12818"/>
                    <a:pt x="4613" y="12929"/>
                    <a:pt x="4135" y="13178"/>
                  </a:cubicBezTo>
                  <a:cubicBezTo>
                    <a:pt x="0" y="15333"/>
                    <a:pt x="5092" y="19591"/>
                    <a:pt x="5092" y="19591"/>
                  </a:cubicBezTo>
                  <a:cubicBezTo>
                    <a:pt x="5092" y="19591"/>
                    <a:pt x="6307" y="25342"/>
                    <a:pt x="9826" y="27295"/>
                  </a:cubicBezTo>
                  <a:cubicBezTo>
                    <a:pt x="13345" y="29247"/>
                    <a:pt x="38082" y="34097"/>
                    <a:pt x="38082" y="34097"/>
                  </a:cubicBezTo>
                  <a:cubicBezTo>
                    <a:pt x="34456" y="35833"/>
                    <a:pt x="27792" y="36320"/>
                    <a:pt x="21459" y="36320"/>
                  </a:cubicBezTo>
                  <a:cubicBezTo>
                    <a:pt x="13378" y="36320"/>
                    <a:pt x="5835" y="35527"/>
                    <a:pt x="5835" y="35527"/>
                  </a:cubicBezTo>
                  <a:lnTo>
                    <a:pt x="5835" y="35527"/>
                  </a:lnTo>
                  <a:cubicBezTo>
                    <a:pt x="7488" y="39724"/>
                    <a:pt x="19077" y="44207"/>
                    <a:pt x="28162" y="45244"/>
                  </a:cubicBezTo>
                  <a:cubicBezTo>
                    <a:pt x="37248" y="46282"/>
                    <a:pt x="47010" y="46405"/>
                    <a:pt x="58873" y="48960"/>
                  </a:cubicBezTo>
                  <a:cubicBezTo>
                    <a:pt x="65225" y="50327"/>
                    <a:pt x="76882" y="51058"/>
                    <a:pt x="88385" y="51058"/>
                  </a:cubicBezTo>
                  <a:cubicBezTo>
                    <a:pt x="98365" y="51058"/>
                    <a:pt x="108229" y="50508"/>
                    <a:pt x="114412" y="49344"/>
                  </a:cubicBezTo>
                  <a:cubicBezTo>
                    <a:pt x="127721" y="46839"/>
                    <a:pt x="143974" y="45090"/>
                    <a:pt x="149556" y="25822"/>
                  </a:cubicBezTo>
                  <a:cubicBezTo>
                    <a:pt x="155138" y="6555"/>
                    <a:pt x="140796" y="1"/>
                    <a:pt x="1407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18;p69"/>
            <p:cNvSpPr/>
            <p:nvPr/>
          </p:nvSpPr>
          <p:spPr>
            <a:xfrm>
              <a:off x="-2646885" y="4009827"/>
              <a:ext cx="1847555" cy="658866"/>
            </a:xfrm>
            <a:custGeom>
              <a:avLst/>
              <a:gdLst/>
              <a:ahLst/>
              <a:cxnLst/>
              <a:rect l="l" t="t" r="r" b="b"/>
              <a:pathLst>
                <a:path w="121770" h="43425" extrusionOk="0">
                  <a:moveTo>
                    <a:pt x="118311" y="0"/>
                  </a:moveTo>
                  <a:lnTo>
                    <a:pt x="118311" y="0"/>
                  </a:lnTo>
                  <a:cubicBezTo>
                    <a:pt x="121226" y="10287"/>
                    <a:pt x="116907" y="22492"/>
                    <a:pt x="109524" y="28522"/>
                  </a:cubicBezTo>
                  <a:cubicBezTo>
                    <a:pt x="102137" y="34558"/>
                    <a:pt x="87690" y="38698"/>
                    <a:pt x="65436" y="39807"/>
                  </a:cubicBezTo>
                  <a:cubicBezTo>
                    <a:pt x="64621" y="39848"/>
                    <a:pt x="63659" y="39867"/>
                    <a:pt x="62578" y="39867"/>
                  </a:cubicBezTo>
                  <a:cubicBezTo>
                    <a:pt x="50938" y="39867"/>
                    <a:pt x="25494" y="37678"/>
                    <a:pt x="21151" y="37051"/>
                  </a:cubicBezTo>
                  <a:cubicBezTo>
                    <a:pt x="20248" y="36921"/>
                    <a:pt x="18924" y="36868"/>
                    <a:pt x="17372" y="36868"/>
                  </a:cubicBezTo>
                  <a:cubicBezTo>
                    <a:pt x="10779" y="36868"/>
                    <a:pt x="66" y="37820"/>
                    <a:pt x="0" y="37826"/>
                  </a:cubicBezTo>
                  <a:cubicBezTo>
                    <a:pt x="8521" y="38680"/>
                    <a:pt x="17709" y="38958"/>
                    <a:pt x="28705" y="41327"/>
                  </a:cubicBezTo>
                  <a:cubicBezTo>
                    <a:pt x="35056" y="42694"/>
                    <a:pt x="46711" y="43425"/>
                    <a:pt x="58213" y="43425"/>
                  </a:cubicBezTo>
                  <a:cubicBezTo>
                    <a:pt x="68194" y="43425"/>
                    <a:pt x="78060" y="42874"/>
                    <a:pt x="84244" y="41711"/>
                  </a:cubicBezTo>
                  <a:cubicBezTo>
                    <a:pt x="97554" y="39208"/>
                    <a:pt x="113807" y="37455"/>
                    <a:pt x="119389" y="18189"/>
                  </a:cubicBezTo>
                  <a:cubicBezTo>
                    <a:pt x="121770" y="9969"/>
                    <a:pt x="120521" y="4070"/>
                    <a:pt x="118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19;p69"/>
            <p:cNvSpPr/>
            <p:nvPr/>
          </p:nvSpPr>
          <p:spPr>
            <a:xfrm>
              <a:off x="-3038001" y="4117188"/>
              <a:ext cx="28858" cy="41148"/>
            </a:xfrm>
            <a:custGeom>
              <a:avLst/>
              <a:gdLst/>
              <a:ahLst/>
              <a:cxnLst/>
              <a:rect l="l" t="t" r="r" b="b"/>
              <a:pathLst>
                <a:path w="1902" h="2712" extrusionOk="0">
                  <a:moveTo>
                    <a:pt x="954" y="0"/>
                  </a:moveTo>
                  <a:cubicBezTo>
                    <a:pt x="429" y="0"/>
                    <a:pt x="5" y="605"/>
                    <a:pt x="2" y="1353"/>
                  </a:cubicBezTo>
                  <a:cubicBezTo>
                    <a:pt x="0" y="2101"/>
                    <a:pt x="424" y="2710"/>
                    <a:pt x="948" y="2711"/>
                  </a:cubicBezTo>
                  <a:cubicBezTo>
                    <a:pt x="949" y="2711"/>
                    <a:pt x="949" y="2711"/>
                    <a:pt x="950" y="2711"/>
                  </a:cubicBezTo>
                  <a:cubicBezTo>
                    <a:pt x="1471" y="2711"/>
                    <a:pt x="1897" y="2106"/>
                    <a:pt x="1900" y="1358"/>
                  </a:cubicBezTo>
                  <a:cubicBezTo>
                    <a:pt x="1901" y="610"/>
                    <a:pt x="1479" y="2"/>
                    <a:pt x="956" y="0"/>
                  </a:cubicBezTo>
                  <a:cubicBezTo>
                    <a:pt x="955" y="0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20;p69"/>
            <p:cNvSpPr/>
            <p:nvPr/>
          </p:nvSpPr>
          <p:spPr>
            <a:xfrm>
              <a:off x="-2646597" y="4176148"/>
              <a:ext cx="40253" cy="54151"/>
            </a:xfrm>
            <a:custGeom>
              <a:avLst/>
              <a:gdLst/>
              <a:ahLst/>
              <a:cxnLst/>
              <a:rect l="l" t="t" r="r" b="b"/>
              <a:pathLst>
                <a:path w="2653" h="3569" extrusionOk="0">
                  <a:moveTo>
                    <a:pt x="1511" y="1"/>
                  </a:moveTo>
                  <a:cubicBezTo>
                    <a:pt x="923" y="1"/>
                    <a:pt x="344" y="667"/>
                    <a:pt x="179" y="1575"/>
                  </a:cubicBezTo>
                  <a:cubicBezTo>
                    <a:pt x="1" y="2553"/>
                    <a:pt x="369" y="3440"/>
                    <a:pt x="1003" y="3557"/>
                  </a:cubicBezTo>
                  <a:cubicBezTo>
                    <a:pt x="1049" y="3565"/>
                    <a:pt x="1095" y="3569"/>
                    <a:pt x="1141" y="3569"/>
                  </a:cubicBezTo>
                  <a:cubicBezTo>
                    <a:pt x="1730" y="3569"/>
                    <a:pt x="2308" y="2902"/>
                    <a:pt x="2474" y="1995"/>
                  </a:cubicBezTo>
                  <a:cubicBezTo>
                    <a:pt x="2653" y="1015"/>
                    <a:pt x="2283" y="130"/>
                    <a:pt x="1649" y="13"/>
                  </a:cubicBezTo>
                  <a:cubicBezTo>
                    <a:pt x="1603" y="5"/>
                    <a:pt x="1557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21;p69"/>
            <p:cNvSpPr/>
            <p:nvPr/>
          </p:nvSpPr>
          <p:spPr>
            <a:xfrm>
              <a:off x="-2462008" y="4209861"/>
              <a:ext cx="40283" cy="54135"/>
            </a:xfrm>
            <a:custGeom>
              <a:avLst/>
              <a:gdLst/>
              <a:ahLst/>
              <a:cxnLst/>
              <a:rect l="l" t="t" r="r" b="b"/>
              <a:pathLst>
                <a:path w="2655" h="3568" extrusionOk="0">
                  <a:moveTo>
                    <a:pt x="1511" y="1"/>
                  </a:moveTo>
                  <a:cubicBezTo>
                    <a:pt x="923" y="1"/>
                    <a:pt x="345" y="667"/>
                    <a:pt x="179" y="1574"/>
                  </a:cubicBezTo>
                  <a:cubicBezTo>
                    <a:pt x="1" y="2551"/>
                    <a:pt x="370" y="3438"/>
                    <a:pt x="1004" y="3555"/>
                  </a:cubicBezTo>
                  <a:cubicBezTo>
                    <a:pt x="1051" y="3563"/>
                    <a:pt x="1097" y="3568"/>
                    <a:pt x="1144" y="3568"/>
                  </a:cubicBezTo>
                  <a:cubicBezTo>
                    <a:pt x="1732" y="3568"/>
                    <a:pt x="2310" y="2901"/>
                    <a:pt x="2476" y="1993"/>
                  </a:cubicBezTo>
                  <a:cubicBezTo>
                    <a:pt x="2654" y="1015"/>
                    <a:pt x="2285" y="128"/>
                    <a:pt x="1651" y="13"/>
                  </a:cubicBezTo>
                  <a:cubicBezTo>
                    <a:pt x="1604" y="5"/>
                    <a:pt x="1558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22;p69"/>
            <p:cNvSpPr/>
            <p:nvPr/>
          </p:nvSpPr>
          <p:spPr>
            <a:xfrm>
              <a:off x="-2449824" y="4586428"/>
              <a:ext cx="244930" cy="131166"/>
            </a:xfrm>
            <a:custGeom>
              <a:avLst/>
              <a:gdLst/>
              <a:ahLst/>
              <a:cxnLst/>
              <a:rect l="l" t="t" r="r" b="b"/>
              <a:pathLst>
                <a:path w="16143" h="8645" extrusionOk="0">
                  <a:moveTo>
                    <a:pt x="9938" y="0"/>
                  </a:moveTo>
                  <a:cubicBezTo>
                    <a:pt x="9938" y="0"/>
                    <a:pt x="0" y="5119"/>
                    <a:pt x="899" y="6920"/>
                  </a:cubicBezTo>
                  <a:cubicBezTo>
                    <a:pt x="1471" y="8066"/>
                    <a:pt x="2865" y="8644"/>
                    <a:pt x="4450" y="8644"/>
                  </a:cubicBezTo>
                  <a:cubicBezTo>
                    <a:pt x="5356" y="8644"/>
                    <a:pt x="6324" y="8456"/>
                    <a:pt x="7236" y="8076"/>
                  </a:cubicBezTo>
                  <a:cubicBezTo>
                    <a:pt x="9746" y="7034"/>
                    <a:pt x="16142" y="1132"/>
                    <a:pt x="16142" y="1132"/>
                  </a:cubicBezTo>
                  <a:lnTo>
                    <a:pt x="9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23;p69"/>
            <p:cNvSpPr/>
            <p:nvPr/>
          </p:nvSpPr>
          <p:spPr>
            <a:xfrm>
              <a:off x="-2217549" y="4620551"/>
              <a:ext cx="220942" cy="159023"/>
            </a:xfrm>
            <a:custGeom>
              <a:avLst/>
              <a:gdLst/>
              <a:ahLst/>
              <a:cxnLst/>
              <a:rect l="l" t="t" r="r" b="b"/>
              <a:pathLst>
                <a:path w="14562" h="10481" extrusionOk="0">
                  <a:moveTo>
                    <a:pt x="14561" y="0"/>
                  </a:moveTo>
                  <a:lnTo>
                    <a:pt x="8277" y="510"/>
                  </a:lnTo>
                  <a:cubicBezTo>
                    <a:pt x="8277" y="510"/>
                    <a:pt x="1" y="8024"/>
                    <a:pt x="1334" y="9531"/>
                  </a:cubicBezTo>
                  <a:cubicBezTo>
                    <a:pt x="1907" y="10180"/>
                    <a:pt x="2777" y="10480"/>
                    <a:pt x="3754" y="10480"/>
                  </a:cubicBezTo>
                  <a:cubicBezTo>
                    <a:pt x="5047" y="10480"/>
                    <a:pt x="6527" y="9954"/>
                    <a:pt x="7755" y="9010"/>
                  </a:cubicBezTo>
                  <a:cubicBezTo>
                    <a:pt x="9909" y="7355"/>
                    <a:pt x="14561" y="0"/>
                    <a:pt x="14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24;p69"/>
            <p:cNvSpPr/>
            <p:nvPr/>
          </p:nvSpPr>
          <p:spPr>
            <a:xfrm>
              <a:off x="-1167460" y="4543839"/>
              <a:ext cx="215025" cy="97635"/>
            </a:xfrm>
            <a:custGeom>
              <a:avLst/>
              <a:gdLst/>
              <a:ahLst/>
              <a:cxnLst/>
              <a:rect l="l" t="t" r="r" b="b"/>
              <a:pathLst>
                <a:path w="14172" h="6435" extrusionOk="0">
                  <a:moveTo>
                    <a:pt x="5003" y="1"/>
                  </a:moveTo>
                  <a:lnTo>
                    <a:pt x="0" y="1978"/>
                  </a:lnTo>
                  <a:cubicBezTo>
                    <a:pt x="0" y="1978"/>
                    <a:pt x="6333" y="5854"/>
                    <a:pt x="8606" y="6311"/>
                  </a:cubicBezTo>
                  <a:cubicBezTo>
                    <a:pt x="9025" y="6395"/>
                    <a:pt x="9447" y="6435"/>
                    <a:pt x="9861" y="6435"/>
                  </a:cubicBezTo>
                  <a:cubicBezTo>
                    <a:pt x="11692" y="6435"/>
                    <a:pt x="13347" y="5641"/>
                    <a:pt x="13718" y="4289"/>
                  </a:cubicBezTo>
                  <a:cubicBezTo>
                    <a:pt x="14172" y="2633"/>
                    <a:pt x="5003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25;p69"/>
            <p:cNvSpPr/>
            <p:nvPr/>
          </p:nvSpPr>
          <p:spPr>
            <a:xfrm>
              <a:off x="-2440524" y="4292673"/>
              <a:ext cx="129027" cy="119150"/>
            </a:xfrm>
            <a:custGeom>
              <a:avLst/>
              <a:gdLst/>
              <a:ahLst/>
              <a:cxnLst/>
              <a:rect l="l" t="t" r="r" b="b"/>
              <a:pathLst>
                <a:path w="8504" h="7853" extrusionOk="0">
                  <a:moveTo>
                    <a:pt x="4247" y="0"/>
                  </a:moveTo>
                  <a:cubicBezTo>
                    <a:pt x="2387" y="0"/>
                    <a:pt x="736" y="1326"/>
                    <a:pt x="391" y="3222"/>
                  </a:cubicBezTo>
                  <a:cubicBezTo>
                    <a:pt x="0" y="5354"/>
                    <a:pt x="1414" y="7399"/>
                    <a:pt x="3546" y="7788"/>
                  </a:cubicBezTo>
                  <a:cubicBezTo>
                    <a:pt x="3785" y="7832"/>
                    <a:pt x="4022" y="7853"/>
                    <a:pt x="4256" y="7853"/>
                  </a:cubicBezTo>
                  <a:cubicBezTo>
                    <a:pt x="6117" y="7853"/>
                    <a:pt x="7769" y="6527"/>
                    <a:pt x="8114" y="4631"/>
                  </a:cubicBezTo>
                  <a:cubicBezTo>
                    <a:pt x="8503" y="2498"/>
                    <a:pt x="7090" y="454"/>
                    <a:pt x="4957" y="65"/>
                  </a:cubicBezTo>
                  <a:cubicBezTo>
                    <a:pt x="4719" y="21"/>
                    <a:pt x="4481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26;p69"/>
            <p:cNvSpPr/>
            <p:nvPr/>
          </p:nvSpPr>
          <p:spPr>
            <a:xfrm>
              <a:off x="-2162867" y="4364515"/>
              <a:ext cx="64908" cy="54272"/>
            </a:xfrm>
            <a:custGeom>
              <a:avLst/>
              <a:gdLst/>
              <a:ahLst/>
              <a:cxnLst/>
              <a:rect l="l" t="t" r="r" b="b"/>
              <a:pathLst>
                <a:path w="4278" h="3577" extrusionOk="0">
                  <a:moveTo>
                    <a:pt x="2374" y="1377"/>
                  </a:moveTo>
                  <a:cubicBezTo>
                    <a:pt x="2374" y="1377"/>
                    <a:pt x="2381" y="1377"/>
                    <a:pt x="2397" y="1379"/>
                  </a:cubicBezTo>
                  <a:lnTo>
                    <a:pt x="2397" y="1379"/>
                  </a:lnTo>
                  <a:cubicBezTo>
                    <a:pt x="2397" y="1379"/>
                    <a:pt x="2397" y="1379"/>
                    <a:pt x="2397" y="1379"/>
                  </a:cubicBezTo>
                  <a:lnTo>
                    <a:pt x="2397" y="1379"/>
                  </a:lnTo>
                  <a:cubicBezTo>
                    <a:pt x="2383" y="1378"/>
                    <a:pt x="2374" y="1377"/>
                    <a:pt x="2374" y="1377"/>
                  </a:cubicBezTo>
                  <a:close/>
                  <a:moveTo>
                    <a:pt x="2406" y="1380"/>
                  </a:moveTo>
                  <a:lnTo>
                    <a:pt x="2406" y="1380"/>
                  </a:lnTo>
                  <a:cubicBezTo>
                    <a:pt x="2408" y="1380"/>
                    <a:pt x="2409" y="1381"/>
                    <a:pt x="2410" y="1381"/>
                  </a:cubicBezTo>
                  <a:lnTo>
                    <a:pt x="2412" y="1381"/>
                  </a:lnTo>
                  <a:lnTo>
                    <a:pt x="2414" y="1381"/>
                  </a:lnTo>
                  <a:lnTo>
                    <a:pt x="2414" y="1381"/>
                  </a:lnTo>
                  <a:cubicBezTo>
                    <a:pt x="2411" y="1381"/>
                    <a:pt x="2409" y="1381"/>
                    <a:pt x="2407" y="1381"/>
                  </a:cubicBezTo>
                  <a:lnTo>
                    <a:pt x="2407" y="1381"/>
                  </a:lnTo>
                  <a:cubicBezTo>
                    <a:pt x="2406" y="1381"/>
                    <a:pt x="2406" y="1380"/>
                    <a:pt x="2406" y="1380"/>
                  </a:cubicBezTo>
                  <a:close/>
                  <a:moveTo>
                    <a:pt x="2668" y="1385"/>
                  </a:moveTo>
                  <a:cubicBezTo>
                    <a:pt x="2666" y="1386"/>
                    <a:pt x="2665" y="1387"/>
                    <a:pt x="2664" y="1387"/>
                  </a:cubicBezTo>
                  <a:lnTo>
                    <a:pt x="2664" y="1387"/>
                  </a:lnTo>
                  <a:lnTo>
                    <a:pt x="2668" y="1385"/>
                  </a:lnTo>
                  <a:close/>
                  <a:moveTo>
                    <a:pt x="2566" y="0"/>
                  </a:moveTo>
                  <a:cubicBezTo>
                    <a:pt x="2565" y="0"/>
                    <a:pt x="2566" y="0"/>
                    <a:pt x="2568" y="0"/>
                  </a:cubicBezTo>
                  <a:lnTo>
                    <a:pt x="2554" y="0"/>
                  </a:lnTo>
                  <a:lnTo>
                    <a:pt x="2527" y="3"/>
                  </a:lnTo>
                  <a:lnTo>
                    <a:pt x="2415" y="17"/>
                  </a:lnTo>
                  <a:cubicBezTo>
                    <a:pt x="2342" y="29"/>
                    <a:pt x="2271" y="47"/>
                    <a:pt x="2201" y="69"/>
                  </a:cubicBezTo>
                  <a:lnTo>
                    <a:pt x="2076" y="126"/>
                  </a:lnTo>
                  <a:cubicBezTo>
                    <a:pt x="2000" y="158"/>
                    <a:pt x="1926" y="199"/>
                    <a:pt x="1858" y="246"/>
                  </a:cubicBezTo>
                  <a:cubicBezTo>
                    <a:pt x="1729" y="323"/>
                    <a:pt x="1634" y="409"/>
                    <a:pt x="1540" y="489"/>
                  </a:cubicBezTo>
                  <a:cubicBezTo>
                    <a:pt x="1367" y="641"/>
                    <a:pt x="1207" y="807"/>
                    <a:pt x="1060" y="984"/>
                  </a:cubicBezTo>
                  <a:cubicBezTo>
                    <a:pt x="813" y="1285"/>
                    <a:pt x="597" y="1609"/>
                    <a:pt x="415" y="1954"/>
                  </a:cubicBezTo>
                  <a:cubicBezTo>
                    <a:pt x="287" y="2201"/>
                    <a:pt x="176" y="2458"/>
                    <a:pt x="87" y="2723"/>
                  </a:cubicBezTo>
                  <a:cubicBezTo>
                    <a:pt x="52" y="2826"/>
                    <a:pt x="22" y="2932"/>
                    <a:pt x="1" y="3040"/>
                  </a:cubicBezTo>
                  <a:cubicBezTo>
                    <a:pt x="1" y="3040"/>
                    <a:pt x="114" y="2996"/>
                    <a:pt x="297" y="2905"/>
                  </a:cubicBezTo>
                  <a:cubicBezTo>
                    <a:pt x="480" y="2814"/>
                    <a:pt x="732" y="2676"/>
                    <a:pt x="1010" y="2502"/>
                  </a:cubicBezTo>
                  <a:cubicBezTo>
                    <a:pt x="1290" y="2327"/>
                    <a:pt x="1600" y="2110"/>
                    <a:pt x="1912" y="1885"/>
                  </a:cubicBezTo>
                  <a:cubicBezTo>
                    <a:pt x="2062" y="1779"/>
                    <a:pt x="2218" y="1670"/>
                    <a:pt x="2375" y="1559"/>
                  </a:cubicBezTo>
                  <a:cubicBezTo>
                    <a:pt x="2416" y="1530"/>
                    <a:pt x="2458" y="1504"/>
                    <a:pt x="2496" y="1481"/>
                  </a:cubicBezTo>
                  <a:lnTo>
                    <a:pt x="2496" y="1481"/>
                  </a:lnTo>
                  <a:cubicBezTo>
                    <a:pt x="2596" y="1593"/>
                    <a:pt x="2706" y="1741"/>
                    <a:pt x="2813" y="1879"/>
                  </a:cubicBezTo>
                  <a:cubicBezTo>
                    <a:pt x="3037" y="2180"/>
                    <a:pt x="3258" y="2481"/>
                    <a:pt x="3467" y="2737"/>
                  </a:cubicBezTo>
                  <a:cubicBezTo>
                    <a:pt x="3676" y="2993"/>
                    <a:pt x="3868" y="3205"/>
                    <a:pt x="4009" y="3350"/>
                  </a:cubicBezTo>
                  <a:cubicBezTo>
                    <a:pt x="4149" y="3497"/>
                    <a:pt x="4245" y="3577"/>
                    <a:pt x="4245" y="3577"/>
                  </a:cubicBezTo>
                  <a:cubicBezTo>
                    <a:pt x="4260" y="3468"/>
                    <a:pt x="4267" y="3358"/>
                    <a:pt x="4267" y="3249"/>
                  </a:cubicBezTo>
                  <a:cubicBezTo>
                    <a:pt x="4278" y="2573"/>
                    <a:pt x="4152" y="1903"/>
                    <a:pt x="3900" y="1276"/>
                  </a:cubicBezTo>
                  <a:cubicBezTo>
                    <a:pt x="3810" y="1071"/>
                    <a:pt x="3719" y="862"/>
                    <a:pt x="3561" y="638"/>
                  </a:cubicBezTo>
                  <a:cubicBezTo>
                    <a:pt x="3470" y="500"/>
                    <a:pt x="3362" y="376"/>
                    <a:pt x="3238" y="270"/>
                  </a:cubicBezTo>
                  <a:cubicBezTo>
                    <a:pt x="3170" y="217"/>
                    <a:pt x="3099" y="170"/>
                    <a:pt x="3023" y="131"/>
                  </a:cubicBezTo>
                  <a:cubicBezTo>
                    <a:pt x="2984" y="109"/>
                    <a:pt x="2944" y="91"/>
                    <a:pt x="2907" y="75"/>
                  </a:cubicBezTo>
                  <a:lnTo>
                    <a:pt x="2851" y="53"/>
                  </a:lnTo>
                  <a:lnTo>
                    <a:pt x="2831" y="47"/>
                  </a:lnTo>
                  <a:lnTo>
                    <a:pt x="2754" y="25"/>
                  </a:lnTo>
                  <a:lnTo>
                    <a:pt x="2736" y="20"/>
                  </a:lnTo>
                  <a:lnTo>
                    <a:pt x="2736" y="20"/>
                  </a:lnTo>
                  <a:cubicBezTo>
                    <a:pt x="2758" y="23"/>
                    <a:pt x="2767" y="24"/>
                    <a:pt x="2768" y="24"/>
                  </a:cubicBezTo>
                  <a:cubicBezTo>
                    <a:pt x="2770" y="24"/>
                    <a:pt x="2570" y="0"/>
                    <a:pt x="256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27;p69"/>
            <p:cNvSpPr/>
            <p:nvPr/>
          </p:nvSpPr>
          <p:spPr>
            <a:xfrm>
              <a:off x="-2272822" y="4408090"/>
              <a:ext cx="64847" cy="54287"/>
            </a:xfrm>
            <a:custGeom>
              <a:avLst/>
              <a:gdLst/>
              <a:ahLst/>
              <a:cxnLst/>
              <a:rect l="l" t="t" r="r" b="b"/>
              <a:pathLst>
                <a:path w="4274" h="3578" extrusionOk="0">
                  <a:moveTo>
                    <a:pt x="2734" y="19"/>
                  </a:moveTo>
                  <a:cubicBezTo>
                    <a:pt x="2735" y="19"/>
                    <a:pt x="2736" y="20"/>
                    <a:pt x="2737" y="20"/>
                  </a:cubicBezTo>
                  <a:lnTo>
                    <a:pt x="2737" y="20"/>
                  </a:lnTo>
                  <a:lnTo>
                    <a:pt x="2736" y="19"/>
                  </a:lnTo>
                  <a:close/>
                  <a:moveTo>
                    <a:pt x="2376" y="1376"/>
                  </a:moveTo>
                  <a:cubicBezTo>
                    <a:pt x="2376" y="1376"/>
                    <a:pt x="2383" y="1377"/>
                    <a:pt x="2398" y="1379"/>
                  </a:cubicBezTo>
                  <a:lnTo>
                    <a:pt x="2398" y="1379"/>
                  </a:lnTo>
                  <a:cubicBezTo>
                    <a:pt x="2399" y="1379"/>
                    <a:pt x="2399" y="1379"/>
                    <a:pt x="2399" y="1379"/>
                  </a:cubicBezTo>
                  <a:lnTo>
                    <a:pt x="2399" y="1379"/>
                  </a:lnTo>
                  <a:cubicBezTo>
                    <a:pt x="2385" y="1377"/>
                    <a:pt x="2376" y="1376"/>
                    <a:pt x="2376" y="1376"/>
                  </a:cubicBezTo>
                  <a:close/>
                  <a:moveTo>
                    <a:pt x="2406" y="1379"/>
                  </a:moveTo>
                  <a:lnTo>
                    <a:pt x="2406" y="1379"/>
                  </a:lnTo>
                  <a:cubicBezTo>
                    <a:pt x="2408" y="1380"/>
                    <a:pt x="2410" y="1380"/>
                    <a:pt x="2412" y="1380"/>
                  </a:cubicBezTo>
                  <a:lnTo>
                    <a:pt x="2413" y="1380"/>
                  </a:lnTo>
                  <a:lnTo>
                    <a:pt x="2415" y="1381"/>
                  </a:lnTo>
                  <a:lnTo>
                    <a:pt x="2415" y="1381"/>
                  </a:lnTo>
                  <a:cubicBezTo>
                    <a:pt x="2412" y="1380"/>
                    <a:pt x="2409" y="1380"/>
                    <a:pt x="2406" y="1380"/>
                  </a:cubicBezTo>
                  <a:lnTo>
                    <a:pt x="2406" y="1380"/>
                  </a:lnTo>
                  <a:cubicBezTo>
                    <a:pt x="2406" y="1379"/>
                    <a:pt x="2406" y="1379"/>
                    <a:pt x="2406" y="1379"/>
                  </a:cubicBezTo>
                  <a:close/>
                  <a:moveTo>
                    <a:pt x="2669" y="1385"/>
                  </a:moveTo>
                  <a:cubicBezTo>
                    <a:pt x="2666" y="1386"/>
                    <a:pt x="2663" y="1388"/>
                    <a:pt x="2660" y="1390"/>
                  </a:cubicBezTo>
                  <a:lnTo>
                    <a:pt x="2660" y="1390"/>
                  </a:lnTo>
                  <a:lnTo>
                    <a:pt x="2669" y="1385"/>
                  </a:lnTo>
                  <a:close/>
                  <a:moveTo>
                    <a:pt x="2567" y="1"/>
                  </a:moveTo>
                  <a:cubicBezTo>
                    <a:pt x="2567" y="1"/>
                    <a:pt x="2567" y="1"/>
                    <a:pt x="2569" y="1"/>
                  </a:cubicBezTo>
                  <a:lnTo>
                    <a:pt x="2556" y="1"/>
                  </a:lnTo>
                  <a:lnTo>
                    <a:pt x="2528" y="3"/>
                  </a:lnTo>
                  <a:lnTo>
                    <a:pt x="2416" y="18"/>
                  </a:lnTo>
                  <a:cubicBezTo>
                    <a:pt x="2344" y="30"/>
                    <a:pt x="2272" y="47"/>
                    <a:pt x="2203" y="69"/>
                  </a:cubicBezTo>
                  <a:lnTo>
                    <a:pt x="2077" y="127"/>
                  </a:lnTo>
                  <a:cubicBezTo>
                    <a:pt x="2000" y="160"/>
                    <a:pt x="1927" y="199"/>
                    <a:pt x="1859" y="246"/>
                  </a:cubicBezTo>
                  <a:cubicBezTo>
                    <a:pt x="1731" y="325"/>
                    <a:pt x="1634" y="410"/>
                    <a:pt x="1541" y="490"/>
                  </a:cubicBezTo>
                  <a:cubicBezTo>
                    <a:pt x="1367" y="641"/>
                    <a:pt x="1208" y="808"/>
                    <a:pt x="1062" y="985"/>
                  </a:cubicBezTo>
                  <a:cubicBezTo>
                    <a:pt x="813" y="1286"/>
                    <a:pt x="598" y="1610"/>
                    <a:pt x="417" y="1955"/>
                  </a:cubicBezTo>
                  <a:cubicBezTo>
                    <a:pt x="287" y="2202"/>
                    <a:pt x="178" y="2459"/>
                    <a:pt x="88" y="2724"/>
                  </a:cubicBezTo>
                  <a:cubicBezTo>
                    <a:pt x="52" y="2827"/>
                    <a:pt x="23" y="2933"/>
                    <a:pt x="1" y="3040"/>
                  </a:cubicBezTo>
                  <a:cubicBezTo>
                    <a:pt x="1" y="3040"/>
                    <a:pt x="114" y="2995"/>
                    <a:pt x="299" y="2904"/>
                  </a:cubicBezTo>
                  <a:cubicBezTo>
                    <a:pt x="482" y="2813"/>
                    <a:pt x="732" y="2676"/>
                    <a:pt x="1012" y="2502"/>
                  </a:cubicBezTo>
                  <a:cubicBezTo>
                    <a:pt x="1292" y="2326"/>
                    <a:pt x="1602" y="2110"/>
                    <a:pt x="1914" y="1884"/>
                  </a:cubicBezTo>
                  <a:cubicBezTo>
                    <a:pt x="2064" y="1777"/>
                    <a:pt x="2220" y="1669"/>
                    <a:pt x="2377" y="1557"/>
                  </a:cubicBezTo>
                  <a:cubicBezTo>
                    <a:pt x="2417" y="1529"/>
                    <a:pt x="2458" y="1503"/>
                    <a:pt x="2497" y="1480"/>
                  </a:cubicBezTo>
                  <a:lnTo>
                    <a:pt x="2497" y="1480"/>
                  </a:lnTo>
                  <a:cubicBezTo>
                    <a:pt x="2595" y="1591"/>
                    <a:pt x="2706" y="1739"/>
                    <a:pt x="2813" y="1878"/>
                  </a:cubicBezTo>
                  <a:cubicBezTo>
                    <a:pt x="3037" y="2179"/>
                    <a:pt x="3258" y="2483"/>
                    <a:pt x="3467" y="2738"/>
                  </a:cubicBezTo>
                  <a:cubicBezTo>
                    <a:pt x="3677" y="2992"/>
                    <a:pt x="3868" y="3204"/>
                    <a:pt x="4009" y="3351"/>
                  </a:cubicBezTo>
                  <a:cubicBezTo>
                    <a:pt x="4149" y="3496"/>
                    <a:pt x="4245" y="3578"/>
                    <a:pt x="4245" y="3578"/>
                  </a:cubicBezTo>
                  <a:cubicBezTo>
                    <a:pt x="4260" y="3469"/>
                    <a:pt x="4267" y="3358"/>
                    <a:pt x="4269" y="3249"/>
                  </a:cubicBezTo>
                  <a:cubicBezTo>
                    <a:pt x="4273" y="2969"/>
                    <a:pt x="4254" y="2689"/>
                    <a:pt x="4211" y="2412"/>
                  </a:cubicBezTo>
                  <a:cubicBezTo>
                    <a:pt x="4152" y="2023"/>
                    <a:pt x="4048" y="1642"/>
                    <a:pt x="3901" y="1277"/>
                  </a:cubicBezTo>
                  <a:cubicBezTo>
                    <a:pt x="3810" y="1071"/>
                    <a:pt x="3721" y="862"/>
                    <a:pt x="3561" y="637"/>
                  </a:cubicBezTo>
                  <a:cubicBezTo>
                    <a:pt x="3471" y="501"/>
                    <a:pt x="3364" y="377"/>
                    <a:pt x="3240" y="269"/>
                  </a:cubicBezTo>
                  <a:cubicBezTo>
                    <a:pt x="3172" y="216"/>
                    <a:pt x="3100" y="171"/>
                    <a:pt x="3025" y="130"/>
                  </a:cubicBezTo>
                  <a:cubicBezTo>
                    <a:pt x="2985" y="110"/>
                    <a:pt x="2948" y="92"/>
                    <a:pt x="2910" y="75"/>
                  </a:cubicBezTo>
                  <a:lnTo>
                    <a:pt x="2852" y="53"/>
                  </a:lnTo>
                  <a:lnTo>
                    <a:pt x="2834" y="48"/>
                  </a:lnTo>
                  <a:lnTo>
                    <a:pt x="2755" y="25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756" y="22"/>
                    <a:pt x="2769" y="23"/>
                    <a:pt x="2769" y="23"/>
                  </a:cubicBezTo>
                  <a:cubicBezTo>
                    <a:pt x="2769" y="23"/>
                    <a:pt x="2760" y="22"/>
                    <a:pt x="2737" y="20"/>
                  </a:cubicBezTo>
                  <a:lnTo>
                    <a:pt x="2737" y="20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681" y="13"/>
                    <a:pt x="2571" y="1"/>
                    <a:pt x="256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28;p69"/>
            <p:cNvSpPr/>
            <p:nvPr/>
          </p:nvSpPr>
          <p:spPr>
            <a:xfrm>
              <a:off x="-2063229" y="4435552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451" y="1364"/>
                  </a:moveTo>
                  <a:cubicBezTo>
                    <a:pt x="2450" y="1365"/>
                    <a:pt x="2448" y="1366"/>
                    <a:pt x="2446" y="1367"/>
                  </a:cubicBezTo>
                  <a:lnTo>
                    <a:pt x="2446" y="1367"/>
                  </a:lnTo>
                  <a:lnTo>
                    <a:pt x="2451" y="1364"/>
                  </a:lnTo>
                  <a:close/>
                  <a:moveTo>
                    <a:pt x="2366" y="1"/>
                  </a:moveTo>
                  <a:cubicBezTo>
                    <a:pt x="2310" y="1"/>
                    <a:pt x="2165" y="1"/>
                    <a:pt x="2187" y="1"/>
                  </a:cubicBezTo>
                  <a:lnTo>
                    <a:pt x="2173" y="4"/>
                  </a:lnTo>
                  <a:lnTo>
                    <a:pt x="2146" y="10"/>
                  </a:lnTo>
                  <a:lnTo>
                    <a:pt x="2038" y="38"/>
                  </a:lnTo>
                  <a:cubicBezTo>
                    <a:pt x="1967" y="57"/>
                    <a:pt x="1897" y="83"/>
                    <a:pt x="1831" y="113"/>
                  </a:cubicBezTo>
                  <a:lnTo>
                    <a:pt x="1713" y="185"/>
                  </a:lnTo>
                  <a:cubicBezTo>
                    <a:pt x="1642" y="227"/>
                    <a:pt x="1574" y="275"/>
                    <a:pt x="1512" y="331"/>
                  </a:cubicBezTo>
                  <a:cubicBezTo>
                    <a:pt x="1393" y="424"/>
                    <a:pt x="1307" y="521"/>
                    <a:pt x="1224" y="610"/>
                  </a:cubicBezTo>
                  <a:cubicBezTo>
                    <a:pt x="1071" y="782"/>
                    <a:pt x="932" y="966"/>
                    <a:pt x="808" y="1159"/>
                  </a:cubicBezTo>
                  <a:cubicBezTo>
                    <a:pt x="597" y="1486"/>
                    <a:pt x="422" y="1836"/>
                    <a:pt x="284" y="2199"/>
                  </a:cubicBezTo>
                  <a:cubicBezTo>
                    <a:pt x="184" y="2459"/>
                    <a:pt x="107" y="2727"/>
                    <a:pt x="49" y="3001"/>
                  </a:cubicBezTo>
                  <a:cubicBezTo>
                    <a:pt x="27" y="3109"/>
                    <a:pt x="10" y="3218"/>
                    <a:pt x="1" y="3327"/>
                  </a:cubicBezTo>
                  <a:cubicBezTo>
                    <a:pt x="1" y="3327"/>
                    <a:pt x="108" y="3268"/>
                    <a:pt x="279" y="3156"/>
                  </a:cubicBezTo>
                  <a:cubicBezTo>
                    <a:pt x="451" y="3042"/>
                    <a:pt x="684" y="2874"/>
                    <a:pt x="939" y="2668"/>
                  </a:cubicBezTo>
                  <a:cubicBezTo>
                    <a:pt x="1197" y="2462"/>
                    <a:pt x="1477" y="2210"/>
                    <a:pt x="1761" y="1948"/>
                  </a:cubicBezTo>
                  <a:lnTo>
                    <a:pt x="2182" y="1569"/>
                  </a:lnTo>
                  <a:cubicBezTo>
                    <a:pt x="2219" y="1536"/>
                    <a:pt x="2256" y="1506"/>
                    <a:pt x="2292" y="1479"/>
                  </a:cubicBezTo>
                  <a:lnTo>
                    <a:pt x="2292" y="1479"/>
                  </a:lnTo>
                  <a:cubicBezTo>
                    <a:pt x="2403" y="1577"/>
                    <a:pt x="2531" y="1710"/>
                    <a:pt x="2654" y="1837"/>
                  </a:cubicBezTo>
                  <a:cubicBezTo>
                    <a:pt x="2913" y="2108"/>
                    <a:pt x="3170" y="2382"/>
                    <a:pt x="3407" y="2609"/>
                  </a:cubicBezTo>
                  <a:cubicBezTo>
                    <a:pt x="3644" y="2839"/>
                    <a:pt x="3861" y="3024"/>
                    <a:pt x="4018" y="3154"/>
                  </a:cubicBezTo>
                  <a:cubicBezTo>
                    <a:pt x="4175" y="3283"/>
                    <a:pt x="4278" y="3352"/>
                    <a:pt x="4278" y="3352"/>
                  </a:cubicBezTo>
                  <a:cubicBezTo>
                    <a:pt x="4281" y="3242"/>
                    <a:pt x="4275" y="3131"/>
                    <a:pt x="4263" y="3022"/>
                  </a:cubicBezTo>
                  <a:cubicBezTo>
                    <a:pt x="4234" y="2744"/>
                    <a:pt x="4181" y="2469"/>
                    <a:pt x="4106" y="2199"/>
                  </a:cubicBezTo>
                  <a:cubicBezTo>
                    <a:pt x="4001" y="1821"/>
                    <a:pt x="3852" y="1454"/>
                    <a:pt x="3661" y="1109"/>
                  </a:cubicBezTo>
                  <a:cubicBezTo>
                    <a:pt x="3547" y="916"/>
                    <a:pt x="3434" y="719"/>
                    <a:pt x="3248" y="516"/>
                  </a:cubicBezTo>
                  <a:cubicBezTo>
                    <a:pt x="3142" y="390"/>
                    <a:pt x="3021" y="280"/>
                    <a:pt x="2884" y="188"/>
                  </a:cubicBezTo>
                  <a:cubicBezTo>
                    <a:pt x="2810" y="144"/>
                    <a:pt x="2733" y="107"/>
                    <a:pt x="2653" y="76"/>
                  </a:cubicBezTo>
                  <a:cubicBezTo>
                    <a:pt x="2613" y="60"/>
                    <a:pt x="2573" y="47"/>
                    <a:pt x="2533" y="36"/>
                  </a:cubicBezTo>
                  <a:lnTo>
                    <a:pt x="2474" y="21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5" y="1"/>
                  </a:lnTo>
                  <a:lnTo>
                    <a:pt x="2352" y="1"/>
                  </a:lnTo>
                  <a:cubicBezTo>
                    <a:pt x="2399" y="1"/>
                    <a:pt x="2394" y="1"/>
                    <a:pt x="2366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29;p69"/>
            <p:cNvSpPr/>
            <p:nvPr/>
          </p:nvSpPr>
          <p:spPr>
            <a:xfrm>
              <a:off x="-2152899" y="4488929"/>
              <a:ext cx="64953" cy="50843"/>
            </a:xfrm>
            <a:custGeom>
              <a:avLst/>
              <a:gdLst/>
              <a:ahLst/>
              <a:cxnLst/>
              <a:rect l="l" t="t" r="r" b="b"/>
              <a:pathLst>
                <a:path w="4281" h="3351" extrusionOk="0">
                  <a:moveTo>
                    <a:pt x="2356" y="1387"/>
                  </a:moveTo>
                  <a:lnTo>
                    <a:pt x="2356" y="1387"/>
                  </a:lnTo>
                  <a:cubicBezTo>
                    <a:pt x="2359" y="1387"/>
                    <a:pt x="2359" y="1388"/>
                    <a:pt x="2356" y="1388"/>
                  </a:cubicBezTo>
                  <a:lnTo>
                    <a:pt x="2356" y="1388"/>
                  </a:lnTo>
                  <a:lnTo>
                    <a:pt x="2356" y="1387"/>
                  </a:lnTo>
                  <a:close/>
                  <a:moveTo>
                    <a:pt x="2188" y="1"/>
                  </a:moveTo>
                  <a:lnTo>
                    <a:pt x="2172" y="4"/>
                  </a:lnTo>
                  <a:lnTo>
                    <a:pt x="2145" y="8"/>
                  </a:lnTo>
                  <a:lnTo>
                    <a:pt x="2038" y="36"/>
                  </a:lnTo>
                  <a:cubicBezTo>
                    <a:pt x="1967" y="57"/>
                    <a:pt x="1899" y="83"/>
                    <a:pt x="1830" y="113"/>
                  </a:cubicBezTo>
                  <a:lnTo>
                    <a:pt x="1714" y="184"/>
                  </a:lnTo>
                  <a:cubicBezTo>
                    <a:pt x="1641" y="226"/>
                    <a:pt x="1573" y="275"/>
                    <a:pt x="1511" y="331"/>
                  </a:cubicBezTo>
                  <a:cubicBezTo>
                    <a:pt x="1393" y="423"/>
                    <a:pt x="1308" y="520"/>
                    <a:pt x="1223" y="611"/>
                  </a:cubicBezTo>
                  <a:cubicBezTo>
                    <a:pt x="1071" y="782"/>
                    <a:pt x="931" y="965"/>
                    <a:pt x="807" y="1159"/>
                  </a:cubicBezTo>
                  <a:cubicBezTo>
                    <a:pt x="598" y="1487"/>
                    <a:pt x="423" y="1835"/>
                    <a:pt x="284" y="2200"/>
                  </a:cubicBezTo>
                  <a:cubicBezTo>
                    <a:pt x="185" y="2460"/>
                    <a:pt x="106" y="2728"/>
                    <a:pt x="49" y="3001"/>
                  </a:cubicBezTo>
                  <a:cubicBezTo>
                    <a:pt x="26" y="3108"/>
                    <a:pt x="10" y="3217"/>
                    <a:pt x="0" y="3326"/>
                  </a:cubicBezTo>
                  <a:cubicBezTo>
                    <a:pt x="0" y="3326"/>
                    <a:pt x="108" y="3267"/>
                    <a:pt x="279" y="3155"/>
                  </a:cubicBezTo>
                  <a:cubicBezTo>
                    <a:pt x="450" y="3043"/>
                    <a:pt x="683" y="2875"/>
                    <a:pt x="939" y="2669"/>
                  </a:cubicBezTo>
                  <a:cubicBezTo>
                    <a:pt x="1196" y="2462"/>
                    <a:pt x="1478" y="2211"/>
                    <a:pt x="1761" y="1947"/>
                  </a:cubicBezTo>
                  <a:cubicBezTo>
                    <a:pt x="1897" y="1826"/>
                    <a:pt x="2038" y="1698"/>
                    <a:pt x="2182" y="1569"/>
                  </a:cubicBezTo>
                  <a:cubicBezTo>
                    <a:pt x="2219" y="1535"/>
                    <a:pt x="2256" y="1505"/>
                    <a:pt x="2292" y="1478"/>
                  </a:cubicBezTo>
                  <a:lnTo>
                    <a:pt x="2292" y="1478"/>
                  </a:lnTo>
                  <a:cubicBezTo>
                    <a:pt x="2403" y="1576"/>
                    <a:pt x="2533" y="1710"/>
                    <a:pt x="2654" y="1835"/>
                  </a:cubicBezTo>
                  <a:cubicBezTo>
                    <a:pt x="2913" y="2108"/>
                    <a:pt x="3170" y="2382"/>
                    <a:pt x="3408" y="2609"/>
                  </a:cubicBezTo>
                  <a:cubicBezTo>
                    <a:pt x="3645" y="2837"/>
                    <a:pt x="3860" y="3024"/>
                    <a:pt x="4018" y="3154"/>
                  </a:cubicBezTo>
                  <a:cubicBezTo>
                    <a:pt x="4175" y="3282"/>
                    <a:pt x="4279" y="3350"/>
                    <a:pt x="4279" y="3350"/>
                  </a:cubicBezTo>
                  <a:cubicBezTo>
                    <a:pt x="4281" y="3240"/>
                    <a:pt x="4276" y="3131"/>
                    <a:pt x="4264" y="3022"/>
                  </a:cubicBezTo>
                  <a:cubicBezTo>
                    <a:pt x="4192" y="2350"/>
                    <a:pt x="3987" y="1699"/>
                    <a:pt x="3662" y="1109"/>
                  </a:cubicBezTo>
                  <a:cubicBezTo>
                    <a:pt x="3548" y="915"/>
                    <a:pt x="3433" y="718"/>
                    <a:pt x="3247" y="514"/>
                  </a:cubicBezTo>
                  <a:cubicBezTo>
                    <a:pt x="3143" y="388"/>
                    <a:pt x="3020" y="278"/>
                    <a:pt x="2884" y="187"/>
                  </a:cubicBezTo>
                  <a:cubicBezTo>
                    <a:pt x="2810" y="143"/>
                    <a:pt x="2732" y="107"/>
                    <a:pt x="2654" y="77"/>
                  </a:cubicBezTo>
                  <a:cubicBezTo>
                    <a:pt x="2614" y="61"/>
                    <a:pt x="2574" y="48"/>
                    <a:pt x="2533" y="37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5" y="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30;p69"/>
            <p:cNvSpPr/>
            <p:nvPr/>
          </p:nvSpPr>
          <p:spPr>
            <a:xfrm>
              <a:off x="-2356483" y="4480311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4" y="1389"/>
                  </a:moveTo>
                  <a:cubicBezTo>
                    <a:pt x="2358" y="1389"/>
                    <a:pt x="2357" y="1389"/>
                    <a:pt x="2354" y="1389"/>
                  </a:cubicBezTo>
                  <a:lnTo>
                    <a:pt x="2354" y="1389"/>
                  </a:lnTo>
                  <a:lnTo>
                    <a:pt x="2354" y="1389"/>
                  </a:lnTo>
                  <a:close/>
                  <a:moveTo>
                    <a:pt x="2365" y="1"/>
                  </a:moveTo>
                  <a:cubicBezTo>
                    <a:pt x="2309" y="1"/>
                    <a:pt x="2164" y="1"/>
                    <a:pt x="2186" y="1"/>
                  </a:cubicBezTo>
                  <a:lnTo>
                    <a:pt x="2173" y="4"/>
                  </a:lnTo>
                  <a:lnTo>
                    <a:pt x="2145" y="9"/>
                  </a:lnTo>
                  <a:lnTo>
                    <a:pt x="2036" y="36"/>
                  </a:lnTo>
                  <a:cubicBezTo>
                    <a:pt x="1967" y="56"/>
                    <a:pt x="1897" y="82"/>
                    <a:pt x="1831" y="112"/>
                  </a:cubicBezTo>
                  <a:lnTo>
                    <a:pt x="1713" y="183"/>
                  </a:lnTo>
                  <a:cubicBezTo>
                    <a:pt x="1641" y="225"/>
                    <a:pt x="1573" y="274"/>
                    <a:pt x="1511" y="328"/>
                  </a:cubicBezTo>
                  <a:cubicBezTo>
                    <a:pt x="1393" y="421"/>
                    <a:pt x="1307" y="517"/>
                    <a:pt x="1224" y="608"/>
                  </a:cubicBezTo>
                  <a:cubicBezTo>
                    <a:pt x="1071" y="781"/>
                    <a:pt x="932" y="964"/>
                    <a:pt x="807" y="1158"/>
                  </a:cubicBezTo>
                  <a:cubicBezTo>
                    <a:pt x="599" y="1486"/>
                    <a:pt x="423" y="1834"/>
                    <a:pt x="284" y="2199"/>
                  </a:cubicBezTo>
                  <a:cubicBezTo>
                    <a:pt x="185" y="2459"/>
                    <a:pt x="107" y="2729"/>
                    <a:pt x="49" y="3001"/>
                  </a:cubicBezTo>
                  <a:cubicBezTo>
                    <a:pt x="26" y="3109"/>
                    <a:pt x="10" y="3216"/>
                    <a:pt x="1" y="3325"/>
                  </a:cubicBezTo>
                  <a:cubicBezTo>
                    <a:pt x="1" y="3325"/>
                    <a:pt x="108" y="3269"/>
                    <a:pt x="279" y="3157"/>
                  </a:cubicBezTo>
                  <a:cubicBezTo>
                    <a:pt x="450" y="3045"/>
                    <a:pt x="682" y="2879"/>
                    <a:pt x="939" y="2671"/>
                  </a:cubicBezTo>
                  <a:cubicBezTo>
                    <a:pt x="1196" y="2464"/>
                    <a:pt x="1476" y="2213"/>
                    <a:pt x="1761" y="1949"/>
                  </a:cubicBezTo>
                  <a:cubicBezTo>
                    <a:pt x="1897" y="1828"/>
                    <a:pt x="2038" y="1700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3" y="1710"/>
                    <a:pt x="2654" y="1837"/>
                  </a:cubicBezTo>
                  <a:cubicBezTo>
                    <a:pt x="2913" y="2108"/>
                    <a:pt x="3169" y="2382"/>
                    <a:pt x="3406" y="2611"/>
                  </a:cubicBezTo>
                  <a:cubicBezTo>
                    <a:pt x="3645" y="2838"/>
                    <a:pt x="3860" y="3025"/>
                    <a:pt x="4018" y="3154"/>
                  </a:cubicBezTo>
                  <a:cubicBezTo>
                    <a:pt x="4175" y="3283"/>
                    <a:pt x="4280" y="3352"/>
                    <a:pt x="4280" y="3352"/>
                  </a:cubicBezTo>
                  <a:cubicBezTo>
                    <a:pt x="4281" y="3242"/>
                    <a:pt x="4275" y="3133"/>
                    <a:pt x="4263" y="3022"/>
                  </a:cubicBezTo>
                  <a:cubicBezTo>
                    <a:pt x="4234" y="2745"/>
                    <a:pt x="4181" y="2470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6"/>
                    <a:pt x="3433" y="719"/>
                    <a:pt x="3247" y="516"/>
                  </a:cubicBezTo>
                  <a:cubicBezTo>
                    <a:pt x="3143" y="390"/>
                    <a:pt x="3020" y="280"/>
                    <a:pt x="2884" y="188"/>
                  </a:cubicBezTo>
                  <a:cubicBezTo>
                    <a:pt x="2810" y="145"/>
                    <a:pt x="2733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3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31;p69"/>
            <p:cNvSpPr/>
            <p:nvPr/>
          </p:nvSpPr>
          <p:spPr>
            <a:xfrm>
              <a:off x="-1930697" y="4517969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3" y="0"/>
                  </a:moveTo>
                  <a:cubicBezTo>
                    <a:pt x="2353" y="0"/>
                    <a:pt x="2354" y="0"/>
                    <a:pt x="2354" y="0"/>
                  </a:cubicBezTo>
                  <a:lnTo>
                    <a:pt x="2354" y="0"/>
                  </a:lnTo>
                  <a:lnTo>
                    <a:pt x="2354" y="0"/>
                  </a:lnTo>
                  <a:close/>
                  <a:moveTo>
                    <a:pt x="2354" y="0"/>
                  </a:moveTo>
                  <a:lnTo>
                    <a:pt x="2355" y="0"/>
                  </a:lnTo>
                  <a:lnTo>
                    <a:pt x="2355" y="0"/>
                  </a:lnTo>
                  <a:cubicBezTo>
                    <a:pt x="2392" y="0"/>
                    <a:pt x="2405" y="0"/>
                    <a:pt x="2354" y="0"/>
                  </a:cubicBezTo>
                  <a:close/>
                  <a:moveTo>
                    <a:pt x="2355" y="0"/>
                  </a:moveTo>
                  <a:lnTo>
                    <a:pt x="2355" y="0"/>
                  </a:lnTo>
                  <a:cubicBezTo>
                    <a:pt x="2294" y="0"/>
                    <a:pt x="2167" y="1"/>
                    <a:pt x="2188" y="3"/>
                  </a:cubicBezTo>
                  <a:lnTo>
                    <a:pt x="2174" y="5"/>
                  </a:lnTo>
                  <a:lnTo>
                    <a:pt x="2147" y="9"/>
                  </a:lnTo>
                  <a:lnTo>
                    <a:pt x="2038" y="36"/>
                  </a:lnTo>
                  <a:cubicBezTo>
                    <a:pt x="1967" y="58"/>
                    <a:pt x="1899" y="83"/>
                    <a:pt x="1831" y="114"/>
                  </a:cubicBezTo>
                  <a:lnTo>
                    <a:pt x="1714" y="185"/>
                  </a:lnTo>
                  <a:cubicBezTo>
                    <a:pt x="1642" y="227"/>
                    <a:pt x="1575" y="276"/>
                    <a:pt x="1511" y="330"/>
                  </a:cubicBezTo>
                  <a:cubicBezTo>
                    <a:pt x="1395" y="424"/>
                    <a:pt x="1309" y="521"/>
                    <a:pt x="1224" y="612"/>
                  </a:cubicBezTo>
                  <a:cubicBezTo>
                    <a:pt x="1071" y="783"/>
                    <a:pt x="932" y="966"/>
                    <a:pt x="808" y="1159"/>
                  </a:cubicBezTo>
                  <a:cubicBezTo>
                    <a:pt x="599" y="1488"/>
                    <a:pt x="423" y="1836"/>
                    <a:pt x="284" y="2201"/>
                  </a:cubicBezTo>
                  <a:cubicBezTo>
                    <a:pt x="185" y="2461"/>
                    <a:pt x="107" y="2729"/>
                    <a:pt x="49" y="3003"/>
                  </a:cubicBezTo>
                  <a:cubicBezTo>
                    <a:pt x="27" y="3110"/>
                    <a:pt x="10" y="3219"/>
                    <a:pt x="1" y="3328"/>
                  </a:cubicBezTo>
                  <a:cubicBezTo>
                    <a:pt x="1" y="3328"/>
                    <a:pt x="110" y="3268"/>
                    <a:pt x="279" y="3156"/>
                  </a:cubicBezTo>
                  <a:cubicBezTo>
                    <a:pt x="450" y="3045"/>
                    <a:pt x="682" y="2879"/>
                    <a:pt x="939" y="2672"/>
                  </a:cubicBezTo>
                  <a:cubicBezTo>
                    <a:pt x="1197" y="2464"/>
                    <a:pt x="1478" y="2211"/>
                    <a:pt x="1761" y="1951"/>
                  </a:cubicBezTo>
                  <a:cubicBezTo>
                    <a:pt x="1897" y="1828"/>
                    <a:pt x="2038" y="1701"/>
                    <a:pt x="2182" y="1573"/>
                  </a:cubicBezTo>
                  <a:cubicBezTo>
                    <a:pt x="2219" y="1538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4" y="2110"/>
                    <a:pt x="3169" y="2381"/>
                    <a:pt x="3406" y="2611"/>
                  </a:cubicBezTo>
                  <a:cubicBezTo>
                    <a:pt x="3645" y="2840"/>
                    <a:pt x="3860" y="3026"/>
                    <a:pt x="4018" y="3154"/>
                  </a:cubicBezTo>
                  <a:cubicBezTo>
                    <a:pt x="4175" y="3285"/>
                    <a:pt x="4280" y="3353"/>
                    <a:pt x="4280" y="3353"/>
                  </a:cubicBezTo>
                  <a:cubicBezTo>
                    <a:pt x="4281" y="3242"/>
                    <a:pt x="4277" y="3133"/>
                    <a:pt x="4265" y="3024"/>
                  </a:cubicBezTo>
                  <a:cubicBezTo>
                    <a:pt x="4193" y="2352"/>
                    <a:pt x="3989" y="1701"/>
                    <a:pt x="3662" y="1110"/>
                  </a:cubicBezTo>
                  <a:cubicBezTo>
                    <a:pt x="3549" y="916"/>
                    <a:pt x="3434" y="719"/>
                    <a:pt x="3249" y="515"/>
                  </a:cubicBezTo>
                  <a:cubicBezTo>
                    <a:pt x="3144" y="389"/>
                    <a:pt x="3022" y="280"/>
                    <a:pt x="2886" y="188"/>
                  </a:cubicBezTo>
                  <a:cubicBezTo>
                    <a:pt x="2811" y="144"/>
                    <a:pt x="2734" y="106"/>
                    <a:pt x="2654" y="76"/>
                  </a:cubicBezTo>
                  <a:cubicBezTo>
                    <a:pt x="2615" y="61"/>
                    <a:pt x="2574" y="47"/>
                    <a:pt x="2535" y="36"/>
                  </a:cubicBezTo>
                  <a:lnTo>
                    <a:pt x="2475" y="20"/>
                  </a:lnTo>
                  <a:lnTo>
                    <a:pt x="2456" y="17"/>
                  </a:lnTo>
                  <a:lnTo>
                    <a:pt x="2376" y="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32;p69"/>
            <p:cNvSpPr/>
            <p:nvPr/>
          </p:nvSpPr>
          <p:spPr>
            <a:xfrm>
              <a:off x="-1890869" y="4411625"/>
              <a:ext cx="64953" cy="50873"/>
            </a:xfrm>
            <a:custGeom>
              <a:avLst/>
              <a:gdLst/>
              <a:ahLst/>
              <a:cxnLst/>
              <a:rect l="l" t="t" r="r" b="b"/>
              <a:pathLst>
                <a:path w="4281" h="3353" extrusionOk="0">
                  <a:moveTo>
                    <a:pt x="2365" y="1"/>
                  </a:moveTo>
                  <a:cubicBezTo>
                    <a:pt x="2308" y="1"/>
                    <a:pt x="2164" y="1"/>
                    <a:pt x="2186" y="1"/>
                  </a:cubicBezTo>
                  <a:lnTo>
                    <a:pt x="2172" y="4"/>
                  </a:lnTo>
                  <a:lnTo>
                    <a:pt x="2145" y="10"/>
                  </a:lnTo>
                  <a:lnTo>
                    <a:pt x="2036" y="36"/>
                  </a:lnTo>
                  <a:cubicBezTo>
                    <a:pt x="1965" y="57"/>
                    <a:pt x="1897" y="83"/>
                    <a:pt x="1830" y="113"/>
                  </a:cubicBezTo>
                  <a:lnTo>
                    <a:pt x="1712" y="186"/>
                  </a:lnTo>
                  <a:cubicBezTo>
                    <a:pt x="1640" y="227"/>
                    <a:pt x="1573" y="277"/>
                    <a:pt x="1509" y="331"/>
                  </a:cubicBezTo>
                  <a:cubicBezTo>
                    <a:pt x="1393" y="424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8"/>
                    <a:pt x="421" y="1836"/>
                    <a:pt x="283" y="2200"/>
                  </a:cubicBezTo>
                  <a:cubicBezTo>
                    <a:pt x="183" y="2461"/>
                    <a:pt x="106" y="2729"/>
                    <a:pt x="49" y="3001"/>
                  </a:cubicBezTo>
                  <a:cubicBezTo>
                    <a:pt x="26" y="3109"/>
                    <a:pt x="9" y="3218"/>
                    <a:pt x="0" y="3328"/>
                  </a:cubicBezTo>
                  <a:cubicBezTo>
                    <a:pt x="0" y="3328"/>
                    <a:pt x="108" y="3269"/>
                    <a:pt x="279" y="3157"/>
                  </a:cubicBezTo>
                  <a:cubicBezTo>
                    <a:pt x="450" y="3045"/>
                    <a:pt x="683" y="2877"/>
                    <a:pt x="939" y="2671"/>
                  </a:cubicBezTo>
                  <a:cubicBezTo>
                    <a:pt x="1196" y="2464"/>
                    <a:pt x="1476" y="2211"/>
                    <a:pt x="1761" y="1949"/>
                  </a:cubicBezTo>
                  <a:cubicBezTo>
                    <a:pt x="1897" y="1827"/>
                    <a:pt x="2038" y="1699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2" y="1712"/>
                    <a:pt x="2654" y="1837"/>
                  </a:cubicBezTo>
                  <a:cubicBezTo>
                    <a:pt x="2912" y="2110"/>
                    <a:pt x="3168" y="2382"/>
                    <a:pt x="3407" y="2611"/>
                  </a:cubicBezTo>
                  <a:cubicBezTo>
                    <a:pt x="3645" y="2839"/>
                    <a:pt x="3860" y="3027"/>
                    <a:pt x="4017" y="3156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2"/>
                    <a:pt x="4276" y="3131"/>
                    <a:pt x="4263" y="3022"/>
                  </a:cubicBezTo>
                  <a:cubicBezTo>
                    <a:pt x="4234" y="2744"/>
                    <a:pt x="4181" y="2468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5"/>
                    <a:pt x="3433" y="719"/>
                    <a:pt x="3247" y="516"/>
                  </a:cubicBezTo>
                  <a:cubicBezTo>
                    <a:pt x="3142" y="390"/>
                    <a:pt x="3020" y="281"/>
                    <a:pt x="2884" y="189"/>
                  </a:cubicBezTo>
                  <a:cubicBezTo>
                    <a:pt x="2811" y="145"/>
                    <a:pt x="2734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3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4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33;p69"/>
            <p:cNvSpPr/>
            <p:nvPr/>
          </p:nvSpPr>
          <p:spPr>
            <a:xfrm>
              <a:off x="-1754575" y="4473453"/>
              <a:ext cx="64953" cy="50858"/>
            </a:xfrm>
            <a:custGeom>
              <a:avLst/>
              <a:gdLst/>
              <a:ahLst/>
              <a:cxnLst/>
              <a:rect l="l" t="t" r="r" b="b"/>
              <a:pathLst>
                <a:path w="4281" h="3352" extrusionOk="0">
                  <a:moveTo>
                    <a:pt x="2352" y="1"/>
                  </a:moveTo>
                  <a:cubicBezTo>
                    <a:pt x="2353" y="1"/>
                    <a:pt x="2353" y="1"/>
                    <a:pt x="2354" y="1"/>
                  </a:cubicBezTo>
                  <a:lnTo>
                    <a:pt x="2354" y="1"/>
                  </a:lnTo>
                  <a:lnTo>
                    <a:pt x="2354" y="1"/>
                  </a:lnTo>
                  <a:close/>
                  <a:moveTo>
                    <a:pt x="2354" y="1"/>
                  </a:moveTo>
                  <a:lnTo>
                    <a:pt x="2357" y="1"/>
                  </a:lnTo>
                  <a:lnTo>
                    <a:pt x="2357" y="1"/>
                  </a:lnTo>
                  <a:cubicBezTo>
                    <a:pt x="2392" y="1"/>
                    <a:pt x="2404" y="1"/>
                    <a:pt x="2354" y="1"/>
                  </a:cubicBezTo>
                  <a:close/>
                  <a:moveTo>
                    <a:pt x="2451" y="1366"/>
                  </a:moveTo>
                  <a:cubicBezTo>
                    <a:pt x="2447" y="1369"/>
                    <a:pt x="2443" y="1372"/>
                    <a:pt x="2439" y="1374"/>
                  </a:cubicBezTo>
                  <a:lnTo>
                    <a:pt x="2439" y="1374"/>
                  </a:lnTo>
                  <a:lnTo>
                    <a:pt x="2451" y="1366"/>
                  </a:lnTo>
                  <a:close/>
                  <a:moveTo>
                    <a:pt x="2357" y="1"/>
                  </a:moveTo>
                  <a:cubicBezTo>
                    <a:pt x="2296" y="2"/>
                    <a:pt x="2166" y="2"/>
                    <a:pt x="2187" y="2"/>
                  </a:cubicBezTo>
                  <a:lnTo>
                    <a:pt x="2174" y="5"/>
                  </a:lnTo>
                  <a:lnTo>
                    <a:pt x="2145" y="11"/>
                  </a:lnTo>
                  <a:lnTo>
                    <a:pt x="2038" y="37"/>
                  </a:lnTo>
                  <a:cubicBezTo>
                    <a:pt x="1966" y="57"/>
                    <a:pt x="1897" y="83"/>
                    <a:pt x="1830" y="113"/>
                  </a:cubicBezTo>
                  <a:lnTo>
                    <a:pt x="1712" y="184"/>
                  </a:lnTo>
                  <a:cubicBezTo>
                    <a:pt x="1641" y="226"/>
                    <a:pt x="1573" y="276"/>
                    <a:pt x="1511" y="331"/>
                  </a:cubicBezTo>
                  <a:cubicBezTo>
                    <a:pt x="1393" y="423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7"/>
                    <a:pt x="421" y="1835"/>
                    <a:pt x="283" y="2200"/>
                  </a:cubicBezTo>
                  <a:cubicBezTo>
                    <a:pt x="184" y="2460"/>
                    <a:pt x="106" y="2728"/>
                    <a:pt x="49" y="3002"/>
                  </a:cubicBezTo>
                  <a:cubicBezTo>
                    <a:pt x="26" y="3108"/>
                    <a:pt x="9" y="3217"/>
                    <a:pt x="0" y="3326"/>
                  </a:cubicBezTo>
                  <a:cubicBezTo>
                    <a:pt x="0" y="3326"/>
                    <a:pt x="108" y="3267"/>
                    <a:pt x="279" y="3157"/>
                  </a:cubicBezTo>
                  <a:cubicBezTo>
                    <a:pt x="451" y="3045"/>
                    <a:pt x="681" y="2880"/>
                    <a:pt x="939" y="2672"/>
                  </a:cubicBezTo>
                  <a:cubicBezTo>
                    <a:pt x="1196" y="2465"/>
                    <a:pt x="1478" y="2214"/>
                    <a:pt x="1761" y="1952"/>
                  </a:cubicBezTo>
                  <a:cubicBezTo>
                    <a:pt x="1897" y="1829"/>
                    <a:pt x="2038" y="1701"/>
                    <a:pt x="2181" y="1573"/>
                  </a:cubicBezTo>
                  <a:cubicBezTo>
                    <a:pt x="2219" y="1539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2" y="2109"/>
                    <a:pt x="3170" y="2382"/>
                    <a:pt x="3407" y="2610"/>
                  </a:cubicBezTo>
                  <a:cubicBezTo>
                    <a:pt x="3645" y="2839"/>
                    <a:pt x="3857" y="3026"/>
                    <a:pt x="4017" y="3155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3"/>
                    <a:pt x="4276" y="3132"/>
                    <a:pt x="4263" y="3023"/>
                  </a:cubicBezTo>
                  <a:cubicBezTo>
                    <a:pt x="4191" y="2351"/>
                    <a:pt x="3986" y="1702"/>
                    <a:pt x="3662" y="1110"/>
                  </a:cubicBezTo>
                  <a:cubicBezTo>
                    <a:pt x="3548" y="916"/>
                    <a:pt x="3433" y="720"/>
                    <a:pt x="3247" y="517"/>
                  </a:cubicBezTo>
                  <a:cubicBezTo>
                    <a:pt x="3143" y="390"/>
                    <a:pt x="3020" y="281"/>
                    <a:pt x="2884" y="188"/>
                  </a:cubicBezTo>
                  <a:cubicBezTo>
                    <a:pt x="2810" y="145"/>
                    <a:pt x="2732" y="107"/>
                    <a:pt x="2654" y="76"/>
                  </a:cubicBezTo>
                  <a:cubicBezTo>
                    <a:pt x="2613" y="61"/>
                    <a:pt x="2572" y="48"/>
                    <a:pt x="2533" y="37"/>
                  </a:cubicBezTo>
                  <a:lnTo>
                    <a:pt x="2474" y="20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34;p69"/>
            <p:cNvSpPr/>
            <p:nvPr/>
          </p:nvSpPr>
          <p:spPr>
            <a:xfrm>
              <a:off x="-1635410" y="4521368"/>
              <a:ext cx="64605" cy="54302"/>
            </a:xfrm>
            <a:custGeom>
              <a:avLst/>
              <a:gdLst/>
              <a:ahLst/>
              <a:cxnLst/>
              <a:rect l="l" t="t" r="r" b="b"/>
              <a:pathLst>
                <a:path w="4258" h="3579" extrusionOk="0">
                  <a:moveTo>
                    <a:pt x="1997" y="1"/>
                  </a:moveTo>
                  <a:cubicBezTo>
                    <a:pt x="1996" y="1"/>
                    <a:pt x="1986" y="2"/>
                    <a:pt x="1962" y="5"/>
                  </a:cubicBezTo>
                  <a:lnTo>
                    <a:pt x="1965" y="5"/>
                  </a:lnTo>
                  <a:cubicBezTo>
                    <a:pt x="1985" y="2"/>
                    <a:pt x="1998" y="1"/>
                    <a:pt x="1997" y="1"/>
                  </a:cubicBezTo>
                  <a:close/>
                  <a:moveTo>
                    <a:pt x="1965" y="5"/>
                  </a:moveTo>
                  <a:cubicBezTo>
                    <a:pt x="1908" y="12"/>
                    <a:pt x="1792" y="26"/>
                    <a:pt x="1796" y="26"/>
                  </a:cubicBezTo>
                  <a:cubicBezTo>
                    <a:pt x="1796" y="26"/>
                    <a:pt x="1797" y="26"/>
                    <a:pt x="1798" y="26"/>
                  </a:cubicBezTo>
                  <a:lnTo>
                    <a:pt x="1798" y="26"/>
                  </a:lnTo>
                  <a:lnTo>
                    <a:pt x="1785" y="29"/>
                  </a:lnTo>
                  <a:lnTo>
                    <a:pt x="1759" y="38"/>
                  </a:lnTo>
                  <a:lnTo>
                    <a:pt x="1653" y="77"/>
                  </a:lnTo>
                  <a:cubicBezTo>
                    <a:pt x="1585" y="105"/>
                    <a:pt x="1520" y="138"/>
                    <a:pt x="1456" y="176"/>
                  </a:cubicBezTo>
                  <a:lnTo>
                    <a:pt x="1349" y="260"/>
                  </a:lnTo>
                  <a:cubicBezTo>
                    <a:pt x="1282" y="312"/>
                    <a:pt x="1220" y="368"/>
                    <a:pt x="1164" y="430"/>
                  </a:cubicBezTo>
                  <a:cubicBezTo>
                    <a:pt x="1057" y="534"/>
                    <a:pt x="983" y="640"/>
                    <a:pt x="911" y="740"/>
                  </a:cubicBezTo>
                  <a:cubicBezTo>
                    <a:pt x="778" y="926"/>
                    <a:pt x="660" y="1125"/>
                    <a:pt x="560" y="1332"/>
                  </a:cubicBezTo>
                  <a:cubicBezTo>
                    <a:pt x="388" y="1682"/>
                    <a:pt x="253" y="2048"/>
                    <a:pt x="158" y="2425"/>
                  </a:cubicBezTo>
                  <a:cubicBezTo>
                    <a:pt x="88" y="2696"/>
                    <a:pt x="41" y="2971"/>
                    <a:pt x="15" y="3248"/>
                  </a:cubicBezTo>
                  <a:cubicBezTo>
                    <a:pt x="5" y="3357"/>
                    <a:pt x="0" y="3468"/>
                    <a:pt x="5" y="3578"/>
                  </a:cubicBezTo>
                  <a:cubicBezTo>
                    <a:pt x="5" y="3578"/>
                    <a:pt x="103" y="3505"/>
                    <a:pt x="262" y="3375"/>
                  </a:cubicBezTo>
                  <a:cubicBezTo>
                    <a:pt x="420" y="3245"/>
                    <a:pt x="630" y="3053"/>
                    <a:pt x="862" y="2818"/>
                  </a:cubicBezTo>
                  <a:cubicBezTo>
                    <a:pt x="1093" y="2584"/>
                    <a:pt x="1344" y="2299"/>
                    <a:pt x="1596" y="2007"/>
                  </a:cubicBezTo>
                  <a:cubicBezTo>
                    <a:pt x="1718" y="1871"/>
                    <a:pt x="1842" y="1729"/>
                    <a:pt x="1971" y="1583"/>
                  </a:cubicBezTo>
                  <a:cubicBezTo>
                    <a:pt x="2003" y="1547"/>
                    <a:pt x="2036" y="1512"/>
                    <a:pt x="2071" y="1478"/>
                  </a:cubicBezTo>
                  <a:lnTo>
                    <a:pt x="2071" y="1478"/>
                  </a:lnTo>
                  <a:cubicBezTo>
                    <a:pt x="2193" y="1564"/>
                    <a:pt x="2336" y="1682"/>
                    <a:pt x="2472" y="1794"/>
                  </a:cubicBezTo>
                  <a:cubicBezTo>
                    <a:pt x="2760" y="2036"/>
                    <a:pt x="3047" y="2278"/>
                    <a:pt x="3307" y="2476"/>
                  </a:cubicBezTo>
                  <a:cubicBezTo>
                    <a:pt x="3569" y="2676"/>
                    <a:pt x="3805" y="2840"/>
                    <a:pt x="3976" y="2949"/>
                  </a:cubicBezTo>
                  <a:cubicBezTo>
                    <a:pt x="4146" y="3057"/>
                    <a:pt x="4258" y="3113"/>
                    <a:pt x="4258" y="3113"/>
                  </a:cubicBezTo>
                  <a:cubicBezTo>
                    <a:pt x="4247" y="3005"/>
                    <a:pt x="4229" y="2897"/>
                    <a:pt x="4205" y="2790"/>
                  </a:cubicBezTo>
                  <a:cubicBezTo>
                    <a:pt x="4144" y="2516"/>
                    <a:pt x="4061" y="2249"/>
                    <a:pt x="3955" y="1989"/>
                  </a:cubicBezTo>
                  <a:cubicBezTo>
                    <a:pt x="3807" y="1624"/>
                    <a:pt x="3618" y="1279"/>
                    <a:pt x="3389" y="958"/>
                  </a:cubicBezTo>
                  <a:cubicBezTo>
                    <a:pt x="3254" y="778"/>
                    <a:pt x="3118" y="595"/>
                    <a:pt x="2911" y="413"/>
                  </a:cubicBezTo>
                  <a:cubicBezTo>
                    <a:pt x="2793" y="301"/>
                    <a:pt x="2658" y="204"/>
                    <a:pt x="2513" y="130"/>
                  </a:cubicBezTo>
                  <a:cubicBezTo>
                    <a:pt x="2434" y="94"/>
                    <a:pt x="2352" y="67"/>
                    <a:pt x="2271" y="44"/>
                  </a:cubicBezTo>
                  <a:cubicBezTo>
                    <a:pt x="2230" y="33"/>
                    <a:pt x="2187" y="24"/>
                    <a:pt x="2147" y="18"/>
                  </a:cubicBezTo>
                  <a:lnTo>
                    <a:pt x="2086" y="9"/>
                  </a:lnTo>
                  <a:lnTo>
                    <a:pt x="2066" y="8"/>
                  </a:lnTo>
                  <a:lnTo>
                    <a:pt x="1985" y="5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35;p69"/>
            <p:cNvSpPr/>
            <p:nvPr/>
          </p:nvSpPr>
          <p:spPr>
            <a:xfrm>
              <a:off x="-1592017" y="4428194"/>
              <a:ext cx="64620" cy="54257"/>
            </a:xfrm>
            <a:custGeom>
              <a:avLst/>
              <a:gdLst/>
              <a:ahLst/>
              <a:cxnLst/>
              <a:rect l="l" t="t" r="r" b="b"/>
              <a:pathLst>
                <a:path w="4259" h="3576" extrusionOk="0">
                  <a:moveTo>
                    <a:pt x="1998" y="0"/>
                  </a:moveTo>
                  <a:cubicBezTo>
                    <a:pt x="1991" y="0"/>
                    <a:pt x="1792" y="23"/>
                    <a:pt x="1797" y="23"/>
                  </a:cubicBezTo>
                  <a:cubicBezTo>
                    <a:pt x="1797" y="23"/>
                    <a:pt x="1798" y="23"/>
                    <a:pt x="1799" y="23"/>
                  </a:cubicBezTo>
                  <a:lnTo>
                    <a:pt x="1799" y="23"/>
                  </a:lnTo>
                  <a:lnTo>
                    <a:pt x="1785" y="28"/>
                  </a:lnTo>
                  <a:lnTo>
                    <a:pt x="1760" y="37"/>
                  </a:lnTo>
                  <a:lnTo>
                    <a:pt x="1655" y="75"/>
                  </a:lnTo>
                  <a:cubicBezTo>
                    <a:pt x="1587" y="103"/>
                    <a:pt x="1521" y="137"/>
                    <a:pt x="1457" y="175"/>
                  </a:cubicBezTo>
                  <a:lnTo>
                    <a:pt x="1350" y="259"/>
                  </a:lnTo>
                  <a:cubicBezTo>
                    <a:pt x="1283" y="309"/>
                    <a:pt x="1221" y="365"/>
                    <a:pt x="1165" y="427"/>
                  </a:cubicBezTo>
                  <a:cubicBezTo>
                    <a:pt x="1059" y="532"/>
                    <a:pt x="983" y="639"/>
                    <a:pt x="912" y="738"/>
                  </a:cubicBezTo>
                  <a:cubicBezTo>
                    <a:pt x="779" y="925"/>
                    <a:pt x="661" y="1124"/>
                    <a:pt x="561" y="1329"/>
                  </a:cubicBezTo>
                  <a:cubicBezTo>
                    <a:pt x="390" y="1679"/>
                    <a:pt x="254" y="2047"/>
                    <a:pt x="158" y="2424"/>
                  </a:cubicBezTo>
                  <a:cubicBezTo>
                    <a:pt x="90" y="2695"/>
                    <a:pt x="42" y="2970"/>
                    <a:pt x="16" y="3247"/>
                  </a:cubicBezTo>
                  <a:cubicBezTo>
                    <a:pt x="5" y="3356"/>
                    <a:pt x="1" y="3467"/>
                    <a:pt x="4" y="3576"/>
                  </a:cubicBezTo>
                  <a:cubicBezTo>
                    <a:pt x="4" y="3576"/>
                    <a:pt x="107" y="3506"/>
                    <a:pt x="263" y="3376"/>
                  </a:cubicBezTo>
                  <a:cubicBezTo>
                    <a:pt x="420" y="3246"/>
                    <a:pt x="632" y="3052"/>
                    <a:pt x="864" y="2817"/>
                  </a:cubicBezTo>
                  <a:cubicBezTo>
                    <a:pt x="1095" y="2583"/>
                    <a:pt x="1346" y="2300"/>
                    <a:pt x="1598" y="2008"/>
                  </a:cubicBezTo>
                  <a:cubicBezTo>
                    <a:pt x="1719" y="1871"/>
                    <a:pt x="1844" y="1729"/>
                    <a:pt x="1973" y="1584"/>
                  </a:cubicBezTo>
                  <a:cubicBezTo>
                    <a:pt x="2006" y="1545"/>
                    <a:pt x="2041" y="1510"/>
                    <a:pt x="2073" y="1479"/>
                  </a:cubicBezTo>
                  <a:lnTo>
                    <a:pt x="2073" y="1479"/>
                  </a:lnTo>
                  <a:cubicBezTo>
                    <a:pt x="2192" y="1563"/>
                    <a:pt x="2337" y="1683"/>
                    <a:pt x="2473" y="1794"/>
                  </a:cubicBezTo>
                  <a:cubicBezTo>
                    <a:pt x="2760" y="2035"/>
                    <a:pt x="3046" y="2277"/>
                    <a:pt x="3308" y="2477"/>
                  </a:cubicBezTo>
                  <a:cubicBezTo>
                    <a:pt x="3570" y="2677"/>
                    <a:pt x="3803" y="2838"/>
                    <a:pt x="3977" y="2947"/>
                  </a:cubicBezTo>
                  <a:cubicBezTo>
                    <a:pt x="4148" y="3058"/>
                    <a:pt x="4259" y="3114"/>
                    <a:pt x="4259" y="3114"/>
                  </a:cubicBezTo>
                  <a:cubicBezTo>
                    <a:pt x="4248" y="3005"/>
                    <a:pt x="4231" y="2896"/>
                    <a:pt x="4206" y="2789"/>
                  </a:cubicBezTo>
                  <a:cubicBezTo>
                    <a:pt x="4059" y="2130"/>
                    <a:pt x="3782" y="1507"/>
                    <a:pt x="3390" y="957"/>
                  </a:cubicBezTo>
                  <a:cubicBezTo>
                    <a:pt x="3257" y="777"/>
                    <a:pt x="3120" y="594"/>
                    <a:pt x="2913" y="414"/>
                  </a:cubicBezTo>
                  <a:cubicBezTo>
                    <a:pt x="2793" y="302"/>
                    <a:pt x="2659" y="206"/>
                    <a:pt x="2513" y="129"/>
                  </a:cubicBezTo>
                  <a:cubicBezTo>
                    <a:pt x="2436" y="94"/>
                    <a:pt x="2355" y="66"/>
                    <a:pt x="2271" y="44"/>
                  </a:cubicBezTo>
                  <a:cubicBezTo>
                    <a:pt x="2230" y="34"/>
                    <a:pt x="2188" y="25"/>
                    <a:pt x="2147" y="19"/>
                  </a:cubicBezTo>
                  <a:lnTo>
                    <a:pt x="2087" y="10"/>
                  </a:lnTo>
                  <a:lnTo>
                    <a:pt x="2067" y="8"/>
                  </a:lnTo>
                  <a:lnTo>
                    <a:pt x="1985" y="5"/>
                  </a:lnTo>
                  <a:lnTo>
                    <a:pt x="1963" y="5"/>
                  </a:lnTo>
                  <a:cubicBezTo>
                    <a:pt x="1990" y="2"/>
                    <a:pt x="2000" y="0"/>
                    <a:pt x="199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36;p69"/>
            <p:cNvSpPr/>
            <p:nvPr/>
          </p:nvSpPr>
          <p:spPr>
            <a:xfrm>
              <a:off x="-1470591" y="4456126"/>
              <a:ext cx="63573" cy="58262"/>
            </a:xfrm>
            <a:custGeom>
              <a:avLst/>
              <a:gdLst/>
              <a:ahLst/>
              <a:cxnLst/>
              <a:rect l="l" t="t" r="r" b="b"/>
              <a:pathLst>
                <a:path w="4190" h="3840" extrusionOk="0">
                  <a:moveTo>
                    <a:pt x="1577" y="0"/>
                  </a:moveTo>
                  <a:lnTo>
                    <a:pt x="1556" y="3"/>
                  </a:lnTo>
                  <a:lnTo>
                    <a:pt x="1476" y="12"/>
                  </a:lnTo>
                  <a:lnTo>
                    <a:pt x="1455" y="14"/>
                  </a:lnTo>
                  <a:lnTo>
                    <a:pt x="1453" y="14"/>
                  </a:lnTo>
                  <a:cubicBezTo>
                    <a:pt x="1477" y="7"/>
                    <a:pt x="1487" y="4"/>
                    <a:pt x="1487" y="4"/>
                  </a:cubicBezTo>
                  <a:lnTo>
                    <a:pt x="1487" y="4"/>
                  </a:lnTo>
                  <a:cubicBezTo>
                    <a:pt x="1486" y="4"/>
                    <a:pt x="1289" y="58"/>
                    <a:pt x="1292" y="58"/>
                  </a:cubicBezTo>
                  <a:cubicBezTo>
                    <a:pt x="1292" y="58"/>
                    <a:pt x="1293" y="58"/>
                    <a:pt x="1294" y="58"/>
                  </a:cubicBezTo>
                  <a:lnTo>
                    <a:pt x="1294" y="58"/>
                  </a:lnTo>
                  <a:lnTo>
                    <a:pt x="1281" y="64"/>
                  </a:lnTo>
                  <a:lnTo>
                    <a:pt x="1256" y="77"/>
                  </a:lnTo>
                  <a:lnTo>
                    <a:pt x="1160" y="132"/>
                  </a:lnTo>
                  <a:cubicBezTo>
                    <a:pt x="1096" y="170"/>
                    <a:pt x="1035" y="212"/>
                    <a:pt x="979" y="259"/>
                  </a:cubicBezTo>
                  <a:lnTo>
                    <a:pt x="884" y="359"/>
                  </a:lnTo>
                  <a:cubicBezTo>
                    <a:pt x="827" y="418"/>
                    <a:pt x="774" y="483"/>
                    <a:pt x="728" y="552"/>
                  </a:cubicBezTo>
                  <a:cubicBezTo>
                    <a:pt x="639" y="674"/>
                    <a:pt x="580" y="789"/>
                    <a:pt x="524" y="898"/>
                  </a:cubicBezTo>
                  <a:cubicBezTo>
                    <a:pt x="410" y="1119"/>
                    <a:pt x="335" y="1330"/>
                    <a:pt x="267" y="1536"/>
                  </a:cubicBezTo>
                  <a:cubicBezTo>
                    <a:pt x="150" y="1907"/>
                    <a:pt x="71" y="2290"/>
                    <a:pt x="32" y="2678"/>
                  </a:cubicBezTo>
                  <a:cubicBezTo>
                    <a:pt x="5" y="2956"/>
                    <a:pt x="0" y="3235"/>
                    <a:pt x="17" y="3513"/>
                  </a:cubicBezTo>
                  <a:cubicBezTo>
                    <a:pt x="23" y="3624"/>
                    <a:pt x="35" y="3732"/>
                    <a:pt x="55" y="3840"/>
                  </a:cubicBezTo>
                  <a:cubicBezTo>
                    <a:pt x="55" y="3840"/>
                    <a:pt x="142" y="3755"/>
                    <a:pt x="279" y="3604"/>
                  </a:cubicBezTo>
                  <a:cubicBezTo>
                    <a:pt x="415" y="3451"/>
                    <a:pt x="593" y="3230"/>
                    <a:pt x="787" y="2962"/>
                  </a:cubicBezTo>
                  <a:cubicBezTo>
                    <a:pt x="981" y="2694"/>
                    <a:pt x="1187" y="2378"/>
                    <a:pt x="1391" y="2051"/>
                  </a:cubicBezTo>
                  <a:cubicBezTo>
                    <a:pt x="1493" y="1897"/>
                    <a:pt x="1594" y="1738"/>
                    <a:pt x="1698" y="1576"/>
                  </a:cubicBezTo>
                  <a:cubicBezTo>
                    <a:pt x="1725" y="1534"/>
                    <a:pt x="1753" y="1494"/>
                    <a:pt x="1783" y="1455"/>
                  </a:cubicBezTo>
                  <a:lnTo>
                    <a:pt x="1783" y="1455"/>
                  </a:lnTo>
                  <a:cubicBezTo>
                    <a:pt x="1915" y="1521"/>
                    <a:pt x="2075" y="1616"/>
                    <a:pt x="2227" y="1707"/>
                  </a:cubicBezTo>
                  <a:cubicBezTo>
                    <a:pt x="2548" y="1901"/>
                    <a:pt x="2865" y="2098"/>
                    <a:pt x="3154" y="2255"/>
                  </a:cubicBezTo>
                  <a:cubicBezTo>
                    <a:pt x="3444" y="2414"/>
                    <a:pt x="3699" y="2540"/>
                    <a:pt x="3887" y="2622"/>
                  </a:cubicBezTo>
                  <a:cubicBezTo>
                    <a:pt x="4072" y="2705"/>
                    <a:pt x="4190" y="2744"/>
                    <a:pt x="4190" y="2744"/>
                  </a:cubicBezTo>
                  <a:cubicBezTo>
                    <a:pt x="4162" y="2637"/>
                    <a:pt x="4129" y="2532"/>
                    <a:pt x="4088" y="2431"/>
                  </a:cubicBezTo>
                  <a:cubicBezTo>
                    <a:pt x="3843" y="1801"/>
                    <a:pt x="3475" y="1228"/>
                    <a:pt x="3008" y="742"/>
                  </a:cubicBezTo>
                  <a:cubicBezTo>
                    <a:pt x="2847" y="584"/>
                    <a:pt x="2685" y="424"/>
                    <a:pt x="2452" y="276"/>
                  </a:cubicBezTo>
                  <a:cubicBezTo>
                    <a:pt x="2317" y="182"/>
                    <a:pt x="2172" y="108"/>
                    <a:pt x="2016" y="56"/>
                  </a:cubicBezTo>
                  <a:cubicBezTo>
                    <a:pt x="1935" y="32"/>
                    <a:pt x="1850" y="17"/>
                    <a:pt x="1763" y="8"/>
                  </a:cubicBezTo>
                  <a:cubicBezTo>
                    <a:pt x="1721" y="3"/>
                    <a:pt x="1679" y="0"/>
                    <a:pt x="163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37;p69"/>
            <p:cNvSpPr/>
            <p:nvPr/>
          </p:nvSpPr>
          <p:spPr>
            <a:xfrm>
              <a:off x="-1334024" y="4488231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9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8" y="1390"/>
                    <a:pt x="1417" y="1390"/>
                  </a:cubicBezTo>
                  <a:cubicBezTo>
                    <a:pt x="1417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9"/>
                    <a:pt x="1422" y="1388"/>
                  </a:cubicBezTo>
                  <a:close/>
                  <a:moveTo>
                    <a:pt x="1410" y="1393"/>
                  </a:moveTo>
                  <a:lnTo>
                    <a:pt x="1410" y="1393"/>
                  </a:lnTo>
                  <a:cubicBezTo>
                    <a:pt x="1410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7" y="1400"/>
                    <a:pt x="1389" y="1404"/>
                    <a:pt x="1389" y="1404"/>
                  </a:cubicBezTo>
                  <a:cubicBezTo>
                    <a:pt x="1389" y="1404"/>
                    <a:pt x="1395" y="1401"/>
                    <a:pt x="1410" y="1393"/>
                  </a:cubicBezTo>
                  <a:close/>
                  <a:moveTo>
                    <a:pt x="1388" y="0"/>
                  </a:moveTo>
                  <a:cubicBezTo>
                    <a:pt x="1354" y="0"/>
                    <a:pt x="1321" y="2"/>
                    <a:pt x="1287" y="5"/>
                  </a:cubicBezTo>
                  <a:cubicBezTo>
                    <a:pt x="1245" y="6"/>
                    <a:pt x="1202" y="12"/>
                    <a:pt x="1161" y="17"/>
                  </a:cubicBezTo>
                  <a:lnTo>
                    <a:pt x="1101" y="27"/>
                  </a:lnTo>
                  <a:lnTo>
                    <a:pt x="1083" y="33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1006" y="51"/>
                    <a:pt x="1015" y="46"/>
                    <a:pt x="1015" y="46"/>
                  </a:cubicBezTo>
                  <a:lnTo>
                    <a:pt x="1015" y="46"/>
                  </a:lnTo>
                  <a:cubicBezTo>
                    <a:pt x="1013" y="46"/>
                    <a:pt x="828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6"/>
                  </a:lnTo>
                  <a:cubicBezTo>
                    <a:pt x="657" y="274"/>
                    <a:pt x="604" y="325"/>
                    <a:pt x="557" y="381"/>
                  </a:cubicBezTo>
                  <a:lnTo>
                    <a:pt x="482" y="496"/>
                  </a:lnTo>
                  <a:cubicBezTo>
                    <a:pt x="433" y="565"/>
                    <a:pt x="392" y="637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2"/>
                    <a:pt x="67" y="1760"/>
                  </a:cubicBezTo>
                  <a:cubicBezTo>
                    <a:pt x="14" y="2146"/>
                    <a:pt x="0" y="2537"/>
                    <a:pt x="28" y="2924"/>
                  </a:cubicBezTo>
                  <a:cubicBezTo>
                    <a:pt x="47" y="3203"/>
                    <a:pt x="88" y="3480"/>
                    <a:pt x="150" y="3751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5" y="3969"/>
                    <a:pt x="423" y="3795"/>
                  </a:cubicBezTo>
                  <a:cubicBezTo>
                    <a:pt x="532" y="3622"/>
                    <a:pt x="671" y="3372"/>
                    <a:pt x="819" y="3077"/>
                  </a:cubicBezTo>
                  <a:cubicBezTo>
                    <a:pt x="966" y="2782"/>
                    <a:pt x="1116" y="2434"/>
                    <a:pt x="1263" y="2078"/>
                  </a:cubicBezTo>
                  <a:cubicBezTo>
                    <a:pt x="1335" y="1910"/>
                    <a:pt x="1410" y="1736"/>
                    <a:pt x="1485" y="1559"/>
                  </a:cubicBezTo>
                  <a:cubicBezTo>
                    <a:pt x="1504" y="1515"/>
                    <a:pt x="1525" y="1471"/>
                    <a:pt x="1547" y="1427"/>
                  </a:cubicBezTo>
                  <a:lnTo>
                    <a:pt x="1547" y="1427"/>
                  </a:lnTo>
                  <a:cubicBezTo>
                    <a:pt x="1690" y="1470"/>
                    <a:pt x="1863" y="1539"/>
                    <a:pt x="2026" y="1601"/>
                  </a:cubicBezTo>
                  <a:cubicBezTo>
                    <a:pt x="2375" y="1739"/>
                    <a:pt x="2723" y="1880"/>
                    <a:pt x="3034" y="1987"/>
                  </a:cubicBezTo>
                  <a:cubicBezTo>
                    <a:pt x="3344" y="2096"/>
                    <a:pt x="3618" y="2177"/>
                    <a:pt x="3816" y="2226"/>
                  </a:cubicBezTo>
                  <a:cubicBezTo>
                    <a:pt x="4013" y="2278"/>
                    <a:pt x="4135" y="2296"/>
                    <a:pt x="4135" y="2296"/>
                  </a:cubicBezTo>
                  <a:cubicBezTo>
                    <a:pt x="4092" y="2196"/>
                    <a:pt x="4040" y="2098"/>
                    <a:pt x="3984" y="2004"/>
                  </a:cubicBezTo>
                  <a:cubicBezTo>
                    <a:pt x="3840" y="1763"/>
                    <a:pt x="3678" y="1536"/>
                    <a:pt x="3497" y="1323"/>
                  </a:cubicBezTo>
                  <a:cubicBezTo>
                    <a:pt x="3242" y="1023"/>
                    <a:pt x="2953" y="754"/>
                    <a:pt x="2637" y="519"/>
                  </a:cubicBezTo>
                  <a:cubicBezTo>
                    <a:pt x="2452" y="391"/>
                    <a:pt x="2265" y="260"/>
                    <a:pt x="2012" y="153"/>
                  </a:cubicBezTo>
                  <a:cubicBezTo>
                    <a:pt x="1864" y="83"/>
                    <a:pt x="1706" y="35"/>
                    <a:pt x="1544" y="9"/>
                  </a:cubicBezTo>
                  <a:cubicBezTo>
                    <a:pt x="1492" y="4"/>
                    <a:pt x="1440" y="0"/>
                    <a:pt x="138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38;p69"/>
            <p:cNvSpPr/>
            <p:nvPr/>
          </p:nvSpPr>
          <p:spPr>
            <a:xfrm>
              <a:off x="-1320156" y="4379293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571" y="1319"/>
                  </a:moveTo>
                  <a:lnTo>
                    <a:pt x="1571" y="1319"/>
                  </a:lnTo>
                  <a:cubicBezTo>
                    <a:pt x="1571" y="1319"/>
                    <a:pt x="1570" y="1319"/>
                    <a:pt x="1569" y="1319"/>
                  </a:cubicBezTo>
                  <a:lnTo>
                    <a:pt x="1569" y="1319"/>
                  </a:lnTo>
                  <a:cubicBezTo>
                    <a:pt x="1570" y="1319"/>
                    <a:pt x="1571" y="1319"/>
                    <a:pt x="1571" y="1319"/>
                  </a:cubicBezTo>
                  <a:close/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8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8"/>
                    <a:pt x="1422" y="1388"/>
                  </a:cubicBezTo>
                  <a:close/>
                  <a:moveTo>
                    <a:pt x="1411" y="1393"/>
                  </a:moveTo>
                  <a:lnTo>
                    <a:pt x="1411" y="1393"/>
                  </a:lnTo>
                  <a:cubicBezTo>
                    <a:pt x="1411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8" y="1399"/>
                    <a:pt x="1390" y="1403"/>
                    <a:pt x="1390" y="1403"/>
                  </a:cubicBezTo>
                  <a:cubicBezTo>
                    <a:pt x="1389" y="1403"/>
                    <a:pt x="1396" y="1400"/>
                    <a:pt x="1411" y="1393"/>
                  </a:cubicBezTo>
                  <a:close/>
                  <a:moveTo>
                    <a:pt x="1392" y="1"/>
                  </a:moveTo>
                  <a:cubicBezTo>
                    <a:pt x="1357" y="1"/>
                    <a:pt x="1323" y="2"/>
                    <a:pt x="1289" y="4"/>
                  </a:cubicBezTo>
                  <a:cubicBezTo>
                    <a:pt x="1246" y="6"/>
                    <a:pt x="1204" y="12"/>
                    <a:pt x="1163" y="18"/>
                  </a:cubicBezTo>
                  <a:lnTo>
                    <a:pt x="1102" y="28"/>
                  </a:lnTo>
                  <a:lnTo>
                    <a:pt x="1083" y="33"/>
                  </a:lnTo>
                  <a:lnTo>
                    <a:pt x="1006" y="56"/>
                  </a:lnTo>
                  <a:lnTo>
                    <a:pt x="986" y="62"/>
                  </a:lnTo>
                  <a:lnTo>
                    <a:pt x="984" y="62"/>
                  </a:lnTo>
                  <a:cubicBezTo>
                    <a:pt x="1007" y="51"/>
                    <a:pt x="1016" y="47"/>
                    <a:pt x="1016" y="47"/>
                  </a:cubicBezTo>
                  <a:lnTo>
                    <a:pt x="1016" y="47"/>
                  </a:lnTo>
                  <a:cubicBezTo>
                    <a:pt x="1015" y="47"/>
                    <a:pt x="830" y="132"/>
                    <a:pt x="832" y="132"/>
                  </a:cubicBezTo>
                  <a:cubicBezTo>
                    <a:pt x="833" y="132"/>
                    <a:pt x="833" y="132"/>
                    <a:pt x="835" y="131"/>
                  </a:cubicBezTo>
                  <a:lnTo>
                    <a:pt x="835" y="131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5"/>
                  </a:lnTo>
                  <a:cubicBezTo>
                    <a:pt x="657" y="274"/>
                    <a:pt x="606" y="327"/>
                    <a:pt x="558" y="383"/>
                  </a:cubicBezTo>
                  <a:lnTo>
                    <a:pt x="482" y="496"/>
                  </a:lnTo>
                  <a:cubicBezTo>
                    <a:pt x="433" y="564"/>
                    <a:pt x="393" y="637"/>
                    <a:pt x="359" y="713"/>
                  </a:cubicBezTo>
                  <a:cubicBezTo>
                    <a:pt x="291" y="847"/>
                    <a:pt x="253" y="971"/>
                    <a:pt x="216" y="1088"/>
                  </a:cubicBezTo>
                  <a:cubicBezTo>
                    <a:pt x="147" y="1307"/>
                    <a:pt x="99" y="1533"/>
                    <a:pt x="69" y="1760"/>
                  </a:cubicBezTo>
                  <a:cubicBezTo>
                    <a:pt x="14" y="2146"/>
                    <a:pt x="1" y="2536"/>
                    <a:pt x="28" y="2925"/>
                  </a:cubicBezTo>
                  <a:cubicBezTo>
                    <a:pt x="48" y="3202"/>
                    <a:pt x="88" y="3479"/>
                    <a:pt x="150" y="3750"/>
                  </a:cubicBezTo>
                  <a:cubicBezTo>
                    <a:pt x="175" y="3858"/>
                    <a:pt x="205" y="3964"/>
                    <a:pt x="243" y="4067"/>
                  </a:cubicBezTo>
                  <a:cubicBezTo>
                    <a:pt x="243" y="4067"/>
                    <a:pt x="315" y="3968"/>
                    <a:pt x="424" y="3794"/>
                  </a:cubicBezTo>
                  <a:cubicBezTo>
                    <a:pt x="533" y="3622"/>
                    <a:pt x="673" y="3372"/>
                    <a:pt x="819" y="3077"/>
                  </a:cubicBezTo>
                  <a:cubicBezTo>
                    <a:pt x="966" y="2782"/>
                    <a:pt x="1116" y="2435"/>
                    <a:pt x="1264" y="2078"/>
                  </a:cubicBezTo>
                  <a:cubicBezTo>
                    <a:pt x="1337" y="1910"/>
                    <a:pt x="1410" y="1736"/>
                    <a:pt x="1487" y="1559"/>
                  </a:cubicBezTo>
                  <a:cubicBezTo>
                    <a:pt x="1507" y="1512"/>
                    <a:pt x="1529" y="1468"/>
                    <a:pt x="1550" y="1427"/>
                  </a:cubicBezTo>
                  <a:lnTo>
                    <a:pt x="1550" y="1427"/>
                  </a:lnTo>
                  <a:cubicBezTo>
                    <a:pt x="1693" y="1470"/>
                    <a:pt x="1866" y="1539"/>
                    <a:pt x="2027" y="1601"/>
                  </a:cubicBezTo>
                  <a:cubicBezTo>
                    <a:pt x="2377" y="1739"/>
                    <a:pt x="2725" y="1880"/>
                    <a:pt x="3035" y="1987"/>
                  </a:cubicBezTo>
                  <a:cubicBezTo>
                    <a:pt x="3346" y="2096"/>
                    <a:pt x="3620" y="2176"/>
                    <a:pt x="3816" y="2226"/>
                  </a:cubicBezTo>
                  <a:cubicBezTo>
                    <a:pt x="4015" y="2278"/>
                    <a:pt x="4136" y="2296"/>
                    <a:pt x="4136" y="2296"/>
                  </a:cubicBezTo>
                  <a:cubicBezTo>
                    <a:pt x="4092" y="2196"/>
                    <a:pt x="4042" y="2097"/>
                    <a:pt x="3984" y="2004"/>
                  </a:cubicBezTo>
                  <a:cubicBezTo>
                    <a:pt x="3842" y="1763"/>
                    <a:pt x="3679" y="1536"/>
                    <a:pt x="3497" y="1323"/>
                  </a:cubicBezTo>
                  <a:cubicBezTo>
                    <a:pt x="3243" y="1023"/>
                    <a:pt x="2954" y="752"/>
                    <a:pt x="2637" y="519"/>
                  </a:cubicBezTo>
                  <a:cubicBezTo>
                    <a:pt x="2453" y="390"/>
                    <a:pt x="2266" y="260"/>
                    <a:pt x="2012" y="153"/>
                  </a:cubicBezTo>
                  <a:cubicBezTo>
                    <a:pt x="1864" y="84"/>
                    <a:pt x="1706" y="36"/>
                    <a:pt x="1546" y="9"/>
                  </a:cubicBezTo>
                  <a:cubicBezTo>
                    <a:pt x="1494" y="3"/>
                    <a:pt x="1443" y="1"/>
                    <a:pt x="139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39;p69"/>
            <p:cNvSpPr/>
            <p:nvPr/>
          </p:nvSpPr>
          <p:spPr>
            <a:xfrm>
              <a:off x="-1199337" y="4433929"/>
              <a:ext cx="62784" cy="61722"/>
            </a:xfrm>
            <a:custGeom>
              <a:avLst/>
              <a:gdLst/>
              <a:ahLst/>
              <a:cxnLst/>
              <a:rect l="l" t="t" r="r" b="b"/>
              <a:pathLst>
                <a:path w="4138" h="4068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1"/>
                  </a:cubicBezTo>
                  <a:lnTo>
                    <a:pt x="983" y="61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644" y="1259"/>
                  </a:moveTo>
                  <a:cubicBezTo>
                    <a:pt x="1642" y="1263"/>
                    <a:pt x="1640" y="1266"/>
                    <a:pt x="1638" y="1270"/>
                  </a:cubicBezTo>
                  <a:lnTo>
                    <a:pt x="1638" y="1270"/>
                  </a:lnTo>
                  <a:lnTo>
                    <a:pt x="1644" y="1259"/>
                  </a:lnTo>
                  <a:close/>
                  <a:moveTo>
                    <a:pt x="1571" y="1320"/>
                  </a:moveTo>
                  <a:lnTo>
                    <a:pt x="1571" y="1320"/>
                  </a:lnTo>
                  <a:cubicBezTo>
                    <a:pt x="1571" y="1320"/>
                    <a:pt x="1570" y="1320"/>
                    <a:pt x="1569" y="1321"/>
                  </a:cubicBezTo>
                  <a:lnTo>
                    <a:pt x="1569" y="1321"/>
                  </a:lnTo>
                  <a:cubicBezTo>
                    <a:pt x="1570" y="1320"/>
                    <a:pt x="1571" y="1320"/>
                    <a:pt x="1571" y="1320"/>
                  </a:cubicBezTo>
                  <a:close/>
                  <a:moveTo>
                    <a:pt x="1424" y="1389"/>
                  </a:moveTo>
                  <a:lnTo>
                    <a:pt x="1424" y="1389"/>
                  </a:lnTo>
                  <a:cubicBezTo>
                    <a:pt x="1422" y="1389"/>
                    <a:pt x="1421" y="1390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8" y="1391"/>
                    <a:pt x="1418" y="1391"/>
                  </a:cubicBezTo>
                  <a:cubicBezTo>
                    <a:pt x="1418" y="1391"/>
                    <a:pt x="1417" y="1391"/>
                    <a:pt x="1417" y="1391"/>
                  </a:cubicBezTo>
                  <a:lnTo>
                    <a:pt x="1417" y="1391"/>
                  </a:lnTo>
                  <a:cubicBezTo>
                    <a:pt x="1419" y="1390"/>
                    <a:pt x="1420" y="1390"/>
                    <a:pt x="1422" y="1389"/>
                  </a:cubicBezTo>
                  <a:lnTo>
                    <a:pt x="1423" y="1389"/>
                  </a:lnTo>
                  <a:lnTo>
                    <a:pt x="1424" y="1389"/>
                  </a:lnTo>
                  <a:close/>
                  <a:moveTo>
                    <a:pt x="1411" y="1394"/>
                  </a:moveTo>
                  <a:cubicBezTo>
                    <a:pt x="1411" y="1394"/>
                    <a:pt x="1411" y="1394"/>
                    <a:pt x="1412" y="1394"/>
                  </a:cubicBezTo>
                  <a:lnTo>
                    <a:pt x="1412" y="1394"/>
                  </a:lnTo>
                  <a:cubicBezTo>
                    <a:pt x="1398" y="1401"/>
                    <a:pt x="1390" y="1405"/>
                    <a:pt x="1389" y="1405"/>
                  </a:cubicBezTo>
                  <a:cubicBezTo>
                    <a:pt x="1389" y="1405"/>
                    <a:pt x="1395" y="1401"/>
                    <a:pt x="1411" y="1394"/>
                  </a:cubicBezTo>
                  <a:close/>
                  <a:moveTo>
                    <a:pt x="1379" y="1"/>
                  </a:moveTo>
                  <a:cubicBezTo>
                    <a:pt x="1349" y="1"/>
                    <a:pt x="1319" y="2"/>
                    <a:pt x="1289" y="4"/>
                  </a:cubicBezTo>
                  <a:cubicBezTo>
                    <a:pt x="1245" y="7"/>
                    <a:pt x="1202" y="12"/>
                    <a:pt x="1160" y="18"/>
                  </a:cubicBezTo>
                  <a:lnTo>
                    <a:pt x="1101" y="28"/>
                  </a:lnTo>
                  <a:lnTo>
                    <a:pt x="1083" y="34"/>
                  </a:lnTo>
                  <a:lnTo>
                    <a:pt x="1004" y="57"/>
                  </a:lnTo>
                  <a:lnTo>
                    <a:pt x="986" y="61"/>
                  </a:lnTo>
                  <a:lnTo>
                    <a:pt x="983" y="61"/>
                  </a:lnTo>
                  <a:cubicBezTo>
                    <a:pt x="930" y="86"/>
                    <a:pt x="830" y="133"/>
                    <a:pt x="832" y="133"/>
                  </a:cubicBezTo>
                  <a:cubicBezTo>
                    <a:pt x="833" y="133"/>
                    <a:pt x="833" y="133"/>
                    <a:pt x="834" y="133"/>
                  </a:cubicBezTo>
                  <a:lnTo>
                    <a:pt x="834" y="133"/>
                  </a:lnTo>
                  <a:lnTo>
                    <a:pt x="822" y="140"/>
                  </a:lnTo>
                  <a:lnTo>
                    <a:pt x="800" y="157"/>
                  </a:lnTo>
                  <a:lnTo>
                    <a:pt x="712" y="226"/>
                  </a:lnTo>
                  <a:cubicBezTo>
                    <a:pt x="657" y="275"/>
                    <a:pt x="604" y="326"/>
                    <a:pt x="557" y="382"/>
                  </a:cubicBezTo>
                  <a:lnTo>
                    <a:pt x="480" y="497"/>
                  </a:lnTo>
                  <a:cubicBezTo>
                    <a:pt x="433" y="566"/>
                    <a:pt x="391" y="638"/>
                    <a:pt x="358" y="714"/>
                  </a:cubicBezTo>
                  <a:cubicBezTo>
                    <a:pt x="290" y="847"/>
                    <a:pt x="252" y="971"/>
                    <a:pt x="214" y="1089"/>
                  </a:cubicBezTo>
                  <a:cubicBezTo>
                    <a:pt x="146" y="1309"/>
                    <a:pt x="97" y="1533"/>
                    <a:pt x="67" y="1761"/>
                  </a:cubicBezTo>
                  <a:cubicBezTo>
                    <a:pt x="14" y="2146"/>
                    <a:pt x="0" y="2536"/>
                    <a:pt x="26" y="2925"/>
                  </a:cubicBezTo>
                  <a:cubicBezTo>
                    <a:pt x="46" y="3204"/>
                    <a:pt x="87" y="3479"/>
                    <a:pt x="150" y="3752"/>
                  </a:cubicBezTo>
                  <a:cubicBezTo>
                    <a:pt x="175" y="3859"/>
                    <a:pt x="205" y="3963"/>
                    <a:pt x="241" y="4068"/>
                  </a:cubicBezTo>
                  <a:cubicBezTo>
                    <a:pt x="241" y="4068"/>
                    <a:pt x="315" y="3973"/>
                    <a:pt x="424" y="3797"/>
                  </a:cubicBezTo>
                  <a:cubicBezTo>
                    <a:pt x="532" y="3623"/>
                    <a:pt x="671" y="3373"/>
                    <a:pt x="819" y="3078"/>
                  </a:cubicBezTo>
                  <a:cubicBezTo>
                    <a:pt x="966" y="2783"/>
                    <a:pt x="1116" y="2436"/>
                    <a:pt x="1263" y="2079"/>
                  </a:cubicBezTo>
                  <a:cubicBezTo>
                    <a:pt x="1337" y="1911"/>
                    <a:pt x="1410" y="1737"/>
                    <a:pt x="1485" y="1560"/>
                  </a:cubicBezTo>
                  <a:cubicBezTo>
                    <a:pt x="1505" y="1515"/>
                    <a:pt x="1526" y="1471"/>
                    <a:pt x="1548" y="1428"/>
                  </a:cubicBezTo>
                  <a:lnTo>
                    <a:pt x="1548" y="1428"/>
                  </a:lnTo>
                  <a:cubicBezTo>
                    <a:pt x="1690" y="1471"/>
                    <a:pt x="1864" y="1540"/>
                    <a:pt x="2027" y="1602"/>
                  </a:cubicBezTo>
                  <a:cubicBezTo>
                    <a:pt x="2375" y="1742"/>
                    <a:pt x="2723" y="1881"/>
                    <a:pt x="3034" y="1990"/>
                  </a:cubicBezTo>
                  <a:cubicBezTo>
                    <a:pt x="3345" y="2097"/>
                    <a:pt x="3619" y="2177"/>
                    <a:pt x="3816" y="2227"/>
                  </a:cubicBezTo>
                  <a:cubicBezTo>
                    <a:pt x="4013" y="2279"/>
                    <a:pt x="4137" y="2297"/>
                    <a:pt x="4137" y="2297"/>
                  </a:cubicBezTo>
                  <a:cubicBezTo>
                    <a:pt x="4092" y="2197"/>
                    <a:pt x="4042" y="2099"/>
                    <a:pt x="3984" y="2005"/>
                  </a:cubicBezTo>
                  <a:cubicBezTo>
                    <a:pt x="3638" y="1425"/>
                    <a:pt x="3179" y="921"/>
                    <a:pt x="2636" y="520"/>
                  </a:cubicBezTo>
                  <a:cubicBezTo>
                    <a:pt x="2451" y="391"/>
                    <a:pt x="2265" y="261"/>
                    <a:pt x="2012" y="154"/>
                  </a:cubicBezTo>
                  <a:cubicBezTo>
                    <a:pt x="1862" y="84"/>
                    <a:pt x="1705" y="36"/>
                    <a:pt x="1543" y="10"/>
                  </a:cubicBezTo>
                  <a:cubicBezTo>
                    <a:pt x="1488" y="4"/>
                    <a:pt x="1433" y="1"/>
                    <a:pt x="1379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40;p69"/>
            <p:cNvSpPr/>
            <p:nvPr/>
          </p:nvSpPr>
          <p:spPr>
            <a:xfrm>
              <a:off x="-1160526" y="4330468"/>
              <a:ext cx="62769" cy="61707"/>
            </a:xfrm>
            <a:custGeom>
              <a:avLst/>
              <a:gdLst/>
              <a:ahLst/>
              <a:cxnLst/>
              <a:rect l="l" t="t" r="r" b="b"/>
              <a:pathLst>
                <a:path w="4137" h="4067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2"/>
                  </a:cubicBezTo>
                  <a:lnTo>
                    <a:pt x="983" y="62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424" y="1389"/>
                  </a:moveTo>
                  <a:cubicBezTo>
                    <a:pt x="1422" y="1390"/>
                    <a:pt x="1421" y="1391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9" y="1391"/>
                    <a:pt x="1419" y="1391"/>
                  </a:cubicBezTo>
                  <a:lnTo>
                    <a:pt x="1419" y="1391"/>
                  </a:lnTo>
                  <a:cubicBezTo>
                    <a:pt x="1420" y="1391"/>
                    <a:pt x="1422" y="1390"/>
                    <a:pt x="1423" y="1389"/>
                  </a:cubicBezTo>
                  <a:close/>
                  <a:moveTo>
                    <a:pt x="1412" y="1395"/>
                  </a:moveTo>
                  <a:lnTo>
                    <a:pt x="1412" y="1395"/>
                  </a:lnTo>
                  <a:cubicBezTo>
                    <a:pt x="1412" y="1395"/>
                    <a:pt x="1412" y="1395"/>
                    <a:pt x="1412" y="1395"/>
                  </a:cubicBezTo>
                  <a:lnTo>
                    <a:pt x="1412" y="1395"/>
                  </a:lnTo>
                  <a:cubicBezTo>
                    <a:pt x="1399" y="1401"/>
                    <a:pt x="1390" y="1405"/>
                    <a:pt x="1390" y="1405"/>
                  </a:cubicBezTo>
                  <a:cubicBezTo>
                    <a:pt x="1390" y="1405"/>
                    <a:pt x="1397" y="1402"/>
                    <a:pt x="1412" y="1395"/>
                  </a:cubicBezTo>
                  <a:close/>
                  <a:moveTo>
                    <a:pt x="1391" y="1"/>
                  </a:moveTo>
                  <a:cubicBezTo>
                    <a:pt x="1357" y="1"/>
                    <a:pt x="1323" y="2"/>
                    <a:pt x="1288" y="4"/>
                  </a:cubicBezTo>
                  <a:cubicBezTo>
                    <a:pt x="1246" y="7"/>
                    <a:pt x="1204" y="12"/>
                    <a:pt x="1161" y="18"/>
                  </a:cubicBezTo>
                  <a:lnTo>
                    <a:pt x="1101" y="29"/>
                  </a:lnTo>
                  <a:lnTo>
                    <a:pt x="1083" y="35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930" y="86"/>
                    <a:pt x="832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1" y="157"/>
                  </a:lnTo>
                  <a:lnTo>
                    <a:pt x="713" y="225"/>
                  </a:lnTo>
                  <a:cubicBezTo>
                    <a:pt x="657" y="274"/>
                    <a:pt x="606" y="327"/>
                    <a:pt x="557" y="383"/>
                  </a:cubicBezTo>
                  <a:lnTo>
                    <a:pt x="480" y="498"/>
                  </a:lnTo>
                  <a:cubicBezTo>
                    <a:pt x="433" y="566"/>
                    <a:pt x="392" y="639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3"/>
                    <a:pt x="67" y="1760"/>
                  </a:cubicBezTo>
                  <a:cubicBezTo>
                    <a:pt x="14" y="2146"/>
                    <a:pt x="0" y="2537"/>
                    <a:pt x="28" y="2926"/>
                  </a:cubicBezTo>
                  <a:cubicBezTo>
                    <a:pt x="47" y="3204"/>
                    <a:pt x="88" y="3480"/>
                    <a:pt x="150" y="3752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8" y="3970"/>
                    <a:pt x="426" y="3797"/>
                  </a:cubicBezTo>
                  <a:cubicBezTo>
                    <a:pt x="533" y="3623"/>
                    <a:pt x="674" y="3375"/>
                    <a:pt x="821" y="3080"/>
                  </a:cubicBezTo>
                  <a:cubicBezTo>
                    <a:pt x="968" y="2783"/>
                    <a:pt x="1117" y="2437"/>
                    <a:pt x="1264" y="2081"/>
                  </a:cubicBezTo>
                  <a:cubicBezTo>
                    <a:pt x="1337" y="1911"/>
                    <a:pt x="1411" y="1737"/>
                    <a:pt x="1487" y="1560"/>
                  </a:cubicBezTo>
                  <a:cubicBezTo>
                    <a:pt x="1507" y="1513"/>
                    <a:pt x="1529" y="1469"/>
                    <a:pt x="1550" y="1429"/>
                  </a:cubicBezTo>
                  <a:lnTo>
                    <a:pt x="1550" y="1429"/>
                  </a:lnTo>
                  <a:cubicBezTo>
                    <a:pt x="1691" y="1472"/>
                    <a:pt x="1864" y="1539"/>
                    <a:pt x="2027" y="1603"/>
                  </a:cubicBezTo>
                  <a:cubicBezTo>
                    <a:pt x="2377" y="1740"/>
                    <a:pt x="2723" y="1881"/>
                    <a:pt x="3035" y="1989"/>
                  </a:cubicBezTo>
                  <a:cubicBezTo>
                    <a:pt x="3345" y="2098"/>
                    <a:pt x="3621" y="2178"/>
                    <a:pt x="3818" y="2228"/>
                  </a:cubicBezTo>
                  <a:cubicBezTo>
                    <a:pt x="4014" y="2278"/>
                    <a:pt x="4137" y="2297"/>
                    <a:pt x="4137" y="2297"/>
                  </a:cubicBezTo>
                  <a:cubicBezTo>
                    <a:pt x="4093" y="2198"/>
                    <a:pt x="4042" y="2099"/>
                    <a:pt x="3986" y="2005"/>
                  </a:cubicBezTo>
                  <a:cubicBezTo>
                    <a:pt x="3639" y="1426"/>
                    <a:pt x="3180" y="922"/>
                    <a:pt x="2637" y="520"/>
                  </a:cubicBezTo>
                  <a:cubicBezTo>
                    <a:pt x="2454" y="392"/>
                    <a:pt x="2266" y="262"/>
                    <a:pt x="2012" y="154"/>
                  </a:cubicBezTo>
                  <a:cubicBezTo>
                    <a:pt x="1864" y="85"/>
                    <a:pt x="1708" y="36"/>
                    <a:pt x="1546" y="9"/>
                  </a:cubicBezTo>
                  <a:cubicBezTo>
                    <a:pt x="1494" y="3"/>
                    <a:pt x="1443" y="1"/>
                    <a:pt x="139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41;p69"/>
            <p:cNvSpPr/>
            <p:nvPr/>
          </p:nvSpPr>
          <p:spPr>
            <a:xfrm>
              <a:off x="-1038509" y="4352089"/>
              <a:ext cx="62404" cy="65120"/>
            </a:xfrm>
            <a:custGeom>
              <a:avLst/>
              <a:gdLst/>
              <a:ahLst/>
              <a:cxnLst/>
              <a:rect l="l" t="t" r="r" b="b"/>
              <a:pathLst>
                <a:path w="4113" h="4292" extrusionOk="0">
                  <a:moveTo>
                    <a:pt x="1224" y="1"/>
                  </a:moveTo>
                  <a:cubicBezTo>
                    <a:pt x="1115" y="1"/>
                    <a:pt x="1006" y="11"/>
                    <a:pt x="898" y="31"/>
                  </a:cubicBezTo>
                  <a:cubicBezTo>
                    <a:pt x="816" y="51"/>
                    <a:pt x="734" y="79"/>
                    <a:pt x="655" y="113"/>
                  </a:cubicBezTo>
                  <a:cubicBezTo>
                    <a:pt x="616" y="129"/>
                    <a:pt x="578" y="149"/>
                    <a:pt x="540" y="169"/>
                  </a:cubicBezTo>
                  <a:lnTo>
                    <a:pt x="487" y="199"/>
                  </a:lnTo>
                  <a:lnTo>
                    <a:pt x="471" y="211"/>
                  </a:lnTo>
                  <a:lnTo>
                    <a:pt x="404" y="258"/>
                  </a:lnTo>
                  <a:lnTo>
                    <a:pt x="389" y="270"/>
                  </a:lnTo>
                  <a:lnTo>
                    <a:pt x="387" y="272"/>
                  </a:lnTo>
                  <a:cubicBezTo>
                    <a:pt x="405" y="254"/>
                    <a:pt x="413" y="246"/>
                    <a:pt x="412" y="246"/>
                  </a:cubicBezTo>
                  <a:lnTo>
                    <a:pt x="412" y="246"/>
                  </a:lnTo>
                  <a:cubicBezTo>
                    <a:pt x="411" y="246"/>
                    <a:pt x="266" y="389"/>
                    <a:pt x="269" y="389"/>
                  </a:cubicBezTo>
                  <a:cubicBezTo>
                    <a:pt x="269" y="389"/>
                    <a:pt x="270" y="389"/>
                    <a:pt x="271" y="388"/>
                  </a:cubicBezTo>
                  <a:lnTo>
                    <a:pt x="271" y="388"/>
                  </a:lnTo>
                  <a:lnTo>
                    <a:pt x="262" y="399"/>
                  </a:lnTo>
                  <a:lnTo>
                    <a:pt x="247" y="423"/>
                  </a:lnTo>
                  <a:lnTo>
                    <a:pt x="188" y="518"/>
                  </a:lnTo>
                  <a:cubicBezTo>
                    <a:pt x="151" y="582"/>
                    <a:pt x="120" y="648"/>
                    <a:pt x="94" y="718"/>
                  </a:cubicBezTo>
                  <a:lnTo>
                    <a:pt x="61" y="851"/>
                  </a:lnTo>
                  <a:cubicBezTo>
                    <a:pt x="38" y="931"/>
                    <a:pt x="24" y="1013"/>
                    <a:pt x="18" y="1096"/>
                  </a:cubicBezTo>
                  <a:cubicBezTo>
                    <a:pt x="0" y="1245"/>
                    <a:pt x="6" y="1375"/>
                    <a:pt x="11" y="1498"/>
                  </a:cubicBezTo>
                  <a:cubicBezTo>
                    <a:pt x="23" y="1728"/>
                    <a:pt x="51" y="1955"/>
                    <a:pt x="100" y="2180"/>
                  </a:cubicBezTo>
                  <a:cubicBezTo>
                    <a:pt x="180" y="2562"/>
                    <a:pt x="300" y="2932"/>
                    <a:pt x="457" y="3290"/>
                  </a:cubicBezTo>
                  <a:cubicBezTo>
                    <a:pt x="569" y="3544"/>
                    <a:pt x="702" y="3791"/>
                    <a:pt x="854" y="4025"/>
                  </a:cubicBezTo>
                  <a:cubicBezTo>
                    <a:pt x="913" y="4117"/>
                    <a:pt x="976" y="4207"/>
                    <a:pt x="1047" y="4292"/>
                  </a:cubicBezTo>
                  <a:cubicBezTo>
                    <a:pt x="1047" y="4292"/>
                    <a:pt x="1082" y="4172"/>
                    <a:pt x="1126" y="3972"/>
                  </a:cubicBezTo>
                  <a:cubicBezTo>
                    <a:pt x="1168" y="3772"/>
                    <a:pt x="1217" y="3491"/>
                    <a:pt x="1255" y="3164"/>
                  </a:cubicBezTo>
                  <a:cubicBezTo>
                    <a:pt x="1293" y="2836"/>
                    <a:pt x="1315" y="2459"/>
                    <a:pt x="1333" y="2073"/>
                  </a:cubicBezTo>
                  <a:cubicBezTo>
                    <a:pt x="1344" y="1891"/>
                    <a:pt x="1355" y="1702"/>
                    <a:pt x="1367" y="1510"/>
                  </a:cubicBezTo>
                  <a:cubicBezTo>
                    <a:pt x="1370" y="1459"/>
                    <a:pt x="1376" y="1410"/>
                    <a:pt x="1382" y="1365"/>
                  </a:cubicBezTo>
                  <a:lnTo>
                    <a:pt x="1382" y="1365"/>
                  </a:lnTo>
                  <a:cubicBezTo>
                    <a:pt x="1440" y="1362"/>
                    <a:pt x="1505" y="1361"/>
                    <a:pt x="1572" y="1361"/>
                  </a:cubicBezTo>
                  <a:cubicBezTo>
                    <a:pt x="1675" y="1361"/>
                    <a:pt x="1785" y="1363"/>
                    <a:pt x="1892" y="1366"/>
                  </a:cubicBezTo>
                  <a:cubicBezTo>
                    <a:pt x="2221" y="1376"/>
                    <a:pt x="2548" y="1389"/>
                    <a:pt x="2845" y="1389"/>
                  </a:cubicBezTo>
                  <a:cubicBezTo>
                    <a:pt x="2887" y="1389"/>
                    <a:pt x="2929" y="1389"/>
                    <a:pt x="2970" y="1389"/>
                  </a:cubicBezTo>
                  <a:cubicBezTo>
                    <a:pt x="3300" y="1384"/>
                    <a:pt x="3586" y="1366"/>
                    <a:pt x="3788" y="1348"/>
                  </a:cubicBezTo>
                  <a:cubicBezTo>
                    <a:pt x="3990" y="1328"/>
                    <a:pt x="4112" y="1304"/>
                    <a:pt x="4112" y="1304"/>
                  </a:cubicBezTo>
                  <a:cubicBezTo>
                    <a:pt x="4037" y="1225"/>
                    <a:pt x="3955" y="1151"/>
                    <a:pt x="3870" y="1081"/>
                  </a:cubicBezTo>
                  <a:cubicBezTo>
                    <a:pt x="3348" y="653"/>
                    <a:pt x="2746" y="334"/>
                    <a:pt x="2098" y="141"/>
                  </a:cubicBezTo>
                  <a:cubicBezTo>
                    <a:pt x="1881" y="82"/>
                    <a:pt x="1662" y="23"/>
                    <a:pt x="1386" y="8"/>
                  </a:cubicBezTo>
                  <a:cubicBezTo>
                    <a:pt x="1332" y="3"/>
                    <a:pt x="1278" y="1"/>
                    <a:pt x="122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42;p69"/>
            <p:cNvSpPr/>
            <p:nvPr/>
          </p:nvSpPr>
          <p:spPr>
            <a:xfrm>
              <a:off x="-1049418" y="4232332"/>
              <a:ext cx="57231" cy="60113"/>
            </a:xfrm>
            <a:custGeom>
              <a:avLst/>
              <a:gdLst/>
              <a:ahLst/>
              <a:cxnLst/>
              <a:rect l="l" t="t" r="r" b="b"/>
              <a:pathLst>
                <a:path w="3772" h="3962" extrusionOk="0">
                  <a:moveTo>
                    <a:pt x="1284" y="0"/>
                  </a:moveTo>
                  <a:cubicBezTo>
                    <a:pt x="1236" y="0"/>
                    <a:pt x="1186" y="2"/>
                    <a:pt x="1135" y="5"/>
                  </a:cubicBezTo>
                  <a:cubicBezTo>
                    <a:pt x="984" y="9"/>
                    <a:pt x="834" y="34"/>
                    <a:pt x="690" y="79"/>
                  </a:cubicBezTo>
                  <a:cubicBezTo>
                    <a:pt x="616" y="108"/>
                    <a:pt x="545" y="141"/>
                    <a:pt x="477" y="180"/>
                  </a:cubicBezTo>
                  <a:cubicBezTo>
                    <a:pt x="442" y="202"/>
                    <a:pt x="409" y="223"/>
                    <a:pt x="378" y="246"/>
                  </a:cubicBezTo>
                  <a:lnTo>
                    <a:pt x="333" y="279"/>
                  </a:lnTo>
                  <a:lnTo>
                    <a:pt x="319" y="292"/>
                  </a:lnTo>
                  <a:lnTo>
                    <a:pt x="265" y="342"/>
                  </a:lnTo>
                  <a:lnTo>
                    <a:pt x="253" y="352"/>
                  </a:lnTo>
                  <a:lnTo>
                    <a:pt x="253" y="352"/>
                  </a:lnTo>
                  <a:cubicBezTo>
                    <a:pt x="265" y="337"/>
                    <a:pt x="269" y="330"/>
                    <a:pt x="269" y="330"/>
                  </a:cubicBezTo>
                  <a:lnTo>
                    <a:pt x="269" y="330"/>
                  </a:lnTo>
                  <a:cubicBezTo>
                    <a:pt x="268" y="330"/>
                    <a:pt x="152" y="477"/>
                    <a:pt x="154" y="477"/>
                  </a:cubicBezTo>
                  <a:cubicBezTo>
                    <a:pt x="155" y="477"/>
                    <a:pt x="155" y="477"/>
                    <a:pt x="156" y="476"/>
                  </a:cubicBezTo>
                  <a:lnTo>
                    <a:pt x="156" y="476"/>
                  </a:lnTo>
                  <a:lnTo>
                    <a:pt x="148" y="486"/>
                  </a:lnTo>
                  <a:lnTo>
                    <a:pt x="136" y="510"/>
                  </a:lnTo>
                  <a:lnTo>
                    <a:pt x="94" y="604"/>
                  </a:lnTo>
                  <a:cubicBezTo>
                    <a:pt x="68" y="666"/>
                    <a:pt x="47" y="731"/>
                    <a:pt x="30" y="796"/>
                  </a:cubicBezTo>
                  <a:lnTo>
                    <a:pt x="15" y="924"/>
                  </a:lnTo>
                  <a:cubicBezTo>
                    <a:pt x="5" y="999"/>
                    <a:pt x="0" y="1077"/>
                    <a:pt x="5" y="1154"/>
                  </a:cubicBezTo>
                  <a:cubicBezTo>
                    <a:pt x="5" y="1290"/>
                    <a:pt x="24" y="1408"/>
                    <a:pt x="42" y="1520"/>
                  </a:cubicBezTo>
                  <a:cubicBezTo>
                    <a:pt x="77" y="1729"/>
                    <a:pt x="130" y="1935"/>
                    <a:pt x="200" y="2134"/>
                  </a:cubicBezTo>
                  <a:cubicBezTo>
                    <a:pt x="315" y="2475"/>
                    <a:pt x="466" y="2802"/>
                    <a:pt x="648" y="3111"/>
                  </a:cubicBezTo>
                  <a:cubicBezTo>
                    <a:pt x="780" y="3332"/>
                    <a:pt x="929" y="3542"/>
                    <a:pt x="1093" y="3740"/>
                  </a:cubicBezTo>
                  <a:cubicBezTo>
                    <a:pt x="1158" y="3818"/>
                    <a:pt x="1226" y="3892"/>
                    <a:pt x="1299" y="3961"/>
                  </a:cubicBezTo>
                  <a:cubicBezTo>
                    <a:pt x="1299" y="3961"/>
                    <a:pt x="1317" y="3849"/>
                    <a:pt x="1335" y="3662"/>
                  </a:cubicBezTo>
                  <a:cubicBezTo>
                    <a:pt x="1353" y="3474"/>
                    <a:pt x="1364" y="3211"/>
                    <a:pt x="1362" y="2906"/>
                  </a:cubicBezTo>
                  <a:cubicBezTo>
                    <a:pt x="1361" y="2604"/>
                    <a:pt x="1341" y="2256"/>
                    <a:pt x="1315" y="1900"/>
                  </a:cubicBezTo>
                  <a:cubicBezTo>
                    <a:pt x="1305" y="1732"/>
                    <a:pt x="1293" y="1558"/>
                    <a:pt x="1282" y="1381"/>
                  </a:cubicBezTo>
                  <a:cubicBezTo>
                    <a:pt x="1280" y="1334"/>
                    <a:pt x="1279" y="1289"/>
                    <a:pt x="1280" y="1247"/>
                  </a:cubicBezTo>
                  <a:lnTo>
                    <a:pt x="1280" y="1247"/>
                  </a:lnTo>
                  <a:cubicBezTo>
                    <a:pt x="1415" y="1223"/>
                    <a:pt x="1586" y="1207"/>
                    <a:pt x="1747" y="1192"/>
                  </a:cubicBezTo>
                  <a:cubicBezTo>
                    <a:pt x="2090" y="1161"/>
                    <a:pt x="2437" y="1133"/>
                    <a:pt x="2737" y="1092"/>
                  </a:cubicBezTo>
                  <a:cubicBezTo>
                    <a:pt x="3038" y="1052"/>
                    <a:pt x="3297" y="1004"/>
                    <a:pt x="3480" y="965"/>
                  </a:cubicBezTo>
                  <a:cubicBezTo>
                    <a:pt x="3663" y="924"/>
                    <a:pt x="3772" y="889"/>
                    <a:pt x="3772" y="889"/>
                  </a:cubicBezTo>
                  <a:cubicBezTo>
                    <a:pt x="3693" y="824"/>
                    <a:pt x="3611" y="765"/>
                    <a:pt x="3525" y="710"/>
                  </a:cubicBezTo>
                  <a:cubicBezTo>
                    <a:pt x="3307" y="572"/>
                    <a:pt x="3079" y="451"/>
                    <a:pt x="2841" y="352"/>
                  </a:cubicBezTo>
                  <a:cubicBezTo>
                    <a:pt x="2507" y="211"/>
                    <a:pt x="2158" y="108"/>
                    <a:pt x="1801" y="47"/>
                  </a:cubicBezTo>
                  <a:cubicBezTo>
                    <a:pt x="1637" y="23"/>
                    <a:pt x="1471" y="0"/>
                    <a:pt x="1284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43;p69"/>
            <p:cNvSpPr/>
            <p:nvPr/>
          </p:nvSpPr>
          <p:spPr>
            <a:xfrm>
              <a:off x="-934350" y="4223835"/>
              <a:ext cx="48795" cy="51253"/>
            </a:xfrm>
            <a:custGeom>
              <a:avLst/>
              <a:gdLst/>
              <a:ahLst/>
              <a:cxnLst/>
              <a:rect l="l" t="t" r="r" b="b"/>
              <a:pathLst>
                <a:path w="3216" h="3378" extrusionOk="0">
                  <a:moveTo>
                    <a:pt x="989" y="1080"/>
                  </a:moveTo>
                  <a:cubicBezTo>
                    <a:pt x="988" y="1081"/>
                    <a:pt x="987" y="1082"/>
                    <a:pt x="986" y="1083"/>
                  </a:cubicBezTo>
                  <a:lnTo>
                    <a:pt x="986" y="1083"/>
                  </a:lnTo>
                  <a:cubicBezTo>
                    <a:pt x="986" y="1083"/>
                    <a:pt x="986" y="1083"/>
                    <a:pt x="986" y="1083"/>
                  </a:cubicBezTo>
                  <a:lnTo>
                    <a:pt x="986" y="1083"/>
                  </a:lnTo>
                  <a:cubicBezTo>
                    <a:pt x="987" y="1082"/>
                    <a:pt x="988" y="1081"/>
                    <a:pt x="989" y="1080"/>
                  </a:cubicBezTo>
                  <a:close/>
                  <a:moveTo>
                    <a:pt x="982" y="1089"/>
                  </a:moveTo>
                  <a:cubicBezTo>
                    <a:pt x="976" y="1097"/>
                    <a:pt x="972" y="1102"/>
                    <a:pt x="972" y="1102"/>
                  </a:cubicBezTo>
                  <a:cubicBezTo>
                    <a:pt x="972" y="1102"/>
                    <a:pt x="975" y="1098"/>
                    <a:pt x="982" y="1089"/>
                  </a:cubicBezTo>
                  <a:lnTo>
                    <a:pt x="982" y="1089"/>
                  </a:lnTo>
                  <a:cubicBezTo>
                    <a:pt x="982" y="1089"/>
                    <a:pt x="982" y="1089"/>
                    <a:pt x="982" y="1089"/>
                  </a:cubicBezTo>
                  <a:close/>
                  <a:moveTo>
                    <a:pt x="1095" y="0"/>
                  </a:moveTo>
                  <a:cubicBezTo>
                    <a:pt x="1053" y="0"/>
                    <a:pt x="1011" y="2"/>
                    <a:pt x="966" y="5"/>
                  </a:cubicBezTo>
                  <a:cubicBezTo>
                    <a:pt x="838" y="9"/>
                    <a:pt x="710" y="31"/>
                    <a:pt x="588" y="68"/>
                  </a:cubicBezTo>
                  <a:cubicBezTo>
                    <a:pt x="524" y="93"/>
                    <a:pt x="464" y="121"/>
                    <a:pt x="406" y="156"/>
                  </a:cubicBezTo>
                  <a:cubicBezTo>
                    <a:pt x="377" y="173"/>
                    <a:pt x="349" y="191"/>
                    <a:pt x="323" y="211"/>
                  </a:cubicBezTo>
                  <a:lnTo>
                    <a:pt x="285" y="238"/>
                  </a:lnTo>
                  <a:lnTo>
                    <a:pt x="271" y="250"/>
                  </a:lnTo>
                  <a:lnTo>
                    <a:pt x="225" y="292"/>
                  </a:lnTo>
                  <a:lnTo>
                    <a:pt x="214" y="303"/>
                  </a:lnTo>
                  <a:cubicBezTo>
                    <a:pt x="226" y="288"/>
                    <a:pt x="231" y="282"/>
                    <a:pt x="231" y="282"/>
                  </a:cubicBezTo>
                  <a:lnTo>
                    <a:pt x="231" y="282"/>
                  </a:lnTo>
                  <a:cubicBezTo>
                    <a:pt x="231" y="282"/>
                    <a:pt x="131" y="407"/>
                    <a:pt x="132" y="407"/>
                  </a:cubicBezTo>
                  <a:cubicBezTo>
                    <a:pt x="132" y="407"/>
                    <a:pt x="133" y="407"/>
                    <a:pt x="134" y="406"/>
                  </a:cubicBezTo>
                  <a:lnTo>
                    <a:pt x="134" y="406"/>
                  </a:lnTo>
                  <a:lnTo>
                    <a:pt x="128" y="415"/>
                  </a:lnTo>
                  <a:lnTo>
                    <a:pt x="117" y="435"/>
                  </a:lnTo>
                  <a:lnTo>
                    <a:pt x="81" y="513"/>
                  </a:lnTo>
                  <a:cubicBezTo>
                    <a:pt x="60" y="568"/>
                    <a:pt x="41" y="622"/>
                    <a:pt x="26" y="678"/>
                  </a:cubicBezTo>
                  <a:lnTo>
                    <a:pt x="14" y="786"/>
                  </a:lnTo>
                  <a:cubicBezTo>
                    <a:pt x="5" y="851"/>
                    <a:pt x="1" y="916"/>
                    <a:pt x="4" y="981"/>
                  </a:cubicBezTo>
                  <a:cubicBezTo>
                    <a:pt x="5" y="1087"/>
                    <a:pt x="16" y="1192"/>
                    <a:pt x="37" y="1296"/>
                  </a:cubicBezTo>
                  <a:cubicBezTo>
                    <a:pt x="67" y="1473"/>
                    <a:pt x="111" y="1649"/>
                    <a:pt x="170" y="1820"/>
                  </a:cubicBezTo>
                  <a:cubicBezTo>
                    <a:pt x="270" y="2109"/>
                    <a:pt x="397" y="2387"/>
                    <a:pt x="553" y="2652"/>
                  </a:cubicBezTo>
                  <a:cubicBezTo>
                    <a:pt x="665" y="2840"/>
                    <a:pt x="792" y="3020"/>
                    <a:pt x="931" y="3188"/>
                  </a:cubicBezTo>
                  <a:cubicBezTo>
                    <a:pt x="986" y="3255"/>
                    <a:pt x="1045" y="3318"/>
                    <a:pt x="1107" y="3377"/>
                  </a:cubicBezTo>
                  <a:cubicBezTo>
                    <a:pt x="1122" y="3292"/>
                    <a:pt x="1133" y="3208"/>
                    <a:pt x="1139" y="3123"/>
                  </a:cubicBezTo>
                  <a:cubicBezTo>
                    <a:pt x="1154" y="2962"/>
                    <a:pt x="1164" y="2738"/>
                    <a:pt x="1163" y="2480"/>
                  </a:cubicBezTo>
                  <a:cubicBezTo>
                    <a:pt x="1161" y="2219"/>
                    <a:pt x="1143" y="1924"/>
                    <a:pt x="1121" y="1621"/>
                  </a:cubicBezTo>
                  <a:cubicBezTo>
                    <a:pt x="1113" y="1478"/>
                    <a:pt x="1102" y="1329"/>
                    <a:pt x="1093" y="1178"/>
                  </a:cubicBezTo>
                  <a:cubicBezTo>
                    <a:pt x="1092" y="1138"/>
                    <a:pt x="1092" y="1099"/>
                    <a:pt x="1092" y="1063"/>
                  </a:cubicBezTo>
                  <a:lnTo>
                    <a:pt x="1092" y="1063"/>
                  </a:lnTo>
                  <a:cubicBezTo>
                    <a:pt x="1207" y="1043"/>
                    <a:pt x="1352" y="1030"/>
                    <a:pt x="1490" y="1016"/>
                  </a:cubicBezTo>
                  <a:cubicBezTo>
                    <a:pt x="1784" y="990"/>
                    <a:pt x="2077" y="966"/>
                    <a:pt x="2333" y="931"/>
                  </a:cubicBezTo>
                  <a:cubicBezTo>
                    <a:pt x="2589" y="898"/>
                    <a:pt x="2811" y="857"/>
                    <a:pt x="2967" y="822"/>
                  </a:cubicBezTo>
                  <a:cubicBezTo>
                    <a:pt x="3123" y="789"/>
                    <a:pt x="3215" y="759"/>
                    <a:pt x="3215" y="759"/>
                  </a:cubicBezTo>
                  <a:cubicBezTo>
                    <a:pt x="3149" y="703"/>
                    <a:pt x="3078" y="653"/>
                    <a:pt x="3005" y="607"/>
                  </a:cubicBezTo>
                  <a:cubicBezTo>
                    <a:pt x="2820" y="488"/>
                    <a:pt x="2625" y="386"/>
                    <a:pt x="2421" y="302"/>
                  </a:cubicBezTo>
                  <a:cubicBezTo>
                    <a:pt x="2136" y="180"/>
                    <a:pt x="1838" y="93"/>
                    <a:pt x="1534" y="41"/>
                  </a:cubicBezTo>
                  <a:cubicBezTo>
                    <a:pt x="1396" y="21"/>
                    <a:pt x="1255" y="0"/>
                    <a:pt x="1095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44;p69"/>
            <p:cNvSpPr/>
            <p:nvPr/>
          </p:nvSpPr>
          <p:spPr>
            <a:xfrm>
              <a:off x="-944500" y="4105778"/>
              <a:ext cx="43166" cy="47566"/>
            </a:xfrm>
            <a:custGeom>
              <a:avLst/>
              <a:gdLst/>
              <a:ahLst/>
              <a:cxnLst/>
              <a:rect l="l" t="t" r="r" b="b"/>
              <a:pathLst>
                <a:path w="2845" h="3135" extrusionOk="0">
                  <a:moveTo>
                    <a:pt x="1027" y="958"/>
                  </a:moveTo>
                  <a:cubicBezTo>
                    <a:pt x="1028" y="962"/>
                    <a:pt x="1029" y="965"/>
                    <a:pt x="1030" y="968"/>
                  </a:cubicBezTo>
                  <a:lnTo>
                    <a:pt x="1030" y="968"/>
                  </a:lnTo>
                  <a:lnTo>
                    <a:pt x="1027" y="958"/>
                  </a:lnTo>
                  <a:close/>
                  <a:moveTo>
                    <a:pt x="984" y="1140"/>
                  </a:moveTo>
                  <a:cubicBezTo>
                    <a:pt x="984" y="1141"/>
                    <a:pt x="983" y="1143"/>
                    <a:pt x="983" y="1144"/>
                  </a:cubicBezTo>
                  <a:lnTo>
                    <a:pt x="983" y="1144"/>
                  </a:lnTo>
                  <a:lnTo>
                    <a:pt x="983" y="1143"/>
                  </a:lnTo>
                  <a:lnTo>
                    <a:pt x="984" y="1140"/>
                  </a:lnTo>
                  <a:close/>
                  <a:moveTo>
                    <a:pt x="1775" y="1"/>
                  </a:moveTo>
                  <a:cubicBezTo>
                    <a:pt x="1561" y="1"/>
                    <a:pt x="1348" y="19"/>
                    <a:pt x="1137" y="56"/>
                  </a:cubicBezTo>
                  <a:cubicBezTo>
                    <a:pt x="977" y="88"/>
                    <a:pt x="812" y="121"/>
                    <a:pt x="626" y="201"/>
                  </a:cubicBezTo>
                  <a:cubicBezTo>
                    <a:pt x="514" y="244"/>
                    <a:pt x="409" y="303"/>
                    <a:pt x="312" y="375"/>
                  </a:cubicBezTo>
                  <a:cubicBezTo>
                    <a:pt x="264" y="416"/>
                    <a:pt x="220" y="460"/>
                    <a:pt x="179" y="510"/>
                  </a:cubicBezTo>
                  <a:cubicBezTo>
                    <a:pt x="159" y="533"/>
                    <a:pt x="140" y="559"/>
                    <a:pt x="122" y="584"/>
                  </a:cubicBezTo>
                  <a:lnTo>
                    <a:pt x="96" y="622"/>
                  </a:lnTo>
                  <a:lnTo>
                    <a:pt x="88" y="636"/>
                  </a:lnTo>
                  <a:lnTo>
                    <a:pt x="61" y="687"/>
                  </a:lnTo>
                  <a:lnTo>
                    <a:pt x="57" y="696"/>
                  </a:lnTo>
                  <a:lnTo>
                    <a:pt x="57" y="696"/>
                  </a:lnTo>
                  <a:cubicBezTo>
                    <a:pt x="61" y="683"/>
                    <a:pt x="63" y="678"/>
                    <a:pt x="63" y="678"/>
                  </a:cubicBezTo>
                  <a:lnTo>
                    <a:pt x="63" y="678"/>
                  </a:lnTo>
                  <a:cubicBezTo>
                    <a:pt x="63" y="678"/>
                    <a:pt x="14" y="819"/>
                    <a:pt x="15" y="819"/>
                  </a:cubicBezTo>
                  <a:cubicBezTo>
                    <a:pt x="15" y="819"/>
                    <a:pt x="15" y="818"/>
                    <a:pt x="16" y="817"/>
                  </a:cubicBezTo>
                  <a:lnTo>
                    <a:pt x="16" y="817"/>
                  </a:lnTo>
                  <a:lnTo>
                    <a:pt x="13" y="828"/>
                  </a:lnTo>
                  <a:lnTo>
                    <a:pt x="11" y="848"/>
                  </a:lnTo>
                  <a:lnTo>
                    <a:pt x="4" y="929"/>
                  </a:lnTo>
                  <a:cubicBezTo>
                    <a:pt x="1" y="984"/>
                    <a:pt x="2" y="1038"/>
                    <a:pt x="8" y="1093"/>
                  </a:cubicBezTo>
                  <a:lnTo>
                    <a:pt x="31" y="1191"/>
                  </a:lnTo>
                  <a:cubicBezTo>
                    <a:pt x="41" y="1252"/>
                    <a:pt x="60" y="1309"/>
                    <a:pt x="82" y="1367"/>
                  </a:cubicBezTo>
                  <a:cubicBezTo>
                    <a:pt x="116" y="1459"/>
                    <a:pt x="158" y="1548"/>
                    <a:pt x="209" y="1633"/>
                  </a:cubicBezTo>
                  <a:cubicBezTo>
                    <a:pt x="291" y="1780"/>
                    <a:pt x="385" y="1921"/>
                    <a:pt x="491" y="2054"/>
                  </a:cubicBezTo>
                  <a:cubicBezTo>
                    <a:pt x="670" y="2278"/>
                    <a:pt x="869" y="2484"/>
                    <a:pt x="1089" y="2667"/>
                  </a:cubicBezTo>
                  <a:cubicBezTo>
                    <a:pt x="1248" y="2799"/>
                    <a:pt x="1416" y="2917"/>
                    <a:pt x="1591" y="3023"/>
                  </a:cubicBezTo>
                  <a:cubicBezTo>
                    <a:pt x="1661" y="3064"/>
                    <a:pt x="1732" y="3101"/>
                    <a:pt x="1806" y="3135"/>
                  </a:cubicBezTo>
                  <a:cubicBezTo>
                    <a:pt x="1793" y="3054"/>
                    <a:pt x="1776" y="2976"/>
                    <a:pt x="1755" y="2897"/>
                  </a:cubicBezTo>
                  <a:cubicBezTo>
                    <a:pt x="1717" y="2752"/>
                    <a:pt x="1655" y="2550"/>
                    <a:pt x="1575" y="2322"/>
                  </a:cubicBezTo>
                  <a:cubicBezTo>
                    <a:pt x="1493" y="2095"/>
                    <a:pt x="1384" y="1838"/>
                    <a:pt x="1269" y="1579"/>
                  </a:cubicBezTo>
                  <a:cubicBezTo>
                    <a:pt x="1216" y="1453"/>
                    <a:pt x="1160" y="1326"/>
                    <a:pt x="1105" y="1196"/>
                  </a:cubicBezTo>
                  <a:cubicBezTo>
                    <a:pt x="1092" y="1162"/>
                    <a:pt x="1079" y="1129"/>
                    <a:pt x="1068" y="1096"/>
                  </a:cubicBezTo>
                  <a:lnTo>
                    <a:pt x="1068" y="1096"/>
                  </a:lnTo>
                  <a:cubicBezTo>
                    <a:pt x="1163" y="1043"/>
                    <a:pt x="1287" y="984"/>
                    <a:pt x="1404" y="929"/>
                  </a:cubicBezTo>
                  <a:cubicBezTo>
                    <a:pt x="1655" y="814"/>
                    <a:pt x="1905" y="701"/>
                    <a:pt x="2121" y="590"/>
                  </a:cubicBezTo>
                  <a:cubicBezTo>
                    <a:pt x="2338" y="480"/>
                    <a:pt x="2519" y="375"/>
                    <a:pt x="2646" y="297"/>
                  </a:cubicBezTo>
                  <a:cubicBezTo>
                    <a:pt x="2773" y="218"/>
                    <a:pt x="2845" y="162"/>
                    <a:pt x="2845" y="162"/>
                  </a:cubicBezTo>
                  <a:cubicBezTo>
                    <a:pt x="2769" y="135"/>
                    <a:pt x="2692" y="112"/>
                    <a:pt x="2613" y="94"/>
                  </a:cubicBezTo>
                  <a:cubicBezTo>
                    <a:pt x="2412" y="49"/>
                    <a:pt x="2207" y="18"/>
                    <a:pt x="2003" y="8"/>
                  </a:cubicBezTo>
                  <a:cubicBezTo>
                    <a:pt x="1927" y="3"/>
                    <a:pt x="1851" y="1"/>
                    <a:pt x="177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2267;p69"/>
          <p:cNvGrpSpPr/>
          <p:nvPr/>
        </p:nvGrpSpPr>
        <p:grpSpPr>
          <a:xfrm>
            <a:off x="1887936" y="3302030"/>
            <a:ext cx="594584" cy="673783"/>
            <a:chOff x="-4351844" y="5523523"/>
            <a:chExt cx="1247225" cy="1403911"/>
          </a:xfrm>
        </p:grpSpPr>
        <p:sp>
          <p:nvSpPr>
            <p:cNvPr id="182" name="Google Shape;2268;p69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69;p69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70;p69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71;p69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72;p69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73;p69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74;p69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75;p69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6;p69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77;p69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8;p69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9;p69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80;p69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81;p69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82;p69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83;p69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84;p69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85;p69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86;p69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87;p69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88;p69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89;p69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90;p69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91;p69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92;p69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93;p69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94;p69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95;p69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96;p69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97;p69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1990;p68"/>
          <p:cNvGrpSpPr/>
          <p:nvPr/>
        </p:nvGrpSpPr>
        <p:grpSpPr>
          <a:xfrm>
            <a:off x="2691079" y="2262868"/>
            <a:ext cx="607456" cy="405391"/>
            <a:chOff x="9832800" y="3304850"/>
            <a:chExt cx="439625" cy="371775"/>
          </a:xfrm>
        </p:grpSpPr>
        <p:sp>
          <p:nvSpPr>
            <p:cNvPr id="213" name="Google Shape;1991;p68"/>
            <p:cNvSpPr/>
            <p:nvPr/>
          </p:nvSpPr>
          <p:spPr>
            <a:xfrm>
              <a:off x="9832800" y="3359600"/>
              <a:ext cx="83450" cy="68275"/>
            </a:xfrm>
            <a:custGeom>
              <a:avLst/>
              <a:gdLst/>
              <a:ahLst/>
              <a:cxnLst/>
              <a:rect l="l" t="t" r="r" b="b"/>
              <a:pathLst>
                <a:path w="3338" h="2731" extrusionOk="0">
                  <a:moveTo>
                    <a:pt x="3023" y="1"/>
                  </a:moveTo>
                  <a:cubicBezTo>
                    <a:pt x="2969" y="1"/>
                    <a:pt x="2913" y="17"/>
                    <a:pt x="2865" y="51"/>
                  </a:cubicBezTo>
                  <a:lnTo>
                    <a:pt x="1025" y="1349"/>
                  </a:lnTo>
                  <a:lnTo>
                    <a:pt x="283" y="1349"/>
                  </a:lnTo>
                  <a:cubicBezTo>
                    <a:pt x="281" y="1349"/>
                    <a:pt x="279" y="1349"/>
                    <a:pt x="276" y="1349"/>
                  </a:cubicBezTo>
                  <a:cubicBezTo>
                    <a:pt x="125" y="1349"/>
                    <a:pt x="1" y="1472"/>
                    <a:pt x="1" y="1626"/>
                  </a:cubicBezTo>
                  <a:cubicBezTo>
                    <a:pt x="1" y="1778"/>
                    <a:pt x="125" y="1901"/>
                    <a:pt x="276" y="1901"/>
                  </a:cubicBezTo>
                  <a:cubicBezTo>
                    <a:pt x="279" y="1901"/>
                    <a:pt x="281" y="1901"/>
                    <a:pt x="283" y="1901"/>
                  </a:cubicBezTo>
                  <a:lnTo>
                    <a:pt x="730" y="1901"/>
                  </a:lnTo>
                  <a:lnTo>
                    <a:pt x="575" y="2367"/>
                  </a:lnTo>
                  <a:cubicBezTo>
                    <a:pt x="526" y="2512"/>
                    <a:pt x="605" y="2668"/>
                    <a:pt x="750" y="2716"/>
                  </a:cubicBezTo>
                  <a:cubicBezTo>
                    <a:pt x="779" y="2726"/>
                    <a:pt x="809" y="2730"/>
                    <a:pt x="838" y="2730"/>
                  </a:cubicBezTo>
                  <a:cubicBezTo>
                    <a:pt x="953" y="2730"/>
                    <a:pt x="1060" y="2657"/>
                    <a:pt x="1099" y="2542"/>
                  </a:cubicBezTo>
                  <a:lnTo>
                    <a:pt x="1347" y="1799"/>
                  </a:lnTo>
                  <a:lnTo>
                    <a:pt x="3183" y="502"/>
                  </a:lnTo>
                  <a:cubicBezTo>
                    <a:pt x="3309" y="414"/>
                    <a:pt x="3338" y="242"/>
                    <a:pt x="3250" y="118"/>
                  </a:cubicBezTo>
                  <a:cubicBezTo>
                    <a:pt x="3196" y="41"/>
                    <a:pt x="3110" y="1"/>
                    <a:pt x="3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92;p68"/>
            <p:cNvSpPr/>
            <p:nvPr/>
          </p:nvSpPr>
          <p:spPr>
            <a:xfrm>
              <a:off x="9984700" y="3474525"/>
              <a:ext cx="287725" cy="198875"/>
            </a:xfrm>
            <a:custGeom>
              <a:avLst/>
              <a:gdLst/>
              <a:ahLst/>
              <a:cxnLst/>
              <a:rect l="l" t="t" r="r" b="b"/>
              <a:pathLst>
                <a:path w="11509" h="7955" extrusionOk="0">
                  <a:moveTo>
                    <a:pt x="3428" y="1"/>
                  </a:moveTo>
                  <a:cubicBezTo>
                    <a:pt x="2907" y="1"/>
                    <a:pt x="2353" y="18"/>
                    <a:pt x="1765" y="54"/>
                  </a:cubicBezTo>
                  <a:lnTo>
                    <a:pt x="1202" y="1380"/>
                  </a:lnTo>
                  <a:cubicBezTo>
                    <a:pt x="1964" y="1266"/>
                    <a:pt x="2710" y="1213"/>
                    <a:pt x="3413" y="1213"/>
                  </a:cubicBezTo>
                  <a:cubicBezTo>
                    <a:pt x="4287" y="1213"/>
                    <a:pt x="5095" y="1296"/>
                    <a:pt x="5792" y="1449"/>
                  </a:cubicBezTo>
                  <a:cubicBezTo>
                    <a:pt x="7880" y="1913"/>
                    <a:pt x="9507" y="2797"/>
                    <a:pt x="9060" y="3971"/>
                  </a:cubicBezTo>
                  <a:cubicBezTo>
                    <a:pt x="8517" y="5388"/>
                    <a:pt x="5517" y="6317"/>
                    <a:pt x="3292" y="6324"/>
                  </a:cubicBezTo>
                  <a:cubicBezTo>
                    <a:pt x="2915" y="6324"/>
                    <a:pt x="2314" y="6300"/>
                    <a:pt x="1780" y="6169"/>
                  </a:cubicBezTo>
                  <a:lnTo>
                    <a:pt x="0" y="7418"/>
                  </a:lnTo>
                  <a:cubicBezTo>
                    <a:pt x="849" y="7775"/>
                    <a:pt x="1922" y="7954"/>
                    <a:pt x="3084" y="7954"/>
                  </a:cubicBezTo>
                  <a:cubicBezTo>
                    <a:pt x="4673" y="7954"/>
                    <a:pt x="6427" y="7618"/>
                    <a:pt x="8000" y="6939"/>
                  </a:cubicBezTo>
                  <a:lnTo>
                    <a:pt x="7999" y="6939"/>
                  </a:lnTo>
                  <a:cubicBezTo>
                    <a:pt x="11361" y="5489"/>
                    <a:pt x="11508" y="3620"/>
                    <a:pt x="11268" y="2863"/>
                  </a:cubicBezTo>
                  <a:cubicBezTo>
                    <a:pt x="11016" y="2061"/>
                    <a:pt x="9180" y="1"/>
                    <a:pt x="34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93;p68"/>
            <p:cNvSpPr/>
            <p:nvPr/>
          </p:nvSpPr>
          <p:spPr>
            <a:xfrm>
              <a:off x="10014725" y="3494025"/>
              <a:ext cx="232550" cy="121600"/>
            </a:xfrm>
            <a:custGeom>
              <a:avLst/>
              <a:gdLst/>
              <a:ahLst/>
              <a:cxnLst/>
              <a:rect l="l" t="t" r="r" b="b"/>
              <a:pathLst>
                <a:path w="9302" h="4864" extrusionOk="0">
                  <a:moveTo>
                    <a:pt x="3394" y="1"/>
                  </a:moveTo>
                  <a:cubicBezTo>
                    <a:pt x="2395" y="1"/>
                    <a:pt x="1283" y="113"/>
                    <a:pt x="76" y="379"/>
                  </a:cubicBezTo>
                  <a:lnTo>
                    <a:pt x="75" y="380"/>
                  </a:lnTo>
                  <a:lnTo>
                    <a:pt x="1" y="600"/>
                  </a:lnTo>
                  <a:cubicBezTo>
                    <a:pt x="765" y="486"/>
                    <a:pt x="1511" y="432"/>
                    <a:pt x="2216" y="432"/>
                  </a:cubicBezTo>
                  <a:cubicBezTo>
                    <a:pt x="3088" y="432"/>
                    <a:pt x="3895" y="515"/>
                    <a:pt x="4591" y="669"/>
                  </a:cubicBezTo>
                  <a:cubicBezTo>
                    <a:pt x="6679" y="1132"/>
                    <a:pt x="8306" y="2015"/>
                    <a:pt x="7859" y="3189"/>
                  </a:cubicBezTo>
                  <a:cubicBezTo>
                    <a:pt x="7594" y="3881"/>
                    <a:pt x="6743" y="4455"/>
                    <a:pt x="5686" y="4864"/>
                  </a:cubicBezTo>
                  <a:cubicBezTo>
                    <a:pt x="7677" y="4211"/>
                    <a:pt x="9302" y="3167"/>
                    <a:pt x="8917" y="2083"/>
                  </a:cubicBezTo>
                  <a:cubicBezTo>
                    <a:pt x="8577" y="1123"/>
                    <a:pt x="6549" y="1"/>
                    <a:pt x="339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94;p68"/>
            <p:cNvSpPr/>
            <p:nvPr/>
          </p:nvSpPr>
          <p:spPr>
            <a:xfrm>
              <a:off x="9877150" y="3304850"/>
              <a:ext cx="180425" cy="354075"/>
            </a:xfrm>
            <a:custGeom>
              <a:avLst/>
              <a:gdLst/>
              <a:ahLst/>
              <a:cxnLst/>
              <a:rect l="l" t="t" r="r" b="b"/>
              <a:pathLst>
                <a:path w="7217" h="14163" extrusionOk="0">
                  <a:moveTo>
                    <a:pt x="3746" y="1"/>
                  </a:moveTo>
                  <a:cubicBezTo>
                    <a:pt x="2592" y="1"/>
                    <a:pt x="1336" y="524"/>
                    <a:pt x="352" y="1605"/>
                  </a:cubicBezTo>
                  <a:cubicBezTo>
                    <a:pt x="0" y="1991"/>
                    <a:pt x="111" y="2506"/>
                    <a:pt x="754" y="2730"/>
                  </a:cubicBezTo>
                  <a:cubicBezTo>
                    <a:pt x="807" y="2893"/>
                    <a:pt x="1132" y="3663"/>
                    <a:pt x="2504" y="3663"/>
                  </a:cubicBezTo>
                  <a:cubicBezTo>
                    <a:pt x="2699" y="3663"/>
                    <a:pt x="2915" y="3647"/>
                    <a:pt x="3155" y="3612"/>
                  </a:cubicBezTo>
                  <a:lnTo>
                    <a:pt x="3155" y="3612"/>
                  </a:lnTo>
                  <a:cubicBezTo>
                    <a:pt x="3155" y="3612"/>
                    <a:pt x="3224" y="4113"/>
                    <a:pt x="2286" y="7486"/>
                  </a:cubicBezTo>
                  <a:cubicBezTo>
                    <a:pt x="1828" y="9133"/>
                    <a:pt x="1376" y="11643"/>
                    <a:pt x="3068" y="13403"/>
                  </a:cubicBezTo>
                  <a:cubicBezTo>
                    <a:pt x="3362" y="13709"/>
                    <a:pt x="3747" y="13961"/>
                    <a:pt x="4198" y="14163"/>
                  </a:cubicBezTo>
                  <a:cubicBezTo>
                    <a:pt x="5015" y="13838"/>
                    <a:pt x="5804" y="13474"/>
                    <a:pt x="6532" y="13043"/>
                  </a:cubicBezTo>
                  <a:cubicBezTo>
                    <a:pt x="6096" y="12981"/>
                    <a:pt x="5652" y="12868"/>
                    <a:pt x="5348" y="12657"/>
                  </a:cubicBezTo>
                  <a:cubicBezTo>
                    <a:pt x="3894" y="11646"/>
                    <a:pt x="4640" y="10115"/>
                    <a:pt x="5549" y="8161"/>
                  </a:cubicBezTo>
                  <a:cubicBezTo>
                    <a:pt x="5806" y="7618"/>
                    <a:pt x="6798" y="5444"/>
                    <a:pt x="6948" y="3988"/>
                  </a:cubicBezTo>
                  <a:cubicBezTo>
                    <a:pt x="7216" y="1376"/>
                    <a:pt x="5616" y="1"/>
                    <a:pt x="3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95;p68"/>
            <p:cNvSpPr/>
            <p:nvPr/>
          </p:nvSpPr>
          <p:spPr>
            <a:xfrm>
              <a:off x="9843425" y="3445425"/>
              <a:ext cx="334150" cy="231200"/>
            </a:xfrm>
            <a:custGeom>
              <a:avLst/>
              <a:gdLst/>
              <a:ahLst/>
              <a:cxnLst/>
              <a:rect l="l" t="t" r="r" b="b"/>
              <a:pathLst>
                <a:path w="13366" h="9248" extrusionOk="0">
                  <a:moveTo>
                    <a:pt x="13218" y="1"/>
                  </a:moveTo>
                  <a:cubicBezTo>
                    <a:pt x="13214" y="1"/>
                    <a:pt x="13210" y="1"/>
                    <a:pt x="13205" y="2"/>
                  </a:cubicBezTo>
                  <a:cubicBezTo>
                    <a:pt x="10065" y="340"/>
                    <a:pt x="9868" y="5187"/>
                    <a:pt x="7733" y="6735"/>
                  </a:cubicBezTo>
                  <a:cubicBezTo>
                    <a:pt x="6783" y="7423"/>
                    <a:pt x="5797" y="7716"/>
                    <a:pt x="4932" y="7716"/>
                  </a:cubicBezTo>
                  <a:cubicBezTo>
                    <a:pt x="3713" y="7716"/>
                    <a:pt x="2734" y="7134"/>
                    <a:pt x="2437" y="6252"/>
                  </a:cubicBezTo>
                  <a:cubicBezTo>
                    <a:pt x="2047" y="5089"/>
                    <a:pt x="2725" y="4241"/>
                    <a:pt x="3330" y="3740"/>
                  </a:cubicBezTo>
                  <a:lnTo>
                    <a:pt x="3709" y="1961"/>
                  </a:lnTo>
                  <a:lnTo>
                    <a:pt x="3709" y="1961"/>
                  </a:lnTo>
                  <a:cubicBezTo>
                    <a:pt x="2431" y="2463"/>
                    <a:pt x="1355" y="3443"/>
                    <a:pt x="964" y="4340"/>
                  </a:cubicBezTo>
                  <a:cubicBezTo>
                    <a:pt x="1" y="6550"/>
                    <a:pt x="1522" y="9247"/>
                    <a:pt x="4507" y="9247"/>
                  </a:cubicBezTo>
                  <a:cubicBezTo>
                    <a:pt x="5424" y="9247"/>
                    <a:pt x="6478" y="8993"/>
                    <a:pt x="7641" y="8393"/>
                  </a:cubicBezTo>
                  <a:cubicBezTo>
                    <a:pt x="11679" y="6307"/>
                    <a:pt x="10396" y="1710"/>
                    <a:pt x="13265" y="204"/>
                  </a:cubicBezTo>
                  <a:cubicBezTo>
                    <a:pt x="13366" y="151"/>
                    <a:pt x="13325" y="1"/>
                    <a:pt x="13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96;p68"/>
            <p:cNvSpPr/>
            <p:nvPr/>
          </p:nvSpPr>
          <p:spPr>
            <a:xfrm>
              <a:off x="9853975" y="3450500"/>
              <a:ext cx="321125" cy="226100"/>
            </a:xfrm>
            <a:custGeom>
              <a:avLst/>
              <a:gdLst/>
              <a:ahLst/>
              <a:cxnLst/>
              <a:rect l="l" t="t" r="r" b="b"/>
              <a:pathLst>
                <a:path w="12845" h="9044" extrusionOk="0">
                  <a:moveTo>
                    <a:pt x="12843" y="1"/>
                  </a:moveTo>
                  <a:cubicBezTo>
                    <a:pt x="12843" y="1"/>
                    <a:pt x="12843" y="1"/>
                    <a:pt x="12843" y="1"/>
                  </a:cubicBezTo>
                  <a:lnTo>
                    <a:pt x="12843" y="1"/>
                  </a:lnTo>
                  <a:cubicBezTo>
                    <a:pt x="12844" y="1"/>
                    <a:pt x="12844" y="1"/>
                    <a:pt x="12845" y="1"/>
                  </a:cubicBezTo>
                  <a:close/>
                  <a:moveTo>
                    <a:pt x="12843" y="1"/>
                  </a:moveTo>
                  <a:cubicBezTo>
                    <a:pt x="12443" y="27"/>
                    <a:pt x="11017" y="260"/>
                    <a:pt x="9983" y="3273"/>
                  </a:cubicBezTo>
                  <a:cubicBezTo>
                    <a:pt x="9606" y="4364"/>
                    <a:pt x="8595" y="8408"/>
                    <a:pt x="3616" y="8408"/>
                  </a:cubicBezTo>
                  <a:cubicBezTo>
                    <a:pt x="3574" y="8408"/>
                    <a:pt x="3532" y="8408"/>
                    <a:pt x="3490" y="8407"/>
                  </a:cubicBezTo>
                  <a:cubicBezTo>
                    <a:pt x="1493" y="8379"/>
                    <a:pt x="219" y="6680"/>
                    <a:pt x="292" y="5016"/>
                  </a:cubicBezTo>
                  <a:lnTo>
                    <a:pt x="292" y="5016"/>
                  </a:lnTo>
                  <a:cubicBezTo>
                    <a:pt x="1" y="7002"/>
                    <a:pt x="1489" y="9044"/>
                    <a:pt x="4086" y="9044"/>
                  </a:cubicBezTo>
                  <a:cubicBezTo>
                    <a:pt x="5002" y="9044"/>
                    <a:pt x="6056" y="8790"/>
                    <a:pt x="7219" y="8190"/>
                  </a:cubicBezTo>
                  <a:cubicBezTo>
                    <a:pt x="11258" y="6104"/>
                    <a:pt x="9974" y="1507"/>
                    <a:pt x="1284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97;p68"/>
            <p:cNvSpPr/>
            <p:nvPr/>
          </p:nvSpPr>
          <p:spPr>
            <a:xfrm>
              <a:off x="9912200" y="3380050"/>
              <a:ext cx="100400" cy="258150"/>
            </a:xfrm>
            <a:custGeom>
              <a:avLst/>
              <a:gdLst/>
              <a:ahLst/>
              <a:cxnLst/>
              <a:rect l="l" t="t" r="r" b="b"/>
              <a:pathLst>
                <a:path w="4016" h="10326" extrusionOk="0">
                  <a:moveTo>
                    <a:pt x="3761" y="1"/>
                  </a:moveTo>
                  <a:lnTo>
                    <a:pt x="3761" y="1"/>
                  </a:lnTo>
                  <a:cubicBezTo>
                    <a:pt x="3279" y="314"/>
                    <a:pt x="1753" y="604"/>
                    <a:pt x="1753" y="604"/>
                  </a:cubicBezTo>
                  <a:cubicBezTo>
                    <a:pt x="1753" y="604"/>
                    <a:pt x="1822" y="1105"/>
                    <a:pt x="884" y="4478"/>
                  </a:cubicBezTo>
                  <a:cubicBezTo>
                    <a:pt x="436" y="6087"/>
                    <a:pt x="1" y="8520"/>
                    <a:pt x="1562" y="10273"/>
                  </a:cubicBezTo>
                  <a:cubicBezTo>
                    <a:pt x="1769" y="10308"/>
                    <a:pt x="1979" y="10326"/>
                    <a:pt x="2189" y="10326"/>
                  </a:cubicBezTo>
                  <a:cubicBezTo>
                    <a:pt x="2358" y="10326"/>
                    <a:pt x="2526" y="10315"/>
                    <a:pt x="2693" y="10292"/>
                  </a:cubicBezTo>
                  <a:lnTo>
                    <a:pt x="2692" y="10292"/>
                  </a:lnTo>
                  <a:cubicBezTo>
                    <a:pt x="989" y="7952"/>
                    <a:pt x="2628" y="4651"/>
                    <a:pt x="3301" y="3280"/>
                  </a:cubicBezTo>
                  <a:cubicBezTo>
                    <a:pt x="4015" y="1830"/>
                    <a:pt x="3761" y="1"/>
                    <a:pt x="3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98;p68"/>
            <p:cNvSpPr/>
            <p:nvPr/>
          </p:nvSpPr>
          <p:spPr>
            <a:xfrm>
              <a:off x="9946925" y="3329075"/>
              <a:ext cx="17300" cy="24200"/>
            </a:xfrm>
            <a:custGeom>
              <a:avLst/>
              <a:gdLst/>
              <a:ahLst/>
              <a:cxnLst/>
              <a:rect l="l" t="t" r="r" b="b"/>
              <a:pathLst>
                <a:path w="692" h="968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622"/>
                  </a:lnTo>
                  <a:cubicBezTo>
                    <a:pt x="1" y="813"/>
                    <a:pt x="155" y="968"/>
                    <a:pt x="346" y="968"/>
                  </a:cubicBezTo>
                  <a:cubicBezTo>
                    <a:pt x="537" y="968"/>
                    <a:pt x="692" y="813"/>
                    <a:pt x="692" y="622"/>
                  </a:cubicBezTo>
                  <a:lnTo>
                    <a:pt x="692" y="346"/>
                  </a:lnTo>
                  <a:cubicBezTo>
                    <a:pt x="692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351;p42"/>
          <p:cNvSpPr/>
          <p:nvPr/>
        </p:nvSpPr>
        <p:spPr>
          <a:xfrm>
            <a:off x="1526382" y="1749123"/>
            <a:ext cx="93290" cy="102547"/>
          </a:xfrm>
          <a:custGeom>
            <a:avLst/>
            <a:gdLst/>
            <a:ahLst/>
            <a:cxnLst/>
            <a:rect l="l" t="t" r="r" b="b"/>
            <a:pathLst>
              <a:path w="3922" h="5270" extrusionOk="0">
                <a:moveTo>
                  <a:pt x="2955" y="1"/>
                </a:moveTo>
                <a:cubicBezTo>
                  <a:pt x="2810" y="1"/>
                  <a:pt x="2654" y="122"/>
                  <a:pt x="2693" y="307"/>
                </a:cubicBezTo>
                <a:cubicBezTo>
                  <a:pt x="2952" y="1558"/>
                  <a:pt x="3204" y="2825"/>
                  <a:pt x="3321" y="4098"/>
                </a:cubicBezTo>
                <a:cubicBezTo>
                  <a:pt x="3335" y="4249"/>
                  <a:pt x="3366" y="4703"/>
                  <a:pt x="3321" y="4718"/>
                </a:cubicBezTo>
                <a:cubicBezTo>
                  <a:pt x="3154" y="4770"/>
                  <a:pt x="2965" y="4785"/>
                  <a:pt x="2773" y="4785"/>
                </a:cubicBezTo>
                <a:cubicBezTo>
                  <a:pt x="2567" y="4785"/>
                  <a:pt x="2359" y="4768"/>
                  <a:pt x="2174" y="4764"/>
                </a:cubicBezTo>
                <a:cubicBezTo>
                  <a:pt x="1554" y="4753"/>
                  <a:pt x="933" y="4708"/>
                  <a:pt x="315" y="4653"/>
                </a:cubicBezTo>
                <a:cubicBezTo>
                  <a:pt x="307" y="4652"/>
                  <a:pt x="298" y="4652"/>
                  <a:pt x="290" y="4652"/>
                </a:cubicBezTo>
                <a:cubicBezTo>
                  <a:pt x="1" y="4652"/>
                  <a:pt x="11" y="5117"/>
                  <a:pt x="315" y="5143"/>
                </a:cubicBezTo>
                <a:cubicBezTo>
                  <a:pt x="1067" y="5211"/>
                  <a:pt x="1823" y="5259"/>
                  <a:pt x="2580" y="5259"/>
                </a:cubicBezTo>
                <a:cubicBezTo>
                  <a:pt x="2625" y="5259"/>
                  <a:pt x="2670" y="5259"/>
                  <a:pt x="2716" y="5258"/>
                </a:cubicBezTo>
                <a:cubicBezTo>
                  <a:pt x="3220" y="5255"/>
                  <a:pt x="3762" y="5270"/>
                  <a:pt x="3828" y="4679"/>
                </a:cubicBezTo>
                <a:cubicBezTo>
                  <a:pt x="3922" y="3866"/>
                  <a:pt x="3671" y="2929"/>
                  <a:pt x="3536" y="2132"/>
                </a:cubicBezTo>
                <a:cubicBezTo>
                  <a:pt x="3425" y="1478"/>
                  <a:pt x="3301" y="827"/>
                  <a:pt x="3166" y="177"/>
                </a:cubicBezTo>
                <a:cubicBezTo>
                  <a:pt x="3141" y="54"/>
                  <a:pt x="3050" y="1"/>
                  <a:pt x="2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350;p42"/>
          <p:cNvGrpSpPr/>
          <p:nvPr/>
        </p:nvGrpSpPr>
        <p:grpSpPr>
          <a:xfrm>
            <a:off x="1193053" y="1368575"/>
            <a:ext cx="619479" cy="544561"/>
            <a:chOff x="-2510341" y="-332542"/>
            <a:chExt cx="908362" cy="785304"/>
          </a:xfrm>
        </p:grpSpPr>
        <p:sp>
          <p:nvSpPr>
            <p:cNvPr id="233" name="Google Shape;351;p42"/>
            <p:cNvSpPr/>
            <p:nvPr/>
          </p:nvSpPr>
          <p:spPr>
            <a:xfrm>
              <a:off x="-2131775" y="85805"/>
              <a:ext cx="76640" cy="247482"/>
            </a:xfrm>
            <a:custGeom>
              <a:avLst/>
              <a:gdLst/>
              <a:ahLst/>
              <a:cxnLst/>
              <a:rect l="l" t="t" r="r" b="b"/>
              <a:pathLst>
                <a:path w="3922" h="5270" extrusionOk="0">
                  <a:moveTo>
                    <a:pt x="2955" y="1"/>
                  </a:moveTo>
                  <a:cubicBezTo>
                    <a:pt x="2810" y="1"/>
                    <a:pt x="2654" y="122"/>
                    <a:pt x="2693" y="307"/>
                  </a:cubicBezTo>
                  <a:cubicBezTo>
                    <a:pt x="2952" y="1558"/>
                    <a:pt x="3204" y="2825"/>
                    <a:pt x="3321" y="4098"/>
                  </a:cubicBezTo>
                  <a:cubicBezTo>
                    <a:pt x="3335" y="4249"/>
                    <a:pt x="3366" y="4703"/>
                    <a:pt x="3321" y="4718"/>
                  </a:cubicBezTo>
                  <a:cubicBezTo>
                    <a:pt x="3154" y="4770"/>
                    <a:pt x="2965" y="4785"/>
                    <a:pt x="2773" y="4785"/>
                  </a:cubicBezTo>
                  <a:cubicBezTo>
                    <a:pt x="2567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5" y="4653"/>
                  </a:cubicBezTo>
                  <a:cubicBezTo>
                    <a:pt x="307" y="4652"/>
                    <a:pt x="298" y="4652"/>
                    <a:pt x="290" y="4652"/>
                  </a:cubicBezTo>
                  <a:cubicBezTo>
                    <a:pt x="1" y="4652"/>
                    <a:pt x="11" y="5117"/>
                    <a:pt x="315" y="5143"/>
                  </a:cubicBezTo>
                  <a:cubicBezTo>
                    <a:pt x="1067" y="5211"/>
                    <a:pt x="1823" y="5259"/>
                    <a:pt x="2580" y="5259"/>
                  </a:cubicBezTo>
                  <a:cubicBezTo>
                    <a:pt x="2625" y="5259"/>
                    <a:pt x="2670" y="5259"/>
                    <a:pt x="2716" y="5258"/>
                  </a:cubicBezTo>
                  <a:cubicBezTo>
                    <a:pt x="3220" y="5255"/>
                    <a:pt x="3762" y="5270"/>
                    <a:pt x="3828" y="4679"/>
                  </a:cubicBezTo>
                  <a:cubicBezTo>
                    <a:pt x="3922" y="3866"/>
                    <a:pt x="3671" y="2929"/>
                    <a:pt x="3536" y="2132"/>
                  </a:cubicBezTo>
                  <a:cubicBezTo>
                    <a:pt x="3425" y="1478"/>
                    <a:pt x="3301" y="827"/>
                    <a:pt x="3166" y="177"/>
                  </a:cubicBezTo>
                  <a:cubicBezTo>
                    <a:pt x="3141" y="54"/>
                    <a:pt x="305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2;p42"/>
            <p:cNvSpPr/>
            <p:nvPr/>
          </p:nvSpPr>
          <p:spPr>
            <a:xfrm>
              <a:off x="-2036538" y="85806"/>
              <a:ext cx="68692" cy="92278"/>
            </a:xfrm>
            <a:custGeom>
              <a:avLst/>
              <a:gdLst/>
              <a:ahLst/>
              <a:cxnLst/>
              <a:rect l="l" t="t" r="r" b="b"/>
              <a:pathLst>
                <a:path w="3923" h="5270" extrusionOk="0">
                  <a:moveTo>
                    <a:pt x="2954" y="1"/>
                  </a:moveTo>
                  <a:cubicBezTo>
                    <a:pt x="2810" y="1"/>
                    <a:pt x="2654" y="122"/>
                    <a:pt x="2693" y="307"/>
                  </a:cubicBezTo>
                  <a:lnTo>
                    <a:pt x="2694" y="307"/>
                  </a:lnTo>
                  <a:cubicBezTo>
                    <a:pt x="2953" y="1558"/>
                    <a:pt x="3204" y="2825"/>
                    <a:pt x="3323" y="4098"/>
                  </a:cubicBezTo>
                  <a:cubicBezTo>
                    <a:pt x="3336" y="4249"/>
                    <a:pt x="3366" y="4703"/>
                    <a:pt x="3322" y="4718"/>
                  </a:cubicBezTo>
                  <a:cubicBezTo>
                    <a:pt x="3155" y="4770"/>
                    <a:pt x="2965" y="4785"/>
                    <a:pt x="2774" y="4785"/>
                  </a:cubicBezTo>
                  <a:cubicBezTo>
                    <a:pt x="2568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6" y="4653"/>
                  </a:cubicBezTo>
                  <a:cubicBezTo>
                    <a:pt x="307" y="4652"/>
                    <a:pt x="299" y="4652"/>
                    <a:pt x="291" y="4652"/>
                  </a:cubicBezTo>
                  <a:cubicBezTo>
                    <a:pt x="0" y="4652"/>
                    <a:pt x="12" y="5117"/>
                    <a:pt x="316" y="5143"/>
                  </a:cubicBezTo>
                  <a:cubicBezTo>
                    <a:pt x="1068" y="5211"/>
                    <a:pt x="1824" y="5259"/>
                    <a:pt x="2579" y="5259"/>
                  </a:cubicBezTo>
                  <a:cubicBezTo>
                    <a:pt x="2625" y="5259"/>
                    <a:pt x="2670" y="5259"/>
                    <a:pt x="2715" y="5258"/>
                  </a:cubicBezTo>
                  <a:cubicBezTo>
                    <a:pt x="3221" y="5255"/>
                    <a:pt x="3761" y="5270"/>
                    <a:pt x="3828" y="4679"/>
                  </a:cubicBezTo>
                  <a:cubicBezTo>
                    <a:pt x="3922" y="3866"/>
                    <a:pt x="3672" y="2929"/>
                    <a:pt x="3536" y="2132"/>
                  </a:cubicBezTo>
                  <a:cubicBezTo>
                    <a:pt x="3424" y="1478"/>
                    <a:pt x="3302" y="827"/>
                    <a:pt x="3166" y="177"/>
                  </a:cubicBezTo>
                  <a:cubicBezTo>
                    <a:pt x="3140" y="54"/>
                    <a:pt x="3050" y="1"/>
                    <a:pt x="2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3;p42"/>
            <p:cNvSpPr/>
            <p:nvPr/>
          </p:nvSpPr>
          <p:spPr>
            <a:xfrm>
              <a:off x="-2293672" y="-332542"/>
              <a:ext cx="691693" cy="785304"/>
            </a:xfrm>
            <a:custGeom>
              <a:avLst/>
              <a:gdLst/>
              <a:ahLst/>
              <a:cxnLst/>
              <a:rect l="l" t="t" r="r" b="b"/>
              <a:pathLst>
                <a:path w="36008" h="37999" extrusionOk="0">
                  <a:moveTo>
                    <a:pt x="7445" y="0"/>
                  </a:moveTo>
                  <a:cubicBezTo>
                    <a:pt x="3146" y="0"/>
                    <a:pt x="1" y="2326"/>
                    <a:pt x="1" y="2326"/>
                  </a:cubicBezTo>
                  <a:cubicBezTo>
                    <a:pt x="614" y="7347"/>
                    <a:pt x="369" y="14941"/>
                    <a:pt x="3920" y="20575"/>
                  </a:cubicBezTo>
                  <a:cubicBezTo>
                    <a:pt x="7398" y="26091"/>
                    <a:pt x="19719" y="25718"/>
                    <a:pt x="21925" y="26699"/>
                  </a:cubicBezTo>
                  <a:cubicBezTo>
                    <a:pt x="24129" y="27679"/>
                    <a:pt x="34048" y="37999"/>
                    <a:pt x="34048" y="37999"/>
                  </a:cubicBezTo>
                  <a:lnTo>
                    <a:pt x="36008" y="37999"/>
                  </a:lnTo>
                  <a:cubicBezTo>
                    <a:pt x="34906" y="35457"/>
                    <a:pt x="26456" y="23025"/>
                    <a:pt x="24129" y="19474"/>
                  </a:cubicBezTo>
                  <a:cubicBezTo>
                    <a:pt x="21801" y="15921"/>
                    <a:pt x="18615" y="3797"/>
                    <a:pt x="12125" y="979"/>
                  </a:cubicBezTo>
                  <a:cubicBezTo>
                    <a:pt x="10485" y="266"/>
                    <a:pt x="8899" y="0"/>
                    <a:pt x="74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4;p42"/>
            <p:cNvSpPr/>
            <p:nvPr/>
          </p:nvSpPr>
          <p:spPr>
            <a:xfrm>
              <a:off x="-2175007" y="-171731"/>
              <a:ext cx="421781" cy="313832"/>
            </a:xfrm>
            <a:custGeom>
              <a:avLst/>
              <a:gdLst/>
              <a:ahLst/>
              <a:cxnLst/>
              <a:rect l="l" t="t" r="r" b="b"/>
              <a:pathLst>
                <a:path w="24088" h="17923" extrusionOk="0">
                  <a:moveTo>
                    <a:pt x="7313" y="0"/>
                  </a:moveTo>
                  <a:cubicBezTo>
                    <a:pt x="5613" y="0"/>
                    <a:pt x="4223" y="534"/>
                    <a:pt x="3430" y="1593"/>
                  </a:cubicBezTo>
                  <a:cubicBezTo>
                    <a:pt x="1" y="6164"/>
                    <a:pt x="3186" y="13349"/>
                    <a:pt x="9880" y="15146"/>
                  </a:cubicBezTo>
                  <a:cubicBezTo>
                    <a:pt x="13998" y="16251"/>
                    <a:pt x="24087" y="17922"/>
                    <a:pt x="24087" y="17922"/>
                  </a:cubicBezTo>
                  <a:cubicBezTo>
                    <a:pt x="22017" y="5876"/>
                    <a:pt x="12955" y="0"/>
                    <a:pt x="731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5;p42"/>
            <p:cNvSpPr/>
            <p:nvPr/>
          </p:nvSpPr>
          <p:spPr>
            <a:xfrm>
              <a:off x="-2510341" y="-293731"/>
              <a:ext cx="261305" cy="135070"/>
            </a:xfrm>
            <a:custGeom>
              <a:avLst/>
              <a:gdLst/>
              <a:ahLst/>
              <a:cxnLst/>
              <a:rect l="l" t="t" r="r" b="b"/>
              <a:pathLst>
                <a:path w="4667" h="2729" extrusionOk="0">
                  <a:moveTo>
                    <a:pt x="4409" y="1"/>
                  </a:moveTo>
                  <a:cubicBezTo>
                    <a:pt x="4409" y="1"/>
                    <a:pt x="326" y="859"/>
                    <a:pt x="163" y="1430"/>
                  </a:cubicBezTo>
                  <a:cubicBezTo>
                    <a:pt x="1" y="2002"/>
                    <a:pt x="4667" y="2729"/>
                    <a:pt x="4667" y="2729"/>
                  </a:cubicBezTo>
                  <a:lnTo>
                    <a:pt x="4409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6;p42"/>
            <p:cNvSpPr/>
            <p:nvPr/>
          </p:nvSpPr>
          <p:spPr>
            <a:xfrm>
              <a:off x="-2189961" y="-298853"/>
              <a:ext cx="35423" cy="45806"/>
            </a:xfrm>
            <a:custGeom>
              <a:avLst/>
              <a:gdLst/>
              <a:ahLst/>
              <a:cxnLst/>
              <a:rect l="l" t="t" r="r" b="b"/>
              <a:pathLst>
                <a:path w="2023" h="2616" extrusionOk="0">
                  <a:moveTo>
                    <a:pt x="1013" y="0"/>
                  </a:moveTo>
                  <a:cubicBezTo>
                    <a:pt x="455" y="0"/>
                    <a:pt x="1" y="586"/>
                    <a:pt x="1" y="1309"/>
                  </a:cubicBezTo>
                  <a:cubicBezTo>
                    <a:pt x="1" y="2030"/>
                    <a:pt x="455" y="2616"/>
                    <a:pt x="1013" y="2616"/>
                  </a:cubicBezTo>
                  <a:cubicBezTo>
                    <a:pt x="1569" y="2616"/>
                    <a:pt x="2022" y="2030"/>
                    <a:pt x="2022" y="1309"/>
                  </a:cubicBezTo>
                  <a:cubicBezTo>
                    <a:pt x="2022" y="587"/>
                    <a:pt x="1570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7;p42"/>
            <p:cNvSpPr/>
            <p:nvPr/>
          </p:nvSpPr>
          <p:spPr>
            <a:xfrm>
              <a:off x="-2093901" y="-114543"/>
              <a:ext cx="295779" cy="204622"/>
            </a:xfrm>
            <a:custGeom>
              <a:avLst/>
              <a:gdLst/>
              <a:ahLst/>
              <a:cxnLst/>
              <a:rect l="l" t="t" r="r" b="b"/>
              <a:pathLst>
                <a:path w="16892" h="11686" extrusionOk="0">
                  <a:moveTo>
                    <a:pt x="108" y="0"/>
                  </a:moveTo>
                  <a:cubicBezTo>
                    <a:pt x="1" y="1100"/>
                    <a:pt x="2" y="2208"/>
                    <a:pt x="70" y="3317"/>
                  </a:cubicBezTo>
                  <a:cubicBezTo>
                    <a:pt x="106" y="3872"/>
                    <a:pt x="165" y="4427"/>
                    <a:pt x="266" y="4977"/>
                  </a:cubicBezTo>
                  <a:cubicBezTo>
                    <a:pt x="369" y="5528"/>
                    <a:pt x="501" y="6078"/>
                    <a:pt x="700" y="6615"/>
                  </a:cubicBezTo>
                  <a:cubicBezTo>
                    <a:pt x="899" y="7151"/>
                    <a:pt x="1172" y="7677"/>
                    <a:pt x="1582" y="8130"/>
                  </a:cubicBezTo>
                  <a:cubicBezTo>
                    <a:pt x="1688" y="8240"/>
                    <a:pt x="1795" y="8351"/>
                    <a:pt x="1921" y="8442"/>
                  </a:cubicBezTo>
                  <a:cubicBezTo>
                    <a:pt x="1992" y="8494"/>
                    <a:pt x="2027" y="8527"/>
                    <a:pt x="2130" y="8591"/>
                  </a:cubicBezTo>
                  <a:lnTo>
                    <a:pt x="2309" y="8694"/>
                  </a:lnTo>
                  <a:cubicBezTo>
                    <a:pt x="2520" y="8827"/>
                    <a:pt x="2855" y="8974"/>
                    <a:pt x="3178" y="9026"/>
                  </a:cubicBezTo>
                  <a:lnTo>
                    <a:pt x="3424" y="9060"/>
                  </a:lnTo>
                  <a:cubicBezTo>
                    <a:pt x="3441" y="9062"/>
                    <a:pt x="3457" y="9063"/>
                    <a:pt x="3473" y="9063"/>
                  </a:cubicBezTo>
                  <a:cubicBezTo>
                    <a:pt x="3541" y="9063"/>
                    <a:pt x="3612" y="9050"/>
                    <a:pt x="3681" y="9046"/>
                  </a:cubicBezTo>
                  <a:cubicBezTo>
                    <a:pt x="3855" y="9044"/>
                    <a:pt x="4020" y="8975"/>
                    <a:pt x="4185" y="8916"/>
                  </a:cubicBezTo>
                  <a:cubicBezTo>
                    <a:pt x="4494" y="8764"/>
                    <a:pt x="4763" y="8541"/>
                    <a:pt x="4948" y="8283"/>
                  </a:cubicBezTo>
                  <a:cubicBezTo>
                    <a:pt x="5094" y="8084"/>
                    <a:pt x="5218" y="7869"/>
                    <a:pt x="5318" y="7643"/>
                  </a:cubicBezTo>
                  <a:cubicBezTo>
                    <a:pt x="5342" y="7694"/>
                    <a:pt x="5362" y="7747"/>
                    <a:pt x="5388" y="7798"/>
                  </a:cubicBezTo>
                  <a:cubicBezTo>
                    <a:pt x="5566" y="8162"/>
                    <a:pt x="5762" y="8520"/>
                    <a:pt x="5992" y="8861"/>
                  </a:cubicBezTo>
                  <a:cubicBezTo>
                    <a:pt x="6104" y="9034"/>
                    <a:pt x="6234" y="9199"/>
                    <a:pt x="6363" y="9364"/>
                  </a:cubicBezTo>
                  <a:cubicBezTo>
                    <a:pt x="6497" y="9528"/>
                    <a:pt x="6642" y="9683"/>
                    <a:pt x="6796" y="9828"/>
                  </a:cubicBezTo>
                  <a:cubicBezTo>
                    <a:pt x="6956" y="9973"/>
                    <a:pt x="7120" y="10115"/>
                    <a:pt x="7313" y="10231"/>
                  </a:cubicBezTo>
                  <a:cubicBezTo>
                    <a:pt x="7405" y="10298"/>
                    <a:pt x="7502" y="10355"/>
                    <a:pt x="7606" y="10397"/>
                  </a:cubicBezTo>
                  <a:cubicBezTo>
                    <a:pt x="7711" y="10442"/>
                    <a:pt x="7812" y="10497"/>
                    <a:pt x="7923" y="10532"/>
                  </a:cubicBezTo>
                  <a:cubicBezTo>
                    <a:pt x="8130" y="10586"/>
                    <a:pt x="8336" y="10643"/>
                    <a:pt x="8554" y="10643"/>
                  </a:cubicBezTo>
                  <a:cubicBezTo>
                    <a:pt x="8575" y="10643"/>
                    <a:pt x="8596" y="10642"/>
                    <a:pt x="8617" y="10641"/>
                  </a:cubicBezTo>
                  <a:lnTo>
                    <a:pt x="8794" y="10642"/>
                  </a:lnTo>
                  <a:lnTo>
                    <a:pt x="8836" y="10642"/>
                  </a:lnTo>
                  <a:lnTo>
                    <a:pt x="8867" y="10639"/>
                  </a:lnTo>
                  <a:lnTo>
                    <a:pt x="8903" y="10632"/>
                  </a:lnTo>
                  <a:lnTo>
                    <a:pt x="8975" y="10621"/>
                  </a:lnTo>
                  <a:lnTo>
                    <a:pt x="9266" y="10571"/>
                  </a:lnTo>
                  <a:cubicBezTo>
                    <a:pt x="9502" y="10502"/>
                    <a:pt x="9736" y="10422"/>
                    <a:pt x="9930" y="10302"/>
                  </a:cubicBezTo>
                  <a:cubicBezTo>
                    <a:pt x="10035" y="10253"/>
                    <a:pt x="10124" y="10176"/>
                    <a:pt x="10217" y="10107"/>
                  </a:cubicBezTo>
                  <a:cubicBezTo>
                    <a:pt x="10314" y="10040"/>
                    <a:pt x="10393" y="9956"/>
                    <a:pt x="10471" y="9872"/>
                  </a:cubicBezTo>
                  <a:cubicBezTo>
                    <a:pt x="10552" y="9791"/>
                    <a:pt x="10623" y="9702"/>
                    <a:pt x="10687" y="9607"/>
                  </a:cubicBezTo>
                  <a:cubicBezTo>
                    <a:pt x="10753" y="9517"/>
                    <a:pt x="10813" y="9420"/>
                    <a:pt x="10863" y="9320"/>
                  </a:cubicBezTo>
                  <a:cubicBezTo>
                    <a:pt x="10968" y="9128"/>
                    <a:pt x="11053" y="8925"/>
                    <a:pt x="11116" y="8715"/>
                  </a:cubicBezTo>
                  <a:cubicBezTo>
                    <a:pt x="11150" y="8605"/>
                    <a:pt x="11180" y="8494"/>
                    <a:pt x="11202" y="8381"/>
                  </a:cubicBezTo>
                  <a:cubicBezTo>
                    <a:pt x="11277" y="8480"/>
                    <a:pt x="11351" y="8579"/>
                    <a:pt x="11427" y="8677"/>
                  </a:cubicBezTo>
                  <a:cubicBezTo>
                    <a:pt x="11690" y="9015"/>
                    <a:pt x="11969" y="9340"/>
                    <a:pt x="12254" y="9661"/>
                  </a:cubicBezTo>
                  <a:cubicBezTo>
                    <a:pt x="12401" y="9818"/>
                    <a:pt x="12546" y="9976"/>
                    <a:pt x="12697" y="10128"/>
                  </a:cubicBezTo>
                  <a:cubicBezTo>
                    <a:pt x="12853" y="10277"/>
                    <a:pt x="13001" y="10434"/>
                    <a:pt x="13170" y="10571"/>
                  </a:cubicBezTo>
                  <a:cubicBezTo>
                    <a:pt x="13331" y="10718"/>
                    <a:pt x="13501" y="10854"/>
                    <a:pt x="13679" y="10980"/>
                  </a:cubicBezTo>
                  <a:cubicBezTo>
                    <a:pt x="13847" y="11118"/>
                    <a:pt x="14045" y="11224"/>
                    <a:pt x="14231" y="11343"/>
                  </a:cubicBezTo>
                  <a:cubicBezTo>
                    <a:pt x="14434" y="11437"/>
                    <a:pt x="14627" y="11552"/>
                    <a:pt x="14856" y="11603"/>
                  </a:cubicBezTo>
                  <a:cubicBezTo>
                    <a:pt x="14966" y="11634"/>
                    <a:pt x="15072" y="11673"/>
                    <a:pt x="15192" y="11673"/>
                  </a:cubicBezTo>
                  <a:cubicBezTo>
                    <a:pt x="15194" y="11673"/>
                    <a:pt x="15196" y="11673"/>
                    <a:pt x="15198" y="11673"/>
                  </a:cubicBezTo>
                  <a:cubicBezTo>
                    <a:pt x="15202" y="11673"/>
                    <a:pt x="15207" y="11673"/>
                    <a:pt x="15211" y="11673"/>
                  </a:cubicBezTo>
                  <a:cubicBezTo>
                    <a:pt x="15290" y="11673"/>
                    <a:pt x="15360" y="11686"/>
                    <a:pt x="15438" y="11686"/>
                  </a:cubicBezTo>
                  <a:cubicBezTo>
                    <a:pt x="15477" y="11686"/>
                    <a:pt x="15518" y="11683"/>
                    <a:pt x="15563" y="11673"/>
                  </a:cubicBezTo>
                  <a:cubicBezTo>
                    <a:pt x="15669" y="11648"/>
                    <a:pt x="15763" y="11648"/>
                    <a:pt x="15880" y="11602"/>
                  </a:cubicBezTo>
                  <a:cubicBezTo>
                    <a:pt x="15993" y="11547"/>
                    <a:pt x="16127" y="11517"/>
                    <a:pt x="16213" y="11434"/>
                  </a:cubicBezTo>
                  <a:cubicBezTo>
                    <a:pt x="16307" y="11360"/>
                    <a:pt x="16405" y="11290"/>
                    <a:pt x="16470" y="11192"/>
                  </a:cubicBezTo>
                  <a:cubicBezTo>
                    <a:pt x="16506" y="11147"/>
                    <a:pt x="16543" y="11102"/>
                    <a:pt x="16576" y="11054"/>
                  </a:cubicBezTo>
                  <a:lnTo>
                    <a:pt x="16655" y="10901"/>
                  </a:lnTo>
                  <a:cubicBezTo>
                    <a:pt x="16760" y="10699"/>
                    <a:pt x="16810" y="10481"/>
                    <a:pt x="16847" y="10268"/>
                  </a:cubicBezTo>
                  <a:cubicBezTo>
                    <a:pt x="16877" y="10055"/>
                    <a:pt x="16891" y="9839"/>
                    <a:pt x="16889" y="9624"/>
                  </a:cubicBezTo>
                  <a:cubicBezTo>
                    <a:pt x="16881" y="9196"/>
                    <a:pt x="16815" y="8775"/>
                    <a:pt x="16715" y="8366"/>
                  </a:cubicBezTo>
                  <a:lnTo>
                    <a:pt x="16715" y="8366"/>
                  </a:lnTo>
                  <a:cubicBezTo>
                    <a:pt x="16767" y="8781"/>
                    <a:pt x="16780" y="9201"/>
                    <a:pt x="16751" y="9619"/>
                  </a:cubicBezTo>
                  <a:cubicBezTo>
                    <a:pt x="16736" y="9824"/>
                    <a:pt x="16704" y="10028"/>
                    <a:pt x="16657" y="10228"/>
                  </a:cubicBezTo>
                  <a:cubicBezTo>
                    <a:pt x="16605" y="10425"/>
                    <a:pt x="16541" y="10619"/>
                    <a:pt x="16438" y="10783"/>
                  </a:cubicBezTo>
                  <a:lnTo>
                    <a:pt x="16362" y="10905"/>
                  </a:lnTo>
                  <a:cubicBezTo>
                    <a:pt x="16332" y="10941"/>
                    <a:pt x="16297" y="10973"/>
                    <a:pt x="16266" y="11008"/>
                  </a:cubicBezTo>
                  <a:cubicBezTo>
                    <a:pt x="16207" y="11084"/>
                    <a:pt x="16126" y="11128"/>
                    <a:pt x="16049" y="11178"/>
                  </a:cubicBezTo>
                  <a:cubicBezTo>
                    <a:pt x="15978" y="11240"/>
                    <a:pt x="15888" y="11238"/>
                    <a:pt x="15814" y="11277"/>
                  </a:cubicBezTo>
                  <a:cubicBezTo>
                    <a:pt x="15735" y="11308"/>
                    <a:pt x="15612" y="11303"/>
                    <a:pt x="15513" y="11317"/>
                  </a:cubicBezTo>
                  <a:cubicBezTo>
                    <a:pt x="15502" y="11319"/>
                    <a:pt x="15490" y="11320"/>
                    <a:pt x="15477" y="11320"/>
                  </a:cubicBezTo>
                  <a:cubicBezTo>
                    <a:pt x="15411" y="11320"/>
                    <a:pt x="15323" y="11294"/>
                    <a:pt x="15251" y="11289"/>
                  </a:cubicBezTo>
                  <a:cubicBezTo>
                    <a:pt x="15161" y="11285"/>
                    <a:pt x="15071" y="11247"/>
                    <a:pt x="14981" y="11214"/>
                  </a:cubicBezTo>
                  <a:cubicBezTo>
                    <a:pt x="14800" y="11164"/>
                    <a:pt x="14632" y="11048"/>
                    <a:pt x="14461" y="10959"/>
                  </a:cubicBezTo>
                  <a:cubicBezTo>
                    <a:pt x="14299" y="10838"/>
                    <a:pt x="14129" y="10736"/>
                    <a:pt x="13979" y="10596"/>
                  </a:cubicBezTo>
                  <a:cubicBezTo>
                    <a:pt x="13822" y="10467"/>
                    <a:pt x="13671" y="10330"/>
                    <a:pt x="13530" y="10185"/>
                  </a:cubicBezTo>
                  <a:cubicBezTo>
                    <a:pt x="13237" y="9901"/>
                    <a:pt x="12963" y="9592"/>
                    <a:pt x="12698" y="9277"/>
                  </a:cubicBezTo>
                  <a:cubicBezTo>
                    <a:pt x="12438" y="8956"/>
                    <a:pt x="12183" y="8630"/>
                    <a:pt x="11944" y="8291"/>
                  </a:cubicBezTo>
                  <a:cubicBezTo>
                    <a:pt x="11705" y="7952"/>
                    <a:pt x="11466" y="7609"/>
                    <a:pt x="11251" y="7266"/>
                  </a:cubicBezTo>
                  <a:lnTo>
                    <a:pt x="10643" y="6301"/>
                  </a:lnTo>
                  <a:lnTo>
                    <a:pt x="10619" y="7459"/>
                  </a:lnTo>
                  <a:cubicBezTo>
                    <a:pt x="10616" y="7634"/>
                    <a:pt x="10598" y="7808"/>
                    <a:pt x="10568" y="7979"/>
                  </a:cubicBezTo>
                  <a:cubicBezTo>
                    <a:pt x="10538" y="8155"/>
                    <a:pt x="10494" y="8326"/>
                    <a:pt x="10437" y="8495"/>
                  </a:cubicBezTo>
                  <a:cubicBezTo>
                    <a:pt x="10380" y="8660"/>
                    <a:pt x="10313" y="8820"/>
                    <a:pt x="10227" y="8964"/>
                  </a:cubicBezTo>
                  <a:cubicBezTo>
                    <a:pt x="10188" y="9036"/>
                    <a:pt x="10142" y="9106"/>
                    <a:pt x="10089" y="9171"/>
                  </a:cubicBezTo>
                  <a:cubicBezTo>
                    <a:pt x="10040" y="9238"/>
                    <a:pt x="9991" y="9303"/>
                    <a:pt x="9930" y="9355"/>
                  </a:cubicBezTo>
                  <a:cubicBezTo>
                    <a:pt x="9821" y="9472"/>
                    <a:pt x="9695" y="9569"/>
                    <a:pt x="9556" y="9647"/>
                  </a:cubicBezTo>
                  <a:cubicBezTo>
                    <a:pt x="9415" y="9733"/>
                    <a:pt x="9275" y="9769"/>
                    <a:pt x="9138" y="9821"/>
                  </a:cubicBezTo>
                  <a:lnTo>
                    <a:pt x="8852" y="9867"/>
                  </a:lnTo>
                  <a:lnTo>
                    <a:pt x="8779" y="9878"/>
                  </a:lnTo>
                  <a:lnTo>
                    <a:pt x="8767" y="9881"/>
                  </a:lnTo>
                  <a:lnTo>
                    <a:pt x="8742" y="9881"/>
                  </a:lnTo>
                  <a:lnTo>
                    <a:pt x="8627" y="9876"/>
                  </a:lnTo>
                  <a:cubicBezTo>
                    <a:pt x="8611" y="9877"/>
                    <a:pt x="8594" y="9878"/>
                    <a:pt x="8578" y="9878"/>
                  </a:cubicBezTo>
                  <a:cubicBezTo>
                    <a:pt x="8440" y="9878"/>
                    <a:pt x="8304" y="9833"/>
                    <a:pt x="8169" y="9802"/>
                  </a:cubicBezTo>
                  <a:cubicBezTo>
                    <a:pt x="8094" y="9778"/>
                    <a:pt x="8021" y="9734"/>
                    <a:pt x="7948" y="9703"/>
                  </a:cubicBezTo>
                  <a:cubicBezTo>
                    <a:pt x="7871" y="9672"/>
                    <a:pt x="7799" y="9631"/>
                    <a:pt x="7734" y="9579"/>
                  </a:cubicBezTo>
                  <a:cubicBezTo>
                    <a:pt x="7591" y="9493"/>
                    <a:pt x="7461" y="9378"/>
                    <a:pt x="7331" y="9259"/>
                  </a:cubicBezTo>
                  <a:cubicBezTo>
                    <a:pt x="7203" y="9134"/>
                    <a:pt x="7082" y="9004"/>
                    <a:pt x="6967" y="8866"/>
                  </a:cubicBezTo>
                  <a:cubicBezTo>
                    <a:pt x="6854" y="8724"/>
                    <a:pt x="6739" y="8582"/>
                    <a:pt x="6638" y="8426"/>
                  </a:cubicBezTo>
                  <a:cubicBezTo>
                    <a:pt x="6428" y="8122"/>
                    <a:pt x="6244" y="7796"/>
                    <a:pt x="6075" y="7459"/>
                  </a:cubicBezTo>
                  <a:cubicBezTo>
                    <a:pt x="5990" y="7290"/>
                    <a:pt x="5914" y="7119"/>
                    <a:pt x="5837" y="6946"/>
                  </a:cubicBezTo>
                  <a:cubicBezTo>
                    <a:pt x="5761" y="6774"/>
                    <a:pt x="5691" y="6595"/>
                    <a:pt x="5632" y="6430"/>
                  </a:cubicBezTo>
                  <a:lnTo>
                    <a:pt x="5149" y="5069"/>
                  </a:lnTo>
                  <a:lnTo>
                    <a:pt x="4899" y="6492"/>
                  </a:lnTo>
                  <a:cubicBezTo>
                    <a:pt x="4854" y="6736"/>
                    <a:pt x="4787" y="6975"/>
                    <a:pt x="4700" y="7209"/>
                  </a:cubicBezTo>
                  <a:cubicBezTo>
                    <a:pt x="4619" y="7438"/>
                    <a:pt x="4508" y="7654"/>
                    <a:pt x="4368" y="7853"/>
                  </a:cubicBezTo>
                  <a:cubicBezTo>
                    <a:pt x="4238" y="8051"/>
                    <a:pt x="4066" y="8182"/>
                    <a:pt x="3890" y="8283"/>
                  </a:cubicBezTo>
                  <a:cubicBezTo>
                    <a:pt x="3796" y="8312"/>
                    <a:pt x="3708" y="8363"/>
                    <a:pt x="3603" y="8363"/>
                  </a:cubicBezTo>
                  <a:cubicBezTo>
                    <a:pt x="3602" y="8363"/>
                    <a:pt x="3601" y="8363"/>
                    <a:pt x="3600" y="8363"/>
                  </a:cubicBezTo>
                  <a:cubicBezTo>
                    <a:pt x="3555" y="8366"/>
                    <a:pt x="3513" y="8379"/>
                    <a:pt x="3466" y="8379"/>
                  </a:cubicBezTo>
                  <a:cubicBezTo>
                    <a:pt x="3459" y="8379"/>
                    <a:pt x="3453" y="8379"/>
                    <a:pt x="3446" y="8378"/>
                  </a:cubicBezTo>
                  <a:lnTo>
                    <a:pt x="3283" y="8358"/>
                  </a:lnTo>
                  <a:cubicBezTo>
                    <a:pt x="3282" y="8358"/>
                    <a:pt x="3281" y="8358"/>
                    <a:pt x="3279" y="8358"/>
                  </a:cubicBezTo>
                  <a:cubicBezTo>
                    <a:pt x="3170" y="8358"/>
                    <a:pt x="3072" y="8303"/>
                    <a:pt x="2967" y="8278"/>
                  </a:cubicBezTo>
                  <a:cubicBezTo>
                    <a:pt x="2868" y="8261"/>
                    <a:pt x="2735" y="8178"/>
                    <a:pt x="2614" y="8121"/>
                  </a:cubicBezTo>
                  <a:lnTo>
                    <a:pt x="2430" y="8027"/>
                  </a:lnTo>
                  <a:lnTo>
                    <a:pt x="2302" y="7938"/>
                  </a:lnTo>
                  <a:cubicBezTo>
                    <a:pt x="2202" y="7873"/>
                    <a:pt x="2114" y="7787"/>
                    <a:pt x="2024" y="7704"/>
                  </a:cubicBezTo>
                  <a:cubicBezTo>
                    <a:pt x="1676" y="7354"/>
                    <a:pt x="1407" y="6899"/>
                    <a:pt x="1200" y="6412"/>
                  </a:cubicBezTo>
                  <a:cubicBezTo>
                    <a:pt x="988" y="5928"/>
                    <a:pt x="823" y="5411"/>
                    <a:pt x="696" y="4886"/>
                  </a:cubicBezTo>
                  <a:cubicBezTo>
                    <a:pt x="569" y="4359"/>
                    <a:pt x="466" y="3823"/>
                    <a:pt x="384" y="3282"/>
                  </a:cubicBezTo>
                  <a:cubicBezTo>
                    <a:pt x="300" y="2742"/>
                    <a:pt x="241" y="2197"/>
                    <a:pt x="197" y="1649"/>
                  </a:cubicBezTo>
                  <a:cubicBezTo>
                    <a:pt x="158" y="1101"/>
                    <a:pt x="118" y="55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8;p42"/>
            <p:cNvSpPr/>
            <p:nvPr/>
          </p:nvSpPr>
          <p:spPr>
            <a:xfrm>
              <a:off x="-2215525" y="-228043"/>
              <a:ext cx="83750" cy="80581"/>
            </a:xfrm>
            <a:custGeom>
              <a:avLst/>
              <a:gdLst/>
              <a:ahLst/>
              <a:cxnLst/>
              <a:rect l="l" t="t" r="r" b="b"/>
              <a:pathLst>
                <a:path w="4783" h="4602" extrusionOk="0">
                  <a:moveTo>
                    <a:pt x="2300" y="0"/>
                  </a:moveTo>
                  <a:cubicBezTo>
                    <a:pt x="1030" y="0"/>
                    <a:pt x="1" y="1030"/>
                    <a:pt x="1" y="2301"/>
                  </a:cubicBezTo>
                  <a:cubicBezTo>
                    <a:pt x="1" y="3231"/>
                    <a:pt x="561" y="4071"/>
                    <a:pt x="1421" y="4426"/>
                  </a:cubicBezTo>
                  <a:cubicBezTo>
                    <a:pt x="1705" y="4544"/>
                    <a:pt x="2005" y="4601"/>
                    <a:pt x="2302" y="4601"/>
                  </a:cubicBezTo>
                  <a:cubicBezTo>
                    <a:pt x="2900" y="4601"/>
                    <a:pt x="3489" y="4368"/>
                    <a:pt x="3929" y="3928"/>
                  </a:cubicBezTo>
                  <a:cubicBezTo>
                    <a:pt x="4587" y="3270"/>
                    <a:pt x="4783" y="2281"/>
                    <a:pt x="4428" y="1420"/>
                  </a:cubicBezTo>
                  <a:cubicBezTo>
                    <a:pt x="4071" y="561"/>
                    <a:pt x="3232" y="0"/>
                    <a:pt x="2302" y="0"/>
                  </a:cubicBezTo>
                  <a:cubicBezTo>
                    <a:pt x="2302" y="0"/>
                    <a:pt x="2301" y="0"/>
                    <a:pt x="2300" y="0"/>
                  </a:cubicBezTo>
                  <a:close/>
                </a:path>
              </a:pathLst>
            </a:custGeom>
            <a:solidFill>
              <a:srgbClr val="F1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090789" y="320581"/>
            <a:ext cx="3940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https://www.youtube.com/watch?v=98pjI8t9u-0</a:t>
            </a:r>
            <a:r>
              <a:rPr lang="es-CL" dirty="0"/>
              <a:t>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9"/>
    </mc:Choice>
    <mc:Fallback xmlns="">
      <p:transition spd="slow" advTm="21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67;p69"/>
          <p:cNvGrpSpPr/>
          <p:nvPr/>
        </p:nvGrpSpPr>
        <p:grpSpPr>
          <a:xfrm>
            <a:off x="6563871" y="430027"/>
            <a:ext cx="1389783" cy="1564379"/>
            <a:chOff x="-4351844" y="5523523"/>
            <a:chExt cx="1247225" cy="1403911"/>
          </a:xfrm>
        </p:grpSpPr>
        <p:sp>
          <p:nvSpPr>
            <p:cNvPr id="6" name="Google Shape;2268;p69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69;p69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70;p69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71;p69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72;p69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73;p69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74;p69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75;p69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76;p69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77;p69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78;p69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79;p69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80;p69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81;p69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82;p69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83;p69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4;p69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5;p69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86;p69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87;p69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88;p69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89;p69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90;p69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91;p69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92;p69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93;p69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94;p69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95;p69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96;p69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97;p69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999;p68"/>
          <p:cNvGrpSpPr/>
          <p:nvPr/>
        </p:nvGrpSpPr>
        <p:grpSpPr>
          <a:xfrm rot="1655747">
            <a:off x="1056909" y="3775237"/>
            <a:ext cx="728960" cy="693999"/>
            <a:chOff x="8624000" y="4410400"/>
            <a:chExt cx="437050" cy="431575"/>
          </a:xfrm>
        </p:grpSpPr>
        <p:sp>
          <p:nvSpPr>
            <p:cNvPr id="40" name="Google Shape;2000;p68"/>
            <p:cNvSpPr/>
            <p:nvPr/>
          </p:nvSpPr>
          <p:spPr>
            <a:xfrm>
              <a:off x="8665625" y="4410400"/>
              <a:ext cx="353775" cy="424500"/>
            </a:xfrm>
            <a:custGeom>
              <a:avLst/>
              <a:gdLst/>
              <a:ahLst/>
              <a:cxnLst/>
              <a:rect l="l" t="t" r="r" b="b"/>
              <a:pathLst>
                <a:path w="14151" h="16980" extrusionOk="0">
                  <a:moveTo>
                    <a:pt x="7643" y="0"/>
                  </a:moveTo>
                  <a:cubicBezTo>
                    <a:pt x="6896" y="249"/>
                    <a:pt x="6260" y="771"/>
                    <a:pt x="5780" y="1278"/>
                  </a:cubicBezTo>
                  <a:cubicBezTo>
                    <a:pt x="3122" y="1870"/>
                    <a:pt x="1133" y="4238"/>
                    <a:pt x="1133" y="7075"/>
                  </a:cubicBezTo>
                  <a:cubicBezTo>
                    <a:pt x="1133" y="7647"/>
                    <a:pt x="969" y="8203"/>
                    <a:pt x="682" y="8697"/>
                  </a:cubicBezTo>
                  <a:cubicBezTo>
                    <a:pt x="246" y="9449"/>
                    <a:pt x="1" y="10290"/>
                    <a:pt x="1" y="11178"/>
                  </a:cubicBezTo>
                  <a:cubicBezTo>
                    <a:pt x="1" y="14381"/>
                    <a:pt x="3169" y="16979"/>
                    <a:pt x="7076" y="16979"/>
                  </a:cubicBezTo>
                  <a:cubicBezTo>
                    <a:pt x="10983" y="16979"/>
                    <a:pt x="14151" y="14381"/>
                    <a:pt x="14151" y="11178"/>
                  </a:cubicBezTo>
                  <a:cubicBezTo>
                    <a:pt x="14151" y="10290"/>
                    <a:pt x="13906" y="9449"/>
                    <a:pt x="13469" y="8697"/>
                  </a:cubicBezTo>
                  <a:cubicBezTo>
                    <a:pt x="13183" y="8203"/>
                    <a:pt x="13018" y="7646"/>
                    <a:pt x="13018" y="7074"/>
                  </a:cubicBezTo>
                  <a:cubicBezTo>
                    <a:pt x="13018" y="4594"/>
                    <a:pt x="11499" y="2471"/>
                    <a:pt x="9339" y="1580"/>
                  </a:cubicBezTo>
                  <a:lnTo>
                    <a:pt x="9339" y="566"/>
                  </a:lnTo>
                  <a:lnTo>
                    <a:pt x="7925" y="1131"/>
                  </a:lnTo>
                  <a:lnTo>
                    <a:pt x="7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01;p68"/>
            <p:cNvSpPr/>
            <p:nvPr/>
          </p:nvSpPr>
          <p:spPr>
            <a:xfrm>
              <a:off x="8720025" y="4551875"/>
              <a:ext cx="245025" cy="254700"/>
            </a:xfrm>
            <a:custGeom>
              <a:avLst/>
              <a:gdLst/>
              <a:ahLst/>
              <a:cxnLst/>
              <a:rect l="l" t="t" r="r" b="b"/>
              <a:pathLst>
                <a:path w="9801" h="10188" extrusionOk="0">
                  <a:moveTo>
                    <a:pt x="2637" y="1"/>
                  </a:moveTo>
                  <a:cubicBezTo>
                    <a:pt x="2503" y="1"/>
                    <a:pt x="2367" y="11"/>
                    <a:pt x="2229" y="32"/>
                  </a:cubicBezTo>
                  <a:cubicBezTo>
                    <a:pt x="1157" y="200"/>
                    <a:pt x="291" y="1064"/>
                    <a:pt x="124" y="2135"/>
                  </a:cubicBezTo>
                  <a:cubicBezTo>
                    <a:pt x="0" y="2914"/>
                    <a:pt x="233" y="3641"/>
                    <a:pt x="683" y="4179"/>
                  </a:cubicBezTo>
                  <a:cubicBezTo>
                    <a:pt x="1036" y="4600"/>
                    <a:pt x="1110" y="5178"/>
                    <a:pt x="890" y="5682"/>
                  </a:cubicBezTo>
                  <a:cubicBezTo>
                    <a:pt x="737" y="6031"/>
                    <a:pt x="656" y="6410"/>
                    <a:pt x="656" y="6792"/>
                  </a:cubicBezTo>
                  <a:cubicBezTo>
                    <a:pt x="656" y="8667"/>
                    <a:pt x="2557" y="10188"/>
                    <a:pt x="4900" y="10188"/>
                  </a:cubicBezTo>
                  <a:lnTo>
                    <a:pt x="4900" y="10188"/>
                  </a:lnTo>
                  <a:cubicBezTo>
                    <a:pt x="7244" y="10188"/>
                    <a:pt x="9144" y="8667"/>
                    <a:pt x="9144" y="6792"/>
                  </a:cubicBezTo>
                  <a:cubicBezTo>
                    <a:pt x="9144" y="6410"/>
                    <a:pt x="9064" y="6031"/>
                    <a:pt x="8910" y="5682"/>
                  </a:cubicBezTo>
                  <a:cubicBezTo>
                    <a:pt x="8690" y="5178"/>
                    <a:pt x="8766" y="4600"/>
                    <a:pt x="9119" y="4179"/>
                  </a:cubicBezTo>
                  <a:cubicBezTo>
                    <a:pt x="9569" y="3641"/>
                    <a:pt x="9800" y="2914"/>
                    <a:pt x="9678" y="2135"/>
                  </a:cubicBezTo>
                  <a:cubicBezTo>
                    <a:pt x="9510" y="1064"/>
                    <a:pt x="8644" y="200"/>
                    <a:pt x="7573" y="32"/>
                  </a:cubicBezTo>
                  <a:cubicBezTo>
                    <a:pt x="7435" y="11"/>
                    <a:pt x="7299" y="1"/>
                    <a:pt x="7165" y="1"/>
                  </a:cubicBezTo>
                  <a:cubicBezTo>
                    <a:pt x="6504" y="1"/>
                    <a:pt x="5904" y="252"/>
                    <a:pt x="5451" y="665"/>
                  </a:cubicBezTo>
                  <a:cubicBezTo>
                    <a:pt x="5295" y="805"/>
                    <a:pt x="5098" y="876"/>
                    <a:pt x="4900" y="876"/>
                  </a:cubicBezTo>
                  <a:cubicBezTo>
                    <a:pt x="4703" y="876"/>
                    <a:pt x="4506" y="805"/>
                    <a:pt x="4349" y="665"/>
                  </a:cubicBezTo>
                  <a:cubicBezTo>
                    <a:pt x="3897" y="252"/>
                    <a:pt x="3297" y="1"/>
                    <a:pt x="2637" y="1"/>
                  </a:cubicBezTo>
                  <a:close/>
                  <a:moveTo>
                    <a:pt x="4900" y="10188"/>
                  </a:moveTo>
                  <a:cubicBezTo>
                    <a:pt x="4900" y="10188"/>
                    <a:pt x="4900" y="10188"/>
                    <a:pt x="4900" y="10188"/>
                  </a:cubicBezTo>
                  <a:lnTo>
                    <a:pt x="4901" y="10188"/>
                  </a:lnTo>
                  <a:cubicBezTo>
                    <a:pt x="4901" y="10188"/>
                    <a:pt x="4901" y="10188"/>
                    <a:pt x="4900" y="101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02;p68"/>
            <p:cNvSpPr/>
            <p:nvPr/>
          </p:nvSpPr>
          <p:spPr>
            <a:xfrm>
              <a:off x="8806150" y="4665075"/>
              <a:ext cx="29900" cy="21250"/>
            </a:xfrm>
            <a:custGeom>
              <a:avLst/>
              <a:gdLst/>
              <a:ahLst/>
              <a:cxnLst/>
              <a:rect l="l" t="t" r="r" b="b"/>
              <a:pathLst>
                <a:path w="1196" h="850" extrusionOk="0">
                  <a:moveTo>
                    <a:pt x="324" y="0"/>
                  </a:moveTo>
                  <a:cubicBezTo>
                    <a:pt x="220" y="0"/>
                    <a:pt x="120" y="58"/>
                    <a:pt x="71" y="157"/>
                  </a:cubicBezTo>
                  <a:cubicBezTo>
                    <a:pt x="0" y="297"/>
                    <a:pt x="57" y="467"/>
                    <a:pt x="198" y="537"/>
                  </a:cubicBezTo>
                  <a:lnTo>
                    <a:pt x="763" y="820"/>
                  </a:lnTo>
                  <a:cubicBezTo>
                    <a:pt x="802" y="839"/>
                    <a:pt x="845" y="849"/>
                    <a:pt x="889" y="850"/>
                  </a:cubicBezTo>
                  <a:cubicBezTo>
                    <a:pt x="1021" y="850"/>
                    <a:pt x="1135" y="759"/>
                    <a:pt x="1166" y="631"/>
                  </a:cubicBezTo>
                  <a:cubicBezTo>
                    <a:pt x="1196" y="503"/>
                    <a:pt x="1134" y="371"/>
                    <a:pt x="1016" y="313"/>
                  </a:cubicBezTo>
                  <a:lnTo>
                    <a:pt x="450" y="30"/>
                  </a:lnTo>
                  <a:cubicBezTo>
                    <a:pt x="410" y="10"/>
                    <a:pt x="366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03;p68"/>
            <p:cNvSpPr/>
            <p:nvPr/>
          </p:nvSpPr>
          <p:spPr>
            <a:xfrm>
              <a:off x="8849000" y="4665075"/>
              <a:ext cx="29875" cy="21250"/>
            </a:xfrm>
            <a:custGeom>
              <a:avLst/>
              <a:gdLst/>
              <a:ahLst/>
              <a:cxnLst/>
              <a:rect l="l" t="t" r="r" b="b"/>
              <a:pathLst>
                <a:path w="1195" h="850" extrusionOk="0">
                  <a:moveTo>
                    <a:pt x="873" y="0"/>
                  </a:moveTo>
                  <a:cubicBezTo>
                    <a:pt x="830" y="0"/>
                    <a:pt x="787" y="10"/>
                    <a:pt x="746" y="30"/>
                  </a:cubicBezTo>
                  <a:lnTo>
                    <a:pt x="181" y="313"/>
                  </a:lnTo>
                  <a:cubicBezTo>
                    <a:pt x="62" y="371"/>
                    <a:pt x="1" y="503"/>
                    <a:pt x="31" y="631"/>
                  </a:cubicBezTo>
                  <a:cubicBezTo>
                    <a:pt x="61" y="759"/>
                    <a:pt x="176" y="850"/>
                    <a:pt x="308" y="850"/>
                  </a:cubicBezTo>
                  <a:cubicBezTo>
                    <a:pt x="352" y="849"/>
                    <a:pt x="394" y="839"/>
                    <a:pt x="433" y="820"/>
                  </a:cubicBezTo>
                  <a:lnTo>
                    <a:pt x="999" y="537"/>
                  </a:lnTo>
                  <a:cubicBezTo>
                    <a:pt x="1138" y="467"/>
                    <a:pt x="1195" y="297"/>
                    <a:pt x="1126" y="157"/>
                  </a:cubicBezTo>
                  <a:cubicBezTo>
                    <a:pt x="1076" y="58"/>
                    <a:pt x="976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4;p68"/>
            <p:cNvSpPr/>
            <p:nvPr/>
          </p:nvSpPr>
          <p:spPr>
            <a:xfrm>
              <a:off x="8771775" y="4714600"/>
              <a:ext cx="141475" cy="63700"/>
            </a:xfrm>
            <a:custGeom>
              <a:avLst/>
              <a:gdLst/>
              <a:ahLst/>
              <a:cxnLst/>
              <a:rect l="l" t="t" r="r" b="b"/>
              <a:pathLst>
                <a:path w="5659" h="2548" extrusionOk="0">
                  <a:moveTo>
                    <a:pt x="305" y="0"/>
                  </a:moveTo>
                  <a:cubicBezTo>
                    <a:pt x="132" y="0"/>
                    <a:pt x="0" y="151"/>
                    <a:pt x="22" y="322"/>
                  </a:cubicBezTo>
                  <a:cubicBezTo>
                    <a:pt x="198" y="1576"/>
                    <a:pt x="1388" y="2548"/>
                    <a:pt x="2830" y="2548"/>
                  </a:cubicBezTo>
                  <a:cubicBezTo>
                    <a:pt x="4271" y="2548"/>
                    <a:pt x="5462" y="1576"/>
                    <a:pt x="5638" y="322"/>
                  </a:cubicBezTo>
                  <a:cubicBezTo>
                    <a:pt x="5659" y="151"/>
                    <a:pt x="5527" y="0"/>
                    <a:pt x="5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5;p68"/>
            <p:cNvSpPr/>
            <p:nvPr/>
          </p:nvSpPr>
          <p:spPr>
            <a:xfrm>
              <a:off x="8801750" y="4735825"/>
              <a:ext cx="81525" cy="42475"/>
            </a:xfrm>
            <a:custGeom>
              <a:avLst/>
              <a:gdLst/>
              <a:ahLst/>
              <a:cxnLst/>
              <a:rect l="l" t="t" r="r" b="b"/>
              <a:pathLst>
                <a:path w="3261" h="1699" extrusionOk="0">
                  <a:moveTo>
                    <a:pt x="1631" y="1"/>
                  </a:moveTo>
                  <a:cubicBezTo>
                    <a:pt x="859" y="1"/>
                    <a:pt x="205" y="522"/>
                    <a:pt x="1" y="1231"/>
                  </a:cubicBezTo>
                  <a:cubicBezTo>
                    <a:pt x="500" y="1543"/>
                    <a:pt x="1065" y="1699"/>
                    <a:pt x="1631" y="1699"/>
                  </a:cubicBezTo>
                  <a:cubicBezTo>
                    <a:pt x="2197" y="1699"/>
                    <a:pt x="2763" y="1543"/>
                    <a:pt x="3261" y="1231"/>
                  </a:cubicBezTo>
                  <a:cubicBezTo>
                    <a:pt x="3057" y="522"/>
                    <a:pt x="2402" y="1"/>
                    <a:pt x="1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6;p68"/>
            <p:cNvSpPr/>
            <p:nvPr/>
          </p:nvSpPr>
          <p:spPr>
            <a:xfrm>
              <a:off x="8757625" y="4587275"/>
              <a:ext cx="42475" cy="49500"/>
            </a:xfrm>
            <a:custGeom>
              <a:avLst/>
              <a:gdLst/>
              <a:ahLst/>
              <a:cxnLst/>
              <a:rect l="l" t="t" r="r" b="b"/>
              <a:pathLst>
                <a:path w="1699" h="1980" extrusionOk="0">
                  <a:moveTo>
                    <a:pt x="849" y="0"/>
                  </a:moveTo>
                  <a:cubicBezTo>
                    <a:pt x="380" y="0"/>
                    <a:pt x="1" y="380"/>
                    <a:pt x="1" y="849"/>
                  </a:cubicBezTo>
                  <a:lnTo>
                    <a:pt x="1" y="1131"/>
                  </a:lnTo>
                  <a:cubicBezTo>
                    <a:pt x="1" y="1600"/>
                    <a:pt x="380" y="1980"/>
                    <a:pt x="849" y="1980"/>
                  </a:cubicBezTo>
                  <a:lnTo>
                    <a:pt x="851" y="1980"/>
                  </a:lnTo>
                  <a:cubicBezTo>
                    <a:pt x="1318" y="1980"/>
                    <a:pt x="1699" y="1600"/>
                    <a:pt x="1699" y="1131"/>
                  </a:cubicBezTo>
                  <a:lnTo>
                    <a:pt x="1699" y="849"/>
                  </a:lnTo>
                  <a:cubicBezTo>
                    <a:pt x="1699" y="380"/>
                    <a:pt x="1318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7;p68"/>
            <p:cNvSpPr/>
            <p:nvPr/>
          </p:nvSpPr>
          <p:spPr>
            <a:xfrm>
              <a:off x="8778850" y="4587225"/>
              <a:ext cx="21225" cy="35375"/>
            </a:xfrm>
            <a:custGeom>
              <a:avLst/>
              <a:gdLst/>
              <a:ahLst/>
              <a:cxnLst/>
              <a:rect l="l" t="t" r="r" b="b"/>
              <a:pathLst>
                <a:path w="849" h="1415" extrusionOk="0">
                  <a:moveTo>
                    <a:pt x="0" y="1"/>
                  </a:moveTo>
                  <a:lnTo>
                    <a:pt x="0" y="991"/>
                  </a:lnTo>
                  <a:cubicBezTo>
                    <a:pt x="0" y="1225"/>
                    <a:pt x="190" y="1415"/>
                    <a:pt x="424" y="1415"/>
                  </a:cubicBezTo>
                  <a:cubicBezTo>
                    <a:pt x="659" y="1415"/>
                    <a:pt x="849" y="1225"/>
                    <a:pt x="849" y="991"/>
                  </a:cubicBezTo>
                  <a:lnTo>
                    <a:pt x="849" y="849"/>
                  </a:lnTo>
                  <a:cubicBezTo>
                    <a:pt x="849" y="382"/>
                    <a:pt x="46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08;p68"/>
            <p:cNvSpPr/>
            <p:nvPr/>
          </p:nvSpPr>
          <p:spPr>
            <a:xfrm>
              <a:off x="8769375" y="4594325"/>
              <a:ext cx="16575" cy="14200"/>
            </a:xfrm>
            <a:custGeom>
              <a:avLst/>
              <a:gdLst/>
              <a:ahLst/>
              <a:cxnLst/>
              <a:rect l="l" t="t" r="r" b="b"/>
              <a:pathLst>
                <a:path w="663" h="568" extrusionOk="0">
                  <a:moveTo>
                    <a:pt x="379" y="1"/>
                  </a:moveTo>
                  <a:cubicBezTo>
                    <a:pt x="127" y="1"/>
                    <a:pt x="1" y="305"/>
                    <a:pt x="179" y="484"/>
                  </a:cubicBezTo>
                  <a:cubicBezTo>
                    <a:pt x="237" y="541"/>
                    <a:pt x="307" y="567"/>
                    <a:pt x="377" y="567"/>
                  </a:cubicBezTo>
                  <a:cubicBezTo>
                    <a:pt x="522" y="567"/>
                    <a:pt x="662" y="454"/>
                    <a:pt x="662" y="284"/>
                  </a:cubicBezTo>
                  <a:cubicBezTo>
                    <a:pt x="662" y="127"/>
                    <a:pt x="535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09;p68"/>
            <p:cNvSpPr/>
            <p:nvPr/>
          </p:nvSpPr>
          <p:spPr>
            <a:xfrm>
              <a:off x="8884950" y="4587275"/>
              <a:ext cx="42475" cy="49500"/>
            </a:xfrm>
            <a:custGeom>
              <a:avLst/>
              <a:gdLst/>
              <a:ahLst/>
              <a:cxnLst/>
              <a:rect l="l" t="t" r="r" b="b"/>
              <a:pathLst>
                <a:path w="1699" h="1980" extrusionOk="0">
                  <a:moveTo>
                    <a:pt x="850" y="0"/>
                  </a:moveTo>
                  <a:cubicBezTo>
                    <a:pt x="382" y="0"/>
                    <a:pt x="1" y="380"/>
                    <a:pt x="1" y="849"/>
                  </a:cubicBezTo>
                  <a:lnTo>
                    <a:pt x="1" y="1131"/>
                  </a:lnTo>
                  <a:cubicBezTo>
                    <a:pt x="1" y="1600"/>
                    <a:pt x="382" y="1980"/>
                    <a:pt x="849" y="1980"/>
                  </a:cubicBezTo>
                  <a:lnTo>
                    <a:pt x="850" y="1980"/>
                  </a:lnTo>
                  <a:cubicBezTo>
                    <a:pt x="1319" y="1980"/>
                    <a:pt x="1699" y="1600"/>
                    <a:pt x="1699" y="1131"/>
                  </a:cubicBezTo>
                  <a:lnTo>
                    <a:pt x="1699" y="849"/>
                  </a:lnTo>
                  <a:cubicBezTo>
                    <a:pt x="1699" y="380"/>
                    <a:pt x="1319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0;p68"/>
            <p:cNvSpPr/>
            <p:nvPr/>
          </p:nvSpPr>
          <p:spPr>
            <a:xfrm>
              <a:off x="8906175" y="4587225"/>
              <a:ext cx="21225" cy="35375"/>
            </a:xfrm>
            <a:custGeom>
              <a:avLst/>
              <a:gdLst/>
              <a:ahLst/>
              <a:cxnLst/>
              <a:rect l="l" t="t" r="r" b="b"/>
              <a:pathLst>
                <a:path w="849" h="1415" extrusionOk="0">
                  <a:moveTo>
                    <a:pt x="0" y="1"/>
                  </a:moveTo>
                  <a:lnTo>
                    <a:pt x="0" y="991"/>
                  </a:lnTo>
                  <a:cubicBezTo>
                    <a:pt x="0" y="1225"/>
                    <a:pt x="190" y="1415"/>
                    <a:pt x="425" y="1415"/>
                  </a:cubicBezTo>
                  <a:cubicBezTo>
                    <a:pt x="659" y="1415"/>
                    <a:pt x="849" y="1225"/>
                    <a:pt x="849" y="991"/>
                  </a:cubicBezTo>
                  <a:lnTo>
                    <a:pt x="849" y="849"/>
                  </a:lnTo>
                  <a:cubicBezTo>
                    <a:pt x="849" y="382"/>
                    <a:pt x="46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11;p68"/>
            <p:cNvSpPr/>
            <p:nvPr/>
          </p:nvSpPr>
          <p:spPr>
            <a:xfrm>
              <a:off x="8896750" y="4594325"/>
              <a:ext cx="16550" cy="14200"/>
            </a:xfrm>
            <a:custGeom>
              <a:avLst/>
              <a:gdLst/>
              <a:ahLst/>
              <a:cxnLst/>
              <a:rect l="l" t="t" r="r" b="b"/>
              <a:pathLst>
                <a:path w="662" h="568" extrusionOk="0">
                  <a:moveTo>
                    <a:pt x="378" y="1"/>
                  </a:moveTo>
                  <a:cubicBezTo>
                    <a:pt x="126" y="1"/>
                    <a:pt x="0" y="305"/>
                    <a:pt x="179" y="484"/>
                  </a:cubicBezTo>
                  <a:cubicBezTo>
                    <a:pt x="236" y="541"/>
                    <a:pt x="306" y="567"/>
                    <a:pt x="376" y="567"/>
                  </a:cubicBezTo>
                  <a:cubicBezTo>
                    <a:pt x="521" y="567"/>
                    <a:pt x="661" y="454"/>
                    <a:pt x="661" y="284"/>
                  </a:cubicBezTo>
                  <a:cubicBezTo>
                    <a:pt x="661" y="127"/>
                    <a:pt x="534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2;p68"/>
            <p:cNvSpPr/>
            <p:nvPr/>
          </p:nvSpPr>
          <p:spPr>
            <a:xfrm>
              <a:off x="8644425" y="4520950"/>
              <a:ext cx="49550" cy="207800"/>
            </a:xfrm>
            <a:custGeom>
              <a:avLst/>
              <a:gdLst/>
              <a:ahLst/>
              <a:cxnLst/>
              <a:rect l="l" t="t" r="r" b="b"/>
              <a:pathLst>
                <a:path w="1982" h="8312" extrusionOk="0">
                  <a:moveTo>
                    <a:pt x="1402" y="0"/>
                  </a:moveTo>
                  <a:cubicBezTo>
                    <a:pt x="1153" y="0"/>
                    <a:pt x="906" y="159"/>
                    <a:pt x="836" y="441"/>
                  </a:cubicBezTo>
                  <a:lnTo>
                    <a:pt x="194" y="3006"/>
                  </a:lnTo>
                  <a:cubicBezTo>
                    <a:pt x="66" y="3523"/>
                    <a:pt x="0" y="4053"/>
                    <a:pt x="0" y="4586"/>
                  </a:cubicBezTo>
                  <a:lnTo>
                    <a:pt x="0" y="8312"/>
                  </a:lnTo>
                  <a:lnTo>
                    <a:pt x="1981" y="8312"/>
                  </a:lnTo>
                  <a:lnTo>
                    <a:pt x="1981" y="582"/>
                  </a:lnTo>
                  <a:cubicBezTo>
                    <a:pt x="1981" y="456"/>
                    <a:pt x="1940" y="334"/>
                    <a:pt x="1864" y="234"/>
                  </a:cubicBezTo>
                  <a:cubicBezTo>
                    <a:pt x="1745" y="74"/>
                    <a:pt x="1573" y="0"/>
                    <a:pt x="1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3;p68"/>
            <p:cNvSpPr/>
            <p:nvPr/>
          </p:nvSpPr>
          <p:spPr>
            <a:xfrm>
              <a:off x="8624000" y="4714600"/>
              <a:ext cx="77025" cy="127375"/>
            </a:xfrm>
            <a:custGeom>
              <a:avLst/>
              <a:gdLst/>
              <a:ahLst/>
              <a:cxnLst/>
              <a:rect l="l" t="t" r="r" b="b"/>
              <a:pathLst>
                <a:path w="3081" h="5095" extrusionOk="0">
                  <a:moveTo>
                    <a:pt x="1294" y="0"/>
                  </a:moveTo>
                  <a:cubicBezTo>
                    <a:pt x="861" y="0"/>
                    <a:pt x="498" y="326"/>
                    <a:pt x="450" y="755"/>
                  </a:cubicBezTo>
                  <a:lnTo>
                    <a:pt x="38" y="4466"/>
                  </a:lnTo>
                  <a:cubicBezTo>
                    <a:pt x="0" y="4801"/>
                    <a:pt x="263" y="5094"/>
                    <a:pt x="601" y="5094"/>
                  </a:cubicBezTo>
                  <a:lnTo>
                    <a:pt x="2515" y="5094"/>
                  </a:lnTo>
                  <a:cubicBezTo>
                    <a:pt x="2827" y="5094"/>
                    <a:pt x="3081" y="4840"/>
                    <a:pt x="3081" y="4529"/>
                  </a:cubicBezTo>
                  <a:lnTo>
                    <a:pt x="3081" y="283"/>
                  </a:lnTo>
                  <a:cubicBezTo>
                    <a:pt x="3081" y="127"/>
                    <a:pt x="2954" y="0"/>
                    <a:pt x="2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4;p68"/>
            <p:cNvSpPr/>
            <p:nvPr/>
          </p:nvSpPr>
          <p:spPr>
            <a:xfrm>
              <a:off x="8991075" y="4520950"/>
              <a:ext cx="49575" cy="207800"/>
            </a:xfrm>
            <a:custGeom>
              <a:avLst/>
              <a:gdLst/>
              <a:ahLst/>
              <a:cxnLst/>
              <a:rect l="l" t="t" r="r" b="b"/>
              <a:pathLst>
                <a:path w="1983" h="8312" extrusionOk="0">
                  <a:moveTo>
                    <a:pt x="580" y="0"/>
                  </a:moveTo>
                  <a:cubicBezTo>
                    <a:pt x="409" y="0"/>
                    <a:pt x="237" y="74"/>
                    <a:pt x="117" y="234"/>
                  </a:cubicBezTo>
                  <a:cubicBezTo>
                    <a:pt x="42" y="334"/>
                    <a:pt x="0" y="456"/>
                    <a:pt x="0" y="582"/>
                  </a:cubicBezTo>
                  <a:lnTo>
                    <a:pt x="0" y="8312"/>
                  </a:lnTo>
                  <a:lnTo>
                    <a:pt x="1982" y="8312"/>
                  </a:lnTo>
                  <a:lnTo>
                    <a:pt x="1982" y="4586"/>
                  </a:lnTo>
                  <a:cubicBezTo>
                    <a:pt x="1982" y="4053"/>
                    <a:pt x="1917" y="3523"/>
                    <a:pt x="1788" y="3006"/>
                  </a:cubicBezTo>
                  <a:lnTo>
                    <a:pt x="1146" y="441"/>
                  </a:lnTo>
                  <a:cubicBezTo>
                    <a:pt x="1076" y="159"/>
                    <a:pt x="830" y="0"/>
                    <a:pt x="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5;p68"/>
            <p:cNvSpPr/>
            <p:nvPr/>
          </p:nvSpPr>
          <p:spPr>
            <a:xfrm>
              <a:off x="9002025" y="4714600"/>
              <a:ext cx="59000" cy="127325"/>
            </a:xfrm>
            <a:custGeom>
              <a:avLst/>
              <a:gdLst/>
              <a:ahLst/>
              <a:cxnLst/>
              <a:rect l="l" t="t" r="r" b="b"/>
              <a:pathLst>
                <a:path w="2360" h="5093" extrusionOk="0">
                  <a:moveTo>
                    <a:pt x="412" y="5093"/>
                  </a:moveTo>
                  <a:cubicBezTo>
                    <a:pt x="413" y="5093"/>
                    <a:pt x="413" y="5093"/>
                    <a:pt x="414" y="5093"/>
                  </a:cubicBezTo>
                  <a:cubicBezTo>
                    <a:pt x="415" y="5093"/>
                    <a:pt x="415" y="5093"/>
                    <a:pt x="416" y="5093"/>
                  </a:cubicBezTo>
                  <a:close/>
                  <a:moveTo>
                    <a:pt x="1069" y="0"/>
                  </a:moveTo>
                  <a:cubicBezTo>
                    <a:pt x="1068" y="0"/>
                    <a:pt x="1068" y="0"/>
                    <a:pt x="1067" y="0"/>
                  </a:cubicBezTo>
                  <a:lnTo>
                    <a:pt x="1" y="0"/>
                  </a:lnTo>
                  <a:cubicBezTo>
                    <a:pt x="329" y="0"/>
                    <a:pt x="418" y="212"/>
                    <a:pt x="465" y="478"/>
                  </a:cubicBezTo>
                  <a:lnTo>
                    <a:pt x="974" y="4466"/>
                  </a:lnTo>
                  <a:lnTo>
                    <a:pt x="974" y="4465"/>
                  </a:lnTo>
                  <a:lnTo>
                    <a:pt x="974" y="4465"/>
                  </a:lnTo>
                  <a:cubicBezTo>
                    <a:pt x="1011" y="4799"/>
                    <a:pt x="751" y="5092"/>
                    <a:pt x="416" y="5093"/>
                  </a:cubicBezTo>
                  <a:lnTo>
                    <a:pt x="1761" y="5093"/>
                  </a:lnTo>
                  <a:cubicBezTo>
                    <a:pt x="1761" y="5093"/>
                    <a:pt x="1762" y="5093"/>
                    <a:pt x="1763" y="5093"/>
                  </a:cubicBezTo>
                  <a:cubicBezTo>
                    <a:pt x="2098" y="5093"/>
                    <a:pt x="2360" y="4799"/>
                    <a:pt x="2322" y="4465"/>
                  </a:cubicBezTo>
                  <a:lnTo>
                    <a:pt x="1910" y="755"/>
                  </a:lnTo>
                  <a:cubicBezTo>
                    <a:pt x="1864" y="325"/>
                    <a:pt x="1500" y="0"/>
                    <a:pt x="1069" y="0"/>
                  </a:cubicBezTo>
                  <a:close/>
                </a:path>
              </a:pathLst>
            </a:custGeom>
            <a:solidFill>
              <a:srgbClr val="9D6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6;p68"/>
            <p:cNvSpPr/>
            <p:nvPr/>
          </p:nvSpPr>
          <p:spPr>
            <a:xfrm>
              <a:off x="8984000" y="4714600"/>
              <a:ext cx="77050" cy="127375"/>
            </a:xfrm>
            <a:custGeom>
              <a:avLst/>
              <a:gdLst/>
              <a:ahLst/>
              <a:cxnLst/>
              <a:rect l="l" t="t" r="r" b="b"/>
              <a:pathLst>
                <a:path w="3082" h="5095" extrusionOk="0">
                  <a:moveTo>
                    <a:pt x="283" y="0"/>
                  </a:moveTo>
                  <a:cubicBezTo>
                    <a:pt x="127" y="0"/>
                    <a:pt x="0" y="127"/>
                    <a:pt x="0" y="283"/>
                  </a:cubicBezTo>
                  <a:lnTo>
                    <a:pt x="0" y="4529"/>
                  </a:lnTo>
                  <a:cubicBezTo>
                    <a:pt x="0" y="4840"/>
                    <a:pt x="254" y="5094"/>
                    <a:pt x="566" y="5094"/>
                  </a:cubicBezTo>
                  <a:lnTo>
                    <a:pt x="2482" y="5094"/>
                  </a:lnTo>
                  <a:cubicBezTo>
                    <a:pt x="2818" y="5094"/>
                    <a:pt x="3081" y="4801"/>
                    <a:pt x="3043" y="4466"/>
                  </a:cubicBezTo>
                  <a:lnTo>
                    <a:pt x="2631" y="755"/>
                  </a:lnTo>
                  <a:cubicBezTo>
                    <a:pt x="2583" y="326"/>
                    <a:pt x="2220" y="0"/>
                    <a:pt x="1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997;p63"/>
          <p:cNvGrpSpPr/>
          <p:nvPr/>
        </p:nvGrpSpPr>
        <p:grpSpPr>
          <a:xfrm>
            <a:off x="1678606" y="644613"/>
            <a:ext cx="5026974" cy="3341801"/>
            <a:chOff x="1799375" y="2989800"/>
            <a:chExt cx="4020075" cy="2486950"/>
          </a:xfrm>
        </p:grpSpPr>
        <p:sp>
          <p:nvSpPr>
            <p:cNvPr id="58" name="Google Shape;998;p63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99;p63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00;p63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1;p63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82;p46"/>
          <p:cNvGrpSpPr/>
          <p:nvPr/>
        </p:nvGrpSpPr>
        <p:grpSpPr>
          <a:xfrm rot="715622">
            <a:off x="6926006" y="4203097"/>
            <a:ext cx="723054" cy="634971"/>
            <a:chOff x="841000" y="2850500"/>
            <a:chExt cx="441425" cy="387650"/>
          </a:xfrm>
        </p:grpSpPr>
        <p:sp>
          <p:nvSpPr>
            <p:cNvPr id="63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482;p46"/>
          <p:cNvGrpSpPr/>
          <p:nvPr/>
        </p:nvGrpSpPr>
        <p:grpSpPr>
          <a:xfrm rot="1441311">
            <a:off x="7630761" y="3567522"/>
            <a:ext cx="723054" cy="634971"/>
            <a:chOff x="841000" y="2850500"/>
            <a:chExt cx="441425" cy="387650"/>
          </a:xfrm>
        </p:grpSpPr>
        <p:sp>
          <p:nvSpPr>
            <p:cNvPr id="84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482;p46"/>
          <p:cNvGrpSpPr/>
          <p:nvPr/>
        </p:nvGrpSpPr>
        <p:grpSpPr>
          <a:xfrm>
            <a:off x="8255692" y="2787232"/>
            <a:ext cx="723054" cy="634971"/>
            <a:chOff x="841000" y="2850500"/>
            <a:chExt cx="441425" cy="387650"/>
          </a:xfrm>
        </p:grpSpPr>
        <p:sp>
          <p:nvSpPr>
            <p:cNvPr id="105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800;p68"/>
          <p:cNvGrpSpPr/>
          <p:nvPr/>
        </p:nvGrpSpPr>
        <p:grpSpPr>
          <a:xfrm>
            <a:off x="4084582" y="147868"/>
            <a:ext cx="662719" cy="593117"/>
            <a:chOff x="9328350" y="6477275"/>
            <a:chExt cx="459575" cy="422600"/>
          </a:xfrm>
        </p:grpSpPr>
        <p:sp>
          <p:nvSpPr>
            <p:cNvPr id="138" name="Google Shape;1801;p68"/>
            <p:cNvSpPr/>
            <p:nvPr/>
          </p:nvSpPr>
          <p:spPr>
            <a:xfrm>
              <a:off x="9374075" y="6477275"/>
              <a:ext cx="29050" cy="55200"/>
            </a:xfrm>
            <a:custGeom>
              <a:avLst/>
              <a:gdLst/>
              <a:ahLst/>
              <a:cxnLst/>
              <a:rect l="l" t="t" r="r" b="b"/>
              <a:pathLst>
                <a:path w="1162" h="2208" extrusionOk="0">
                  <a:moveTo>
                    <a:pt x="317" y="1"/>
                  </a:moveTo>
                  <a:cubicBezTo>
                    <a:pt x="258" y="1"/>
                    <a:pt x="199" y="19"/>
                    <a:pt x="149" y="57"/>
                  </a:cubicBezTo>
                  <a:cubicBezTo>
                    <a:pt x="27" y="149"/>
                    <a:pt x="0" y="321"/>
                    <a:pt x="88" y="445"/>
                  </a:cubicBezTo>
                  <a:cubicBezTo>
                    <a:pt x="553" y="1065"/>
                    <a:pt x="595" y="1930"/>
                    <a:pt x="595" y="1937"/>
                  </a:cubicBezTo>
                  <a:cubicBezTo>
                    <a:pt x="601" y="2088"/>
                    <a:pt x="724" y="2207"/>
                    <a:pt x="875" y="2207"/>
                  </a:cubicBezTo>
                  <a:lnTo>
                    <a:pt x="886" y="2207"/>
                  </a:lnTo>
                  <a:cubicBezTo>
                    <a:pt x="1041" y="2201"/>
                    <a:pt x="1162" y="2070"/>
                    <a:pt x="1155" y="1916"/>
                  </a:cubicBezTo>
                  <a:cubicBezTo>
                    <a:pt x="1154" y="1874"/>
                    <a:pt x="1111" y="870"/>
                    <a:pt x="538" y="109"/>
                  </a:cubicBezTo>
                  <a:cubicBezTo>
                    <a:pt x="483" y="38"/>
                    <a:pt x="400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02;p68"/>
            <p:cNvSpPr/>
            <p:nvPr/>
          </p:nvSpPr>
          <p:spPr>
            <a:xfrm>
              <a:off x="9345500" y="6494000"/>
              <a:ext cx="39875" cy="38125"/>
            </a:xfrm>
            <a:custGeom>
              <a:avLst/>
              <a:gdLst/>
              <a:ahLst/>
              <a:cxnLst/>
              <a:rect l="l" t="t" r="r" b="b"/>
              <a:pathLst>
                <a:path w="1595" h="1525" extrusionOk="0">
                  <a:moveTo>
                    <a:pt x="319" y="0"/>
                  </a:moveTo>
                  <a:cubicBezTo>
                    <a:pt x="214" y="0"/>
                    <a:pt x="113" y="60"/>
                    <a:pt x="66" y="162"/>
                  </a:cubicBezTo>
                  <a:cubicBezTo>
                    <a:pt x="1" y="303"/>
                    <a:pt x="61" y="470"/>
                    <a:pt x="202" y="536"/>
                  </a:cubicBezTo>
                  <a:cubicBezTo>
                    <a:pt x="207" y="538"/>
                    <a:pt x="667" y="763"/>
                    <a:pt x="999" y="1378"/>
                  </a:cubicBezTo>
                  <a:cubicBezTo>
                    <a:pt x="1048" y="1468"/>
                    <a:pt x="1142" y="1525"/>
                    <a:pt x="1246" y="1525"/>
                  </a:cubicBezTo>
                  <a:cubicBezTo>
                    <a:pt x="1459" y="1525"/>
                    <a:pt x="1595" y="1297"/>
                    <a:pt x="1493" y="1110"/>
                  </a:cubicBezTo>
                  <a:cubicBezTo>
                    <a:pt x="1067" y="322"/>
                    <a:pt x="463" y="38"/>
                    <a:pt x="438" y="26"/>
                  </a:cubicBezTo>
                  <a:cubicBezTo>
                    <a:pt x="400" y="9"/>
                    <a:pt x="359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03;p68"/>
            <p:cNvSpPr/>
            <p:nvPr/>
          </p:nvSpPr>
          <p:spPr>
            <a:xfrm>
              <a:off x="9482275" y="6805375"/>
              <a:ext cx="41350" cy="38050"/>
            </a:xfrm>
            <a:custGeom>
              <a:avLst/>
              <a:gdLst/>
              <a:ahLst/>
              <a:cxnLst/>
              <a:rect l="l" t="t" r="r" b="b"/>
              <a:pathLst>
                <a:path w="1654" h="1522" extrusionOk="0">
                  <a:moveTo>
                    <a:pt x="685" y="1"/>
                  </a:moveTo>
                  <a:lnTo>
                    <a:pt x="153" y="940"/>
                  </a:lnTo>
                  <a:cubicBezTo>
                    <a:pt x="1" y="1210"/>
                    <a:pt x="207" y="1522"/>
                    <a:pt x="487" y="1522"/>
                  </a:cubicBezTo>
                  <a:cubicBezTo>
                    <a:pt x="526" y="1522"/>
                    <a:pt x="566" y="1516"/>
                    <a:pt x="607" y="1503"/>
                  </a:cubicBezTo>
                  <a:lnTo>
                    <a:pt x="1654" y="117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04;p68"/>
            <p:cNvSpPr/>
            <p:nvPr/>
          </p:nvSpPr>
          <p:spPr>
            <a:xfrm>
              <a:off x="9609725" y="6870650"/>
              <a:ext cx="34925" cy="29225"/>
            </a:xfrm>
            <a:custGeom>
              <a:avLst/>
              <a:gdLst/>
              <a:ahLst/>
              <a:cxnLst/>
              <a:rect l="l" t="t" r="r" b="b"/>
              <a:pathLst>
                <a:path w="1397" h="1169" extrusionOk="0">
                  <a:moveTo>
                    <a:pt x="1" y="0"/>
                  </a:moveTo>
                  <a:lnTo>
                    <a:pt x="236" y="880"/>
                  </a:lnTo>
                  <a:cubicBezTo>
                    <a:pt x="287" y="1068"/>
                    <a:pt x="449" y="1168"/>
                    <a:pt x="613" y="1168"/>
                  </a:cubicBezTo>
                  <a:cubicBezTo>
                    <a:pt x="747" y="1168"/>
                    <a:pt x="880" y="1102"/>
                    <a:pt x="955" y="962"/>
                  </a:cubicBezTo>
                  <a:lnTo>
                    <a:pt x="139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05;p68"/>
            <p:cNvSpPr/>
            <p:nvPr/>
          </p:nvSpPr>
          <p:spPr>
            <a:xfrm>
              <a:off x="9716300" y="6828075"/>
              <a:ext cx="33600" cy="31275"/>
            </a:xfrm>
            <a:custGeom>
              <a:avLst/>
              <a:gdLst/>
              <a:ahLst/>
              <a:cxnLst/>
              <a:rect l="l" t="t" r="r" b="b"/>
              <a:pathLst>
                <a:path w="1344" h="1251" extrusionOk="0">
                  <a:moveTo>
                    <a:pt x="1267" y="0"/>
                  </a:moveTo>
                  <a:lnTo>
                    <a:pt x="0" y="523"/>
                  </a:lnTo>
                  <a:lnTo>
                    <a:pt x="675" y="1147"/>
                  </a:lnTo>
                  <a:cubicBezTo>
                    <a:pt x="753" y="1219"/>
                    <a:pt x="845" y="1251"/>
                    <a:pt x="935" y="1251"/>
                  </a:cubicBezTo>
                  <a:cubicBezTo>
                    <a:pt x="1145" y="1251"/>
                    <a:pt x="1344" y="1079"/>
                    <a:pt x="1326" y="834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06;p68"/>
            <p:cNvSpPr/>
            <p:nvPr/>
          </p:nvSpPr>
          <p:spPr>
            <a:xfrm>
              <a:off x="9466550" y="6685950"/>
              <a:ext cx="33525" cy="36575"/>
            </a:xfrm>
            <a:custGeom>
              <a:avLst/>
              <a:gdLst/>
              <a:ahLst/>
              <a:cxnLst/>
              <a:rect l="l" t="t" r="r" b="b"/>
              <a:pathLst>
                <a:path w="1341" h="1463" extrusionOk="0">
                  <a:moveTo>
                    <a:pt x="1222" y="0"/>
                  </a:moveTo>
                  <a:lnTo>
                    <a:pt x="318" y="435"/>
                  </a:lnTo>
                  <a:cubicBezTo>
                    <a:pt x="0" y="587"/>
                    <a:pt x="34" y="1050"/>
                    <a:pt x="370" y="1157"/>
                  </a:cubicBezTo>
                  <a:lnTo>
                    <a:pt x="1340" y="1462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07;p68"/>
            <p:cNvSpPr/>
            <p:nvPr/>
          </p:nvSpPr>
          <p:spPr>
            <a:xfrm>
              <a:off x="9397175" y="6512300"/>
              <a:ext cx="390750" cy="365125"/>
            </a:xfrm>
            <a:custGeom>
              <a:avLst/>
              <a:gdLst/>
              <a:ahLst/>
              <a:cxnLst/>
              <a:rect l="l" t="t" r="r" b="b"/>
              <a:pathLst>
                <a:path w="15630" h="14605" extrusionOk="0">
                  <a:moveTo>
                    <a:pt x="3041" y="0"/>
                  </a:moveTo>
                  <a:cubicBezTo>
                    <a:pt x="2528" y="0"/>
                    <a:pt x="1975" y="172"/>
                    <a:pt x="1436" y="570"/>
                  </a:cubicBezTo>
                  <a:cubicBezTo>
                    <a:pt x="1409" y="589"/>
                    <a:pt x="1386" y="613"/>
                    <a:pt x="1368" y="638"/>
                  </a:cubicBezTo>
                  <a:cubicBezTo>
                    <a:pt x="0" y="2482"/>
                    <a:pt x="1286" y="4494"/>
                    <a:pt x="3041" y="4494"/>
                  </a:cubicBezTo>
                  <a:cubicBezTo>
                    <a:pt x="3244" y="4494"/>
                    <a:pt x="3447" y="4467"/>
                    <a:pt x="3643" y="4412"/>
                  </a:cubicBezTo>
                  <a:cubicBezTo>
                    <a:pt x="3669" y="4405"/>
                    <a:pt x="3695" y="4401"/>
                    <a:pt x="3720" y="4401"/>
                  </a:cubicBezTo>
                  <a:cubicBezTo>
                    <a:pt x="3839" y="4401"/>
                    <a:pt x="3949" y="4478"/>
                    <a:pt x="3986" y="4597"/>
                  </a:cubicBezTo>
                  <a:cubicBezTo>
                    <a:pt x="4099" y="4962"/>
                    <a:pt x="4302" y="5290"/>
                    <a:pt x="4578" y="5554"/>
                  </a:cubicBezTo>
                  <a:cubicBezTo>
                    <a:pt x="4695" y="5666"/>
                    <a:pt x="4695" y="5853"/>
                    <a:pt x="4575" y="5965"/>
                  </a:cubicBezTo>
                  <a:cubicBezTo>
                    <a:pt x="3699" y="6802"/>
                    <a:pt x="3649" y="8184"/>
                    <a:pt x="4461" y="9083"/>
                  </a:cubicBezTo>
                  <a:cubicBezTo>
                    <a:pt x="4555" y="9189"/>
                    <a:pt x="4555" y="9350"/>
                    <a:pt x="4461" y="9454"/>
                  </a:cubicBezTo>
                  <a:cubicBezTo>
                    <a:pt x="3788" y="10200"/>
                    <a:pt x="3607" y="11397"/>
                    <a:pt x="4443" y="12543"/>
                  </a:cubicBezTo>
                  <a:cubicBezTo>
                    <a:pt x="4462" y="12568"/>
                    <a:pt x="4485" y="12592"/>
                    <a:pt x="4511" y="12611"/>
                  </a:cubicBezTo>
                  <a:cubicBezTo>
                    <a:pt x="5060" y="13025"/>
                    <a:pt x="5617" y="13201"/>
                    <a:pt x="6131" y="13201"/>
                  </a:cubicBezTo>
                  <a:cubicBezTo>
                    <a:pt x="6451" y="13201"/>
                    <a:pt x="6754" y="13133"/>
                    <a:pt x="7029" y="13012"/>
                  </a:cubicBezTo>
                  <a:cubicBezTo>
                    <a:pt x="7066" y="12995"/>
                    <a:pt x="7106" y="12987"/>
                    <a:pt x="7144" y="12987"/>
                  </a:cubicBezTo>
                  <a:cubicBezTo>
                    <a:pt x="7257" y="12987"/>
                    <a:pt x="7364" y="13056"/>
                    <a:pt x="7407" y="13169"/>
                  </a:cubicBezTo>
                  <a:cubicBezTo>
                    <a:pt x="7735" y="14020"/>
                    <a:pt x="8547" y="14587"/>
                    <a:pt x="9458" y="14605"/>
                  </a:cubicBezTo>
                  <a:cubicBezTo>
                    <a:pt x="9473" y="14605"/>
                    <a:pt x="9487" y="14605"/>
                    <a:pt x="9502" y="14605"/>
                  </a:cubicBezTo>
                  <a:cubicBezTo>
                    <a:pt x="10397" y="14605"/>
                    <a:pt x="11208" y="14072"/>
                    <a:pt x="11563" y="13247"/>
                  </a:cubicBezTo>
                  <a:cubicBezTo>
                    <a:pt x="11607" y="13142"/>
                    <a:pt x="11710" y="13078"/>
                    <a:pt x="11818" y="13078"/>
                  </a:cubicBezTo>
                  <a:cubicBezTo>
                    <a:pt x="11846" y="13078"/>
                    <a:pt x="11875" y="13082"/>
                    <a:pt x="11903" y="13091"/>
                  </a:cubicBezTo>
                  <a:cubicBezTo>
                    <a:pt x="12125" y="13164"/>
                    <a:pt x="12357" y="13201"/>
                    <a:pt x="12590" y="13201"/>
                  </a:cubicBezTo>
                  <a:cubicBezTo>
                    <a:pt x="14345" y="13201"/>
                    <a:pt x="15629" y="11190"/>
                    <a:pt x="14264" y="9346"/>
                  </a:cubicBezTo>
                  <a:cubicBezTo>
                    <a:pt x="14244" y="9319"/>
                    <a:pt x="14222" y="9297"/>
                    <a:pt x="14195" y="9277"/>
                  </a:cubicBezTo>
                  <a:cubicBezTo>
                    <a:pt x="13656" y="8879"/>
                    <a:pt x="13102" y="8707"/>
                    <a:pt x="12590" y="8707"/>
                  </a:cubicBezTo>
                  <a:cubicBezTo>
                    <a:pt x="11665" y="8707"/>
                    <a:pt x="10872" y="9266"/>
                    <a:pt x="10528" y="10065"/>
                  </a:cubicBezTo>
                  <a:cubicBezTo>
                    <a:pt x="10483" y="10169"/>
                    <a:pt x="10381" y="10233"/>
                    <a:pt x="10273" y="10233"/>
                  </a:cubicBezTo>
                  <a:cubicBezTo>
                    <a:pt x="10245" y="10233"/>
                    <a:pt x="10216" y="10228"/>
                    <a:pt x="10187" y="10219"/>
                  </a:cubicBezTo>
                  <a:cubicBezTo>
                    <a:pt x="9963" y="10147"/>
                    <a:pt x="9731" y="10110"/>
                    <a:pt x="9500" y="10110"/>
                  </a:cubicBezTo>
                  <a:cubicBezTo>
                    <a:pt x="9194" y="10110"/>
                    <a:pt x="8889" y="10173"/>
                    <a:pt x="8605" y="10298"/>
                  </a:cubicBezTo>
                  <a:cubicBezTo>
                    <a:pt x="8567" y="10316"/>
                    <a:pt x="8527" y="10324"/>
                    <a:pt x="8488" y="10324"/>
                  </a:cubicBezTo>
                  <a:cubicBezTo>
                    <a:pt x="8375" y="10324"/>
                    <a:pt x="8268" y="10256"/>
                    <a:pt x="8225" y="10144"/>
                  </a:cubicBezTo>
                  <a:cubicBezTo>
                    <a:pt x="8126" y="9889"/>
                    <a:pt x="7981" y="9655"/>
                    <a:pt x="7799" y="9453"/>
                  </a:cubicBezTo>
                  <a:cubicBezTo>
                    <a:pt x="7705" y="9347"/>
                    <a:pt x="7705" y="9187"/>
                    <a:pt x="7800" y="9083"/>
                  </a:cubicBezTo>
                  <a:cubicBezTo>
                    <a:pt x="8612" y="8184"/>
                    <a:pt x="8561" y="6803"/>
                    <a:pt x="7686" y="5965"/>
                  </a:cubicBezTo>
                  <a:cubicBezTo>
                    <a:pt x="7567" y="5853"/>
                    <a:pt x="7567" y="5663"/>
                    <a:pt x="7686" y="5551"/>
                  </a:cubicBezTo>
                  <a:cubicBezTo>
                    <a:pt x="8454" y="4815"/>
                    <a:pt x="8702" y="3541"/>
                    <a:pt x="7808" y="2329"/>
                  </a:cubicBezTo>
                  <a:cubicBezTo>
                    <a:pt x="7789" y="2303"/>
                    <a:pt x="7766" y="2280"/>
                    <a:pt x="7740" y="2261"/>
                  </a:cubicBezTo>
                  <a:cubicBezTo>
                    <a:pt x="7199" y="1859"/>
                    <a:pt x="6644" y="1686"/>
                    <a:pt x="6130" y="1686"/>
                  </a:cubicBezTo>
                  <a:cubicBezTo>
                    <a:pt x="5920" y="1686"/>
                    <a:pt x="5718" y="1715"/>
                    <a:pt x="5525" y="1768"/>
                  </a:cubicBezTo>
                  <a:cubicBezTo>
                    <a:pt x="5500" y="1775"/>
                    <a:pt x="5474" y="1779"/>
                    <a:pt x="5449" y="1779"/>
                  </a:cubicBezTo>
                  <a:cubicBezTo>
                    <a:pt x="5330" y="1779"/>
                    <a:pt x="5221" y="1701"/>
                    <a:pt x="5185" y="1582"/>
                  </a:cubicBezTo>
                  <a:cubicBezTo>
                    <a:pt x="4901" y="666"/>
                    <a:pt x="4050" y="0"/>
                    <a:pt x="304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08;p68"/>
            <p:cNvSpPr/>
            <p:nvPr/>
          </p:nvSpPr>
          <p:spPr>
            <a:xfrm>
              <a:off x="9412425" y="6559475"/>
              <a:ext cx="354700" cy="317925"/>
            </a:xfrm>
            <a:custGeom>
              <a:avLst/>
              <a:gdLst/>
              <a:ahLst/>
              <a:cxnLst/>
              <a:rect l="l" t="t" r="r" b="b"/>
              <a:pathLst>
                <a:path w="14188" h="12717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1399"/>
                    <a:pt x="1072" y="2606"/>
                    <a:pt x="2431" y="2606"/>
                  </a:cubicBezTo>
                  <a:cubicBezTo>
                    <a:pt x="2634" y="2606"/>
                    <a:pt x="2837" y="2578"/>
                    <a:pt x="3033" y="2524"/>
                  </a:cubicBezTo>
                  <a:cubicBezTo>
                    <a:pt x="3058" y="2517"/>
                    <a:pt x="3084" y="2513"/>
                    <a:pt x="3109" y="2513"/>
                  </a:cubicBezTo>
                  <a:cubicBezTo>
                    <a:pt x="3228" y="2513"/>
                    <a:pt x="3337" y="2590"/>
                    <a:pt x="3376" y="2709"/>
                  </a:cubicBezTo>
                  <a:cubicBezTo>
                    <a:pt x="3488" y="3072"/>
                    <a:pt x="3691" y="3402"/>
                    <a:pt x="3966" y="3665"/>
                  </a:cubicBezTo>
                  <a:cubicBezTo>
                    <a:pt x="4085" y="3777"/>
                    <a:pt x="4083" y="3966"/>
                    <a:pt x="3965" y="4076"/>
                  </a:cubicBezTo>
                  <a:cubicBezTo>
                    <a:pt x="3089" y="4914"/>
                    <a:pt x="3039" y="6296"/>
                    <a:pt x="3850" y="7195"/>
                  </a:cubicBezTo>
                  <a:cubicBezTo>
                    <a:pt x="3945" y="7300"/>
                    <a:pt x="3945" y="7461"/>
                    <a:pt x="3850" y="7566"/>
                  </a:cubicBezTo>
                  <a:cubicBezTo>
                    <a:pt x="3178" y="8312"/>
                    <a:pt x="2997" y="9506"/>
                    <a:pt x="3831" y="10651"/>
                  </a:cubicBezTo>
                  <a:cubicBezTo>
                    <a:pt x="3855" y="10676"/>
                    <a:pt x="3880" y="10702"/>
                    <a:pt x="3904" y="10725"/>
                  </a:cubicBezTo>
                  <a:cubicBezTo>
                    <a:pt x="4451" y="11137"/>
                    <a:pt x="5007" y="11312"/>
                    <a:pt x="5520" y="11312"/>
                  </a:cubicBezTo>
                  <a:cubicBezTo>
                    <a:pt x="5840" y="11312"/>
                    <a:pt x="6144" y="11244"/>
                    <a:pt x="6419" y="11124"/>
                  </a:cubicBezTo>
                  <a:cubicBezTo>
                    <a:pt x="6456" y="11107"/>
                    <a:pt x="6495" y="11099"/>
                    <a:pt x="6534" y="11099"/>
                  </a:cubicBezTo>
                  <a:cubicBezTo>
                    <a:pt x="6646" y="11099"/>
                    <a:pt x="6754" y="11168"/>
                    <a:pt x="6796" y="11281"/>
                  </a:cubicBezTo>
                  <a:cubicBezTo>
                    <a:pt x="6797" y="11282"/>
                    <a:pt x="6797" y="11283"/>
                    <a:pt x="6797" y="11283"/>
                  </a:cubicBezTo>
                  <a:cubicBezTo>
                    <a:pt x="7126" y="12132"/>
                    <a:pt x="7934" y="12697"/>
                    <a:pt x="8844" y="12716"/>
                  </a:cubicBezTo>
                  <a:cubicBezTo>
                    <a:pt x="8859" y="12717"/>
                    <a:pt x="8874" y="12717"/>
                    <a:pt x="8888" y="12717"/>
                  </a:cubicBezTo>
                  <a:cubicBezTo>
                    <a:pt x="9781" y="12717"/>
                    <a:pt x="10590" y="12186"/>
                    <a:pt x="10946" y="11365"/>
                  </a:cubicBezTo>
                  <a:cubicBezTo>
                    <a:pt x="10993" y="11256"/>
                    <a:pt x="11098" y="11190"/>
                    <a:pt x="11210" y="11190"/>
                  </a:cubicBezTo>
                  <a:cubicBezTo>
                    <a:pt x="11240" y="11190"/>
                    <a:pt x="11271" y="11195"/>
                    <a:pt x="11300" y="11204"/>
                  </a:cubicBezTo>
                  <a:cubicBezTo>
                    <a:pt x="11519" y="11276"/>
                    <a:pt x="11748" y="11312"/>
                    <a:pt x="11979" y="11312"/>
                  </a:cubicBezTo>
                  <a:cubicBezTo>
                    <a:pt x="13064" y="11311"/>
                    <a:pt x="13994" y="10534"/>
                    <a:pt x="14187" y="9466"/>
                  </a:cubicBezTo>
                  <a:lnTo>
                    <a:pt x="14187" y="9466"/>
                  </a:lnTo>
                  <a:cubicBezTo>
                    <a:pt x="13764" y="9927"/>
                    <a:pt x="13167" y="10189"/>
                    <a:pt x="12541" y="10189"/>
                  </a:cubicBezTo>
                  <a:cubicBezTo>
                    <a:pt x="12453" y="10189"/>
                    <a:pt x="12366" y="10184"/>
                    <a:pt x="12279" y="10174"/>
                  </a:cubicBezTo>
                  <a:cubicBezTo>
                    <a:pt x="12242" y="10169"/>
                    <a:pt x="12205" y="10167"/>
                    <a:pt x="12169" y="10167"/>
                  </a:cubicBezTo>
                  <a:cubicBezTo>
                    <a:pt x="11893" y="10167"/>
                    <a:pt x="11634" y="10290"/>
                    <a:pt x="11452" y="10504"/>
                  </a:cubicBezTo>
                  <a:cubicBezTo>
                    <a:pt x="11287" y="10700"/>
                    <a:pt x="11089" y="10866"/>
                    <a:pt x="10868" y="10997"/>
                  </a:cubicBezTo>
                  <a:cubicBezTo>
                    <a:pt x="10525" y="11203"/>
                    <a:pt x="10133" y="11312"/>
                    <a:pt x="9733" y="11312"/>
                  </a:cubicBezTo>
                  <a:cubicBezTo>
                    <a:pt x="8686" y="11312"/>
                    <a:pt x="7801" y="10597"/>
                    <a:pt x="7556" y="9627"/>
                  </a:cubicBezTo>
                  <a:cubicBezTo>
                    <a:pt x="7519" y="9479"/>
                    <a:pt x="7345" y="9331"/>
                    <a:pt x="7164" y="9331"/>
                  </a:cubicBezTo>
                  <a:cubicBezTo>
                    <a:pt x="7008" y="9331"/>
                    <a:pt x="6847" y="9439"/>
                    <a:pt x="6760" y="9748"/>
                  </a:cubicBezTo>
                  <a:cubicBezTo>
                    <a:pt x="6696" y="9973"/>
                    <a:pt x="6477" y="10145"/>
                    <a:pt x="6247" y="10145"/>
                  </a:cubicBezTo>
                  <a:cubicBezTo>
                    <a:pt x="6213" y="10145"/>
                    <a:pt x="6180" y="10141"/>
                    <a:pt x="6146" y="10133"/>
                  </a:cubicBezTo>
                  <a:cubicBezTo>
                    <a:pt x="5352" y="9954"/>
                    <a:pt x="4718" y="9358"/>
                    <a:pt x="4487" y="8576"/>
                  </a:cubicBezTo>
                  <a:cubicBezTo>
                    <a:pt x="4395" y="8259"/>
                    <a:pt x="4633" y="7943"/>
                    <a:pt x="4963" y="7943"/>
                  </a:cubicBezTo>
                  <a:lnTo>
                    <a:pt x="5520" y="7943"/>
                  </a:lnTo>
                  <a:cubicBezTo>
                    <a:pt x="6253" y="7943"/>
                    <a:pt x="6939" y="7583"/>
                    <a:pt x="7358" y="6981"/>
                  </a:cubicBezTo>
                  <a:lnTo>
                    <a:pt x="7358" y="6981"/>
                  </a:lnTo>
                  <a:cubicBezTo>
                    <a:pt x="7126" y="7060"/>
                    <a:pt x="6884" y="7099"/>
                    <a:pt x="6642" y="7099"/>
                  </a:cubicBezTo>
                  <a:cubicBezTo>
                    <a:pt x="6452" y="7099"/>
                    <a:pt x="6261" y="7075"/>
                    <a:pt x="6075" y="7026"/>
                  </a:cubicBezTo>
                  <a:cubicBezTo>
                    <a:pt x="5287" y="6822"/>
                    <a:pt x="4662" y="6187"/>
                    <a:pt x="4464" y="5397"/>
                  </a:cubicBezTo>
                  <a:cubicBezTo>
                    <a:pt x="4386" y="5090"/>
                    <a:pt x="4376" y="4769"/>
                    <a:pt x="4433" y="4456"/>
                  </a:cubicBezTo>
                  <a:cubicBezTo>
                    <a:pt x="4462" y="4291"/>
                    <a:pt x="4606" y="4177"/>
                    <a:pt x="4764" y="4177"/>
                  </a:cubicBezTo>
                  <a:cubicBezTo>
                    <a:pt x="4798" y="4177"/>
                    <a:pt x="4833" y="4182"/>
                    <a:pt x="4868" y="4193"/>
                  </a:cubicBezTo>
                  <a:cubicBezTo>
                    <a:pt x="5083" y="4259"/>
                    <a:pt x="5303" y="4291"/>
                    <a:pt x="5521" y="4291"/>
                  </a:cubicBezTo>
                  <a:cubicBezTo>
                    <a:pt x="6109" y="4291"/>
                    <a:pt x="6685" y="4058"/>
                    <a:pt x="7110" y="3627"/>
                  </a:cubicBezTo>
                  <a:cubicBezTo>
                    <a:pt x="7117" y="3620"/>
                    <a:pt x="7122" y="3613"/>
                    <a:pt x="7129" y="3606"/>
                  </a:cubicBezTo>
                  <a:cubicBezTo>
                    <a:pt x="7261" y="3472"/>
                    <a:pt x="7375" y="3320"/>
                    <a:pt x="7468" y="3156"/>
                  </a:cubicBezTo>
                  <a:lnTo>
                    <a:pt x="7468" y="3156"/>
                  </a:lnTo>
                  <a:cubicBezTo>
                    <a:pt x="7127" y="3350"/>
                    <a:pt x="6745" y="3448"/>
                    <a:pt x="6362" y="3448"/>
                  </a:cubicBezTo>
                  <a:cubicBezTo>
                    <a:pt x="6079" y="3448"/>
                    <a:pt x="5795" y="3395"/>
                    <a:pt x="5526" y="3287"/>
                  </a:cubicBezTo>
                  <a:cubicBezTo>
                    <a:pt x="4893" y="3033"/>
                    <a:pt x="4409" y="2504"/>
                    <a:pt x="4214" y="1849"/>
                  </a:cubicBezTo>
                  <a:cubicBezTo>
                    <a:pt x="4168" y="1691"/>
                    <a:pt x="4022" y="1584"/>
                    <a:pt x="3861" y="1584"/>
                  </a:cubicBezTo>
                  <a:cubicBezTo>
                    <a:pt x="3839" y="1584"/>
                    <a:pt x="3816" y="1586"/>
                    <a:pt x="3793" y="1590"/>
                  </a:cubicBezTo>
                  <a:cubicBezTo>
                    <a:pt x="3614" y="1622"/>
                    <a:pt x="3446" y="1654"/>
                    <a:pt x="3245" y="1654"/>
                  </a:cubicBezTo>
                  <a:cubicBezTo>
                    <a:pt x="3096" y="1654"/>
                    <a:pt x="2931" y="1636"/>
                    <a:pt x="2730" y="1588"/>
                  </a:cubicBezTo>
                  <a:cubicBezTo>
                    <a:pt x="1846" y="1375"/>
                    <a:pt x="1299" y="476"/>
                    <a:pt x="1299" y="476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09;p68"/>
            <p:cNvSpPr/>
            <p:nvPr/>
          </p:nvSpPr>
          <p:spPr>
            <a:xfrm>
              <a:off x="9328350" y="6519275"/>
              <a:ext cx="116750" cy="112375"/>
            </a:xfrm>
            <a:custGeom>
              <a:avLst/>
              <a:gdLst/>
              <a:ahLst/>
              <a:cxnLst/>
              <a:rect l="l" t="t" r="r" b="b"/>
              <a:pathLst>
                <a:path w="4670" h="4495" extrusionOk="0">
                  <a:moveTo>
                    <a:pt x="2424" y="1"/>
                  </a:moveTo>
                  <a:cubicBezTo>
                    <a:pt x="1515" y="1"/>
                    <a:pt x="696" y="549"/>
                    <a:pt x="347" y="1388"/>
                  </a:cubicBezTo>
                  <a:cubicBezTo>
                    <a:pt x="1" y="2228"/>
                    <a:pt x="193" y="3195"/>
                    <a:pt x="835" y="3837"/>
                  </a:cubicBezTo>
                  <a:cubicBezTo>
                    <a:pt x="1265" y="4266"/>
                    <a:pt x="1839" y="4495"/>
                    <a:pt x="2424" y="4495"/>
                  </a:cubicBezTo>
                  <a:cubicBezTo>
                    <a:pt x="2713" y="4495"/>
                    <a:pt x="3005" y="4439"/>
                    <a:pt x="3284" y="4323"/>
                  </a:cubicBezTo>
                  <a:cubicBezTo>
                    <a:pt x="4123" y="3976"/>
                    <a:pt x="4670" y="3157"/>
                    <a:pt x="4670" y="2248"/>
                  </a:cubicBezTo>
                  <a:cubicBezTo>
                    <a:pt x="4670" y="1008"/>
                    <a:pt x="3664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10;p68"/>
            <p:cNvSpPr/>
            <p:nvPr/>
          </p:nvSpPr>
          <p:spPr>
            <a:xfrm>
              <a:off x="9366750" y="6547375"/>
              <a:ext cx="29225" cy="28125"/>
            </a:xfrm>
            <a:custGeom>
              <a:avLst/>
              <a:gdLst/>
              <a:ahLst/>
              <a:cxnLst/>
              <a:rect l="l" t="t" r="r" b="b"/>
              <a:pathLst>
                <a:path w="1169" h="1125" extrusionOk="0">
                  <a:moveTo>
                    <a:pt x="606" y="1"/>
                  </a:moveTo>
                  <a:cubicBezTo>
                    <a:pt x="379" y="1"/>
                    <a:pt x="174" y="138"/>
                    <a:pt x="87" y="347"/>
                  </a:cubicBezTo>
                  <a:cubicBezTo>
                    <a:pt x="0" y="557"/>
                    <a:pt x="48" y="799"/>
                    <a:pt x="209" y="960"/>
                  </a:cubicBezTo>
                  <a:cubicBezTo>
                    <a:pt x="317" y="1067"/>
                    <a:pt x="460" y="1124"/>
                    <a:pt x="606" y="1124"/>
                  </a:cubicBezTo>
                  <a:cubicBezTo>
                    <a:pt x="679" y="1124"/>
                    <a:pt x="752" y="1110"/>
                    <a:pt x="821" y="1081"/>
                  </a:cubicBezTo>
                  <a:cubicBezTo>
                    <a:pt x="1031" y="995"/>
                    <a:pt x="1168" y="790"/>
                    <a:pt x="1168" y="562"/>
                  </a:cubicBezTo>
                  <a:cubicBezTo>
                    <a:pt x="1168" y="252"/>
                    <a:pt x="917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3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38" y="782469"/>
            <a:ext cx="3264118" cy="2783088"/>
          </a:xfrm>
          <a:prstGeom prst="rect">
            <a:avLst/>
          </a:prstGeom>
        </p:spPr>
      </p:pic>
      <p:sp>
        <p:nvSpPr>
          <p:cNvPr id="149" name="Google Shape;259;p37"/>
          <p:cNvSpPr txBox="1">
            <a:spLocks/>
          </p:cNvSpPr>
          <p:nvPr/>
        </p:nvSpPr>
        <p:spPr>
          <a:xfrm>
            <a:off x="3240219" y="4186278"/>
            <a:ext cx="3589635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 err="1">
                <a:latin typeface="Ink Free" panose="03080402000500000000" pitchFamily="66" charset="0"/>
              </a:rPr>
              <a:t>Monkey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150" name="Google Shape;261;p37"/>
          <p:cNvSpPr/>
          <p:nvPr/>
        </p:nvSpPr>
        <p:spPr>
          <a:xfrm>
            <a:off x="6431791" y="4535094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5"/>
    </mc:Choice>
    <mc:Fallback xmlns="">
      <p:transition spd="slow" advTm="20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094;p69"/>
          <p:cNvGrpSpPr/>
          <p:nvPr/>
        </p:nvGrpSpPr>
        <p:grpSpPr>
          <a:xfrm>
            <a:off x="6359157" y="2176295"/>
            <a:ext cx="2652752" cy="2345187"/>
            <a:chOff x="-3069980" y="5595016"/>
            <a:chExt cx="1614066" cy="1185169"/>
          </a:xfrm>
        </p:grpSpPr>
        <p:sp>
          <p:nvSpPr>
            <p:cNvPr id="29" name="Google Shape;2095;p69"/>
            <p:cNvSpPr/>
            <p:nvPr/>
          </p:nvSpPr>
          <p:spPr>
            <a:xfrm>
              <a:off x="-1578493" y="6457952"/>
              <a:ext cx="122579" cy="53043"/>
            </a:xfrm>
            <a:custGeom>
              <a:avLst/>
              <a:gdLst/>
              <a:ahLst/>
              <a:cxnLst/>
              <a:rect l="l" t="t" r="r" b="b"/>
              <a:pathLst>
                <a:path w="8079" h="3496" extrusionOk="0">
                  <a:moveTo>
                    <a:pt x="2145" y="0"/>
                  </a:moveTo>
                  <a:cubicBezTo>
                    <a:pt x="1472" y="0"/>
                    <a:pt x="754" y="110"/>
                    <a:pt x="0" y="371"/>
                  </a:cubicBezTo>
                  <a:cubicBezTo>
                    <a:pt x="0" y="371"/>
                    <a:pt x="2215" y="3495"/>
                    <a:pt x="5873" y="3495"/>
                  </a:cubicBezTo>
                  <a:cubicBezTo>
                    <a:pt x="6559" y="3495"/>
                    <a:pt x="7296" y="3385"/>
                    <a:pt x="8078" y="3124"/>
                  </a:cubicBezTo>
                  <a:cubicBezTo>
                    <a:pt x="8078" y="3124"/>
                    <a:pt x="5736" y="0"/>
                    <a:pt x="2145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96;p69"/>
            <p:cNvSpPr/>
            <p:nvPr/>
          </p:nvSpPr>
          <p:spPr>
            <a:xfrm>
              <a:off x="-1681575" y="6359953"/>
              <a:ext cx="138798" cy="119150"/>
            </a:xfrm>
            <a:custGeom>
              <a:avLst/>
              <a:gdLst/>
              <a:ahLst/>
              <a:cxnLst/>
              <a:rect l="l" t="t" r="r" b="b"/>
              <a:pathLst>
                <a:path w="9148" h="7853" extrusionOk="0">
                  <a:moveTo>
                    <a:pt x="854" y="1"/>
                  </a:moveTo>
                  <a:cubicBezTo>
                    <a:pt x="422" y="1"/>
                    <a:pt x="1" y="346"/>
                    <a:pt x="206" y="855"/>
                  </a:cubicBezTo>
                  <a:cubicBezTo>
                    <a:pt x="1527" y="4122"/>
                    <a:pt x="4285" y="7433"/>
                    <a:pt x="7974" y="7847"/>
                  </a:cubicBezTo>
                  <a:cubicBezTo>
                    <a:pt x="8004" y="7851"/>
                    <a:pt x="8035" y="7853"/>
                    <a:pt x="8064" y="7853"/>
                  </a:cubicBezTo>
                  <a:cubicBezTo>
                    <a:pt x="8867" y="7853"/>
                    <a:pt x="9147" y="6606"/>
                    <a:pt x="8299" y="6509"/>
                  </a:cubicBezTo>
                  <a:cubicBezTo>
                    <a:pt x="5095" y="6151"/>
                    <a:pt x="2678" y="3307"/>
                    <a:pt x="1521" y="448"/>
                  </a:cubicBezTo>
                  <a:cubicBezTo>
                    <a:pt x="1395" y="135"/>
                    <a:pt x="1122" y="1"/>
                    <a:pt x="85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97;p69"/>
            <p:cNvSpPr/>
            <p:nvPr/>
          </p:nvSpPr>
          <p:spPr>
            <a:xfrm>
              <a:off x="-3069980" y="5595016"/>
              <a:ext cx="821667" cy="653222"/>
            </a:xfrm>
            <a:custGeom>
              <a:avLst/>
              <a:gdLst/>
              <a:ahLst/>
              <a:cxnLst/>
              <a:rect l="l" t="t" r="r" b="b"/>
              <a:pathLst>
                <a:path w="54155" h="43053" extrusionOk="0">
                  <a:moveTo>
                    <a:pt x="4538" y="0"/>
                  </a:moveTo>
                  <a:cubicBezTo>
                    <a:pt x="3518" y="0"/>
                    <a:pt x="1904" y="297"/>
                    <a:pt x="736" y="1933"/>
                  </a:cubicBezTo>
                  <a:cubicBezTo>
                    <a:pt x="736" y="1933"/>
                    <a:pt x="1" y="25796"/>
                    <a:pt x="17991" y="29836"/>
                  </a:cubicBezTo>
                  <a:cubicBezTo>
                    <a:pt x="17991" y="29836"/>
                    <a:pt x="21846" y="39746"/>
                    <a:pt x="29922" y="42318"/>
                  </a:cubicBezTo>
                  <a:cubicBezTo>
                    <a:pt x="31466" y="42809"/>
                    <a:pt x="33158" y="43052"/>
                    <a:pt x="34898" y="43052"/>
                  </a:cubicBezTo>
                  <a:cubicBezTo>
                    <a:pt x="42261" y="43052"/>
                    <a:pt x="50500" y="38700"/>
                    <a:pt x="52134" y="30385"/>
                  </a:cubicBezTo>
                  <a:cubicBezTo>
                    <a:pt x="54155" y="20106"/>
                    <a:pt x="48830" y="13130"/>
                    <a:pt x="40203" y="11479"/>
                  </a:cubicBezTo>
                  <a:cubicBezTo>
                    <a:pt x="39291" y="11305"/>
                    <a:pt x="38374" y="11226"/>
                    <a:pt x="37458" y="11226"/>
                  </a:cubicBezTo>
                  <a:cubicBezTo>
                    <a:pt x="29706" y="11226"/>
                    <a:pt x="22087" y="16841"/>
                    <a:pt x="19461" y="17169"/>
                  </a:cubicBezTo>
                  <a:cubicBezTo>
                    <a:pt x="19353" y="17182"/>
                    <a:pt x="19235" y="17189"/>
                    <a:pt x="19109" y="17189"/>
                  </a:cubicBezTo>
                  <a:cubicBezTo>
                    <a:pt x="15782" y="17189"/>
                    <a:pt x="6216" y="12476"/>
                    <a:pt x="5509" y="97"/>
                  </a:cubicBezTo>
                  <a:cubicBezTo>
                    <a:pt x="5509" y="97"/>
                    <a:pt x="5120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98;p69"/>
            <p:cNvSpPr/>
            <p:nvPr/>
          </p:nvSpPr>
          <p:spPr>
            <a:xfrm>
              <a:off x="-2618765" y="6077501"/>
              <a:ext cx="1044445" cy="702684"/>
            </a:xfrm>
            <a:custGeom>
              <a:avLst/>
              <a:gdLst/>
              <a:ahLst/>
              <a:cxnLst/>
              <a:rect l="l" t="t" r="r" b="b"/>
              <a:pathLst>
                <a:path w="68838" h="46313" extrusionOk="0">
                  <a:moveTo>
                    <a:pt x="22042" y="0"/>
                  </a:moveTo>
                  <a:lnTo>
                    <a:pt x="4222" y="10333"/>
                  </a:lnTo>
                  <a:cubicBezTo>
                    <a:pt x="4222" y="10333"/>
                    <a:pt x="0" y="29975"/>
                    <a:pt x="11749" y="46312"/>
                  </a:cubicBezTo>
                  <a:lnTo>
                    <a:pt x="18725" y="46312"/>
                  </a:lnTo>
                  <a:cubicBezTo>
                    <a:pt x="18725" y="46312"/>
                    <a:pt x="21478" y="32545"/>
                    <a:pt x="35979" y="32545"/>
                  </a:cubicBezTo>
                  <a:cubicBezTo>
                    <a:pt x="50481" y="32545"/>
                    <a:pt x="53602" y="46312"/>
                    <a:pt x="53602" y="46312"/>
                  </a:cubicBezTo>
                  <a:lnTo>
                    <a:pt x="61495" y="46312"/>
                  </a:lnTo>
                  <a:cubicBezTo>
                    <a:pt x="61495" y="46312"/>
                    <a:pt x="68837" y="27956"/>
                    <a:pt x="61495" y="15657"/>
                  </a:cubicBezTo>
                  <a:cubicBezTo>
                    <a:pt x="54153" y="3359"/>
                    <a:pt x="34541" y="497"/>
                    <a:pt x="2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99;p69"/>
            <p:cNvSpPr/>
            <p:nvPr/>
          </p:nvSpPr>
          <p:spPr>
            <a:xfrm>
              <a:off x="-2631313" y="5896600"/>
              <a:ext cx="41800" cy="68944"/>
            </a:xfrm>
            <a:custGeom>
              <a:avLst/>
              <a:gdLst/>
              <a:ahLst/>
              <a:cxnLst/>
              <a:rect l="l" t="t" r="r" b="b"/>
              <a:pathLst>
                <a:path w="2755" h="4544" extrusionOk="0">
                  <a:moveTo>
                    <a:pt x="1378" y="1"/>
                  </a:moveTo>
                  <a:cubicBezTo>
                    <a:pt x="617" y="1"/>
                    <a:pt x="1" y="1016"/>
                    <a:pt x="1" y="2271"/>
                  </a:cubicBezTo>
                  <a:cubicBezTo>
                    <a:pt x="1" y="3524"/>
                    <a:pt x="617" y="4543"/>
                    <a:pt x="1378" y="4543"/>
                  </a:cubicBezTo>
                  <a:cubicBezTo>
                    <a:pt x="2138" y="4543"/>
                    <a:pt x="2754" y="3524"/>
                    <a:pt x="2754" y="2271"/>
                  </a:cubicBezTo>
                  <a:cubicBezTo>
                    <a:pt x="2754" y="1016"/>
                    <a:pt x="213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00;p69"/>
            <p:cNvSpPr/>
            <p:nvPr/>
          </p:nvSpPr>
          <p:spPr>
            <a:xfrm>
              <a:off x="-2797027" y="6028176"/>
              <a:ext cx="107239" cy="26082"/>
            </a:xfrm>
            <a:custGeom>
              <a:avLst/>
              <a:gdLst/>
              <a:ahLst/>
              <a:cxnLst/>
              <a:rect l="l" t="t" r="r" b="b"/>
              <a:pathLst>
                <a:path w="7068" h="1719" extrusionOk="0">
                  <a:moveTo>
                    <a:pt x="7068" y="0"/>
                  </a:moveTo>
                  <a:cubicBezTo>
                    <a:pt x="7068" y="0"/>
                    <a:pt x="6962" y="52"/>
                    <a:pt x="6777" y="139"/>
                  </a:cubicBezTo>
                  <a:cubicBezTo>
                    <a:pt x="6688" y="185"/>
                    <a:pt x="6579" y="239"/>
                    <a:pt x="6455" y="301"/>
                  </a:cubicBezTo>
                  <a:cubicBezTo>
                    <a:pt x="6323" y="354"/>
                    <a:pt x="6178" y="412"/>
                    <a:pt x="6023" y="481"/>
                  </a:cubicBezTo>
                  <a:cubicBezTo>
                    <a:pt x="5872" y="556"/>
                    <a:pt x="5689" y="592"/>
                    <a:pt x="5510" y="663"/>
                  </a:cubicBezTo>
                  <a:cubicBezTo>
                    <a:pt x="5330" y="734"/>
                    <a:pt x="5129" y="774"/>
                    <a:pt x="4929" y="834"/>
                  </a:cubicBezTo>
                  <a:cubicBezTo>
                    <a:pt x="4731" y="901"/>
                    <a:pt x="4511" y="926"/>
                    <a:pt x="4299" y="979"/>
                  </a:cubicBezTo>
                  <a:cubicBezTo>
                    <a:pt x="4086" y="1032"/>
                    <a:pt x="3861" y="1052"/>
                    <a:pt x="3640" y="1093"/>
                  </a:cubicBezTo>
                  <a:cubicBezTo>
                    <a:pt x="3419" y="1126"/>
                    <a:pt x="3195" y="1152"/>
                    <a:pt x="2975" y="1176"/>
                  </a:cubicBezTo>
                  <a:cubicBezTo>
                    <a:pt x="2753" y="1187"/>
                    <a:pt x="2536" y="1225"/>
                    <a:pt x="2324" y="1229"/>
                  </a:cubicBezTo>
                  <a:cubicBezTo>
                    <a:pt x="1900" y="1259"/>
                    <a:pt x="1502" y="1267"/>
                    <a:pt x="1157" y="1279"/>
                  </a:cubicBezTo>
                  <a:lnTo>
                    <a:pt x="1" y="1287"/>
                  </a:lnTo>
                  <a:cubicBezTo>
                    <a:pt x="1" y="1287"/>
                    <a:pt x="437" y="1473"/>
                    <a:pt x="1133" y="1592"/>
                  </a:cubicBezTo>
                  <a:cubicBezTo>
                    <a:pt x="1530" y="1663"/>
                    <a:pt x="1931" y="1703"/>
                    <a:pt x="2332" y="1713"/>
                  </a:cubicBezTo>
                  <a:cubicBezTo>
                    <a:pt x="2410" y="1717"/>
                    <a:pt x="2489" y="1718"/>
                    <a:pt x="2569" y="1718"/>
                  </a:cubicBezTo>
                  <a:cubicBezTo>
                    <a:pt x="2942" y="1718"/>
                    <a:pt x="3332" y="1685"/>
                    <a:pt x="3720" y="1638"/>
                  </a:cubicBezTo>
                  <a:cubicBezTo>
                    <a:pt x="3953" y="1591"/>
                    <a:pt x="4189" y="1562"/>
                    <a:pt x="4416" y="1499"/>
                  </a:cubicBezTo>
                  <a:cubicBezTo>
                    <a:pt x="4643" y="1441"/>
                    <a:pt x="4866" y="1380"/>
                    <a:pt x="5074" y="1297"/>
                  </a:cubicBezTo>
                  <a:cubicBezTo>
                    <a:pt x="5285" y="1220"/>
                    <a:pt x="5486" y="1144"/>
                    <a:pt x="5666" y="1044"/>
                  </a:cubicBezTo>
                  <a:cubicBezTo>
                    <a:pt x="5848" y="948"/>
                    <a:pt x="6025" y="870"/>
                    <a:pt x="6169" y="761"/>
                  </a:cubicBezTo>
                  <a:cubicBezTo>
                    <a:pt x="6470" y="568"/>
                    <a:pt x="6698" y="380"/>
                    <a:pt x="6841" y="229"/>
                  </a:cubicBezTo>
                  <a:cubicBezTo>
                    <a:pt x="6986" y="83"/>
                    <a:pt x="7068" y="0"/>
                    <a:pt x="706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01;p69"/>
            <p:cNvSpPr/>
            <p:nvPr/>
          </p:nvSpPr>
          <p:spPr>
            <a:xfrm>
              <a:off x="-2602045" y="5957168"/>
              <a:ext cx="131621" cy="131591"/>
            </a:xfrm>
            <a:custGeom>
              <a:avLst/>
              <a:gdLst/>
              <a:ahLst/>
              <a:cxnLst/>
              <a:rect l="l" t="t" r="r" b="b"/>
              <a:pathLst>
                <a:path w="8675" h="8673" extrusionOk="0">
                  <a:moveTo>
                    <a:pt x="4337" y="0"/>
                  </a:moveTo>
                  <a:cubicBezTo>
                    <a:pt x="1942" y="0"/>
                    <a:pt x="0" y="1941"/>
                    <a:pt x="0" y="4337"/>
                  </a:cubicBezTo>
                  <a:cubicBezTo>
                    <a:pt x="0" y="6732"/>
                    <a:pt x="1942" y="8673"/>
                    <a:pt x="4337" y="8673"/>
                  </a:cubicBezTo>
                  <a:cubicBezTo>
                    <a:pt x="6732" y="8673"/>
                    <a:pt x="8674" y="6731"/>
                    <a:pt x="8674" y="4337"/>
                  </a:cubicBezTo>
                  <a:cubicBezTo>
                    <a:pt x="8674" y="1942"/>
                    <a:pt x="673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02;p69"/>
            <p:cNvSpPr/>
            <p:nvPr/>
          </p:nvSpPr>
          <p:spPr>
            <a:xfrm>
              <a:off x="-2490376" y="5831874"/>
              <a:ext cx="546316" cy="591667"/>
            </a:xfrm>
            <a:custGeom>
              <a:avLst/>
              <a:gdLst/>
              <a:ahLst/>
              <a:cxnLst/>
              <a:rect l="l" t="t" r="r" b="b"/>
              <a:pathLst>
                <a:path w="36007" h="38996" extrusionOk="0">
                  <a:moveTo>
                    <a:pt x="17219" y="0"/>
                  </a:moveTo>
                  <a:cubicBezTo>
                    <a:pt x="10472" y="0"/>
                    <a:pt x="5306" y="4265"/>
                    <a:pt x="5306" y="4265"/>
                  </a:cubicBezTo>
                  <a:cubicBezTo>
                    <a:pt x="5168" y="13764"/>
                    <a:pt x="1" y="24063"/>
                    <a:pt x="1" y="24064"/>
                  </a:cubicBezTo>
                  <a:cubicBezTo>
                    <a:pt x="431" y="30260"/>
                    <a:pt x="5090" y="38996"/>
                    <a:pt x="15025" y="38996"/>
                  </a:cubicBezTo>
                  <a:cubicBezTo>
                    <a:pt x="16084" y="38996"/>
                    <a:pt x="17204" y="38896"/>
                    <a:pt x="18384" y="38684"/>
                  </a:cubicBezTo>
                  <a:cubicBezTo>
                    <a:pt x="30637" y="36482"/>
                    <a:pt x="36007" y="8945"/>
                    <a:pt x="25659" y="2475"/>
                  </a:cubicBezTo>
                  <a:cubicBezTo>
                    <a:pt x="22747" y="654"/>
                    <a:pt x="19862" y="0"/>
                    <a:pt x="1721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03;p69"/>
            <p:cNvSpPr/>
            <p:nvPr/>
          </p:nvSpPr>
          <p:spPr>
            <a:xfrm>
              <a:off x="-2435330" y="5900803"/>
              <a:ext cx="419034" cy="453794"/>
            </a:xfrm>
            <a:custGeom>
              <a:avLst/>
              <a:gdLst/>
              <a:ahLst/>
              <a:cxnLst/>
              <a:rect l="l" t="t" r="r" b="b"/>
              <a:pathLst>
                <a:path w="27618" h="29909" extrusionOk="0">
                  <a:moveTo>
                    <a:pt x="13206" y="0"/>
                  </a:moveTo>
                  <a:cubicBezTo>
                    <a:pt x="8031" y="0"/>
                    <a:pt x="4069" y="3272"/>
                    <a:pt x="4069" y="3272"/>
                  </a:cubicBezTo>
                  <a:cubicBezTo>
                    <a:pt x="3963" y="10558"/>
                    <a:pt x="1" y="18457"/>
                    <a:pt x="1" y="18457"/>
                  </a:cubicBezTo>
                  <a:cubicBezTo>
                    <a:pt x="332" y="23210"/>
                    <a:pt x="3905" y="29909"/>
                    <a:pt x="11525" y="29909"/>
                  </a:cubicBezTo>
                  <a:cubicBezTo>
                    <a:pt x="12337" y="29909"/>
                    <a:pt x="13196" y="29832"/>
                    <a:pt x="14101" y="29670"/>
                  </a:cubicBezTo>
                  <a:cubicBezTo>
                    <a:pt x="23499" y="27981"/>
                    <a:pt x="27617" y="6862"/>
                    <a:pt x="19680" y="1899"/>
                  </a:cubicBezTo>
                  <a:cubicBezTo>
                    <a:pt x="17446" y="502"/>
                    <a:pt x="15233" y="0"/>
                    <a:pt x="13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04;p69"/>
            <p:cNvSpPr/>
            <p:nvPr/>
          </p:nvSpPr>
          <p:spPr>
            <a:xfrm>
              <a:off x="-2459378" y="6748111"/>
              <a:ext cx="132137" cy="32075"/>
            </a:xfrm>
            <a:custGeom>
              <a:avLst/>
              <a:gdLst/>
              <a:ahLst/>
              <a:cxnLst/>
              <a:rect l="l" t="t" r="r" b="b"/>
              <a:pathLst>
                <a:path w="8709" h="2114" extrusionOk="0">
                  <a:moveTo>
                    <a:pt x="4358" y="1"/>
                  </a:moveTo>
                  <a:cubicBezTo>
                    <a:pt x="2728" y="1"/>
                    <a:pt x="1172" y="134"/>
                    <a:pt x="1" y="271"/>
                  </a:cubicBezTo>
                  <a:cubicBezTo>
                    <a:pt x="396" y="889"/>
                    <a:pt x="805" y="1505"/>
                    <a:pt x="1244" y="2113"/>
                  </a:cubicBezTo>
                  <a:lnTo>
                    <a:pt x="8220" y="2113"/>
                  </a:lnTo>
                  <a:cubicBezTo>
                    <a:pt x="8220" y="2113"/>
                    <a:pt x="8351" y="1453"/>
                    <a:pt x="8709" y="421"/>
                  </a:cubicBezTo>
                  <a:cubicBezTo>
                    <a:pt x="7352" y="109"/>
                    <a:pt x="5826" y="1"/>
                    <a:pt x="435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05;p69"/>
            <p:cNvSpPr/>
            <p:nvPr/>
          </p:nvSpPr>
          <p:spPr>
            <a:xfrm>
              <a:off x="-1814046" y="6748141"/>
              <a:ext cx="138768" cy="32044"/>
            </a:xfrm>
            <a:custGeom>
              <a:avLst/>
              <a:gdLst/>
              <a:ahLst/>
              <a:cxnLst/>
              <a:rect l="l" t="t" r="r" b="b"/>
              <a:pathLst>
                <a:path w="9146" h="2112" extrusionOk="0">
                  <a:moveTo>
                    <a:pt x="5129" y="1"/>
                  </a:moveTo>
                  <a:cubicBezTo>
                    <a:pt x="3408" y="1"/>
                    <a:pt x="1623" y="93"/>
                    <a:pt x="1" y="354"/>
                  </a:cubicBezTo>
                  <a:cubicBezTo>
                    <a:pt x="406" y="1421"/>
                    <a:pt x="564" y="2111"/>
                    <a:pt x="564" y="2111"/>
                  </a:cubicBezTo>
                  <a:lnTo>
                    <a:pt x="8456" y="2111"/>
                  </a:lnTo>
                  <a:cubicBezTo>
                    <a:pt x="8456" y="2111"/>
                    <a:pt x="8743" y="1391"/>
                    <a:pt x="9146" y="150"/>
                  </a:cubicBezTo>
                  <a:cubicBezTo>
                    <a:pt x="7939" y="65"/>
                    <a:pt x="6556" y="1"/>
                    <a:pt x="512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06;p69"/>
            <p:cNvSpPr/>
            <p:nvPr/>
          </p:nvSpPr>
          <p:spPr>
            <a:xfrm>
              <a:off x="-3048193" y="5604453"/>
              <a:ext cx="58520" cy="28995"/>
            </a:xfrm>
            <a:custGeom>
              <a:avLst/>
              <a:gdLst/>
              <a:ahLst/>
              <a:cxnLst/>
              <a:rect l="l" t="t" r="r" b="b"/>
              <a:pathLst>
                <a:path w="3857" h="1911" extrusionOk="0">
                  <a:moveTo>
                    <a:pt x="2738" y="0"/>
                  </a:moveTo>
                  <a:cubicBezTo>
                    <a:pt x="2426" y="0"/>
                    <a:pt x="2065" y="53"/>
                    <a:pt x="1693" y="164"/>
                  </a:cubicBezTo>
                  <a:cubicBezTo>
                    <a:pt x="700" y="459"/>
                    <a:pt x="1" y="1052"/>
                    <a:pt x="131" y="1490"/>
                  </a:cubicBezTo>
                  <a:cubicBezTo>
                    <a:pt x="213" y="1763"/>
                    <a:pt x="599" y="1911"/>
                    <a:pt x="1119" y="1911"/>
                  </a:cubicBezTo>
                  <a:cubicBezTo>
                    <a:pt x="1431" y="1911"/>
                    <a:pt x="1792" y="1858"/>
                    <a:pt x="2164" y="1747"/>
                  </a:cubicBezTo>
                  <a:cubicBezTo>
                    <a:pt x="3157" y="1452"/>
                    <a:pt x="3856" y="858"/>
                    <a:pt x="3726" y="420"/>
                  </a:cubicBezTo>
                  <a:cubicBezTo>
                    <a:pt x="3645" y="147"/>
                    <a:pt x="3258" y="0"/>
                    <a:pt x="273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07;p69"/>
            <p:cNvSpPr/>
            <p:nvPr/>
          </p:nvSpPr>
          <p:spPr>
            <a:xfrm>
              <a:off x="-3013539" y="5676765"/>
              <a:ext cx="35549" cy="14748"/>
            </a:xfrm>
            <a:custGeom>
              <a:avLst/>
              <a:gdLst/>
              <a:ahLst/>
              <a:cxnLst/>
              <a:rect l="l" t="t" r="r" b="b"/>
              <a:pathLst>
                <a:path w="2343" h="972" extrusionOk="0">
                  <a:moveTo>
                    <a:pt x="2342" y="1"/>
                  </a:moveTo>
                  <a:lnTo>
                    <a:pt x="2342" y="1"/>
                  </a:lnTo>
                  <a:cubicBezTo>
                    <a:pt x="2202" y="10"/>
                    <a:pt x="2064" y="34"/>
                    <a:pt x="1929" y="72"/>
                  </a:cubicBezTo>
                  <a:cubicBezTo>
                    <a:pt x="1814" y="100"/>
                    <a:pt x="1678" y="125"/>
                    <a:pt x="1546" y="173"/>
                  </a:cubicBezTo>
                  <a:cubicBezTo>
                    <a:pt x="1412" y="214"/>
                    <a:pt x="1265" y="258"/>
                    <a:pt x="1124" y="311"/>
                  </a:cubicBezTo>
                  <a:cubicBezTo>
                    <a:pt x="859" y="409"/>
                    <a:pt x="600" y="526"/>
                    <a:pt x="352" y="663"/>
                  </a:cubicBezTo>
                  <a:cubicBezTo>
                    <a:pt x="230" y="732"/>
                    <a:pt x="113" y="809"/>
                    <a:pt x="1" y="895"/>
                  </a:cubicBezTo>
                  <a:cubicBezTo>
                    <a:pt x="137" y="942"/>
                    <a:pt x="279" y="968"/>
                    <a:pt x="423" y="969"/>
                  </a:cubicBezTo>
                  <a:cubicBezTo>
                    <a:pt x="454" y="971"/>
                    <a:pt x="486" y="972"/>
                    <a:pt x="518" y="972"/>
                  </a:cubicBezTo>
                  <a:cubicBezTo>
                    <a:pt x="754" y="972"/>
                    <a:pt x="1041" y="924"/>
                    <a:pt x="1313" y="828"/>
                  </a:cubicBezTo>
                  <a:cubicBezTo>
                    <a:pt x="1465" y="759"/>
                    <a:pt x="1619" y="704"/>
                    <a:pt x="1748" y="612"/>
                  </a:cubicBezTo>
                  <a:cubicBezTo>
                    <a:pt x="1879" y="526"/>
                    <a:pt x="1997" y="441"/>
                    <a:pt x="2085" y="347"/>
                  </a:cubicBezTo>
                  <a:cubicBezTo>
                    <a:pt x="2264" y="159"/>
                    <a:pt x="2342" y="1"/>
                    <a:pt x="23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08;p69"/>
            <p:cNvSpPr/>
            <p:nvPr/>
          </p:nvSpPr>
          <p:spPr>
            <a:xfrm>
              <a:off x="-2995756" y="5724695"/>
              <a:ext cx="35519" cy="14748"/>
            </a:xfrm>
            <a:custGeom>
              <a:avLst/>
              <a:gdLst/>
              <a:ahLst/>
              <a:cxnLst/>
              <a:rect l="l" t="t" r="r" b="b"/>
              <a:pathLst>
                <a:path w="2341" h="972" extrusionOk="0">
                  <a:moveTo>
                    <a:pt x="2340" y="0"/>
                  </a:moveTo>
                  <a:lnTo>
                    <a:pt x="2340" y="0"/>
                  </a:lnTo>
                  <a:cubicBezTo>
                    <a:pt x="2201" y="9"/>
                    <a:pt x="2062" y="34"/>
                    <a:pt x="1927" y="71"/>
                  </a:cubicBezTo>
                  <a:cubicBezTo>
                    <a:pt x="1814" y="99"/>
                    <a:pt x="1676" y="124"/>
                    <a:pt x="1544" y="171"/>
                  </a:cubicBezTo>
                  <a:cubicBezTo>
                    <a:pt x="1410" y="215"/>
                    <a:pt x="1263" y="258"/>
                    <a:pt x="1124" y="311"/>
                  </a:cubicBezTo>
                  <a:cubicBezTo>
                    <a:pt x="857" y="407"/>
                    <a:pt x="598" y="526"/>
                    <a:pt x="350" y="663"/>
                  </a:cubicBezTo>
                  <a:cubicBezTo>
                    <a:pt x="228" y="731"/>
                    <a:pt x="111" y="809"/>
                    <a:pt x="0" y="895"/>
                  </a:cubicBezTo>
                  <a:cubicBezTo>
                    <a:pt x="135" y="942"/>
                    <a:pt x="279" y="967"/>
                    <a:pt x="423" y="969"/>
                  </a:cubicBezTo>
                  <a:cubicBezTo>
                    <a:pt x="453" y="971"/>
                    <a:pt x="485" y="972"/>
                    <a:pt x="517" y="972"/>
                  </a:cubicBezTo>
                  <a:cubicBezTo>
                    <a:pt x="752" y="972"/>
                    <a:pt x="1039" y="924"/>
                    <a:pt x="1311" y="827"/>
                  </a:cubicBezTo>
                  <a:cubicBezTo>
                    <a:pt x="1463" y="759"/>
                    <a:pt x="1618" y="704"/>
                    <a:pt x="1747" y="612"/>
                  </a:cubicBezTo>
                  <a:cubicBezTo>
                    <a:pt x="1877" y="524"/>
                    <a:pt x="1997" y="442"/>
                    <a:pt x="2085" y="347"/>
                  </a:cubicBezTo>
                  <a:cubicBezTo>
                    <a:pt x="2262" y="159"/>
                    <a:pt x="2340" y="0"/>
                    <a:pt x="234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09;p69"/>
            <p:cNvSpPr/>
            <p:nvPr/>
          </p:nvSpPr>
          <p:spPr>
            <a:xfrm>
              <a:off x="-2968734" y="5773581"/>
              <a:ext cx="34487" cy="16781"/>
            </a:xfrm>
            <a:custGeom>
              <a:avLst/>
              <a:gdLst/>
              <a:ahLst/>
              <a:cxnLst/>
              <a:rect l="l" t="t" r="r" b="b"/>
              <a:pathLst>
                <a:path w="2273" h="1106" extrusionOk="0">
                  <a:moveTo>
                    <a:pt x="2273" y="1"/>
                  </a:moveTo>
                  <a:cubicBezTo>
                    <a:pt x="2135" y="20"/>
                    <a:pt x="1999" y="54"/>
                    <a:pt x="1867" y="102"/>
                  </a:cubicBezTo>
                  <a:cubicBezTo>
                    <a:pt x="1754" y="137"/>
                    <a:pt x="1620" y="172"/>
                    <a:pt x="1490" y="229"/>
                  </a:cubicBezTo>
                  <a:cubicBezTo>
                    <a:pt x="1360" y="281"/>
                    <a:pt x="1216" y="334"/>
                    <a:pt x="1080" y="396"/>
                  </a:cubicBezTo>
                  <a:cubicBezTo>
                    <a:pt x="823" y="512"/>
                    <a:pt x="573" y="649"/>
                    <a:pt x="335" y="801"/>
                  </a:cubicBezTo>
                  <a:cubicBezTo>
                    <a:pt x="217" y="879"/>
                    <a:pt x="107" y="965"/>
                    <a:pt x="1" y="1059"/>
                  </a:cubicBezTo>
                  <a:cubicBezTo>
                    <a:pt x="117" y="1090"/>
                    <a:pt x="236" y="1106"/>
                    <a:pt x="356" y="1106"/>
                  </a:cubicBezTo>
                  <a:cubicBezTo>
                    <a:pt x="380" y="1106"/>
                    <a:pt x="404" y="1105"/>
                    <a:pt x="428" y="1104"/>
                  </a:cubicBezTo>
                  <a:cubicBezTo>
                    <a:pt x="681" y="1100"/>
                    <a:pt x="1003" y="1030"/>
                    <a:pt x="1306" y="900"/>
                  </a:cubicBezTo>
                  <a:cubicBezTo>
                    <a:pt x="1451" y="820"/>
                    <a:pt x="1602" y="754"/>
                    <a:pt x="1725" y="653"/>
                  </a:cubicBezTo>
                  <a:cubicBezTo>
                    <a:pt x="1848" y="558"/>
                    <a:pt x="1961" y="465"/>
                    <a:pt x="2041" y="364"/>
                  </a:cubicBezTo>
                  <a:cubicBezTo>
                    <a:pt x="2206" y="164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10;p69"/>
            <p:cNvSpPr/>
            <p:nvPr/>
          </p:nvSpPr>
          <p:spPr>
            <a:xfrm>
              <a:off x="-2926995" y="5812787"/>
              <a:ext cx="31104" cy="22000"/>
            </a:xfrm>
            <a:custGeom>
              <a:avLst/>
              <a:gdLst/>
              <a:ahLst/>
              <a:cxnLst/>
              <a:rect l="l" t="t" r="r" b="b"/>
              <a:pathLst>
                <a:path w="2050" h="1450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1916" y="43"/>
                    <a:pt x="1789" y="100"/>
                    <a:pt x="1668" y="170"/>
                  </a:cubicBezTo>
                  <a:cubicBezTo>
                    <a:pt x="1564" y="226"/>
                    <a:pt x="1438" y="285"/>
                    <a:pt x="1320" y="362"/>
                  </a:cubicBezTo>
                  <a:cubicBezTo>
                    <a:pt x="1200" y="436"/>
                    <a:pt x="1070" y="515"/>
                    <a:pt x="946" y="601"/>
                  </a:cubicBezTo>
                  <a:cubicBezTo>
                    <a:pt x="713" y="760"/>
                    <a:pt x="491" y="937"/>
                    <a:pt x="285" y="1133"/>
                  </a:cubicBezTo>
                  <a:cubicBezTo>
                    <a:pt x="182" y="1229"/>
                    <a:pt x="86" y="1332"/>
                    <a:pt x="0" y="1444"/>
                  </a:cubicBezTo>
                  <a:cubicBezTo>
                    <a:pt x="38" y="1448"/>
                    <a:pt x="77" y="1449"/>
                    <a:pt x="115" y="1449"/>
                  </a:cubicBezTo>
                  <a:cubicBezTo>
                    <a:pt x="221" y="1449"/>
                    <a:pt x="327" y="1437"/>
                    <a:pt x="430" y="1413"/>
                  </a:cubicBezTo>
                  <a:cubicBezTo>
                    <a:pt x="677" y="1364"/>
                    <a:pt x="982" y="1238"/>
                    <a:pt x="1258" y="1055"/>
                  </a:cubicBezTo>
                  <a:cubicBezTo>
                    <a:pt x="1387" y="952"/>
                    <a:pt x="1523" y="860"/>
                    <a:pt x="1626" y="739"/>
                  </a:cubicBezTo>
                  <a:cubicBezTo>
                    <a:pt x="1730" y="622"/>
                    <a:pt x="1825" y="512"/>
                    <a:pt x="1888" y="398"/>
                  </a:cubicBezTo>
                  <a:cubicBezTo>
                    <a:pt x="2012" y="173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11;p69"/>
            <p:cNvSpPr/>
            <p:nvPr/>
          </p:nvSpPr>
          <p:spPr>
            <a:xfrm>
              <a:off x="-2872738" y="5847987"/>
              <a:ext cx="25581" cy="28191"/>
            </a:xfrm>
            <a:custGeom>
              <a:avLst/>
              <a:gdLst/>
              <a:ahLst/>
              <a:cxnLst/>
              <a:rect l="l" t="t" r="r" b="b"/>
              <a:pathLst>
                <a:path w="1686" h="185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563" y="72"/>
                    <a:pt x="1451" y="157"/>
                    <a:pt x="1349" y="252"/>
                  </a:cubicBezTo>
                  <a:cubicBezTo>
                    <a:pt x="1258" y="328"/>
                    <a:pt x="1149" y="412"/>
                    <a:pt x="1051" y="514"/>
                  </a:cubicBezTo>
                  <a:cubicBezTo>
                    <a:pt x="951" y="612"/>
                    <a:pt x="839" y="718"/>
                    <a:pt x="739" y="829"/>
                  </a:cubicBezTo>
                  <a:cubicBezTo>
                    <a:pt x="546" y="1036"/>
                    <a:pt x="368" y="1257"/>
                    <a:pt x="210" y="1492"/>
                  </a:cubicBezTo>
                  <a:cubicBezTo>
                    <a:pt x="131" y="1608"/>
                    <a:pt x="61" y="1731"/>
                    <a:pt x="1" y="1858"/>
                  </a:cubicBezTo>
                  <a:cubicBezTo>
                    <a:pt x="143" y="1838"/>
                    <a:pt x="282" y="1797"/>
                    <a:pt x="412" y="1734"/>
                  </a:cubicBezTo>
                  <a:cubicBezTo>
                    <a:pt x="642" y="1632"/>
                    <a:pt x="915" y="1442"/>
                    <a:pt x="1142" y="1204"/>
                  </a:cubicBezTo>
                  <a:cubicBezTo>
                    <a:pt x="1245" y="1074"/>
                    <a:pt x="1358" y="956"/>
                    <a:pt x="1431" y="815"/>
                  </a:cubicBezTo>
                  <a:cubicBezTo>
                    <a:pt x="1508" y="677"/>
                    <a:pt x="1576" y="549"/>
                    <a:pt x="1613" y="426"/>
                  </a:cubicBezTo>
                  <a:cubicBezTo>
                    <a:pt x="1685" y="178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997;p63"/>
          <p:cNvGrpSpPr/>
          <p:nvPr/>
        </p:nvGrpSpPr>
        <p:grpSpPr>
          <a:xfrm>
            <a:off x="1526923" y="581443"/>
            <a:ext cx="5026974" cy="3341801"/>
            <a:chOff x="1799375" y="2989800"/>
            <a:chExt cx="4020075" cy="2486950"/>
          </a:xfrm>
        </p:grpSpPr>
        <p:sp>
          <p:nvSpPr>
            <p:cNvPr id="57" name="Google Shape;998;p63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9;p63"/>
            <p:cNvSpPr/>
            <p:nvPr/>
          </p:nvSpPr>
          <p:spPr>
            <a:xfrm>
              <a:off x="1966670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00;p63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01;p63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82;p46"/>
          <p:cNvGrpSpPr/>
          <p:nvPr/>
        </p:nvGrpSpPr>
        <p:grpSpPr>
          <a:xfrm rot="1331909">
            <a:off x="150441" y="2802897"/>
            <a:ext cx="723054" cy="634971"/>
            <a:chOff x="841000" y="2850500"/>
            <a:chExt cx="441425" cy="387650"/>
          </a:xfrm>
        </p:grpSpPr>
        <p:sp>
          <p:nvSpPr>
            <p:cNvPr id="63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482;p46"/>
          <p:cNvGrpSpPr/>
          <p:nvPr/>
        </p:nvGrpSpPr>
        <p:grpSpPr>
          <a:xfrm rot="20339962">
            <a:off x="206719" y="1739534"/>
            <a:ext cx="723054" cy="634971"/>
            <a:chOff x="841000" y="2850500"/>
            <a:chExt cx="441425" cy="387650"/>
          </a:xfrm>
        </p:grpSpPr>
        <p:sp>
          <p:nvSpPr>
            <p:cNvPr id="84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482;p46"/>
          <p:cNvGrpSpPr/>
          <p:nvPr/>
        </p:nvGrpSpPr>
        <p:grpSpPr>
          <a:xfrm rot="291976">
            <a:off x="170644" y="887662"/>
            <a:ext cx="723054" cy="634971"/>
            <a:chOff x="841000" y="2850500"/>
            <a:chExt cx="441425" cy="387650"/>
          </a:xfrm>
        </p:grpSpPr>
        <p:sp>
          <p:nvSpPr>
            <p:cNvPr id="105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482;p46"/>
          <p:cNvGrpSpPr/>
          <p:nvPr/>
        </p:nvGrpSpPr>
        <p:grpSpPr>
          <a:xfrm rot="20113327">
            <a:off x="373459" y="10627"/>
            <a:ext cx="723054" cy="634971"/>
            <a:chOff x="841000" y="2850500"/>
            <a:chExt cx="441425" cy="387650"/>
          </a:xfrm>
        </p:grpSpPr>
        <p:sp>
          <p:nvSpPr>
            <p:cNvPr id="126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796;p55"/>
          <p:cNvGrpSpPr/>
          <p:nvPr/>
        </p:nvGrpSpPr>
        <p:grpSpPr>
          <a:xfrm flipH="1">
            <a:off x="234130" y="3455610"/>
            <a:ext cx="1718935" cy="1224548"/>
            <a:chOff x="2932200" y="946000"/>
            <a:chExt cx="443150" cy="331800"/>
          </a:xfrm>
        </p:grpSpPr>
        <p:sp>
          <p:nvSpPr>
            <p:cNvPr id="147" name="Google Shape;797;p55"/>
            <p:cNvSpPr/>
            <p:nvPr/>
          </p:nvSpPr>
          <p:spPr>
            <a:xfrm>
              <a:off x="3328075" y="1059775"/>
              <a:ext cx="47275" cy="218025"/>
            </a:xfrm>
            <a:custGeom>
              <a:avLst/>
              <a:gdLst/>
              <a:ahLst/>
              <a:cxnLst/>
              <a:rect l="l" t="t" r="r" b="b"/>
              <a:pathLst>
                <a:path w="1891" h="8721" extrusionOk="0">
                  <a:moveTo>
                    <a:pt x="1454" y="0"/>
                  </a:moveTo>
                  <a:lnTo>
                    <a:pt x="401" y="1053"/>
                  </a:lnTo>
                  <a:lnTo>
                    <a:pt x="1" y="8720"/>
                  </a:lnTo>
                  <a:lnTo>
                    <a:pt x="1142" y="8720"/>
                  </a:lnTo>
                  <a:cubicBezTo>
                    <a:pt x="1311" y="8720"/>
                    <a:pt x="1444" y="8578"/>
                    <a:pt x="1433" y="8410"/>
                  </a:cubicBezTo>
                  <a:cubicBezTo>
                    <a:pt x="1377" y="7622"/>
                    <a:pt x="1235" y="5576"/>
                    <a:pt x="1235" y="5196"/>
                  </a:cubicBezTo>
                  <a:cubicBezTo>
                    <a:pt x="1235" y="4724"/>
                    <a:pt x="1890" y="1635"/>
                    <a:pt x="1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8;p55"/>
            <p:cNvSpPr/>
            <p:nvPr/>
          </p:nvSpPr>
          <p:spPr>
            <a:xfrm>
              <a:off x="3057100" y="1111075"/>
              <a:ext cx="115700" cy="166725"/>
            </a:xfrm>
            <a:custGeom>
              <a:avLst/>
              <a:gdLst/>
              <a:ahLst/>
              <a:cxnLst/>
              <a:rect l="l" t="t" r="r" b="b"/>
              <a:pathLst>
                <a:path w="4628" h="6669" extrusionOk="0">
                  <a:moveTo>
                    <a:pt x="2954" y="1"/>
                  </a:moveTo>
                  <a:lnTo>
                    <a:pt x="755" y="3910"/>
                  </a:lnTo>
                  <a:cubicBezTo>
                    <a:pt x="697" y="4011"/>
                    <a:pt x="659" y="4125"/>
                    <a:pt x="645" y="4241"/>
                  </a:cubicBezTo>
                  <a:lnTo>
                    <a:pt x="515" y="5354"/>
                  </a:lnTo>
                  <a:cubicBezTo>
                    <a:pt x="502" y="5454"/>
                    <a:pt x="473" y="5551"/>
                    <a:pt x="428" y="5642"/>
                  </a:cubicBezTo>
                  <a:lnTo>
                    <a:pt x="75" y="6349"/>
                  </a:lnTo>
                  <a:cubicBezTo>
                    <a:pt x="1" y="6495"/>
                    <a:pt x="107" y="6668"/>
                    <a:pt x="272" y="6668"/>
                  </a:cubicBezTo>
                  <a:lnTo>
                    <a:pt x="2102" y="6668"/>
                  </a:lnTo>
                  <a:lnTo>
                    <a:pt x="2556" y="4071"/>
                  </a:lnTo>
                  <a:lnTo>
                    <a:pt x="4627" y="1617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99;p55"/>
            <p:cNvSpPr/>
            <p:nvPr/>
          </p:nvSpPr>
          <p:spPr>
            <a:xfrm>
              <a:off x="2976725" y="946000"/>
              <a:ext cx="394975" cy="331800"/>
            </a:xfrm>
            <a:custGeom>
              <a:avLst/>
              <a:gdLst/>
              <a:ahLst/>
              <a:cxnLst/>
              <a:rect l="l" t="t" r="r" b="b"/>
              <a:pathLst>
                <a:path w="15799" h="13272" extrusionOk="0">
                  <a:moveTo>
                    <a:pt x="5608" y="1"/>
                  </a:moveTo>
                  <a:cubicBezTo>
                    <a:pt x="5039" y="1"/>
                    <a:pt x="4754" y="191"/>
                    <a:pt x="4754" y="191"/>
                  </a:cubicBezTo>
                  <a:cubicBezTo>
                    <a:pt x="3882" y="481"/>
                    <a:pt x="2774" y="290"/>
                    <a:pt x="1991" y="662"/>
                  </a:cubicBezTo>
                  <a:cubicBezTo>
                    <a:pt x="1357" y="965"/>
                    <a:pt x="405" y="3830"/>
                    <a:pt x="158" y="5313"/>
                  </a:cubicBezTo>
                  <a:cubicBezTo>
                    <a:pt x="136" y="5437"/>
                    <a:pt x="7" y="6098"/>
                    <a:pt x="6" y="6367"/>
                  </a:cubicBezTo>
                  <a:cubicBezTo>
                    <a:pt x="1" y="7506"/>
                    <a:pt x="327" y="10479"/>
                    <a:pt x="1523" y="11263"/>
                  </a:cubicBezTo>
                  <a:cubicBezTo>
                    <a:pt x="1739" y="11408"/>
                    <a:pt x="1994" y="11485"/>
                    <a:pt x="2254" y="11485"/>
                  </a:cubicBezTo>
                  <a:cubicBezTo>
                    <a:pt x="2460" y="11483"/>
                    <a:pt x="2665" y="11440"/>
                    <a:pt x="2854" y="11359"/>
                  </a:cubicBezTo>
                  <a:cubicBezTo>
                    <a:pt x="3001" y="11296"/>
                    <a:pt x="3071" y="11127"/>
                    <a:pt x="3010" y="10979"/>
                  </a:cubicBezTo>
                  <a:cubicBezTo>
                    <a:pt x="2963" y="10868"/>
                    <a:pt x="2855" y="10800"/>
                    <a:pt x="2741" y="10800"/>
                  </a:cubicBezTo>
                  <a:cubicBezTo>
                    <a:pt x="2704" y="10800"/>
                    <a:pt x="2667" y="10807"/>
                    <a:pt x="2631" y="10822"/>
                  </a:cubicBezTo>
                  <a:cubicBezTo>
                    <a:pt x="2497" y="10878"/>
                    <a:pt x="2373" y="10906"/>
                    <a:pt x="2256" y="10906"/>
                  </a:cubicBezTo>
                  <a:cubicBezTo>
                    <a:pt x="2109" y="10906"/>
                    <a:pt x="1974" y="10862"/>
                    <a:pt x="1842" y="10777"/>
                  </a:cubicBezTo>
                  <a:cubicBezTo>
                    <a:pt x="1648" y="10650"/>
                    <a:pt x="1479" y="10435"/>
                    <a:pt x="1329" y="10166"/>
                  </a:cubicBezTo>
                  <a:cubicBezTo>
                    <a:pt x="933" y="8998"/>
                    <a:pt x="1108" y="7169"/>
                    <a:pt x="1210" y="6383"/>
                  </a:cubicBezTo>
                  <a:cubicBezTo>
                    <a:pt x="1240" y="6155"/>
                    <a:pt x="1388" y="5966"/>
                    <a:pt x="1597" y="5871"/>
                  </a:cubicBezTo>
                  <a:cubicBezTo>
                    <a:pt x="2164" y="5612"/>
                    <a:pt x="2834" y="5173"/>
                    <a:pt x="3222" y="4906"/>
                  </a:cubicBezTo>
                  <a:cubicBezTo>
                    <a:pt x="3355" y="4814"/>
                    <a:pt x="3502" y="4772"/>
                    <a:pt x="3647" y="4772"/>
                  </a:cubicBezTo>
                  <a:cubicBezTo>
                    <a:pt x="4007" y="4772"/>
                    <a:pt x="4347" y="5034"/>
                    <a:pt x="4395" y="5435"/>
                  </a:cubicBezTo>
                  <a:lnTo>
                    <a:pt x="5170" y="11945"/>
                  </a:lnTo>
                  <a:cubicBezTo>
                    <a:pt x="5183" y="12052"/>
                    <a:pt x="5165" y="12159"/>
                    <a:pt x="5121" y="12256"/>
                  </a:cubicBezTo>
                  <a:lnTo>
                    <a:pt x="4769" y="13024"/>
                  </a:lnTo>
                  <a:cubicBezTo>
                    <a:pt x="4716" y="13138"/>
                    <a:pt x="4801" y="13270"/>
                    <a:pt x="4928" y="13270"/>
                  </a:cubicBezTo>
                  <a:lnTo>
                    <a:pt x="6207" y="13270"/>
                  </a:lnTo>
                  <a:cubicBezTo>
                    <a:pt x="6367" y="13270"/>
                    <a:pt x="6497" y="13141"/>
                    <a:pt x="6497" y="12980"/>
                  </a:cubicBezTo>
                  <a:lnTo>
                    <a:pt x="6497" y="7749"/>
                  </a:lnTo>
                  <a:cubicBezTo>
                    <a:pt x="6497" y="7749"/>
                    <a:pt x="8106" y="9117"/>
                    <a:pt x="10367" y="9117"/>
                  </a:cubicBezTo>
                  <a:cubicBezTo>
                    <a:pt x="10833" y="9117"/>
                    <a:pt x="11327" y="9059"/>
                    <a:pt x="11840" y="8919"/>
                  </a:cubicBezTo>
                  <a:lnTo>
                    <a:pt x="12626" y="9813"/>
                  </a:lnTo>
                  <a:cubicBezTo>
                    <a:pt x="12719" y="9918"/>
                    <a:pt x="12770" y="10055"/>
                    <a:pt x="12770" y="10196"/>
                  </a:cubicBezTo>
                  <a:lnTo>
                    <a:pt x="12770" y="11998"/>
                  </a:lnTo>
                  <a:cubicBezTo>
                    <a:pt x="12770" y="12071"/>
                    <a:pt x="12757" y="12143"/>
                    <a:pt x="12730" y="12212"/>
                  </a:cubicBezTo>
                  <a:lnTo>
                    <a:pt x="12405" y="13033"/>
                  </a:lnTo>
                  <a:cubicBezTo>
                    <a:pt x="12359" y="13147"/>
                    <a:pt x="12444" y="13271"/>
                    <a:pt x="12567" y="13271"/>
                  </a:cubicBezTo>
                  <a:lnTo>
                    <a:pt x="14345" y="13271"/>
                  </a:lnTo>
                  <a:lnTo>
                    <a:pt x="14345" y="9492"/>
                  </a:lnTo>
                  <a:cubicBezTo>
                    <a:pt x="14345" y="8620"/>
                    <a:pt x="15798" y="6295"/>
                    <a:pt x="15508" y="4551"/>
                  </a:cubicBezTo>
                  <a:cubicBezTo>
                    <a:pt x="15234" y="2907"/>
                    <a:pt x="13411" y="747"/>
                    <a:pt x="11742" y="747"/>
                  </a:cubicBezTo>
                  <a:cubicBezTo>
                    <a:pt x="11640" y="747"/>
                    <a:pt x="11539" y="755"/>
                    <a:pt x="11438" y="772"/>
                  </a:cubicBezTo>
                  <a:cubicBezTo>
                    <a:pt x="10566" y="917"/>
                    <a:pt x="9985" y="1063"/>
                    <a:pt x="9403" y="1063"/>
                  </a:cubicBezTo>
                  <a:cubicBezTo>
                    <a:pt x="8822" y="1063"/>
                    <a:pt x="8241" y="917"/>
                    <a:pt x="7370" y="481"/>
                  </a:cubicBezTo>
                  <a:cubicBezTo>
                    <a:pt x="6622" y="108"/>
                    <a:pt x="6035" y="1"/>
                    <a:pt x="5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00;p55"/>
            <p:cNvSpPr/>
            <p:nvPr/>
          </p:nvSpPr>
          <p:spPr>
            <a:xfrm>
              <a:off x="3139125" y="1125175"/>
              <a:ext cx="133625" cy="48775"/>
            </a:xfrm>
            <a:custGeom>
              <a:avLst/>
              <a:gdLst/>
              <a:ahLst/>
              <a:cxnLst/>
              <a:rect l="l" t="t" r="r" b="b"/>
              <a:pathLst>
                <a:path w="5345" h="1951" extrusionOk="0">
                  <a:moveTo>
                    <a:pt x="578" y="0"/>
                  </a:moveTo>
                  <a:cubicBezTo>
                    <a:pt x="271" y="0"/>
                    <a:pt x="0" y="248"/>
                    <a:pt x="1" y="578"/>
                  </a:cubicBezTo>
                  <a:lnTo>
                    <a:pt x="1" y="579"/>
                  </a:lnTo>
                  <a:lnTo>
                    <a:pt x="1" y="582"/>
                  </a:lnTo>
                  <a:cubicBezTo>
                    <a:pt x="1" y="582"/>
                    <a:pt x="1609" y="1950"/>
                    <a:pt x="3871" y="1950"/>
                  </a:cubicBezTo>
                  <a:cubicBezTo>
                    <a:pt x="4337" y="1950"/>
                    <a:pt x="4831" y="1892"/>
                    <a:pt x="5344" y="1752"/>
                  </a:cubicBezTo>
                  <a:lnTo>
                    <a:pt x="4470" y="877"/>
                  </a:lnTo>
                  <a:cubicBezTo>
                    <a:pt x="4359" y="769"/>
                    <a:pt x="4210" y="709"/>
                    <a:pt x="4055" y="709"/>
                  </a:cubicBezTo>
                  <a:cubicBezTo>
                    <a:pt x="4050" y="709"/>
                    <a:pt x="4046" y="709"/>
                    <a:pt x="4041" y="709"/>
                  </a:cubicBezTo>
                  <a:cubicBezTo>
                    <a:pt x="4025" y="709"/>
                    <a:pt x="4009" y="709"/>
                    <a:pt x="3993" y="709"/>
                  </a:cubicBezTo>
                  <a:cubicBezTo>
                    <a:pt x="2869" y="709"/>
                    <a:pt x="1575" y="321"/>
                    <a:pt x="772" y="34"/>
                  </a:cubicBezTo>
                  <a:cubicBezTo>
                    <a:pt x="707" y="11"/>
                    <a:pt x="642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01;p55"/>
            <p:cNvSpPr/>
            <p:nvPr/>
          </p:nvSpPr>
          <p:spPr>
            <a:xfrm>
              <a:off x="3056025" y="957175"/>
              <a:ext cx="79850" cy="114925"/>
            </a:xfrm>
            <a:custGeom>
              <a:avLst/>
              <a:gdLst/>
              <a:ahLst/>
              <a:cxnLst/>
              <a:rect l="l" t="t" r="r" b="b"/>
              <a:pathLst>
                <a:path w="3194" h="4597" extrusionOk="0">
                  <a:moveTo>
                    <a:pt x="1889" y="1"/>
                  </a:moveTo>
                  <a:cubicBezTo>
                    <a:pt x="1469" y="1"/>
                    <a:pt x="1091" y="282"/>
                    <a:pt x="920" y="672"/>
                  </a:cubicBezTo>
                  <a:lnTo>
                    <a:pt x="357" y="1955"/>
                  </a:lnTo>
                  <a:cubicBezTo>
                    <a:pt x="1" y="2764"/>
                    <a:pt x="109" y="3717"/>
                    <a:pt x="677" y="4393"/>
                  </a:cubicBezTo>
                  <a:cubicBezTo>
                    <a:pt x="716" y="4440"/>
                    <a:pt x="756" y="4483"/>
                    <a:pt x="802" y="4524"/>
                  </a:cubicBezTo>
                  <a:cubicBezTo>
                    <a:pt x="856" y="4572"/>
                    <a:pt x="924" y="4597"/>
                    <a:pt x="992" y="4597"/>
                  </a:cubicBezTo>
                  <a:cubicBezTo>
                    <a:pt x="1062" y="4597"/>
                    <a:pt x="1131" y="4571"/>
                    <a:pt x="1186" y="4520"/>
                  </a:cubicBezTo>
                  <a:cubicBezTo>
                    <a:pt x="1208" y="4500"/>
                    <a:pt x="1231" y="4479"/>
                    <a:pt x="1255" y="4456"/>
                  </a:cubicBezTo>
                  <a:cubicBezTo>
                    <a:pt x="1401" y="4318"/>
                    <a:pt x="1539" y="4172"/>
                    <a:pt x="1669" y="4020"/>
                  </a:cubicBezTo>
                  <a:lnTo>
                    <a:pt x="2085" y="3535"/>
                  </a:lnTo>
                  <a:cubicBezTo>
                    <a:pt x="2298" y="3286"/>
                    <a:pt x="2497" y="3021"/>
                    <a:pt x="2659" y="2734"/>
                  </a:cubicBezTo>
                  <a:cubicBezTo>
                    <a:pt x="2833" y="2426"/>
                    <a:pt x="2970" y="2103"/>
                    <a:pt x="3034" y="1779"/>
                  </a:cubicBezTo>
                  <a:cubicBezTo>
                    <a:pt x="3193" y="982"/>
                    <a:pt x="2753" y="80"/>
                    <a:pt x="1982" y="6"/>
                  </a:cubicBezTo>
                  <a:cubicBezTo>
                    <a:pt x="1951" y="2"/>
                    <a:pt x="1920" y="1"/>
                    <a:pt x="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02;p55"/>
            <p:cNvSpPr/>
            <p:nvPr/>
          </p:nvSpPr>
          <p:spPr>
            <a:xfrm>
              <a:off x="2932200" y="1075575"/>
              <a:ext cx="75900" cy="35900"/>
            </a:xfrm>
            <a:custGeom>
              <a:avLst/>
              <a:gdLst/>
              <a:ahLst/>
              <a:cxnLst/>
              <a:rect l="l" t="t" r="r" b="b"/>
              <a:pathLst>
                <a:path w="3036" h="1436" extrusionOk="0">
                  <a:moveTo>
                    <a:pt x="2234" y="1"/>
                  </a:moveTo>
                  <a:cubicBezTo>
                    <a:pt x="2166" y="1"/>
                    <a:pt x="2098" y="28"/>
                    <a:pt x="2045" y="77"/>
                  </a:cubicBezTo>
                  <a:cubicBezTo>
                    <a:pt x="1470" y="602"/>
                    <a:pt x="541" y="918"/>
                    <a:pt x="99" y="1045"/>
                  </a:cubicBezTo>
                  <a:cubicBezTo>
                    <a:pt x="8" y="1073"/>
                    <a:pt x="1" y="1198"/>
                    <a:pt x="87" y="1236"/>
                  </a:cubicBezTo>
                  <a:cubicBezTo>
                    <a:pt x="410" y="1380"/>
                    <a:pt x="742" y="1436"/>
                    <a:pt x="1061" y="1436"/>
                  </a:cubicBezTo>
                  <a:cubicBezTo>
                    <a:pt x="1808" y="1436"/>
                    <a:pt x="2486" y="1132"/>
                    <a:pt x="2822" y="952"/>
                  </a:cubicBezTo>
                  <a:cubicBezTo>
                    <a:pt x="2971" y="871"/>
                    <a:pt x="3036" y="684"/>
                    <a:pt x="2949" y="540"/>
                  </a:cubicBezTo>
                  <a:cubicBezTo>
                    <a:pt x="2803" y="295"/>
                    <a:pt x="2527" y="121"/>
                    <a:pt x="2347" y="28"/>
                  </a:cubicBezTo>
                  <a:cubicBezTo>
                    <a:pt x="2311" y="9"/>
                    <a:pt x="2272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03;p55"/>
            <p:cNvSpPr/>
            <p:nvPr/>
          </p:nvSpPr>
          <p:spPr>
            <a:xfrm>
              <a:off x="3008275" y="1023425"/>
              <a:ext cx="14600" cy="14550"/>
            </a:xfrm>
            <a:custGeom>
              <a:avLst/>
              <a:gdLst/>
              <a:ahLst/>
              <a:cxnLst/>
              <a:rect l="l" t="t" r="r" b="b"/>
              <a:pathLst>
                <a:path w="584" h="582" extrusionOk="0">
                  <a:moveTo>
                    <a:pt x="291" y="0"/>
                  </a:moveTo>
                  <a:cubicBezTo>
                    <a:pt x="130" y="1"/>
                    <a:pt x="0" y="132"/>
                    <a:pt x="2" y="293"/>
                  </a:cubicBezTo>
                  <a:cubicBezTo>
                    <a:pt x="2" y="452"/>
                    <a:pt x="132" y="582"/>
                    <a:pt x="293" y="582"/>
                  </a:cubicBezTo>
                  <a:cubicBezTo>
                    <a:pt x="454" y="582"/>
                    <a:pt x="584" y="451"/>
                    <a:pt x="584" y="292"/>
                  </a:cubicBezTo>
                  <a:cubicBezTo>
                    <a:pt x="584" y="131"/>
                    <a:pt x="45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772;p68"/>
          <p:cNvGrpSpPr/>
          <p:nvPr/>
        </p:nvGrpSpPr>
        <p:grpSpPr>
          <a:xfrm>
            <a:off x="3869866" y="191121"/>
            <a:ext cx="425337" cy="377317"/>
            <a:chOff x="8312700" y="6484950"/>
            <a:chExt cx="435350" cy="386200"/>
          </a:xfrm>
        </p:grpSpPr>
        <p:sp>
          <p:nvSpPr>
            <p:cNvPr id="155" name="Google Shape;1773;p68"/>
            <p:cNvSpPr/>
            <p:nvPr/>
          </p:nvSpPr>
          <p:spPr>
            <a:xfrm>
              <a:off x="8365400" y="6492050"/>
              <a:ext cx="32125" cy="105250"/>
            </a:xfrm>
            <a:custGeom>
              <a:avLst/>
              <a:gdLst/>
              <a:ahLst/>
              <a:cxnLst/>
              <a:rect l="l" t="t" r="r" b="b"/>
              <a:pathLst>
                <a:path w="1285" h="4210" extrusionOk="0">
                  <a:moveTo>
                    <a:pt x="981" y="1"/>
                  </a:moveTo>
                  <a:cubicBezTo>
                    <a:pt x="850" y="1"/>
                    <a:pt x="732" y="93"/>
                    <a:pt x="705" y="226"/>
                  </a:cubicBezTo>
                  <a:lnTo>
                    <a:pt x="29" y="3878"/>
                  </a:lnTo>
                  <a:cubicBezTo>
                    <a:pt x="0" y="4030"/>
                    <a:pt x="101" y="4177"/>
                    <a:pt x="254" y="4206"/>
                  </a:cubicBezTo>
                  <a:cubicBezTo>
                    <a:pt x="270" y="4208"/>
                    <a:pt x="288" y="4209"/>
                    <a:pt x="306" y="4209"/>
                  </a:cubicBezTo>
                  <a:cubicBezTo>
                    <a:pt x="440" y="4209"/>
                    <a:pt x="556" y="4113"/>
                    <a:pt x="581" y="3981"/>
                  </a:cubicBezTo>
                  <a:lnTo>
                    <a:pt x="1258" y="329"/>
                  </a:lnTo>
                  <a:cubicBezTo>
                    <a:pt x="1285" y="177"/>
                    <a:pt x="1184" y="33"/>
                    <a:pt x="1032" y="5"/>
                  </a:cubicBezTo>
                  <a:cubicBezTo>
                    <a:pt x="1015" y="2"/>
                    <a:pt x="998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74;p68"/>
            <p:cNvSpPr/>
            <p:nvPr/>
          </p:nvSpPr>
          <p:spPr>
            <a:xfrm>
              <a:off x="8326150" y="6491950"/>
              <a:ext cx="32350" cy="105350"/>
            </a:xfrm>
            <a:custGeom>
              <a:avLst/>
              <a:gdLst/>
              <a:ahLst/>
              <a:cxnLst/>
              <a:rect l="l" t="t" r="r" b="b"/>
              <a:pathLst>
                <a:path w="1294" h="4214" extrusionOk="0">
                  <a:moveTo>
                    <a:pt x="304" y="1"/>
                  </a:moveTo>
                  <a:cubicBezTo>
                    <a:pt x="287" y="1"/>
                    <a:pt x="270" y="2"/>
                    <a:pt x="253" y="5"/>
                  </a:cubicBezTo>
                  <a:cubicBezTo>
                    <a:pt x="101" y="34"/>
                    <a:pt x="0" y="181"/>
                    <a:pt x="29" y="333"/>
                  </a:cubicBezTo>
                  <a:lnTo>
                    <a:pt x="713" y="3985"/>
                  </a:lnTo>
                  <a:cubicBezTo>
                    <a:pt x="738" y="4118"/>
                    <a:pt x="854" y="4213"/>
                    <a:pt x="990" y="4213"/>
                  </a:cubicBezTo>
                  <a:cubicBezTo>
                    <a:pt x="1007" y="4213"/>
                    <a:pt x="1023" y="4212"/>
                    <a:pt x="1041" y="4210"/>
                  </a:cubicBezTo>
                  <a:cubicBezTo>
                    <a:pt x="1193" y="4181"/>
                    <a:pt x="1294" y="4034"/>
                    <a:pt x="1265" y="3882"/>
                  </a:cubicBezTo>
                  <a:lnTo>
                    <a:pt x="581" y="230"/>
                  </a:lnTo>
                  <a:cubicBezTo>
                    <a:pt x="556" y="95"/>
                    <a:pt x="438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75;p68"/>
            <p:cNvSpPr/>
            <p:nvPr/>
          </p:nvSpPr>
          <p:spPr>
            <a:xfrm>
              <a:off x="8312700" y="6576225"/>
              <a:ext cx="422450" cy="294925"/>
            </a:xfrm>
            <a:custGeom>
              <a:avLst/>
              <a:gdLst/>
              <a:ahLst/>
              <a:cxnLst/>
              <a:rect l="l" t="t" r="r" b="b"/>
              <a:pathLst>
                <a:path w="16898" h="11797" extrusionOk="0">
                  <a:moveTo>
                    <a:pt x="844" y="0"/>
                  </a:moveTo>
                  <a:cubicBezTo>
                    <a:pt x="377" y="0"/>
                    <a:pt x="0" y="377"/>
                    <a:pt x="0" y="842"/>
                  </a:cubicBezTo>
                  <a:lnTo>
                    <a:pt x="0" y="1124"/>
                  </a:lnTo>
                  <a:cubicBezTo>
                    <a:pt x="2" y="1837"/>
                    <a:pt x="452" y="2473"/>
                    <a:pt x="1124" y="2710"/>
                  </a:cubicBezTo>
                  <a:lnTo>
                    <a:pt x="1124" y="6179"/>
                  </a:lnTo>
                  <a:cubicBezTo>
                    <a:pt x="1124" y="9281"/>
                    <a:pt x="3639" y="11796"/>
                    <a:pt x="6741" y="11796"/>
                  </a:cubicBezTo>
                  <a:lnTo>
                    <a:pt x="16303" y="11796"/>
                  </a:lnTo>
                  <a:cubicBezTo>
                    <a:pt x="16545" y="11796"/>
                    <a:pt x="16758" y="11638"/>
                    <a:pt x="16829" y="11405"/>
                  </a:cubicBezTo>
                  <a:cubicBezTo>
                    <a:pt x="16898" y="11174"/>
                    <a:pt x="16809" y="10924"/>
                    <a:pt x="16608" y="10791"/>
                  </a:cubicBezTo>
                  <a:lnTo>
                    <a:pt x="15167" y="9830"/>
                  </a:lnTo>
                  <a:lnTo>
                    <a:pt x="4178" y="6495"/>
                  </a:lnTo>
                  <a:cubicBezTo>
                    <a:pt x="3677" y="6189"/>
                    <a:pt x="3370" y="5644"/>
                    <a:pt x="3371" y="5056"/>
                  </a:cubicBezTo>
                  <a:lnTo>
                    <a:pt x="3371" y="1404"/>
                  </a:lnTo>
                  <a:cubicBezTo>
                    <a:pt x="3371" y="629"/>
                    <a:pt x="2742" y="0"/>
                    <a:pt x="19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76;p68"/>
            <p:cNvSpPr/>
            <p:nvPr/>
          </p:nvSpPr>
          <p:spPr>
            <a:xfrm>
              <a:off x="8374800" y="6484950"/>
              <a:ext cx="29200" cy="28100"/>
            </a:xfrm>
            <a:custGeom>
              <a:avLst/>
              <a:gdLst/>
              <a:ahLst/>
              <a:cxnLst/>
              <a:rect l="l" t="t" r="r" b="b"/>
              <a:pathLst>
                <a:path w="1168" h="1124" extrusionOk="0">
                  <a:moveTo>
                    <a:pt x="606" y="0"/>
                  </a:moveTo>
                  <a:cubicBezTo>
                    <a:pt x="378" y="0"/>
                    <a:pt x="173" y="137"/>
                    <a:pt x="87" y="347"/>
                  </a:cubicBezTo>
                  <a:cubicBezTo>
                    <a:pt x="0" y="557"/>
                    <a:pt x="48" y="799"/>
                    <a:pt x="209" y="959"/>
                  </a:cubicBezTo>
                  <a:cubicBezTo>
                    <a:pt x="316" y="1067"/>
                    <a:pt x="460" y="1124"/>
                    <a:pt x="606" y="1124"/>
                  </a:cubicBezTo>
                  <a:cubicBezTo>
                    <a:pt x="678" y="1124"/>
                    <a:pt x="751" y="1110"/>
                    <a:pt x="821" y="1081"/>
                  </a:cubicBezTo>
                  <a:cubicBezTo>
                    <a:pt x="1032" y="994"/>
                    <a:pt x="1168" y="789"/>
                    <a:pt x="1168" y="562"/>
                  </a:cubicBezTo>
                  <a:cubicBezTo>
                    <a:pt x="1168" y="251"/>
                    <a:pt x="916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77;p68"/>
            <p:cNvSpPr/>
            <p:nvPr/>
          </p:nvSpPr>
          <p:spPr>
            <a:xfrm>
              <a:off x="8384925" y="6491075"/>
              <a:ext cx="13900" cy="11900"/>
            </a:xfrm>
            <a:custGeom>
              <a:avLst/>
              <a:gdLst/>
              <a:ahLst/>
              <a:cxnLst/>
              <a:rect l="l" t="t" r="r" b="b"/>
              <a:pathLst>
                <a:path w="556" h="476" extrusionOk="0">
                  <a:moveTo>
                    <a:pt x="318" y="0"/>
                  </a:moveTo>
                  <a:cubicBezTo>
                    <a:pt x="107" y="0"/>
                    <a:pt x="1" y="257"/>
                    <a:pt x="151" y="406"/>
                  </a:cubicBezTo>
                  <a:cubicBezTo>
                    <a:pt x="199" y="454"/>
                    <a:pt x="258" y="476"/>
                    <a:pt x="316" y="476"/>
                  </a:cubicBezTo>
                  <a:cubicBezTo>
                    <a:pt x="438" y="476"/>
                    <a:pt x="555" y="381"/>
                    <a:pt x="555" y="238"/>
                  </a:cubicBezTo>
                  <a:cubicBezTo>
                    <a:pt x="555" y="107"/>
                    <a:pt x="45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78;p68"/>
            <p:cNvSpPr/>
            <p:nvPr/>
          </p:nvSpPr>
          <p:spPr>
            <a:xfrm>
              <a:off x="8318600" y="6484950"/>
              <a:ext cx="29250" cy="28100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608" y="0"/>
                  </a:moveTo>
                  <a:cubicBezTo>
                    <a:pt x="380" y="0"/>
                    <a:pt x="175" y="137"/>
                    <a:pt x="89" y="347"/>
                  </a:cubicBezTo>
                  <a:cubicBezTo>
                    <a:pt x="1" y="557"/>
                    <a:pt x="50" y="799"/>
                    <a:pt x="209" y="959"/>
                  </a:cubicBezTo>
                  <a:cubicBezTo>
                    <a:pt x="317" y="1067"/>
                    <a:pt x="461" y="1124"/>
                    <a:pt x="608" y="1124"/>
                  </a:cubicBezTo>
                  <a:cubicBezTo>
                    <a:pt x="680" y="1124"/>
                    <a:pt x="753" y="1110"/>
                    <a:pt x="823" y="1081"/>
                  </a:cubicBezTo>
                  <a:cubicBezTo>
                    <a:pt x="1033" y="994"/>
                    <a:pt x="1170" y="789"/>
                    <a:pt x="1170" y="562"/>
                  </a:cubicBezTo>
                  <a:cubicBezTo>
                    <a:pt x="1170" y="251"/>
                    <a:pt x="91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79;p68"/>
            <p:cNvSpPr/>
            <p:nvPr/>
          </p:nvSpPr>
          <p:spPr>
            <a:xfrm>
              <a:off x="8327800" y="6491075"/>
              <a:ext cx="13925" cy="11900"/>
            </a:xfrm>
            <a:custGeom>
              <a:avLst/>
              <a:gdLst/>
              <a:ahLst/>
              <a:cxnLst/>
              <a:rect l="l" t="t" r="r" b="b"/>
              <a:pathLst>
                <a:path w="557" h="476" extrusionOk="0">
                  <a:moveTo>
                    <a:pt x="319" y="0"/>
                  </a:moveTo>
                  <a:cubicBezTo>
                    <a:pt x="108" y="0"/>
                    <a:pt x="1" y="257"/>
                    <a:pt x="151" y="406"/>
                  </a:cubicBezTo>
                  <a:cubicBezTo>
                    <a:pt x="199" y="454"/>
                    <a:pt x="258" y="476"/>
                    <a:pt x="316" y="476"/>
                  </a:cubicBezTo>
                  <a:cubicBezTo>
                    <a:pt x="439" y="476"/>
                    <a:pt x="557" y="381"/>
                    <a:pt x="557" y="238"/>
                  </a:cubicBezTo>
                  <a:cubicBezTo>
                    <a:pt x="557" y="107"/>
                    <a:pt x="450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80;p68"/>
            <p:cNvSpPr/>
            <p:nvPr/>
          </p:nvSpPr>
          <p:spPr>
            <a:xfrm>
              <a:off x="8312700" y="6576225"/>
              <a:ext cx="400225" cy="294925"/>
            </a:xfrm>
            <a:custGeom>
              <a:avLst/>
              <a:gdLst/>
              <a:ahLst/>
              <a:cxnLst/>
              <a:rect l="l" t="t" r="r" b="b"/>
              <a:pathLst>
                <a:path w="16009" h="11797" extrusionOk="0">
                  <a:moveTo>
                    <a:pt x="844" y="0"/>
                  </a:moveTo>
                  <a:cubicBezTo>
                    <a:pt x="379" y="0"/>
                    <a:pt x="0" y="377"/>
                    <a:pt x="0" y="842"/>
                  </a:cubicBezTo>
                  <a:lnTo>
                    <a:pt x="0" y="1124"/>
                  </a:lnTo>
                  <a:cubicBezTo>
                    <a:pt x="2" y="1838"/>
                    <a:pt x="452" y="2473"/>
                    <a:pt x="1124" y="2710"/>
                  </a:cubicBezTo>
                  <a:lnTo>
                    <a:pt x="1124" y="6179"/>
                  </a:lnTo>
                  <a:cubicBezTo>
                    <a:pt x="1124" y="9281"/>
                    <a:pt x="3639" y="11796"/>
                    <a:pt x="6741" y="11796"/>
                  </a:cubicBezTo>
                  <a:lnTo>
                    <a:pt x="15728" y="11796"/>
                  </a:lnTo>
                  <a:cubicBezTo>
                    <a:pt x="15882" y="11796"/>
                    <a:pt x="16008" y="11670"/>
                    <a:pt x="16008" y="11515"/>
                  </a:cubicBezTo>
                  <a:cubicBezTo>
                    <a:pt x="16008" y="11360"/>
                    <a:pt x="15882" y="11234"/>
                    <a:pt x="15728" y="11234"/>
                  </a:cubicBezTo>
                  <a:lnTo>
                    <a:pt x="7865" y="11234"/>
                  </a:lnTo>
                  <a:cubicBezTo>
                    <a:pt x="4763" y="11234"/>
                    <a:pt x="2248" y="8719"/>
                    <a:pt x="2248" y="5617"/>
                  </a:cubicBezTo>
                  <a:lnTo>
                    <a:pt x="2248" y="2884"/>
                  </a:lnTo>
                  <a:cubicBezTo>
                    <a:pt x="2248" y="2677"/>
                    <a:pt x="2130" y="2495"/>
                    <a:pt x="1952" y="2390"/>
                  </a:cubicBezTo>
                  <a:cubicBezTo>
                    <a:pt x="1440" y="2087"/>
                    <a:pt x="1124" y="1536"/>
                    <a:pt x="1124" y="940"/>
                  </a:cubicBez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81;p68"/>
            <p:cNvSpPr/>
            <p:nvPr/>
          </p:nvSpPr>
          <p:spPr>
            <a:xfrm>
              <a:off x="8409700" y="6556050"/>
              <a:ext cx="338350" cy="287000"/>
            </a:xfrm>
            <a:custGeom>
              <a:avLst/>
              <a:gdLst/>
              <a:ahLst/>
              <a:cxnLst/>
              <a:rect l="l" t="t" r="r" b="b"/>
              <a:pathLst>
                <a:path w="13534" h="11480" extrusionOk="0">
                  <a:moveTo>
                    <a:pt x="7156" y="0"/>
                  </a:moveTo>
                  <a:cubicBezTo>
                    <a:pt x="2753" y="0"/>
                    <a:pt x="0" y="3574"/>
                    <a:pt x="366" y="7569"/>
                  </a:cubicBezTo>
                  <a:cubicBezTo>
                    <a:pt x="443" y="8404"/>
                    <a:pt x="1295" y="9964"/>
                    <a:pt x="2961" y="9964"/>
                  </a:cubicBezTo>
                  <a:cubicBezTo>
                    <a:pt x="3508" y="9964"/>
                    <a:pt x="4142" y="9796"/>
                    <a:pt x="4866" y="9379"/>
                  </a:cubicBezTo>
                  <a:cubicBezTo>
                    <a:pt x="5562" y="10631"/>
                    <a:pt x="6897" y="11480"/>
                    <a:pt x="8432" y="11480"/>
                  </a:cubicBezTo>
                  <a:cubicBezTo>
                    <a:pt x="11250" y="11480"/>
                    <a:pt x="13533" y="9196"/>
                    <a:pt x="13533" y="6378"/>
                  </a:cubicBezTo>
                  <a:cubicBezTo>
                    <a:pt x="13533" y="2856"/>
                    <a:pt x="10679" y="0"/>
                    <a:pt x="7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82;p68"/>
            <p:cNvSpPr/>
            <p:nvPr/>
          </p:nvSpPr>
          <p:spPr>
            <a:xfrm>
              <a:off x="8409675" y="6556050"/>
              <a:ext cx="268075" cy="248950"/>
            </a:xfrm>
            <a:custGeom>
              <a:avLst/>
              <a:gdLst/>
              <a:ahLst/>
              <a:cxnLst/>
              <a:rect l="l" t="t" r="r" b="b"/>
              <a:pathLst>
                <a:path w="10723" h="9958" extrusionOk="0">
                  <a:moveTo>
                    <a:pt x="7169" y="0"/>
                  </a:moveTo>
                  <a:cubicBezTo>
                    <a:pt x="7165" y="0"/>
                    <a:pt x="7161" y="0"/>
                    <a:pt x="7157" y="0"/>
                  </a:cubicBezTo>
                  <a:cubicBezTo>
                    <a:pt x="2754" y="0"/>
                    <a:pt x="0" y="3574"/>
                    <a:pt x="366" y="7569"/>
                  </a:cubicBezTo>
                  <a:cubicBezTo>
                    <a:pt x="440" y="8380"/>
                    <a:pt x="1247" y="9872"/>
                    <a:pt x="2819" y="9957"/>
                  </a:cubicBezTo>
                  <a:cubicBezTo>
                    <a:pt x="2347" y="9451"/>
                    <a:pt x="2092" y="8814"/>
                    <a:pt x="2051" y="8376"/>
                  </a:cubicBezTo>
                  <a:lnTo>
                    <a:pt x="2053" y="8375"/>
                  </a:lnTo>
                  <a:cubicBezTo>
                    <a:pt x="1687" y="4379"/>
                    <a:pt x="4441" y="807"/>
                    <a:pt x="8842" y="807"/>
                  </a:cubicBezTo>
                  <a:cubicBezTo>
                    <a:pt x="8846" y="807"/>
                    <a:pt x="8851" y="807"/>
                    <a:pt x="8855" y="807"/>
                  </a:cubicBezTo>
                  <a:cubicBezTo>
                    <a:pt x="9488" y="807"/>
                    <a:pt x="10118" y="903"/>
                    <a:pt x="10723" y="1090"/>
                  </a:cubicBezTo>
                  <a:cubicBezTo>
                    <a:pt x="9674" y="380"/>
                    <a:pt x="8436" y="0"/>
                    <a:pt x="7169" y="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83;p68"/>
            <p:cNvSpPr/>
            <p:nvPr/>
          </p:nvSpPr>
          <p:spPr>
            <a:xfrm>
              <a:off x="8498375" y="6652325"/>
              <a:ext cx="172600" cy="144575"/>
            </a:xfrm>
            <a:custGeom>
              <a:avLst/>
              <a:gdLst/>
              <a:ahLst/>
              <a:cxnLst/>
              <a:rect l="l" t="t" r="r" b="b"/>
              <a:pathLst>
                <a:path w="6904" h="5783" extrusionOk="0">
                  <a:moveTo>
                    <a:pt x="4010" y="1"/>
                  </a:moveTo>
                  <a:cubicBezTo>
                    <a:pt x="2794" y="1"/>
                    <a:pt x="1579" y="726"/>
                    <a:pt x="912" y="1848"/>
                  </a:cubicBezTo>
                  <a:cubicBezTo>
                    <a:pt x="507" y="2531"/>
                    <a:pt x="0" y="3908"/>
                    <a:pt x="817" y="5782"/>
                  </a:cubicBezTo>
                  <a:cubicBezTo>
                    <a:pt x="988" y="5707"/>
                    <a:pt x="1155" y="5621"/>
                    <a:pt x="1318" y="5528"/>
                  </a:cubicBezTo>
                  <a:cubicBezTo>
                    <a:pt x="793" y="4299"/>
                    <a:pt x="816" y="3110"/>
                    <a:pt x="1395" y="2135"/>
                  </a:cubicBezTo>
                  <a:cubicBezTo>
                    <a:pt x="1954" y="1195"/>
                    <a:pt x="3004" y="562"/>
                    <a:pt x="4010" y="562"/>
                  </a:cubicBezTo>
                  <a:cubicBezTo>
                    <a:pt x="5296" y="562"/>
                    <a:pt x="6341" y="1608"/>
                    <a:pt x="6341" y="2894"/>
                  </a:cubicBezTo>
                  <a:cubicBezTo>
                    <a:pt x="6340" y="3893"/>
                    <a:pt x="5531" y="4701"/>
                    <a:pt x="4531" y="4703"/>
                  </a:cubicBezTo>
                  <a:cubicBezTo>
                    <a:pt x="3763" y="4703"/>
                    <a:pt x="3141" y="4079"/>
                    <a:pt x="3141" y="3312"/>
                  </a:cubicBezTo>
                  <a:cubicBezTo>
                    <a:pt x="3141" y="2647"/>
                    <a:pt x="3619" y="2311"/>
                    <a:pt x="4063" y="2278"/>
                  </a:cubicBezTo>
                  <a:cubicBezTo>
                    <a:pt x="4086" y="2276"/>
                    <a:pt x="4109" y="2275"/>
                    <a:pt x="4133" y="2275"/>
                  </a:cubicBezTo>
                  <a:cubicBezTo>
                    <a:pt x="4502" y="2275"/>
                    <a:pt x="4903" y="2486"/>
                    <a:pt x="4990" y="3085"/>
                  </a:cubicBezTo>
                  <a:cubicBezTo>
                    <a:pt x="5010" y="3224"/>
                    <a:pt x="5130" y="3325"/>
                    <a:pt x="5267" y="3325"/>
                  </a:cubicBezTo>
                  <a:cubicBezTo>
                    <a:pt x="5281" y="3325"/>
                    <a:pt x="5294" y="3324"/>
                    <a:pt x="5308" y="3322"/>
                  </a:cubicBezTo>
                  <a:cubicBezTo>
                    <a:pt x="5461" y="3300"/>
                    <a:pt x="5567" y="3158"/>
                    <a:pt x="5546" y="3004"/>
                  </a:cubicBezTo>
                  <a:cubicBezTo>
                    <a:pt x="5414" y="2102"/>
                    <a:pt x="4760" y="1715"/>
                    <a:pt x="4131" y="1715"/>
                  </a:cubicBezTo>
                  <a:cubicBezTo>
                    <a:pt x="4095" y="1715"/>
                    <a:pt x="4058" y="1716"/>
                    <a:pt x="4021" y="1719"/>
                  </a:cubicBezTo>
                  <a:cubicBezTo>
                    <a:pt x="3305" y="1770"/>
                    <a:pt x="2578" y="2335"/>
                    <a:pt x="2578" y="3312"/>
                  </a:cubicBezTo>
                  <a:cubicBezTo>
                    <a:pt x="2579" y="4390"/>
                    <a:pt x="3453" y="5263"/>
                    <a:pt x="4531" y="5264"/>
                  </a:cubicBezTo>
                  <a:cubicBezTo>
                    <a:pt x="5839" y="5264"/>
                    <a:pt x="6902" y="4201"/>
                    <a:pt x="6902" y="2894"/>
                  </a:cubicBezTo>
                  <a:lnTo>
                    <a:pt x="6903" y="2894"/>
                  </a:lnTo>
                  <a:cubicBezTo>
                    <a:pt x="6903" y="1299"/>
                    <a:pt x="5605" y="1"/>
                    <a:pt x="4010" y="1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28" y="699541"/>
            <a:ext cx="3601768" cy="2797311"/>
          </a:xfrm>
          <a:prstGeom prst="rect">
            <a:avLst/>
          </a:prstGeom>
        </p:spPr>
      </p:pic>
      <p:sp>
        <p:nvSpPr>
          <p:cNvPr id="167" name="Google Shape;259;p37"/>
          <p:cNvSpPr txBox="1">
            <a:spLocks/>
          </p:cNvSpPr>
          <p:nvPr/>
        </p:nvSpPr>
        <p:spPr>
          <a:xfrm>
            <a:off x="2952059" y="4262429"/>
            <a:ext cx="5108247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Elephant</a:t>
            </a:r>
          </a:p>
        </p:txBody>
      </p:sp>
      <p:sp>
        <p:nvSpPr>
          <p:cNvPr id="168" name="Google Shape;261;p37"/>
          <p:cNvSpPr/>
          <p:nvPr/>
        </p:nvSpPr>
        <p:spPr>
          <a:xfrm>
            <a:off x="6782595" y="4535232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9"/>
    </mc:Choice>
    <mc:Fallback xmlns="">
      <p:transition spd="slow" advTm="1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997;p63"/>
          <p:cNvGrpSpPr/>
          <p:nvPr/>
        </p:nvGrpSpPr>
        <p:grpSpPr>
          <a:xfrm>
            <a:off x="1770795" y="454085"/>
            <a:ext cx="5026974" cy="3341801"/>
            <a:chOff x="1799375" y="2989800"/>
            <a:chExt cx="4020075" cy="2486950"/>
          </a:xfrm>
        </p:grpSpPr>
        <p:sp>
          <p:nvSpPr>
            <p:cNvPr id="53" name="Google Shape;998;p63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99;p63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0;p63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1;p63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900;p58"/>
          <p:cNvGrpSpPr/>
          <p:nvPr/>
        </p:nvGrpSpPr>
        <p:grpSpPr>
          <a:xfrm>
            <a:off x="506072" y="2627450"/>
            <a:ext cx="3166416" cy="2590671"/>
            <a:chOff x="-9359475" y="1634625"/>
            <a:chExt cx="2363350" cy="1933625"/>
          </a:xfrm>
        </p:grpSpPr>
        <p:sp>
          <p:nvSpPr>
            <p:cNvPr id="58" name="Google Shape;901;p58"/>
            <p:cNvSpPr/>
            <p:nvPr/>
          </p:nvSpPr>
          <p:spPr>
            <a:xfrm>
              <a:off x="-8613575" y="3134500"/>
              <a:ext cx="210825" cy="433750"/>
            </a:xfrm>
            <a:custGeom>
              <a:avLst/>
              <a:gdLst/>
              <a:ahLst/>
              <a:cxnLst/>
              <a:rect l="l" t="t" r="r" b="b"/>
              <a:pathLst>
                <a:path w="8433" h="17350" extrusionOk="0">
                  <a:moveTo>
                    <a:pt x="8432" y="0"/>
                  </a:moveTo>
                  <a:lnTo>
                    <a:pt x="1298" y="1946"/>
                  </a:lnTo>
                  <a:cubicBezTo>
                    <a:pt x="1298" y="1946"/>
                    <a:pt x="1298" y="12648"/>
                    <a:pt x="648" y="14593"/>
                  </a:cubicBezTo>
                  <a:cubicBezTo>
                    <a:pt x="0" y="16539"/>
                    <a:pt x="0" y="17350"/>
                    <a:pt x="0" y="17350"/>
                  </a:cubicBezTo>
                  <a:lnTo>
                    <a:pt x="4216" y="17350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DAA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2;p58"/>
            <p:cNvSpPr/>
            <p:nvPr/>
          </p:nvSpPr>
          <p:spPr>
            <a:xfrm>
              <a:off x="-7989300" y="2980450"/>
              <a:ext cx="340500" cy="510800"/>
            </a:xfrm>
            <a:custGeom>
              <a:avLst/>
              <a:gdLst/>
              <a:ahLst/>
              <a:cxnLst/>
              <a:rect l="l" t="t" r="r" b="b"/>
              <a:pathLst>
                <a:path w="13620" h="20432" extrusionOk="0">
                  <a:moveTo>
                    <a:pt x="13620" y="1"/>
                  </a:moveTo>
                  <a:lnTo>
                    <a:pt x="0" y="973"/>
                  </a:lnTo>
                  <a:cubicBezTo>
                    <a:pt x="0" y="973"/>
                    <a:pt x="5189" y="10053"/>
                    <a:pt x="5513" y="15242"/>
                  </a:cubicBezTo>
                  <a:lnTo>
                    <a:pt x="5837" y="20431"/>
                  </a:lnTo>
                  <a:lnTo>
                    <a:pt x="9080" y="20431"/>
                  </a:lnTo>
                  <a:lnTo>
                    <a:pt x="13620" y="1"/>
                  </a:lnTo>
                  <a:close/>
                </a:path>
              </a:pathLst>
            </a:custGeom>
            <a:solidFill>
              <a:srgbClr val="DAA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3;p58"/>
            <p:cNvSpPr/>
            <p:nvPr/>
          </p:nvSpPr>
          <p:spPr>
            <a:xfrm>
              <a:off x="-8637900" y="2660550"/>
              <a:ext cx="1292950" cy="907700"/>
            </a:xfrm>
            <a:custGeom>
              <a:avLst/>
              <a:gdLst/>
              <a:ahLst/>
              <a:cxnLst/>
              <a:rect l="l" t="t" r="r" b="b"/>
              <a:pathLst>
                <a:path w="51718" h="36308" extrusionOk="0">
                  <a:moveTo>
                    <a:pt x="30694" y="0"/>
                  </a:moveTo>
                  <a:cubicBezTo>
                    <a:pt x="26515" y="0"/>
                    <a:pt x="23351" y="311"/>
                    <a:pt x="23351" y="311"/>
                  </a:cubicBezTo>
                  <a:cubicBezTo>
                    <a:pt x="23351" y="311"/>
                    <a:pt x="1" y="11499"/>
                    <a:pt x="1136" y="18958"/>
                  </a:cubicBezTo>
                  <a:cubicBezTo>
                    <a:pt x="1508" y="21409"/>
                    <a:pt x="5505" y="22231"/>
                    <a:pt x="10703" y="22231"/>
                  </a:cubicBezTo>
                  <a:cubicBezTo>
                    <a:pt x="21327" y="22231"/>
                    <a:pt x="36970" y="18796"/>
                    <a:pt x="36970" y="18796"/>
                  </a:cubicBezTo>
                  <a:cubicBezTo>
                    <a:pt x="45240" y="27066"/>
                    <a:pt x="45726" y="36308"/>
                    <a:pt x="45726" y="36308"/>
                  </a:cubicBezTo>
                  <a:lnTo>
                    <a:pt x="48645" y="36308"/>
                  </a:lnTo>
                  <a:cubicBezTo>
                    <a:pt x="48645" y="36308"/>
                    <a:pt x="49118" y="30212"/>
                    <a:pt x="49132" y="23660"/>
                  </a:cubicBezTo>
                  <a:cubicBezTo>
                    <a:pt x="49143" y="18011"/>
                    <a:pt x="51717" y="10689"/>
                    <a:pt x="50591" y="6635"/>
                  </a:cubicBezTo>
                  <a:cubicBezTo>
                    <a:pt x="49028" y="1006"/>
                    <a:pt x="38217" y="0"/>
                    <a:pt x="30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4;p58"/>
            <p:cNvSpPr/>
            <p:nvPr/>
          </p:nvSpPr>
          <p:spPr>
            <a:xfrm>
              <a:off x="-9359475" y="1634625"/>
              <a:ext cx="1499925" cy="1564725"/>
            </a:xfrm>
            <a:custGeom>
              <a:avLst/>
              <a:gdLst/>
              <a:ahLst/>
              <a:cxnLst/>
              <a:rect l="l" t="t" r="r" b="b"/>
              <a:pathLst>
                <a:path w="59997" h="62589" extrusionOk="0">
                  <a:moveTo>
                    <a:pt x="29999" y="0"/>
                  </a:moveTo>
                  <a:cubicBezTo>
                    <a:pt x="13431" y="0"/>
                    <a:pt x="1" y="13430"/>
                    <a:pt x="1" y="29998"/>
                  </a:cubicBezTo>
                  <a:cubicBezTo>
                    <a:pt x="1" y="46564"/>
                    <a:pt x="14566" y="62589"/>
                    <a:pt x="31134" y="62589"/>
                  </a:cubicBezTo>
                  <a:cubicBezTo>
                    <a:pt x="47701" y="62589"/>
                    <a:pt x="59996" y="46564"/>
                    <a:pt x="59996" y="29998"/>
                  </a:cubicBezTo>
                  <a:cubicBezTo>
                    <a:pt x="59996" y="13430"/>
                    <a:pt x="46566" y="0"/>
                    <a:pt x="29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5;p58"/>
            <p:cNvSpPr/>
            <p:nvPr/>
          </p:nvSpPr>
          <p:spPr>
            <a:xfrm>
              <a:off x="-9024250" y="2072400"/>
              <a:ext cx="772700" cy="832850"/>
            </a:xfrm>
            <a:custGeom>
              <a:avLst/>
              <a:gdLst/>
              <a:ahLst/>
              <a:cxnLst/>
              <a:rect l="l" t="t" r="r" b="b"/>
              <a:pathLst>
                <a:path w="30908" h="33314" extrusionOk="0">
                  <a:moveTo>
                    <a:pt x="15455" y="1"/>
                  </a:moveTo>
                  <a:cubicBezTo>
                    <a:pt x="6919" y="1"/>
                    <a:pt x="1" y="8495"/>
                    <a:pt x="1" y="18972"/>
                  </a:cubicBezTo>
                  <a:cubicBezTo>
                    <a:pt x="1" y="29450"/>
                    <a:pt x="3989" y="32946"/>
                    <a:pt x="16210" y="33296"/>
                  </a:cubicBezTo>
                  <a:cubicBezTo>
                    <a:pt x="16617" y="33307"/>
                    <a:pt x="17014" y="33313"/>
                    <a:pt x="17401" y="33313"/>
                  </a:cubicBezTo>
                  <a:cubicBezTo>
                    <a:pt x="27797" y="33313"/>
                    <a:pt x="30907" y="29075"/>
                    <a:pt x="30907" y="18972"/>
                  </a:cubicBezTo>
                  <a:cubicBezTo>
                    <a:pt x="30907" y="8495"/>
                    <a:pt x="23990" y="1"/>
                    <a:pt x="15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06;p58"/>
            <p:cNvSpPr/>
            <p:nvPr/>
          </p:nvSpPr>
          <p:spPr>
            <a:xfrm>
              <a:off x="-9069475" y="2009500"/>
              <a:ext cx="279250" cy="296475"/>
            </a:xfrm>
            <a:custGeom>
              <a:avLst/>
              <a:gdLst/>
              <a:ahLst/>
              <a:cxnLst/>
              <a:rect l="l" t="t" r="r" b="b"/>
              <a:pathLst>
                <a:path w="11170" h="11859" extrusionOk="0">
                  <a:moveTo>
                    <a:pt x="4432" y="1"/>
                  </a:moveTo>
                  <a:cubicBezTo>
                    <a:pt x="3511" y="1"/>
                    <a:pt x="2648" y="261"/>
                    <a:pt x="1931" y="769"/>
                  </a:cubicBezTo>
                  <a:cubicBezTo>
                    <a:pt x="838" y="1543"/>
                    <a:pt x="175" y="2829"/>
                    <a:pt x="88" y="4343"/>
                  </a:cubicBezTo>
                  <a:cubicBezTo>
                    <a:pt x="0" y="5858"/>
                    <a:pt x="495" y="7479"/>
                    <a:pt x="1465" y="8848"/>
                  </a:cubicBezTo>
                  <a:cubicBezTo>
                    <a:pt x="2434" y="10217"/>
                    <a:pt x="3798" y="11222"/>
                    <a:pt x="5255" y="11642"/>
                  </a:cubicBezTo>
                  <a:cubicBezTo>
                    <a:pt x="5757" y="11787"/>
                    <a:pt x="6256" y="11858"/>
                    <a:pt x="6738" y="11858"/>
                  </a:cubicBezTo>
                  <a:cubicBezTo>
                    <a:pt x="7659" y="11858"/>
                    <a:pt x="8522" y="11598"/>
                    <a:pt x="9239" y="11090"/>
                  </a:cubicBezTo>
                  <a:cubicBezTo>
                    <a:pt x="10332" y="10318"/>
                    <a:pt x="10995" y="9032"/>
                    <a:pt x="11082" y="7516"/>
                  </a:cubicBezTo>
                  <a:cubicBezTo>
                    <a:pt x="11170" y="6001"/>
                    <a:pt x="10675" y="4382"/>
                    <a:pt x="9706" y="3013"/>
                  </a:cubicBezTo>
                  <a:cubicBezTo>
                    <a:pt x="8736" y="1644"/>
                    <a:pt x="7373" y="638"/>
                    <a:pt x="5915" y="217"/>
                  </a:cubicBezTo>
                  <a:cubicBezTo>
                    <a:pt x="5413" y="72"/>
                    <a:pt x="4915" y="1"/>
                    <a:pt x="4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07;p58"/>
            <p:cNvSpPr/>
            <p:nvPr/>
          </p:nvSpPr>
          <p:spPr>
            <a:xfrm>
              <a:off x="-8994625" y="2111175"/>
              <a:ext cx="121650" cy="107725"/>
            </a:xfrm>
            <a:custGeom>
              <a:avLst/>
              <a:gdLst/>
              <a:ahLst/>
              <a:cxnLst/>
              <a:rect l="l" t="t" r="r" b="b"/>
              <a:pathLst>
                <a:path w="4866" h="4309" extrusionOk="0">
                  <a:moveTo>
                    <a:pt x="486" y="1"/>
                  </a:moveTo>
                  <a:cubicBezTo>
                    <a:pt x="324" y="1"/>
                    <a:pt x="161" y="16"/>
                    <a:pt x="1" y="51"/>
                  </a:cubicBezTo>
                  <a:cubicBezTo>
                    <a:pt x="509" y="358"/>
                    <a:pt x="940" y="666"/>
                    <a:pt x="1357" y="992"/>
                  </a:cubicBezTo>
                  <a:cubicBezTo>
                    <a:pt x="1772" y="1314"/>
                    <a:pt x="2159" y="1656"/>
                    <a:pt x="2541" y="2007"/>
                  </a:cubicBezTo>
                  <a:cubicBezTo>
                    <a:pt x="2917" y="2364"/>
                    <a:pt x="3285" y="2737"/>
                    <a:pt x="3661" y="3124"/>
                  </a:cubicBezTo>
                  <a:cubicBezTo>
                    <a:pt x="3850" y="3313"/>
                    <a:pt x="4035" y="3516"/>
                    <a:pt x="4237" y="3710"/>
                  </a:cubicBezTo>
                  <a:cubicBezTo>
                    <a:pt x="4435" y="3909"/>
                    <a:pt x="4624" y="4118"/>
                    <a:pt x="4865" y="4309"/>
                  </a:cubicBezTo>
                  <a:cubicBezTo>
                    <a:pt x="4833" y="4010"/>
                    <a:pt x="4762" y="3726"/>
                    <a:pt x="4681" y="3443"/>
                  </a:cubicBezTo>
                  <a:cubicBezTo>
                    <a:pt x="4575" y="3174"/>
                    <a:pt x="4479" y="2891"/>
                    <a:pt x="4335" y="2637"/>
                  </a:cubicBezTo>
                  <a:cubicBezTo>
                    <a:pt x="4055" y="2115"/>
                    <a:pt x="3693" y="1641"/>
                    <a:pt x="3263" y="1235"/>
                  </a:cubicBezTo>
                  <a:cubicBezTo>
                    <a:pt x="2824" y="832"/>
                    <a:pt x="2319" y="493"/>
                    <a:pt x="1762" y="269"/>
                  </a:cubicBezTo>
                  <a:cubicBezTo>
                    <a:pt x="1357" y="114"/>
                    <a:pt x="922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08;p58"/>
            <p:cNvSpPr/>
            <p:nvPr/>
          </p:nvSpPr>
          <p:spPr>
            <a:xfrm>
              <a:off x="-8458650" y="2009075"/>
              <a:ext cx="279250" cy="296475"/>
            </a:xfrm>
            <a:custGeom>
              <a:avLst/>
              <a:gdLst/>
              <a:ahLst/>
              <a:cxnLst/>
              <a:rect l="l" t="t" r="r" b="b"/>
              <a:pathLst>
                <a:path w="11170" h="11859" extrusionOk="0">
                  <a:moveTo>
                    <a:pt x="6738" y="1"/>
                  </a:moveTo>
                  <a:cubicBezTo>
                    <a:pt x="6255" y="1"/>
                    <a:pt x="5757" y="72"/>
                    <a:pt x="5255" y="217"/>
                  </a:cubicBezTo>
                  <a:cubicBezTo>
                    <a:pt x="3797" y="638"/>
                    <a:pt x="2434" y="1643"/>
                    <a:pt x="1464" y="3012"/>
                  </a:cubicBezTo>
                  <a:cubicBezTo>
                    <a:pt x="495" y="4380"/>
                    <a:pt x="0" y="6001"/>
                    <a:pt x="88" y="7516"/>
                  </a:cubicBezTo>
                  <a:cubicBezTo>
                    <a:pt x="175" y="9032"/>
                    <a:pt x="838" y="10316"/>
                    <a:pt x="1931" y="11090"/>
                  </a:cubicBezTo>
                  <a:cubicBezTo>
                    <a:pt x="2648" y="11598"/>
                    <a:pt x="3511" y="11858"/>
                    <a:pt x="4432" y="11858"/>
                  </a:cubicBezTo>
                  <a:cubicBezTo>
                    <a:pt x="4914" y="11858"/>
                    <a:pt x="5413" y="11787"/>
                    <a:pt x="5915" y="11642"/>
                  </a:cubicBezTo>
                  <a:cubicBezTo>
                    <a:pt x="7373" y="11221"/>
                    <a:pt x="8736" y="10215"/>
                    <a:pt x="9706" y="8847"/>
                  </a:cubicBezTo>
                  <a:cubicBezTo>
                    <a:pt x="10675" y="7478"/>
                    <a:pt x="11170" y="5858"/>
                    <a:pt x="11082" y="4343"/>
                  </a:cubicBezTo>
                  <a:cubicBezTo>
                    <a:pt x="10995" y="2828"/>
                    <a:pt x="10332" y="1542"/>
                    <a:pt x="9239" y="769"/>
                  </a:cubicBezTo>
                  <a:cubicBezTo>
                    <a:pt x="8522" y="261"/>
                    <a:pt x="7659" y="1"/>
                    <a:pt x="67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09;p58"/>
            <p:cNvSpPr/>
            <p:nvPr/>
          </p:nvSpPr>
          <p:spPr>
            <a:xfrm>
              <a:off x="-8375775" y="2111175"/>
              <a:ext cx="121650" cy="107700"/>
            </a:xfrm>
            <a:custGeom>
              <a:avLst/>
              <a:gdLst/>
              <a:ahLst/>
              <a:cxnLst/>
              <a:rect l="l" t="t" r="r" b="b"/>
              <a:pathLst>
                <a:path w="4866" h="4308" extrusionOk="0">
                  <a:moveTo>
                    <a:pt x="4380" y="1"/>
                  </a:moveTo>
                  <a:cubicBezTo>
                    <a:pt x="3944" y="1"/>
                    <a:pt x="3509" y="114"/>
                    <a:pt x="3104" y="269"/>
                  </a:cubicBezTo>
                  <a:cubicBezTo>
                    <a:pt x="2546" y="492"/>
                    <a:pt x="2041" y="831"/>
                    <a:pt x="1603" y="1235"/>
                  </a:cubicBezTo>
                  <a:cubicBezTo>
                    <a:pt x="1173" y="1641"/>
                    <a:pt x="811" y="2115"/>
                    <a:pt x="531" y="2637"/>
                  </a:cubicBezTo>
                  <a:cubicBezTo>
                    <a:pt x="386" y="2891"/>
                    <a:pt x="291" y="3174"/>
                    <a:pt x="184" y="3443"/>
                  </a:cubicBezTo>
                  <a:cubicBezTo>
                    <a:pt x="104" y="3726"/>
                    <a:pt x="31" y="4011"/>
                    <a:pt x="1" y="4307"/>
                  </a:cubicBezTo>
                  <a:cubicBezTo>
                    <a:pt x="241" y="4118"/>
                    <a:pt x="431" y="3909"/>
                    <a:pt x="628" y="3710"/>
                  </a:cubicBezTo>
                  <a:cubicBezTo>
                    <a:pt x="830" y="3515"/>
                    <a:pt x="1015" y="3313"/>
                    <a:pt x="1205" y="3123"/>
                  </a:cubicBezTo>
                  <a:cubicBezTo>
                    <a:pt x="1580" y="2737"/>
                    <a:pt x="1948" y="2363"/>
                    <a:pt x="2325" y="2007"/>
                  </a:cubicBezTo>
                  <a:cubicBezTo>
                    <a:pt x="2706" y="1655"/>
                    <a:pt x="3093" y="1314"/>
                    <a:pt x="3509" y="992"/>
                  </a:cubicBezTo>
                  <a:cubicBezTo>
                    <a:pt x="3925" y="666"/>
                    <a:pt x="4357" y="358"/>
                    <a:pt x="4865" y="51"/>
                  </a:cubicBezTo>
                  <a:cubicBezTo>
                    <a:pt x="4704" y="16"/>
                    <a:pt x="4542" y="1"/>
                    <a:pt x="4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0;p58"/>
            <p:cNvSpPr/>
            <p:nvPr/>
          </p:nvSpPr>
          <p:spPr>
            <a:xfrm>
              <a:off x="-8800750" y="2648375"/>
              <a:ext cx="322325" cy="202725"/>
            </a:xfrm>
            <a:custGeom>
              <a:avLst/>
              <a:gdLst/>
              <a:ahLst/>
              <a:cxnLst/>
              <a:rect l="l" t="t" r="r" b="b"/>
              <a:pathLst>
                <a:path w="12893" h="8109" extrusionOk="0">
                  <a:moveTo>
                    <a:pt x="3901" y="1"/>
                  </a:moveTo>
                  <a:cubicBezTo>
                    <a:pt x="1748" y="1"/>
                    <a:pt x="1" y="1816"/>
                    <a:pt x="1" y="4054"/>
                  </a:cubicBezTo>
                  <a:cubicBezTo>
                    <a:pt x="1" y="6293"/>
                    <a:pt x="1748" y="8108"/>
                    <a:pt x="3901" y="8108"/>
                  </a:cubicBezTo>
                  <a:cubicBezTo>
                    <a:pt x="4875" y="8108"/>
                    <a:pt x="5763" y="7735"/>
                    <a:pt x="6446" y="7121"/>
                  </a:cubicBezTo>
                  <a:cubicBezTo>
                    <a:pt x="7130" y="7735"/>
                    <a:pt x="8018" y="8108"/>
                    <a:pt x="8992" y="8108"/>
                  </a:cubicBezTo>
                  <a:cubicBezTo>
                    <a:pt x="11146" y="8108"/>
                    <a:pt x="12892" y="6293"/>
                    <a:pt x="12892" y="4054"/>
                  </a:cubicBezTo>
                  <a:cubicBezTo>
                    <a:pt x="12892" y="1816"/>
                    <a:pt x="11146" y="1"/>
                    <a:pt x="8992" y="1"/>
                  </a:cubicBezTo>
                  <a:cubicBezTo>
                    <a:pt x="8018" y="1"/>
                    <a:pt x="7130" y="374"/>
                    <a:pt x="6446" y="987"/>
                  </a:cubicBezTo>
                  <a:cubicBezTo>
                    <a:pt x="5763" y="374"/>
                    <a:pt x="4875" y="1"/>
                    <a:pt x="3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1;p58"/>
            <p:cNvSpPr/>
            <p:nvPr/>
          </p:nvSpPr>
          <p:spPr>
            <a:xfrm>
              <a:off x="-8725300" y="2611050"/>
              <a:ext cx="173400" cy="88175"/>
            </a:xfrm>
            <a:custGeom>
              <a:avLst/>
              <a:gdLst/>
              <a:ahLst/>
              <a:cxnLst/>
              <a:rect l="l" t="t" r="r" b="b"/>
              <a:pathLst>
                <a:path w="6936" h="3527" extrusionOk="0">
                  <a:moveTo>
                    <a:pt x="3468" y="0"/>
                  </a:moveTo>
                  <a:cubicBezTo>
                    <a:pt x="1553" y="0"/>
                    <a:pt x="1" y="790"/>
                    <a:pt x="1" y="1764"/>
                  </a:cubicBezTo>
                  <a:cubicBezTo>
                    <a:pt x="1" y="2738"/>
                    <a:pt x="1553" y="3527"/>
                    <a:pt x="3468" y="3527"/>
                  </a:cubicBezTo>
                  <a:cubicBezTo>
                    <a:pt x="5383" y="3527"/>
                    <a:pt x="6936" y="2738"/>
                    <a:pt x="6936" y="1764"/>
                  </a:cubicBezTo>
                  <a:cubicBezTo>
                    <a:pt x="6936" y="790"/>
                    <a:pt x="5383" y="0"/>
                    <a:pt x="3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2;p58"/>
            <p:cNvSpPr/>
            <p:nvPr/>
          </p:nvSpPr>
          <p:spPr>
            <a:xfrm>
              <a:off x="-7380375" y="2518800"/>
              <a:ext cx="274525" cy="328200"/>
            </a:xfrm>
            <a:custGeom>
              <a:avLst/>
              <a:gdLst/>
              <a:ahLst/>
              <a:cxnLst/>
              <a:rect l="l" t="t" r="r" b="b"/>
              <a:pathLst>
                <a:path w="10981" h="13128" extrusionOk="0">
                  <a:moveTo>
                    <a:pt x="9419" y="0"/>
                  </a:moveTo>
                  <a:lnTo>
                    <a:pt x="7700" y="286"/>
                  </a:lnTo>
                  <a:cubicBezTo>
                    <a:pt x="8249" y="3581"/>
                    <a:pt x="7152" y="6450"/>
                    <a:pt x="4440" y="8815"/>
                  </a:cubicBezTo>
                  <a:cubicBezTo>
                    <a:pt x="2342" y="10643"/>
                    <a:pt x="24" y="11474"/>
                    <a:pt x="1" y="11482"/>
                  </a:cubicBezTo>
                  <a:lnTo>
                    <a:pt x="194" y="12030"/>
                  </a:lnTo>
                  <a:lnTo>
                    <a:pt x="577" y="13128"/>
                  </a:lnTo>
                  <a:cubicBezTo>
                    <a:pt x="682" y="13090"/>
                    <a:pt x="10981" y="9371"/>
                    <a:pt x="9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3;p58"/>
            <p:cNvSpPr/>
            <p:nvPr/>
          </p:nvSpPr>
          <p:spPr>
            <a:xfrm>
              <a:off x="-7336650" y="2060250"/>
              <a:ext cx="340525" cy="510775"/>
            </a:xfrm>
            <a:custGeom>
              <a:avLst/>
              <a:gdLst/>
              <a:ahLst/>
              <a:cxnLst/>
              <a:rect l="l" t="t" r="r" b="b"/>
              <a:pathLst>
                <a:path w="13621" h="20431" extrusionOk="0">
                  <a:moveTo>
                    <a:pt x="8270" y="1"/>
                  </a:moveTo>
                  <a:cubicBezTo>
                    <a:pt x="4509" y="1"/>
                    <a:pt x="1" y="9861"/>
                    <a:pt x="1" y="13621"/>
                  </a:cubicBezTo>
                  <a:cubicBezTo>
                    <a:pt x="1" y="17382"/>
                    <a:pt x="3049" y="20431"/>
                    <a:pt x="6811" y="20431"/>
                  </a:cubicBezTo>
                  <a:cubicBezTo>
                    <a:pt x="10572" y="20431"/>
                    <a:pt x="13621" y="17382"/>
                    <a:pt x="13621" y="13621"/>
                  </a:cubicBezTo>
                  <a:cubicBezTo>
                    <a:pt x="13621" y="9859"/>
                    <a:pt x="12032" y="1"/>
                    <a:pt x="8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14;p58"/>
            <p:cNvSpPr/>
            <p:nvPr/>
          </p:nvSpPr>
          <p:spPr>
            <a:xfrm>
              <a:off x="-8354150" y="3134500"/>
              <a:ext cx="210825" cy="433750"/>
            </a:xfrm>
            <a:custGeom>
              <a:avLst/>
              <a:gdLst/>
              <a:ahLst/>
              <a:cxnLst/>
              <a:rect l="l" t="t" r="r" b="b"/>
              <a:pathLst>
                <a:path w="8433" h="17350" extrusionOk="0">
                  <a:moveTo>
                    <a:pt x="8432" y="0"/>
                  </a:moveTo>
                  <a:lnTo>
                    <a:pt x="1298" y="1946"/>
                  </a:lnTo>
                  <a:cubicBezTo>
                    <a:pt x="1298" y="1946"/>
                    <a:pt x="1298" y="12648"/>
                    <a:pt x="650" y="14593"/>
                  </a:cubicBezTo>
                  <a:cubicBezTo>
                    <a:pt x="0" y="16539"/>
                    <a:pt x="0" y="17350"/>
                    <a:pt x="0" y="17350"/>
                  </a:cubicBezTo>
                  <a:lnTo>
                    <a:pt x="4217" y="17350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15;p58"/>
            <p:cNvSpPr/>
            <p:nvPr/>
          </p:nvSpPr>
          <p:spPr>
            <a:xfrm>
              <a:off x="-8955775" y="2639925"/>
              <a:ext cx="97300" cy="97325"/>
            </a:xfrm>
            <a:custGeom>
              <a:avLst/>
              <a:gdLst/>
              <a:ahLst/>
              <a:cxnLst/>
              <a:rect l="l" t="t" r="r" b="b"/>
              <a:pathLst>
                <a:path w="3892" h="3893" extrusionOk="0">
                  <a:moveTo>
                    <a:pt x="1946" y="1"/>
                  </a:moveTo>
                  <a:cubicBezTo>
                    <a:pt x="871" y="1"/>
                    <a:pt x="0" y="872"/>
                    <a:pt x="0" y="1946"/>
                  </a:cubicBezTo>
                  <a:cubicBezTo>
                    <a:pt x="0" y="3021"/>
                    <a:pt x="871" y="3892"/>
                    <a:pt x="1946" y="3892"/>
                  </a:cubicBezTo>
                  <a:cubicBezTo>
                    <a:pt x="3021" y="3892"/>
                    <a:pt x="3891" y="3021"/>
                    <a:pt x="3891" y="1946"/>
                  </a:cubicBezTo>
                  <a:cubicBezTo>
                    <a:pt x="3891" y="872"/>
                    <a:pt x="3021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16;p58"/>
            <p:cNvSpPr/>
            <p:nvPr/>
          </p:nvSpPr>
          <p:spPr>
            <a:xfrm>
              <a:off x="-8410900" y="2639925"/>
              <a:ext cx="97325" cy="97325"/>
            </a:xfrm>
            <a:custGeom>
              <a:avLst/>
              <a:gdLst/>
              <a:ahLst/>
              <a:cxnLst/>
              <a:rect l="l" t="t" r="r" b="b"/>
              <a:pathLst>
                <a:path w="3893" h="3893" extrusionOk="0">
                  <a:moveTo>
                    <a:pt x="1946" y="1"/>
                  </a:moveTo>
                  <a:cubicBezTo>
                    <a:pt x="872" y="1"/>
                    <a:pt x="0" y="872"/>
                    <a:pt x="0" y="1946"/>
                  </a:cubicBezTo>
                  <a:cubicBezTo>
                    <a:pt x="0" y="3021"/>
                    <a:pt x="872" y="3892"/>
                    <a:pt x="1946" y="3892"/>
                  </a:cubicBezTo>
                  <a:cubicBezTo>
                    <a:pt x="3021" y="3892"/>
                    <a:pt x="3892" y="3021"/>
                    <a:pt x="3892" y="1946"/>
                  </a:cubicBezTo>
                  <a:cubicBezTo>
                    <a:pt x="3892" y="872"/>
                    <a:pt x="3021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17;p58"/>
            <p:cNvSpPr/>
            <p:nvPr/>
          </p:nvSpPr>
          <p:spPr>
            <a:xfrm>
              <a:off x="-8526300" y="239122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0"/>
                    <a:pt x="0" y="1990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7" y="3981"/>
                    <a:pt x="3075" y="3090"/>
                    <a:pt x="3075" y="1990"/>
                  </a:cubicBezTo>
                  <a:cubicBezTo>
                    <a:pt x="3075" y="890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18;p58"/>
            <p:cNvSpPr/>
            <p:nvPr/>
          </p:nvSpPr>
          <p:spPr>
            <a:xfrm>
              <a:off x="-8815000" y="2391225"/>
              <a:ext cx="76875" cy="99525"/>
            </a:xfrm>
            <a:custGeom>
              <a:avLst/>
              <a:gdLst/>
              <a:ahLst/>
              <a:cxnLst/>
              <a:rect l="l" t="t" r="r" b="b"/>
              <a:pathLst>
                <a:path w="3075" h="3981" extrusionOk="0">
                  <a:moveTo>
                    <a:pt x="1538" y="0"/>
                  </a:moveTo>
                  <a:cubicBezTo>
                    <a:pt x="688" y="0"/>
                    <a:pt x="0" y="890"/>
                    <a:pt x="0" y="1990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7" y="3981"/>
                    <a:pt x="3075" y="3090"/>
                    <a:pt x="3075" y="1990"/>
                  </a:cubicBezTo>
                  <a:cubicBezTo>
                    <a:pt x="3075" y="890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2067;p69"/>
          <p:cNvGrpSpPr/>
          <p:nvPr/>
        </p:nvGrpSpPr>
        <p:grpSpPr>
          <a:xfrm>
            <a:off x="6738784" y="3147892"/>
            <a:ext cx="2006296" cy="1547394"/>
            <a:chOff x="-4239699" y="-387156"/>
            <a:chExt cx="2006296" cy="1547394"/>
          </a:xfrm>
        </p:grpSpPr>
        <p:sp>
          <p:nvSpPr>
            <p:cNvPr id="77" name="Google Shape;2068;p69"/>
            <p:cNvSpPr/>
            <p:nvPr/>
          </p:nvSpPr>
          <p:spPr>
            <a:xfrm>
              <a:off x="-3471010" y="719686"/>
              <a:ext cx="345420" cy="440534"/>
            </a:xfrm>
            <a:custGeom>
              <a:avLst/>
              <a:gdLst/>
              <a:ahLst/>
              <a:cxnLst/>
              <a:rect l="l" t="t" r="r" b="b"/>
              <a:pathLst>
                <a:path w="19727" h="25159" extrusionOk="0">
                  <a:moveTo>
                    <a:pt x="13763" y="0"/>
                  </a:moveTo>
                  <a:cubicBezTo>
                    <a:pt x="9513" y="0"/>
                    <a:pt x="3887" y="724"/>
                    <a:pt x="0" y="3965"/>
                  </a:cubicBezTo>
                  <a:cubicBezTo>
                    <a:pt x="0" y="3965"/>
                    <a:pt x="2156" y="22620"/>
                    <a:pt x="1765" y="25158"/>
                  </a:cubicBezTo>
                  <a:lnTo>
                    <a:pt x="12308" y="25158"/>
                  </a:lnTo>
                  <a:cubicBezTo>
                    <a:pt x="12308" y="25158"/>
                    <a:pt x="12308" y="2444"/>
                    <a:pt x="19726" y="471"/>
                  </a:cubicBezTo>
                  <a:cubicBezTo>
                    <a:pt x="19726" y="471"/>
                    <a:pt x="17193" y="0"/>
                    <a:pt x="13763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69;p69"/>
            <p:cNvSpPr/>
            <p:nvPr/>
          </p:nvSpPr>
          <p:spPr>
            <a:xfrm>
              <a:off x="-2694897" y="768609"/>
              <a:ext cx="222219" cy="391611"/>
            </a:xfrm>
            <a:custGeom>
              <a:avLst/>
              <a:gdLst/>
              <a:ahLst/>
              <a:cxnLst/>
              <a:rect l="l" t="t" r="r" b="b"/>
              <a:pathLst>
                <a:path w="12691" h="22365" extrusionOk="0">
                  <a:moveTo>
                    <a:pt x="0" y="0"/>
                  </a:moveTo>
                  <a:cubicBezTo>
                    <a:pt x="0" y="1"/>
                    <a:pt x="2343" y="18851"/>
                    <a:pt x="1953" y="22364"/>
                  </a:cubicBezTo>
                  <a:lnTo>
                    <a:pt x="10933" y="22364"/>
                  </a:lnTo>
                  <a:cubicBezTo>
                    <a:pt x="10933" y="22364"/>
                    <a:pt x="12690" y="11653"/>
                    <a:pt x="11910" y="6900"/>
                  </a:cubicBezTo>
                  <a:cubicBezTo>
                    <a:pt x="11129" y="214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0;p69"/>
            <p:cNvSpPr/>
            <p:nvPr/>
          </p:nvSpPr>
          <p:spPr>
            <a:xfrm>
              <a:off x="-3829825" y="117552"/>
              <a:ext cx="1596422" cy="1042685"/>
            </a:xfrm>
            <a:custGeom>
              <a:avLst/>
              <a:gdLst/>
              <a:ahLst/>
              <a:cxnLst/>
              <a:rect l="l" t="t" r="r" b="b"/>
              <a:pathLst>
                <a:path w="91172" h="59548" extrusionOk="0">
                  <a:moveTo>
                    <a:pt x="34465" y="1"/>
                  </a:moveTo>
                  <a:cubicBezTo>
                    <a:pt x="32556" y="1"/>
                    <a:pt x="31434" y="61"/>
                    <a:pt x="31434" y="61"/>
                  </a:cubicBezTo>
                  <a:cubicBezTo>
                    <a:pt x="31434" y="61"/>
                    <a:pt x="1" y="27032"/>
                    <a:pt x="92" y="29765"/>
                  </a:cubicBezTo>
                  <a:cubicBezTo>
                    <a:pt x="182" y="32497"/>
                    <a:pt x="4882" y="59548"/>
                    <a:pt x="4882" y="59548"/>
                  </a:cubicBezTo>
                  <a:lnTo>
                    <a:pt x="14844" y="59548"/>
                  </a:lnTo>
                  <a:cubicBezTo>
                    <a:pt x="14844" y="59548"/>
                    <a:pt x="15814" y="39723"/>
                    <a:pt x="25101" y="36988"/>
                  </a:cubicBezTo>
                  <a:cubicBezTo>
                    <a:pt x="28338" y="36035"/>
                    <a:pt x="33198" y="35603"/>
                    <a:pt x="38526" y="35603"/>
                  </a:cubicBezTo>
                  <a:cubicBezTo>
                    <a:pt x="48480" y="35603"/>
                    <a:pt x="60072" y="37108"/>
                    <a:pt x="65793" y="39524"/>
                  </a:cubicBezTo>
                  <a:cubicBezTo>
                    <a:pt x="74578" y="43233"/>
                    <a:pt x="79459" y="59546"/>
                    <a:pt x="79459" y="59546"/>
                  </a:cubicBezTo>
                  <a:lnTo>
                    <a:pt x="89806" y="59546"/>
                  </a:lnTo>
                  <a:cubicBezTo>
                    <a:pt x="91172" y="45686"/>
                    <a:pt x="84730" y="16877"/>
                    <a:pt x="69892" y="7840"/>
                  </a:cubicBezTo>
                  <a:cubicBezTo>
                    <a:pt x="58289" y="771"/>
                    <a:pt x="41314" y="1"/>
                    <a:pt x="3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1;p69"/>
            <p:cNvSpPr/>
            <p:nvPr/>
          </p:nvSpPr>
          <p:spPr>
            <a:xfrm>
              <a:off x="-4239699" y="-387156"/>
              <a:ext cx="1228939" cy="1115107"/>
            </a:xfrm>
            <a:custGeom>
              <a:avLst/>
              <a:gdLst/>
              <a:ahLst/>
              <a:cxnLst/>
              <a:rect l="l" t="t" r="r" b="b"/>
              <a:pathLst>
                <a:path w="70185" h="63684" extrusionOk="0">
                  <a:moveTo>
                    <a:pt x="34113" y="1"/>
                  </a:moveTo>
                  <a:cubicBezTo>
                    <a:pt x="33919" y="1"/>
                    <a:pt x="33719" y="6"/>
                    <a:pt x="33513" y="19"/>
                  </a:cubicBezTo>
                  <a:cubicBezTo>
                    <a:pt x="28504" y="312"/>
                    <a:pt x="28465" y="3338"/>
                    <a:pt x="28465" y="3338"/>
                  </a:cubicBezTo>
                  <a:cubicBezTo>
                    <a:pt x="28465" y="3338"/>
                    <a:pt x="27508" y="755"/>
                    <a:pt x="25259" y="755"/>
                  </a:cubicBezTo>
                  <a:cubicBezTo>
                    <a:pt x="24885" y="755"/>
                    <a:pt x="24475" y="827"/>
                    <a:pt x="24027" y="994"/>
                  </a:cubicBezTo>
                  <a:cubicBezTo>
                    <a:pt x="20891" y="2165"/>
                    <a:pt x="21362" y="5486"/>
                    <a:pt x="21362" y="5486"/>
                  </a:cubicBezTo>
                  <a:cubicBezTo>
                    <a:pt x="21362" y="5486"/>
                    <a:pt x="18417" y="3650"/>
                    <a:pt x="15338" y="3650"/>
                  </a:cubicBezTo>
                  <a:cubicBezTo>
                    <a:pt x="13347" y="3650"/>
                    <a:pt x="11299" y="4419"/>
                    <a:pt x="9957" y="6950"/>
                  </a:cubicBezTo>
                  <a:cubicBezTo>
                    <a:pt x="6542" y="13391"/>
                    <a:pt x="11032" y="16808"/>
                    <a:pt x="11032" y="16808"/>
                  </a:cubicBezTo>
                  <a:cubicBezTo>
                    <a:pt x="11032" y="16808"/>
                    <a:pt x="10904" y="16793"/>
                    <a:pt x="10695" y="16793"/>
                  </a:cubicBezTo>
                  <a:cubicBezTo>
                    <a:pt x="9803" y="16793"/>
                    <a:pt x="7424" y="17049"/>
                    <a:pt x="7029" y="19737"/>
                  </a:cubicBezTo>
                  <a:cubicBezTo>
                    <a:pt x="6540" y="23057"/>
                    <a:pt x="9664" y="24129"/>
                    <a:pt x="9664" y="24129"/>
                  </a:cubicBezTo>
                  <a:cubicBezTo>
                    <a:pt x="9664" y="24129"/>
                    <a:pt x="1953" y="24520"/>
                    <a:pt x="976" y="29889"/>
                  </a:cubicBezTo>
                  <a:cubicBezTo>
                    <a:pt x="0" y="35258"/>
                    <a:pt x="8786" y="37806"/>
                    <a:pt x="8786" y="37806"/>
                  </a:cubicBezTo>
                  <a:cubicBezTo>
                    <a:pt x="8786" y="37806"/>
                    <a:pt x="5761" y="39747"/>
                    <a:pt x="6053" y="42480"/>
                  </a:cubicBezTo>
                  <a:cubicBezTo>
                    <a:pt x="6346" y="45213"/>
                    <a:pt x="9861" y="45410"/>
                    <a:pt x="9861" y="45410"/>
                  </a:cubicBezTo>
                  <a:cubicBezTo>
                    <a:pt x="9861" y="45410"/>
                    <a:pt x="5369" y="48922"/>
                    <a:pt x="7908" y="53705"/>
                  </a:cubicBezTo>
                  <a:cubicBezTo>
                    <a:pt x="8919" y="55611"/>
                    <a:pt x="10876" y="56184"/>
                    <a:pt x="12864" y="56184"/>
                  </a:cubicBezTo>
                  <a:cubicBezTo>
                    <a:pt x="15865" y="56184"/>
                    <a:pt x="18938" y="54877"/>
                    <a:pt x="18938" y="54877"/>
                  </a:cubicBezTo>
                  <a:lnTo>
                    <a:pt x="18938" y="54877"/>
                  </a:lnTo>
                  <a:cubicBezTo>
                    <a:pt x="18938" y="54878"/>
                    <a:pt x="18646" y="61711"/>
                    <a:pt x="23331" y="63077"/>
                  </a:cubicBezTo>
                  <a:cubicBezTo>
                    <a:pt x="23844" y="63226"/>
                    <a:pt x="24359" y="63293"/>
                    <a:pt x="24870" y="63293"/>
                  </a:cubicBezTo>
                  <a:cubicBezTo>
                    <a:pt x="29029" y="63293"/>
                    <a:pt x="32907" y="58880"/>
                    <a:pt x="32907" y="58880"/>
                  </a:cubicBezTo>
                  <a:cubicBezTo>
                    <a:pt x="32907" y="58880"/>
                    <a:pt x="34993" y="63683"/>
                    <a:pt x="39419" y="63683"/>
                  </a:cubicBezTo>
                  <a:cubicBezTo>
                    <a:pt x="39586" y="63683"/>
                    <a:pt x="39757" y="63676"/>
                    <a:pt x="39930" y="63662"/>
                  </a:cubicBezTo>
                  <a:cubicBezTo>
                    <a:pt x="44707" y="63273"/>
                    <a:pt x="45294" y="58002"/>
                    <a:pt x="45294" y="58002"/>
                  </a:cubicBezTo>
                  <a:cubicBezTo>
                    <a:pt x="45294" y="58002"/>
                    <a:pt x="48223" y="60762"/>
                    <a:pt x="51128" y="60762"/>
                  </a:cubicBezTo>
                  <a:cubicBezTo>
                    <a:pt x="52048" y="60762"/>
                    <a:pt x="52965" y="60486"/>
                    <a:pt x="53786" y="59758"/>
                  </a:cubicBezTo>
                  <a:cubicBezTo>
                    <a:pt x="57202" y="56732"/>
                    <a:pt x="55543" y="51657"/>
                    <a:pt x="55543" y="51656"/>
                  </a:cubicBezTo>
                  <a:lnTo>
                    <a:pt x="55543" y="51656"/>
                  </a:lnTo>
                  <a:cubicBezTo>
                    <a:pt x="55543" y="51656"/>
                    <a:pt x="56791" y="52093"/>
                    <a:pt x="58259" y="52093"/>
                  </a:cubicBezTo>
                  <a:cubicBezTo>
                    <a:pt x="59972" y="52093"/>
                    <a:pt x="61985" y="51499"/>
                    <a:pt x="62668" y="48923"/>
                  </a:cubicBezTo>
                  <a:cubicBezTo>
                    <a:pt x="63938" y="44140"/>
                    <a:pt x="60034" y="43079"/>
                    <a:pt x="60034" y="43079"/>
                  </a:cubicBezTo>
                  <a:cubicBezTo>
                    <a:pt x="60034" y="43079"/>
                    <a:pt x="70185" y="41602"/>
                    <a:pt x="63352" y="32817"/>
                  </a:cubicBezTo>
                  <a:cubicBezTo>
                    <a:pt x="63352" y="32817"/>
                    <a:pt x="67396" y="29539"/>
                    <a:pt x="65717" y="24589"/>
                  </a:cubicBezTo>
                  <a:cubicBezTo>
                    <a:pt x="64711" y="21626"/>
                    <a:pt x="62837" y="21031"/>
                    <a:pt x="61496" y="21031"/>
                  </a:cubicBezTo>
                  <a:cubicBezTo>
                    <a:pt x="60597" y="21031"/>
                    <a:pt x="59936" y="21298"/>
                    <a:pt x="59936" y="21298"/>
                  </a:cubicBezTo>
                  <a:cubicBezTo>
                    <a:pt x="59936" y="21298"/>
                    <a:pt x="65207" y="17199"/>
                    <a:pt x="62182" y="11733"/>
                  </a:cubicBezTo>
                  <a:cubicBezTo>
                    <a:pt x="60552" y="8789"/>
                    <a:pt x="58724" y="8110"/>
                    <a:pt x="57384" y="8110"/>
                  </a:cubicBezTo>
                  <a:cubicBezTo>
                    <a:pt x="56236" y="8110"/>
                    <a:pt x="55446" y="8608"/>
                    <a:pt x="55446" y="8608"/>
                  </a:cubicBezTo>
                  <a:cubicBezTo>
                    <a:pt x="55446" y="8608"/>
                    <a:pt x="55318" y="3825"/>
                    <a:pt x="48207" y="1775"/>
                  </a:cubicBezTo>
                  <a:cubicBezTo>
                    <a:pt x="46566" y="1302"/>
                    <a:pt x="45241" y="1120"/>
                    <a:pt x="44175" y="1120"/>
                  </a:cubicBezTo>
                  <a:cubicBezTo>
                    <a:pt x="40619" y="1120"/>
                    <a:pt x="39930" y="3141"/>
                    <a:pt x="39930" y="3141"/>
                  </a:cubicBezTo>
                  <a:cubicBezTo>
                    <a:pt x="39930" y="3141"/>
                    <a:pt x="38636" y="1"/>
                    <a:pt x="3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2;p69"/>
            <p:cNvSpPr/>
            <p:nvPr/>
          </p:nvSpPr>
          <p:spPr>
            <a:xfrm>
              <a:off x="-4009267" y="-202566"/>
              <a:ext cx="710206" cy="709190"/>
            </a:xfrm>
            <a:custGeom>
              <a:avLst/>
              <a:gdLst/>
              <a:ahLst/>
              <a:cxnLst/>
              <a:rect l="l" t="t" r="r" b="b"/>
              <a:pathLst>
                <a:path w="40560" h="40502" extrusionOk="0">
                  <a:moveTo>
                    <a:pt x="19509" y="0"/>
                  </a:moveTo>
                  <a:cubicBezTo>
                    <a:pt x="14347" y="0"/>
                    <a:pt x="8144" y="4690"/>
                    <a:pt x="6589" y="8364"/>
                  </a:cubicBezTo>
                  <a:cubicBezTo>
                    <a:pt x="4979" y="12172"/>
                    <a:pt x="2196" y="20957"/>
                    <a:pt x="1758" y="24324"/>
                  </a:cubicBezTo>
                  <a:cubicBezTo>
                    <a:pt x="1320" y="27691"/>
                    <a:pt x="1" y="38381"/>
                    <a:pt x="14936" y="40139"/>
                  </a:cubicBezTo>
                  <a:cubicBezTo>
                    <a:pt x="17002" y="40382"/>
                    <a:pt x="18953" y="40502"/>
                    <a:pt x="20783" y="40502"/>
                  </a:cubicBezTo>
                  <a:cubicBezTo>
                    <a:pt x="32188" y="40502"/>
                    <a:pt x="38924" y="35852"/>
                    <a:pt x="39681" y="27400"/>
                  </a:cubicBezTo>
                  <a:cubicBezTo>
                    <a:pt x="40560" y="17590"/>
                    <a:pt x="35141" y="1046"/>
                    <a:pt x="20061" y="19"/>
                  </a:cubicBezTo>
                  <a:cubicBezTo>
                    <a:pt x="19878" y="6"/>
                    <a:pt x="19694" y="0"/>
                    <a:pt x="19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3;p69"/>
            <p:cNvSpPr/>
            <p:nvPr/>
          </p:nvSpPr>
          <p:spPr>
            <a:xfrm>
              <a:off x="-3974177" y="227690"/>
              <a:ext cx="596251" cy="278917"/>
            </a:xfrm>
            <a:custGeom>
              <a:avLst/>
              <a:gdLst/>
              <a:ahLst/>
              <a:cxnLst/>
              <a:rect l="l" t="t" r="r" b="b"/>
              <a:pathLst>
                <a:path w="34052" h="15929" extrusionOk="0">
                  <a:moveTo>
                    <a:pt x="14416" y="1"/>
                  </a:moveTo>
                  <a:cubicBezTo>
                    <a:pt x="3161" y="1"/>
                    <a:pt x="3" y="6638"/>
                    <a:pt x="0" y="6642"/>
                  </a:cubicBezTo>
                  <a:cubicBezTo>
                    <a:pt x="1064" y="10507"/>
                    <a:pt x="4250" y="14545"/>
                    <a:pt x="12931" y="15567"/>
                  </a:cubicBezTo>
                  <a:cubicBezTo>
                    <a:pt x="14994" y="15809"/>
                    <a:pt x="16943" y="15929"/>
                    <a:pt x="18771" y="15929"/>
                  </a:cubicBezTo>
                  <a:cubicBezTo>
                    <a:pt x="25669" y="15929"/>
                    <a:pt x="30859" y="14229"/>
                    <a:pt x="34051" y="11017"/>
                  </a:cubicBezTo>
                  <a:cubicBezTo>
                    <a:pt x="33989" y="7932"/>
                    <a:pt x="28645" y="729"/>
                    <a:pt x="16055" y="46"/>
                  </a:cubicBezTo>
                  <a:cubicBezTo>
                    <a:pt x="15491" y="16"/>
                    <a:pt x="14945" y="1"/>
                    <a:pt x="14416" y="1"/>
                  </a:cubicBezTo>
                  <a:close/>
                </a:path>
              </a:pathLst>
            </a:custGeom>
            <a:solidFill>
              <a:srgbClr val="F9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4;p69"/>
            <p:cNvSpPr/>
            <p:nvPr/>
          </p:nvSpPr>
          <p:spPr>
            <a:xfrm>
              <a:off x="-3857280" y="43397"/>
              <a:ext cx="58116" cy="75223"/>
            </a:xfrm>
            <a:custGeom>
              <a:avLst/>
              <a:gdLst/>
              <a:ahLst/>
              <a:cxnLst/>
              <a:rect l="l" t="t" r="r" b="b"/>
              <a:pathLst>
                <a:path w="3319" h="4296" extrusionOk="0">
                  <a:moveTo>
                    <a:pt x="1660" y="0"/>
                  </a:moveTo>
                  <a:cubicBezTo>
                    <a:pt x="743" y="0"/>
                    <a:pt x="0" y="961"/>
                    <a:pt x="0" y="2148"/>
                  </a:cubicBezTo>
                  <a:cubicBezTo>
                    <a:pt x="0" y="3334"/>
                    <a:pt x="742" y="4296"/>
                    <a:pt x="1660" y="4296"/>
                  </a:cubicBezTo>
                  <a:cubicBezTo>
                    <a:pt x="2577" y="4296"/>
                    <a:pt x="3319" y="3334"/>
                    <a:pt x="3319" y="2148"/>
                  </a:cubicBezTo>
                  <a:cubicBezTo>
                    <a:pt x="3319" y="961"/>
                    <a:pt x="2576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5;p69"/>
            <p:cNvSpPr/>
            <p:nvPr/>
          </p:nvSpPr>
          <p:spPr>
            <a:xfrm>
              <a:off x="-3529125" y="43397"/>
              <a:ext cx="58133" cy="75223"/>
            </a:xfrm>
            <a:custGeom>
              <a:avLst/>
              <a:gdLst/>
              <a:ahLst/>
              <a:cxnLst/>
              <a:rect l="l" t="t" r="r" b="b"/>
              <a:pathLst>
                <a:path w="3320" h="4296" extrusionOk="0">
                  <a:moveTo>
                    <a:pt x="1661" y="0"/>
                  </a:moveTo>
                  <a:cubicBezTo>
                    <a:pt x="744" y="0"/>
                    <a:pt x="1" y="961"/>
                    <a:pt x="1" y="2148"/>
                  </a:cubicBezTo>
                  <a:cubicBezTo>
                    <a:pt x="1" y="3334"/>
                    <a:pt x="744" y="4296"/>
                    <a:pt x="1661" y="4296"/>
                  </a:cubicBezTo>
                  <a:cubicBezTo>
                    <a:pt x="2578" y="4296"/>
                    <a:pt x="3319" y="3334"/>
                    <a:pt x="3319" y="2148"/>
                  </a:cubicBezTo>
                  <a:cubicBezTo>
                    <a:pt x="3319" y="961"/>
                    <a:pt x="257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6;p69"/>
            <p:cNvSpPr/>
            <p:nvPr/>
          </p:nvSpPr>
          <p:spPr>
            <a:xfrm>
              <a:off x="-3785524" y="-202566"/>
              <a:ext cx="220661" cy="455207"/>
            </a:xfrm>
            <a:custGeom>
              <a:avLst/>
              <a:gdLst/>
              <a:ahLst/>
              <a:cxnLst/>
              <a:rect l="l" t="t" r="r" b="b"/>
              <a:pathLst>
                <a:path w="12602" h="25997" extrusionOk="0">
                  <a:moveTo>
                    <a:pt x="6742" y="1"/>
                  </a:moveTo>
                  <a:cubicBezTo>
                    <a:pt x="5357" y="1"/>
                    <a:pt x="3896" y="343"/>
                    <a:pt x="2471" y="908"/>
                  </a:cubicBezTo>
                  <a:cubicBezTo>
                    <a:pt x="2463" y="1064"/>
                    <a:pt x="2058" y="10341"/>
                    <a:pt x="1766" y="14047"/>
                  </a:cubicBezTo>
                  <a:cubicBezTo>
                    <a:pt x="1474" y="17785"/>
                    <a:pt x="0" y="24153"/>
                    <a:pt x="395" y="24776"/>
                  </a:cubicBezTo>
                  <a:cubicBezTo>
                    <a:pt x="694" y="25245"/>
                    <a:pt x="6708" y="25997"/>
                    <a:pt x="9947" y="25997"/>
                  </a:cubicBezTo>
                  <a:cubicBezTo>
                    <a:pt x="11011" y="25997"/>
                    <a:pt x="11776" y="25916"/>
                    <a:pt x="11940" y="25716"/>
                  </a:cubicBezTo>
                  <a:cubicBezTo>
                    <a:pt x="12601" y="24911"/>
                    <a:pt x="12451" y="5139"/>
                    <a:pt x="10966" y="623"/>
                  </a:cubicBezTo>
                  <a:cubicBezTo>
                    <a:pt x="9759" y="306"/>
                    <a:pt x="8526" y="104"/>
                    <a:pt x="7283" y="19"/>
                  </a:cubicBezTo>
                  <a:cubicBezTo>
                    <a:pt x="7104" y="7"/>
                    <a:pt x="6923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7;p69"/>
            <p:cNvSpPr/>
            <p:nvPr/>
          </p:nvSpPr>
          <p:spPr>
            <a:xfrm>
              <a:off x="-3797011" y="211196"/>
              <a:ext cx="241936" cy="63631"/>
            </a:xfrm>
            <a:custGeom>
              <a:avLst/>
              <a:gdLst/>
              <a:ahLst/>
              <a:cxnLst/>
              <a:rect l="l" t="t" r="r" b="b"/>
              <a:pathLst>
                <a:path w="13817" h="3634" extrusionOk="0">
                  <a:moveTo>
                    <a:pt x="6211" y="1"/>
                  </a:moveTo>
                  <a:cubicBezTo>
                    <a:pt x="2761" y="1"/>
                    <a:pt x="56" y="689"/>
                    <a:pt x="29" y="1621"/>
                  </a:cubicBezTo>
                  <a:cubicBezTo>
                    <a:pt x="1" y="2619"/>
                    <a:pt x="3058" y="3515"/>
                    <a:pt x="6858" y="3622"/>
                  </a:cubicBezTo>
                  <a:cubicBezTo>
                    <a:pt x="7110" y="3630"/>
                    <a:pt x="7359" y="3633"/>
                    <a:pt x="7604" y="3633"/>
                  </a:cubicBezTo>
                  <a:cubicBezTo>
                    <a:pt x="11055" y="3633"/>
                    <a:pt x="13761" y="2942"/>
                    <a:pt x="13788" y="2013"/>
                  </a:cubicBezTo>
                  <a:cubicBezTo>
                    <a:pt x="13816" y="1016"/>
                    <a:pt x="10758" y="118"/>
                    <a:pt x="6959" y="11"/>
                  </a:cubicBezTo>
                  <a:cubicBezTo>
                    <a:pt x="6706" y="4"/>
                    <a:pt x="6457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8;p69"/>
            <p:cNvSpPr/>
            <p:nvPr/>
          </p:nvSpPr>
          <p:spPr>
            <a:xfrm>
              <a:off x="-3772812" y="254813"/>
              <a:ext cx="99369" cy="86359"/>
            </a:xfrm>
            <a:custGeom>
              <a:avLst/>
              <a:gdLst/>
              <a:ahLst/>
              <a:cxnLst/>
              <a:rect l="l" t="t" r="r" b="b"/>
              <a:pathLst>
                <a:path w="5675" h="4932" extrusionOk="0">
                  <a:moveTo>
                    <a:pt x="5320" y="0"/>
                  </a:moveTo>
                  <a:cubicBezTo>
                    <a:pt x="5137" y="0"/>
                    <a:pt x="4942" y="118"/>
                    <a:pt x="4920" y="352"/>
                  </a:cubicBezTo>
                  <a:cubicBezTo>
                    <a:pt x="4815" y="1526"/>
                    <a:pt x="4707" y="2699"/>
                    <a:pt x="4602" y="3872"/>
                  </a:cubicBezTo>
                  <a:lnTo>
                    <a:pt x="4602" y="3872"/>
                  </a:lnTo>
                  <a:cubicBezTo>
                    <a:pt x="4379" y="3974"/>
                    <a:pt x="4142" y="4045"/>
                    <a:pt x="3906" y="4107"/>
                  </a:cubicBezTo>
                  <a:cubicBezTo>
                    <a:pt x="3631" y="4181"/>
                    <a:pt x="3362" y="4217"/>
                    <a:pt x="3102" y="4217"/>
                  </a:cubicBezTo>
                  <a:cubicBezTo>
                    <a:pt x="2188" y="4217"/>
                    <a:pt x="1384" y="3770"/>
                    <a:pt x="820" y="2949"/>
                  </a:cubicBezTo>
                  <a:cubicBezTo>
                    <a:pt x="740" y="2832"/>
                    <a:pt x="627" y="2784"/>
                    <a:pt x="514" y="2784"/>
                  </a:cubicBezTo>
                  <a:cubicBezTo>
                    <a:pt x="254" y="2784"/>
                    <a:pt x="0" y="3045"/>
                    <a:pt x="187" y="3319"/>
                  </a:cubicBezTo>
                  <a:cubicBezTo>
                    <a:pt x="929" y="4400"/>
                    <a:pt x="2012" y="4932"/>
                    <a:pt x="3163" y="4932"/>
                  </a:cubicBezTo>
                  <a:cubicBezTo>
                    <a:pt x="3810" y="4932"/>
                    <a:pt x="4479" y="4764"/>
                    <a:pt x="5121" y="4431"/>
                  </a:cubicBezTo>
                  <a:cubicBezTo>
                    <a:pt x="5497" y="4235"/>
                    <a:pt x="5402" y="3113"/>
                    <a:pt x="5431" y="2786"/>
                  </a:cubicBezTo>
                  <a:cubicBezTo>
                    <a:pt x="5505" y="1975"/>
                    <a:pt x="5578" y="1163"/>
                    <a:pt x="5653" y="352"/>
                  </a:cubicBezTo>
                  <a:cubicBezTo>
                    <a:pt x="5675" y="117"/>
                    <a:pt x="5503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79;p69"/>
            <p:cNvSpPr/>
            <p:nvPr/>
          </p:nvSpPr>
          <p:spPr>
            <a:xfrm>
              <a:off x="-3695733" y="315363"/>
              <a:ext cx="111118" cy="33514"/>
            </a:xfrm>
            <a:custGeom>
              <a:avLst/>
              <a:gdLst/>
              <a:ahLst/>
              <a:cxnLst/>
              <a:rect l="l" t="t" r="r" b="b"/>
              <a:pathLst>
                <a:path w="6346" h="1914" extrusionOk="0">
                  <a:moveTo>
                    <a:pt x="5799" y="1"/>
                  </a:moveTo>
                  <a:cubicBezTo>
                    <a:pt x="5717" y="1"/>
                    <a:pt x="5631" y="30"/>
                    <a:pt x="5554" y="100"/>
                  </a:cubicBezTo>
                  <a:lnTo>
                    <a:pt x="5556" y="100"/>
                  </a:lnTo>
                  <a:cubicBezTo>
                    <a:pt x="4795" y="792"/>
                    <a:pt x="3858" y="1189"/>
                    <a:pt x="2924" y="1189"/>
                  </a:cubicBezTo>
                  <a:cubicBezTo>
                    <a:pt x="2185" y="1189"/>
                    <a:pt x="1448" y="940"/>
                    <a:pt x="802" y="392"/>
                  </a:cubicBezTo>
                  <a:cubicBezTo>
                    <a:pt x="726" y="327"/>
                    <a:pt x="642" y="300"/>
                    <a:pt x="560" y="300"/>
                  </a:cubicBezTo>
                  <a:cubicBezTo>
                    <a:pt x="261" y="300"/>
                    <a:pt x="0" y="670"/>
                    <a:pt x="283" y="911"/>
                  </a:cubicBezTo>
                  <a:cubicBezTo>
                    <a:pt x="1090" y="1595"/>
                    <a:pt x="2011" y="1914"/>
                    <a:pt x="2933" y="1914"/>
                  </a:cubicBezTo>
                  <a:cubicBezTo>
                    <a:pt x="4042" y="1914"/>
                    <a:pt x="5154" y="1454"/>
                    <a:pt x="6074" y="618"/>
                  </a:cubicBezTo>
                  <a:cubicBezTo>
                    <a:pt x="6346" y="369"/>
                    <a:pt x="6090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80;p69"/>
            <p:cNvSpPr/>
            <p:nvPr/>
          </p:nvSpPr>
          <p:spPr>
            <a:xfrm>
              <a:off x="-3471010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280" y="0"/>
                  </a:moveTo>
                  <a:cubicBezTo>
                    <a:pt x="1544" y="0"/>
                    <a:pt x="0" y="5836"/>
                    <a:pt x="0" y="5836"/>
                  </a:cubicBezTo>
                  <a:lnTo>
                    <a:pt x="1765" y="7887"/>
                  </a:lnTo>
                  <a:cubicBezTo>
                    <a:pt x="4791" y="7007"/>
                    <a:pt x="8694" y="2029"/>
                    <a:pt x="5315" y="273"/>
                  </a:cubicBezTo>
                  <a:cubicBezTo>
                    <a:pt x="4953" y="84"/>
                    <a:pt x="4608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81;p69"/>
            <p:cNvSpPr/>
            <p:nvPr/>
          </p:nvSpPr>
          <p:spPr>
            <a:xfrm>
              <a:off x="-3459663" y="-150211"/>
              <a:ext cx="91105" cy="82647"/>
            </a:xfrm>
            <a:custGeom>
              <a:avLst/>
              <a:gdLst/>
              <a:ahLst/>
              <a:cxnLst/>
              <a:rect l="l" t="t" r="r" b="b"/>
              <a:pathLst>
                <a:path w="5203" h="4720" extrusionOk="0">
                  <a:moveTo>
                    <a:pt x="2560" y="0"/>
                  </a:moveTo>
                  <a:cubicBezTo>
                    <a:pt x="923" y="0"/>
                    <a:pt x="0" y="3492"/>
                    <a:pt x="0" y="3492"/>
                  </a:cubicBezTo>
                  <a:lnTo>
                    <a:pt x="1056" y="4719"/>
                  </a:lnTo>
                  <a:cubicBezTo>
                    <a:pt x="2866" y="4194"/>
                    <a:pt x="5203" y="1215"/>
                    <a:pt x="3180" y="163"/>
                  </a:cubicBezTo>
                  <a:cubicBezTo>
                    <a:pt x="2963" y="51"/>
                    <a:pt x="275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2;p69"/>
            <p:cNvSpPr/>
            <p:nvPr/>
          </p:nvSpPr>
          <p:spPr>
            <a:xfrm>
              <a:off x="-3989288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415" y="0"/>
                  </a:moveTo>
                  <a:cubicBezTo>
                    <a:pt x="4086" y="0"/>
                    <a:pt x="3741" y="84"/>
                    <a:pt x="3379" y="273"/>
                  </a:cubicBezTo>
                  <a:cubicBezTo>
                    <a:pt x="0" y="2029"/>
                    <a:pt x="3903" y="7007"/>
                    <a:pt x="6930" y="7887"/>
                  </a:cubicBezTo>
                  <a:lnTo>
                    <a:pt x="8694" y="5836"/>
                  </a:lnTo>
                  <a:cubicBezTo>
                    <a:pt x="8694" y="5836"/>
                    <a:pt x="7151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3;p69"/>
            <p:cNvSpPr/>
            <p:nvPr/>
          </p:nvSpPr>
          <p:spPr>
            <a:xfrm>
              <a:off x="-3939490" y="-150211"/>
              <a:ext cx="91122" cy="82647"/>
            </a:xfrm>
            <a:custGeom>
              <a:avLst/>
              <a:gdLst/>
              <a:ahLst/>
              <a:cxnLst/>
              <a:rect l="l" t="t" r="r" b="b"/>
              <a:pathLst>
                <a:path w="5204" h="4720" extrusionOk="0">
                  <a:moveTo>
                    <a:pt x="2643" y="0"/>
                  </a:moveTo>
                  <a:cubicBezTo>
                    <a:pt x="2447" y="0"/>
                    <a:pt x="2240" y="51"/>
                    <a:pt x="2023" y="163"/>
                  </a:cubicBezTo>
                  <a:cubicBezTo>
                    <a:pt x="1" y="1215"/>
                    <a:pt x="2337" y="4194"/>
                    <a:pt x="4147" y="4719"/>
                  </a:cubicBezTo>
                  <a:lnTo>
                    <a:pt x="5203" y="3492"/>
                  </a:lnTo>
                  <a:cubicBezTo>
                    <a:pt x="5203" y="3492"/>
                    <a:pt x="4280" y="0"/>
                    <a:pt x="2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4;p69"/>
            <p:cNvSpPr/>
            <p:nvPr/>
          </p:nvSpPr>
          <p:spPr>
            <a:xfrm>
              <a:off x="-3755460" y="1084647"/>
              <a:ext cx="192908" cy="75573"/>
            </a:xfrm>
            <a:custGeom>
              <a:avLst/>
              <a:gdLst/>
              <a:ahLst/>
              <a:cxnLst/>
              <a:rect l="l" t="t" r="r" b="b"/>
              <a:pathLst>
                <a:path w="11017" h="4316" extrusionOk="0">
                  <a:moveTo>
                    <a:pt x="5508" y="1"/>
                  </a:moveTo>
                  <a:cubicBezTo>
                    <a:pt x="2244" y="1"/>
                    <a:pt x="1" y="1418"/>
                    <a:pt x="1" y="1418"/>
                  </a:cubicBezTo>
                  <a:lnTo>
                    <a:pt x="635" y="4315"/>
                  </a:lnTo>
                  <a:lnTo>
                    <a:pt x="10597" y="4315"/>
                  </a:lnTo>
                  <a:lnTo>
                    <a:pt x="11017" y="1418"/>
                  </a:lnTo>
                  <a:cubicBezTo>
                    <a:pt x="9027" y="355"/>
                    <a:pt x="7140" y="1"/>
                    <a:pt x="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5;p69"/>
            <p:cNvSpPr/>
            <p:nvPr/>
          </p:nvSpPr>
          <p:spPr>
            <a:xfrm>
              <a:off x="-3441173" y="1094085"/>
              <a:ext cx="188040" cy="66135"/>
            </a:xfrm>
            <a:custGeom>
              <a:avLst/>
              <a:gdLst/>
              <a:ahLst/>
              <a:cxnLst/>
              <a:rect l="l" t="t" r="r" b="b"/>
              <a:pathLst>
                <a:path w="10739" h="3777" extrusionOk="0">
                  <a:moveTo>
                    <a:pt x="5620" y="1"/>
                  </a:moveTo>
                  <a:cubicBezTo>
                    <a:pt x="4029" y="1"/>
                    <a:pt x="2127" y="212"/>
                    <a:pt x="0" y="847"/>
                  </a:cubicBezTo>
                  <a:lnTo>
                    <a:pt x="61" y="3776"/>
                  </a:lnTo>
                  <a:lnTo>
                    <a:pt x="10604" y="3776"/>
                  </a:lnTo>
                  <a:lnTo>
                    <a:pt x="10739" y="847"/>
                  </a:lnTo>
                  <a:cubicBezTo>
                    <a:pt x="10739" y="847"/>
                    <a:pt x="8802" y="1"/>
                    <a:pt x="5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6;p69"/>
            <p:cNvSpPr/>
            <p:nvPr/>
          </p:nvSpPr>
          <p:spPr>
            <a:xfrm>
              <a:off x="-2660734" y="1102209"/>
              <a:ext cx="167693" cy="58011"/>
            </a:xfrm>
            <a:custGeom>
              <a:avLst/>
              <a:gdLst/>
              <a:ahLst/>
              <a:cxnLst/>
              <a:rect l="l" t="t" r="r" b="b"/>
              <a:pathLst>
                <a:path w="9577" h="3313" extrusionOk="0">
                  <a:moveTo>
                    <a:pt x="4892" y="1"/>
                  </a:moveTo>
                  <a:cubicBezTo>
                    <a:pt x="3473" y="1"/>
                    <a:pt x="1807" y="289"/>
                    <a:pt x="1" y="1155"/>
                  </a:cubicBezTo>
                  <a:lnTo>
                    <a:pt x="2" y="3312"/>
                  </a:lnTo>
                  <a:lnTo>
                    <a:pt x="8982" y="3312"/>
                  </a:lnTo>
                  <a:lnTo>
                    <a:pt x="9576" y="1155"/>
                  </a:lnTo>
                  <a:cubicBezTo>
                    <a:pt x="9576" y="1155"/>
                    <a:pt x="7729" y="1"/>
                    <a:pt x="4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7;p69"/>
            <p:cNvSpPr/>
            <p:nvPr/>
          </p:nvSpPr>
          <p:spPr>
            <a:xfrm>
              <a:off x="-2462451" y="1092386"/>
              <a:ext cx="208264" cy="67834"/>
            </a:xfrm>
            <a:custGeom>
              <a:avLst/>
              <a:gdLst/>
              <a:ahLst/>
              <a:cxnLst/>
              <a:rect l="l" t="t" r="r" b="b"/>
              <a:pathLst>
                <a:path w="11894" h="3874" extrusionOk="0">
                  <a:moveTo>
                    <a:pt x="6980" y="1"/>
                  </a:moveTo>
                  <a:cubicBezTo>
                    <a:pt x="4888" y="1"/>
                    <a:pt x="2384" y="307"/>
                    <a:pt x="1" y="1370"/>
                  </a:cubicBezTo>
                  <a:lnTo>
                    <a:pt x="1368" y="3873"/>
                  </a:lnTo>
                  <a:lnTo>
                    <a:pt x="11715" y="3873"/>
                  </a:lnTo>
                  <a:lnTo>
                    <a:pt x="11894" y="562"/>
                  </a:lnTo>
                  <a:cubicBezTo>
                    <a:pt x="11894" y="562"/>
                    <a:pt x="9815" y="1"/>
                    <a:pt x="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8;p69"/>
            <p:cNvSpPr/>
            <p:nvPr/>
          </p:nvSpPr>
          <p:spPr>
            <a:xfrm>
              <a:off x="-3509829" y="286489"/>
              <a:ext cx="163316" cy="27228"/>
            </a:xfrm>
            <a:custGeom>
              <a:avLst/>
              <a:gdLst/>
              <a:ahLst/>
              <a:cxnLst/>
              <a:rect l="l" t="t" r="r" b="b"/>
              <a:pathLst>
                <a:path w="9327" h="1555" extrusionOk="0">
                  <a:moveTo>
                    <a:pt x="8788" y="1"/>
                  </a:moveTo>
                  <a:cubicBezTo>
                    <a:pt x="8774" y="1"/>
                    <a:pt x="8760" y="1"/>
                    <a:pt x="8746" y="3"/>
                  </a:cubicBezTo>
                  <a:lnTo>
                    <a:pt x="434" y="868"/>
                  </a:lnTo>
                  <a:cubicBezTo>
                    <a:pt x="1" y="914"/>
                    <a:pt x="128" y="1555"/>
                    <a:pt x="540" y="1555"/>
                  </a:cubicBezTo>
                  <a:cubicBezTo>
                    <a:pt x="554" y="1555"/>
                    <a:pt x="568" y="1554"/>
                    <a:pt x="583" y="1553"/>
                  </a:cubicBezTo>
                  <a:lnTo>
                    <a:pt x="583" y="1551"/>
                  </a:lnTo>
                  <a:cubicBezTo>
                    <a:pt x="3353" y="1263"/>
                    <a:pt x="6123" y="974"/>
                    <a:pt x="8893" y="686"/>
                  </a:cubicBezTo>
                  <a:cubicBezTo>
                    <a:pt x="9326" y="642"/>
                    <a:pt x="9199" y="1"/>
                    <a:pt x="8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89;p69"/>
            <p:cNvSpPr/>
            <p:nvPr/>
          </p:nvSpPr>
          <p:spPr>
            <a:xfrm>
              <a:off x="-3498535" y="345357"/>
              <a:ext cx="187795" cy="21782"/>
            </a:xfrm>
            <a:custGeom>
              <a:avLst/>
              <a:gdLst/>
              <a:ahLst/>
              <a:cxnLst/>
              <a:rect l="l" t="t" r="r" b="b"/>
              <a:pathLst>
                <a:path w="10725" h="1244" extrusionOk="0">
                  <a:moveTo>
                    <a:pt x="459" y="0"/>
                  </a:moveTo>
                  <a:cubicBezTo>
                    <a:pt x="30" y="0"/>
                    <a:pt x="0" y="674"/>
                    <a:pt x="443" y="700"/>
                  </a:cubicBezTo>
                  <a:lnTo>
                    <a:pt x="10243" y="1243"/>
                  </a:lnTo>
                  <a:cubicBezTo>
                    <a:pt x="10251" y="1243"/>
                    <a:pt x="10259" y="1243"/>
                    <a:pt x="10267" y="1243"/>
                  </a:cubicBezTo>
                  <a:cubicBezTo>
                    <a:pt x="10695" y="1243"/>
                    <a:pt x="10724" y="568"/>
                    <a:pt x="10282" y="545"/>
                  </a:cubicBezTo>
                  <a:cubicBezTo>
                    <a:pt x="7015" y="363"/>
                    <a:pt x="3749" y="183"/>
                    <a:pt x="482" y="1"/>
                  </a:cubicBezTo>
                  <a:cubicBezTo>
                    <a:pt x="474" y="0"/>
                    <a:pt x="467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90;p69"/>
            <p:cNvSpPr/>
            <p:nvPr/>
          </p:nvSpPr>
          <p:spPr>
            <a:xfrm>
              <a:off x="-3501827" y="386628"/>
              <a:ext cx="188215" cy="50586"/>
            </a:xfrm>
            <a:custGeom>
              <a:avLst/>
              <a:gdLst/>
              <a:ahLst/>
              <a:cxnLst/>
              <a:rect l="l" t="t" r="r" b="b"/>
              <a:pathLst>
                <a:path w="10749" h="2889" extrusionOk="0">
                  <a:moveTo>
                    <a:pt x="545" y="0"/>
                  </a:moveTo>
                  <a:cubicBezTo>
                    <a:pt x="168" y="0"/>
                    <a:pt x="1" y="580"/>
                    <a:pt x="409" y="672"/>
                  </a:cubicBezTo>
                  <a:cubicBezTo>
                    <a:pt x="3645" y="1409"/>
                    <a:pt x="6881" y="2144"/>
                    <a:pt x="10117" y="2879"/>
                  </a:cubicBezTo>
                  <a:cubicBezTo>
                    <a:pt x="10148" y="2885"/>
                    <a:pt x="10177" y="2889"/>
                    <a:pt x="10205" y="2889"/>
                  </a:cubicBezTo>
                  <a:cubicBezTo>
                    <a:pt x="10582" y="2889"/>
                    <a:pt x="10749" y="2309"/>
                    <a:pt x="10340" y="2216"/>
                  </a:cubicBezTo>
                  <a:cubicBezTo>
                    <a:pt x="7104" y="1480"/>
                    <a:pt x="3868" y="745"/>
                    <a:pt x="632" y="10"/>
                  </a:cubicBezTo>
                  <a:cubicBezTo>
                    <a:pt x="602" y="3"/>
                    <a:pt x="57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91;p69"/>
            <p:cNvSpPr/>
            <p:nvPr/>
          </p:nvSpPr>
          <p:spPr>
            <a:xfrm>
              <a:off x="-4000179" y="251329"/>
              <a:ext cx="161285" cy="43092"/>
            </a:xfrm>
            <a:custGeom>
              <a:avLst/>
              <a:gdLst/>
              <a:ahLst/>
              <a:cxnLst/>
              <a:rect l="l" t="t" r="r" b="b"/>
              <a:pathLst>
                <a:path w="9211" h="2461" extrusionOk="0">
                  <a:moveTo>
                    <a:pt x="551" y="0"/>
                  </a:moveTo>
                  <a:cubicBezTo>
                    <a:pt x="171" y="0"/>
                    <a:pt x="1" y="584"/>
                    <a:pt x="412" y="672"/>
                  </a:cubicBezTo>
                  <a:cubicBezTo>
                    <a:pt x="3134" y="1265"/>
                    <a:pt x="5856" y="1858"/>
                    <a:pt x="8578" y="2451"/>
                  </a:cubicBezTo>
                  <a:cubicBezTo>
                    <a:pt x="8607" y="2458"/>
                    <a:pt x="8635" y="2460"/>
                    <a:pt x="8662" y="2460"/>
                  </a:cubicBezTo>
                  <a:cubicBezTo>
                    <a:pt x="9040" y="2460"/>
                    <a:pt x="9210" y="1877"/>
                    <a:pt x="8800" y="1788"/>
                  </a:cubicBezTo>
                  <a:cubicBezTo>
                    <a:pt x="6079" y="1195"/>
                    <a:pt x="3357" y="602"/>
                    <a:pt x="635" y="10"/>
                  </a:cubicBezTo>
                  <a:cubicBezTo>
                    <a:pt x="606" y="3"/>
                    <a:pt x="578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2;p69"/>
            <p:cNvSpPr/>
            <p:nvPr/>
          </p:nvSpPr>
          <p:spPr>
            <a:xfrm>
              <a:off x="-4043009" y="315205"/>
              <a:ext cx="187795" cy="21765"/>
            </a:xfrm>
            <a:custGeom>
              <a:avLst/>
              <a:gdLst/>
              <a:ahLst/>
              <a:cxnLst/>
              <a:rect l="l" t="t" r="r" b="b"/>
              <a:pathLst>
                <a:path w="10725" h="1243" extrusionOk="0">
                  <a:moveTo>
                    <a:pt x="458" y="1"/>
                  </a:moveTo>
                  <a:cubicBezTo>
                    <a:pt x="30" y="1"/>
                    <a:pt x="0" y="675"/>
                    <a:pt x="443" y="699"/>
                  </a:cubicBezTo>
                  <a:cubicBezTo>
                    <a:pt x="3709" y="880"/>
                    <a:pt x="6976" y="1061"/>
                    <a:pt x="10243" y="1242"/>
                  </a:cubicBezTo>
                  <a:cubicBezTo>
                    <a:pt x="10251" y="1243"/>
                    <a:pt x="10258" y="1243"/>
                    <a:pt x="10266" y="1243"/>
                  </a:cubicBezTo>
                  <a:cubicBezTo>
                    <a:pt x="10695" y="1243"/>
                    <a:pt x="10725" y="568"/>
                    <a:pt x="10282" y="544"/>
                  </a:cubicBezTo>
                  <a:cubicBezTo>
                    <a:pt x="7015" y="363"/>
                    <a:pt x="3748" y="182"/>
                    <a:pt x="482" y="2"/>
                  </a:cubicBezTo>
                  <a:cubicBezTo>
                    <a:pt x="474" y="1"/>
                    <a:pt x="466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3;p69"/>
            <p:cNvSpPr/>
            <p:nvPr/>
          </p:nvSpPr>
          <p:spPr>
            <a:xfrm>
              <a:off x="-4047667" y="365896"/>
              <a:ext cx="190929" cy="31676"/>
            </a:xfrm>
            <a:custGeom>
              <a:avLst/>
              <a:gdLst/>
              <a:ahLst/>
              <a:cxnLst/>
              <a:rect l="l" t="t" r="r" b="b"/>
              <a:pathLst>
                <a:path w="10904" h="1809" extrusionOk="0">
                  <a:moveTo>
                    <a:pt x="10371" y="1"/>
                  </a:moveTo>
                  <a:cubicBezTo>
                    <a:pt x="10356" y="1"/>
                    <a:pt x="10340" y="2"/>
                    <a:pt x="10324" y="4"/>
                  </a:cubicBezTo>
                  <a:cubicBezTo>
                    <a:pt x="7026" y="376"/>
                    <a:pt x="3728" y="750"/>
                    <a:pt x="431" y="1123"/>
                  </a:cubicBezTo>
                  <a:cubicBezTo>
                    <a:pt x="0" y="1172"/>
                    <a:pt x="126" y="1809"/>
                    <a:pt x="534" y="1809"/>
                  </a:cubicBezTo>
                  <a:cubicBezTo>
                    <a:pt x="549" y="1809"/>
                    <a:pt x="564" y="1808"/>
                    <a:pt x="580" y="1806"/>
                  </a:cubicBezTo>
                  <a:cubicBezTo>
                    <a:pt x="3877" y="1433"/>
                    <a:pt x="7175" y="1060"/>
                    <a:pt x="10473" y="686"/>
                  </a:cubicBezTo>
                  <a:cubicBezTo>
                    <a:pt x="10903" y="638"/>
                    <a:pt x="10778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408;p44"/>
          <p:cNvGrpSpPr/>
          <p:nvPr/>
        </p:nvGrpSpPr>
        <p:grpSpPr>
          <a:xfrm>
            <a:off x="276164" y="721970"/>
            <a:ext cx="678754" cy="678711"/>
            <a:chOff x="4757575" y="1551050"/>
            <a:chExt cx="435350" cy="435350"/>
          </a:xfrm>
        </p:grpSpPr>
        <p:sp>
          <p:nvSpPr>
            <p:cNvPr id="104" name="Google Shape;409;p44"/>
            <p:cNvSpPr/>
            <p:nvPr/>
          </p:nvSpPr>
          <p:spPr>
            <a:xfrm>
              <a:off x="4757575" y="1551050"/>
              <a:ext cx="435350" cy="435350"/>
            </a:xfrm>
            <a:custGeom>
              <a:avLst/>
              <a:gdLst/>
              <a:ahLst/>
              <a:cxnLst/>
              <a:rect l="l" t="t" r="r" b="b"/>
              <a:pathLst>
                <a:path w="17414" h="17414" extrusionOk="0">
                  <a:moveTo>
                    <a:pt x="7021" y="1"/>
                  </a:moveTo>
                  <a:cubicBezTo>
                    <a:pt x="5753" y="1"/>
                    <a:pt x="4775" y="562"/>
                    <a:pt x="4775" y="562"/>
                  </a:cubicBezTo>
                  <a:lnTo>
                    <a:pt x="5337" y="1124"/>
                  </a:lnTo>
                  <a:cubicBezTo>
                    <a:pt x="4732" y="1285"/>
                    <a:pt x="4388" y="1382"/>
                    <a:pt x="3726" y="1730"/>
                  </a:cubicBezTo>
                  <a:cubicBezTo>
                    <a:pt x="1393" y="2952"/>
                    <a:pt x="281" y="5618"/>
                    <a:pt x="281" y="5618"/>
                  </a:cubicBezTo>
                  <a:lnTo>
                    <a:pt x="1404" y="5618"/>
                  </a:lnTo>
                  <a:cubicBezTo>
                    <a:pt x="0" y="7865"/>
                    <a:pt x="0" y="10954"/>
                    <a:pt x="0" y="10954"/>
                  </a:cubicBezTo>
                  <a:lnTo>
                    <a:pt x="842" y="10674"/>
                  </a:lnTo>
                  <a:cubicBezTo>
                    <a:pt x="842" y="10674"/>
                    <a:pt x="842" y="13202"/>
                    <a:pt x="1966" y="14886"/>
                  </a:cubicBezTo>
                  <a:lnTo>
                    <a:pt x="2809" y="14324"/>
                  </a:lnTo>
                  <a:cubicBezTo>
                    <a:pt x="2809" y="14324"/>
                    <a:pt x="3651" y="15729"/>
                    <a:pt x="5055" y="16571"/>
                  </a:cubicBezTo>
                  <a:lnTo>
                    <a:pt x="5617" y="16010"/>
                  </a:lnTo>
                  <a:cubicBezTo>
                    <a:pt x="5617" y="16010"/>
                    <a:pt x="7021" y="17133"/>
                    <a:pt x="8707" y="17413"/>
                  </a:cubicBezTo>
                  <a:cubicBezTo>
                    <a:pt x="10392" y="17133"/>
                    <a:pt x="11796" y="16010"/>
                    <a:pt x="11796" y="16010"/>
                  </a:cubicBezTo>
                  <a:lnTo>
                    <a:pt x="12358" y="16571"/>
                  </a:lnTo>
                  <a:cubicBezTo>
                    <a:pt x="13762" y="15728"/>
                    <a:pt x="14604" y="14324"/>
                    <a:pt x="14604" y="14324"/>
                  </a:cubicBezTo>
                  <a:lnTo>
                    <a:pt x="15447" y="14886"/>
                  </a:lnTo>
                  <a:cubicBezTo>
                    <a:pt x="16571" y="13200"/>
                    <a:pt x="16571" y="10673"/>
                    <a:pt x="16571" y="10673"/>
                  </a:cubicBezTo>
                  <a:lnTo>
                    <a:pt x="17413" y="10954"/>
                  </a:lnTo>
                  <a:cubicBezTo>
                    <a:pt x="17413" y="10954"/>
                    <a:pt x="17413" y="7865"/>
                    <a:pt x="16009" y="5618"/>
                  </a:cubicBezTo>
                  <a:lnTo>
                    <a:pt x="17133" y="5618"/>
                  </a:lnTo>
                  <a:cubicBezTo>
                    <a:pt x="17133" y="5618"/>
                    <a:pt x="16020" y="2950"/>
                    <a:pt x="13688" y="1729"/>
                  </a:cubicBezTo>
                  <a:cubicBezTo>
                    <a:pt x="13025" y="1382"/>
                    <a:pt x="12681" y="1285"/>
                    <a:pt x="12076" y="1124"/>
                  </a:cubicBezTo>
                  <a:lnTo>
                    <a:pt x="12638" y="562"/>
                  </a:lnTo>
                  <a:cubicBezTo>
                    <a:pt x="12638" y="562"/>
                    <a:pt x="11662" y="1"/>
                    <a:pt x="10392" y="1"/>
                  </a:cubicBezTo>
                  <a:cubicBezTo>
                    <a:pt x="9730" y="1"/>
                    <a:pt x="9263" y="195"/>
                    <a:pt x="8992" y="356"/>
                  </a:cubicBezTo>
                  <a:cubicBezTo>
                    <a:pt x="8905" y="407"/>
                    <a:pt x="8807" y="434"/>
                    <a:pt x="8707" y="434"/>
                  </a:cubicBezTo>
                  <a:cubicBezTo>
                    <a:pt x="8606" y="434"/>
                    <a:pt x="8508" y="407"/>
                    <a:pt x="8421" y="356"/>
                  </a:cubicBezTo>
                  <a:cubicBezTo>
                    <a:pt x="8150" y="195"/>
                    <a:pt x="7682" y="1"/>
                    <a:pt x="7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10;p44"/>
            <p:cNvSpPr/>
            <p:nvPr/>
          </p:nvSpPr>
          <p:spPr>
            <a:xfrm>
              <a:off x="5030525" y="1593175"/>
              <a:ext cx="107550" cy="107200"/>
            </a:xfrm>
            <a:custGeom>
              <a:avLst/>
              <a:gdLst/>
              <a:ahLst/>
              <a:cxnLst/>
              <a:rect l="l" t="t" r="r" b="b"/>
              <a:pathLst>
                <a:path w="4302" h="4288" extrusionOk="0">
                  <a:moveTo>
                    <a:pt x="3231" y="1"/>
                  </a:moveTo>
                  <a:cubicBezTo>
                    <a:pt x="3167" y="1"/>
                    <a:pt x="3101" y="7"/>
                    <a:pt x="3035" y="20"/>
                  </a:cubicBezTo>
                  <a:cubicBezTo>
                    <a:pt x="2326" y="158"/>
                    <a:pt x="1038" y="740"/>
                    <a:pt x="1" y="1563"/>
                  </a:cubicBezTo>
                  <a:lnTo>
                    <a:pt x="2707" y="4287"/>
                  </a:lnTo>
                  <a:cubicBezTo>
                    <a:pt x="3549" y="3419"/>
                    <a:pt x="4165" y="1943"/>
                    <a:pt x="4244" y="1106"/>
                  </a:cubicBezTo>
                  <a:cubicBezTo>
                    <a:pt x="4302" y="499"/>
                    <a:pt x="3814" y="1"/>
                    <a:pt x="3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11;p44"/>
            <p:cNvSpPr/>
            <p:nvPr/>
          </p:nvSpPr>
          <p:spPr>
            <a:xfrm>
              <a:off x="5048875" y="1611625"/>
              <a:ext cx="78600" cy="84525"/>
            </a:xfrm>
            <a:custGeom>
              <a:avLst/>
              <a:gdLst/>
              <a:ahLst/>
              <a:cxnLst/>
              <a:rect l="l" t="t" r="r" b="b"/>
              <a:pathLst>
                <a:path w="3144" h="3381" extrusionOk="0">
                  <a:moveTo>
                    <a:pt x="2532" y="0"/>
                  </a:moveTo>
                  <a:cubicBezTo>
                    <a:pt x="2518" y="0"/>
                    <a:pt x="2505" y="1"/>
                    <a:pt x="2491" y="2"/>
                  </a:cubicBezTo>
                  <a:cubicBezTo>
                    <a:pt x="2137" y="37"/>
                    <a:pt x="863" y="905"/>
                    <a:pt x="1" y="1564"/>
                  </a:cubicBezTo>
                  <a:lnTo>
                    <a:pt x="1804" y="3381"/>
                  </a:lnTo>
                  <a:cubicBezTo>
                    <a:pt x="2327" y="2611"/>
                    <a:pt x="2853" y="1650"/>
                    <a:pt x="2991" y="1126"/>
                  </a:cubicBezTo>
                  <a:cubicBezTo>
                    <a:pt x="3144" y="542"/>
                    <a:pt x="2913" y="0"/>
                    <a:pt x="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12;p44"/>
            <p:cNvSpPr/>
            <p:nvPr/>
          </p:nvSpPr>
          <p:spPr>
            <a:xfrm>
              <a:off x="4812425" y="1593175"/>
              <a:ext cx="107525" cy="107200"/>
            </a:xfrm>
            <a:custGeom>
              <a:avLst/>
              <a:gdLst/>
              <a:ahLst/>
              <a:cxnLst/>
              <a:rect l="l" t="t" r="r" b="b"/>
              <a:pathLst>
                <a:path w="4301" h="4288" extrusionOk="0">
                  <a:moveTo>
                    <a:pt x="1071" y="1"/>
                  </a:moveTo>
                  <a:cubicBezTo>
                    <a:pt x="488" y="1"/>
                    <a:pt x="1" y="499"/>
                    <a:pt x="59" y="1106"/>
                  </a:cubicBezTo>
                  <a:cubicBezTo>
                    <a:pt x="138" y="1943"/>
                    <a:pt x="752" y="3419"/>
                    <a:pt x="1596" y="4287"/>
                  </a:cubicBezTo>
                  <a:lnTo>
                    <a:pt x="4301" y="1563"/>
                  </a:lnTo>
                  <a:cubicBezTo>
                    <a:pt x="3264" y="740"/>
                    <a:pt x="1975" y="158"/>
                    <a:pt x="1268" y="20"/>
                  </a:cubicBezTo>
                  <a:cubicBezTo>
                    <a:pt x="1201" y="7"/>
                    <a:pt x="1135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13;p44"/>
            <p:cNvSpPr/>
            <p:nvPr/>
          </p:nvSpPr>
          <p:spPr>
            <a:xfrm>
              <a:off x="4823025" y="1611625"/>
              <a:ext cx="78650" cy="84525"/>
            </a:xfrm>
            <a:custGeom>
              <a:avLst/>
              <a:gdLst/>
              <a:ahLst/>
              <a:cxnLst/>
              <a:rect l="l" t="t" r="r" b="b"/>
              <a:pathLst>
                <a:path w="3146" h="3381" extrusionOk="0">
                  <a:moveTo>
                    <a:pt x="613" y="0"/>
                  </a:moveTo>
                  <a:cubicBezTo>
                    <a:pt x="231" y="0"/>
                    <a:pt x="1" y="542"/>
                    <a:pt x="154" y="1126"/>
                  </a:cubicBezTo>
                  <a:cubicBezTo>
                    <a:pt x="292" y="1650"/>
                    <a:pt x="817" y="2611"/>
                    <a:pt x="1340" y="3381"/>
                  </a:cubicBezTo>
                  <a:lnTo>
                    <a:pt x="3145" y="1564"/>
                  </a:lnTo>
                  <a:cubicBezTo>
                    <a:pt x="2282" y="905"/>
                    <a:pt x="1008" y="37"/>
                    <a:pt x="654" y="2"/>
                  </a:cubicBezTo>
                  <a:cubicBezTo>
                    <a:pt x="640" y="1"/>
                    <a:pt x="626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14;p44"/>
            <p:cNvSpPr/>
            <p:nvPr/>
          </p:nvSpPr>
          <p:spPr>
            <a:xfrm>
              <a:off x="4813750" y="1628400"/>
              <a:ext cx="322975" cy="294800"/>
            </a:xfrm>
            <a:custGeom>
              <a:avLst/>
              <a:gdLst/>
              <a:ahLst/>
              <a:cxnLst/>
              <a:rect l="l" t="t" r="r" b="b"/>
              <a:pathLst>
                <a:path w="12919" h="11792" extrusionOk="0">
                  <a:moveTo>
                    <a:pt x="4006" y="0"/>
                  </a:moveTo>
                  <a:cubicBezTo>
                    <a:pt x="3667" y="0"/>
                    <a:pt x="3347" y="77"/>
                    <a:pt x="3090" y="278"/>
                  </a:cubicBezTo>
                  <a:cubicBezTo>
                    <a:pt x="562" y="2243"/>
                    <a:pt x="1" y="7860"/>
                    <a:pt x="281" y="8984"/>
                  </a:cubicBezTo>
                  <a:cubicBezTo>
                    <a:pt x="486" y="9801"/>
                    <a:pt x="2247" y="11230"/>
                    <a:pt x="4214" y="11792"/>
                  </a:cubicBezTo>
                  <a:lnTo>
                    <a:pt x="8707" y="11792"/>
                  </a:lnTo>
                  <a:cubicBezTo>
                    <a:pt x="10673" y="11230"/>
                    <a:pt x="12434" y="9801"/>
                    <a:pt x="12638" y="8984"/>
                  </a:cubicBezTo>
                  <a:cubicBezTo>
                    <a:pt x="12919" y="7860"/>
                    <a:pt x="12357" y="2243"/>
                    <a:pt x="9829" y="278"/>
                  </a:cubicBezTo>
                  <a:lnTo>
                    <a:pt x="9831" y="278"/>
                  </a:lnTo>
                  <a:cubicBezTo>
                    <a:pt x="9573" y="77"/>
                    <a:pt x="9253" y="0"/>
                    <a:pt x="8914" y="0"/>
                  </a:cubicBezTo>
                  <a:cubicBezTo>
                    <a:pt x="7793" y="0"/>
                    <a:pt x="6460" y="839"/>
                    <a:pt x="6460" y="839"/>
                  </a:cubicBezTo>
                  <a:cubicBezTo>
                    <a:pt x="6460" y="839"/>
                    <a:pt x="5127" y="0"/>
                    <a:pt x="4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15;p44"/>
            <p:cNvSpPr/>
            <p:nvPr/>
          </p:nvSpPr>
          <p:spPr>
            <a:xfrm>
              <a:off x="4818600" y="1813200"/>
              <a:ext cx="313325" cy="110000"/>
            </a:xfrm>
            <a:custGeom>
              <a:avLst/>
              <a:gdLst/>
              <a:ahLst/>
              <a:cxnLst/>
              <a:rect l="l" t="t" r="r" b="b"/>
              <a:pathLst>
                <a:path w="12533" h="4400" extrusionOk="0">
                  <a:moveTo>
                    <a:pt x="55" y="1"/>
                  </a:moveTo>
                  <a:cubicBezTo>
                    <a:pt x="0" y="731"/>
                    <a:pt x="16" y="1307"/>
                    <a:pt x="88" y="1592"/>
                  </a:cubicBezTo>
                  <a:cubicBezTo>
                    <a:pt x="292" y="2409"/>
                    <a:pt x="2054" y="3838"/>
                    <a:pt x="4020" y="4400"/>
                  </a:cubicBezTo>
                  <a:lnTo>
                    <a:pt x="8513" y="4400"/>
                  </a:lnTo>
                  <a:cubicBezTo>
                    <a:pt x="10479" y="3838"/>
                    <a:pt x="12241" y="2409"/>
                    <a:pt x="12444" y="1592"/>
                  </a:cubicBezTo>
                  <a:cubicBezTo>
                    <a:pt x="12516" y="1307"/>
                    <a:pt x="12532" y="731"/>
                    <a:pt x="12477" y="1"/>
                  </a:cubicBezTo>
                  <a:lnTo>
                    <a:pt x="12477" y="1"/>
                  </a:lnTo>
                  <a:cubicBezTo>
                    <a:pt x="12470" y="62"/>
                    <a:pt x="12458" y="123"/>
                    <a:pt x="12444" y="184"/>
                  </a:cubicBezTo>
                  <a:cubicBezTo>
                    <a:pt x="12241" y="1001"/>
                    <a:pt x="10479" y="2430"/>
                    <a:pt x="8513" y="2992"/>
                  </a:cubicBezTo>
                  <a:lnTo>
                    <a:pt x="4020" y="2992"/>
                  </a:lnTo>
                  <a:cubicBezTo>
                    <a:pt x="2054" y="2430"/>
                    <a:pt x="292" y="1001"/>
                    <a:pt x="88" y="184"/>
                  </a:cubicBezTo>
                  <a:cubicBezTo>
                    <a:pt x="73" y="124"/>
                    <a:pt x="63" y="62"/>
                    <a:pt x="55" y="1"/>
                  </a:cubicBezTo>
                  <a:close/>
                </a:path>
              </a:pathLst>
            </a:custGeom>
            <a:solidFill>
              <a:srgbClr val="F5E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16;p44"/>
            <p:cNvSpPr/>
            <p:nvPr/>
          </p:nvSpPr>
          <p:spPr>
            <a:xfrm>
              <a:off x="4916975" y="1902125"/>
              <a:ext cx="116525" cy="49175"/>
            </a:xfrm>
            <a:custGeom>
              <a:avLst/>
              <a:gdLst/>
              <a:ahLst/>
              <a:cxnLst/>
              <a:rect l="l" t="t" r="r" b="b"/>
              <a:pathLst>
                <a:path w="4661" h="1967" extrusionOk="0">
                  <a:moveTo>
                    <a:pt x="2332" y="1"/>
                  </a:moveTo>
                  <a:lnTo>
                    <a:pt x="0" y="387"/>
                  </a:lnTo>
                  <a:cubicBezTo>
                    <a:pt x="150" y="1298"/>
                    <a:pt x="937" y="1967"/>
                    <a:pt x="1859" y="1967"/>
                  </a:cubicBezTo>
                  <a:lnTo>
                    <a:pt x="2802" y="1967"/>
                  </a:lnTo>
                  <a:cubicBezTo>
                    <a:pt x="3721" y="1967"/>
                    <a:pt x="4506" y="1304"/>
                    <a:pt x="4661" y="398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EDD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17;p44"/>
            <p:cNvSpPr/>
            <p:nvPr/>
          </p:nvSpPr>
          <p:spPr>
            <a:xfrm>
              <a:off x="4890975" y="1845950"/>
              <a:ext cx="168550" cy="70250"/>
            </a:xfrm>
            <a:custGeom>
              <a:avLst/>
              <a:gdLst/>
              <a:ahLst/>
              <a:cxnLst/>
              <a:rect l="l" t="t" r="r" b="b"/>
              <a:pathLst>
                <a:path w="6742" h="2810" extrusionOk="0">
                  <a:moveTo>
                    <a:pt x="1826" y="0"/>
                  </a:moveTo>
                  <a:cubicBezTo>
                    <a:pt x="818" y="0"/>
                    <a:pt x="1" y="629"/>
                    <a:pt x="1" y="1406"/>
                  </a:cubicBezTo>
                  <a:cubicBezTo>
                    <a:pt x="1" y="2181"/>
                    <a:pt x="818" y="2810"/>
                    <a:pt x="1826" y="2810"/>
                  </a:cubicBezTo>
                  <a:cubicBezTo>
                    <a:pt x="2478" y="2810"/>
                    <a:pt x="3048" y="2546"/>
                    <a:pt x="3371" y="2151"/>
                  </a:cubicBezTo>
                  <a:cubicBezTo>
                    <a:pt x="3694" y="2546"/>
                    <a:pt x="4264" y="2810"/>
                    <a:pt x="4915" y="2810"/>
                  </a:cubicBezTo>
                  <a:cubicBezTo>
                    <a:pt x="5923" y="2810"/>
                    <a:pt x="6742" y="2181"/>
                    <a:pt x="6742" y="1406"/>
                  </a:cubicBezTo>
                  <a:cubicBezTo>
                    <a:pt x="6742" y="629"/>
                    <a:pt x="5925" y="0"/>
                    <a:pt x="4915" y="0"/>
                  </a:cubicBezTo>
                  <a:cubicBezTo>
                    <a:pt x="4264" y="0"/>
                    <a:pt x="3694" y="264"/>
                    <a:pt x="3371" y="659"/>
                  </a:cubicBezTo>
                  <a:cubicBezTo>
                    <a:pt x="3048" y="264"/>
                    <a:pt x="2478" y="0"/>
                    <a:pt x="1826" y="0"/>
                  </a:cubicBezTo>
                  <a:close/>
                </a:path>
              </a:pathLst>
            </a:custGeom>
            <a:solidFill>
              <a:srgbClr val="F5E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18;p44"/>
            <p:cNvSpPr/>
            <p:nvPr/>
          </p:nvSpPr>
          <p:spPr>
            <a:xfrm>
              <a:off x="4885675" y="1861650"/>
              <a:ext cx="179025" cy="61350"/>
            </a:xfrm>
            <a:custGeom>
              <a:avLst/>
              <a:gdLst/>
              <a:ahLst/>
              <a:cxnLst/>
              <a:rect l="l" t="t" r="r" b="b"/>
              <a:pathLst>
                <a:path w="7161" h="2454" extrusionOk="0">
                  <a:moveTo>
                    <a:pt x="285" y="1"/>
                  </a:moveTo>
                  <a:cubicBezTo>
                    <a:pt x="128" y="1"/>
                    <a:pt x="1" y="130"/>
                    <a:pt x="4" y="287"/>
                  </a:cubicBezTo>
                  <a:cubicBezTo>
                    <a:pt x="4" y="1481"/>
                    <a:pt x="968" y="2453"/>
                    <a:pt x="2154" y="2453"/>
                  </a:cubicBezTo>
                  <a:cubicBezTo>
                    <a:pt x="2155" y="2453"/>
                    <a:pt x="2157" y="2453"/>
                    <a:pt x="2159" y="2453"/>
                  </a:cubicBezTo>
                  <a:cubicBezTo>
                    <a:pt x="2644" y="2453"/>
                    <a:pt x="3114" y="2287"/>
                    <a:pt x="3491" y="1983"/>
                  </a:cubicBezTo>
                  <a:cubicBezTo>
                    <a:pt x="3517" y="1961"/>
                    <a:pt x="3550" y="1950"/>
                    <a:pt x="3583" y="1950"/>
                  </a:cubicBezTo>
                  <a:cubicBezTo>
                    <a:pt x="3616" y="1950"/>
                    <a:pt x="3649" y="1961"/>
                    <a:pt x="3676" y="1983"/>
                  </a:cubicBezTo>
                  <a:cubicBezTo>
                    <a:pt x="4053" y="2287"/>
                    <a:pt x="4522" y="2453"/>
                    <a:pt x="5006" y="2453"/>
                  </a:cubicBezTo>
                  <a:cubicBezTo>
                    <a:pt x="5008" y="2453"/>
                    <a:pt x="5010" y="2453"/>
                    <a:pt x="5012" y="2453"/>
                  </a:cubicBezTo>
                  <a:cubicBezTo>
                    <a:pt x="6197" y="2453"/>
                    <a:pt x="7161" y="1481"/>
                    <a:pt x="7161" y="287"/>
                  </a:cubicBezTo>
                  <a:cubicBezTo>
                    <a:pt x="7161" y="133"/>
                    <a:pt x="7035" y="7"/>
                    <a:pt x="6881" y="7"/>
                  </a:cubicBezTo>
                  <a:cubicBezTo>
                    <a:pt x="6726" y="7"/>
                    <a:pt x="6600" y="133"/>
                    <a:pt x="6600" y="287"/>
                  </a:cubicBezTo>
                  <a:cubicBezTo>
                    <a:pt x="6600" y="1172"/>
                    <a:pt x="5888" y="1891"/>
                    <a:pt x="5012" y="1891"/>
                  </a:cubicBezTo>
                  <a:cubicBezTo>
                    <a:pt x="5010" y="1891"/>
                    <a:pt x="5008" y="1891"/>
                    <a:pt x="5006" y="1891"/>
                  </a:cubicBezTo>
                  <a:cubicBezTo>
                    <a:pt x="4650" y="1891"/>
                    <a:pt x="4304" y="1769"/>
                    <a:pt x="4026" y="1544"/>
                  </a:cubicBezTo>
                  <a:cubicBezTo>
                    <a:pt x="3897" y="1440"/>
                    <a:pt x="3740" y="1388"/>
                    <a:pt x="3583" y="1388"/>
                  </a:cubicBezTo>
                  <a:cubicBezTo>
                    <a:pt x="3426" y="1388"/>
                    <a:pt x="3268" y="1440"/>
                    <a:pt x="3139" y="1544"/>
                  </a:cubicBezTo>
                  <a:cubicBezTo>
                    <a:pt x="2861" y="1769"/>
                    <a:pt x="2517" y="1891"/>
                    <a:pt x="2159" y="1891"/>
                  </a:cubicBezTo>
                  <a:cubicBezTo>
                    <a:pt x="2157" y="1891"/>
                    <a:pt x="2155" y="1891"/>
                    <a:pt x="2154" y="1891"/>
                  </a:cubicBezTo>
                  <a:cubicBezTo>
                    <a:pt x="1279" y="1891"/>
                    <a:pt x="566" y="1172"/>
                    <a:pt x="566" y="287"/>
                  </a:cubicBezTo>
                  <a:cubicBezTo>
                    <a:pt x="570" y="130"/>
                    <a:pt x="443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19;p44"/>
            <p:cNvSpPr/>
            <p:nvPr/>
          </p:nvSpPr>
          <p:spPr>
            <a:xfrm>
              <a:off x="4930800" y="1841950"/>
              <a:ext cx="89000" cy="37075"/>
            </a:xfrm>
            <a:custGeom>
              <a:avLst/>
              <a:gdLst/>
              <a:ahLst/>
              <a:cxnLst/>
              <a:rect l="l" t="t" r="r" b="b"/>
              <a:pathLst>
                <a:path w="3560" h="1483" extrusionOk="0">
                  <a:moveTo>
                    <a:pt x="498" y="1"/>
                  </a:moveTo>
                  <a:cubicBezTo>
                    <a:pt x="155" y="1"/>
                    <a:pt x="0" y="432"/>
                    <a:pt x="264" y="652"/>
                  </a:cubicBezTo>
                  <a:lnTo>
                    <a:pt x="263" y="652"/>
                  </a:lnTo>
                  <a:lnTo>
                    <a:pt x="860" y="1148"/>
                  </a:lnTo>
                  <a:cubicBezTo>
                    <a:pt x="1126" y="1371"/>
                    <a:pt x="1452" y="1482"/>
                    <a:pt x="1779" y="1482"/>
                  </a:cubicBezTo>
                  <a:cubicBezTo>
                    <a:pt x="2106" y="1482"/>
                    <a:pt x="2433" y="1371"/>
                    <a:pt x="2699" y="1148"/>
                  </a:cubicBezTo>
                  <a:lnTo>
                    <a:pt x="3296" y="652"/>
                  </a:lnTo>
                  <a:cubicBezTo>
                    <a:pt x="3560" y="432"/>
                    <a:pt x="3405" y="1"/>
                    <a:pt x="3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0;p44"/>
            <p:cNvSpPr/>
            <p:nvPr/>
          </p:nvSpPr>
          <p:spPr>
            <a:xfrm>
              <a:off x="4968225" y="1662250"/>
              <a:ext cx="14075" cy="71400"/>
            </a:xfrm>
            <a:custGeom>
              <a:avLst/>
              <a:gdLst/>
              <a:ahLst/>
              <a:cxnLst/>
              <a:rect l="l" t="t" r="r" b="b"/>
              <a:pathLst>
                <a:path w="563" h="2856" extrusionOk="0">
                  <a:moveTo>
                    <a:pt x="281" y="1"/>
                  </a:moveTo>
                  <a:cubicBezTo>
                    <a:pt x="126" y="1"/>
                    <a:pt x="0" y="126"/>
                    <a:pt x="0" y="282"/>
                  </a:cubicBezTo>
                  <a:lnTo>
                    <a:pt x="0" y="2575"/>
                  </a:lnTo>
                  <a:cubicBezTo>
                    <a:pt x="0" y="2729"/>
                    <a:pt x="126" y="2855"/>
                    <a:pt x="281" y="2855"/>
                  </a:cubicBezTo>
                  <a:cubicBezTo>
                    <a:pt x="437" y="2855"/>
                    <a:pt x="562" y="2729"/>
                    <a:pt x="562" y="2575"/>
                  </a:cubicBezTo>
                  <a:lnTo>
                    <a:pt x="562" y="282"/>
                  </a:lnTo>
                  <a:cubicBezTo>
                    <a:pt x="562" y="126"/>
                    <a:pt x="437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1;p44"/>
            <p:cNvSpPr/>
            <p:nvPr/>
          </p:nvSpPr>
          <p:spPr>
            <a:xfrm>
              <a:off x="4883800" y="1754375"/>
              <a:ext cx="42475" cy="49500"/>
            </a:xfrm>
            <a:custGeom>
              <a:avLst/>
              <a:gdLst/>
              <a:ahLst/>
              <a:cxnLst/>
              <a:rect l="l" t="t" r="r" b="b"/>
              <a:pathLst>
                <a:path w="1699" h="1980" extrusionOk="0">
                  <a:moveTo>
                    <a:pt x="850" y="1"/>
                  </a:moveTo>
                  <a:cubicBezTo>
                    <a:pt x="380" y="1"/>
                    <a:pt x="0" y="385"/>
                    <a:pt x="6" y="856"/>
                  </a:cubicBezTo>
                  <a:lnTo>
                    <a:pt x="6" y="1136"/>
                  </a:lnTo>
                  <a:cubicBezTo>
                    <a:pt x="6" y="1601"/>
                    <a:pt x="383" y="1979"/>
                    <a:pt x="850" y="1979"/>
                  </a:cubicBezTo>
                  <a:cubicBezTo>
                    <a:pt x="1315" y="1979"/>
                    <a:pt x="1692" y="1602"/>
                    <a:pt x="1692" y="1136"/>
                  </a:cubicBezTo>
                  <a:lnTo>
                    <a:pt x="1692" y="856"/>
                  </a:lnTo>
                  <a:cubicBezTo>
                    <a:pt x="1698" y="385"/>
                    <a:pt x="1320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2;p44"/>
            <p:cNvSpPr/>
            <p:nvPr/>
          </p:nvSpPr>
          <p:spPr>
            <a:xfrm>
              <a:off x="4905025" y="1754675"/>
              <a:ext cx="21075" cy="35150"/>
            </a:xfrm>
            <a:custGeom>
              <a:avLst/>
              <a:gdLst/>
              <a:ahLst/>
              <a:cxnLst/>
              <a:rect l="l" t="t" r="r" b="b"/>
              <a:pathLst>
                <a:path w="843" h="1406" extrusionOk="0">
                  <a:moveTo>
                    <a:pt x="1" y="0"/>
                  </a:moveTo>
                  <a:lnTo>
                    <a:pt x="1" y="983"/>
                  </a:lnTo>
                  <a:cubicBezTo>
                    <a:pt x="1" y="1217"/>
                    <a:pt x="189" y="1405"/>
                    <a:pt x="422" y="1405"/>
                  </a:cubicBezTo>
                  <a:cubicBezTo>
                    <a:pt x="654" y="1405"/>
                    <a:pt x="843" y="1217"/>
                    <a:pt x="843" y="983"/>
                  </a:cubicBezTo>
                  <a:lnTo>
                    <a:pt x="843" y="844"/>
                  </a:lnTo>
                  <a:cubicBezTo>
                    <a:pt x="843" y="377"/>
                    <a:pt x="4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3;p44"/>
            <p:cNvSpPr/>
            <p:nvPr/>
          </p:nvSpPr>
          <p:spPr>
            <a:xfrm>
              <a:off x="5024375" y="1754675"/>
              <a:ext cx="42150" cy="49200"/>
            </a:xfrm>
            <a:custGeom>
              <a:avLst/>
              <a:gdLst/>
              <a:ahLst/>
              <a:cxnLst/>
              <a:rect l="l" t="t" r="r" b="b"/>
              <a:pathLst>
                <a:path w="1686" h="1968" extrusionOk="0">
                  <a:moveTo>
                    <a:pt x="844" y="0"/>
                  </a:moveTo>
                  <a:cubicBezTo>
                    <a:pt x="379" y="0"/>
                    <a:pt x="0" y="379"/>
                    <a:pt x="0" y="844"/>
                  </a:cubicBezTo>
                  <a:lnTo>
                    <a:pt x="0" y="1124"/>
                  </a:lnTo>
                  <a:cubicBezTo>
                    <a:pt x="0" y="1589"/>
                    <a:pt x="379" y="1967"/>
                    <a:pt x="844" y="1967"/>
                  </a:cubicBezTo>
                  <a:cubicBezTo>
                    <a:pt x="1309" y="1967"/>
                    <a:pt x="1686" y="1589"/>
                    <a:pt x="1686" y="1124"/>
                  </a:cubicBezTo>
                  <a:lnTo>
                    <a:pt x="1686" y="844"/>
                  </a:lnTo>
                  <a:cubicBezTo>
                    <a:pt x="1686" y="379"/>
                    <a:pt x="1309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24;p44"/>
            <p:cNvSpPr/>
            <p:nvPr/>
          </p:nvSpPr>
          <p:spPr>
            <a:xfrm>
              <a:off x="5045450" y="1754675"/>
              <a:ext cx="21075" cy="34925"/>
            </a:xfrm>
            <a:custGeom>
              <a:avLst/>
              <a:gdLst/>
              <a:ahLst/>
              <a:cxnLst/>
              <a:rect l="l" t="t" r="r" b="b"/>
              <a:pathLst>
                <a:path w="843" h="1397" extrusionOk="0">
                  <a:moveTo>
                    <a:pt x="1" y="0"/>
                  </a:moveTo>
                  <a:lnTo>
                    <a:pt x="1" y="983"/>
                  </a:lnTo>
                  <a:cubicBezTo>
                    <a:pt x="5" y="1213"/>
                    <a:pt x="192" y="1397"/>
                    <a:pt x="422" y="1397"/>
                  </a:cubicBezTo>
                  <a:cubicBezTo>
                    <a:pt x="652" y="1397"/>
                    <a:pt x="839" y="1213"/>
                    <a:pt x="843" y="983"/>
                  </a:cubicBezTo>
                  <a:lnTo>
                    <a:pt x="843" y="844"/>
                  </a:lnTo>
                  <a:cubicBezTo>
                    <a:pt x="843" y="377"/>
                    <a:pt x="4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5;p44"/>
            <p:cNvSpPr/>
            <p:nvPr/>
          </p:nvSpPr>
          <p:spPr>
            <a:xfrm>
              <a:off x="4930725" y="1841950"/>
              <a:ext cx="57200" cy="37025"/>
            </a:xfrm>
            <a:custGeom>
              <a:avLst/>
              <a:gdLst/>
              <a:ahLst/>
              <a:cxnLst/>
              <a:rect l="l" t="t" r="r" b="b"/>
              <a:pathLst>
                <a:path w="2288" h="1481" extrusionOk="0">
                  <a:moveTo>
                    <a:pt x="499" y="1"/>
                  </a:moveTo>
                  <a:cubicBezTo>
                    <a:pt x="156" y="1"/>
                    <a:pt x="1" y="432"/>
                    <a:pt x="265" y="652"/>
                  </a:cubicBezTo>
                  <a:lnTo>
                    <a:pt x="862" y="1148"/>
                  </a:lnTo>
                  <a:cubicBezTo>
                    <a:pt x="1124" y="1366"/>
                    <a:pt x="1449" y="1480"/>
                    <a:pt x="1779" y="1480"/>
                  </a:cubicBezTo>
                  <a:cubicBezTo>
                    <a:pt x="1950" y="1480"/>
                    <a:pt x="2122" y="1450"/>
                    <a:pt x="2287" y="1387"/>
                  </a:cubicBezTo>
                  <a:cubicBezTo>
                    <a:pt x="2160" y="1312"/>
                    <a:pt x="2047" y="1216"/>
                    <a:pt x="1949" y="1106"/>
                  </a:cubicBezTo>
                  <a:lnTo>
                    <a:pt x="1352" y="421"/>
                  </a:lnTo>
                  <a:cubicBezTo>
                    <a:pt x="1253" y="306"/>
                    <a:pt x="1213" y="150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482;p46"/>
          <p:cNvGrpSpPr/>
          <p:nvPr/>
        </p:nvGrpSpPr>
        <p:grpSpPr>
          <a:xfrm rot="19887612">
            <a:off x="7974885" y="2139254"/>
            <a:ext cx="723054" cy="634971"/>
            <a:chOff x="841000" y="2850500"/>
            <a:chExt cx="441425" cy="387650"/>
          </a:xfrm>
        </p:grpSpPr>
        <p:sp>
          <p:nvSpPr>
            <p:cNvPr id="122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82;p46"/>
          <p:cNvGrpSpPr/>
          <p:nvPr/>
        </p:nvGrpSpPr>
        <p:grpSpPr>
          <a:xfrm rot="18297240">
            <a:off x="8408092" y="2939632"/>
            <a:ext cx="723054" cy="634971"/>
            <a:chOff x="841000" y="2850500"/>
            <a:chExt cx="441425" cy="387650"/>
          </a:xfrm>
        </p:grpSpPr>
        <p:sp>
          <p:nvSpPr>
            <p:cNvPr id="143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482;p46"/>
          <p:cNvGrpSpPr/>
          <p:nvPr/>
        </p:nvGrpSpPr>
        <p:grpSpPr>
          <a:xfrm rot="1414152">
            <a:off x="7827080" y="1163860"/>
            <a:ext cx="723054" cy="634971"/>
            <a:chOff x="841000" y="2850500"/>
            <a:chExt cx="441425" cy="387650"/>
          </a:xfrm>
        </p:grpSpPr>
        <p:sp>
          <p:nvSpPr>
            <p:cNvPr id="164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482;p46"/>
          <p:cNvGrpSpPr/>
          <p:nvPr/>
        </p:nvGrpSpPr>
        <p:grpSpPr>
          <a:xfrm rot="1811840">
            <a:off x="8197171" y="332567"/>
            <a:ext cx="723054" cy="634971"/>
            <a:chOff x="841000" y="2850500"/>
            <a:chExt cx="441425" cy="387650"/>
          </a:xfrm>
        </p:grpSpPr>
        <p:sp>
          <p:nvSpPr>
            <p:cNvPr id="185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3088"/>
            <a:ext cx="3649064" cy="2790970"/>
          </a:xfrm>
          <a:prstGeom prst="rect">
            <a:avLst/>
          </a:prstGeom>
        </p:spPr>
      </p:pic>
      <p:sp>
        <p:nvSpPr>
          <p:cNvPr id="206" name="Google Shape;259;p37"/>
          <p:cNvSpPr txBox="1">
            <a:spLocks/>
          </p:cNvSpPr>
          <p:nvPr/>
        </p:nvSpPr>
        <p:spPr>
          <a:xfrm>
            <a:off x="4460652" y="4531884"/>
            <a:ext cx="2470164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Lion</a:t>
            </a:r>
          </a:p>
        </p:txBody>
      </p:sp>
      <p:sp>
        <p:nvSpPr>
          <p:cNvPr id="207" name="Google Shape;261;p37"/>
          <p:cNvSpPr/>
          <p:nvPr/>
        </p:nvSpPr>
        <p:spPr>
          <a:xfrm>
            <a:off x="6428576" y="4827599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9"/>
    </mc:Choice>
    <mc:Fallback xmlns="">
      <p:transition spd="slow" advTm="28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997;p63"/>
          <p:cNvGrpSpPr/>
          <p:nvPr/>
        </p:nvGrpSpPr>
        <p:grpSpPr>
          <a:xfrm>
            <a:off x="1770795" y="454085"/>
            <a:ext cx="5026974" cy="3341801"/>
            <a:chOff x="1799375" y="2989800"/>
            <a:chExt cx="4020075" cy="2486950"/>
          </a:xfrm>
        </p:grpSpPr>
        <p:sp>
          <p:nvSpPr>
            <p:cNvPr id="20" name="Google Shape;998;p63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9;p63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0;p63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1;p63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350;p68"/>
          <p:cNvGrpSpPr/>
          <p:nvPr/>
        </p:nvGrpSpPr>
        <p:grpSpPr>
          <a:xfrm rot="1517100">
            <a:off x="193326" y="3646466"/>
            <a:ext cx="864096" cy="786035"/>
            <a:chOff x="8001475" y="4405125"/>
            <a:chExt cx="454275" cy="424450"/>
          </a:xfrm>
        </p:grpSpPr>
        <p:sp>
          <p:nvSpPr>
            <p:cNvPr id="25" name="Google Shape;1351;p68"/>
            <p:cNvSpPr/>
            <p:nvPr/>
          </p:nvSpPr>
          <p:spPr>
            <a:xfrm>
              <a:off x="8040450" y="4629650"/>
              <a:ext cx="193500" cy="199925"/>
            </a:xfrm>
            <a:custGeom>
              <a:avLst/>
              <a:gdLst/>
              <a:ahLst/>
              <a:cxnLst/>
              <a:rect l="l" t="t" r="r" b="b"/>
              <a:pathLst>
                <a:path w="7740" h="7997" extrusionOk="0">
                  <a:moveTo>
                    <a:pt x="7526" y="1"/>
                  </a:moveTo>
                  <a:cubicBezTo>
                    <a:pt x="5554" y="213"/>
                    <a:pt x="2168" y="1451"/>
                    <a:pt x="1018" y="2879"/>
                  </a:cubicBezTo>
                  <a:cubicBezTo>
                    <a:pt x="1" y="4142"/>
                    <a:pt x="314" y="6084"/>
                    <a:pt x="1718" y="7214"/>
                  </a:cubicBezTo>
                  <a:cubicBezTo>
                    <a:pt x="2369" y="7738"/>
                    <a:pt x="3140" y="7996"/>
                    <a:pt x="3881" y="7996"/>
                  </a:cubicBezTo>
                  <a:cubicBezTo>
                    <a:pt x="4739" y="7996"/>
                    <a:pt x="5557" y="7651"/>
                    <a:pt x="6103" y="6973"/>
                  </a:cubicBezTo>
                  <a:cubicBezTo>
                    <a:pt x="7253" y="5545"/>
                    <a:pt x="7739" y="1974"/>
                    <a:pt x="7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2;p68"/>
            <p:cNvSpPr/>
            <p:nvPr/>
          </p:nvSpPr>
          <p:spPr>
            <a:xfrm>
              <a:off x="8148300" y="4622625"/>
              <a:ext cx="88125" cy="99375"/>
            </a:xfrm>
            <a:custGeom>
              <a:avLst/>
              <a:gdLst/>
              <a:ahLst/>
              <a:cxnLst/>
              <a:rect l="l" t="t" r="r" b="b"/>
              <a:pathLst>
                <a:path w="3525" h="3975" extrusionOk="0">
                  <a:moveTo>
                    <a:pt x="3213" y="1"/>
                  </a:moveTo>
                  <a:cubicBezTo>
                    <a:pt x="3143" y="1"/>
                    <a:pt x="3074" y="26"/>
                    <a:pt x="3021" y="77"/>
                  </a:cubicBezTo>
                  <a:lnTo>
                    <a:pt x="120" y="2784"/>
                  </a:lnTo>
                  <a:cubicBezTo>
                    <a:pt x="5" y="2890"/>
                    <a:pt x="0" y="3068"/>
                    <a:pt x="106" y="3181"/>
                  </a:cubicBezTo>
                  <a:cubicBezTo>
                    <a:pt x="161" y="3240"/>
                    <a:pt x="236" y="3270"/>
                    <a:pt x="311" y="3270"/>
                  </a:cubicBezTo>
                  <a:cubicBezTo>
                    <a:pt x="379" y="3270"/>
                    <a:pt x="448" y="3246"/>
                    <a:pt x="502" y="3195"/>
                  </a:cubicBezTo>
                  <a:lnTo>
                    <a:pt x="1967" y="1828"/>
                  </a:lnTo>
                  <a:lnTo>
                    <a:pt x="944" y="3551"/>
                  </a:lnTo>
                  <a:cubicBezTo>
                    <a:pt x="865" y="3684"/>
                    <a:pt x="908" y="3856"/>
                    <a:pt x="1042" y="3935"/>
                  </a:cubicBezTo>
                  <a:cubicBezTo>
                    <a:pt x="1087" y="3962"/>
                    <a:pt x="1137" y="3975"/>
                    <a:pt x="1185" y="3975"/>
                  </a:cubicBezTo>
                  <a:cubicBezTo>
                    <a:pt x="1281" y="3975"/>
                    <a:pt x="1374" y="3926"/>
                    <a:pt x="1427" y="3837"/>
                  </a:cubicBezTo>
                  <a:lnTo>
                    <a:pt x="3453" y="425"/>
                  </a:lnTo>
                  <a:cubicBezTo>
                    <a:pt x="3525" y="304"/>
                    <a:pt x="3497" y="151"/>
                    <a:pt x="3388" y="63"/>
                  </a:cubicBezTo>
                  <a:lnTo>
                    <a:pt x="3389" y="63"/>
                  </a:lnTo>
                  <a:cubicBezTo>
                    <a:pt x="3337" y="21"/>
                    <a:pt x="3275" y="1"/>
                    <a:pt x="3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3;p68"/>
            <p:cNvSpPr/>
            <p:nvPr/>
          </p:nvSpPr>
          <p:spPr>
            <a:xfrm>
              <a:off x="8089125" y="4728425"/>
              <a:ext cx="63325" cy="70250"/>
            </a:xfrm>
            <a:custGeom>
              <a:avLst/>
              <a:gdLst/>
              <a:ahLst/>
              <a:cxnLst/>
              <a:rect l="l" t="t" r="r" b="b"/>
              <a:pathLst>
                <a:path w="2533" h="2810" extrusionOk="0">
                  <a:moveTo>
                    <a:pt x="2059" y="0"/>
                  </a:moveTo>
                  <a:cubicBezTo>
                    <a:pt x="1936" y="0"/>
                    <a:pt x="1813" y="54"/>
                    <a:pt x="1730" y="157"/>
                  </a:cubicBezTo>
                  <a:lnTo>
                    <a:pt x="147" y="2124"/>
                  </a:lnTo>
                  <a:cubicBezTo>
                    <a:pt x="1" y="2305"/>
                    <a:pt x="28" y="2570"/>
                    <a:pt x="211" y="2716"/>
                  </a:cubicBezTo>
                  <a:cubicBezTo>
                    <a:pt x="288" y="2779"/>
                    <a:pt x="381" y="2809"/>
                    <a:pt x="474" y="2809"/>
                  </a:cubicBezTo>
                  <a:cubicBezTo>
                    <a:pt x="597" y="2809"/>
                    <a:pt x="719" y="2755"/>
                    <a:pt x="803" y="2652"/>
                  </a:cubicBezTo>
                  <a:lnTo>
                    <a:pt x="2386" y="685"/>
                  </a:lnTo>
                  <a:cubicBezTo>
                    <a:pt x="2532" y="504"/>
                    <a:pt x="2503" y="239"/>
                    <a:pt x="2322" y="93"/>
                  </a:cubicBezTo>
                  <a:cubicBezTo>
                    <a:pt x="2245" y="31"/>
                    <a:pt x="2151" y="0"/>
                    <a:pt x="2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4;p68"/>
            <p:cNvSpPr/>
            <p:nvPr/>
          </p:nvSpPr>
          <p:spPr>
            <a:xfrm>
              <a:off x="8161525" y="4701325"/>
              <a:ext cx="32325" cy="31125"/>
            </a:xfrm>
            <a:custGeom>
              <a:avLst/>
              <a:gdLst/>
              <a:ahLst/>
              <a:cxnLst/>
              <a:rect l="l" t="t" r="r" b="b"/>
              <a:pathLst>
                <a:path w="1293" h="1245" extrusionOk="0">
                  <a:moveTo>
                    <a:pt x="672" y="1"/>
                  </a:moveTo>
                  <a:cubicBezTo>
                    <a:pt x="420" y="1"/>
                    <a:pt x="194" y="153"/>
                    <a:pt x="97" y="385"/>
                  </a:cubicBezTo>
                  <a:cubicBezTo>
                    <a:pt x="1" y="617"/>
                    <a:pt x="55" y="884"/>
                    <a:pt x="232" y="1063"/>
                  </a:cubicBezTo>
                  <a:cubicBezTo>
                    <a:pt x="351" y="1181"/>
                    <a:pt x="510" y="1244"/>
                    <a:pt x="672" y="1244"/>
                  </a:cubicBezTo>
                  <a:cubicBezTo>
                    <a:pt x="752" y="1244"/>
                    <a:pt x="832" y="1229"/>
                    <a:pt x="909" y="1197"/>
                  </a:cubicBezTo>
                  <a:cubicBezTo>
                    <a:pt x="1142" y="1100"/>
                    <a:pt x="1293" y="874"/>
                    <a:pt x="1293" y="623"/>
                  </a:cubicBezTo>
                  <a:cubicBezTo>
                    <a:pt x="1293" y="280"/>
                    <a:pt x="1015" y="1"/>
                    <a:pt x="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5;p68"/>
            <p:cNvSpPr/>
            <p:nvPr/>
          </p:nvSpPr>
          <p:spPr>
            <a:xfrm>
              <a:off x="8137325" y="4681850"/>
              <a:ext cx="32325" cy="31100"/>
            </a:xfrm>
            <a:custGeom>
              <a:avLst/>
              <a:gdLst/>
              <a:ahLst/>
              <a:cxnLst/>
              <a:rect l="l" t="t" r="r" b="b"/>
              <a:pathLst>
                <a:path w="1293" h="1244" extrusionOk="0">
                  <a:moveTo>
                    <a:pt x="672" y="0"/>
                  </a:moveTo>
                  <a:cubicBezTo>
                    <a:pt x="419" y="0"/>
                    <a:pt x="193" y="152"/>
                    <a:pt x="98" y="385"/>
                  </a:cubicBezTo>
                  <a:cubicBezTo>
                    <a:pt x="1" y="616"/>
                    <a:pt x="54" y="884"/>
                    <a:pt x="232" y="1061"/>
                  </a:cubicBezTo>
                  <a:cubicBezTo>
                    <a:pt x="351" y="1181"/>
                    <a:pt x="510" y="1244"/>
                    <a:pt x="672" y="1244"/>
                  </a:cubicBezTo>
                  <a:cubicBezTo>
                    <a:pt x="752" y="1244"/>
                    <a:pt x="833" y="1228"/>
                    <a:pt x="910" y="1197"/>
                  </a:cubicBezTo>
                  <a:cubicBezTo>
                    <a:pt x="1142" y="1100"/>
                    <a:pt x="1293" y="874"/>
                    <a:pt x="1293" y="623"/>
                  </a:cubicBezTo>
                  <a:cubicBezTo>
                    <a:pt x="1293" y="279"/>
                    <a:pt x="101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6;p68"/>
            <p:cNvSpPr/>
            <p:nvPr/>
          </p:nvSpPr>
          <p:spPr>
            <a:xfrm>
              <a:off x="8223250" y="4629650"/>
              <a:ext cx="193500" cy="199925"/>
            </a:xfrm>
            <a:custGeom>
              <a:avLst/>
              <a:gdLst/>
              <a:ahLst/>
              <a:cxnLst/>
              <a:rect l="l" t="t" r="r" b="b"/>
              <a:pathLst>
                <a:path w="7740" h="7997" extrusionOk="0">
                  <a:moveTo>
                    <a:pt x="214" y="1"/>
                  </a:moveTo>
                  <a:cubicBezTo>
                    <a:pt x="0" y="1974"/>
                    <a:pt x="488" y="5545"/>
                    <a:pt x="1638" y="6973"/>
                  </a:cubicBezTo>
                  <a:cubicBezTo>
                    <a:pt x="2183" y="7651"/>
                    <a:pt x="3001" y="7996"/>
                    <a:pt x="3859" y="7996"/>
                  </a:cubicBezTo>
                  <a:cubicBezTo>
                    <a:pt x="4600" y="7996"/>
                    <a:pt x="5372" y="7738"/>
                    <a:pt x="6023" y="7214"/>
                  </a:cubicBezTo>
                  <a:cubicBezTo>
                    <a:pt x="7427" y="6084"/>
                    <a:pt x="7740" y="4142"/>
                    <a:pt x="6722" y="2879"/>
                  </a:cubicBezTo>
                  <a:cubicBezTo>
                    <a:pt x="5572" y="1451"/>
                    <a:pt x="2187" y="213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57;p68"/>
            <p:cNvSpPr/>
            <p:nvPr/>
          </p:nvSpPr>
          <p:spPr>
            <a:xfrm>
              <a:off x="8220800" y="4622625"/>
              <a:ext cx="88225" cy="99375"/>
            </a:xfrm>
            <a:custGeom>
              <a:avLst/>
              <a:gdLst/>
              <a:ahLst/>
              <a:cxnLst/>
              <a:rect l="l" t="t" r="r" b="b"/>
              <a:pathLst>
                <a:path w="3529" h="3975" extrusionOk="0">
                  <a:moveTo>
                    <a:pt x="312" y="1"/>
                  </a:moveTo>
                  <a:cubicBezTo>
                    <a:pt x="250" y="1"/>
                    <a:pt x="187" y="21"/>
                    <a:pt x="136" y="63"/>
                  </a:cubicBezTo>
                  <a:cubicBezTo>
                    <a:pt x="28" y="151"/>
                    <a:pt x="0" y="304"/>
                    <a:pt x="72" y="425"/>
                  </a:cubicBezTo>
                  <a:lnTo>
                    <a:pt x="2098" y="3837"/>
                  </a:lnTo>
                  <a:cubicBezTo>
                    <a:pt x="2150" y="3926"/>
                    <a:pt x="2244" y="3975"/>
                    <a:pt x="2339" y="3975"/>
                  </a:cubicBezTo>
                  <a:cubicBezTo>
                    <a:pt x="2388" y="3975"/>
                    <a:pt x="2437" y="3962"/>
                    <a:pt x="2482" y="3935"/>
                  </a:cubicBezTo>
                  <a:cubicBezTo>
                    <a:pt x="2616" y="3856"/>
                    <a:pt x="2660" y="3684"/>
                    <a:pt x="2580" y="3551"/>
                  </a:cubicBezTo>
                  <a:lnTo>
                    <a:pt x="1557" y="1828"/>
                  </a:lnTo>
                  <a:lnTo>
                    <a:pt x="1557" y="1828"/>
                  </a:lnTo>
                  <a:lnTo>
                    <a:pt x="3023" y="3195"/>
                  </a:lnTo>
                  <a:cubicBezTo>
                    <a:pt x="3077" y="3247"/>
                    <a:pt x="3147" y="3273"/>
                    <a:pt x="3216" y="3273"/>
                  </a:cubicBezTo>
                  <a:cubicBezTo>
                    <a:pt x="3292" y="3273"/>
                    <a:pt x="3367" y="3243"/>
                    <a:pt x="3421" y="3184"/>
                  </a:cubicBezTo>
                  <a:cubicBezTo>
                    <a:pt x="3528" y="3069"/>
                    <a:pt x="3521" y="2890"/>
                    <a:pt x="3405" y="2784"/>
                  </a:cubicBezTo>
                  <a:lnTo>
                    <a:pt x="504" y="77"/>
                  </a:lnTo>
                  <a:cubicBezTo>
                    <a:pt x="450" y="26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58;p68"/>
            <p:cNvSpPr/>
            <p:nvPr/>
          </p:nvSpPr>
          <p:spPr>
            <a:xfrm>
              <a:off x="8304750" y="4728425"/>
              <a:ext cx="63350" cy="70250"/>
            </a:xfrm>
            <a:custGeom>
              <a:avLst/>
              <a:gdLst/>
              <a:ahLst/>
              <a:cxnLst/>
              <a:rect l="l" t="t" r="r" b="b"/>
              <a:pathLst>
                <a:path w="2534" h="2810" extrusionOk="0">
                  <a:moveTo>
                    <a:pt x="474" y="0"/>
                  </a:moveTo>
                  <a:cubicBezTo>
                    <a:pt x="381" y="0"/>
                    <a:pt x="288" y="31"/>
                    <a:pt x="210" y="93"/>
                  </a:cubicBezTo>
                  <a:cubicBezTo>
                    <a:pt x="29" y="239"/>
                    <a:pt x="0" y="504"/>
                    <a:pt x="146" y="685"/>
                  </a:cubicBezTo>
                  <a:lnTo>
                    <a:pt x="1731" y="2652"/>
                  </a:lnTo>
                  <a:cubicBezTo>
                    <a:pt x="1814" y="2755"/>
                    <a:pt x="1937" y="2809"/>
                    <a:pt x="2060" y="2809"/>
                  </a:cubicBezTo>
                  <a:cubicBezTo>
                    <a:pt x="2152" y="2809"/>
                    <a:pt x="2245" y="2779"/>
                    <a:pt x="2323" y="2716"/>
                  </a:cubicBezTo>
                  <a:cubicBezTo>
                    <a:pt x="2504" y="2570"/>
                    <a:pt x="2533" y="2305"/>
                    <a:pt x="2387" y="2124"/>
                  </a:cubicBezTo>
                  <a:lnTo>
                    <a:pt x="802" y="157"/>
                  </a:lnTo>
                  <a:cubicBezTo>
                    <a:pt x="719" y="54"/>
                    <a:pt x="597" y="0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59;p68"/>
            <p:cNvSpPr/>
            <p:nvPr/>
          </p:nvSpPr>
          <p:spPr>
            <a:xfrm>
              <a:off x="8262150" y="4701325"/>
              <a:ext cx="32275" cy="31100"/>
            </a:xfrm>
            <a:custGeom>
              <a:avLst/>
              <a:gdLst/>
              <a:ahLst/>
              <a:cxnLst/>
              <a:rect l="l" t="t" r="r" b="b"/>
              <a:pathLst>
                <a:path w="1291" h="1244" extrusionOk="0">
                  <a:moveTo>
                    <a:pt x="670" y="1"/>
                  </a:moveTo>
                  <a:cubicBezTo>
                    <a:pt x="419" y="1"/>
                    <a:pt x="192" y="153"/>
                    <a:pt x="96" y="385"/>
                  </a:cubicBezTo>
                  <a:cubicBezTo>
                    <a:pt x="0" y="617"/>
                    <a:pt x="53" y="884"/>
                    <a:pt x="230" y="1061"/>
                  </a:cubicBezTo>
                  <a:cubicBezTo>
                    <a:pt x="349" y="1181"/>
                    <a:pt x="508" y="1244"/>
                    <a:pt x="669" y="1244"/>
                  </a:cubicBezTo>
                  <a:cubicBezTo>
                    <a:pt x="749" y="1244"/>
                    <a:pt x="830" y="1228"/>
                    <a:pt x="908" y="1196"/>
                  </a:cubicBezTo>
                  <a:cubicBezTo>
                    <a:pt x="1140" y="1100"/>
                    <a:pt x="1291" y="874"/>
                    <a:pt x="1291" y="623"/>
                  </a:cubicBezTo>
                  <a:cubicBezTo>
                    <a:pt x="1291" y="280"/>
                    <a:pt x="1013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60;p68"/>
            <p:cNvSpPr/>
            <p:nvPr/>
          </p:nvSpPr>
          <p:spPr>
            <a:xfrm>
              <a:off x="8286325" y="4681850"/>
              <a:ext cx="32325" cy="31100"/>
            </a:xfrm>
            <a:custGeom>
              <a:avLst/>
              <a:gdLst/>
              <a:ahLst/>
              <a:cxnLst/>
              <a:rect l="l" t="t" r="r" b="b"/>
              <a:pathLst>
                <a:path w="1293" h="1244" extrusionOk="0">
                  <a:moveTo>
                    <a:pt x="671" y="0"/>
                  </a:moveTo>
                  <a:cubicBezTo>
                    <a:pt x="419" y="0"/>
                    <a:pt x="193" y="152"/>
                    <a:pt x="96" y="385"/>
                  </a:cubicBezTo>
                  <a:cubicBezTo>
                    <a:pt x="1" y="616"/>
                    <a:pt x="54" y="884"/>
                    <a:pt x="232" y="1061"/>
                  </a:cubicBezTo>
                  <a:cubicBezTo>
                    <a:pt x="351" y="1181"/>
                    <a:pt x="510" y="1244"/>
                    <a:pt x="672" y="1244"/>
                  </a:cubicBezTo>
                  <a:cubicBezTo>
                    <a:pt x="752" y="1244"/>
                    <a:pt x="833" y="1228"/>
                    <a:pt x="910" y="1197"/>
                  </a:cubicBezTo>
                  <a:cubicBezTo>
                    <a:pt x="1141" y="1100"/>
                    <a:pt x="1293" y="874"/>
                    <a:pt x="1293" y="623"/>
                  </a:cubicBezTo>
                  <a:cubicBezTo>
                    <a:pt x="1293" y="279"/>
                    <a:pt x="1014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61;p68"/>
            <p:cNvSpPr/>
            <p:nvPr/>
          </p:nvSpPr>
          <p:spPr>
            <a:xfrm>
              <a:off x="8001475" y="4494550"/>
              <a:ext cx="234175" cy="163200"/>
            </a:xfrm>
            <a:custGeom>
              <a:avLst/>
              <a:gdLst/>
              <a:ahLst/>
              <a:cxnLst/>
              <a:rect l="l" t="t" r="r" b="b"/>
              <a:pathLst>
                <a:path w="9367" h="6528" extrusionOk="0">
                  <a:moveTo>
                    <a:pt x="3534" y="1"/>
                  </a:moveTo>
                  <a:cubicBezTo>
                    <a:pt x="2250" y="1"/>
                    <a:pt x="1014" y="918"/>
                    <a:pt x="556" y="2330"/>
                  </a:cubicBezTo>
                  <a:cubicBezTo>
                    <a:pt x="0" y="4045"/>
                    <a:pt x="801" y="5841"/>
                    <a:pt x="2344" y="6341"/>
                  </a:cubicBezTo>
                  <a:cubicBezTo>
                    <a:pt x="2743" y="6471"/>
                    <a:pt x="3235" y="6528"/>
                    <a:pt x="3777" y="6528"/>
                  </a:cubicBezTo>
                  <a:cubicBezTo>
                    <a:pt x="5604" y="6528"/>
                    <a:pt x="8003" y="5882"/>
                    <a:pt x="9366" y="5186"/>
                  </a:cubicBezTo>
                  <a:cubicBezTo>
                    <a:pt x="8464" y="3419"/>
                    <a:pt x="6101" y="696"/>
                    <a:pt x="4358" y="131"/>
                  </a:cubicBezTo>
                  <a:cubicBezTo>
                    <a:pt x="4086" y="43"/>
                    <a:pt x="3809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62;p68"/>
            <p:cNvSpPr/>
            <p:nvPr/>
          </p:nvSpPr>
          <p:spPr>
            <a:xfrm>
              <a:off x="8130100" y="4573525"/>
              <a:ext cx="113275" cy="57675"/>
            </a:xfrm>
            <a:custGeom>
              <a:avLst/>
              <a:gdLst/>
              <a:ahLst/>
              <a:cxnLst/>
              <a:rect l="l" t="t" r="r" b="b"/>
              <a:pathLst>
                <a:path w="4531" h="2307" extrusionOk="0">
                  <a:moveTo>
                    <a:pt x="657" y="0"/>
                  </a:moveTo>
                  <a:cubicBezTo>
                    <a:pt x="553" y="0"/>
                    <a:pt x="453" y="58"/>
                    <a:pt x="404" y="158"/>
                  </a:cubicBezTo>
                  <a:cubicBezTo>
                    <a:pt x="336" y="296"/>
                    <a:pt x="394" y="465"/>
                    <a:pt x="532" y="533"/>
                  </a:cubicBezTo>
                  <a:lnTo>
                    <a:pt x="2333" y="1415"/>
                  </a:lnTo>
                  <a:lnTo>
                    <a:pt x="358" y="1072"/>
                  </a:lnTo>
                  <a:cubicBezTo>
                    <a:pt x="340" y="1068"/>
                    <a:pt x="322" y="1067"/>
                    <a:pt x="305" y="1067"/>
                  </a:cubicBezTo>
                  <a:cubicBezTo>
                    <a:pt x="171" y="1067"/>
                    <a:pt x="52" y="1163"/>
                    <a:pt x="28" y="1301"/>
                  </a:cubicBezTo>
                  <a:cubicBezTo>
                    <a:pt x="1" y="1455"/>
                    <a:pt x="106" y="1602"/>
                    <a:pt x="262" y="1626"/>
                  </a:cubicBezTo>
                  <a:lnTo>
                    <a:pt x="4174" y="2302"/>
                  </a:lnTo>
                  <a:cubicBezTo>
                    <a:pt x="4190" y="2305"/>
                    <a:pt x="4205" y="2306"/>
                    <a:pt x="4221" y="2306"/>
                  </a:cubicBezTo>
                  <a:cubicBezTo>
                    <a:pt x="4340" y="2306"/>
                    <a:pt x="4449" y="2229"/>
                    <a:pt x="4488" y="2112"/>
                  </a:cubicBezTo>
                  <a:cubicBezTo>
                    <a:pt x="4530" y="1980"/>
                    <a:pt x="4470" y="1836"/>
                    <a:pt x="4344" y="1774"/>
                  </a:cubicBezTo>
                  <a:lnTo>
                    <a:pt x="780" y="29"/>
                  </a:lnTo>
                  <a:cubicBezTo>
                    <a:pt x="740" y="9"/>
                    <a:pt x="698" y="0"/>
                    <a:pt x="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63;p68"/>
            <p:cNvSpPr/>
            <p:nvPr/>
          </p:nvSpPr>
          <p:spPr>
            <a:xfrm>
              <a:off x="8030250" y="4550900"/>
              <a:ext cx="83700" cy="40550"/>
            </a:xfrm>
            <a:custGeom>
              <a:avLst/>
              <a:gdLst/>
              <a:ahLst/>
              <a:cxnLst/>
              <a:rect l="l" t="t" r="r" b="b"/>
              <a:pathLst>
                <a:path w="3348" h="1622" extrusionOk="0">
                  <a:moveTo>
                    <a:pt x="473" y="1"/>
                  </a:moveTo>
                  <a:cubicBezTo>
                    <a:pt x="295" y="1"/>
                    <a:pt x="130" y="114"/>
                    <a:pt x="72" y="293"/>
                  </a:cubicBezTo>
                  <a:cubicBezTo>
                    <a:pt x="0" y="514"/>
                    <a:pt x="121" y="751"/>
                    <a:pt x="342" y="823"/>
                  </a:cubicBezTo>
                  <a:lnTo>
                    <a:pt x="2745" y="1601"/>
                  </a:lnTo>
                  <a:cubicBezTo>
                    <a:pt x="2788" y="1615"/>
                    <a:pt x="2832" y="1622"/>
                    <a:pt x="2875" y="1622"/>
                  </a:cubicBezTo>
                  <a:cubicBezTo>
                    <a:pt x="3052" y="1622"/>
                    <a:pt x="3217" y="1509"/>
                    <a:pt x="3275" y="1331"/>
                  </a:cubicBezTo>
                  <a:lnTo>
                    <a:pt x="3276" y="1331"/>
                  </a:lnTo>
                  <a:cubicBezTo>
                    <a:pt x="3347" y="1110"/>
                    <a:pt x="3227" y="872"/>
                    <a:pt x="3006" y="800"/>
                  </a:cubicBezTo>
                  <a:lnTo>
                    <a:pt x="602" y="21"/>
                  </a:lnTo>
                  <a:cubicBezTo>
                    <a:pt x="559" y="7"/>
                    <a:pt x="516" y="1"/>
                    <a:pt x="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64;p68"/>
            <p:cNvSpPr/>
            <p:nvPr/>
          </p:nvSpPr>
          <p:spPr>
            <a:xfrm>
              <a:off x="8119425" y="4592775"/>
              <a:ext cx="32325" cy="31075"/>
            </a:xfrm>
            <a:custGeom>
              <a:avLst/>
              <a:gdLst/>
              <a:ahLst/>
              <a:cxnLst/>
              <a:rect l="l" t="t" r="r" b="b"/>
              <a:pathLst>
                <a:path w="1293" h="1243" extrusionOk="0">
                  <a:moveTo>
                    <a:pt x="670" y="0"/>
                  </a:moveTo>
                  <a:cubicBezTo>
                    <a:pt x="419" y="0"/>
                    <a:pt x="193" y="151"/>
                    <a:pt x="97" y="383"/>
                  </a:cubicBezTo>
                  <a:cubicBezTo>
                    <a:pt x="0" y="616"/>
                    <a:pt x="53" y="884"/>
                    <a:pt x="232" y="1061"/>
                  </a:cubicBezTo>
                  <a:cubicBezTo>
                    <a:pt x="350" y="1180"/>
                    <a:pt x="509" y="1243"/>
                    <a:pt x="671" y="1243"/>
                  </a:cubicBezTo>
                  <a:cubicBezTo>
                    <a:pt x="751" y="1243"/>
                    <a:pt x="832" y="1227"/>
                    <a:pt x="909" y="1195"/>
                  </a:cubicBezTo>
                  <a:cubicBezTo>
                    <a:pt x="1142" y="1099"/>
                    <a:pt x="1292" y="872"/>
                    <a:pt x="1292" y="621"/>
                  </a:cubicBezTo>
                  <a:cubicBezTo>
                    <a:pt x="1292" y="278"/>
                    <a:pt x="1013" y="0"/>
                    <a:pt x="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65;p68"/>
            <p:cNvSpPr/>
            <p:nvPr/>
          </p:nvSpPr>
          <p:spPr>
            <a:xfrm>
              <a:off x="8129000" y="4563200"/>
              <a:ext cx="32325" cy="31100"/>
            </a:xfrm>
            <a:custGeom>
              <a:avLst/>
              <a:gdLst/>
              <a:ahLst/>
              <a:cxnLst/>
              <a:rect l="l" t="t" r="r" b="b"/>
              <a:pathLst>
                <a:path w="1293" h="1244" extrusionOk="0">
                  <a:moveTo>
                    <a:pt x="672" y="0"/>
                  </a:moveTo>
                  <a:cubicBezTo>
                    <a:pt x="419" y="0"/>
                    <a:pt x="193" y="151"/>
                    <a:pt x="97" y="384"/>
                  </a:cubicBezTo>
                  <a:cubicBezTo>
                    <a:pt x="1" y="616"/>
                    <a:pt x="53" y="884"/>
                    <a:pt x="232" y="1061"/>
                  </a:cubicBezTo>
                  <a:cubicBezTo>
                    <a:pt x="351" y="1180"/>
                    <a:pt x="510" y="1243"/>
                    <a:pt x="672" y="1243"/>
                  </a:cubicBezTo>
                  <a:cubicBezTo>
                    <a:pt x="752" y="1243"/>
                    <a:pt x="832" y="1228"/>
                    <a:pt x="909" y="1196"/>
                  </a:cubicBezTo>
                  <a:cubicBezTo>
                    <a:pt x="1142" y="1099"/>
                    <a:pt x="1293" y="873"/>
                    <a:pt x="1293" y="621"/>
                  </a:cubicBezTo>
                  <a:cubicBezTo>
                    <a:pt x="1293" y="278"/>
                    <a:pt x="101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66;p68"/>
            <p:cNvSpPr/>
            <p:nvPr/>
          </p:nvSpPr>
          <p:spPr>
            <a:xfrm>
              <a:off x="8146975" y="4405125"/>
              <a:ext cx="163275" cy="231550"/>
            </a:xfrm>
            <a:custGeom>
              <a:avLst/>
              <a:gdLst/>
              <a:ahLst/>
              <a:cxnLst/>
              <a:rect l="l" t="t" r="r" b="b"/>
              <a:pathLst>
                <a:path w="6531" h="9262" extrusionOk="0">
                  <a:moveTo>
                    <a:pt x="3265" y="0"/>
                  </a:moveTo>
                  <a:cubicBezTo>
                    <a:pt x="1462" y="0"/>
                    <a:pt x="1" y="1316"/>
                    <a:pt x="1" y="2939"/>
                  </a:cubicBezTo>
                  <a:cubicBezTo>
                    <a:pt x="1" y="4771"/>
                    <a:pt x="1862" y="7859"/>
                    <a:pt x="3265" y="9262"/>
                  </a:cubicBezTo>
                  <a:cubicBezTo>
                    <a:pt x="4669" y="7859"/>
                    <a:pt x="6530" y="4771"/>
                    <a:pt x="6530" y="2939"/>
                  </a:cubicBezTo>
                  <a:cubicBezTo>
                    <a:pt x="6530" y="1316"/>
                    <a:pt x="5068" y="0"/>
                    <a:pt x="3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67;p68"/>
            <p:cNvSpPr/>
            <p:nvPr/>
          </p:nvSpPr>
          <p:spPr>
            <a:xfrm>
              <a:off x="8207100" y="4531425"/>
              <a:ext cx="43025" cy="112275"/>
            </a:xfrm>
            <a:custGeom>
              <a:avLst/>
              <a:gdLst/>
              <a:ahLst/>
              <a:cxnLst/>
              <a:rect l="l" t="t" r="r" b="b"/>
              <a:pathLst>
                <a:path w="1721" h="4491" extrusionOk="0">
                  <a:moveTo>
                    <a:pt x="1420" y="0"/>
                  </a:moveTo>
                  <a:cubicBezTo>
                    <a:pt x="1283" y="0"/>
                    <a:pt x="1163" y="101"/>
                    <a:pt x="1143" y="241"/>
                  </a:cubicBezTo>
                  <a:lnTo>
                    <a:pt x="860" y="2225"/>
                  </a:lnTo>
                  <a:lnTo>
                    <a:pt x="577" y="241"/>
                  </a:lnTo>
                  <a:cubicBezTo>
                    <a:pt x="555" y="102"/>
                    <a:pt x="437" y="3"/>
                    <a:pt x="300" y="3"/>
                  </a:cubicBezTo>
                  <a:cubicBezTo>
                    <a:pt x="287" y="3"/>
                    <a:pt x="273" y="4"/>
                    <a:pt x="259" y="6"/>
                  </a:cubicBezTo>
                  <a:cubicBezTo>
                    <a:pt x="107" y="27"/>
                    <a:pt x="0" y="168"/>
                    <a:pt x="21" y="320"/>
                  </a:cubicBezTo>
                  <a:lnTo>
                    <a:pt x="582" y="4250"/>
                  </a:lnTo>
                  <a:cubicBezTo>
                    <a:pt x="602" y="4388"/>
                    <a:pt x="720" y="4490"/>
                    <a:pt x="860" y="4490"/>
                  </a:cubicBezTo>
                  <a:cubicBezTo>
                    <a:pt x="1001" y="4490"/>
                    <a:pt x="1119" y="4388"/>
                    <a:pt x="1139" y="4250"/>
                  </a:cubicBezTo>
                  <a:lnTo>
                    <a:pt x="1699" y="320"/>
                  </a:lnTo>
                  <a:cubicBezTo>
                    <a:pt x="1721" y="167"/>
                    <a:pt x="1614" y="25"/>
                    <a:pt x="1461" y="3"/>
                  </a:cubicBezTo>
                  <a:cubicBezTo>
                    <a:pt x="1447" y="1"/>
                    <a:pt x="1433" y="0"/>
                    <a:pt x="1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68;p68"/>
            <p:cNvSpPr/>
            <p:nvPr/>
          </p:nvSpPr>
          <p:spPr>
            <a:xfrm>
              <a:off x="8217950" y="4422450"/>
              <a:ext cx="21300" cy="84475"/>
            </a:xfrm>
            <a:custGeom>
              <a:avLst/>
              <a:gdLst/>
              <a:ahLst/>
              <a:cxnLst/>
              <a:rect l="l" t="t" r="r" b="b"/>
              <a:pathLst>
                <a:path w="852" h="3379" extrusionOk="0">
                  <a:moveTo>
                    <a:pt x="426" y="1"/>
                  </a:moveTo>
                  <a:cubicBezTo>
                    <a:pt x="191" y="1"/>
                    <a:pt x="1" y="194"/>
                    <a:pt x="5" y="431"/>
                  </a:cubicBezTo>
                  <a:lnTo>
                    <a:pt x="5" y="2956"/>
                  </a:lnTo>
                  <a:cubicBezTo>
                    <a:pt x="6" y="3188"/>
                    <a:pt x="193" y="3377"/>
                    <a:pt x="426" y="3377"/>
                  </a:cubicBezTo>
                  <a:lnTo>
                    <a:pt x="426" y="3378"/>
                  </a:lnTo>
                  <a:cubicBezTo>
                    <a:pt x="658" y="3378"/>
                    <a:pt x="847" y="3190"/>
                    <a:pt x="847" y="2957"/>
                  </a:cubicBezTo>
                  <a:lnTo>
                    <a:pt x="847" y="431"/>
                  </a:lnTo>
                  <a:cubicBezTo>
                    <a:pt x="852" y="194"/>
                    <a:pt x="662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69;p68"/>
            <p:cNvSpPr/>
            <p:nvPr/>
          </p:nvSpPr>
          <p:spPr>
            <a:xfrm>
              <a:off x="8227350" y="4521650"/>
              <a:ext cx="32325" cy="31100"/>
            </a:xfrm>
            <a:custGeom>
              <a:avLst/>
              <a:gdLst/>
              <a:ahLst/>
              <a:cxnLst/>
              <a:rect l="l" t="t" r="r" b="b"/>
              <a:pathLst>
                <a:path w="1293" h="1244" extrusionOk="0">
                  <a:moveTo>
                    <a:pt x="672" y="1"/>
                  </a:moveTo>
                  <a:cubicBezTo>
                    <a:pt x="421" y="1"/>
                    <a:pt x="194" y="152"/>
                    <a:pt x="98" y="384"/>
                  </a:cubicBezTo>
                  <a:cubicBezTo>
                    <a:pt x="1" y="617"/>
                    <a:pt x="55" y="884"/>
                    <a:pt x="232" y="1062"/>
                  </a:cubicBezTo>
                  <a:cubicBezTo>
                    <a:pt x="350" y="1181"/>
                    <a:pt x="509" y="1244"/>
                    <a:pt x="671" y="1244"/>
                  </a:cubicBezTo>
                  <a:cubicBezTo>
                    <a:pt x="751" y="1244"/>
                    <a:pt x="832" y="1228"/>
                    <a:pt x="909" y="1196"/>
                  </a:cubicBezTo>
                  <a:cubicBezTo>
                    <a:pt x="1142" y="1101"/>
                    <a:pt x="1293" y="874"/>
                    <a:pt x="1293" y="623"/>
                  </a:cubicBezTo>
                  <a:cubicBezTo>
                    <a:pt x="1293" y="280"/>
                    <a:pt x="1015" y="1"/>
                    <a:pt x="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70;p68"/>
            <p:cNvSpPr/>
            <p:nvPr/>
          </p:nvSpPr>
          <p:spPr>
            <a:xfrm>
              <a:off x="8196300" y="4521650"/>
              <a:ext cx="32350" cy="31100"/>
            </a:xfrm>
            <a:custGeom>
              <a:avLst/>
              <a:gdLst/>
              <a:ahLst/>
              <a:cxnLst/>
              <a:rect l="l" t="t" r="r" b="b"/>
              <a:pathLst>
                <a:path w="1294" h="1244" extrusionOk="0">
                  <a:moveTo>
                    <a:pt x="671" y="1"/>
                  </a:moveTo>
                  <a:cubicBezTo>
                    <a:pt x="419" y="1"/>
                    <a:pt x="193" y="152"/>
                    <a:pt x="96" y="384"/>
                  </a:cubicBezTo>
                  <a:cubicBezTo>
                    <a:pt x="1" y="617"/>
                    <a:pt x="54" y="884"/>
                    <a:pt x="231" y="1062"/>
                  </a:cubicBezTo>
                  <a:cubicBezTo>
                    <a:pt x="350" y="1181"/>
                    <a:pt x="508" y="1244"/>
                    <a:pt x="670" y="1244"/>
                  </a:cubicBezTo>
                  <a:cubicBezTo>
                    <a:pt x="750" y="1244"/>
                    <a:pt x="831" y="1228"/>
                    <a:pt x="908" y="1196"/>
                  </a:cubicBezTo>
                  <a:cubicBezTo>
                    <a:pt x="1141" y="1101"/>
                    <a:pt x="1292" y="874"/>
                    <a:pt x="1293" y="623"/>
                  </a:cubicBezTo>
                  <a:cubicBezTo>
                    <a:pt x="1293" y="279"/>
                    <a:pt x="1014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71;p68"/>
            <p:cNvSpPr/>
            <p:nvPr/>
          </p:nvSpPr>
          <p:spPr>
            <a:xfrm>
              <a:off x="8221575" y="4494550"/>
              <a:ext cx="234175" cy="163200"/>
            </a:xfrm>
            <a:custGeom>
              <a:avLst/>
              <a:gdLst/>
              <a:ahLst/>
              <a:cxnLst/>
              <a:rect l="l" t="t" r="r" b="b"/>
              <a:pathLst>
                <a:path w="9367" h="6528" extrusionOk="0">
                  <a:moveTo>
                    <a:pt x="5834" y="1"/>
                  </a:moveTo>
                  <a:cubicBezTo>
                    <a:pt x="5559" y="1"/>
                    <a:pt x="5281" y="43"/>
                    <a:pt x="5009" y="131"/>
                  </a:cubicBezTo>
                  <a:cubicBezTo>
                    <a:pt x="3266" y="695"/>
                    <a:pt x="903" y="3418"/>
                    <a:pt x="0" y="5186"/>
                  </a:cubicBezTo>
                  <a:cubicBezTo>
                    <a:pt x="1363" y="5881"/>
                    <a:pt x="3764" y="6527"/>
                    <a:pt x="5590" y="6527"/>
                  </a:cubicBezTo>
                  <a:cubicBezTo>
                    <a:pt x="6132" y="6527"/>
                    <a:pt x="6624" y="6470"/>
                    <a:pt x="7023" y="6341"/>
                  </a:cubicBezTo>
                  <a:cubicBezTo>
                    <a:pt x="8566" y="5841"/>
                    <a:pt x="9367" y="4045"/>
                    <a:pt x="8811" y="2330"/>
                  </a:cubicBezTo>
                  <a:cubicBezTo>
                    <a:pt x="8353" y="917"/>
                    <a:pt x="7117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72;p68"/>
            <p:cNvSpPr/>
            <p:nvPr/>
          </p:nvSpPr>
          <p:spPr>
            <a:xfrm>
              <a:off x="8213825" y="4573525"/>
              <a:ext cx="113250" cy="57675"/>
            </a:xfrm>
            <a:custGeom>
              <a:avLst/>
              <a:gdLst/>
              <a:ahLst/>
              <a:cxnLst/>
              <a:rect l="l" t="t" r="r" b="b"/>
              <a:pathLst>
                <a:path w="4530" h="2307" extrusionOk="0">
                  <a:moveTo>
                    <a:pt x="3875" y="0"/>
                  </a:moveTo>
                  <a:cubicBezTo>
                    <a:pt x="3833" y="0"/>
                    <a:pt x="3791" y="9"/>
                    <a:pt x="3752" y="29"/>
                  </a:cubicBezTo>
                  <a:lnTo>
                    <a:pt x="187" y="1774"/>
                  </a:lnTo>
                  <a:cubicBezTo>
                    <a:pt x="62" y="1836"/>
                    <a:pt x="0" y="1980"/>
                    <a:pt x="44" y="2112"/>
                  </a:cubicBezTo>
                  <a:cubicBezTo>
                    <a:pt x="82" y="2229"/>
                    <a:pt x="191" y="2306"/>
                    <a:pt x="311" y="2306"/>
                  </a:cubicBezTo>
                  <a:cubicBezTo>
                    <a:pt x="326" y="2306"/>
                    <a:pt x="342" y="2305"/>
                    <a:pt x="358" y="2302"/>
                  </a:cubicBezTo>
                  <a:lnTo>
                    <a:pt x="4270" y="1625"/>
                  </a:lnTo>
                  <a:cubicBezTo>
                    <a:pt x="4424" y="1601"/>
                    <a:pt x="4530" y="1455"/>
                    <a:pt x="4503" y="1301"/>
                  </a:cubicBezTo>
                  <a:cubicBezTo>
                    <a:pt x="4479" y="1163"/>
                    <a:pt x="4360" y="1067"/>
                    <a:pt x="4226" y="1067"/>
                  </a:cubicBezTo>
                  <a:cubicBezTo>
                    <a:pt x="4209" y="1067"/>
                    <a:pt x="4192" y="1068"/>
                    <a:pt x="4174" y="1072"/>
                  </a:cubicBezTo>
                  <a:lnTo>
                    <a:pt x="2198" y="1415"/>
                  </a:lnTo>
                  <a:lnTo>
                    <a:pt x="2198" y="1415"/>
                  </a:lnTo>
                  <a:lnTo>
                    <a:pt x="3998" y="533"/>
                  </a:lnTo>
                  <a:cubicBezTo>
                    <a:pt x="4138" y="465"/>
                    <a:pt x="4195" y="296"/>
                    <a:pt x="4128" y="158"/>
                  </a:cubicBezTo>
                  <a:cubicBezTo>
                    <a:pt x="4078" y="58"/>
                    <a:pt x="3978" y="0"/>
                    <a:pt x="3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73;p68"/>
            <p:cNvSpPr/>
            <p:nvPr/>
          </p:nvSpPr>
          <p:spPr>
            <a:xfrm>
              <a:off x="8343275" y="4550900"/>
              <a:ext cx="83700" cy="40550"/>
            </a:xfrm>
            <a:custGeom>
              <a:avLst/>
              <a:gdLst/>
              <a:ahLst/>
              <a:cxnLst/>
              <a:rect l="l" t="t" r="r" b="b"/>
              <a:pathLst>
                <a:path w="3348" h="1622" extrusionOk="0">
                  <a:moveTo>
                    <a:pt x="2875" y="1"/>
                  </a:moveTo>
                  <a:cubicBezTo>
                    <a:pt x="2832" y="1"/>
                    <a:pt x="2788" y="7"/>
                    <a:pt x="2745" y="21"/>
                  </a:cubicBezTo>
                  <a:lnTo>
                    <a:pt x="342" y="800"/>
                  </a:lnTo>
                  <a:cubicBezTo>
                    <a:pt x="121" y="872"/>
                    <a:pt x="0" y="1110"/>
                    <a:pt x="72" y="1331"/>
                  </a:cubicBezTo>
                  <a:cubicBezTo>
                    <a:pt x="130" y="1509"/>
                    <a:pt x="295" y="1622"/>
                    <a:pt x="472" y="1622"/>
                  </a:cubicBezTo>
                  <a:cubicBezTo>
                    <a:pt x="515" y="1622"/>
                    <a:pt x="559" y="1615"/>
                    <a:pt x="602" y="1601"/>
                  </a:cubicBezTo>
                  <a:lnTo>
                    <a:pt x="3006" y="823"/>
                  </a:lnTo>
                  <a:cubicBezTo>
                    <a:pt x="3227" y="751"/>
                    <a:pt x="3347" y="514"/>
                    <a:pt x="3276" y="293"/>
                  </a:cubicBezTo>
                  <a:cubicBezTo>
                    <a:pt x="3218" y="114"/>
                    <a:pt x="3053" y="1"/>
                    <a:pt x="2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74;p68"/>
            <p:cNvSpPr/>
            <p:nvPr/>
          </p:nvSpPr>
          <p:spPr>
            <a:xfrm>
              <a:off x="8304250" y="4592775"/>
              <a:ext cx="32325" cy="31075"/>
            </a:xfrm>
            <a:custGeom>
              <a:avLst/>
              <a:gdLst/>
              <a:ahLst/>
              <a:cxnLst/>
              <a:rect l="l" t="t" r="r" b="b"/>
              <a:pathLst>
                <a:path w="1293" h="1243" extrusionOk="0">
                  <a:moveTo>
                    <a:pt x="670" y="0"/>
                  </a:moveTo>
                  <a:cubicBezTo>
                    <a:pt x="419" y="0"/>
                    <a:pt x="193" y="151"/>
                    <a:pt x="96" y="383"/>
                  </a:cubicBezTo>
                  <a:cubicBezTo>
                    <a:pt x="0" y="616"/>
                    <a:pt x="53" y="882"/>
                    <a:pt x="232" y="1061"/>
                  </a:cubicBezTo>
                  <a:cubicBezTo>
                    <a:pt x="350" y="1180"/>
                    <a:pt x="509" y="1243"/>
                    <a:pt x="671" y="1243"/>
                  </a:cubicBezTo>
                  <a:cubicBezTo>
                    <a:pt x="751" y="1243"/>
                    <a:pt x="832" y="1227"/>
                    <a:pt x="909" y="1195"/>
                  </a:cubicBezTo>
                  <a:cubicBezTo>
                    <a:pt x="1140" y="1100"/>
                    <a:pt x="1292" y="872"/>
                    <a:pt x="1292" y="621"/>
                  </a:cubicBezTo>
                  <a:cubicBezTo>
                    <a:pt x="1292" y="278"/>
                    <a:pt x="1013" y="0"/>
                    <a:pt x="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75;p68"/>
            <p:cNvSpPr/>
            <p:nvPr/>
          </p:nvSpPr>
          <p:spPr>
            <a:xfrm>
              <a:off x="8294650" y="4563200"/>
              <a:ext cx="32350" cy="31100"/>
            </a:xfrm>
            <a:custGeom>
              <a:avLst/>
              <a:gdLst/>
              <a:ahLst/>
              <a:cxnLst/>
              <a:rect l="l" t="t" r="r" b="b"/>
              <a:pathLst>
                <a:path w="1294" h="1244" extrusionOk="0">
                  <a:moveTo>
                    <a:pt x="672" y="0"/>
                  </a:moveTo>
                  <a:cubicBezTo>
                    <a:pt x="420" y="0"/>
                    <a:pt x="193" y="151"/>
                    <a:pt x="98" y="384"/>
                  </a:cubicBezTo>
                  <a:cubicBezTo>
                    <a:pt x="1" y="616"/>
                    <a:pt x="54" y="883"/>
                    <a:pt x="232" y="1061"/>
                  </a:cubicBezTo>
                  <a:cubicBezTo>
                    <a:pt x="351" y="1180"/>
                    <a:pt x="510" y="1243"/>
                    <a:pt x="672" y="1243"/>
                  </a:cubicBezTo>
                  <a:cubicBezTo>
                    <a:pt x="752" y="1243"/>
                    <a:pt x="833" y="1228"/>
                    <a:pt x="910" y="1196"/>
                  </a:cubicBezTo>
                  <a:cubicBezTo>
                    <a:pt x="1141" y="1100"/>
                    <a:pt x="1293" y="873"/>
                    <a:pt x="1293" y="621"/>
                  </a:cubicBezTo>
                  <a:cubicBezTo>
                    <a:pt x="1293" y="278"/>
                    <a:pt x="101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76;p68"/>
            <p:cNvSpPr/>
            <p:nvPr/>
          </p:nvSpPr>
          <p:spPr>
            <a:xfrm>
              <a:off x="8190750" y="4601600"/>
              <a:ext cx="72950" cy="70175"/>
            </a:xfrm>
            <a:custGeom>
              <a:avLst/>
              <a:gdLst/>
              <a:ahLst/>
              <a:cxnLst/>
              <a:rect l="l" t="t" r="r" b="b"/>
              <a:pathLst>
                <a:path w="2918" h="2807" extrusionOk="0">
                  <a:moveTo>
                    <a:pt x="1514" y="0"/>
                  </a:moveTo>
                  <a:cubicBezTo>
                    <a:pt x="947" y="0"/>
                    <a:pt x="435" y="342"/>
                    <a:pt x="218" y="866"/>
                  </a:cubicBezTo>
                  <a:cubicBezTo>
                    <a:pt x="0" y="1390"/>
                    <a:pt x="121" y="1994"/>
                    <a:pt x="522" y="2396"/>
                  </a:cubicBezTo>
                  <a:cubicBezTo>
                    <a:pt x="790" y="2664"/>
                    <a:pt x="1149" y="2806"/>
                    <a:pt x="1515" y="2806"/>
                  </a:cubicBezTo>
                  <a:cubicBezTo>
                    <a:pt x="1695" y="2806"/>
                    <a:pt x="1878" y="2772"/>
                    <a:pt x="2052" y="2700"/>
                  </a:cubicBezTo>
                  <a:cubicBezTo>
                    <a:pt x="2576" y="2483"/>
                    <a:pt x="2918" y="1971"/>
                    <a:pt x="2918" y="1403"/>
                  </a:cubicBezTo>
                  <a:cubicBezTo>
                    <a:pt x="2918" y="627"/>
                    <a:pt x="2289" y="0"/>
                    <a:pt x="1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77;p68"/>
            <p:cNvSpPr/>
            <p:nvPr/>
          </p:nvSpPr>
          <p:spPr>
            <a:xfrm>
              <a:off x="8205900" y="4615600"/>
              <a:ext cx="43750" cy="42150"/>
            </a:xfrm>
            <a:custGeom>
              <a:avLst/>
              <a:gdLst/>
              <a:ahLst/>
              <a:cxnLst/>
              <a:rect l="l" t="t" r="r" b="b"/>
              <a:pathLst>
                <a:path w="1750" h="1686" extrusionOk="0">
                  <a:moveTo>
                    <a:pt x="908" y="1"/>
                  </a:moveTo>
                  <a:cubicBezTo>
                    <a:pt x="567" y="1"/>
                    <a:pt x="260" y="206"/>
                    <a:pt x="130" y="521"/>
                  </a:cubicBezTo>
                  <a:cubicBezTo>
                    <a:pt x="0" y="835"/>
                    <a:pt x="72" y="1197"/>
                    <a:pt x="313" y="1439"/>
                  </a:cubicBezTo>
                  <a:cubicBezTo>
                    <a:pt x="474" y="1599"/>
                    <a:pt x="689" y="1685"/>
                    <a:pt x="909" y="1685"/>
                  </a:cubicBezTo>
                  <a:cubicBezTo>
                    <a:pt x="1017" y="1685"/>
                    <a:pt x="1126" y="1664"/>
                    <a:pt x="1231" y="1621"/>
                  </a:cubicBezTo>
                  <a:cubicBezTo>
                    <a:pt x="1545" y="1490"/>
                    <a:pt x="1750" y="1184"/>
                    <a:pt x="1750" y="843"/>
                  </a:cubicBezTo>
                  <a:cubicBezTo>
                    <a:pt x="1750" y="378"/>
                    <a:pt x="1373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10;p53"/>
          <p:cNvGrpSpPr/>
          <p:nvPr/>
        </p:nvGrpSpPr>
        <p:grpSpPr>
          <a:xfrm flipH="1">
            <a:off x="7584998" y="1287042"/>
            <a:ext cx="1903983" cy="3014668"/>
            <a:chOff x="2961775" y="2126050"/>
            <a:chExt cx="278250" cy="435350"/>
          </a:xfrm>
        </p:grpSpPr>
        <p:sp>
          <p:nvSpPr>
            <p:cNvPr id="62" name="Google Shape;711;p53"/>
            <p:cNvSpPr/>
            <p:nvPr/>
          </p:nvSpPr>
          <p:spPr>
            <a:xfrm>
              <a:off x="3051325" y="2274575"/>
              <a:ext cx="65025" cy="279900"/>
            </a:xfrm>
            <a:custGeom>
              <a:avLst/>
              <a:gdLst/>
              <a:ahLst/>
              <a:cxnLst/>
              <a:rect l="l" t="t" r="r" b="b"/>
              <a:pathLst>
                <a:path w="2601" h="11196" extrusionOk="0">
                  <a:moveTo>
                    <a:pt x="1691" y="1"/>
                  </a:moveTo>
                  <a:cubicBezTo>
                    <a:pt x="0" y="4048"/>
                    <a:pt x="459" y="11196"/>
                    <a:pt x="459" y="11196"/>
                  </a:cubicBezTo>
                  <a:lnTo>
                    <a:pt x="2125" y="11196"/>
                  </a:lnTo>
                  <a:cubicBezTo>
                    <a:pt x="2125" y="11196"/>
                    <a:pt x="1160" y="4567"/>
                    <a:pt x="2601" y="355"/>
                  </a:cubicBezTo>
                  <a:lnTo>
                    <a:pt x="2601" y="354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2;p53"/>
            <p:cNvSpPr/>
            <p:nvPr/>
          </p:nvSpPr>
          <p:spPr>
            <a:xfrm>
              <a:off x="3051425" y="2233100"/>
              <a:ext cx="97900" cy="321375"/>
            </a:xfrm>
            <a:custGeom>
              <a:avLst/>
              <a:gdLst/>
              <a:ahLst/>
              <a:cxnLst/>
              <a:rect l="l" t="t" r="r" b="b"/>
              <a:pathLst>
                <a:path w="3916" h="12855" extrusionOk="0">
                  <a:moveTo>
                    <a:pt x="1368" y="0"/>
                  </a:moveTo>
                  <a:cubicBezTo>
                    <a:pt x="1256" y="200"/>
                    <a:pt x="1197" y="424"/>
                    <a:pt x="1195" y="653"/>
                  </a:cubicBezTo>
                  <a:cubicBezTo>
                    <a:pt x="1195" y="1069"/>
                    <a:pt x="1384" y="1436"/>
                    <a:pt x="1677" y="1686"/>
                  </a:cubicBezTo>
                  <a:cubicBezTo>
                    <a:pt x="0" y="5737"/>
                    <a:pt x="455" y="12855"/>
                    <a:pt x="455" y="12855"/>
                  </a:cubicBezTo>
                  <a:lnTo>
                    <a:pt x="1233" y="12855"/>
                  </a:lnTo>
                  <a:cubicBezTo>
                    <a:pt x="1149" y="11551"/>
                    <a:pt x="860" y="5879"/>
                    <a:pt x="1973" y="2171"/>
                  </a:cubicBezTo>
                  <a:cubicBezTo>
                    <a:pt x="2009" y="2053"/>
                    <a:pt x="2118" y="1984"/>
                    <a:pt x="2236" y="1984"/>
                  </a:cubicBezTo>
                  <a:cubicBezTo>
                    <a:pt x="2256" y="1984"/>
                    <a:pt x="2276" y="1986"/>
                    <a:pt x="2296" y="1990"/>
                  </a:cubicBezTo>
                  <a:cubicBezTo>
                    <a:pt x="2383" y="2008"/>
                    <a:pt x="2470" y="2017"/>
                    <a:pt x="2558" y="2017"/>
                  </a:cubicBezTo>
                  <a:cubicBezTo>
                    <a:pt x="3291" y="2015"/>
                    <a:pt x="3891" y="1435"/>
                    <a:pt x="3915" y="702"/>
                  </a:cubicBezTo>
                  <a:cubicBezTo>
                    <a:pt x="3072" y="450"/>
                    <a:pt x="2225" y="209"/>
                    <a:pt x="1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13;p53"/>
            <p:cNvSpPr/>
            <p:nvPr/>
          </p:nvSpPr>
          <p:spPr>
            <a:xfrm>
              <a:off x="3041950" y="2547500"/>
              <a:ext cx="83300" cy="13900"/>
            </a:xfrm>
            <a:custGeom>
              <a:avLst/>
              <a:gdLst/>
              <a:ahLst/>
              <a:cxnLst/>
              <a:rect l="l" t="t" r="r" b="b"/>
              <a:pathLst>
                <a:path w="3332" h="556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1"/>
                    <a:pt x="125" y="555"/>
                    <a:pt x="279" y="555"/>
                  </a:cubicBezTo>
                  <a:lnTo>
                    <a:pt x="3054" y="555"/>
                  </a:lnTo>
                  <a:cubicBezTo>
                    <a:pt x="3207" y="555"/>
                    <a:pt x="3332" y="431"/>
                    <a:pt x="3332" y="279"/>
                  </a:cubicBezTo>
                  <a:cubicBezTo>
                    <a:pt x="3332" y="125"/>
                    <a:pt x="3207" y="1"/>
                    <a:pt x="30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14;p53"/>
            <p:cNvSpPr/>
            <p:nvPr/>
          </p:nvSpPr>
          <p:spPr>
            <a:xfrm>
              <a:off x="3080850" y="2126050"/>
              <a:ext cx="71025" cy="123200"/>
            </a:xfrm>
            <a:custGeom>
              <a:avLst/>
              <a:gdLst/>
              <a:ahLst/>
              <a:cxnLst/>
              <a:rect l="l" t="t" r="r" b="b"/>
              <a:pathLst>
                <a:path w="2841" h="4928" extrusionOk="0">
                  <a:moveTo>
                    <a:pt x="212" y="1"/>
                  </a:moveTo>
                  <a:cubicBezTo>
                    <a:pt x="91" y="1"/>
                    <a:pt x="0" y="128"/>
                    <a:pt x="55" y="247"/>
                  </a:cubicBezTo>
                  <a:cubicBezTo>
                    <a:pt x="401" y="1025"/>
                    <a:pt x="1260" y="3091"/>
                    <a:pt x="1498" y="4927"/>
                  </a:cubicBezTo>
                  <a:cubicBezTo>
                    <a:pt x="2840" y="3259"/>
                    <a:pt x="2713" y="2305"/>
                    <a:pt x="2462" y="1780"/>
                  </a:cubicBezTo>
                  <a:cubicBezTo>
                    <a:pt x="1904" y="615"/>
                    <a:pt x="819" y="167"/>
                    <a:pt x="261" y="8"/>
                  </a:cubicBezTo>
                  <a:cubicBezTo>
                    <a:pt x="244" y="3"/>
                    <a:pt x="228" y="1"/>
                    <a:pt x="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15;p53"/>
            <p:cNvSpPr/>
            <p:nvPr/>
          </p:nvSpPr>
          <p:spPr>
            <a:xfrm>
              <a:off x="2961775" y="2207275"/>
              <a:ext cx="156525" cy="59475"/>
            </a:xfrm>
            <a:custGeom>
              <a:avLst/>
              <a:gdLst/>
              <a:ahLst/>
              <a:cxnLst/>
              <a:rect l="l" t="t" r="r" b="b"/>
              <a:pathLst>
                <a:path w="6261" h="2379" extrusionOk="0">
                  <a:moveTo>
                    <a:pt x="3494" y="0"/>
                  </a:moveTo>
                  <a:cubicBezTo>
                    <a:pt x="3231" y="0"/>
                    <a:pt x="2982" y="28"/>
                    <a:pt x="2760" y="71"/>
                  </a:cubicBezTo>
                  <a:cubicBezTo>
                    <a:pt x="1295" y="357"/>
                    <a:pt x="410" y="1576"/>
                    <a:pt x="56" y="2175"/>
                  </a:cubicBezTo>
                  <a:cubicBezTo>
                    <a:pt x="0" y="2269"/>
                    <a:pt x="71" y="2379"/>
                    <a:pt x="168" y="2379"/>
                  </a:cubicBezTo>
                  <a:cubicBezTo>
                    <a:pt x="183" y="2379"/>
                    <a:pt x="200" y="2376"/>
                    <a:pt x="216" y="2370"/>
                  </a:cubicBezTo>
                  <a:cubicBezTo>
                    <a:pt x="903" y="2107"/>
                    <a:pt x="2572" y="1567"/>
                    <a:pt x="4653" y="1567"/>
                  </a:cubicBezTo>
                  <a:cubicBezTo>
                    <a:pt x="5167" y="1567"/>
                    <a:pt x="5705" y="1600"/>
                    <a:pt x="6261" y="1678"/>
                  </a:cubicBezTo>
                  <a:cubicBezTo>
                    <a:pt x="5607" y="368"/>
                    <a:pt x="4457" y="0"/>
                    <a:pt x="3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6;p53"/>
            <p:cNvSpPr/>
            <p:nvPr/>
          </p:nvSpPr>
          <p:spPr>
            <a:xfrm>
              <a:off x="3118275" y="2231800"/>
              <a:ext cx="109700" cy="96750"/>
            </a:xfrm>
            <a:custGeom>
              <a:avLst/>
              <a:gdLst/>
              <a:ahLst/>
              <a:cxnLst/>
              <a:rect l="l" t="t" r="r" b="b"/>
              <a:pathLst>
                <a:path w="4388" h="3870" extrusionOk="0">
                  <a:moveTo>
                    <a:pt x="1559" y="1"/>
                  </a:moveTo>
                  <a:cubicBezTo>
                    <a:pt x="580" y="1"/>
                    <a:pt x="1" y="696"/>
                    <a:pt x="1" y="696"/>
                  </a:cubicBezTo>
                  <a:cubicBezTo>
                    <a:pt x="2141" y="1505"/>
                    <a:pt x="3502" y="3063"/>
                    <a:pt x="4054" y="3799"/>
                  </a:cubicBezTo>
                  <a:cubicBezTo>
                    <a:pt x="4091" y="3848"/>
                    <a:pt x="4142" y="3870"/>
                    <a:pt x="4193" y="3870"/>
                  </a:cubicBezTo>
                  <a:cubicBezTo>
                    <a:pt x="4282" y="3870"/>
                    <a:pt x="4369" y="3802"/>
                    <a:pt x="4371" y="3695"/>
                  </a:cubicBezTo>
                  <a:cubicBezTo>
                    <a:pt x="4387" y="2980"/>
                    <a:pt x="4323" y="1529"/>
                    <a:pt x="3389" y="764"/>
                  </a:cubicBezTo>
                  <a:cubicBezTo>
                    <a:pt x="2688" y="189"/>
                    <a:pt x="2069" y="1"/>
                    <a:pt x="1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17;p53"/>
            <p:cNvSpPr/>
            <p:nvPr/>
          </p:nvSpPr>
          <p:spPr>
            <a:xfrm>
              <a:off x="2995725" y="2139600"/>
              <a:ext cx="244300" cy="109650"/>
            </a:xfrm>
            <a:custGeom>
              <a:avLst/>
              <a:gdLst/>
              <a:ahLst/>
              <a:cxnLst/>
              <a:rect l="l" t="t" r="r" b="b"/>
              <a:pathLst>
                <a:path w="9772" h="4386" extrusionOk="0">
                  <a:moveTo>
                    <a:pt x="1422" y="1"/>
                  </a:moveTo>
                  <a:cubicBezTo>
                    <a:pt x="959" y="1"/>
                    <a:pt x="539" y="73"/>
                    <a:pt x="207" y="158"/>
                  </a:cubicBezTo>
                  <a:cubicBezTo>
                    <a:pt x="19" y="207"/>
                    <a:pt x="1" y="470"/>
                    <a:pt x="183" y="549"/>
                  </a:cubicBezTo>
                  <a:cubicBezTo>
                    <a:pt x="1181" y="987"/>
                    <a:pt x="3616" y="2705"/>
                    <a:pt x="4903" y="4385"/>
                  </a:cubicBezTo>
                  <a:cubicBezTo>
                    <a:pt x="6210" y="3458"/>
                    <a:pt x="8661" y="2389"/>
                    <a:pt x="9570" y="2244"/>
                  </a:cubicBezTo>
                  <a:cubicBezTo>
                    <a:pt x="9735" y="2217"/>
                    <a:pt x="9772" y="1996"/>
                    <a:pt x="9626" y="1914"/>
                  </a:cubicBezTo>
                  <a:cubicBezTo>
                    <a:pt x="9162" y="1656"/>
                    <a:pt x="8376" y="1305"/>
                    <a:pt x="7536" y="1305"/>
                  </a:cubicBezTo>
                  <a:cubicBezTo>
                    <a:pt x="7244" y="1305"/>
                    <a:pt x="6946" y="1347"/>
                    <a:pt x="6652" y="1450"/>
                  </a:cubicBezTo>
                  <a:cubicBezTo>
                    <a:pt x="5701" y="1786"/>
                    <a:pt x="5252" y="2409"/>
                    <a:pt x="5045" y="2995"/>
                  </a:cubicBezTo>
                  <a:cubicBezTo>
                    <a:pt x="4967" y="2251"/>
                    <a:pt x="4615" y="1342"/>
                    <a:pt x="3533" y="618"/>
                  </a:cubicBezTo>
                  <a:cubicBezTo>
                    <a:pt x="2832" y="149"/>
                    <a:pt x="2083" y="1"/>
                    <a:pt x="142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990;p68"/>
          <p:cNvGrpSpPr/>
          <p:nvPr/>
        </p:nvGrpSpPr>
        <p:grpSpPr>
          <a:xfrm>
            <a:off x="7096819" y="2530744"/>
            <a:ext cx="2067254" cy="2271985"/>
            <a:chOff x="9832800" y="3304850"/>
            <a:chExt cx="439625" cy="371775"/>
          </a:xfrm>
        </p:grpSpPr>
        <p:sp>
          <p:nvSpPr>
            <p:cNvPr id="70" name="Google Shape;1991;p68"/>
            <p:cNvSpPr/>
            <p:nvPr/>
          </p:nvSpPr>
          <p:spPr>
            <a:xfrm>
              <a:off x="9832800" y="3359600"/>
              <a:ext cx="83450" cy="68275"/>
            </a:xfrm>
            <a:custGeom>
              <a:avLst/>
              <a:gdLst/>
              <a:ahLst/>
              <a:cxnLst/>
              <a:rect l="l" t="t" r="r" b="b"/>
              <a:pathLst>
                <a:path w="3338" h="2731" extrusionOk="0">
                  <a:moveTo>
                    <a:pt x="3023" y="1"/>
                  </a:moveTo>
                  <a:cubicBezTo>
                    <a:pt x="2969" y="1"/>
                    <a:pt x="2913" y="17"/>
                    <a:pt x="2865" y="51"/>
                  </a:cubicBezTo>
                  <a:lnTo>
                    <a:pt x="1025" y="1349"/>
                  </a:lnTo>
                  <a:lnTo>
                    <a:pt x="283" y="1349"/>
                  </a:lnTo>
                  <a:cubicBezTo>
                    <a:pt x="281" y="1349"/>
                    <a:pt x="279" y="1349"/>
                    <a:pt x="276" y="1349"/>
                  </a:cubicBezTo>
                  <a:cubicBezTo>
                    <a:pt x="125" y="1349"/>
                    <a:pt x="1" y="1472"/>
                    <a:pt x="1" y="1626"/>
                  </a:cubicBezTo>
                  <a:cubicBezTo>
                    <a:pt x="1" y="1778"/>
                    <a:pt x="125" y="1901"/>
                    <a:pt x="276" y="1901"/>
                  </a:cubicBezTo>
                  <a:cubicBezTo>
                    <a:pt x="279" y="1901"/>
                    <a:pt x="281" y="1901"/>
                    <a:pt x="283" y="1901"/>
                  </a:cubicBezTo>
                  <a:lnTo>
                    <a:pt x="730" y="1901"/>
                  </a:lnTo>
                  <a:lnTo>
                    <a:pt x="575" y="2367"/>
                  </a:lnTo>
                  <a:cubicBezTo>
                    <a:pt x="526" y="2512"/>
                    <a:pt x="605" y="2668"/>
                    <a:pt x="750" y="2716"/>
                  </a:cubicBezTo>
                  <a:cubicBezTo>
                    <a:pt x="779" y="2726"/>
                    <a:pt x="809" y="2730"/>
                    <a:pt x="838" y="2730"/>
                  </a:cubicBezTo>
                  <a:cubicBezTo>
                    <a:pt x="953" y="2730"/>
                    <a:pt x="1060" y="2657"/>
                    <a:pt x="1099" y="2542"/>
                  </a:cubicBezTo>
                  <a:lnTo>
                    <a:pt x="1347" y="1799"/>
                  </a:lnTo>
                  <a:lnTo>
                    <a:pt x="3183" y="502"/>
                  </a:lnTo>
                  <a:cubicBezTo>
                    <a:pt x="3309" y="414"/>
                    <a:pt x="3338" y="242"/>
                    <a:pt x="3250" y="118"/>
                  </a:cubicBezTo>
                  <a:cubicBezTo>
                    <a:pt x="3196" y="41"/>
                    <a:pt x="3110" y="1"/>
                    <a:pt x="3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92;p68"/>
            <p:cNvSpPr/>
            <p:nvPr/>
          </p:nvSpPr>
          <p:spPr>
            <a:xfrm>
              <a:off x="9984700" y="3474525"/>
              <a:ext cx="287725" cy="198875"/>
            </a:xfrm>
            <a:custGeom>
              <a:avLst/>
              <a:gdLst/>
              <a:ahLst/>
              <a:cxnLst/>
              <a:rect l="l" t="t" r="r" b="b"/>
              <a:pathLst>
                <a:path w="11509" h="7955" extrusionOk="0">
                  <a:moveTo>
                    <a:pt x="3428" y="1"/>
                  </a:moveTo>
                  <a:cubicBezTo>
                    <a:pt x="2907" y="1"/>
                    <a:pt x="2353" y="18"/>
                    <a:pt x="1765" y="54"/>
                  </a:cubicBezTo>
                  <a:lnTo>
                    <a:pt x="1202" y="1380"/>
                  </a:lnTo>
                  <a:cubicBezTo>
                    <a:pt x="1964" y="1266"/>
                    <a:pt x="2710" y="1213"/>
                    <a:pt x="3413" y="1213"/>
                  </a:cubicBezTo>
                  <a:cubicBezTo>
                    <a:pt x="4287" y="1213"/>
                    <a:pt x="5095" y="1296"/>
                    <a:pt x="5792" y="1449"/>
                  </a:cubicBezTo>
                  <a:cubicBezTo>
                    <a:pt x="7880" y="1913"/>
                    <a:pt x="9507" y="2797"/>
                    <a:pt x="9060" y="3971"/>
                  </a:cubicBezTo>
                  <a:cubicBezTo>
                    <a:pt x="8517" y="5388"/>
                    <a:pt x="5517" y="6317"/>
                    <a:pt x="3292" y="6324"/>
                  </a:cubicBezTo>
                  <a:cubicBezTo>
                    <a:pt x="2915" y="6324"/>
                    <a:pt x="2314" y="6300"/>
                    <a:pt x="1780" y="6169"/>
                  </a:cubicBezTo>
                  <a:lnTo>
                    <a:pt x="0" y="7418"/>
                  </a:lnTo>
                  <a:cubicBezTo>
                    <a:pt x="849" y="7775"/>
                    <a:pt x="1922" y="7954"/>
                    <a:pt x="3084" y="7954"/>
                  </a:cubicBezTo>
                  <a:cubicBezTo>
                    <a:pt x="4673" y="7954"/>
                    <a:pt x="6427" y="7618"/>
                    <a:pt x="8000" y="6939"/>
                  </a:cubicBezTo>
                  <a:lnTo>
                    <a:pt x="7999" y="6939"/>
                  </a:lnTo>
                  <a:cubicBezTo>
                    <a:pt x="11361" y="5489"/>
                    <a:pt x="11508" y="3620"/>
                    <a:pt x="11268" y="2863"/>
                  </a:cubicBezTo>
                  <a:cubicBezTo>
                    <a:pt x="11016" y="2061"/>
                    <a:pt x="9180" y="1"/>
                    <a:pt x="3428" y="1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93;p68"/>
            <p:cNvSpPr/>
            <p:nvPr/>
          </p:nvSpPr>
          <p:spPr>
            <a:xfrm>
              <a:off x="10014725" y="3494025"/>
              <a:ext cx="232550" cy="121600"/>
            </a:xfrm>
            <a:custGeom>
              <a:avLst/>
              <a:gdLst/>
              <a:ahLst/>
              <a:cxnLst/>
              <a:rect l="l" t="t" r="r" b="b"/>
              <a:pathLst>
                <a:path w="9302" h="4864" extrusionOk="0">
                  <a:moveTo>
                    <a:pt x="3394" y="1"/>
                  </a:moveTo>
                  <a:cubicBezTo>
                    <a:pt x="2395" y="1"/>
                    <a:pt x="1283" y="113"/>
                    <a:pt x="76" y="379"/>
                  </a:cubicBezTo>
                  <a:lnTo>
                    <a:pt x="75" y="380"/>
                  </a:lnTo>
                  <a:lnTo>
                    <a:pt x="1" y="600"/>
                  </a:lnTo>
                  <a:cubicBezTo>
                    <a:pt x="765" y="486"/>
                    <a:pt x="1511" y="432"/>
                    <a:pt x="2216" y="432"/>
                  </a:cubicBezTo>
                  <a:cubicBezTo>
                    <a:pt x="3088" y="432"/>
                    <a:pt x="3895" y="515"/>
                    <a:pt x="4591" y="669"/>
                  </a:cubicBezTo>
                  <a:cubicBezTo>
                    <a:pt x="6679" y="1132"/>
                    <a:pt x="8306" y="2015"/>
                    <a:pt x="7859" y="3189"/>
                  </a:cubicBezTo>
                  <a:cubicBezTo>
                    <a:pt x="7594" y="3881"/>
                    <a:pt x="6743" y="4455"/>
                    <a:pt x="5686" y="4864"/>
                  </a:cubicBezTo>
                  <a:cubicBezTo>
                    <a:pt x="7677" y="4211"/>
                    <a:pt x="9302" y="3167"/>
                    <a:pt x="8917" y="2083"/>
                  </a:cubicBezTo>
                  <a:cubicBezTo>
                    <a:pt x="8577" y="1123"/>
                    <a:pt x="6549" y="1"/>
                    <a:pt x="339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94;p68"/>
            <p:cNvSpPr/>
            <p:nvPr/>
          </p:nvSpPr>
          <p:spPr>
            <a:xfrm>
              <a:off x="9877150" y="3304850"/>
              <a:ext cx="180425" cy="354075"/>
            </a:xfrm>
            <a:custGeom>
              <a:avLst/>
              <a:gdLst/>
              <a:ahLst/>
              <a:cxnLst/>
              <a:rect l="l" t="t" r="r" b="b"/>
              <a:pathLst>
                <a:path w="7217" h="14163" extrusionOk="0">
                  <a:moveTo>
                    <a:pt x="3746" y="1"/>
                  </a:moveTo>
                  <a:cubicBezTo>
                    <a:pt x="2592" y="1"/>
                    <a:pt x="1336" y="524"/>
                    <a:pt x="352" y="1605"/>
                  </a:cubicBezTo>
                  <a:cubicBezTo>
                    <a:pt x="0" y="1991"/>
                    <a:pt x="111" y="2506"/>
                    <a:pt x="754" y="2730"/>
                  </a:cubicBezTo>
                  <a:cubicBezTo>
                    <a:pt x="807" y="2893"/>
                    <a:pt x="1132" y="3663"/>
                    <a:pt x="2504" y="3663"/>
                  </a:cubicBezTo>
                  <a:cubicBezTo>
                    <a:pt x="2699" y="3663"/>
                    <a:pt x="2915" y="3647"/>
                    <a:pt x="3155" y="3612"/>
                  </a:cubicBezTo>
                  <a:lnTo>
                    <a:pt x="3155" y="3612"/>
                  </a:lnTo>
                  <a:cubicBezTo>
                    <a:pt x="3155" y="3612"/>
                    <a:pt x="3224" y="4113"/>
                    <a:pt x="2286" y="7486"/>
                  </a:cubicBezTo>
                  <a:cubicBezTo>
                    <a:pt x="1828" y="9133"/>
                    <a:pt x="1376" y="11643"/>
                    <a:pt x="3068" y="13403"/>
                  </a:cubicBezTo>
                  <a:cubicBezTo>
                    <a:pt x="3362" y="13709"/>
                    <a:pt x="3747" y="13961"/>
                    <a:pt x="4198" y="14163"/>
                  </a:cubicBezTo>
                  <a:cubicBezTo>
                    <a:pt x="5015" y="13838"/>
                    <a:pt x="5804" y="13474"/>
                    <a:pt x="6532" y="13043"/>
                  </a:cubicBezTo>
                  <a:cubicBezTo>
                    <a:pt x="6096" y="12981"/>
                    <a:pt x="5652" y="12868"/>
                    <a:pt x="5348" y="12657"/>
                  </a:cubicBezTo>
                  <a:cubicBezTo>
                    <a:pt x="3894" y="11646"/>
                    <a:pt x="4640" y="10115"/>
                    <a:pt x="5549" y="8161"/>
                  </a:cubicBezTo>
                  <a:cubicBezTo>
                    <a:pt x="5806" y="7618"/>
                    <a:pt x="6798" y="5444"/>
                    <a:pt x="6948" y="3988"/>
                  </a:cubicBezTo>
                  <a:cubicBezTo>
                    <a:pt x="7216" y="1376"/>
                    <a:pt x="5616" y="1"/>
                    <a:pt x="3746" y="1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95;p68"/>
            <p:cNvSpPr/>
            <p:nvPr/>
          </p:nvSpPr>
          <p:spPr>
            <a:xfrm>
              <a:off x="9843425" y="3445425"/>
              <a:ext cx="334150" cy="231200"/>
            </a:xfrm>
            <a:custGeom>
              <a:avLst/>
              <a:gdLst/>
              <a:ahLst/>
              <a:cxnLst/>
              <a:rect l="l" t="t" r="r" b="b"/>
              <a:pathLst>
                <a:path w="13366" h="9248" extrusionOk="0">
                  <a:moveTo>
                    <a:pt x="13218" y="1"/>
                  </a:moveTo>
                  <a:cubicBezTo>
                    <a:pt x="13214" y="1"/>
                    <a:pt x="13210" y="1"/>
                    <a:pt x="13205" y="2"/>
                  </a:cubicBezTo>
                  <a:cubicBezTo>
                    <a:pt x="10065" y="340"/>
                    <a:pt x="9868" y="5187"/>
                    <a:pt x="7733" y="6735"/>
                  </a:cubicBezTo>
                  <a:cubicBezTo>
                    <a:pt x="6783" y="7423"/>
                    <a:pt x="5797" y="7716"/>
                    <a:pt x="4932" y="7716"/>
                  </a:cubicBezTo>
                  <a:cubicBezTo>
                    <a:pt x="3713" y="7716"/>
                    <a:pt x="2734" y="7134"/>
                    <a:pt x="2437" y="6252"/>
                  </a:cubicBezTo>
                  <a:cubicBezTo>
                    <a:pt x="2047" y="5089"/>
                    <a:pt x="2725" y="4241"/>
                    <a:pt x="3330" y="3740"/>
                  </a:cubicBezTo>
                  <a:lnTo>
                    <a:pt x="3709" y="1961"/>
                  </a:lnTo>
                  <a:lnTo>
                    <a:pt x="3709" y="1961"/>
                  </a:lnTo>
                  <a:cubicBezTo>
                    <a:pt x="2431" y="2463"/>
                    <a:pt x="1355" y="3443"/>
                    <a:pt x="964" y="4340"/>
                  </a:cubicBezTo>
                  <a:cubicBezTo>
                    <a:pt x="1" y="6550"/>
                    <a:pt x="1522" y="9247"/>
                    <a:pt x="4507" y="9247"/>
                  </a:cubicBezTo>
                  <a:cubicBezTo>
                    <a:pt x="5424" y="9247"/>
                    <a:pt x="6478" y="8993"/>
                    <a:pt x="7641" y="8393"/>
                  </a:cubicBezTo>
                  <a:cubicBezTo>
                    <a:pt x="11679" y="6307"/>
                    <a:pt x="10396" y="1710"/>
                    <a:pt x="13265" y="204"/>
                  </a:cubicBezTo>
                  <a:cubicBezTo>
                    <a:pt x="13366" y="151"/>
                    <a:pt x="13325" y="1"/>
                    <a:pt x="13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96;p68"/>
            <p:cNvSpPr/>
            <p:nvPr/>
          </p:nvSpPr>
          <p:spPr>
            <a:xfrm>
              <a:off x="9853975" y="3450500"/>
              <a:ext cx="321125" cy="226100"/>
            </a:xfrm>
            <a:custGeom>
              <a:avLst/>
              <a:gdLst/>
              <a:ahLst/>
              <a:cxnLst/>
              <a:rect l="l" t="t" r="r" b="b"/>
              <a:pathLst>
                <a:path w="12845" h="9044" extrusionOk="0">
                  <a:moveTo>
                    <a:pt x="12843" y="1"/>
                  </a:moveTo>
                  <a:cubicBezTo>
                    <a:pt x="12843" y="1"/>
                    <a:pt x="12843" y="1"/>
                    <a:pt x="12843" y="1"/>
                  </a:cubicBezTo>
                  <a:lnTo>
                    <a:pt x="12843" y="1"/>
                  </a:lnTo>
                  <a:cubicBezTo>
                    <a:pt x="12844" y="1"/>
                    <a:pt x="12844" y="1"/>
                    <a:pt x="12845" y="1"/>
                  </a:cubicBezTo>
                  <a:close/>
                  <a:moveTo>
                    <a:pt x="12843" y="1"/>
                  </a:moveTo>
                  <a:cubicBezTo>
                    <a:pt x="12443" y="27"/>
                    <a:pt x="11017" y="260"/>
                    <a:pt x="9983" y="3273"/>
                  </a:cubicBezTo>
                  <a:cubicBezTo>
                    <a:pt x="9606" y="4364"/>
                    <a:pt x="8595" y="8408"/>
                    <a:pt x="3616" y="8408"/>
                  </a:cubicBezTo>
                  <a:cubicBezTo>
                    <a:pt x="3574" y="8408"/>
                    <a:pt x="3532" y="8408"/>
                    <a:pt x="3490" y="8407"/>
                  </a:cubicBezTo>
                  <a:cubicBezTo>
                    <a:pt x="1493" y="8379"/>
                    <a:pt x="219" y="6680"/>
                    <a:pt x="292" y="5016"/>
                  </a:cubicBezTo>
                  <a:lnTo>
                    <a:pt x="292" y="5016"/>
                  </a:lnTo>
                  <a:cubicBezTo>
                    <a:pt x="1" y="7002"/>
                    <a:pt x="1489" y="9044"/>
                    <a:pt x="4086" y="9044"/>
                  </a:cubicBezTo>
                  <a:cubicBezTo>
                    <a:pt x="5002" y="9044"/>
                    <a:pt x="6056" y="8790"/>
                    <a:pt x="7219" y="8190"/>
                  </a:cubicBezTo>
                  <a:cubicBezTo>
                    <a:pt x="11258" y="6104"/>
                    <a:pt x="9974" y="1507"/>
                    <a:pt x="12843" y="1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97;p68"/>
            <p:cNvSpPr/>
            <p:nvPr/>
          </p:nvSpPr>
          <p:spPr>
            <a:xfrm>
              <a:off x="9912200" y="3380050"/>
              <a:ext cx="100400" cy="258150"/>
            </a:xfrm>
            <a:custGeom>
              <a:avLst/>
              <a:gdLst/>
              <a:ahLst/>
              <a:cxnLst/>
              <a:rect l="l" t="t" r="r" b="b"/>
              <a:pathLst>
                <a:path w="4016" h="10326" extrusionOk="0">
                  <a:moveTo>
                    <a:pt x="3761" y="1"/>
                  </a:moveTo>
                  <a:lnTo>
                    <a:pt x="3761" y="1"/>
                  </a:lnTo>
                  <a:cubicBezTo>
                    <a:pt x="3279" y="314"/>
                    <a:pt x="1753" y="604"/>
                    <a:pt x="1753" y="604"/>
                  </a:cubicBezTo>
                  <a:cubicBezTo>
                    <a:pt x="1753" y="604"/>
                    <a:pt x="1822" y="1105"/>
                    <a:pt x="884" y="4478"/>
                  </a:cubicBezTo>
                  <a:cubicBezTo>
                    <a:pt x="436" y="6087"/>
                    <a:pt x="1" y="8520"/>
                    <a:pt x="1562" y="10273"/>
                  </a:cubicBezTo>
                  <a:cubicBezTo>
                    <a:pt x="1769" y="10308"/>
                    <a:pt x="1979" y="10326"/>
                    <a:pt x="2189" y="10326"/>
                  </a:cubicBezTo>
                  <a:cubicBezTo>
                    <a:pt x="2358" y="10326"/>
                    <a:pt x="2526" y="10315"/>
                    <a:pt x="2693" y="10292"/>
                  </a:cubicBezTo>
                  <a:lnTo>
                    <a:pt x="2692" y="10292"/>
                  </a:lnTo>
                  <a:cubicBezTo>
                    <a:pt x="989" y="7952"/>
                    <a:pt x="2628" y="4651"/>
                    <a:pt x="3301" y="3280"/>
                  </a:cubicBezTo>
                  <a:cubicBezTo>
                    <a:pt x="4015" y="1830"/>
                    <a:pt x="3761" y="1"/>
                    <a:pt x="3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98;p68"/>
            <p:cNvSpPr/>
            <p:nvPr/>
          </p:nvSpPr>
          <p:spPr>
            <a:xfrm>
              <a:off x="9946925" y="3329075"/>
              <a:ext cx="17300" cy="24200"/>
            </a:xfrm>
            <a:custGeom>
              <a:avLst/>
              <a:gdLst/>
              <a:ahLst/>
              <a:cxnLst/>
              <a:rect l="l" t="t" r="r" b="b"/>
              <a:pathLst>
                <a:path w="692" h="968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622"/>
                  </a:lnTo>
                  <a:cubicBezTo>
                    <a:pt x="1" y="813"/>
                    <a:pt x="155" y="968"/>
                    <a:pt x="346" y="968"/>
                  </a:cubicBezTo>
                  <a:cubicBezTo>
                    <a:pt x="537" y="968"/>
                    <a:pt x="692" y="813"/>
                    <a:pt x="692" y="622"/>
                  </a:cubicBezTo>
                  <a:lnTo>
                    <a:pt x="692" y="346"/>
                  </a:lnTo>
                  <a:cubicBezTo>
                    <a:pt x="692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482;p46"/>
          <p:cNvGrpSpPr/>
          <p:nvPr/>
        </p:nvGrpSpPr>
        <p:grpSpPr>
          <a:xfrm rot="18297240">
            <a:off x="1045038" y="2988153"/>
            <a:ext cx="723054" cy="634971"/>
            <a:chOff x="841000" y="2850500"/>
            <a:chExt cx="441425" cy="387650"/>
          </a:xfrm>
        </p:grpSpPr>
        <p:sp>
          <p:nvSpPr>
            <p:cNvPr id="79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82;p46"/>
          <p:cNvGrpSpPr/>
          <p:nvPr/>
        </p:nvGrpSpPr>
        <p:grpSpPr>
          <a:xfrm rot="20664978">
            <a:off x="815321" y="2016849"/>
            <a:ext cx="723054" cy="634971"/>
            <a:chOff x="841000" y="2850500"/>
            <a:chExt cx="441425" cy="387650"/>
          </a:xfrm>
        </p:grpSpPr>
        <p:sp>
          <p:nvSpPr>
            <p:cNvPr id="100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482;p46"/>
          <p:cNvGrpSpPr/>
          <p:nvPr/>
        </p:nvGrpSpPr>
        <p:grpSpPr>
          <a:xfrm rot="18297240">
            <a:off x="206881" y="1306988"/>
            <a:ext cx="723054" cy="634971"/>
            <a:chOff x="841000" y="2850500"/>
            <a:chExt cx="441425" cy="387650"/>
          </a:xfrm>
        </p:grpSpPr>
        <p:sp>
          <p:nvSpPr>
            <p:cNvPr id="121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17" y="574339"/>
            <a:ext cx="3710760" cy="2785274"/>
          </a:xfrm>
          <a:prstGeom prst="rect">
            <a:avLst/>
          </a:prstGeom>
        </p:spPr>
      </p:pic>
      <p:sp>
        <p:nvSpPr>
          <p:cNvPr id="142" name="Google Shape;259;p37"/>
          <p:cNvSpPr txBox="1">
            <a:spLocks/>
          </p:cNvSpPr>
          <p:nvPr/>
        </p:nvSpPr>
        <p:spPr>
          <a:xfrm>
            <a:off x="3827377" y="4147397"/>
            <a:ext cx="2952908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CL" sz="7200" dirty="0">
                <a:latin typeface="Ink Free" panose="03080402000500000000" pitchFamily="66" charset="0"/>
              </a:rPr>
              <a:t>Snake</a:t>
            </a:r>
          </a:p>
        </p:txBody>
      </p:sp>
      <p:sp>
        <p:nvSpPr>
          <p:cNvPr id="143" name="Google Shape;261;p37"/>
          <p:cNvSpPr/>
          <p:nvPr/>
        </p:nvSpPr>
        <p:spPr>
          <a:xfrm>
            <a:off x="6426054" y="4456433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9"/>
    </mc:Choice>
    <mc:Fallback xmlns="">
      <p:transition spd="slow" advTm="15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997;p63"/>
          <p:cNvGrpSpPr/>
          <p:nvPr/>
        </p:nvGrpSpPr>
        <p:grpSpPr>
          <a:xfrm>
            <a:off x="1770795" y="454085"/>
            <a:ext cx="5026974" cy="3341801"/>
            <a:chOff x="1799375" y="2989800"/>
            <a:chExt cx="4020075" cy="2486950"/>
          </a:xfrm>
        </p:grpSpPr>
        <p:sp>
          <p:nvSpPr>
            <p:cNvPr id="34" name="Google Shape;998;p63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99;p63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0;p63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1;p63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482;p46"/>
          <p:cNvGrpSpPr/>
          <p:nvPr/>
        </p:nvGrpSpPr>
        <p:grpSpPr>
          <a:xfrm rot="18297240">
            <a:off x="8354427" y="1730421"/>
            <a:ext cx="723054" cy="634971"/>
            <a:chOff x="841000" y="2850500"/>
            <a:chExt cx="441425" cy="387650"/>
          </a:xfrm>
        </p:grpSpPr>
        <p:sp>
          <p:nvSpPr>
            <p:cNvPr id="70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482;p46"/>
          <p:cNvGrpSpPr/>
          <p:nvPr/>
        </p:nvGrpSpPr>
        <p:grpSpPr>
          <a:xfrm rot="18297240">
            <a:off x="7681753" y="820906"/>
            <a:ext cx="723054" cy="634971"/>
            <a:chOff x="841000" y="2850500"/>
            <a:chExt cx="441425" cy="387650"/>
          </a:xfrm>
        </p:grpSpPr>
        <p:sp>
          <p:nvSpPr>
            <p:cNvPr id="91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482;p46"/>
          <p:cNvGrpSpPr/>
          <p:nvPr/>
        </p:nvGrpSpPr>
        <p:grpSpPr>
          <a:xfrm rot="18297240">
            <a:off x="7306864" y="-3834"/>
            <a:ext cx="723054" cy="634971"/>
            <a:chOff x="841000" y="2850500"/>
            <a:chExt cx="441425" cy="387650"/>
          </a:xfrm>
        </p:grpSpPr>
        <p:sp>
          <p:nvSpPr>
            <p:cNvPr id="112" name="Google Shape;483;p46"/>
            <p:cNvSpPr/>
            <p:nvPr/>
          </p:nvSpPr>
          <p:spPr>
            <a:xfrm>
              <a:off x="886650" y="2866325"/>
              <a:ext cx="63100" cy="62825"/>
            </a:xfrm>
            <a:custGeom>
              <a:avLst/>
              <a:gdLst/>
              <a:ahLst/>
              <a:cxnLst/>
              <a:rect l="l" t="t" r="r" b="b"/>
              <a:pathLst>
                <a:path w="2524" h="2513" extrusionOk="0">
                  <a:moveTo>
                    <a:pt x="1086" y="0"/>
                  </a:moveTo>
                  <a:cubicBezTo>
                    <a:pt x="916" y="0"/>
                    <a:pt x="750" y="45"/>
                    <a:pt x="600" y="136"/>
                  </a:cubicBezTo>
                  <a:cubicBezTo>
                    <a:pt x="130" y="420"/>
                    <a:pt x="1" y="1046"/>
                    <a:pt x="373" y="1634"/>
                  </a:cubicBezTo>
                  <a:cubicBezTo>
                    <a:pt x="671" y="2104"/>
                    <a:pt x="1267" y="2513"/>
                    <a:pt x="1734" y="2513"/>
                  </a:cubicBezTo>
                  <a:cubicBezTo>
                    <a:pt x="1851" y="2513"/>
                    <a:pt x="1960" y="2487"/>
                    <a:pt x="2055" y="2430"/>
                  </a:cubicBezTo>
                  <a:cubicBezTo>
                    <a:pt x="2523" y="2146"/>
                    <a:pt x="2447" y="1193"/>
                    <a:pt x="2073" y="605"/>
                  </a:cubicBezTo>
                  <a:cubicBezTo>
                    <a:pt x="1819" y="204"/>
                    <a:pt x="1446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4;p46"/>
            <p:cNvSpPr/>
            <p:nvPr/>
          </p:nvSpPr>
          <p:spPr>
            <a:xfrm>
              <a:off x="841000" y="2922075"/>
              <a:ext cx="59575" cy="49850"/>
            </a:xfrm>
            <a:custGeom>
              <a:avLst/>
              <a:gdLst/>
              <a:ahLst/>
              <a:cxnLst/>
              <a:rect l="l" t="t" r="r" b="b"/>
              <a:pathLst>
                <a:path w="2383" h="1994" extrusionOk="0">
                  <a:moveTo>
                    <a:pt x="900" y="1"/>
                  </a:moveTo>
                  <a:cubicBezTo>
                    <a:pt x="669" y="1"/>
                    <a:pt x="458" y="92"/>
                    <a:pt x="306" y="265"/>
                  </a:cubicBezTo>
                  <a:cubicBezTo>
                    <a:pt x="1" y="615"/>
                    <a:pt x="57" y="1164"/>
                    <a:pt x="511" y="1562"/>
                  </a:cubicBezTo>
                  <a:cubicBezTo>
                    <a:pt x="803" y="1818"/>
                    <a:pt x="1241" y="1994"/>
                    <a:pt x="1598" y="1994"/>
                  </a:cubicBezTo>
                  <a:cubicBezTo>
                    <a:pt x="1795" y="1994"/>
                    <a:pt x="1967" y="1940"/>
                    <a:pt x="2076" y="1816"/>
                  </a:cubicBezTo>
                  <a:cubicBezTo>
                    <a:pt x="2382" y="1467"/>
                    <a:pt x="2072" y="695"/>
                    <a:pt x="1618" y="298"/>
                  </a:cubicBezTo>
                  <a:lnTo>
                    <a:pt x="1619" y="298"/>
                  </a:lnTo>
                  <a:cubicBezTo>
                    <a:pt x="1390" y="96"/>
                    <a:pt x="1135" y="1"/>
                    <a:pt x="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5;p46"/>
            <p:cNvSpPr/>
            <p:nvPr/>
          </p:nvSpPr>
          <p:spPr>
            <a:xfrm>
              <a:off x="1030925" y="2881900"/>
              <a:ext cx="50950" cy="56100"/>
            </a:xfrm>
            <a:custGeom>
              <a:avLst/>
              <a:gdLst/>
              <a:ahLst/>
              <a:cxnLst/>
              <a:rect l="l" t="t" r="r" b="b"/>
              <a:pathLst>
                <a:path w="2038" h="2244" extrusionOk="0">
                  <a:moveTo>
                    <a:pt x="1123" y="0"/>
                  </a:moveTo>
                  <a:cubicBezTo>
                    <a:pt x="791" y="0"/>
                    <a:pt x="456" y="217"/>
                    <a:pt x="260" y="623"/>
                  </a:cubicBezTo>
                  <a:cubicBezTo>
                    <a:pt x="0" y="1167"/>
                    <a:pt x="20" y="1998"/>
                    <a:pt x="439" y="2199"/>
                  </a:cubicBezTo>
                  <a:cubicBezTo>
                    <a:pt x="503" y="2229"/>
                    <a:pt x="572" y="2243"/>
                    <a:pt x="645" y="2243"/>
                  </a:cubicBezTo>
                  <a:cubicBezTo>
                    <a:pt x="1049" y="2243"/>
                    <a:pt x="1557" y="1809"/>
                    <a:pt x="1777" y="1348"/>
                  </a:cubicBezTo>
                  <a:cubicBezTo>
                    <a:pt x="2038" y="804"/>
                    <a:pt x="1873" y="276"/>
                    <a:pt x="1454" y="76"/>
                  </a:cubicBezTo>
                  <a:cubicBezTo>
                    <a:pt x="1348" y="25"/>
                    <a:pt x="1236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6;p46"/>
            <p:cNvSpPr/>
            <p:nvPr/>
          </p:nvSpPr>
          <p:spPr>
            <a:xfrm>
              <a:off x="898475" y="2943175"/>
              <a:ext cx="159325" cy="104900"/>
            </a:xfrm>
            <a:custGeom>
              <a:avLst/>
              <a:gdLst/>
              <a:ahLst/>
              <a:cxnLst/>
              <a:rect l="l" t="t" r="r" b="b"/>
              <a:pathLst>
                <a:path w="6373" h="4196" extrusionOk="0">
                  <a:moveTo>
                    <a:pt x="3353" y="0"/>
                  </a:moveTo>
                  <a:cubicBezTo>
                    <a:pt x="3133" y="0"/>
                    <a:pt x="2913" y="22"/>
                    <a:pt x="2696" y="66"/>
                  </a:cubicBezTo>
                  <a:cubicBezTo>
                    <a:pt x="1068" y="400"/>
                    <a:pt x="0" y="1908"/>
                    <a:pt x="252" y="3131"/>
                  </a:cubicBezTo>
                  <a:cubicBezTo>
                    <a:pt x="415" y="3925"/>
                    <a:pt x="1052" y="4195"/>
                    <a:pt x="1925" y="4195"/>
                  </a:cubicBezTo>
                  <a:cubicBezTo>
                    <a:pt x="2395" y="4195"/>
                    <a:pt x="2934" y="4117"/>
                    <a:pt x="3505" y="4000"/>
                  </a:cubicBezTo>
                  <a:cubicBezTo>
                    <a:pt x="5135" y="3666"/>
                    <a:pt x="6373" y="3084"/>
                    <a:pt x="6057" y="1876"/>
                  </a:cubicBezTo>
                  <a:lnTo>
                    <a:pt x="6056" y="1876"/>
                  </a:lnTo>
                  <a:cubicBezTo>
                    <a:pt x="5733" y="642"/>
                    <a:pt x="4715" y="254"/>
                    <a:pt x="4278" y="131"/>
                  </a:cubicBezTo>
                  <a:cubicBezTo>
                    <a:pt x="3976" y="44"/>
                    <a:pt x="3665" y="0"/>
                    <a:pt x="3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7;p46"/>
            <p:cNvSpPr/>
            <p:nvPr/>
          </p:nvSpPr>
          <p:spPr>
            <a:xfrm>
              <a:off x="963300" y="2850500"/>
              <a:ext cx="54500" cy="67650"/>
            </a:xfrm>
            <a:custGeom>
              <a:avLst/>
              <a:gdLst/>
              <a:ahLst/>
              <a:cxnLst/>
              <a:rect l="l" t="t" r="r" b="b"/>
              <a:pathLst>
                <a:path w="2180" h="2706" extrusionOk="0">
                  <a:moveTo>
                    <a:pt x="1106" y="0"/>
                  </a:moveTo>
                  <a:cubicBezTo>
                    <a:pt x="634" y="0"/>
                    <a:pt x="213" y="370"/>
                    <a:pt x="112" y="984"/>
                  </a:cubicBezTo>
                  <a:cubicBezTo>
                    <a:pt x="0" y="1671"/>
                    <a:pt x="300" y="2598"/>
                    <a:pt x="839" y="2697"/>
                  </a:cubicBezTo>
                  <a:cubicBezTo>
                    <a:pt x="871" y="2703"/>
                    <a:pt x="903" y="2706"/>
                    <a:pt x="935" y="2706"/>
                  </a:cubicBezTo>
                  <a:cubicBezTo>
                    <a:pt x="1445" y="2706"/>
                    <a:pt x="1960" y="1991"/>
                    <a:pt x="2067" y="1346"/>
                  </a:cubicBezTo>
                  <a:cubicBezTo>
                    <a:pt x="2180" y="658"/>
                    <a:pt x="1818" y="117"/>
                    <a:pt x="1277" y="16"/>
                  </a:cubicBezTo>
                  <a:cubicBezTo>
                    <a:pt x="1220" y="5"/>
                    <a:pt x="116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8;p46"/>
            <p:cNvSpPr/>
            <p:nvPr/>
          </p:nvSpPr>
          <p:spPr>
            <a:xfrm>
              <a:off x="898875" y="2946800"/>
              <a:ext cx="59350" cy="101225"/>
            </a:xfrm>
            <a:custGeom>
              <a:avLst/>
              <a:gdLst/>
              <a:ahLst/>
              <a:cxnLst/>
              <a:rect l="l" t="t" r="r" b="b"/>
              <a:pathLst>
                <a:path w="2374" h="4049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920" y="449"/>
                    <a:pt x="1" y="1843"/>
                    <a:pt x="235" y="2985"/>
                  </a:cubicBezTo>
                  <a:cubicBezTo>
                    <a:pt x="398" y="3779"/>
                    <a:pt x="1035" y="4049"/>
                    <a:pt x="1909" y="4049"/>
                  </a:cubicBezTo>
                  <a:cubicBezTo>
                    <a:pt x="1949" y="4049"/>
                    <a:pt x="1989" y="4048"/>
                    <a:pt x="2029" y="4047"/>
                  </a:cubicBezTo>
                  <a:cubicBezTo>
                    <a:pt x="1837" y="3866"/>
                    <a:pt x="1684" y="3614"/>
                    <a:pt x="1583" y="3265"/>
                  </a:cubicBezTo>
                  <a:lnTo>
                    <a:pt x="1583" y="3267"/>
                  </a:lnTo>
                  <a:cubicBezTo>
                    <a:pt x="1275" y="2210"/>
                    <a:pt x="1602" y="896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;p46"/>
            <p:cNvSpPr/>
            <p:nvPr/>
          </p:nvSpPr>
          <p:spPr>
            <a:xfrm>
              <a:off x="841000" y="2926650"/>
              <a:ext cx="54700" cy="45300"/>
            </a:xfrm>
            <a:custGeom>
              <a:avLst/>
              <a:gdLst/>
              <a:ahLst/>
              <a:cxnLst/>
              <a:rect l="l" t="t" r="r" b="b"/>
              <a:pathLst>
                <a:path w="2188" h="1812" extrusionOk="0">
                  <a:moveTo>
                    <a:pt x="395" y="0"/>
                  </a:moveTo>
                  <a:cubicBezTo>
                    <a:pt x="363" y="26"/>
                    <a:pt x="334" y="52"/>
                    <a:pt x="306" y="82"/>
                  </a:cubicBezTo>
                  <a:cubicBezTo>
                    <a:pt x="1" y="432"/>
                    <a:pt x="57" y="981"/>
                    <a:pt x="511" y="1379"/>
                  </a:cubicBezTo>
                  <a:cubicBezTo>
                    <a:pt x="802" y="1635"/>
                    <a:pt x="1241" y="1811"/>
                    <a:pt x="1597" y="1811"/>
                  </a:cubicBezTo>
                  <a:cubicBezTo>
                    <a:pt x="1795" y="1811"/>
                    <a:pt x="1967" y="1758"/>
                    <a:pt x="2076" y="1633"/>
                  </a:cubicBezTo>
                  <a:cubicBezTo>
                    <a:pt x="2142" y="1556"/>
                    <a:pt x="2175" y="1458"/>
                    <a:pt x="2188" y="1352"/>
                  </a:cubicBezTo>
                  <a:lnTo>
                    <a:pt x="2188" y="1352"/>
                  </a:lnTo>
                  <a:cubicBezTo>
                    <a:pt x="2183" y="1352"/>
                    <a:pt x="2179" y="1352"/>
                    <a:pt x="2175" y="1352"/>
                  </a:cubicBezTo>
                  <a:cubicBezTo>
                    <a:pt x="1774" y="1352"/>
                    <a:pt x="1236" y="1118"/>
                    <a:pt x="873" y="796"/>
                  </a:cubicBezTo>
                  <a:cubicBezTo>
                    <a:pt x="594" y="548"/>
                    <a:pt x="437" y="264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90;p46"/>
            <p:cNvSpPr/>
            <p:nvPr/>
          </p:nvSpPr>
          <p:spPr>
            <a:xfrm>
              <a:off x="886650" y="2866975"/>
              <a:ext cx="52425" cy="62175"/>
            </a:xfrm>
            <a:custGeom>
              <a:avLst/>
              <a:gdLst/>
              <a:ahLst/>
              <a:cxnLst/>
              <a:rect l="l" t="t" r="r" b="b"/>
              <a:pathLst>
                <a:path w="2097" h="2487" extrusionOk="0">
                  <a:moveTo>
                    <a:pt x="886" y="1"/>
                  </a:moveTo>
                  <a:lnTo>
                    <a:pt x="886" y="1"/>
                  </a:lnTo>
                  <a:cubicBezTo>
                    <a:pt x="785" y="21"/>
                    <a:pt x="688" y="57"/>
                    <a:pt x="600" y="109"/>
                  </a:cubicBezTo>
                  <a:cubicBezTo>
                    <a:pt x="132" y="394"/>
                    <a:pt x="1" y="1019"/>
                    <a:pt x="374" y="1607"/>
                  </a:cubicBezTo>
                  <a:cubicBezTo>
                    <a:pt x="672" y="2077"/>
                    <a:pt x="1267" y="2486"/>
                    <a:pt x="1734" y="2486"/>
                  </a:cubicBezTo>
                  <a:cubicBezTo>
                    <a:pt x="1851" y="2486"/>
                    <a:pt x="1960" y="2461"/>
                    <a:pt x="2055" y="2404"/>
                  </a:cubicBezTo>
                  <a:cubicBezTo>
                    <a:pt x="2070" y="2391"/>
                    <a:pt x="2084" y="2379"/>
                    <a:pt x="2096" y="2366"/>
                  </a:cubicBezTo>
                  <a:cubicBezTo>
                    <a:pt x="1680" y="2174"/>
                    <a:pt x="1234" y="1731"/>
                    <a:pt x="990" y="1273"/>
                  </a:cubicBezTo>
                  <a:cubicBezTo>
                    <a:pt x="734" y="792"/>
                    <a:pt x="720" y="330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91;p46"/>
            <p:cNvSpPr/>
            <p:nvPr/>
          </p:nvSpPr>
          <p:spPr>
            <a:xfrm>
              <a:off x="963650" y="2850500"/>
              <a:ext cx="41025" cy="65500"/>
            </a:xfrm>
            <a:custGeom>
              <a:avLst/>
              <a:gdLst/>
              <a:ahLst/>
              <a:cxnLst/>
              <a:rect l="l" t="t" r="r" b="b"/>
              <a:pathLst>
                <a:path w="1641" h="2620" extrusionOk="0">
                  <a:moveTo>
                    <a:pt x="1094" y="0"/>
                  </a:moveTo>
                  <a:cubicBezTo>
                    <a:pt x="621" y="0"/>
                    <a:pt x="199" y="370"/>
                    <a:pt x="98" y="985"/>
                  </a:cubicBezTo>
                  <a:cubicBezTo>
                    <a:pt x="0" y="1583"/>
                    <a:pt x="215" y="2363"/>
                    <a:pt x="629" y="2619"/>
                  </a:cubicBezTo>
                  <a:cubicBezTo>
                    <a:pt x="518" y="2158"/>
                    <a:pt x="543" y="1600"/>
                    <a:pt x="702" y="1152"/>
                  </a:cubicBezTo>
                  <a:cubicBezTo>
                    <a:pt x="886" y="631"/>
                    <a:pt x="1241" y="295"/>
                    <a:pt x="1640" y="178"/>
                  </a:cubicBezTo>
                  <a:cubicBezTo>
                    <a:pt x="1527" y="96"/>
                    <a:pt x="1399" y="41"/>
                    <a:pt x="1263" y="16"/>
                  </a:cubicBezTo>
                  <a:cubicBezTo>
                    <a:pt x="1207" y="6"/>
                    <a:pt x="1150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2;p46"/>
            <p:cNvSpPr/>
            <p:nvPr/>
          </p:nvSpPr>
          <p:spPr>
            <a:xfrm>
              <a:off x="1031575" y="2881900"/>
              <a:ext cx="44750" cy="50375"/>
            </a:xfrm>
            <a:custGeom>
              <a:avLst/>
              <a:gdLst/>
              <a:ahLst/>
              <a:cxnLst/>
              <a:rect l="l" t="t" r="r" b="b"/>
              <a:pathLst>
                <a:path w="1790" h="2015" extrusionOk="0">
                  <a:moveTo>
                    <a:pt x="1097" y="1"/>
                  </a:moveTo>
                  <a:cubicBezTo>
                    <a:pt x="765" y="1"/>
                    <a:pt x="429" y="216"/>
                    <a:pt x="234" y="623"/>
                  </a:cubicBezTo>
                  <a:cubicBezTo>
                    <a:pt x="23" y="1063"/>
                    <a:pt x="1" y="1684"/>
                    <a:pt x="218" y="2014"/>
                  </a:cubicBezTo>
                  <a:cubicBezTo>
                    <a:pt x="283" y="1619"/>
                    <a:pt x="496" y="1186"/>
                    <a:pt x="777" y="887"/>
                  </a:cubicBezTo>
                  <a:lnTo>
                    <a:pt x="779" y="887"/>
                  </a:lnTo>
                  <a:cubicBezTo>
                    <a:pt x="1065" y="582"/>
                    <a:pt x="1406" y="437"/>
                    <a:pt x="1724" y="437"/>
                  </a:cubicBezTo>
                  <a:cubicBezTo>
                    <a:pt x="1746" y="437"/>
                    <a:pt x="1767" y="438"/>
                    <a:pt x="1789" y="439"/>
                  </a:cubicBezTo>
                  <a:cubicBezTo>
                    <a:pt x="1714" y="280"/>
                    <a:pt x="1587" y="151"/>
                    <a:pt x="1428" y="76"/>
                  </a:cubicBezTo>
                  <a:cubicBezTo>
                    <a:pt x="1322" y="25"/>
                    <a:pt x="1210" y="1"/>
                    <a:pt x="1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3;p46"/>
            <p:cNvSpPr/>
            <p:nvPr/>
          </p:nvSpPr>
          <p:spPr>
            <a:xfrm>
              <a:off x="1120725" y="3034325"/>
              <a:ext cx="50525" cy="67950"/>
            </a:xfrm>
            <a:custGeom>
              <a:avLst/>
              <a:gdLst/>
              <a:ahLst/>
              <a:cxnLst/>
              <a:rect l="l" t="t" r="r" b="b"/>
              <a:pathLst>
                <a:path w="2021" h="2718" extrusionOk="0">
                  <a:moveTo>
                    <a:pt x="995" y="1"/>
                  </a:moveTo>
                  <a:cubicBezTo>
                    <a:pt x="467" y="1"/>
                    <a:pt x="35" y="443"/>
                    <a:pt x="18" y="1121"/>
                  </a:cubicBezTo>
                  <a:cubicBezTo>
                    <a:pt x="0" y="1817"/>
                    <a:pt x="424" y="2692"/>
                    <a:pt x="972" y="2717"/>
                  </a:cubicBezTo>
                  <a:cubicBezTo>
                    <a:pt x="980" y="2717"/>
                    <a:pt x="988" y="2717"/>
                    <a:pt x="996" y="2717"/>
                  </a:cubicBezTo>
                  <a:cubicBezTo>
                    <a:pt x="1534" y="2717"/>
                    <a:pt x="1985" y="1897"/>
                    <a:pt x="2003" y="1211"/>
                  </a:cubicBezTo>
                  <a:cubicBezTo>
                    <a:pt x="2020" y="515"/>
                    <a:pt x="1587" y="27"/>
                    <a:pt x="1039" y="2"/>
                  </a:cubicBezTo>
                  <a:cubicBezTo>
                    <a:pt x="1024" y="1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4;p46"/>
            <p:cNvSpPr/>
            <p:nvPr/>
          </p:nvSpPr>
          <p:spPr>
            <a:xfrm>
              <a:off x="1052150" y="3053225"/>
              <a:ext cx="48425" cy="57900"/>
            </a:xfrm>
            <a:custGeom>
              <a:avLst/>
              <a:gdLst/>
              <a:ahLst/>
              <a:cxnLst/>
              <a:rect l="l" t="t" r="r" b="b"/>
              <a:pathLst>
                <a:path w="1937" h="2316" extrusionOk="0">
                  <a:moveTo>
                    <a:pt x="907" y="0"/>
                  </a:moveTo>
                  <a:cubicBezTo>
                    <a:pt x="841" y="0"/>
                    <a:pt x="775" y="9"/>
                    <a:pt x="708" y="27"/>
                  </a:cubicBezTo>
                  <a:cubicBezTo>
                    <a:pt x="260" y="147"/>
                    <a:pt x="1" y="635"/>
                    <a:pt x="157" y="1218"/>
                  </a:cubicBezTo>
                  <a:cubicBezTo>
                    <a:pt x="299" y="1752"/>
                    <a:pt x="776" y="2315"/>
                    <a:pt x="1200" y="2315"/>
                  </a:cubicBezTo>
                  <a:cubicBezTo>
                    <a:pt x="1239" y="2315"/>
                    <a:pt x="1278" y="2310"/>
                    <a:pt x="1316" y="2300"/>
                  </a:cubicBezTo>
                  <a:cubicBezTo>
                    <a:pt x="1764" y="2180"/>
                    <a:pt x="1936" y="1366"/>
                    <a:pt x="1781" y="783"/>
                  </a:cubicBezTo>
                  <a:cubicBezTo>
                    <a:pt x="1648" y="287"/>
                    <a:pt x="1288" y="0"/>
                    <a:pt x="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5;p46"/>
            <p:cNvSpPr/>
            <p:nvPr/>
          </p:nvSpPr>
          <p:spPr>
            <a:xfrm>
              <a:off x="1219950" y="3128600"/>
              <a:ext cx="62475" cy="46700"/>
            </a:xfrm>
            <a:custGeom>
              <a:avLst/>
              <a:gdLst/>
              <a:ahLst/>
              <a:cxnLst/>
              <a:rect l="l" t="t" r="r" b="b"/>
              <a:pathLst>
                <a:path w="2499" h="1868" extrusionOk="0">
                  <a:moveTo>
                    <a:pt x="1561" y="1"/>
                  </a:moveTo>
                  <a:cubicBezTo>
                    <a:pt x="1372" y="1"/>
                    <a:pt x="1168" y="56"/>
                    <a:pt x="967" y="175"/>
                  </a:cubicBezTo>
                  <a:cubicBezTo>
                    <a:pt x="447" y="482"/>
                    <a:pt x="1" y="1184"/>
                    <a:pt x="238" y="1583"/>
                  </a:cubicBezTo>
                  <a:cubicBezTo>
                    <a:pt x="355" y="1781"/>
                    <a:pt x="617" y="1867"/>
                    <a:pt x="915" y="1867"/>
                  </a:cubicBezTo>
                  <a:cubicBezTo>
                    <a:pt x="1219" y="1867"/>
                    <a:pt x="1561" y="1777"/>
                    <a:pt x="1823" y="1622"/>
                  </a:cubicBezTo>
                  <a:cubicBezTo>
                    <a:pt x="2342" y="1314"/>
                    <a:pt x="2498" y="783"/>
                    <a:pt x="2263" y="384"/>
                  </a:cubicBezTo>
                  <a:cubicBezTo>
                    <a:pt x="2118" y="139"/>
                    <a:pt x="1859" y="1"/>
                    <a:pt x="1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6;p46"/>
            <p:cNvSpPr/>
            <p:nvPr/>
          </p:nvSpPr>
          <p:spPr>
            <a:xfrm>
              <a:off x="1053075" y="3126425"/>
              <a:ext cx="160300" cy="111725"/>
            </a:xfrm>
            <a:custGeom>
              <a:avLst/>
              <a:gdLst/>
              <a:ahLst/>
              <a:cxnLst/>
              <a:rect l="l" t="t" r="r" b="b"/>
              <a:pathLst>
                <a:path w="6412" h="4469" extrusionOk="0">
                  <a:moveTo>
                    <a:pt x="2969" y="0"/>
                  </a:moveTo>
                  <a:cubicBezTo>
                    <a:pt x="1840" y="0"/>
                    <a:pt x="818" y="581"/>
                    <a:pt x="472" y="1430"/>
                  </a:cubicBezTo>
                  <a:cubicBezTo>
                    <a:pt x="0" y="2584"/>
                    <a:pt x="1152" y="3334"/>
                    <a:pt x="2693" y="3962"/>
                  </a:cubicBezTo>
                  <a:cubicBezTo>
                    <a:pt x="3433" y="4264"/>
                    <a:pt x="4129" y="4468"/>
                    <a:pt x="4699" y="4468"/>
                  </a:cubicBezTo>
                  <a:cubicBezTo>
                    <a:pt x="5315" y="4468"/>
                    <a:pt x="5782" y="4229"/>
                    <a:pt x="5994" y="3617"/>
                  </a:cubicBezTo>
                  <a:cubicBezTo>
                    <a:pt x="6412" y="2411"/>
                    <a:pt x="5782" y="1523"/>
                    <a:pt x="5487" y="1177"/>
                  </a:cubicBezTo>
                  <a:cubicBezTo>
                    <a:pt x="5142" y="767"/>
                    <a:pt x="4704" y="448"/>
                    <a:pt x="4208" y="243"/>
                  </a:cubicBezTo>
                  <a:cubicBezTo>
                    <a:pt x="3799" y="76"/>
                    <a:pt x="3377" y="0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7;p46"/>
            <p:cNvSpPr/>
            <p:nvPr/>
          </p:nvSpPr>
          <p:spPr>
            <a:xfrm>
              <a:off x="1178700" y="3064275"/>
              <a:ext cx="66075" cy="60350"/>
            </a:xfrm>
            <a:custGeom>
              <a:avLst/>
              <a:gdLst/>
              <a:ahLst/>
              <a:cxnLst/>
              <a:rect l="l" t="t" r="r" b="b"/>
              <a:pathLst>
                <a:path w="2643" h="2414" extrusionOk="0">
                  <a:moveTo>
                    <a:pt x="1612" y="1"/>
                  </a:moveTo>
                  <a:cubicBezTo>
                    <a:pt x="1319" y="1"/>
                    <a:pt x="1006" y="136"/>
                    <a:pt x="743" y="417"/>
                  </a:cubicBezTo>
                  <a:cubicBezTo>
                    <a:pt x="267" y="926"/>
                    <a:pt x="0" y="1861"/>
                    <a:pt x="394" y="2244"/>
                  </a:cubicBezTo>
                  <a:cubicBezTo>
                    <a:pt x="515" y="2362"/>
                    <a:pt x="685" y="2414"/>
                    <a:pt x="876" y="2414"/>
                  </a:cubicBezTo>
                  <a:cubicBezTo>
                    <a:pt x="1304" y="2414"/>
                    <a:pt x="1837" y="2155"/>
                    <a:pt x="2166" y="1804"/>
                  </a:cubicBezTo>
                  <a:cubicBezTo>
                    <a:pt x="2642" y="1296"/>
                    <a:pt x="2642" y="644"/>
                    <a:pt x="2250" y="261"/>
                  </a:cubicBezTo>
                  <a:cubicBezTo>
                    <a:pt x="2074" y="89"/>
                    <a:pt x="18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8;p46"/>
            <p:cNvSpPr/>
            <p:nvPr/>
          </p:nvSpPr>
          <p:spPr>
            <a:xfrm>
              <a:off x="1056850" y="3126425"/>
              <a:ext cx="93975" cy="82800"/>
            </a:xfrm>
            <a:custGeom>
              <a:avLst/>
              <a:gdLst/>
              <a:ahLst/>
              <a:cxnLst/>
              <a:rect l="l" t="t" r="r" b="b"/>
              <a:pathLst>
                <a:path w="3759" h="3312" extrusionOk="0">
                  <a:moveTo>
                    <a:pt x="2819" y="1"/>
                  </a:moveTo>
                  <a:cubicBezTo>
                    <a:pt x="1690" y="1"/>
                    <a:pt x="667" y="581"/>
                    <a:pt x="321" y="1430"/>
                  </a:cubicBezTo>
                  <a:cubicBezTo>
                    <a:pt x="0" y="2215"/>
                    <a:pt x="431" y="2811"/>
                    <a:pt x="1221" y="3311"/>
                  </a:cubicBezTo>
                  <a:cubicBezTo>
                    <a:pt x="1161" y="3054"/>
                    <a:pt x="1175" y="2758"/>
                    <a:pt x="1285" y="2413"/>
                  </a:cubicBezTo>
                  <a:cubicBezTo>
                    <a:pt x="1616" y="1363"/>
                    <a:pt x="2619" y="454"/>
                    <a:pt x="3758" y="138"/>
                  </a:cubicBezTo>
                  <a:cubicBezTo>
                    <a:pt x="3445" y="44"/>
                    <a:pt x="3128" y="1"/>
                    <a:pt x="2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9;p46"/>
            <p:cNvSpPr/>
            <p:nvPr/>
          </p:nvSpPr>
          <p:spPr>
            <a:xfrm>
              <a:off x="1052150" y="3053400"/>
              <a:ext cx="39125" cy="57700"/>
            </a:xfrm>
            <a:custGeom>
              <a:avLst/>
              <a:gdLst/>
              <a:ahLst/>
              <a:cxnLst/>
              <a:rect l="l" t="t" r="r" b="b"/>
              <a:pathLst>
                <a:path w="1565" h="2308" extrusionOk="0">
                  <a:moveTo>
                    <a:pt x="827" y="1"/>
                  </a:moveTo>
                  <a:cubicBezTo>
                    <a:pt x="786" y="3"/>
                    <a:pt x="746" y="9"/>
                    <a:pt x="707" y="20"/>
                  </a:cubicBezTo>
                  <a:cubicBezTo>
                    <a:pt x="259" y="139"/>
                    <a:pt x="1" y="628"/>
                    <a:pt x="155" y="1211"/>
                  </a:cubicBezTo>
                  <a:cubicBezTo>
                    <a:pt x="298" y="1743"/>
                    <a:pt x="775" y="2307"/>
                    <a:pt x="1199" y="2307"/>
                  </a:cubicBezTo>
                  <a:cubicBezTo>
                    <a:pt x="1238" y="2307"/>
                    <a:pt x="1277" y="2302"/>
                    <a:pt x="1316" y="2292"/>
                  </a:cubicBezTo>
                  <a:cubicBezTo>
                    <a:pt x="1412" y="2267"/>
                    <a:pt x="1494" y="2203"/>
                    <a:pt x="1564" y="2121"/>
                  </a:cubicBezTo>
                  <a:cubicBezTo>
                    <a:pt x="1229" y="1901"/>
                    <a:pt x="905" y="1402"/>
                    <a:pt x="781" y="927"/>
                  </a:cubicBezTo>
                  <a:lnTo>
                    <a:pt x="781" y="928"/>
                  </a:lnTo>
                  <a:cubicBezTo>
                    <a:pt x="687" y="566"/>
                    <a:pt x="715" y="245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00;p46"/>
            <p:cNvSpPr/>
            <p:nvPr/>
          </p:nvSpPr>
          <p:spPr>
            <a:xfrm>
              <a:off x="1120725" y="3034300"/>
              <a:ext cx="33425" cy="67950"/>
            </a:xfrm>
            <a:custGeom>
              <a:avLst/>
              <a:gdLst/>
              <a:ahLst/>
              <a:cxnLst/>
              <a:rect l="l" t="t" r="r" b="b"/>
              <a:pathLst>
                <a:path w="1337" h="2718" extrusionOk="0">
                  <a:moveTo>
                    <a:pt x="998" y="1"/>
                  </a:moveTo>
                  <a:cubicBezTo>
                    <a:pt x="468" y="1"/>
                    <a:pt x="35" y="442"/>
                    <a:pt x="18" y="1120"/>
                  </a:cubicBezTo>
                  <a:cubicBezTo>
                    <a:pt x="0" y="1817"/>
                    <a:pt x="424" y="2691"/>
                    <a:pt x="972" y="2718"/>
                  </a:cubicBezTo>
                  <a:cubicBezTo>
                    <a:pt x="991" y="2715"/>
                    <a:pt x="1010" y="2713"/>
                    <a:pt x="1027" y="2709"/>
                  </a:cubicBezTo>
                  <a:cubicBezTo>
                    <a:pt x="787" y="2318"/>
                    <a:pt x="664" y="1704"/>
                    <a:pt x="716" y="1186"/>
                  </a:cubicBezTo>
                  <a:cubicBezTo>
                    <a:pt x="771" y="644"/>
                    <a:pt x="1016" y="252"/>
                    <a:pt x="1336" y="71"/>
                  </a:cubicBezTo>
                  <a:cubicBezTo>
                    <a:pt x="1242" y="32"/>
                    <a:pt x="1142" y="8"/>
                    <a:pt x="1040" y="2"/>
                  </a:cubicBezTo>
                  <a:cubicBezTo>
                    <a:pt x="1026" y="1"/>
                    <a:pt x="1012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01;p46"/>
            <p:cNvSpPr/>
            <p:nvPr/>
          </p:nvSpPr>
          <p:spPr>
            <a:xfrm>
              <a:off x="1180525" y="3064300"/>
              <a:ext cx="60000" cy="51750"/>
            </a:xfrm>
            <a:custGeom>
              <a:avLst/>
              <a:gdLst/>
              <a:ahLst/>
              <a:cxnLst/>
              <a:rect l="l" t="t" r="r" b="b"/>
              <a:pathLst>
                <a:path w="2400" h="2070" extrusionOk="0">
                  <a:moveTo>
                    <a:pt x="1539" y="0"/>
                  </a:moveTo>
                  <a:cubicBezTo>
                    <a:pt x="1246" y="0"/>
                    <a:pt x="933" y="135"/>
                    <a:pt x="670" y="417"/>
                  </a:cubicBezTo>
                  <a:cubicBezTo>
                    <a:pt x="255" y="859"/>
                    <a:pt x="0" y="1626"/>
                    <a:pt x="201" y="2070"/>
                  </a:cubicBezTo>
                  <a:cubicBezTo>
                    <a:pt x="366" y="1626"/>
                    <a:pt x="697" y="1175"/>
                    <a:pt x="1077" y="892"/>
                  </a:cubicBezTo>
                  <a:cubicBezTo>
                    <a:pt x="1393" y="658"/>
                    <a:pt x="1726" y="548"/>
                    <a:pt x="2034" y="548"/>
                  </a:cubicBezTo>
                  <a:cubicBezTo>
                    <a:pt x="2161" y="548"/>
                    <a:pt x="2284" y="567"/>
                    <a:pt x="2400" y="603"/>
                  </a:cubicBezTo>
                  <a:cubicBezTo>
                    <a:pt x="2352" y="473"/>
                    <a:pt x="2275" y="357"/>
                    <a:pt x="2177" y="260"/>
                  </a:cubicBezTo>
                  <a:cubicBezTo>
                    <a:pt x="2001" y="89"/>
                    <a:pt x="1776" y="0"/>
                    <a:pt x="1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2;p46"/>
            <p:cNvSpPr/>
            <p:nvPr/>
          </p:nvSpPr>
          <p:spPr>
            <a:xfrm>
              <a:off x="1224425" y="3128600"/>
              <a:ext cx="55200" cy="33050"/>
            </a:xfrm>
            <a:custGeom>
              <a:avLst/>
              <a:gdLst/>
              <a:ahLst/>
              <a:cxnLst/>
              <a:rect l="l" t="t" r="r" b="b"/>
              <a:pathLst>
                <a:path w="2208" h="1322" extrusionOk="0">
                  <a:moveTo>
                    <a:pt x="1381" y="0"/>
                  </a:moveTo>
                  <a:cubicBezTo>
                    <a:pt x="1193" y="0"/>
                    <a:pt x="988" y="56"/>
                    <a:pt x="787" y="175"/>
                  </a:cubicBezTo>
                  <a:cubicBezTo>
                    <a:pt x="367" y="423"/>
                    <a:pt x="3" y="927"/>
                    <a:pt x="0" y="1321"/>
                  </a:cubicBezTo>
                  <a:cubicBezTo>
                    <a:pt x="274" y="1030"/>
                    <a:pt x="691" y="787"/>
                    <a:pt x="1092" y="695"/>
                  </a:cubicBezTo>
                  <a:lnTo>
                    <a:pt x="1092" y="697"/>
                  </a:lnTo>
                  <a:cubicBezTo>
                    <a:pt x="1216" y="668"/>
                    <a:pt x="1336" y="655"/>
                    <a:pt x="1449" y="655"/>
                  </a:cubicBezTo>
                  <a:cubicBezTo>
                    <a:pt x="1737" y="655"/>
                    <a:pt x="1989" y="741"/>
                    <a:pt x="2181" y="886"/>
                  </a:cubicBezTo>
                  <a:cubicBezTo>
                    <a:pt x="2207" y="713"/>
                    <a:pt x="2173" y="536"/>
                    <a:pt x="2083" y="384"/>
                  </a:cubicBezTo>
                  <a:cubicBezTo>
                    <a:pt x="1939" y="139"/>
                    <a:pt x="1680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13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4" y="586406"/>
            <a:ext cx="4039970" cy="2803922"/>
          </a:xfrm>
          <a:prstGeom prst="rect">
            <a:avLst/>
          </a:prstGeom>
        </p:spPr>
      </p:pic>
      <p:grpSp>
        <p:nvGrpSpPr>
          <p:cNvPr id="133" name="Google Shape;263;p37"/>
          <p:cNvGrpSpPr/>
          <p:nvPr/>
        </p:nvGrpSpPr>
        <p:grpSpPr>
          <a:xfrm rot="21358915">
            <a:off x="-12150" y="2260022"/>
            <a:ext cx="3035109" cy="2117410"/>
            <a:chOff x="-10557650" y="2926300"/>
            <a:chExt cx="3026225" cy="1914400"/>
          </a:xfrm>
        </p:grpSpPr>
        <p:sp>
          <p:nvSpPr>
            <p:cNvPr id="134" name="Google Shape;264;p37"/>
            <p:cNvSpPr/>
            <p:nvPr/>
          </p:nvSpPr>
          <p:spPr>
            <a:xfrm>
              <a:off x="-10557650" y="2926300"/>
              <a:ext cx="3026225" cy="1701150"/>
            </a:xfrm>
            <a:custGeom>
              <a:avLst/>
              <a:gdLst/>
              <a:ahLst/>
              <a:cxnLst/>
              <a:rect l="l" t="t" r="r" b="b"/>
              <a:pathLst>
                <a:path w="121049" h="68046" extrusionOk="0">
                  <a:moveTo>
                    <a:pt x="24331" y="0"/>
                  </a:moveTo>
                  <a:cubicBezTo>
                    <a:pt x="18530" y="0"/>
                    <a:pt x="12337" y="1058"/>
                    <a:pt x="9720" y="3675"/>
                  </a:cubicBezTo>
                  <a:cubicBezTo>
                    <a:pt x="3977" y="9417"/>
                    <a:pt x="3535" y="16044"/>
                    <a:pt x="1768" y="40342"/>
                  </a:cubicBezTo>
                  <a:cubicBezTo>
                    <a:pt x="1" y="64640"/>
                    <a:pt x="21649" y="65524"/>
                    <a:pt x="42412" y="67732"/>
                  </a:cubicBezTo>
                  <a:cubicBezTo>
                    <a:pt x="44435" y="67948"/>
                    <a:pt x="46633" y="68045"/>
                    <a:pt x="48963" y="68045"/>
                  </a:cubicBezTo>
                  <a:cubicBezTo>
                    <a:pt x="70551" y="68045"/>
                    <a:pt x="103397" y="59652"/>
                    <a:pt x="111771" y="58455"/>
                  </a:cubicBezTo>
                  <a:cubicBezTo>
                    <a:pt x="121048" y="57129"/>
                    <a:pt x="119722" y="46085"/>
                    <a:pt x="119722" y="46085"/>
                  </a:cubicBezTo>
                  <a:lnTo>
                    <a:pt x="110445" y="46085"/>
                  </a:lnTo>
                  <a:cubicBezTo>
                    <a:pt x="103023" y="46085"/>
                    <a:pt x="67610" y="46650"/>
                    <a:pt x="46051" y="46650"/>
                  </a:cubicBezTo>
                  <a:cubicBezTo>
                    <a:pt x="40661" y="46650"/>
                    <a:pt x="36138" y="46615"/>
                    <a:pt x="33133" y="46526"/>
                  </a:cubicBezTo>
                  <a:cubicBezTo>
                    <a:pt x="18113" y="46085"/>
                    <a:pt x="16346" y="31801"/>
                    <a:pt x="16346" y="16781"/>
                  </a:cubicBezTo>
                  <a:cubicBezTo>
                    <a:pt x="16346" y="4812"/>
                    <a:pt x="29247" y="3596"/>
                    <a:pt x="34491" y="3596"/>
                  </a:cubicBezTo>
                  <a:cubicBezTo>
                    <a:pt x="35828" y="3596"/>
                    <a:pt x="36668" y="3675"/>
                    <a:pt x="36668" y="3675"/>
                  </a:cubicBezTo>
                  <a:cubicBezTo>
                    <a:pt x="37630" y="1510"/>
                    <a:pt x="31261" y="0"/>
                    <a:pt x="24331" y="0"/>
                  </a:cubicBezTo>
                  <a:close/>
                </a:path>
              </a:pathLst>
            </a:custGeom>
            <a:solidFill>
              <a:srgbClr val="27C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5;p37"/>
            <p:cNvSpPr/>
            <p:nvPr/>
          </p:nvSpPr>
          <p:spPr>
            <a:xfrm>
              <a:off x="-8745125" y="3945875"/>
              <a:ext cx="276125" cy="276125"/>
            </a:xfrm>
            <a:custGeom>
              <a:avLst/>
              <a:gdLst/>
              <a:ahLst/>
              <a:cxnLst/>
              <a:rect l="l" t="t" r="r" b="b"/>
              <a:pathLst>
                <a:path w="11045" h="11045" extrusionOk="0">
                  <a:moveTo>
                    <a:pt x="5523" y="0"/>
                  </a:moveTo>
                  <a:cubicBezTo>
                    <a:pt x="2472" y="0"/>
                    <a:pt x="0" y="2473"/>
                    <a:pt x="0" y="5523"/>
                  </a:cubicBezTo>
                  <a:cubicBezTo>
                    <a:pt x="0" y="6987"/>
                    <a:pt x="583" y="8392"/>
                    <a:pt x="1618" y="9427"/>
                  </a:cubicBezTo>
                  <a:cubicBezTo>
                    <a:pt x="2654" y="10464"/>
                    <a:pt x="4058" y="11045"/>
                    <a:pt x="5523" y="11045"/>
                  </a:cubicBezTo>
                  <a:cubicBezTo>
                    <a:pt x="6987" y="11045"/>
                    <a:pt x="8393" y="10464"/>
                    <a:pt x="9428" y="9427"/>
                  </a:cubicBezTo>
                  <a:cubicBezTo>
                    <a:pt x="10464" y="8392"/>
                    <a:pt x="11045" y="6987"/>
                    <a:pt x="11045" y="5523"/>
                  </a:cubicBezTo>
                  <a:cubicBezTo>
                    <a:pt x="11045" y="4058"/>
                    <a:pt x="10464" y="2654"/>
                    <a:pt x="9428" y="1618"/>
                  </a:cubicBezTo>
                  <a:cubicBezTo>
                    <a:pt x="8393" y="583"/>
                    <a:pt x="6987" y="0"/>
                    <a:pt x="5523" y="0"/>
                  </a:cubicBezTo>
                  <a:close/>
                </a:path>
              </a:pathLst>
            </a:custGeom>
            <a:solidFill>
              <a:srgbClr val="27C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6;p37"/>
            <p:cNvSpPr/>
            <p:nvPr/>
          </p:nvSpPr>
          <p:spPr>
            <a:xfrm>
              <a:off x="-9082950" y="4486650"/>
              <a:ext cx="665850" cy="354050"/>
            </a:xfrm>
            <a:custGeom>
              <a:avLst/>
              <a:gdLst/>
              <a:ahLst/>
              <a:cxnLst/>
              <a:rect l="l" t="t" r="r" b="b"/>
              <a:pathLst>
                <a:path w="26634" h="14162" extrusionOk="0">
                  <a:moveTo>
                    <a:pt x="7878" y="1"/>
                  </a:moveTo>
                  <a:cubicBezTo>
                    <a:pt x="7683" y="1"/>
                    <a:pt x="7484" y="6"/>
                    <a:pt x="7279" y="17"/>
                  </a:cubicBezTo>
                  <a:cubicBezTo>
                    <a:pt x="1" y="401"/>
                    <a:pt x="9729" y="13311"/>
                    <a:pt x="16770" y="13311"/>
                  </a:cubicBezTo>
                  <a:cubicBezTo>
                    <a:pt x="16997" y="13311"/>
                    <a:pt x="17220" y="13298"/>
                    <a:pt x="17441" y="13270"/>
                  </a:cubicBezTo>
                  <a:cubicBezTo>
                    <a:pt x="18618" y="13123"/>
                    <a:pt x="19660" y="13062"/>
                    <a:pt x="20580" y="13062"/>
                  </a:cubicBezTo>
                  <a:cubicBezTo>
                    <a:pt x="23464" y="13062"/>
                    <a:pt x="25144" y="13664"/>
                    <a:pt x="25996" y="14113"/>
                  </a:cubicBezTo>
                  <a:cubicBezTo>
                    <a:pt x="26059" y="14147"/>
                    <a:pt x="26124" y="14162"/>
                    <a:pt x="26187" y="14162"/>
                  </a:cubicBezTo>
                  <a:cubicBezTo>
                    <a:pt x="26426" y="14162"/>
                    <a:pt x="26633" y="13944"/>
                    <a:pt x="26584" y="13678"/>
                  </a:cubicBezTo>
                  <a:cubicBezTo>
                    <a:pt x="26298" y="12160"/>
                    <a:pt x="25457" y="9294"/>
                    <a:pt x="23184" y="9294"/>
                  </a:cubicBezTo>
                  <a:cubicBezTo>
                    <a:pt x="20091" y="9294"/>
                    <a:pt x="15673" y="8410"/>
                    <a:pt x="15673" y="8410"/>
                  </a:cubicBezTo>
                  <a:cubicBezTo>
                    <a:pt x="15673" y="8410"/>
                    <a:pt x="15673" y="1"/>
                    <a:pt x="7878" y="1"/>
                  </a:cubicBezTo>
                  <a:close/>
                </a:path>
              </a:pathLst>
            </a:custGeom>
            <a:solidFill>
              <a:srgbClr val="27C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7;p37"/>
            <p:cNvSpPr/>
            <p:nvPr/>
          </p:nvSpPr>
          <p:spPr>
            <a:xfrm>
              <a:off x="-10155650" y="4332175"/>
              <a:ext cx="666875" cy="462950"/>
            </a:xfrm>
            <a:custGeom>
              <a:avLst/>
              <a:gdLst/>
              <a:ahLst/>
              <a:cxnLst/>
              <a:rect l="l" t="t" r="r" b="b"/>
              <a:pathLst>
                <a:path w="26675" h="18518" extrusionOk="0">
                  <a:moveTo>
                    <a:pt x="7742" y="1"/>
                  </a:moveTo>
                  <a:cubicBezTo>
                    <a:pt x="7608" y="1"/>
                    <a:pt x="7473" y="4"/>
                    <a:pt x="7336" y="11"/>
                  </a:cubicBezTo>
                  <a:cubicBezTo>
                    <a:pt x="1" y="397"/>
                    <a:pt x="9935" y="17713"/>
                    <a:pt x="16987" y="17713"/>
                  </a:cubicBezTo>
                  <a:cubicBezTo>
                    <a:pt x="17158" y="17713"/>
                    <a:pt x="17328" y="17703"/>
                    <a:pt x="17496" y="17682"/>
                  </a:cubicBezTo>
                  <a:cubicBezTo>
                    <a:pt x="18673" y="17535"/>
                    <a:pt x="19716" y="17474"/>
                    <a:pt x="20636" y="17474"/>
                  </a:cubicBezTo>
                  <a:cubicBezTo>
                    <a:pt x="23397" y="17474"/>
                    <a:pt x="25054" y="18025"/>
                    <a:pt x="25938" y="18467"/>
                  </a:cubicBezTo>
                  <a:cubicBezTo>
                    <a:pt x="26007" y="18502"/>
                    <a:pt x="26077" y="18517"/>
                    <a:pt x="26146" y="18517"/>
                  </a:cubicBezTo>
                  <a:cubicBezTo>
                    <a:pt x="26427" y="18517"/>
                    <a:pt x="26674" y="18255"/>
                    <a:pt x="26612" y="17947"/>
                  </a:cubicBezTo>
                  <a:cubicBezTo>
                    <a:pt x="26301" y="16401"/>
                    <a:pt x="25443" y="13706"/>
                    <a:pt x="23239" y="13706"/>
                  </a:cubicBezTo>
                  <a:cubicBezTo>
                    <a:pt x="20146" y="13706"/>
                    <a:pt x="15729" y="12823"/>
                    <a:pt x="15729" y="12823"/>
                  </a:cubicBezTo>
                  <a:cubicBezTo>
                    <a:pt x="15729" y="12823"/>
                    <a:pt x="15729" y="1"/>
                    <a:pt x="7742" y="1"/>
                  </a:cubicBezTo>
                  <a:close/>
                </a:path>
              </a:pathLst>
            </a:custGeom>
            <a:solidFill>
              <a:srgbClr val="27C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8;p37"/>
            <p:cNvSpPr/>
            <p:nvPr/>
          </p:nvSpPr>
          <p:spPr>
            <a:xfrm>
              <a:off x="-8127875" y="4214625"/>
              <a:ext cx="106800" cy="139925"/>
            </a:xfrm>
            <a:custGeom>
              <a:avLst/>
              <a:gdLst/>
              <a:ahLst/>
              <a:cxnLst/>
              <a:rect l="l" t="t" r="r" b="b"/>
              <a:pathLst>
                <a:path w="4272" h="5597" extrusionOk="0">
                  <a:moveTo>
                    <a:pt x="1033" y="1"/>
                  </a:moveTo>
                  <a:lnTo>
                    <a:pt x="1" y="5596"/>
                  </a:lnTo>
                  <a:lnTo>
                    <a:pt x="1" y="5596"/>
                  </a:lnTo>
                  <a:lnTo>
                    <a:pt x="4272" y="500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9;p37"/>
            <p:cNvSpPr/>
            <p:nvPr/>
          </p:nvSpPr>
          <p:spPr>
            <a:xfrm>
              <a:off x="-7923300" y="4221975"/>
              <a:ext cx="75075" cy="117850"/>
            </a:xfrm>
            <a:custGeom>
              <a:avLst/>
              <a:gdLst/>
              <a:ahLst/>
              <a:cxnLst/>
              <a:rect l="l" t="t" r="r" b="b"/>
              <a:pathLst>
                <a:path w="3003" h="4714" extrusionOk="0">
                  <a:moveTo>
                    <a:pt x="724" y="1"/>
                  </a:moveTo>
                  <a:lnTo>
                    <a:pt x="0" y="4713"/>
                  </a:lnTo>
                  <a:lnTo>
                    <a:pt x="3002" y="421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0;p37"/>
            <p:cNvSpPr/>
            <p:nvPr/>
          </p:nvSpPr>
          <p:spPr>
            <a:xfrm>
              <a:off x="-7827600" y="4207250"/>
              <a:ext cx="75100" cy="117850"/>
            </a:xfrm>
            <a:custGeom>
              <a:avLst/>
              <a:gdLst/>
              <a:ahLst/>
              <a:cxnLst/>
              <a:rect l="l" t="t" r="r" b="b"/>
              <a:pathLst>
                <a:path w="3004" h="4714" extrusionOk="0">
                  <a:moveTo>
                    <a:pt x="726" y="1"/>
                  </a:moveTo>
                  <a:lnTo>
                    <a:pt x="0" y="4713"/>
                  </a:lnTo>
                  <a:lnTo>
                    <a:pt x="0" y="4713"/>
                  </a:lnTo>
                  <a:lnTo>
                    <a:pt x="3003" y="421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1;p37"/>
            <p:cNvSpPr/>
            <p:nvPr/>
          </p:nvSpPr>
          <p:spPr>
            <a:xfrm>
              <a:off x="-95452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0" y="0"/>
                    <a:pt x="0" y="472"/>
                    <a:pt x="0" y="1056"/>
                  </a:cubicBezTo>
                  <a:cubicBezTo>
                    <a:pt x="0" y="1638"/>
                    <a:pt x="850" y="2110"/>
                    <a:pt x="1899" y="2110"/>
                  </a:cubicBezTo>
                  <a:cubicBezTo>
                    <a:pt x="2948" y="2110"/>
                    <a:pt x="3798" y="1638"/>
                    <a:pt x="3798" y="1056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2;p37"/>
            <p:cNvSpPr/>
            <p:nvPr/>
          </p:nvSpPr>
          <p:spPr>
            <a:xfrm>
              <a:off x="-92378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6"/>
                  </a:cubicBezTo>
                  <a:cubicBezTo>
                    <a:pt x="1" y="1638"/>
                    <a:pt x="851" y="2110"/>
                    <a:pt x="1899" y="2110"/>
                  </a:cubicBezTo>
                  <a:cubicBezTo>
                    <a:pt x="2947" y="2110"/>
                    <a:pt x="3797" y="1638"/>
                    <a:pt x="3797" y="1056"/>
                  </a:cubicBezTo>
                  <a:cubicBezTo>
                    <a:pt x="3797" y="472"/>
                    <a:pt x="2947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3;p37"/>
            <p:cNvSpPr/>
            <p:nvPr/>
          </p:nvSpPr>
          <p:spPr>
            <a:xfrm>
              <a:off x="-8565575" y="4401800"/>
              <a:ext cx="94975" cy="52775"/>
            </a:xfrm>
            <a:custGeom>
              <a:avLst/>
              <a:gdLst/>
              <a:ahLst/>
              <a:cxnLst/>
              <a:rect l="l" t="t" r="r" b="b"/>
              <a:pathLst>
                <a:path w="3799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5"/>
                  </a:cubicBezTo>
                  <a:cubicBezTo>
                    <a:pt x="1" y="1637"/>
                    <a:pt x="851" y="2110"/>
                    <a:pt x="1899" y="2110"/>
                  </a:cubicBezTo>
                  <a:cubicBezTo>
                    <a:pt x="2948" y="2110"/>
                    <a:pt x="3798" y="1637"/>
                    <a:pt x="3798" y="1055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4;p37"/>
            <p:cNvSpPr/>
            <p:nvPr/>
          </p:nvSpPr>
          <p:spPr>
            <a:xfrm>
              <a:off x="-10137675" y="4316675"/>
              <a:ext cx="96825" cy="65900"/>
            </a:xfrm>
            <a:custGeom>
              <a:avLst/>
              <a:gdLst/>
              <a:ahLst/>
              <a:cxnLst/>
              <a:rect l="l" t="t" r="r" b="b"/>
              <a:pathLst>
                <a:path w="3873" h="2636" extrusionOk="0">
                  <a:moveTo>
                    <a:pt x="1118" y="0"/>
                  </a:moveTo>
                  <a:cubicBezTo>
                    <a:pt x="738" y="0"/>
                    <a:pt x="434" y="123"/>
                    <a:pt x="293" y="369"/>
                  </a:cubicBezTo>
                  <a:cubicBezTo>
                    <a:pt x="1" y="873"/>
                    <a:pt x="501" y="1707"/>
                    <a:pt x="1409" y="2232"/>
                  </a:cubicBezTo>
                  <a:cubicBezTo>
                    <a:pt x="1875" y="2500"/>
                    <a:pt x="2357" y="2636"/>
                    <a:pt x="2756" y="2636"/>
                  </a:cubicBezTo>
                  <a:cubicBezTo>
                    <a:pt x="3135" y="2636"/>
                    <a:pt x="3439" y="2514"/>
                    <a:pt x="3581" y="2268"/>
                  </a:cubicBezTo>
                  <a:cubicBezTo>
                    <a:pt x="3872" y="1763"/>
                    <a:pt x="3372" y="929"/>
                    <a:pt x="2464" y="404"/>
                  </a:cubicBezTo>
                  <a:cubicBezTo>
                    <a:pt x="1999" y="136"/>
                    <a:pt x="1516" y="0"/>
                    <a:pt x="11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5;p37"/>
            <p:cNvSpPr/>
            <p:nvPr/>
          </p:nvSpPr>
          <p:spPr>
            <a:xfrm>
              <a:off x="-10477700" y="3918075"/>
              <a:ext cx="62725" cy="93475"/>
            </a:xfrm>
            <a:custGeom>
              <a:avLst/>
              <a:gdLst/>
              <a:ahLst/>
              <a:cxnLst/>
              <a:rect l="l" t="t" r="r" b="b"/>
              <a:pathLst>
                <a:path w="2509" h="3739" extrusionOk="0">
                  <a:moveTo>
                    <a:pt x="1531" y="1"/>
                  </a:moveTo>
                  <a:cubicBezTo>
                    <a:pt x="997" y="1"/>
                    <a:pt x="431" y="696"/>
                    <a:pt x="224" y="1645"/>
                  </a:cubicBezTo>
                  <a:cubicBezTo>
                    <a:pt x="0" y="2669"/>
                    <a:pt x="279" y="3600"/>
                    <a:pt x="849" y="3725"/>
                  </a:cubicBezTo>
                  <a:cubicBezTo>
                    <a:pt x="891" y="3734"/>
                    <a:pt x="934" y="3739"/>
                    <a:pt x="977" y="3739"/>
                  </a:cubicBezTo>
                  <a:cubicBezTo>
                    <a:pt x="1511" y="3739"/>
                    <a:pt x="2077" y="3043"/>
                    <a:pt x="2285" y="2095"/>
                  </a:cubicBezTo>
                  <a:cubicBezTo>
                    <a:pt x="2509" y="1070"/>
                    <a:pt x="2229" y="140"/>
                    <a:pt x="1660" y="15"/>
                  </a:cubicBezTo>
                  <a:cubicBezTo>
                    <a:pt x="1617" y="5"/>
                    <a:pt x="1574" y="1"/>
                    <a:pt x="153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6;p37"/>
            <p:cNvSpPr/>
            <p:nvPr/>
          </p:nvSpPr>
          <p:spPr>
            <a:xfrm>
              <a:off x="-9702325" y="4494425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8" y="1"/>
                    <a:pt x="1" y="660"/>
                    <a:pt x="1" y="1473"/>
                  </a:cubicBezTo>
                  <a:cubicBezTo>
                    <a:pt x="1" y="2287"/>
                    <a:pt x="1188" y="2946"/>
                    <a:pt x="2651" y="2946"/>
                  </a:cubicBezTo>
                  <a:cubicBezTo>
                    <a:pt x="4115" y="2946"/>
                    <a:pt x="5302" y="2287"/>
                    <a:pt x="5302" y="1473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7;p37"/>
            <p:cNvSpPr/>
            <p:nvPr/>
          </p:nvSpPr>
          <p:spPr>
            <a:xfrm>
              <a:off x="-9368525" y="4516500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7" y="1"/>
                    <a:pt x="1" y="660"/>
                    <a:pt x="1" y="1474"/>
                  </a:cubicBezTo>
                  <a:cubicBezTo>
                    <a:pt x="1" y="2287"/>
                    <a:pt x="1187" y="2946"/>
                    <a:pt x="2651" y="2946"/>
                  </a:cubicBezTo>
                  <a:cubicBezTo>
                    <a:pt x="4115" y="2946"/>
                    <a:pt x="5302" y="2287"/>
                    <a:pt x="5302" y="1474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8;p37"/>
            <p:cNvSpPr/>
            <p:nvPr/>
          </p:nvSpPr>
          <p:spPr>
            <a:xfrm>
              <a:off x="-9101625" y="45109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1"/>
                  </a:moveTo>
                  <a:cubicBezTo>
                    <a:pt x="1188" y="1"/>
                    <a:pt x="1" y="660"/>
                    <a:pt x="1" y="1474"/>
                  </a:cubicBezTo>
                  <a:cubicBezTo>
                    <a:pt x="1" y="2288"/>
                    <a:pt x="1188" y="2946"/>
                    <a:pt x="2652" y="2946"/>
                  </a:cubicBezTo>
                  <a:cubicBezTo>
                    <a:pt x="4116" y="2946"/>
                    <a:pt x="5302" y="2288"/>
                    <a:pt x="5302" y="1474"/>
                  </a:cubicBezTo>
                  <a:cubicBezTo>
                    <a:pt x="5302" y="660"/>
                    <a:pt x="4116" y="1"/>
                    <a:pt x="265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9;p37"/>
            <p:cNvSpPr/>
            <p:nvPr/>
          </p:nvSpPr>
          <p:spPr>
            <a:xfrm>
              <a:off x="-8709550" y="44520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0"/>
                  </a:moveTo>
                  <a:cubicBezTo>
                    <a:pt x="1188" y="0"/>
                    <a:pt x="1" y="660"/>
                    <a:pt x="1" y="1474"/>
                  </a:cubicBezTo>
                  <a:cubicBezTo>
                    <a:pt x="1" y="2287"/>
                    <a:pt x="1188" y="2946"/>
                    <a:pt x="2652" y="2946"/>
                  </a:cubicBezTo>
                  <a:cubicBezTo>
                    <a:pt x="4116" y="2946"/>
                    <a:pt x="5302" y="2287"/>
                    <a:pt x="5302" y="1474"/>
                  </a:cubicBezTo>
                  <a:cubicBezTo>
                    <a:pt x="5302" y="660"/>
                    <a:pt x="4116" y="0"/>
                    <a:pt x="2652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0;p37"/>
            <p:cNvSpPr/>
            <p:nvPr/>
          </p:nvSpPr>
          <p:spPr>
            <a:xfrm>
              <a:off x="-10105400" y="4436375"/>
              <a:ext cx="138550" cy="82025"/>
            </a:xfrm>
            <a:custGeom>
              <a:avLst/>
              <a:gdLst/>
              <a:ahLst/>
              <a:cxnLst/>
              <a:rect l="l" t="t" r="r" b="b"/>
              <a:pathLst>
                <a:path w="5542" h="3281" extrusionOk="0">
                  <a:moveTo>
                    <a:pt x="1856" y="0"/>
                  </a:moveTo>
                  <a:cubicBezTo>
                    <a:pt x="1062" y="0"/>
                    <a:pt x="439" y="274"/>
                    <a:pt x="266" y="773"/>
                  </a:cubicBezTo>
                  <a:cubicBezTo>
                    <a:pt x="0" y="1542"/>
                    <a:pt x="906" y="2553"/>
                    <a:pt x="2290" y="3032"/>
                  </a:cubicBezTo>
                  <a:cubicBezTo>
                    <a:pt x="2775" y="3200"/>
                    <a:pt x="3255" y="3281"/>
                    <a:pt x="3685" y="3281"/>
                  </a:cubicBezTo>
                  <a:cubicBezTo>
                    <a:pt x="4479" y="3281"/>
                    <a:pt x="5103" y="3007"/>
                    <a:pt x="5276" y="2508"/>
                  </a:cubicBezTo>
                  <a:cubicBezTo>
                    <a:pt x="5541" y="1740"/>
                    <a:pt x="4637" y="728"/>
                    <a:pt x="3253" y="249"/>
                  </a:cubicBezTo>
                  <a:cubicBezTo>
                    <a:pt x="2767" y="81"/>
                    <a:pt x="2287" y="0"/>
                    <a:pt x="185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1;p37"/>
            <p:cNvSpPr/>
            <p:nvPr/>
          </p:nvSpPr>
          <p:spPr>
            <a:xfrm>
              <a:off x="-10333725" y="4324625"/>
              <a:ext cx="133825" cy="94225"/>
            </a:xfrm>
            <a:custGeom>
              <a:avLst/>
              <a:gdLst/>
              <a:ahLst/>
              <a:cxnLst/>
              <a:rect l="l" t="t" r="r" b="b"/>
              <a:pathLst>
                <a:path w="5353" h="3769" extrusionOk="0">
                  <a:moveTo>
                    <a:pt x="1513" y="1"/>
                  </a:moveTo>
                  <a:cubicBezTo>
                    <a:pt x="1026" y="1"/>
                    <a:pt x="633" y="156"/>
                    <a:pt x="434" y="472"/>
                  </a:cubicBezTo>
                  <a:cubicBezTo>
                    <a:pt x="0" y="1160"/>
                    <a:pt x="653" y="2351"/>
                    <a:pt x="1891" y="3131"/>
                  </a:cubicBezTo>
                  <a:cubicBezTo>
                    <a:pt x="2561" y="3553"/>
                    <a:pt x="3266" y="3769"/>
                    <a:pt x="3840" y="3769"/>
                  </a:cubicBezTo>
                  <a:cubicBezTo>
                    <a:pt x="4327" y="3769"/>
                    <a:pt x="4720" y="3614"/>
                    <a:pt x="4919" y="3298"/>
                  </a:cubicBezTo>
                  <a:cubicBezTo>
                    <a:pt x="5353" y="2611"/>
                    <a:pt x="4700" y="1420"/>
                    <a:pt x="3462" y="639"/>
                  </a:cubicBezTo>
                  <a:cubicBezTo>
                    <a:pt x="2791" y="217"/>
                    <a:pt x="2087" y="1"/>
                    <a:pt x="151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2;p37"/>
            <p:cNvSpPr/>
            <p:nvPr/>
          </p:nvSpPr>
          <p:spPr>
            <a:xfrm>
              <a:off x="-10298625" y="4197950"/>
              <a:ext cx="107925" cy="76000"/>
            </a:xfrm>
            <a:custGeom>
              <a:avLst/>
              <a:gdLst/>
              <a:ahLst/>
              <a:cxnLst/>
              <a:rect l="l" t="t" r="r" b="b"/>
              <a:pathLst>
                <a:path w="4317" h="3040" extrusionOk="0">
                  <a:moveTo>
                    <a:pt x="1220" y="1"/>
                  </a:moveTo>
                  <a:cubicBezTo>
                    <a:pt x="828" y="1"/>
                    <a:pt x="511" y="126"/>
                    <a:pt x="350" y="381"/>
                  </a:cubicBezTo>
                  <a:cubicBezTo>
                    <a:pt x="0" y="936"/>
                    <a:pt x="527" y="1895"/>
                    <a:pt x="1526" y="2525"/>
                  </a:cubicBezTo>
                  <a:cubicBezTo>
                    <a:pt x="2066" y="2865"/>
                    <a:pt x="2634" y="3039"/>
                    <a:pt x="3097" y="3039"/>
                  </a:cubicBezTo>
                  <a:cubicBezTo>
                    <a:pt x="3489" y="3039"/>
                    <a:pt x="3806" y="2914"/>
                    <a:pt x="3967" y="2660"/>
                  </a:cubicBezTo>
                  <a:cubicBezTo>
                    <a:pt x="4316" y="2105"/>
                    <a:pt x="3790" y="1145"/>
                    <a:pt x="2791" y="516"/>
                  </a:cubicBezTo>
                  <a:cubicBezTo>
                    <a:pt x="2251" y="175"/>
                    <a:pt x="1683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3;p37"/>
            <p:cNvSpPr/>
            <p:nvPr/>
          </p:nvSpPr>
          <p:spPr>
            <a:xfrm>
              <a:off x="-10441050" y="4058850"/>
              <a:ext cx="95225" cy="126425"/>
            </a:xfrm>
            <a:custGeom>
              <a:avLst/>
              <a:gdLst/>
              <a:ahLst/>
              <a:cxnLst/>
              <a:rect l="l" t="t" r="r" b="b"/>
              <a:pathLst>
                <a:path w="3809" h="5057" extrusionOk="0">
                  <a:moveTo>
                    <a:pt x="1255" y="1"/>
                  </a:moveTo>
                  <a:cubicBezTo>
                    <a:pt x="1147" y="1"/>
                    <a:pt x="1042" y="20"/>
                    <a:pt x="942" y="59"/>
                  </a:cubicBezTo>
                  <a:cubicBezTo>
                    <a:pt x="184" y="354"/>
                    <a:pt x="1" y="1700"/>
                    <a:pt x="532" y="3063"/>
                  </a:cubicBezTo>
                  <a:cubicBezTo>
                    <a:pt x="994" y="4247"/>
                    <a:pt x="1842" y="5056"/>
                    <a:pt x="2553" y="5056"/>
                  </a:cubicBezTo>
                  <a:cubicBezTo>
                    <a:pt x="2661" y="5056"/>
                    <a:pt x="2766" y="5037"/>
                    <a:pt x="2866" y="4998"/>
                  </a:cubicBezTo>
                  <a:cubicBezTo>
                    <a:pt x="3625" y="4703"/>
                    <a:pt x="3808" y="3358"/>
                    <a:pt x="3276" y="1994"/>
                  </a:cubicBezTo>
                  <a:cubicBezTo>
                    <a:pt x="2815" y="810"/>
                    <a:pt x="1967" y="1"/>
                    <a:pt x="125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4;p37"/>
            <p:cNvSpPr/>
            <p:nvPr/>
          </p:nvSpPr>
          <p:spPr>
            <a:xfrm>
              <a:off x="-8354000" y="4295950"/>
              <a:ext cx="735450" cy="77300"/>
            </a:xfrm>
            <a:custGeom>
              <a:avLst/>
              <a:gdLst/>
              <a:ahLst/>
              <a:cxnLst/>
              <a:rect l="l" t="t" r="r" b="b"/>
              <a:pathLst>
                <a:path w="29418" h="3092" extrusionOk="0">
                  <a:moveTo>
                    <a:pt x="653" y="1"/>
                  </a:moveTo>
                  <a:cubicBezTo>
                    <a:pt x="377" y="1"/>
                    <a:pt x="136" y="202"/>
                    <a:pt x="93" y="483"/>
                  </a:cubicBezTo>
                  <a:cubicBezTo>
                    <a:pt x="82" y="550"/>
                    <a:pt x="0" y="1154"/>
                    <a:pt x="571" y="1763"/>
                  </a:cubicBezTo>
                  <a:cubicBezTo>
                    <a:pt x="1400" y="2648"/>
                    <a:pt x="3151" y="3091"/>
                    <a:pt x="5794" y="3091"/>
                  </a:cubicBezTo>
                  <a:cubicBezTo>
                    <a:pt x="6776" y="3091"/>
                    <a:pt x="7878" y="3031"/>
                    <a:pt x="9103" y="2909"/>
                  </a:cubicBezTo>
                  <a:cubicBezTo>
                    <a:pt x="17832" y="2036"/>
                    <a:pt x="28763" y="1161"/>
                    <a:pt x="28872" y="1153"/>
                  </a:cubicBezTo>
                  <a:cubicBezTo>
                    <a:pt x="29184" y="1128"/>
                    <a:pt x="29418" y="854"/>
                    <a:pt x="29393" y="542"/>
                  </a:cubicBezTo>
                  <a:cubicBezTo>
                    <a:pt x="29369" y="247"/>
                    <a:pt x="29127" y="19"/>
                    <a:pt x="28835" y="19"/>
                  </a:cubicBezTo>
                  <a:cubicBezTo>
                    <a:pt x="28818" y="19"/>
                    <a:pt x="28800" y="19"/>
                    <a:pt x="28782" y="21"/>
                  </a:cubicBezTo>
                  <a:cubicBezTo>
                    <a:pt x="28673" y="29"/>
                    <a:pt x="17731" y="905"/>
                    <a:pt x="8991" y="1779"/>
                  </a:cubicBezTo>
                  <a:cubicBezTo>
                    <a:pt x="7747" y="1904"/>
                    <a:pt x="6703" y="1955"/>
                    <a:pt x="5826" y="1955"/>
                  </a:cubicBezTo>
                  <a:cubicBezTo>
                    <a:pt x="2830" y="1955"/>
                    <a:pt x="1794" y="1358"/>
                    <a:pt x="1457" y="1045"/>
                  </a:cubicBezTo>
                  <a:cubicBezTo>
                    <a:pt x="1232" y="835"/>
                    <a:pt x="1217" y="669"/>
                    <a:pt x="1217" y="641"/>
                  </a:cubicBezTo>
                  <a:cubicBezTo>
                    <a:pt x="1255" y="332"/>
                    <a:pt x="1040" y="50"/>
                    <a:pt x="732" y="6"/>
                  </a:cubicBezTo>
                  <a:cubicBezTo>
                    <a:pt x="705" y="3"/>
                    <a:pt x="679" y="1"/>
                    <a:pt x="65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5;p37"/>
            <p:cNvSpPr/>
            <p:nvPr/>
          </p:nvSpPr>
          <p:spPr>
            <a:xfrm>
              <a:off x="-7642350" y="4020075"/>
              <a:ext cx="76400" cy="105650"/>
            </a:xfrm>
            <a:custGeom>
              <a:avLst/>
              <a:gdLst/>
              <a:ahLst/>
              <a:cxnLst/>
              <a:rect l="l" t="t" r="r" b="b"/>
              <a:pathLst>
                <a:path w="3056" h="4226" extrusionOk="0">
                  <a:moveTo>
                    <a:pt x="1528" y="0"/>
                  </a:moveTo>
                  <a:cubicBezTo>
                    <a:pt x="685" y="0"/>
                    <a:pt x="1" y="946"/>
                    <a:pt x="1" y="2112"/>
                  </a:cubicBezTo>
                  <a:cubicBezTo>
                    <a:pt x="1" y="3279"/>
                    <a:pt x="685" y="4226"/>
                    <a:pt x="1528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6;p37"/>
            <p:cNvSpPr/>
            <p:nvPr/>
          </p:nvSpPr>
          <p:spPr>
            <a:xfrm>
              <a:off x="-7709775" y="4020075"/>
              <a:ext cx="76425" cy="105650"/>
            </a:xfrm>
            <a:custGeom>
              <a:avLst/>
              <a:gdLst/>
              <a:ahLst/>
              <a:cxnLst/>
              <a:rect l="l" t="t" r="r" b="b"/>
              <a:pathLst>
                <a:path w="3057" h="4226" extrusionOk="0">
                  <a:moveTo>
                    <a:pt x="1529" y="0"/>
                  </a:moveTo>
                  <a:cubicBezTo>
                    <a:pt x="684" y="0"/>
                    <a:pt x="1" y="946"/>
                    <a:pt x="1" y="2112"/>
                  </a:cubicBezTo>
                  <a:cubicBezTo>
                    <a:pt x="1" y="3279"/>
                    <a:pt x="684" y="4226"/>
                    <a:pt x="1529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7;p37"/>
            <p:cNvSpPr/>
            <p:nvPr/>
          </p:nvSpPr>
          <p:spPr>
            <a:xfrm>
              <a:off x="-7685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2" y="1"/>
                  </a:moveTo>
                  <a:cubicBezTo>
                    <a:pt x="256" y="1"/>
                    <a:pt x="1" y="355"/>
                    <a:pt x="1" y="789"/>
                  </a:cubicBezTo>
                  <a:cubicBezTo>
                    <a:pt x="1" y="1225"/>
                    <a:pt x="256" y="1578"/>
                    <a:pt x="572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8;p37"/>
            <p:cNvSpPr/>
            <p:nvPr/>
          </p:nvSpPr>
          <p:spPr>
            <a:xfrm>
              <a:off x="-7618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0" y="1"/>
                  </a:moveTo>
                  <a:cubicBezTo>
                    <a:pt x="256" y="1"/>
                    <a:pt x="0" y="355"/>
                    <a:pt x="0" y="789"/>
                  </a:cubicBezTo>
                  <a:cubicBezTo>
                    <a:pt x="0" y="1225"/>
                    <a:pt x="256" y="1578"/>
                    <a:pt x="570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9;p37"/>
            <p:cNvSpPr/>
            <p:nvPr/>
          </p:nvSpPr>
          <p:spPr>
            <a:xfrm>
              <a:off x="-9593425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20" y="1"/>
                  </a:moveTo>
                  <a:cubicBezTo>
                    <a:pt x="666" y="1"/>
                    <a:pt x="239" y="65"/>
                    <a:pt x="194" y="72"/>
                  </a:cubicBezTo>
                  <a:cubicBezTo>
                    <a:pt x="78" y="91"/>
                    <a:pt x="1" y="200"/>
                    <a:pt x="19" y="316"/>
                  </a:cubicBezTo>
                  <a:cubicBezTo>
                    <a:pt x="36" y="422"/>
                    <a:pt x="126" y="497"/>
                    <a:pt x="230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1" y="460"/>
                    <a:pt x="818" y="429"/>
                    <a:pt x="1194" y="429"/>
                  </a:cubicBezTo>
                  <a:cubicBezTo>
                    <a:pt x="2071" y="429"/>
                    <a:pt x="3161" y="601"/>
                    <a:pt x="3489" y="1307"/>
                  </a:cubicBezTo>
                  <a:cubicBezTo>
                    <a:pt x="3524" y="1382"/>
                    <a:pt x="3600" y="1430"/>
                    <a:pt x="3683" y="1430"/>
                  </a:cubicBezTo>
                  <a:cubicBezTo>
                    <a:pt x="3840" y="1430"/>
                    <a:pt x="3944" y="1267"/>
                    <a:pt x="3878" y="1125"/>
                  </a:cubicBezTo>
                  <a:cubicBezTo>
                    <a:pt x="3440" y="182"/>
                    <a:pt x="2151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0;p37"/>
            <p:cNvSpPr/>
            <p:nvPr/>
          </p:nvSpPr>
          <p:spPr>
            <a:xfrm>
              <a:off x="-9591775" y="4687050"/>
              <a:ext cx="98575" cy="35800"/>
            </a:xfrm>
            <a:custGeom>
              <a:avLst/>
              <a:gdLst/>
              <a:ahLst/>
              <a:cxnLst/>
              <a:rect l="l" t="t" r="r" b="b"/>
              <a:pathLst>
                <a:path w="3943" h="1432" extrusionOk="0">
                  <a:moveTo>
                    <a:pt x="1217" y="1"/>
                  </a:moveTo>
                  <a:cubicBezTo>
                    <a:pt x="664" y="1"/>
                    <a:pt x="238" y="65"/>
                    <a:pt x="193" y="72"/>
                  </a:cubicBezTo>
                  <a:cubicBezTo>
                    <a:pt x="78" y="93"/>
                    <a:pt x="1" y="201"/>
                    <a:pt x="18" y="317"/>
                  </a:cubicBezTo>
                  <a:cubicBezTo>
                    <a:pt x="34" y="422"/>
                    <a:pt x="125" y="498"/>
                    <a:pt x="229" y="498"/>
                  </a:cubicBezTo>
                  <a:cubicBezTo>
                    <a:pt x="239" y="498"/>
                    <a:pt x="249" y="498"/>
                    <a:pt x="258" y="496"/>
                  </a:cubicBezTo>
                  <a:cubicBezTo>
                    <a:pt x="480" y="461"/>
                    <a:pt x="818" y="430"/>
                    <a:pt x="1193" y="430"/>
                  </a:cubicBezTo>
                  <a:cubicBezTo>
                    <a:pt x="2071" y="430"/>
                    <a:pt x="3159" y="602"/>
                    <a:pt x="3486" y="1307"/>
                  </a:cubicBezTo>
                  <a:cubicBezTo>
                    <a:pt x="3522" y="1383"/>
                    <a:pt x="3598" y="1431"/>
                    <a:pt x="3682" y="1431"/>
                  </a:cubicBezTo>
                  <a:cubicBezTo>
                    <a:pt x="3838" y="1431"/>
                    <a:pt x="3943" y="1268"/>
                    <a:pt x="3876" y="1126"/>
                  </a:cubicBezTo>
                  <a:cubicBezTo>
                    <a:pt x="3438" y="183"/>
                    <a:pt x="2147" y="1"/>
                    <a:pt x="121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1;p37"/>
            <p:cNvSpPr/>
            <p:nvPr/>
          </p:nvSpPr>
          <p:spPr>
            <a:xfrm>
              <a:off x="-8520400" y="4771950"/>
              <a:ext cx="98600" cy="35800"/>
            </a:xfrm>
            <a:custGeom>
              <a:avLst/>
              <a:gdLst/>
              <a:ahLst/>
              <a:cxnLst/>
              <a:rect l="l" t="t" r="r" b="b"/>
              <a:pathLst>
                <a:path w="3944" h="1432" extrusionOk="0">
                  <a:moveTo>
                    <a:pt x="1218" y="1"/>
                  </a:moveTo>
                  <a:cubicBezTo>
                    <a:pt x="665" y="1"/>
                    <a:pt x="239" y="65"/>
                    <a:pt x="193" y="72"/>
                  </a:cubicBezTo>
                  <a:cubicBezTo>
                    <a:pt x="78" y="92"/>
                    <a:pt x="1" y="201"/>
                    <a:pt x="19" y="317"/>
                  </a:cubicBezTo>
                  <a:cubicBezTo>
                    <a:pt x="35" y="423"/>
                    <a:pt x="126" y="498"/>
                    <a:pt x="230" y="498"/>
                  </a:cubicBezTo>
                  <a:cubicBezTo>
                    <a:pt x="240" y="498"/>
                    <a:pt x="249" y="497"/>
                    <a:pt x="259" y="496"/>
                  </a:cubicBezTo>
                  <a:cubicBezTo>
                    <a:pt x="481" y="461"/>
                    <a:pt x="818" y="430"/>
                    <a:pt x="1194" y="430"/>
                  </a:cubicBezTo>
                  <a:cubicBezTo>
                    <a:pt x="2071" y="430"/>
                    <a:pt x="3160" y="602"/>
                    <a:pt x="3488" y="1308"/>
                  </a:cubicBezTo>
                  <a:cubicBezTo>
                    <a:pt x="3524" y="1383"/>
                    <a:pt x="3598" y="1431"/>
                    <a:pt x="3682" y="1431"/>
                  </a:cubicBezTo>
                  <a:cubicBezTo>
                    <a:pt x="3839" y="1431"/>
                    <a:pt x="3943" y="1268"/>
                    <a:pt x="3877" y="1126"/>
                  </a:cubicBezTo>
                  <a:cubicBezTo>
                    <a:pt x="3439" y="183"/>
                    <a:pt x="2148" y="1"/>
                    <a:pt x="121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2;p37"/>
            <p:cNvSpPr/>
            <p:nvPr/>
          </p:nvSpPr>
          <p:spPr>
            <a:xfrm>
              <a:off x="-8518800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18" y="0"/>
                  </a:moveTo>
                  <a:cubicBezTo>
                    <a:pt x="664" y="0"/>
                    <a:pt x="238" y="64"/>
                    <a:pt x="193" y="71"/>
                  </a:cubicBezTo>
                  <a:cubicBezTo>
                    <a:pt x="78" y="91"/>
                    <a:pt x="0" y="200"/>
                    <a:pt x="18" y="316"/>
                  </a:cubicBezTo>
                  <a:cubicBezTo>
                    <a:pt x="35" y="422"/>
                    <a:pt x="126" y="497"/>
                    <a:pt x="231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2" y="460"/>
                    <a:pt x="819" y="429"/>
                    <a:pt x="1194" y="429"/>
                  </a:cubicBezTo>
                  <a:cubicBezTo>
                    <a:pt x="2072" y="429"/>
                    <a:pt x="3160" y="601"/>
                    <a:pt x="3488" y="1307"/>
                  </a:cubicBezTo>
                  <a:cubicBezTo>
                    <a:pt x="3523" y="1382"/>
                    <a:pt x="3599" y="1430"/>
                    <a:pt x="3683" y="1430"/>
                  </a:cubicBezTo>
                  <a:cubicBezTo>
                    <a:pt x="3840" y="1430"/>
                    <a:pt x="3943" y="1267"/>
                    <a:pt x="3877" y="1125"/>
                  </a:cubicBezTo>
                  <a:cubicBezTo>
                    <a:pt x="3439" y="182"/>
                    <a:pt x="2148" y="0"/>
                    <a:pt x="12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3;p37"/>
            <p:cNvSpPr/>
            <p:nvPr/>
          </p:nvSpPr>
          <p:spPr>
            <a:xfrm>
              <a:off x="-8645500" y="403417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1"/>
                    <a:pt x="0" y="1991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8" y="3981"/>
                    <a:pt x="3075" y="3090"/>
                    <a:pt x="3075" y="1991"/>
                  </a:cubicBezTo>
                  <a:cubicBezTo>
                    <a:pt x="3075" y="891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259;p37"/>
          <p:cNvSpPr txBox="1">
            <a:spLocks/>
          </p:cNvSpPr>
          <p:nvPr/>
        </p:nvSpPr>
        <p:spPr>
          <a:xfrm>
            <a:off x="3076887" y="4193510"/>
            <a:ext cx="3618378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Crocodile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165" name="Google Shape;261;p37"/>
          <p:cNvSpPr/>
          <p:nvPr/>
        </p:nvSpPr>
        <p:spPr>
          <a:xfrm>
            <a:off x="6690303" y="4392805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1"/>
    </mc:Choice>
    <mc:Fallback xmlns="">
      <p:transition spd="slow" advTm="21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1|1.6|1.9|2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79</Words>
  <Application>Microsoft Office PowerPoint</Application>
  <PresentationFormat>Presentación en pantalla (16:9)</PresentationFormat>
  <Paragraphs>33</Paragraphs>
  <Slides>19</Slides>
  <Notes>17</Notes>
  <HiddenSlides>0</HiddenSlides>
  <MMClips>19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Meiryo UI</vt:lpstr>
      <vt:lpstr>Arial</vt:lpstr>
      <vt:lpstr>Bodoni MT Black</vt:lpstr>
      <vt:lpstr>Catamaran</vt:lpstr>
      <vt:lpstr>Ink Free</vt:lpstr>
      <vt:lpstr>Jokerman</vt:lpstr>
      <vt:lpstr>Mali</vt:lpstr>
      <vt:lpstr>World Wildlife Day</vt:lpstr>
      <vt:lpstr>My favourite thing</vt:lpstr>
      <vt:lpstr>How are you today?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be an explorer</dc:title>
  <dc:creator>TRICACHUE</dc:creator>
  <cp:lastModifiedBy>UTP</cp:lastModifiedBy>
  <cp:revision>38</cp:revision>
  <dcterms:modified xsi:type="dcterms:W3CDTF">2020-11-12T13:30:50Z</dcterms:modified>
</cp:coreProperties>
</file>