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Abel" panose="020B0604020202020204" charset="0"/>
      <p:regular r:id="rId13"/>
    </p:embeddedFont>
    <p:embeddedFont>
      <p:font typeface="Love Ya Like A Sister" panose="020B0604020202020204" charset="0"/>
      <p:regular r:id="rId14"/>
    </p:embeddedFont>
    <p:embeddedFont>
      <p:font typeface="Rammetto On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F421D8-629A-444B-84F8-F8F2831A4731}">
  <a:tblStyle styleId="{A7F421D8-629A-444B-84F8-F8F2831A47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193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87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8883afdb4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8883afdb4b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20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87bc72729b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87bc72729b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88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8883afdb4b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8883afdb4b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88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87bc72729b_0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87bc72729b_0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13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87bc72729b_0_1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g87bc72729b_0_1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59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87bc72729b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87bc72729b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325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883afdb4b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883afdb4b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13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87bc72729b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87bc72729b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75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" name="Google Shape;45;p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oogle Shape;47;p2"/>
          <p:cNvGrpSpPr/>
          <p:nvPr/>
        </p:nvGrpSpPr>
        <p:grpSpPr>
          <a:xfrm>
            <a:off x="2302809" y="-1946698"/>
            <a:ext cx="7339624" cy="7013998"/>
            <a:chOff x="2921674" y="-1014015"/>
            <a:chExt cx="5260248" cy="5026875"/>
          </a:xfrm>
        </p:grpSpPr>
        <p:sp>
          <p:nvSpPr>
            <p:cNvPr id="48" name="Google Shape;48;p2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3262800" y="3259181"/>
            <a:ext cx="36177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71" name="Google Shape;71;p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82" name="Google Shape;82;p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305143" y="3997768"/>
            <a:ext cx="2741694" cy="1642631"/>
            <a:chOff x="1690100" y="4210450"/>
            <a:chExt cx="2086525" cy="1250100"/>
          </a:xfrm>
        </p:grpSpPr>
        <p:sp>
          <p:nvSpPr>
            <p:cNvPr id="92" name="Google Shape;92;p2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415651" y="-409596"/>
            <a:ext cx="2229004" cy="1948629"/>
            <a:chOff x="2636425" y="520675"/>
            <a:chExt cx="1696350" cy="1482975"/>
          </a:xfrm>
        </p:grpSpPr>
        <p:sp>
          <p:nvSpPr>
            <p:cNvPr id="103" name="Google Shape;103;p2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14" name="Google Shape;114;p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36" name="Google Shape;136;p2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446225" y="2806940"/>
            <a:ext cx="340786" cy="570834"/>
            <a:chOff x="2002900" y="3914700"/>
            <a:chExt cx="259350" cy="434425"/>
          </a:xfrm>
        </p:grpSpPr>
        <p:sp>
          <p:nvSpPr>
            <p:cNvPr id="139" name="Google Shape;139;p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113485" y="1866901"/>
            <a:ext cx="340589" cy="570900"/>
            <a:chOff x="4347400" y="1195150"/>
            <a:chExt cx="259200" cy="434475"/>
          </a:xfrm>
        </p:grpSpPr>
        <p:sp>
          <p:nvSpPr>
            <p:cNvPr id="142" name="Google Shape;142;p2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588714" y="3918056"/>
            <a:ext cx="354386" cy="578521"/>
            <a:chOff x="2254100" y="3662800"/>
            <a:chExt cx="269700" cy="440275"/>
          </a:xfrm>
        </p:grpSpPr>
        <p:sp>
          <p:nvSpPr>
            <p:cNvPr id="145" name="Google Shape;145;p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SECTION_TITLE_AND_DESCRIPTION_1_2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1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95" name="Google Shape;895;p1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96" name="Google Shape;896;p1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1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1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1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1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1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1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1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1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1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1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1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1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09" name="Google Shape;909;p1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910" name="Google Shape;910;p1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911" name="Google Shape;911;p1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Google Shape;919;p1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Google Shape;920;p1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Google Shape;921;p1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30" name="Google Shape;930;p1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1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2" name="Google Shape;932;p18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8"/>
          <p:cNvSpPr txBox="1">
            <a:spLocks noGrp="1"/>
          </p:cNvSpPr>
          <p:nvPr>
            <p:ph type="title" idx="2"/>
          </p:nvPr>
        </p:nvSpPr>
        <p:spPr>
          <a:xfrm>
            <a:off x="819836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4" name="Google Shape;934;p18"/>
          <p:cNvSpPr txBox="1">
            <a:spLocks noGrp="1"/>
          </p:cNvSpPr>
          <p:nvPr>
            <p:ph type="subTitle" idx="1"/>
          </p:nvPr>
        </p:nvSpPr>
        <p:spPr>
          <a:xfrm>
            <a:off x="819825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35" name="Google Shape;935;p18"/>
          <p:cNvSpPr txBox="1">
            <a:spLocks noGrp="1"/>
          </p:cNvSpPr>
          <p:nvPr>
            <p:ph type="title" idx="3"/>
          </p:nvPr>
        </p:nvSpPr>
        <p:spPr>
          <a:xfrm>
            <a:off x="3436211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6" name="Google Shape;936;p18"/>
          <p:cNvSpPr txBox="1">
            <a:spLocks noGrp="1"/>
          </p:cNvSpPr>
          <p:nvPr>
            <p:ph type="subTitle" idx="4"/>
          </p:nvPr>
        </p:nvSpPr>
        <p:spPr>
          <a:xfrm>
            <a:off x="3436200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37" name="Google Shape;937;p18"/>
          <p:cNvSpPr txBox="1">
            <a:spLocks noGrp="1"/>
          </p:cNvSpPr>
          <p:nvPr>
            <p:ph type="title" idx="5"/>
          </p:nvPr>
        </p:nvSpPr>
        <p:spPr>
          <a:xfrm>
            <a:off x="6052586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8" name="Google Shape;938;p18"/>
          <p:cNvSpPr txBox="1">
            <a:spLocks noGrp="1"/>
          </p:cNvSpPr>
          <p:nvPr>
            <p:ph type="subTitle" idx="6"/>
          </p:nvPr>
        </p:nvSpPr>
        <p:spPr>
          <a:xfrm>
            <a:off x="6052575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939" name="Google Shape;939;p18"/>
          <p:cNvGrpSpPr/>
          <p:nvPr/>
        </p:nvGrpSpPr>
        <p:grpSpPr>
          <a:xfrm rot="1061750" flipH="1">
            <a:off x="7160723" y="176497"/>
            <a:ext cx="2741636" cy="1642597"/>
            <a:chOff x="1690100" y="4210450"/>
            <a:chExt cx="2086525" cy="1250100"/>
          </a:xfrm>
        </p:grpSpPr>
        <p:sp>
          <p:nvSpPr>
            <p:cNvPr id="940" name="Google Shape;940;p18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18"/>
          <p:cNvGrpSpPr/>
          <p:nvPr/>
        </p:nvGrpSpPr>
        <p:grpSpPr>
          <a:xfrm>
            <a:off x="207975" y="4340465"/>
            <a:ext cx="340786" cy="570834"/>
            <a:chOff x="2002900" y="3914700"/>
            <a:chExt cx="259350" cy="434425"/>
          </a:xfrm>
        </p:grpSpPr>
        <p:sp>
          <p:nvSpPr>
            <p:cNvPr id="951" name="Google Shape;951;p1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18"/>
          <p:cNvGrpSpPr/>
          <p:nvPr/>
        </p:nvGrpSpPr>
        <p:grpSpPr>
          <a:xfrm>
            <a:off x="8164735" y="1028701"/>
            <a:ext cx="340589" cy="570900"/>
            <a:chOff x="4347400" y="1195150"/>
            <a:chExt cx="259200" cy="434475"/>
          </a:xfrm>
        </p:grpSpPr>
        <p:sp>
          <p:nvSpPr>
            <p:cNvPr id="954" name="Google Shape;954;p18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55" name="Google Shape;1155;p2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8" name="Google Shape;1168;p2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69" name="Google Shape;1169;p2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70" name="Google Shape;1170;p2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8" name="Google Shape;1188;p2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89" name="Google Shape;1189;p2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1" name="Google Shape;1191;p22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38841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22"/>
          <p:cNvGrpSpPr/>
          <p:nvPr/>
        </p:nvGrpSpPr>
        <p:grpSpPr>
          <a:xfrm rot="894908" flipH="1">
            <a:off x="7990149" y="2015888"/>
            <a:ext cx="1452922" cy="3256938"/>
            <a:chOff x="1577125" y="951200"/>
            <a:chExt cx="1105750" cy="2478700"/>
          </a:xfrm>
        </p:grpSpPr>
        <p:sp>
          <p:nvSpPr>
            <p:cNvPr id="1193" name="Google Shape;1193;p2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>
            <a:off x="187300" y="4418765"/>
            <a:ext cx="340786" cy="570834"/>
            <a:chOff x="2002900" y="3914700"/>
            <a:chExt cx="259350" cy="434425"/>
          </a:xfrm>
        </p:grpSpPr>
        <p:sp>
          <p:nvSpPr>
            <p:cNvPr id="1204" name="Google Shape;1204;p2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22"/>
          <p:cNvGrpSpPr/>
          <p:nvPr/>
        </p:nvGrpSpPr>
        <p:grpSpPr>
          <a:xfrm>
            <a:off x="145126" y="3416031"/>
            <a:ext cx="354386" cy="578521"/>
            <a:chOff x="2254100" y="3662800"/>
            <a:chExt cx="269700" cy="440275"/>
          </a:xfrm>
        </p:grpSpPr>
        <p:sp>
          <p:nvSpPr>
            <p:cNvPr id="1207" name="Google Shape;1207;p2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4_3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3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01" name="Google Shape;2001;p3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3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3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3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3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3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3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3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3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3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5" name="Google Shape;2015;p3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16" name="Google Shape;2016;p3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17" name="Google Shape;2017;p3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3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3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3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3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3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3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3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3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3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3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3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3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3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3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3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3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3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3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36" name="Google Shape;2036;p3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3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38" name="Google Shape;2038;p36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36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6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36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2042" name="Google Shape;2042;p3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3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6" name="Google Shape;2046;p3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47" name="Google Shape;2047;p3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3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3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3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3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3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3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3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3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3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3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3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3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60" name="Google Shape;2060;p3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61" name="Google Shape;2061;p3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62" name="Google Shape;2062;p3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3" name="Google Shape;2063;p3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4" name="Google Shape;2064;p3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5" name="Google Shape;2065;p3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6" name="Google Shape;2066;p3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7" name="Google Shape;2067;p3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8" name="Google Shape;2068;p3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9" name="Google Shape;2069;p3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0" name="Google Shape;2070;p3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1" name="Google Shape;2071;p3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3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3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3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3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3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3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3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9" name="Google Shape;2079;p3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0" name="Google Shape;2080;p3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81" name="Google Shape;2081;p3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3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83" name="Google Shape;2083;p37"/>
          <p:cNvSpPr/>
          <p:nvPr/>
        </p:nvSpPr>
        <p:spPr>
          <a:xfrm>
            <a:off x="7670434" y="975758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37"/>
          <p:cNvSpPr/>
          <p:nvPr/>
        </p:nvSpPr>
        <p:spPr>
          <a:xfrm rot="9019311" flipH="1">
            <a:off x="6057143" y="2035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7"/>
          <p:cNvSpPr/>
          <p:nvPr/>
        </p:nvSpPr>
        <p:spPr>
          <a:xfrm rot="4484458">
            <a:off x="7215623" y="-916264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4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3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88" name="Google Shape;2088;p3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89" name="Google Shape;2089;p3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3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3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3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3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3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3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3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3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3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3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3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3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2" name="Google Shape;2102;p3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03" name="Google Shape;2103;p3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104" name="Google Shape;2104;p3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5" name="Google Shape;2105;p3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6" name="Google Shape;2106;p3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7" name="Google Shape;2107;p3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8" name="Google Shape;2108;p3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9" name="Google Shape;2109;p3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0" name="Google Shape;2110;p3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1" name="Google Shape;2111;p3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2" name="Google Shape;2112;p3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3" name="Google Shape;2113;p3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4" name="Google Shape;2114;p3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5" name="Google Shape;2115;p3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6" name="Google Shape;2116;p3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7" name="Google Shape;2117;p3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8" name="Google Shape;2118;p3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9" name="Google Shape;2119;p3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0" name="Google Shape;2120;p3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1" name="Google Shape;2121;p3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2" name="Google Shape;2122;p3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23" name="Google Shape;2123;p3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3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25" name="Google Shape;2125;p38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2126" name="Google Shape;2126;p3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8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2136" name="Google Shape;2136;p3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38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2139" name="Google Shape;2139;p3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38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2142" name="Google Shape;2142;p3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49" name="Google Shape;149;p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0" name="Google Shape;150;p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3" name="Google Shape;163;p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4" name="Google Shape;164;p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5" name="Google Shape;165;p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" name="Google Shape;171;p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" name="Google Shape;172;p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" name="Google Shape;180;p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" name="Google Shape;181;p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182;p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84" name="Google Shape;184;p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" name="Google Shape;186;p3"/>
          <p:cNvSpPr/>
          <p:nvPr/>
        </p:nvSpPr>
        <p:spPr>
          <a:xfrm>
            <a:off x="1906838" y="438600"/>
            <a:ext cx="5330324" cy="4340475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3070800" y="1432500"/>
            <a:ext cx="300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"/>
          <p:cNvSpPr txBox="1">
            <a:spLocks noGrp="1"/>
          </p:cNvSpPr>
          <p:nvPr>
            <p:ph type="subTitle" idx="1"/>
          </p:nvPr>
        </p:nvSpPr>
        <p:spPr>
          <a:xfrm>
            <a:off x="3431250" y="2332300"/>
            <a:ext cx="22815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-270779" y="2"/>
            <a:ext cx="1502625" cy="1260652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 rot="7212442">
            <a:off x="8007151" y="193381"/>
            <a:ext cx="1425289" cy="170062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"/>
          <p:cNvGrpSpPr/>
          <p:nvPr/>
        </p:nvGrpSpPr>
        <p:grpSpPr>
          <a:xfrm>
            <a:off x="-387732" y="3215868"/>
            <a:ext cx="2741694" cy="1642631"/>
            <a:chOff x="1690100" y="4210450"/>
            <a:chExt cx="2086525" cy="1250100"/>
          </a:xfrm>
        </p:grpSpPr>
        <p:sp>
          <p:nvSpPr>
            <p:cNvPr id="192" name="Google Shape;192;p3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" name="Google Shape;204;p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5" name="Google Shape;205;p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8" name="Google Shape;218;p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9" name="Google Shape;219;p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20" name="Google Shape;220;p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221;p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222;p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223;p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224;p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225;p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226;p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227;p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229;p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9" name="Google Shape;239;p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4"/>
          <p:cNvSpPr txBox="1">
            <a:spLocks noGrp="1"/>
          </p:cNvSpPr>
          <p:nvPr>
            <p:ph type="body" idx="1"/>
          </p:nvPr>
        </p:nvSpPr>
        <p:spPr>
          <a:xfrm>
            <a:off x="819829" y="1874085"/>
            <a:ext cx="4168200" cy="31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341" name="Google Shape;341;p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342" name="Google Shape;342;p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5" name="Google Shape;355;p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356" name="Google Shape;356;p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357" name="Google Shape;357;p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" name="Google Shape;360;p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" name="Google Shape;361;p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" name="Google Shape;362;p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3" name="Google Shape;363;p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6" name="Google Shape;366;p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7" name="Google Shape;367;p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8" name="Google Shape;368;p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9" name="Google Shape;369;p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0" name="Google Shape;370;p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1" name="Google Shape;371;p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2" name="Google Shape;372;p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3" name="Google Shape;373;p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" name="Google Shape;374;p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" name="Google Shape;375;p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76" name="Google Shape;376;p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8" name="Google Shape;378;p7"/>
          <p:cNvSpPr txBox="1">
            <a:spLocks noGrp="1"/>
          </p:cNvSpPr>
          <p:nvPr>
            <p:ph type="title"/>
          </p:nvPr>
        </p:nvSpPr>
        <p:spPr>
          <a:xfrm>
            <a:off x="5152625" y="1098978"/>
            <a:ext cx="3190800" cy="17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9" name="Google Shape;379;p7"/>
          <p:cNvSpPr txBox="1">
            <a:spLocks noGrp="1"/>
          </p:cNvSpPr>
          <p:nvPr>
            <p:ph type="body" idx="1"/>
          </p:nvPr>
        </p:nvSpPr>
        <p:spPr>
          <a:xfrm>
            <a:off x="5152625" y="2746976"/>
            <a:ext cx="3190800" cy="12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0" name="Google Shape;380;p7"/>
          <p:cNvSpPr/>
          <p:nvPr/>
        </p:nvSpPr>
        <p:spPr>
          <a:xfrm rot="9019431" flipH="1">
            <a:off x="7721882" y="-1087410"/>
            <a:ext cx="2943675" cy="261203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SECTION_HEADER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664" name="Google Shape;664;p1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65" name="Google Shape;665;p1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8" name="Google Shape;678;p1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79" name="Google Shape;679;p1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80" name="Google Shape;680;p1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1" name="Google Shape;681;p1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2" name="Google Shape;682;p1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3" name="Google Shape;683;p1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1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5" name="Google Shape;685;p1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6" name="Google Shape;686;p1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7" name="Google Shape;687;p1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8" name="Google Shape;688;p1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9" name="Google Shape;689;p1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Google Shape;690;p1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Google Shape;691;p1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Google Shape;692;p1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9" name="Google Shape;699;p1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1" name="Google Shape;701;p14"/>
          <p:cNvSpPr txBox="1">
            <a:spLocks noGrp="1"/>
          </p:cNvSpPr>
          <p:nvPr>
            <p:ph type="title"/>
          </p:nvPr>
        </p:nvSpPr>
        <p:spPr>
          <a:xfrm>
            <a:off x="1978200" y="1547871"/>
            <a:ext cx="51876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2" name="Google Shape;702;p14"/>
          <p:cNvSpPr txBox="1">
            <a:spLocks noGrp="1"/>
          </p:cNvSpPr>
          <p:nvPr>
            <p:ph type="subTitle" idx="1"/>
          </p:nvPr>
        </p:nvSpPr>
        <p:spPr>
          <a:xfrm>
            <a:off x="2832450" y="2731238"/>
            <a:ext cx="3479100" cy="1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3" name="Google Shape;703;p14"/>
          <p:cNvSpPr/>
          <p:nvPr/>
        </p:nvSpPr>
        <p:spPr>
          <a:xfrm rot="-10303763">
            <a:off x="-926076" y="3388122"/>
            <a:ext cx="3427184" cy="304106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4"/>
          <p:cNvSpPr/>
          <p:nvPr/>
        </p:nvSpPr>
        <p:spPr>
          <a:xfrm rot="5869302">
            <a:off x="7417885" y="-267663"/>
            <a:ext cx="3427179" cy="304106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14"/>
          <p:cNvGrpSpPr/>
          <p:nvPr/>
        </p:nvGrpSpPr>
        <p:grpSpPr>
          <a:xfrm rot="-937174">
            <a:off x="8399384" y="3207232"/>
            <a:ext cx="340793" cy="570846"/>
            <a:chOff x="2002900" y="3914700"/>
            <a:chExt cx="259350" cy="434425"/>
          </a:xfrm>
        </p:grpSpPr>
        <p:sp>
          <p:nvSpPr>
            <p:cNvPr id="706" name="Google Shape;706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4"/>
          <p:cNvGrpSpPr/>
          <p:nvPr/>
        </p:nvGrpSpPr>
        <p:grpSpPr>
          <a:xfrm rot="-937174">
            <a:off x="8151734" y="3807307"/>
            <a:ext cx="340793" cy="570846"/>
            <a:chOff x="2002900" y="3914700"/>
            <a:chExt cx="259350" cy="434425"/>
          </a:xfrm>
        </p:grpSpPr>
        <p:sp>
          <p:nvSpPr>
            <p:cNvPr id="709" name="Google Shape;709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14"/>
          <p:cNvSpPr/>
          <p:nvPr/>
        </p:nvSpPr>
        <p:spPr>
          <a:xfrm>
            <a:off x="-176197" y="2"/>
            <a:ext cx="1928312" cy="2339618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714" name="Google Shape;714;p1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715" name="Google Shape;715;p1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8" name="Google Shape;728;p1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729" name="Google Shape;729;p1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730" name="Google Shape;730;p1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Google Shape;731;p1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Google Shape;732;p1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49" name="Google Shape;749;p1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51" name="Google Shape;751;p15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15"/>
          <p:cNvSpPr txBox="1">
            <a:spLocks noGrp="1"/>
          </p:cNvSpPr>
          <p:nvPr>
            <p:ph type="title" idx="2"/>
          </p:nvPr>
        </p:nvSpPr>
        <p:spPr>
          <a:xfrm>
            <a:off x="10430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5"/>
          <p:cNvSpPr txBox="1">
            <a:spLocks noGrp="1"/>
          </p:cNvSpPr>
          <p:nvPr>
            <p:ph type="subTitle" idx="1"/>
          </p:nvPr>
        </p:nvSpPr>
        <p:spPr>
          <a:xfrm>
            <a:off x="10430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4" name="Google Shape;754;p15"/>
          <p:cNvSpPr txBox="1">
            <a:spLocks noGrp="1"/>
          </p:cNvSpPr>
          <p:nvPr>
            <p:ph type="title" idx="3" hasCustomPrompt="1"/>
          </p:nvPr>
        </p:nvSpPr>
        <p:spPr>
          <a:xfrm>
            <a:off x="13591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15"/>
          <p:cNvSpPr txBox="1">
            <a:spLocks noGrp="1"/>
          </p:cNvSpPr>
          <p:nvPr>
            <p:ph type="title" idx="4"/>
          </p:nvPr>
        </p:nvSpPr>
        <p:spPr>
          <a:xfrm>
            <a:off x="36012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6" name="Google Shape;756;p15"/>
          <p:cNvSpPr txBox="1">
            <a:spLocks noGrp="1"/>
          </p:cNvSpPr>
          <p:nvPr>
            <p:ph type="subTitle" idx="5"/>
          </p:nvPr>
        </p:nvSpPr>
        <p:spPr>
          <a:xfrm>
            <a:off x="36012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7" name="Google Shape;757;p15"/>
          <p:cNvSpPr txBox="1">
            <a:spLocks noGrp="1"/>
          </p:cNvSpPr>
          <p:nvPr>
            <p:ph type="title" idx="6" hasCustomPrompt="1"/>
          </p:nvPr>
        </p:nvSpPr>
        <p:spPr>
          <a:xfrm>
            <a:off x="39173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15"/>
          <p:cNvSpPr txBox="1">
            <a:spLocks noGrp="1"/>
          </p:cNvSpPr>
          <p:nvPr>
            <p:ph type="title" idx="7"/>
          </p:nvPr>
        </p:nvSpPr>
        <p:spPr>
          <a:xfrm>
            <a:off x="61594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9" name="Google Shape;759;p15"/>
          <p:cNvSpPr txBox="1">
            <a:spLocks noGrp="1"/>
          </p:cNvSpPr>
          <p:nvPr>
            <p:ph type="subTitle" idx="8"/>
          </p:nvPr>
        </p:nvSpPr>
        <p:spPr>
          <a:xfrm>
            <a:off x="61594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60" name="Google Shape;760;p15"/>
          <p:cNvSpPr txBox="1">
            <a:spLocks noGrp="1"/>
          </p:cNvSpPr>
          <p:nvPr>
            <p:ph type="title" idx="9" hasCustomPrompt="1"/>
          </p:nvPr>
        </p:nvSpPr>
        <p:spPr>
          <a:xfrm>
            <a:off x="64755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61" name="Google Shape;761;p15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762" name="Google Shape;762;p1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5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784" name="Google Shape;784;p1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5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794" name="Google Shape;794;p1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15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797" name="Google Shape;797;p1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1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01" name="Google Shape;801;p1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02" name="Google Shape;802;p1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5" name="Google Shape;815;p1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16" name="Google Shape;816;p1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17" name="Google Shape;817;p1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8" name="Google Shape;818;p1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9" name="Google Shape;819;p1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0" name="Google Shape;820;p1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1" name="Google Shape;821;p1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2" name="Google Shape;822;p1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3" name="Google Shape;823;p1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4" name="Google Shape;824;p1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5" name="Google Shape;825;p1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6" name="Google Shape;826;p1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7" name="Google Shape;827;p1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8" name="Google Shape;828;p1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9" name="Google Shape;829;p1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0" name="Google Shape;830;p1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1" name="Google Shape;831;p1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2" name="Google Shape;832;p1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3" name="Google Shape;833;p1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4" name="Google Shape;834;p1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5" name="Google Shape;835;p1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6" name="Google Shape;836;p1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8" name="Google Shape;838;p16"/>
          <p:cNvSpPr/>
          <p:nvPr/>
        </p:nvSpPr>
        <p:spPr>
          <a:xfrm>
            <a:off x="7276984" y="746833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6"/>
          <p:cNvSpPr/>
          <p:nvPr/>
        </p:nvSpPr>
        <p:spPr>
          <a:xfrm rot="9019311" flipH="1">
            <a:off x="5699468" y="1756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6"/>
          <p:cNvSpPr/>
          <p:nvPr/>
        </p:nvSpPr>
        <p:spPr>
          <a:xfrm rot="4484458">
            <a:off x="33323" y="3297261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6"/>
          <p:cNvSpPr txBox="1">
            <a:spLocks noGrp="1"/>
          </p:cNvSpPr>
          <p:nvPr>
            <p:ph type="ctrTitle"/>
          </p:nvPr>
        </p:nvSpPr>
        <p:spPr>
          <a:xfrm>
            <a:off x="1049480" y="3197507"/>
            <a:ext cx="43980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1049480" y="913532"/>
            <a:ext cx="42273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1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45" name="Google Shape;845;p1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46" name="Google Shape;846;p1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9" name="Google Shape;859;p1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60" name="Google Shape;860;p1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61" name="Google Shape;861;p1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1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3" name="Google Shape;873;p1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4" name="Google Shape;874;p1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5" name="Google Shape;875;p1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6" name="Google Shape;876;p1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7" name="Google Shape;877;p1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8" name="Google Shape;878;p1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Google Shape;879;p1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80" name="Google Shape;880;p1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2" name="Google Shape;882;p17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7"/>
          <p:cNvSpPr txBox="1">
            <a:spLocks noGrp="1"/>
          </p:cNvSpPr>
          <p:nvPr>
            <p:ph type="title" idx="2"/>
          </p:nvPr>
        </p:nvSpPr>
        <p:spPr>
          <a:xfrm>
            <a:off x="1334563" y="243297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4" name="Google Shape;884;p17"/>
          <p:cNvSpPr txBox="1">
            <a:spLocks noGrp="1"/>
          </p:cNvSpPr>
          <p:nvPr>
            <p:ph type="subTitle" idx="1"/>
          </p:nvPr>
        </p:nvSpPr>
        <p:spPr>
          <a:xfrm>
            <a:off x="1334550" y="3410793"/>
            <a:ext cx="2681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5" name="Google Shape;885;p17"/>
          <p:cNvSpPr txBox="1">
            <a:spLocks noGrp="1"/>
          </p:cNvSpPr>
          <p:nvPr>
            <p:ph type="title" idx="3"/>
          </p:nvPr>
        </p:nvSpPr>
        <p:spPr>
          <a:xfrm>
            <a:off x="5128038" y="243297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6" name="Google Shape;886;p17"/>
          <p:cNvSpPr txBox="1">
            <a:spLocks noGrp="1"/>
          </p:cNvSpPr>
          <p:nvPr>
            <p:ph type="subTitle" idx="4"/>
          </p:nvPr>
        </p:nvSpPr>
        <p:spPr>
          <a:xfrm>
            <a:off x="5128025" y="3410793"/>
            <a:ext cx="2681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7" name="Google Shape;887;p17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7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7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17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891" name="Google Shape;891;p1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8" r:id="rId11"/>
    <p:sldLayoutId id="2147483681" r:id="rId12"/>
    <p:sldLayoutId id="2147483682" r:id="rId13"/>
    <p:sldLayoutId id="2147483683" r:id="rId14"/>
    <p:sldLayoutId id="214748368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ma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1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1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media8.wma"/><Relationship Id="rId7" Type="http://schemas.openxmlformats.org/officeDocument/2006/relationships/image" Target="../media/image17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9.wma"/><Relationship Id="rId7" Type="http://schemas.openxmlformats.org/officeDocument/2006/relationships/image" Target="../media/image18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41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Professions and actions</a:t>
            </a:r>
            <a:endParaRPr sz="4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79"/>
    </mc:Choice>
    <mc:Fallback xmlns="">
      <p:transition spd="slow" advTm="19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91;p52"/>
          <p:cNvSpPr txBox="1">
            <a:spLocks noGrp="1"/>
          </p:cNvSpPr>
          <p:nvPr>
            <p:ph type="title"/>
          </p:nvPr>
        </p:nvSpPr>
        <p:spPr>
          <a:xfrm>
            <a:off x="3364247" y="221128"/>
            <a:ext cx="4370965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Good Bye!</a:t>
            </a:r>
            <a:endParaRPr sz="4800" dirty="0"/>
          </a:p>
        </p:txBody>
      </p:sp>
      <p:grpSp>
        <p:nvGrpSpPr>
          <p:cNvPr id="5" name="Google Shape;1613;p56"/>
          <p:cNvGrpSpPr/>
          <p:nvPr/>
        </p:nvGrpSpPr>
        <p:grpSpPr>
          <a:xfrm>
            <a:off x="2575892" y="1043544"/>
            <a:ext cx="3992166" cy="3605379"/>
            <a:chOff x="106100" y="1033500"/>
            <a:chExt cx="4665201" cy="4299939"/>
          </a:xfrm>
        </p:grpSpPr>
        <p:sp>
          <p:nvSpPr>
            <p:cNvPr id="6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5" name="Audio 1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4"/>
    </mc:Choice>
    <mc:Fallback xmlns="">
      <p:transition spd="slow" advTm="7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21;p39"/>
          <p:cNvSpPr txBox="1">
            <a:spLocks noGrp="1"/>
          </p:cNvSpPr>
          <p:nvPr>
            <p:ph type="title"/>
          </p:nvPr>
        </p:nvSpPr>
        <p:spPr>
          <a:xfrm>
            <a:off x="1484878" y="208625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 today? </a:t>
            </a:r>
            <a:endParaRPr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29" name="Flecha derecha 28"/>
          <p:cNvSpPr/>
          <p:nvPr/>
        </p:nvSpPr>
        <p:spPr>
          <a:xfrm>
            <a:off x="5175916" y="1335201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816" y="994223"/>
            <a:ext cx="1397739" cy="171819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993346"/>
            <a:ext cx="1073825" cy="171649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0316" y="969661"/>
            <a:ext cx="1070463" cy="165683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7"/>
    </mc:Choice>
    <mc:Fallback xmlns="">
      <p:transition spd="slow" advTm="30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27;p40"/>
          <p:cNvSpPr txBox="1">
            <a:spLocks/>
          </p:cNvSpPr>
          <p:nvPr/>
        </p:nvSpPr>
        <p:spPr>
          <a:xfrm>
            <a:off x="1315885" y="200247"/>
            <a:ext cx="7988066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ammetto One"/>
              <a:buNone/>
              <a:defRPr sz="3000" b="1" i="0" u="none" strike="noStrike" cap="none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000"/>
              </a:buClr>
              <a:buSzPts val="2800"/>
              <a:buFont typeface="Rammetto One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D000"/>
                </a:solidFill>
                <a:effectLst/>
                <a:uLnTx/>
                <a:uFillTx/>
                <a:latin typeface="Rammetto One"/>
                <a:sym typeface="Rammetto One"/>
              </a:rPr>
              <a:t>What’s the weather like today?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D000"/>
              </a:solidFill>
              <a:effectLst/>
              <a:uLnTx/>
              <a:uFillTx/>
              <a:latin typeface="Rammetto One"/>
              <a:sym typeface="Rammetto One"/>
            </a:endParaRPr>
          </a:p>
        </p:txBody>
      </p:sp>
      <p:pic>
        <p:nvPicPr>
          <p:cNvPr id="7" name="Imagen 6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29" y="725429"/>
            <a:ext cx="3857756" cy="20735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665" y="884367"/>
            <a:ext cx="3186230" cy="1736495"/>
          </a:xfrm>
          <a:prstGeom prst="rect">
            <a:avLst/>
          </a:prstGeom>
        </p:spPr>
      </p:pic>
      <p:pic>
        <p:nvPicPr>
          <p:cNvPr id="9" name="Imagen 8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222" y="2988835"/>
            <a:ext cx="3108492" cy="17407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3587" y="2988835"/>
            <a:ext cx="3199350" cy="1759642"/>
          </a:xfrm>
          <a:prstGeom prst="rect">
            <a:avLst/>
          </a:prstGeom>
        </p:spPr>
      </p:pic>
      <p:sp>
        <p:nvSpPr>
          <p:cNvPr id="11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90277" y="838222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="" xmlns:ask="http://schemas.microsoft.com/office/drawing/2018/sketchyshapes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5"/>
    </mc:Choice>
    <mc:Fallback xmlns="">
      <p:transition spd="slow" advTm="35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45"/>
          <p:cNvSpPr txBox="1">
            <a:spLocks noGrp="1"/>
          </p:cNvSpPr>
          <p:nvPr>
            <p:ph type="ctrTitle"/>
          </p:nvPr>
        </p:nvSpPr>
        <p:spPr>
          <a:xfrm>
            <a:off x="262671" y="2488019"/>
            <a:ext cx="4398000" cy="818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The vet</a:t>
            </a:r>
            <a:r>
              <a:rPr lang="en" sz="3200" dirty="0"/>
              <a:t> plays </a:t>
            </a:r>
            <a:r>
              <a:rPr lang="en" dirty="0"/>
              <a:t>football with the dog</a:t>
            </a:r>
            <a:endParaRPr dirty="0"/>
          </a:p>
        </p:txBody>
      </p:sp>
      <p:pic>
        <p:nvPicPr>
          <p:cNvPr id="1026" name="Picture 2" descr="Boy In Red Shirt And Blue Jeans Running With His Dog And Holding.. Royalty  Free Cliparts, Vectors, And Stock Illustration. Image 110044050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16" y="679374"/>
            <a:ext cx="3903259" cy="39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227825" y="3417046"/>
            <a:ext cx="1344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400" b="1" dirty="0">
                <a:solidFill>
                  <a:srgbClr val="E9545C"/>
                </a:solidFill>
                <a:latin typeface="Love Ya Like A Sister"/>
                <a:sym typeface="Love Ya Like A Sister"/>
              </a:rPr>
              <a:t>Play</a:t>
            </a:r>
            <a:endParaRPr lang="es-CL" sz="2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2"/>
    </mc:Choice>
    <mc:Fallback xmlns="">
      <p:transition spd="slow" advTm="36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0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6"/>
          <p:cNvSpPr txBox="1">
            <a:spLocks noGrp="1"/>
          </p:cNvSpPr>
          <p:nvPr>
            <p:ph type="title"/>
          </p:nvPr>
        </p:nvSpPr>
        <p:spPr>
          <a:xfrm>
            <a:off x="1753657" y="1490500"/>
            <a:ext cx="300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</a:t>
            </a:r>
            <a:endParaRPr dirty="0"/>
          </a:p>
        </p:txBody>
      </p:sp>
      <p:sp>
        <p:nvSpPr>
          <p:cNvPr id="2308" name="Google Shape;2308;p46"/>
          <p:cNvSpPr txBox="1">
            <a:spLocks noGrp="1"/>
          </p:cNvSpPr>
          <p:nvPr>
            <p:ph type="subTitle" idx="1"/>
          </p:nvPr>
        </p:nvSpPr>
        <p:spPr>
          <a:xfrm>
            <a:off x="2114107" y="2405576"/>
            <a:ext cx="22815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Doctors work in the hospital</a:t>
            </a:r>
            <a:endParaRPr dirty="0"/>
          </a:p>
        </p:txBody>
      </p:sp>
      <p:grpSp>
        <p:nvGrpSpPr>
          <p:cNvPr id="2388" name="Google Shape;2388;p46"/>
          <p:cNvGrpSpPr/>
          <p:nvPr/>
        </p:nvGrpSpPr>
        <p:grpSpPr>
          <a:xfrm>
            <a:off x="3065214" y="149481"/>
            <a:ext cx="354386" cy="578521"/>
            <a:chOff x="2254100" y="3662800"/>
            <a:chExt cx="269700" cy="440275"/>
          </a:xfrm>
        </p:grpSpPr>
        <p:sp>
          <p:nvSpPr>
            <p:cNvPr id="2389" name="Google Shape;2389;p4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Smiling Team Of Doctors And Nurses At Hospital Stock Photo, Picture And  Royalty Free Image. Image 19339049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36" y="1490500"/>
            <a:ext cx="3945445" cy="261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5"/>
    </mc:Choice>
    <mc:Fallback xmlns="">
      <p:transition spd="slow" advTm="23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07" grpId="0"/>
      <p:bldP spid="23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47"/>
          <p:cNvSpPr txBox="1">
            <a:spLocks noGrp="1"/>
          </p:cNvSpPr>
          <p:nvPr>
            <p:ph type="title"/>
          </p:nvPr>
        </p:nvSpPr>
        <p:spPr>
          <a:xfrm>
            <a:off x="224406" y="252709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The chef eats delicious food</a:t>
            </a:r>
            <a:endParaRPr dirty="0"/>
          </a:p>
        </p:txBody>
      </p:sp>
      <p:grpSp>
        <p:nvGrpSpPr>
          <p:cNvPr id="2397" name="Google Shape;2397;p47"/>
          <p:cNvGrpSpPr/>
          <p:nvPr/>
        </p:nvGrpSpPr>
        <p:grpSpPr>
          <a:xfrm rot="10800000">
            <a:off x="7782875" y="1009629"/>
            <a:ext cx="1452956" cy="3257012"/>
            <a:chOff x="1577125" y="951200"/>
            <a:chExt cx="1105750" cy="2478700"/>
          </a:xfrm>
        </p:grpSpPr>
        <p:sp>
          <p:nvSpPr>
            <p:cNvPr id="2398" name="Google Shape;2398;p47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7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7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7"/>
          <p:cNvGrpSpPr/>
          <p:nvPr/>
        </p:nvGrpSpPr>
        <p:grpSpPr>
          <a:xfrm rot="10800000">
            <a:off x="7233786" y="3477460"/>
            <a:ext cx="1040589" cy="1909800"/>
            <a:chOff x="1986275" y="390525"/>
            <a:chExt cx="791925" cy="1453425"/>
          </a:xfrm>
        </p:grpSpPr>
        <p:sp>
          <p:nvSpPr>
            <p:cNvPr id="2409" name="Google Shape;2409;p47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7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7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7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7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7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47"/>
          <p:cNvGrpSpPr/>
          <p:nvPr/>
        </p:nvGrpSpPr>
        <p:grpSpPr>
          <a:xfrm rot="10800000">
            <a:off x="5125787" y="3670852"/>
            <a:ext cx="2229004" cy="1948629"/>
            <a:chOff x="2636425" y="520675"/>
            <a:chExt cx="1696350" cy="1482975"/>
          </a:xfrm>
        </p:grpSpPr>
        <p:sp>
          <p:nvSpPr>
            <p:cNvPr id="2419" name="Google Shape;2419;p47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7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7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7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960237" y="736330"/>
            <a:ext cx="1087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>
                <a:solidFill>
                  <a:srgbClr val="E9545C"/>
                </a:solidFill>
                <a:latin typeface="Love Ya Like A Sister"/>
                <a:sym typeface="Love Ya Like A Sister"/>
              </a:rPr>
              <a:t>eat</a:t>
            </a:r>
            <a:endParaRPr lang="es-CL" sz="2800" dirty="0"/>
          </a:p>
        </p:txBody>
      </p:sp>
      <p:pic>
        <p:nvPicPr>
          <p:cNvPr id="3074" name="Picture 2" descr="Young female chef eat cake stock image. Image of background - 5092985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8"/>
          <a:stretch/>
        </p:blipFill>
        <p:spPr bwMode="auto">
          <a:xfrm>
            <a:off x="3827725" y="1165730"/>
            <a:ext cx="5251388" cy="34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9"/>
    </mc:Choice>
    <mc:Fallback xmlns="">
      <p:transition spd="slow" advTm="27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9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48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teacher</a:t>
            </a:r>
            <a:r>
              <a:rPr lang="es-ES" dirty="0"/>
              <a:t> </a:t>
            </a:r>
            <a:r>
              <a:rPr lang="es-ES" dirty="0" err="1"/>
              <a:t>sings</a:t>
            </a:r>
            <a:r>
              <a:rPr lang="es-ES" dirty="0"/>
              <a:t> </a:t>
            </a:r>
            <a:r>
              <a:rPr lang="es-ES" dirty="0" err="1"/>
              <a:t>songs</a:t>
            </a:r>
            <a:endParaRPr dirty="0"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1334550" y="1114533"/>
            <a:ext cx="2681400" cy="1033200"/>
          </a:xfrm>
        </p:spPr>
        <p:txBody>
          <a:bodyPr/>
          <a:lstStyle/>
          <a:p>
            <a:r>
              <a:rPr lang="es-ES" sz="4400" dirty="0" err="1"/>
              <a:t>Sing</a:t>
            </a:r>
            <a:endParaRPr lang="es-CL" sz="4400" dirty="0"/>
          </a:p>
        </p:txBody>
      </p:sp>
      <p:pic>
        <p:nvPicPr>
          <p:cNvPr id="4098" name="Picture 2" descr="Our Teacher Sings the Beatles – Kenn Nesbitt's Poetry4kids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72" y="1411206"/>
            <a:ext cx="4188900" cy="32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2"/>
    </mc:Choice>
    <mc:Fallback xmlns="">
      <p:transition spd="slow" advTm="21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49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Action verbs</a:t>
            </a:r>
            <a:endParaRPr dirty="0"/>
          </a:p>
        </p:txBody>
      </p:sp>
      <p:sp>
        <p:nvSpPr>
          <p:cNvPr id="6" name="Título 5"/>
          <p:cNvSpPr>
            <a:spLocks noGrp="1"/>
          </p:cNvSpPr>
          <p:nvPr>
            <p:ph type="title" idx="5"/>
          </p:nvPr>
        </p:nvSpPr>
        <p:spPr>
          <a:xfrm>
            <a:off x="4223787" y="2941995"/>
            <a:ext cx="2271600" cy="1033200"/>
          </a:xfrm>
        </p:spPr>
        <p:txBody>
          <a:bodyPr/>
          <a:lstStyle/>
          <a:p>
            <a:r>
              <a:rPr lang="es-ES" sz="2400" dirty="0" err="1"/>
              <a:t>eat</a:t>
            </a:r>
            <a:endParaRPr lang="es-CL" sz="2400" dirty="0"/>
          </a:p>
        </p:txBody>
      </p:sp>
      <p:sp>
        <p:nvSpPr>
          <p:cNvPr id="52" name="Título 5"/>
          <p:cNvSpPr txBox="1">
            <a:spLocks/>
          </p:cNvSpPr>
          <p:nvPr/>
        </p:nvSpPr>
        <p:spPr>
          <a:xfrm>
            <a:off x="6221619" y="2941995"/>
            <a:ext cx="22716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ve Ya Like A Sister"/>
              <a:buNone/>
              <a:defRPr sz="18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/>
              <a:t>sing</a:t>
            </a:r>
            <a:endParaRPr lang="es-CL" sz="2400" dirty="0"/>
          </a:p>
        </p:txBody>
      </p:sp>
      <p:sp>
        <p:nvSpPr>
          <p:cNvPr id="53" name="Título 1"/>
          <p:cNvSpPr txBox="1">
            <a:spLocks/>
          </p:cNvSpPr>
          <p:nvPr/>
        </p:nvSpPr>
        <p:spPr>
          <a:xfrm>
            <a:off x="320106" y="3533477"/>
            <a:ext cx="2271600" cy="46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ve Ya Like A Sister"/>
              <a:buNone/>
              <a:defRPr sz="18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/>
              <a:t>Play</a:t>
            </a:r>
            <a:endParaRPr lang="es-CL" sz="2400" dirty="0"/>
          </a:p>
        </p:txBody>
      </p:sp>
      <p:sp>
        <p:nvSpPr>
          <p:cNvPr id="54" name="Título 3"/>
          <p:cNvSpPr txBox="1">
            <a:spLocks/>
          </p:cNvSpPr>
          <p:nvPr/>
        </p:nvSpPr>
        <p:spPr>
          <a:xfrm>
            <a:off x="2225955" y="2941995"/>
            <a:ext cx="22716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ve Ya Like A Sister"/>
              <a:buNone/>
              <a:defRPr sz="18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/>
              <a:t>Work</a:t>
            </a:r>
            <a:endParaRPr lang="es-CL" sz="2400" dirty="0"/>
          </a:p>
        </p:txBody>
      </p:sp>
      <p:pic>
        <p:nvPicPr>
          <p:cNvPr id="5122" name="Picture 2" descr="Learn Verbs in English | Verbs for Kids | Action Verbs | Verbos en Inglés |  Verbe en Anglais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4" y="2138740"/>
            <a:ext cx="2192839" cy="12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969" y="1866576"/>
            <a:ext cx="1753801" cy="1666901"/>
          </a:xfrm>
          <a:prstGeom prst="rect">
            <a:avLst/>
          </a:prstGeom>
        </p:spPr>
      </p:pic>
      <p:pic>
        <p:nvPicPr>
          <p:cNvPr id="5124" name="Picture 4" descr="Poster: Action Verb “eat” (ESL) | abcteach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b="13793"/>
          <a:stretch/>
        </p:blipFill>
        <p:spPr bwMode="auto">
          <a:xfrm>
            <a:off x="4509988" y="1620483"/>
            <a:ext cx="1791181" cy="19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 Simple Ways to Sing Emotionally - wikiH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20" y="2044989"/>
            <a:ext cx="1746765" cy="13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8"/>
    </mc:Choice>
    <mc:Fallback xmlns="">
      <p:transition spd="slow" advTm="37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50"/>
          <p:cNvSpPr/>
          <p:nvPr/>
        </p:nvSpPr>
        <p:spPr>
          <a:xfrm rot="9019431" flipH="1">
            <a:off x="2797457" y="4189440"/>
            <a:ext cx="2943675" cy="261203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2" descr="Learn Verbs in English | Verbs for Kids | Action Verbs | Verbos en Inglés |  Verbe en Anglais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9" y="1715742"/>
            <a:ext cx="2192839" cy="12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Poster: Action Verb “eat” (ESL) | abctea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b="13793"/>
          <a:stretch/>
        </p:blipFill>
        <p:spPr bwMode="auto">
          <a:xfrm>
            <a:off x="4874956" y="1270547"/>
            <a:ext cx="1791181" cy="19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5253" y="1375981"/>
            <a:ext cx="1753801" cy="1666901"/>
          </a:xfrm>
          <a:prstGeom prst="rect">
            <a:avLst/>
          </a:prstGeom>
        </p:spPr>
      </p:pic>
      <p:pic>
        <p:nvPicPr>
          <p:cNvPr id="46" name="Picture 6" descr="3 Simple Ways to Sing Emotionally - wikiH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92" y="1554394"/>
            <a:ext cx="1746765" cy="13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2454;p49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 to…</a:t>
            </a:r>
            <a:endParaRPr dirty="0"/>
          </a:p>
        </p:txBody>
      </p:sp>
      <p:sp>
        <p:nvSpPr>
          <p:cNvPr id="48" name="Flecha derecha 47"/>
          <p:cNvSpPr/>
          <p:nvPr/>
        </p:nvSpPr>
        <p:spPr>
          <a:xfrm rot="7740868">
            <a:off x="7820148" y="1512033"/>
            <a:ext cx="700678" cy="925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9" name="Picture 6" descr="3 Simple Ways to Sing Emotionally - wikiH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39" y="1554394"/>
            <a:ext cx="1746765" cy="13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lecha derecha 49"/>
          <p:cNvSpPr/>
          <p:nvPr/>
        </p:nvSpPr>
        <p:spPr>
          <a:xfrm rot="17970130">
            <a:off x="4976862" y="2461837"/>
            <a:ext cx="520199" cy="663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" name="Picture 4" descr="Poster: Action Verb “eat” (ESL) | abctea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b="13793"/>
          <a:stretch/>
        </p:blipFill>
        <p:spPr bwMode="auto">
          <a:xfrm>
            <a:off x="4873303" y="1270547"/>
            <a:ext cx="1791181" cy="19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lecha derecha 51"/>
          <p:cNvSpPr/>
          <p:nvPr/>
        </p:nvSpPr>
        <p:spPr>
          <a:xfrm rot="12648603">
            <a:off x="1571946" y="2106202"/>
            <a:ext cx="629253" cy="761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3" name="Picture 2" descr="Learn Verbs in English | Verbs for Kids | Action Verbs | Verbos en Inglés |  Verbe en Anglais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6" y="1715741"/>
            <a:ext cx="2192839" cy="12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lecha derecha 53"/>
          <p:cNvSpPr/>
          <p:nvPr/>
        </p:nvSpPr>
        <p:spPr>
          <a:xfrm rot="13041151">
            <a:off x="3840001" y="2301055"/>
            <a:ext cx="479919" cy="698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5813" y="1386941"/>
            <a:ext cx="1753801" cy="166690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86"/>
    </mc:Choice>
    <mc:Fallback xmlns="">
      <p:transition spd="slow" advTm="9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8" grpId="0" animBg="1"/>
      <p:bldP spid="50" grpId="0" animBg="1"/>
      <p:bldP spid="52" grpId="0" animBg="1"/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7|1.8|2.2|1.6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6|2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7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5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6|3.5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0.7|0.8|0.5|8.2|6.6|10.8|9.4|11.2|11.5|8.1|12.8"/>
</p:tagLst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</Words>
  <Application>Microsoft Office PowerPoint</Application>
  <PresentationFormat>Presentación en pantalla (16:9)</PresentationFormat>
  <Paragraphs>18</Paragraphs>
  <Slides>10</Slides>
  <Notes>9</Notes>
  <HiddenSlides>0</HiddenSlides>
  <MMClips>10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Love Ya Like A Sister</vt:lpstr>
      <vt:lpstr>Arial</vt:lpstr>
      <vt:lpstr>Rammetto One</vt:lpstr>
      <vt:lpstr>Abel</vt:lpstr>
      <vt:lpstr>School Assignments by Slidesgo</vt:lpstr>
      <vt:lpstr>Professions and actions</vt:lpstr>
      <vt:lpstr>How are you today? </vt:lpstr>
      <vt:lpstr>Presentación de PowerPoint</vt:lpstr>
      <vt:lpstr>The vet plays football with the dog</vt:lpstr>
      <vt:lpstr>Work</vt:lpstr>
      <vt:lpstr>The chef eats delicious food</vt:lpstr>
      <vt:lpstr>The teacher sings songs</vt:lpstr>
      <vt:lpstr>Action verbs</vt:lpstr>
      <vt:lpstr>Point to…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 and actions</dc:title>
  <dc:creator>Jose Zavando M</dc:creator>
  <cp:lastModifiedBy>UTP</cp:lastModifiedBy>
  <cp:revision>14</cp:revision>
  <dcterms:modified xsi:type="dcterms:W3CDTF">2020-10-29T16:04:06Z</dcterms:modified>
</cp:coreProperties>
</file>