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Rammetto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C740C-0DB7-465F-9258-A871D2567FB4}">
  <a:tblStyle styleId="{9BAC740C-0DB7-465F-9258-A871D2567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381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04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8fa005726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8fa005726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950062b29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950062b29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5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935de4e8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935de4e8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1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950062b290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950062b290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36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950062b290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950062b290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93c1d4eddf_0_24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93c1d4eddf_0_24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7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f9e7b471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8f9e7b471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94cd72d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94cd72d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950062b29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950062b29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73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950062b290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950062b290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8f9e7b471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8f9e7b471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8fa005726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8fa005726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43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950062b2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950062b2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6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62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41;p2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4449900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45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540000" y="3171244"/>
            <a:ext cx="40668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"/>
          <p:cNvSpPr/>
          <p:nvPr/>
        </p:nvSpPr>
        <p:spPr>
          <a:xfrm rot="8100000" flipH="1">
            <a:off x="1481895" y="-73557"/>
            <a:ext cx="6315805" cy="718730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"/>
          <p:cNvSpPr txBox="1">
            <a:spLocks noGrp="1"/>
          </p:cNvSpPr>
          <p:nvPr>
            <p:ph type="subTitle" idx="1"/>
          </p:nvPr>
        </p:nvSpPr>
        <p:spPr>
          <a:xfrm>
            <a:off x="1293750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06" name="Google Shape;406;p14"/>
          <p:cNvSpPr txBox="1">
            <a:spLocks noGrp="1"/>
          </p:cNvSpPr>
          <p:nvPr>
            <p:ph type="subTitle" idx="2"/>
          </p:nvPr>
        </p:nvSpPr>
        <p:spPr>
          <a:xfrm>
            <a:off x="8692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3"/>
          </p:nvPr>
        </p:nvSpPr>
        <p:spPr>
          <a:xfrm>
            <a:off x="3884552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08" name="Google Shape;408;p14"/>
          <p:cNvSpPr txBox="1">
            <a:spLocks noGrp="1"/>
          </p:cNvSpPr>
          <p:nvPr>
            <p:ph type="subTitle" idx="4"/>
          </p:nvPr>
        </p:nvSpPr>
        <p:spPr>
          <a:xfrm>
            <a:off x="34600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5"/>
          </p:nvPr>
        </p:nvSpPr>
        <p:spPr>
          <a:xfrm>
            <a:off x="6475350" y="2647950"/>
            <a:ext cx="13749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subTitle" idx="6"/>
          </p:nvPr>
        </p:nvSpPr>
        <p:spPr>
          <a:xfrm>
            <a:off x="6050850" y="3011325"/>
            <a:ext cx="22239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/>
          <p:nvPr/>
        </p:nvSpPr>
        <p:spPr>
          <a:xfrm rot="6477328">
            <a:off x="6763289" y="3461259"/>
            <a:ext cx="2017079" cy="3039196"/>
          </a:xfrm>
          <a:custGeom>
            <a:avLst/>
            <a:gdLst/>
            <a:ahLst/>
            <a:cxnLst/>
            <a:rect l="l" t="t" r="r" b="b"/>
            <a:pathLst>
              <a:path w="25119" h="36446" extrusionOk="0">
                <a:moveTo>
                  <a:pt x="12524" y="1"/>
                </a:moveTo>
                <a:cubicBezTo>
                  <a:pt x="12187" y="1"/>
                  <a:pt x="11850" y="162"/>
                  <a:pt x="11642" y="453"/>
                </a:cubicBezTo>
                <a:cubicBezTo>
                  <a:pt x="10341" y="2321"/>
                  <a:pt x="8740" y="3889"/>
                  <a:pt x="7006" y="5590"/>
                </a:cubicBezTo>
                <a:cubicBezTo>
                  <a:pt x="6438" y="6123"/>
                  <a:pt x="5871" y="6691"/>
                  <a:pt x="5304" y="7258"/>
                </a:cubicBezTo>
                <a:cubicBezTo>
                  <a:pt x="4971" y="7591"/>
                  <a:pt x="4637" y="7925"/>
                  <a:pt x="4237" y="8292"/>
                </a:cubicBezTo>
                <a:cubicBezTo>
                  <a:pt x="2369" y="10060"/>
                  <a:pt x="1" y="12261"/>
                  <a:pt x="34" y="15163"/>
                </a:cubicBezTo>
                <a:cubicBezTo>
                  <a:pt x="67" y="16331"/>
                  <a:pt x="768" y="17698"/>
                  <a:pt x="2102" y="17999"/>
                </a:cubicBezTo>
                <a:cubicBezTo>
                  <a:pt x="2277" y="18036"/>
                  <a:pt x="2462" y="18055"/>
                  <a:pt x="2652" y="18055"/>
                </a:cubicBezTo>
                <a:cubicBezTo>
                  <a:pt x="2969" y="18055"/>
                  <a:pt x="3303" y="18003"/>
                  <a:pt x="3636" y="17899"/>
                </a:cubicBezTo>
                <a:cubicBezTo>
                  <a:pt x="5404" y="17332"/>
                  <a:pt x="6372" y="15797"/>
                  <a:pt x="7272" y="14496"/>
                </a:cubicBezTo>
                <a:cubicBezTo>
                  <a:pt x="7739" y="13762"/>
                  <a:pt x="8173" y="13095"/>
                  <a:pt x="8707" y="12628"/>
                </a:cubicBezTo>
                <a:cubicBezTo>
                  <a:pt x="9074" y="12295"/>
                  <a:pt x="9407" y="11928"/>
                  <a:pt x="9774" y="11561"/>
                </a:cubicBezTo>
                <a:cubicBezTo>
                  <a:pt x="10675" y="10627"/>
                  <a:pt x="11609" y="9693"/>
                  <a:pt x="12676" y="9226"/>
                </a:cubicBezTo>
                <a:cubicBezTo>
                  <a:pt x="12911" y="9128"/>
                  <a:pt x="13089" y="9090"/>
                  <a:pt x="13224" y="9090"/>
                </a:cubicBezTo>
                <a:cubicBezTo>
                  <a:pt x="13549" y="9090"/>
                  <a:pt x="13630" y="9308"/>
                  <a:pt x="13677" y="9426"/>
                </a:cubicBezTo>
                <a:cubicBezTo>
                  <a:pt x="13877" y="9793"/>
                  <a:pt x="13343" y="10760"/>
                  <a:pt x="13043" y="11294"/>
                </a:cubicBezTo>
                <a:cubicBezTo>
                  <a:pt x="12976" y="11461"/>
                  <a:pt x="12876" y="11594"/>
                  <a:pt x="12810" y="11728"/>
                </a:cubicBezTo>
                <a:cubicBezTo>
                  <a:pt x="12209" y="12962"/>
                  <a:pt x="11475" y="14263"/>
                  <a:pt x="10641" y="15564"/>
                </a:cubicBezTo>
                <a:lnTo>
                  <a:pt x="10541" y="15697"/>
                </a:lnTo>
                <a:cubicBezTo>
                  <a:pt x="9307" y="17698"/>
                  <a:pt x="8006" y="19767"/>
                  <a:pt x="7406" y="22202"/>
                </a:cubicBezTo>
                <a:cubicBezTo>
                  <a:pt x="7339" y="22602"/>
                  <a:pt x="7039" y="23836"/>
                  <a:pt x="7873" y="24670"/>
                </a:cubicBezTo>
                <a:cubicBezTo>
                  <a:pt x="8279" y="25076"/>
                  <a:pt x="8803" y="25307"/>
                  <a:pt x="9416" y="25307"/>
                </a:cubicBezTo>
                <a:cubicBezTo>
                  <a:pt x="9457" y="25307"/>
                  <a:pt x="9499" y="25306"/>
                  <a:pt x="9541" y="25304"/>
                </a:cubicBezTo>
                <a:cubicBezTo>
                  <a:pt x="10575" y="25237"/>
                  <a:pt x="11642" y="24603"/>
                  <a:pt x="12143" y="24003"/>
                </a:cubicBezTo>
                <a:cubicBezTo>
                  <a:pt x="12676" y="23336"/>
                  <a:pt x="13143" y="22635"/>
                  <a:pt x="13577" y="21968"/>
                </a:cubicBezTo>
                <a:cubicBezTo>
                  <a:pt x="13944" y="21368"/>
                  <a:pt x="14311" y="20801"/>
                  <a:pt x="14711" y="20300"/>
                </a:cubicBezTo>
                <a:cubicBezTo>
                  <a:pt x="15945" y="18733"/>
                  <a:pt x="17446" y="16965"/>
                  <a:pt x="19314" y="15630"/>
                </a:cubicBezTo>
                <a:cubicBezTo>
                  <a:pt x="19635" y="15390"/>
                  <a:pt x="20123" y="15198"/>
                  <a:pt x="20549" y="15198"/>
                </a:cubicBezTo>
                <a:cubicBezTo>
                  <a:pt x="20833" y="15198"/>
                  <a:pt x="21089" y="15283"/>
                  <a:pt x="21249" y="15497"/>
                </a:cubicBezTo>
                <a:cubicBezTo>
                  <a:pt x="22150" y="16698"/>
                  <a:pt x="20782" y="18599"/>
                  <a:pt x="19348" y="20434"/>
                </a:cubicBezTo>
                <a:cubicBezTo>
                  <a:pt x="19114" y="20701"/>
                  <a:pt x="18914" y="20967"/>
                  <a:pt x="18747" y="21201"/>
                </a:cubicBezTo>
                <a:cubicBezTo>
                  <a:pt x="16112" y="24770"/>
                  <a:pt x="14811" y="28073"/>
                  <a:pt x="14811" y="31275"/>
                </a:cubicBezTo>
                <a:cubicBezTo>
                  <a:pt x="14811" y="31508"/>
                  <a:pt x="14811" y="32175"/>
                  <a:pt x="15378" y="32609"/>
                </a:cubicBezTo>
                <a:cubicBezTo>
                  <a:pt x="15674" y="32849"/>
                  <a:pt x="16010" y="32915"/>
                  <a:pt x="16285" y="32915"/>
                </a:cubicBezTo>
                <a:cubicBezTo>
                  <a:pt x="16507" y="32915"/>
                  <a:pt x="16690" y="32872"/>
                  <a:pt x="16779" y="32843"/>
                </a:cubicBezTo>
                <a:cubicBezTo>
                  <a:pt x="17146" y="32776"/>
                  <a:pt x="17513" y="32676"/>
                  <a:pt x="17913" y="32576"/>
                </a:cubicBezTo>
                <a:cubicBezTo>
                  <a:pt x="19014" y="32276"/>
                  <a:pt x="20048" y="32009"/>
                  <a:pt x="21049" y="32009"/>
                </a:cubicBezTo>
                <a:cubicBezTo>
                  <a:pt x="21749" y="32009"/>
                  <a:pt x="22283" y="32542"/>
                  <a:pt x="22550" y="33043"/>
                </a:cubicBezTo>
                <a:cubicBezTo>
                  <a:pt x="22817" y="33543"/>
                  <a:pt x="22984" y="34277"/>
                  <a:pt x="22617" y="34844"/>
                </a:cubicBezTo>
                <a:cubicBezTo>
                  <a:pt x="22316" y="35344"/>
                  <a:pt x="22450" y="35978"/>
                  <a:pt x="22950" y="36312"/>
                </a:cubicBezTo>
                <a:cubicBezTo>
                  <a:pt x="23117" y="36412"/>
                  <a:pt x="23317" y="36445"/>
                  <a:pt x="23517" y="36445"/>
                </a:cubicBezTo>
                <a:cubicBezTo>
                  <a:pt x="23851" y="36445"/>
                  <a:pt x="24184" y="36278"/>
                  <a:pt x="24385" y="35978"/>
                </a:cubicBezTo>
                <a:cubicBezTo>
                  <a:pt x="25118" y="34844"/>
                  <a:pt x="25085" y="33343"/>
                  <a:pt x="24385" y="32042"/>
                </a:cubicBezTo>
                <a:cubicBezTo>
                  <a:pt x="23651" y="30708"/>
                  <a:pt x="22383" y="29907"/>
                  <a:pt x="21049" y="29907"/>
                </a:cubicBezTo>
                <a:cubicBezTo>
                  <a:pt x="19748" y="29907"/>
                  <a:pt x="18547" y="30241"/>
                  <a:pt x="17380" y="30541"/>
                </a:cubicBezTo>
                <a:cubicBezTo>
                  <a:pt x="17213" y="30574"/>
                  <a:pt x="17079" y="30608"/>
                  <a:pt x="16913" y="30674"/>
                </a:cubicBezTo>
                <a:cubicBezTo>
                  <a:pt x="17113" y="28106"/>
                  <a:pt x="18247" y="25404"/>
                  <a:pt x="20448" y="22435"/>
                </a:cubicBezTo>
                <a:cubicBezTo>
                  <a:pt x="20615" y="22235"/>
                  <a:pt x="20782" y="22002"/>
                  <a:pt x="20982" y="21735"/>
                </a:cubicBezTo>
                <a:cubicBezTo>
                  <a:pt x="22417" y="19900"/>
                  <a:pt x="24852" y="16831"/>
                  <a:pt x="22950" y="14263"/>
                </a:cubicBezTo>
                <a:cubicBezTo>
                  <a:pt x="22348" y="13454"/>
                  <a:pt x="21462" y="13107"/>
                  <a:pt x="20543" y="13107"/>
                </a:cubicBezTo>
                <a:cubicBezTo>
                  <a:pt x="19681" y="13107"/>
                  <a:pt x="18791" y="13412"/>
                  <a:pt x="18080" y="13929"/>
                </a:cubicBezTo>
                <a:cubicBezTo>
                  <a:pt x="16012" y="15430"/>
                  <a:pt x="14377" y="17332"/>
                  <a:pt x="13077" y="18999"/>
                </a:cubicBezTo>
                <a:cubicBezTo>
                  <a:pt x="12610" y="19600"/>
                  <a:pt x="12209" y="20234"/>
                  <a:pt x="11809" y="20834"/>
                </a:cubicBezTo>
                <a:cubicBezTo>
                  <a:pt x="11409" y="21468"/>
                  <a:pt x="10975" y="22102"/>
                  <a:pt x="10508" y="22669"/>
                </a:cubicBezTo>
                <a:cubicBezTo>
                  <a:pt x="10275" y="22969"/>
                  <a:pt x="9607" y="23236"/>
                  <a:pt x="9407" y="23236"/>
                </a:cubicBezTo>
                <a:cubicBezTo>
                  <a:pt x="9374" y="23169"/>
                  <a:pt x="9374" y="23002"/>
                  <a:pt x="9474" y="22702"/>
                </a:cubicBezTo>
                <a:cubicBezTo>
                  <a:pt x="9974" y="20601"/>
                  <a:pt x="11175" y="18666"/>
                  <a:pt x="12343" y="16831"/>
                </a:cubicBezTo>
                <a:lnTo>
                  <a:pt x="12409" y="16698"/>
                </a:lnTo>
                <a:cubicBezTo>
                  <a:pt x="13277" y="15330"/>
                  <a:pt x="14044" y="13996"/>
                  <a:pt x="14711" y="12662"/>
                </a:cubicBezTo>
                <a:cubicBezTo>
                  <a:pt x="14744" y="12561"/>
                  <a:pt x="14844" y="12428"/>
                  <a:pt x="14911" y="12295"/>
                </a:cubicBezTo>
                <a:cubicBezTo>
                  <a:pt x="15412" y="11327"/>
                  <a:pt x="16212" y="9893"/>
                  <a:pt x="15612" y="8559"/>
                </a:cubicBezTo>
                <a:cubicBezTo>
                  <a:pt x="15164" y="7546"/>
                  <a:pt x="14285" y="6999"/>
                  <a:pt x="13232" y="6999"/>
                </a:cubicBezTo>
                <a:cubicBezTo>
                  <a:pt x="12793" y="6999"/>
                  <a:pt x="12324" y="7095"/>
                  <a:pt x="11842" y="7291"/>
                </a:cubicBezTo>
                <a:cubicBezTo>
                  <a:pt x="10408" y="7925"/>
                  <a:pt x="9274" y="9092"/>
                  <a:pt x="8273" y="10093"/>
                </a:cubicBezTo>
                <a:cubicBezTo>
                  <a:pt x="7940" y="10460"/>
                  <a:pt x="7606" y="10794"/>
                  <a:pt x="7272" y="11094"/>
                </a:cubicBezTo>
                <a:cubicBezTo>
                  <a:pt x="6572" y="11728"/>
                  <a:pt x="6038" y="12561"/>
                  <a:pt x="5538" y="13329"/>
                </a:cubicBezTo>
                <a:cubicBezTo>
                  <a:pt x="4771" y="14463"/>
                  <a:pt x="4037" y="15564"/>
                  <a:pt x="2969" y="15897"/>
                </a:cubicBezTo>
                <a:cubicBezTo>
                  <a:pt x="2847" y="15946"/>
                  <a:pt x="2743" y="15977"/>
                  <a:pt x="2657" y="15977"/>
                </a:cubicBezTo>
                <a:cubicBezTo>
                  <a:pt x="2625" y="15977"/>
                  <a:pt x="2596" y="15973"/>
                  <a:pt x="2569" y="15964"/>
                </a:cubicBezTo>
                <a:cubicBezTo>
                  <a:pt x="2336" y="15897"/>
                  <a:pt x="2135" y="15530"/>
                  <a:pt x="2135" y="15163"/>
                </a:cubicBezTo>
                <a:cubicBezTo>
                  <a:pt x="2102" y="13162"/>
                  <a:pt x="4003" y="11394"/>
                  <a:pt x="5671" y="9826"/>
                </a:cubicBezTo>
                <a:cubicBezTo>
                  <a:pt x="6072" y="9426"/>
                  <a:pt x="6438" y="9092"/>
                  <a:pt x="6805" y="8725"/>
                </a:cubicBezTo>
                <a:cubicBezTo>
                  <a:pt x="7339" y="8158"/>
                  <a:pt x="7906" y="7625"/>
                  <a:pt x="8473" y="7091"/>
                </a:cubicBezTo>
                <a:cubicBezTo>
                  <a:pt x="10174" y="5423"/>
                  <a:pt x="11942" y="3688"/>
                  <a:pt x="13377" y="1654"/>
                </a:cubicBezTo>
                <a:cubicBezTo>
                  <a:pt x="13710" y="1187"/>
                  <a:pt x="13577" y="519"/>
                  <a:pt x="13110" y="186"/>
                </a:cubicBezTo>
                <a:cubicBezTo>
                  <a:pt x="12934" y="60"/>
                  <a:pt x="12729" y="1"/>
                  <a:pt x="125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4"/>
          <p:cNvSpPr/>
          <p:nvPr/>
        </p:nvSpPr>
        <p:spPr>
          <a:xfrm rot="2248260">
            <a:off x="5932271" y="-418559"/>
            <a:ext cx="1691509" cy="1517140"/>
          </a:xfrm>
          <a:custGeom>
            <a:avLst/>
            <a:gdLst/>
            <a:ahLst/>
            <a:cxnLst/>
            <a:rect l="l" t="t" r="r" b="b"/>
            <a:pathLst>
              <a:path w="32090" h="28782" extrusionOk="0">
                <a:moveTo>
                  <a:pt x="23407" y="1"/>
                </a:moveTo>
                <a:cubicBezTo>
                  <a:pt x="20972" y="1"/>
                  <a:pt x="18208" y="1777"/>
                  <a:pt x="16679" y="3653"/>
                </a:cubicBezTo>
                <a:cubicBezTo>
                  <a:pt x="15378" y="5288"/>
                  <a:pt x="14311" y="7156"/>
                  <a:pt x="12843" y="8624"/>
                </a:cubicBezTo>
                <a:cubicBezTo>
                  <a:pt x="10808" y="10658"/>
                  <a:pt x="8140" y="11893"/>
                  <a:pt x="5738" y="13460"/>
                </a:cubicBezTo>
                <a:cubicBezTo>
                  <a:pt x="3336" y="15028"/>
                  <a:pt x="1068" y="17196"/>
                  <a:pt x="567" y="20032"/>
                </a:cubicBezTo>
                <a:cubicBezTo>
                  <a:pt x="0" y="23334"/>
                  <a:pt x="2269" y="26736"/>
                  <a:pt x="5371" y="28037"/>
                </a:cubicBezTo>
                <a:cubicBezTo>
                  <a:pt x="6575" y="28548"/>
                  <a:pt x="7872" y="28781"/>
                  <a:pt x="9183" y="28781"/>
                </a:cubicBezTo>
                <a:cubicBezTo>
                  <a:pt x="11212" y="28781"/>
                  <a:pt x="13274" y="28223"/>
                  <a:pt x="15078" y="27270"/>
                </a:cubicBezTo>
                <a:cubicBezTo>
                  <a:pt x="17246" y="26136"/>
                  <a:pt x="19147" y="24468"/>
                  <a:pt x="21416" y="23501"/>
                </a:cubicBezTo>
                <a:cubicBezTo>
                  <a:pt x="22550" y="23000"/>
                  <a:pt x="23717" y="22700"/>
                  <a:pt x="24851" y="22200"/>
                </a:cubicBezTo>
                <a:cubicBezTo>
                  <a:pt x="29288" y="20232"/>
                  <a:pt x="32090" y="14728"/>
                  <a:pt x="30322" y="10191"/>
                </a:cubicBezTo>
                <a:cubicBezTo>
                  <a:pt x="29888" y="9057"/>
                  <a:pt x="29221" y="8056"/>
                  <a:pt x="28754" y="6956"/>
                </a:cubicBezTo>
                <a:cubicBezTo>
                  <a:pt x="28154" y="5521"/>
                  <a:pt x="27920" y="3954"/>
                  <a:pt x="27253" y="2586"/>
                </a:cubicBezTo>
                <a:cubicBezTo>
                  <a:pt x="26372" y="719"/>
                  <a:pt x="24956" y="1"/>
                  <a:pt x="234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4"/>
          <p:cNvSpPr/>
          <p:nvPr/>
        </p:nvSpPr>
        <p:spPr>
          <a:xfrm rot="9247170" flipH="1">
            <a:off x="-243665" y="3857297"/>
            <a:ext cx="1927335" cy="2434506"/>
          </a:xfrm>
          <a:custGeom>
            <a:avLst/>
            <a:gdLst/>
            <a:ahLst/>
            <a:cxnLst/>
            <a:rect l="l" t="t" r="r" b="b"/>
            <a:pathLst>
              <a:path w="22583" h="28526" extrusionOk="0">
                <a:moveTo>
                  <a:pt x="17284" y="1"/>
                </a:moveTo>
                <a:cubicBezTo>
                  <a:pt x="16329" y="1"/>
                  <a:pt x="15303" y="1063"/>
                  <a:pt x="15878" y="2235"/>
                </a:cubicBezTo>
                <a:cubicBezTo>
                  <a:pt x="18413" y="7472"/>
                  <a:pt x="19547" y="13877"/>
                  <a:pt x="16478" y="19181"/>
                </a:cubicBezTo>
                <a:cubicBezTo>
                  <a:pt x="15110" y="21516"/>
                  <a:pt x="13009" y="23317"/>
                  <a:pt x="10440" y="24218"/>
                </a:cubicBezTo>
                <a:cubicBezTo>
                  <a:pt x="7705" y="25218"/>
                  <a:pt x="4770" y="25419"/>
                  <a:pt x="1868" y="25619"/>
                </a:cubicBezTo>
                <a:cubicBezTo>
                  <a:pt x="41" y="25749"/>
                  <a:pt x="0" y="28525"/>
                  <a:pt x="1744" y="28525"/>
                </a:cubicBezTo>
                <a:cubicBezTo>
                  <a:pt x="1785" y="28525"/>
                  <a:pt x="1826" y="28524"/>
                  <a:pt x="1868" y="28521"/>
                </a:cubicBezTo>
                <a:cubicBezTo>
                  <a:pt x="5237" y="28321"/>
                  <a:pt x="8706" y="28054"/>
                  <a:pt x="11875" y="26786"/>
                </a:cubicBezTo>
                <a:cubicBezTo>
                  <a:pt x="14877" y="25585"/>
                  <a:pt x="17379" y="23451"/>
                  <a:pt x="18980" y="20648"/>
                </a:cubicBezTo>
                <a:cubicBezTo>
                  <a:pt x="22582" y="14411"/>
                  <a:pt x="21415" y="6939"/>
                  <a:pt x="18379" y="734"/>
                </a:cubicBezTo>
                <a:cubicBezTo>
                  <a:pt x="18131" y="216"/>
                  <a:pt x="17715" y="1"/>
                  <a:pt x="172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14"/>
          <p:cNvGrpSpPr/>
          <p:nvPr/>
        </p:nvGrpSpPr>
        <p:grpSpPr>
          <a:xfrm rot="-1966346" flipH="1">
            <a:off x="6721382" y="-70956"/>
            <a:ext cx="1430035" cy="1329514"/>
            <a:chOff x="2794325" y="3750975"/>
            <a:chExt cx="1016925" cy="945350"/>
          </a:xfrm>
        </p:grpSpPr>
        <p:sp>
          <p:nvSpPr>
            <p:cNvPr id="416" name="Google Shape;416;p1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solidFill>
          <a:schemeClr val="dk2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"/>
          <p:cNvSpPr/>
          <p:nvPr/>
        </p:nvSpPr>
        <p:spPr>
          <a:xfrm rot="6171689">
            <a:off x="387301" y="3985635"/>
            <a:ext cx="503580" cy="590362"/>
          </a:xfrm>
          <a:custGeom>
            <a:avLst/>
            <a:gdLst/>
            <a:ahLst/>
            <a:cxnLst/>
            <a:rect l="l" t="t" r="r" b="b"/>
            <a:pathLst>
              <a:path w="10408" h="12201" extrusionOk="0">
                <a:moveTo>
                  <a:pt x="8698" y="0"/>
                </a:moveTo>
                <a:cubicBezTo>
                  <a:pt x="8190" y="0"/>
                  <a:pt x="7727" y="294"/>
                  <a:pt x="7406" y="730"/>
                </a:cubicBezTo>
                <a:cubicBezTo>
                  <a:pt x="5071" y="3799"/>
                  <a:pt x="2769" y="6901"/>
                  <a:pt x="468" y="10003"/>
                </a:cubicBezTo>
                <a:cubicBezTo>
                  <a:pt x="1" y="10637"/>
                  <a:pt x="367" y="11638"/>
                  <a:pt x="1001" y="12005"/>
                </a:cubicBezTo>
                <a:cubicBezTo>
                  <a:pt x="1230" y="12140"/>
                  <a:pt x="1463" y="12201"/>
                  <a:pt x="1688" y="12201"/>
                </a:cubicBezTo>
                <a:cubicBezTo>
                  <a:pt x="2185" y="12201"/>
                  <a:pt x="2648" y="11907"/>
                  <a:pt x="2969" y="11471"/>
                </a:cubicBezTo>
                <a:cubicBezTo>
                  <a:pt x="5304" y="8369"/>
                  <a:pt x="7606" y="5267"/>
                  <a:pt x="9908" y="2198"/>
                </a:cubicBezTo>
                <a:cubicBezTo>
                  <a:pt x="10408" y="1564"/>
                  <a:pt x="10008" y="563"/>
                  <a:pt x="9407" y="196"/>
                </a:cubicBezTo>
                <a:cubicBezTo>
                  <a:pt x="9168" y="61"/>
                  <a:pt x="8928" y="0"/>
                  <a:pt x="8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5"/>
          <p:cNvSpPr/>
          <p:nvPr/>
        </p:nvSpPr>
        <p:spPr>
          <a:xfrm rot="-4891122" flipH="1">
            <a:off x="1188057" y="-2004659"/>
            <a:ext cx="4449933" cy="5255683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5"/>
          <p:cNvSpPr/>
          <p:nvPr/>
        </p:nvSpPr>
        <p:spPr>
          <a:xfrm rot="3426131">
            <a:off x="4929824" y="1592482"/>
            <a:ext cx="4622704" cy="5459737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7313550" y="-761375"/>
            <a:ext cx="1578152" cy="2022866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5"/>
          <p:cNvSpPr/>
          <p:nvPr/>
        </p:nvSpPr>
        <p:spPr>
          <a:xfrm rot="6171689">
            <a:off x="596670" y="3824821"/>
            <a:ext cx="634168" cy="707892"/>
          </a:xfrm>
          <a:custGeom>
            <a:avLst/>
            <a:gdLst/>
            <a:ahLst/>
            <a:cxnLst/>
            <a:rect l="l" t="t" r="r" b="b"/>
            <a:pathLst>
              <a:path w="13107" h="14630" extrusionOk="0">
                <a:moveTo>
                  <a:pt x="11088" y="1"/>
                </a:moveTo>
                <a:cubicBezTo>
                  <a:pt x="10649" y="1"/>
                  <a:pt x="10209" y="197"/>
                  <a:pt x="9907" y="671"/>
                </a:cubicBezTo>
                <a:cubicBezTo>
                  <a:pt x="7338" y="4774"/>
                  <a:pt x="4369" y="8610"/>
                  <a:pt x="1000" y="12113"/>
                </a:cubicBezTo>
                <a:cubicBezTo>
                  <a:pt x="0" y="13164"/>
                  <a:pt x="991" y="14630"/>
                  <a:pt x="2094" y="14630"/>
                </a:cubicBezTo>
                <a:cubicBezTo>
                  <a:pt x="2426" y="14630"/>
                  <a:pt x="2768" y="14497"/>
                  <a:pt x="3068" y="14181"/>
                </a:cubicBezTo>
                <a:cubicBezTo>
                  <a:pt x="6571" y="10512"/>
                  <a:pt x="9706" y="6475"/>
                  <a:pt x="12408" y="2139"/>
                </a:cubicBezTo>
                <a:cubicBezTo>
                  <a:pt x="13106" y="1045"/>
                  <a:pt x="12100" y="1"/>
                  <a:pt x="110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"/>
          <p:cNvSpPr txBox="1">
            <a:spLocks noGrp="1"/>
          </p:cNvSpPr>
          <p:nvPr>
            <p:ph type="subTitle" idx="1"/>
          </p:nvPr>
        </p:nvSpPr>
        <p:spPr>
          <a:xfrm>
            <a:off x="1620029" y="3630634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5" name="Google Shape;445;p15"/>
          <p:cNvSpPr txBox="1">
            <a:spLocks noGrp="1"/>
          </p:cNvSpPr>
          <p:nvPr>
            <p:ph type="subTitle" idx="2"/>
          </p:nvPr>
        </p:nvSpPr>
        <p:spPr>
          <a:xfrm>
            <a:off x="1620029" y="3983075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subTitle" idx="3"/>
          </p:nvPr>
        </p:nvSpPr>
        <p:spPr>
          <a:xfrm>
            <a:off x="5464465" y="1963200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subTitle" idx="4"/>
          </p:nvPr>
        </p:nvSpPr>
        <p:spPr>
          <a:xfrm>
            <a:off x="5464465" y="2317828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8" name="Google Shape;448;p15"/>
          <p:cNvSpPr txBox="1">
            <a:spLocks noGrp="1"/>
          </p:cNvSpPr>
          <p:nvPr>
            <p:ph type="subTitle" idx="5"/>
          </p:nvPr>
        </p:nvSpPr>
        <p:spPr>
          <a:xfrm>
            <a:off x="5464465" y="3629025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subTitle" idx="6"/>
          </p:nvPr>
        </p:nvSpPr>
        <p:spPr>
          <a:xfrm>
            <a:off x="5464465" y="3983653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7"/>
          </p:nvPr>
        </p:nvSpPr>
        <p:spPr>
          <a:xfrm>
            <a:off x="1620029" y="1963199"/>
            <a:ext cx="20622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8"/>
          </p:nvPr>
        </p:nvSpPr>
        <p:spPr>
          <a:xfrm>
            <a:off x="1620029" y="2315639"/>
            <a:ext cx="206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53" name="Google Shape;453;p15"/>
          <p:cNvGrpSpPr/>
          <p:nvPr/>
        </p:nvGrpSpPr>
        <p:grpSpPr>
          <a:xfrm rot="2578164">
            <a:off x="3663854" y="4329698"/>
            <a:ext cx="1816300" cy="1688660"/>
            <a:chOff x="2794325" y="3750975"/>
            <a:chExt cx="1016925" cy="945350"/>
          </a:xfrm>
        </p:grpSpPr>
        <p:sp>
          <p:nvSpPr>
            <p:cNvPr id="454" name="Google Shape;454;p15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solidFill>
          <a:schemeClr val="dk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6"/>
          <p:cNvGrpSpPr/>
          <p:nvPr/>
        </p:nvGrpSpPr>
        <p:grpSpPr>
          <a:xfrm>
            <a:off x="-1238257" y="-677750"/>
            <a:ext cx="11543956" cy="7740673"/>
            <a:chOff x="-1238311" y="-696797"/>
            <a:chExt cx="11499109" cy="7740673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479" name="Google Shape;479;p16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3" name="Google Shape;483;p16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6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6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6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6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6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6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6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6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6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6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6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6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06" name="Google Shape;506;p16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16"/>
          <p:cNvSpPr txBox="1">
            <a:spLocks noGrp="1"/>
          </p:cNvSpPr>
          <p:nvPr>
            <p:ph type="title"/>
          </p:nvPr>
        </p:nvSpPr>
        <p:spPr>
          <a:xfrm>
            <a:off x="4819500" y="1807375"/>
            <a:ext cx="3604500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body" idx="1"/>
          </p:nvPr>
        </p:nvSpPr>
        <p:spPr>
          <a:xfrm>
            <a:off x="4819500" y="3715200"/>
            <a:ext cx="36045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09" name="Google Shape;509;p16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510" name="Google Shape;510;p1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/>
          <p:nvPr/>
        </p:nvSpPr>
        <p:spPr>
          <a:xfrm flipH="1">
            <a:off x="4766977" y="-557387"/>
            <a:ext cx="6257895" cy="7391012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7"/>
          <p:cNvSpPr/>
          <p:nvPr/>
        </p:nvSpPr>
        <p:spPr>
          <a:xfrm rot="-1081670" flipH="1">
            <a:off x="-560115" y="3233151"/>
            <a:ext cx="1394834" cy="2188731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1"/>
          </p:nvPr>
        </p:nvSpPr>
        <p:spPr>
          <a:xfrm>
            <a:off x="1478850" y="2494052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2"/>
          </p:nvPr>
        </p:nvSpPr>
        <p:spPr>
          <a:xfrm>
            <a:off x="1478850" y="2850296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3"/>
          </p:nvPr>
        </p:nvSpPr>
        <p:spPr>
          <a:xfrm>
            <a:off x="1478850" y="1455400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4"/>
          </p:nvPr>
        </p:nvSpPr>
        <p:spPr>
          <a:xfrm>
            <a:off x="1478850" y="1814025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subTitle" idx="5"/>
          </p:nvPr>
        </p:nvSpPr>
        <p:spPr>
          <a:xfrm>
            <a:off x="1478850" y="3527285"/>
            <a:ext cx="2283600" cy="4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mmetto One"/>
              <a:buNone/>
              <a:defRPr sz="19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900"/>
              <a:buFont typeface="Rammetto One"/>
              <a:buNone/>
              <a:defRPr sz="19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541" name="Google Shape;541;p17"/>
          <p:cNvSpPr txBox="1">
            <a:spLocks noGrp="1"/>
          </p:cNvSpPr>
          <p:nvPr>
            <p:ph type="subTitle" idx="6"/>
          </p:nvPr>
        </p:nvSpPr>
        <p:spPr>
          <a:xfrm>
            <a:off x="1478850" y="3883510"/>
            <a:ext cx="2283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9"/>
          <p:cNvSpPr/>
          <p:nvPr/>
        </p:nvSpPr>
        <p:spPr>
          <a:xfrm rot="10324823">
            <a:off x="-2786344" y="-1338433"/>
            <a:ext cx="6257891" cy="7391008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rot="-8393257" flipH="1">
            <a:off x="6193471" y="1068684"/>
            <a:ext cx="2923904" cy="2732822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4"/>
          <p:cNvSpPr/>
          <p:nvPr/>
        </p:nvSpPr>
        <p:spPr>
          <a:xfrm rot="-5130381" flipH="1">
            <a:off x="6018918" y="-218514"/>
            <a:ext cx="2191137" cy="3170619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4"/>
          <p:cNvSpPr/>
          <p:nvPr/>
        </p:nvSpPr>
        <p:spPr>
          <a:xfrm rot="3773066">
            <a:off x="7466596" y="4050326"/>
            <a:ext cx="1394829" cy="218874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24"/>
          <p:cNvGrpSpPr/>
          <p:nvPr/>
        </p:nvGrpSpPr>
        <p:grpSpPr>
          <a:xfrm rot="2578164">
            <a:off x="7384512" y="-345177"/>
            <a:ext cx="1816300" cy="1688660"/>
            <a:chOff x="2794325" y="3750975"/>
            <a:chExt cx="1016925" cy="945350"/>
          </a:xfrm>
        </p:grpSpPr>
        <p:sp>
          <p:nvSpPr>
            <p:cNvPr id="722" name="Google Shape;722;p2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/>
          <p:nvPr/>
        </p:nvSpPr>
        <p:spPr>
          <a:xfrm rot="-8910938">
            <a:off x="314660" y="1270194"/>
            <a:ext cx="4265576" cy="5148960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2">
  <p:cSld name="CUSTOM_14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2"/>
          <p:cNvSpPr/>
          <p:nvPr/>
        </p:nvSpPr>
        <p:spPr>
          <a:xfrm rot="-4151186" flipH="1">
            <a:off x="1101356" y="1993512"/>
            <a:ext cx="6503148" cy="7381834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2"/>
          <p:cNvSpPr txBox="1">
            <a:spLocks noGrp="1"/>
          </p:cNvSpPr>
          <p:nvPr>
            <p:ph type="subTitle" idx="1"/>
          </p:nvPr>
        </p:nvSpPr>
        <p:spPr>
          <a:xfrm>
            <a:off x="720000" y="1261500"/>
            <a:ext cx="7041000" cy="31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4"/>
          <p:cNvSpPr/>
          <p:nvPr/>
        </p:nvSpPr>
        <p:spPr>
          <a:xfrm rot="-4151227" flipH="1">
            <a:off x="732450" y="-1385258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4"/>
          <p:cNvSpPr/>
          <p:nvPr/>
        </p:nvSpPr>
        <p:spPr>
          <a:xfrm rot="-4679065">
            <a:off x="-306404" y="2940953"/>
            <a:ext cx="2080363" cy="2627837"/>
          </a:xfrm>
          <a:custGeom>
            <a:avLst/>
            <a:gdLst/>
            <a:ahLst/>
            <a:cxnLst/>
            <a:rect l="l" t="t" r="r" b="b"/>
            <a:pathLst>
              <a:path w="22583" h="28526" extrusionOk="0">
                <a:moveTo>
                  <a:pt x="17284" y="1"/>
                </a:moveTo>
                <a:cubicBezTo>
                  <a:pt x="16329" y="1"/>
                  <a:pt x="15303" y="1063"/>
                  <a:pt x="15878" y="2235"/>
                </a:cubicBezTo>
                <a:cubicBezTo>
                  <a:pt x="18413" y="7472"/>
                  <a:pt x="19547" y="13877"/>
                  <a:pt x="16478" y="19181"/>
                </a:cubicBezTo>
                <a:cubicBezTo>
                  <a:pt x="15110" y="21516"/>
                  <a:pt x="13009" y="23317"/>
                  <a:pt x="10440" y="24218"/>
                </a:cubicBezTo>
                <a:cubicBezTo>
                  <a:pt x="7705" y="25218"/>
                  <a:pt x="4770" y="25419"/>
                  <a:pt x="1868" y="25619"/>
                </a:cubicBezTo>
                <a:cubicBezTo>
                  <a:pt x="41" y="25749"/>
                  <a:pt x="0" y="28525"/>
                  <a:pt x="1744" y="28525"/>
                </a:cubicBezTo>
                <a:cubicBezTo>
                  <a:pt x="1785" y="28525"/>
                  <a:pt x="1826" y="28524"/>
                  <a:pt x="1868" y="28521"/>
                </a:cubicBezTo>
                <a:cubicBezTo>
                  <a:pt x="5237" y="28321"/>
                  <a:pt x="8706" y="28054"/>
                  <a:pt x="11875" y="26786"/>
                </a:cubicBezTo>
                <a:cubicBezTo>
                  <a:pt x="14877" y="25585"/>
                  <a:pt x="17379" y="23451"/>
                  <a:pt x="18980" y="20648"/>
                </a:cubicBezTo>
                <a:cubicBezTo>
                  <a:pt x="22582" y="14411"/>
                  <a:pt x="21415" y="6939"/>
                  <a:pt x="18379" y="734"/>
                </a:cubicBezTo>
                <a:cubicBezTo>
                  <a:pt x="18131" y="216"/>
                  <a:pt x="17715" y="1"/>
                  <a:pt x="172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" name="Google Shape;1013;p34"/>
          <p:cNvGrpSpPr/>
          <p:nvPr/>
        </p:nvGrpSpPr>
        <p:grpSpPr>
          <a:xfrm flipH="1">
            <a:off x="6561873" y="-292195"/>
            <a:ext cx="2266851" cy="2134245"/>
            <a:chOff x="210098" y="140105"/>
            <a:chExt cx="2266851" cy="2134245"/>
          </a:xfrm>
        </p:grpSpPr>
        <p:sp>
          <p:nvSpPr>
            <p:cNvPr id="1014" name="Google Shape;1014;p34"/>
            <p:cNvSpPr/>
            <p:nvPr/>
          </p:nvSpPr>
          <p:spPr>
            <a:xfrm rot="-7747137" flipH="1">
              <a:off x="947190" y="326312"/>
              <a:ext cx="955899" cy="1934109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 rot="-7746916" flipH="1">
              <a:off x="645482" y="150693"/>
              <a:ext cx="725318" cy="1467445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34"/>
          <p:cNvSpPr/>
          <p:nvPr/>
        </p:nvSpPr>
        <p:spPr>
          <a:xfrm rot="-4151227" flipH="1">
            <a:off x="4545550" y="2924092"/>
            <a:ext cx="3806099" cy="4320360"/>
          </a:xfrm>
          <a:custGeom>
            <a:avLst/>
            <a:gdLst/>
            <a:ahLst/>
            <a:cxnLst/>
            <a:rect l="l" t="t" r="r" b="b"/>
            <a:pathLst>
              <a:path w="33725" h="38367" extrusionOk="0">
                <a:moveTo>
                  <a:pt x="19128" y="0"/>
                </a:moveTo>
                <a:cubicBezTo>
                  <a:pt x="15301" y="0"/>
                  <a:pt x="11742" y="1245"/>
                  <a:pt x="10308" y="4262"/>
                </a:cubicBezTo>
                <a:cubicBezTo>
                  <a:pt x="9408" y="6163"/>
                  <a:pt x="9574" y="8365"/>
                  <a:pt x="8974" y="10399"/>
                </a:cubicBezTo>
                <a:cubicBezTo>
                  <a:pt x="8040" y="13335"/>
                  <a:pt x="5505" y="15503"/>
                  <a:pt x="3637" y="18005"/>
                </a:cubicBezTo>
                <a:cubicBezTo>
                  <a:pt x="1368" y="21074"/>
                  <a:pt x="1" y="24843"/>
                  <a:pt x="368" y="28546"/>
                </a:cubicBezTo>
                <a:cubicBezTo>
                  <a:pt x="735" y="32282"/>
                  <a:pt x="3036" y="35918"/>
                  <a:pt x="6572" y="37519"/>
                </a:cubicBezTo>
                <a:cubicBezTo>
                  <a:pt x="7862" y="38099"/>
                  <a:pt x="9240" y="38366"/>
                  <a:pt x="10626" y="38366"/>
                </a:cubicBezTo>
                <a:cubicBezTo>
                  <a:pt x="14972" y="38366"/>
                  <a:pt x="19393" y="35742"/>
                  <a:pt x="21416" y="31948"/>
                </a:cubicBezTo>
                <a:cubicBezTo>
                  <a:pt x="22550" y="29813"/>
                  <a:pt x="23051" y="27412"/>
                  <a:pt x="24318" y="25343"/>
                </a:cubicBezTo>
                <a:cubicBezTo>
                  <a:pt x="26053" y="22408"/>
                  <a:pt x="29122" y="20407"/>
                  <a:pt x="31056" y="17571"/>
                </a:cubicBezTo>
                <a:cubicBezTo>
                  <a:pt x="33625" y="13735"/>
                  <a:pt x="33725" y="8431"/>
                  <a:pt x="31023" y="4695"/>
                </a:cubicBezTo>
                <a:cubicBezTo>
                  <a:pt x="28978" y="1895"/>
                  <a:pt x="23850" y="0"/>
                  <a:pt x="19128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4"/>
          <p:cNvSpPr/>
          <p:nvPr/>
        </p:nvSpPr>
        <p:spPr>
          <a:xfrm rot="3728434">
            <a:off x="3766866" y="-636765"/>
            <a:ext cx="1715773" cy="1927380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4"/>
          <p:cNvSpPr/>
          <p:nvPr/>
        </p:nvSpPr>
        <p:spPr>
          <a:xfrm rot="3728447">
            <a:off x="4004228" y="-96981"/>
            <a:ext cx="1366380" cy="1534862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34"/>
          <p:cNvGrpSpPr/>
          <p:nvPr/>
        </p:nvGrpSpPr>
        <p:grpSpPr>
          <a:xfrm rot="-2578164" flipH="1">
            <a:off x="5433858" y="4036323"/>
            <a:ext cx="1816300" cy="1688660"/>
            <a:chOff x="2794325" y="3750975"/>
            <a:chExt cx="1016925" cy="945350"/>
          </a:xfrm>
        </p:grpSpPr>
        <p:sp>
          <p:nvSpPr>
            <p:cNvPr id="1020" name="Google Shape;1020;p34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bg>
      <p:bgPr>
        <a:solidFill>
          <a:schemeClr val="dk1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5"/>
          <p:cNvSpPr/>
          <p:nvPr/>
        </p:nvSpPr>
        <p:spPr>
          <a:xfrm rot="-5130359" flipH="1">
            <a:off x="-290571" y="1960949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5"/>
          <p:cNvSpPr/>
          <p:nvPr/>
        </p:nvSpPr>
        <p:spPr>
          <a:xfrm rot="-5130359" flipH="1">
            <a:off x="6002954" y="-1345251"/>
            <a:ext cx="3072203" cy="4445506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5"/>
          <p:cNvSpPr/>
          <p:nvPr/>
        </p:nvSpPr>
        <p:spPr>
          <a:xfrm rot="-6063824">
            <a:off x="906427" y="-1377262"/>
            <a:ext cx="1808609" cy="2837999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5"/>
          <p:cNvSpPr/>
          <p:nvPr/>
        </p:nvSpPr>
        <p:spPr>
          <a:xfrm rot="9375609">
            <a:off x="7400100" y="3936533"/>
            <a:ext cx="1288964" cy="972640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5"/>
          <p:cNvSpPr/>
          <p:nvPr/>
        </p:nvSpPr>
        <p:spPr>
          <a:xfrm rot="-10666630">
            <a:off x="7874459" y="3084085"/>
            <a:ext cx="1157897" cy="2342644"/>
          </a:xfrm>
          <a:custGeom>
            <a:avLst/>
            <a:gdLst/>
            <a:ahLst/>
            <a:cxnLst/>
            <a:rect l="l" t="t" r="r" b="b"/>
            <a:pathLst>
              <a:path w="14145" h="28618" extrusionOk="0">
                <a:moveTo>
                  <a:pt x="11588" y="1"/>
                </a:moveTo>
                <a:cubicBezTo>
                  <a:pt x="11466" y="1"/>
                  <a:pt x="11340" y="13"/>
                  <a:pt x="11209" y="40"/>
                </a:cubicBezTo>
                <a:cubicBezTo>
                  <a:pt x="8340" y="640"/>
                  <a:pt x="6005" y="2808"/>
                  <a:pt x="5104" y="5577"/>
                </a:cubicBezTo>
                <a:cubicBezTo>
                  <a:pt x="4637" y="6978"/>
                  <a:pt x="4604" y="8513"/>
                  <a:pt x="5004" y="9947"/>
                </a:cubicBezTo>
                <a:cubicBezTo>
                  <a:pt x="5371" y="11181"/>
                  <a:pt x="6338" y="12482"/>
                  <a:pt x="5805" y="13816"/>
                </a:cubicBezTo>
                <a:cubicBezTo>
                  <a:pt x="5404" y="14884"/>
                  <a:pt x="4504" y="15718"/>
                  <a:pt x="3770" y="16552"/>
                </a:cubicBezTo>
                <a:cubicBezTo>
                  <a:pt x="2903" y="17519"/>
                  <a:pt x="2002" y="18520"/>
                  <a:pt x="1402" y="19721"/>
                </a:cubicBezTo>
                <a:cubicBezTo>
                  <a:pt x="1" y="22589"/>
                  <a:pt x="768" y="26125"/>
                  <a:pt x="3236" y="28193"/>
                </a:cubicBezTo>
                <a:cubicBezTo>
                  <a:pt x="3598" y="28491"/>
                  <a:pt x="3993" y="28617"/>
                  <a:pt x="4374" y="28617"/>
                </a:cubicBezTo>
                <a:cubicBezTo>
                  <a:pt x="5786" y="28617"/>
                  <a:pt x="7011" y="26888"/>
                  <a:pt x="5671" y="25758"/>
                </a:cubicBezTo>
                <a:cubicBezTo>
                  <a:pt x="3837" y="24224"/>
                  <a:pt x="3737" y="22122"/>
                  <a:pt x="5104" y="20254"/>
                </a:cubicBezTo>
                <a:cubicBezTo>
                  <a:pt x="6439" y="18420"/>
                  <a:pt x="8273" y="17019"/>
                  <a:pt x="9074" y="14817"/>
                </a:cubicBezTo>
                <a:cubicBezTo>
                  <a:pt x="9507" y="13616"/>
                  <a:pt x="9474" y="12315"/>
                  <a:pt x="9074" y="11081"/>
                </a:cubicBezTo>
                <a:cubicBezTo>
                  <a:pt x="8673" y="9880"/>
                  <a:pt x="8006" y="8779"/>
                  <a:pt x="8173" y="7478"/>
                </a:cubicBezTo>
                <a:cubicBezTo>
                  <a:pt x="8407" y="5344"/>
                  <a:pt x="10074" y="3776"/>
                  <a:pt x="12109" y="3342"/>
                </a:cubicBezTo>
                <a:cubicBezTo>
                  <a:pt x="14144" y="2935"/>
                  <a:pt x="13446" y="1"/>
                  <a:pt x="115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 rot="8594450" flipH="1">
            <a:off x="836775" y="4066499"/>
            <a:ext cx="503571" cy="590371"/>
          </a:xfrm>
          <a:custGeom>
            <a:avLst/>
            <a:gdLst/>
            <a:ahLst/>
            <a:cxnLst/>
            <a:rect l="l" t="t" r="r" b="b"/>
            <a:pathLst>
              <a:path w="10408" h="12201" extrusionOk="0">
                <a:moveTo>
                  <a:pt x="8698" y="0"/>
                </a:moveTo>
                <a:cubicBezTo>
                  <a:pt x="8190" y="0"/>
                  <a:pt x="7727" y="294"/>
                  <a:pt x="7406" y="730"/>
                </a:cubicBezTo>
                <a:cubicBezTo>
                  <a:pt x="5071" y="3799"/>
                  <a:pt x="2769" y="6901"/>
                  <a:pt x="468" y="10003"/>
                </a:cubicBezTo>
                <a:cubicBezTo>
                  <a:pt x="1" y="10637"/>
                  <a:pt x="367" y="11638"/>
                  <a:pt x="1001" y="12005"/>
                </a:cubicBezTo>
                <a:cubicBezTo>
                  <a:pt x="1230" y="12140"/>
                  <a:pt x="1463" y="12201"/>
                  <a:pt x="1688" y="12201"/>
                </a:cubicBezTo>
                <a:cubicBezTo>
                  <a:pt x="2185" y="12201"/>
                  <a:pt x="2648" y="11907"/>
                  <a:pt x="2969" y="11471"/>
                </a:cubicBezTo>
                <a:cubicBezTo>
                  <a:pt x="5304" y="8369"/>
                  <a:pt x="7606" y="5267"/>
                  <a:pt x="9908" y="2198"/>
                </a:cubicBezTo>
                <a:cubicBezTo>
                  <a:pt x="10408" y="1564"/>
                  <a:pt x="10008" y="563"/>
                  <a:pt x="9407" y="196"/>
                </a:cubicBezTo>
                <a:cubicBezTo>
                  <a:pt x="9168" y="61"/>
                  <a:pt x="8928" y="0"/>
                  <a:pt x="8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 rot="8594450" flipH="1">
            <a:off x="789442" y="4300187"/>
            <a:ext cx="634157" cy="707903"/>
          </a:xfrm>
          <a:custGeom>
            <a:avLst/>
            <a:gdLst/>
            <a:ahLst/>
            <a:cxnLst/>
            <a:rect l="l" t="t" r="r" b="b"/>
            <a:pathLst>
              <a:path w="13107" h="14630" extrusionOk="0">
                <a:moveTo>
                  <a:pt x="11088" y="1"/>
                </a:moveTo>
                <a:cubicBezTo>
                  <a:pt x="10649" y="1"/>
                  <a:pt x="10209" y="197"/>
                  <a:pt x="9907" y="671"/>
                </a:cubicBezTo>
                <a:cubicBezTo>
                  <a:pt x="7338" y="4774"/>
                  <a:pt x="4369" y="8610"/>
                  <a:pt x="1000" y="12113"/>
                </a:cubicBezTo>
                <a:cubicBezTo>
                  <a:pt x="0" y="13164"/>
                  <a:pt x="991" y="14630"/>
                  <a:pt x="2094" y="14630"/>
                </a:cubicBezTo>
                <a:cubicBezTo>
                  <a:pt x="2426" y="14630"/>
                  <a:pt x="2768" y="14497"/>
                  <a:pt x="3068" y="14181"/>
                </a:cubicBezTo>
                <a:cubicBezTo>
                  <a:pt x="6571" y="10512"/>
                  <a:pt x="9706" y="6475"/>
                  <a:pt x="12408" y="2139"/>
                </a:cubicBezTo>
                <a:cubicBezTo>
                  <a:pt x="13106" y="1045"/>
                  <a:pt x="12100" y="1"/>
                  <a:pt x="110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rot="-1668821">
            <a:off x="3309050" y="1798670"/>
            <a:ext cx="5120427" cy="4592587"/>
          </a:xfrm>
          <a:custGeom>
            <a:avLst/>
            <a:gdLst/>
            <a:ahLst/>
            <a:cxnLst/>
            <a:rect l="l" t="t" r="r" b="b"/>
            <a:pathLst>
              <a:path w="32090" h="28782" extrusionOk="0">
                <a:moveTo>
                  <a:pt x="23407" y="1"/>
                </a:moveTo>
                <a:cubicBezTo>
                  <a:pt x="20972" y="1"/>
                  <a:pt x="18208" y="1777"/>
                  <a:pt x="16679" y="3653"/>
                </a:cubicBezTo>
                <a:cubicBezTo>
                  <a:pt x="15378" y="5288"/>
                  <a:pt x="14311" y="7156"/>
                  <a:pt x="12843" y="8624"/>
                </a:cubicBezTo>
                <a:cubicBezTo>
                  <a:pt x="10808" y="10658"/>
                  <a:pt x="8140" y="11893"/>
                  <a:pt x="5738" y="13460"/>
                </a:cubicBezTo>
                <a:cubicBezTo>
                  <a:pt x="3336" y="15028"/>
                  <a:pt x="1068" y="17196"/>
                  <a:pt x="567" y="20032"/>
                </a:cubicBezTo>
                <a:cubicBezTo>
                  <a:pt x="0" y="23334"/>
                  <a:pt x="2269" y="26736"/>
                  <a:pt x="5371" y="28037"/>
                </a:cubicBezTo>
                <a:cubicBezTo>
                  <a:pt x="6575" y="28548"/>
                  <a:pt x="7872" y="28781"/>
                  <a:pt x="9183" y="28781"/>
                </a:cubicBezTo>
                <a:cubicBezTo>
                  <a:pt x="11212" y="28781"/>
                  <a:pt x="13274" y="28223"/>
                  <a:pt x="15078" y="27270"/>
                </a:cubicBezTo>
                <a:cubicBezTo>
                  <a:pt x="17246" y="26136"/>
                  <a:pt x="19147" y="24468"/>
                  <a:pt x="21416" y="23501"/>
                </a:cubicBezTo>
                <a:cubicBezTo>
                  <a:pt x="22550" y="23000"/>
                  <a:pt x="23717" y="22700"/>
                  <a:pt x="24851" y="22200"/>
                </a:cubicBezTo>
                <a:cubicBezTo>
                  <a:pt x="29288" y="20232"/>
                  <a:pt x="32090" y="14728"/>
                  <a:pt x="30322" y="10191"/>
                </a:cubicBezTo>
                <a:cubicBezTo>
                  <a:pt x="29888" y="9057"/>
                  <a:pt x="29221" y="8056"/>
                  <a:pt x="28754" y="6956"/>
                </a:cubicBezTo>
                <a:cubicBezTo>
                  <a:pt x="28154" y="5521"/>
                  <a:pt x="27920" y="3954"/>
                  <a:pt x="27253" y="2586"/>
                </a:cubicBezTo>
                <a:cubicBezTo>
                  <a:pt x="26372" y="719"/>
                  <a:pt x="24956" y="1"/>
                  <a:pt x="234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 rot="-2277293" flipH="1">
            <a:off x="2951744" y="4083347"/>
            <a:ext cx="1816289" cy="1688734"/>
            <a:chOff x="2794325" y="3750975"/>
            <a:chExt cx="1016925" cy="945350"/>
          </a:xfrm>
        </p:grpSpPr>
        <p:sp>
          <p:nvSpPr>
            <p:cNvPr id="70" name="Google Shape;70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-4624104" flipH="1">
            <a:off x="1499176" y="899131"/>
            <a:ext cx="2309877" cy="3345255"/>
          </a:xfrm>
          <a:custGeom>
            <a:avLst/>
            <a:gdLst/>
            <a:ahLst/>
            <a:cxnLst/>
            <a:rect l="l" t="t" r="r" b="b"/>
            <a:pathLst>
              <a:path w="25386" h="36765" extrusionOk="0">
                <a:moveTo>
                  <a:pt x="12937" y="1"/>
                </a:moveTo>
                <a:cubicBezTo>
                  <a:pt x="8594" y="1"/>
                  <a:pt x="4282" y="4720"/>
                  <a:pt x="2536" y="8244"/>
                </a:cubicBezTo>
                <a:cubicBezTo>
                  <a:pt x="234" y="12847"/>
                  <a:pt x="1" y="18251"/>
                  <a:pt x="1135" y="23255"/>
                </a:cubicBezTo>
                <a:cubicBezTo>
                  <a:pt x="1902" y="26624"/>
                  <a:pt x="3270" y="29893"/>
                  <a:pt x="5571" y="32461"/>
                </a:cubicBezTo>
                <a:cubicBezTo>
                  <a:pt x="7873" y="34997"/>
                  <a:pt x="11175" y="36765"/>
                  <a:pt x="14611" y="36765"/>
                </a:cubicBezTo>
                <a:cubicBezTo>
                  <a:pt x="15845" y="36765"/>
                  <a:pt x="17113" y="36531"/>
                  <a:pt x="18147" y="35897"/>
                </a:cubicBezTo>
                <a:cubicBezTo>
                  <a:pt x="19815" y="34930"/>
                  <a:pt x="20749" y="33129"/>
                  <a:pt x="21516" y="31361"/>
                </a:cubicBezTo>
                <a:cubicBezTo>
                  <a:pt x="23684" y="26324"/>
                  <a:pt x="24952" y="20920"/>
                  <a:pt x="25252" y="15483"/>
                </a:cubicBezTo>
                <a:cubicBezTo>
                  <a:pt x="25385" y="13581"/>
                  <a:pt x="25352" y="11647"/>
                  <a:pt x="24785" y="9879"/>
                </a:cubicBezTo>
                <a:cubicBezTo>
                  <a:pt x="23584" y="6143"/>
                  <a:pt x="17847" y="739"/>
                  <a:pt x="13844" y="72"/>
                </a:cubicBezTo>
                <a:cubicBezTo>
                  <a:pt x="13542" y="24"/>
                  <a:pt x="13239" y="1"/>
                  <a:pt x="129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6689135">
            <a:off x="1056426" y="4084837"/>
            <a:ext cx="1826463" cy="2341149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2277293">
            <a:off x="4187731" y="-643428"/>
            <a:ext cx="1816289" cy="1688734"/>
            <a:chOff x="2794325" y="3750975"/>
            <a:chExt cx="1016925" cy="945350"/>
          </a:xfrm>
        </p:grpSpPr>
        <p:sp>
          <p:nvSpPr>
            <p:cNvPr id="95" name="Google Shape;95;p3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3"/>
          <p:cNvSpPr/>
          <p:nvPr/>
        </p:nvSpPr>
        <p:spPr>
          <a:xfrm rot="-4100739">
            <a:off x="6155473" y="-1379532"/>
            <a:ext cx="1826490" cy="2341185"/>
          </a:xfrm>
          <a:custGeom>
            <a:avLst/>
            <a:gdLst/>
            <a:ahLst/>
            <a:cxnLst/>
            <a:rect l="l" t="t" r="r" b="b"/>
            <a:pathLst>
              <a:path w="17747" h="22748" extrusionOk="0">
                <a:moveTo>
                  <a:pt x="6945" y="2332"/>
                </a:moveTo>
                <a:cubicBezTo>
                  <a:pt x="7213" y="2332"/>
                  <a:pt x="7498" y="2366"/>
                  <a:pt x="7806" y="2433"/>
                </a:cubicBezTo>
                <a:cubicBezTo>
                  <a:pt x="9307" y="2800"/>
                  <a:pt x="10808" y="6703"/>
                  <a:pt x="11809" y="9305"/>
                </a:cubicBezTo>
                <a:cubicBezTo>
                  <a:pt x="12409" y="10906"/>
                  <a:pt x="12976" y="12374"/>
                  <a:pt x="13577" y="13341"/>
                </a:cubicBezTo>
                <a:cubicBezTo>
                  <a:pt x="14244" y="14442"/>
                  <a:pt x="15245" y="16477"/>
                  <a:pt x="14577" y="18145"/>
                </a:cubicBezTo>
                <a:cubicBezTo>
                  <a:pt x="14077" y="19279"/>
                  <a:pt x="12809" y="20146"/>
                  <a:pt x="11275" y="20346"/>
                </a:cubicBezTo>
                <a:cubicBezTo>
                  <a:pt x="10951" y="20394"/>
                  <a:pt x="10624" y="20415"/>
                  <a:pt x="10296" y="20415"/>
                </a:cubicBezTo>
                <a:cubicBezTo>
                  <a:pt x="9006" y="20415"/>
                  <a:pt x="7709" y="20085"/>
                  <a:pt x="6538" y="19712"/>
                </a:cubicBezTo>
                <a:cubicBezTo>
                  <a:pt x="5671" y="19446"/>
                  <a:pt x="4670" y="19112"/>
                  <a:pt x="3970" y="18478"/>
                </a:cubicBezTo>
                <a:cubicBezTo>
                  <a:pt x="2669" y="17277"/>
                  <a:pt x="2502" y="15109"/>
                  <a:pt x="2469" y="13008"/>
                </a:cubicBezTo>
                <a:cubicBezTo>
                  <a:pt x="2369" y="9939"/>
                  <a:pt x="3036" y="4735"/>
                  <a:pt x="5204" y="2967"/>
                </a:cubicBezTo>
                <a:cubicBezTo>
                  <a:pt x="5726" y="2540"/>
                  <a:pt x="6283" y="2332"/>
                  <a:pt x="6945" y="2332"/>
                </a:cubicBezTo>
                <a:close/>
                <a:moveTo>
                  <a:pt x="6919" y="1"/>
                </a:moveTo>
                <a:cubicBezTo>
                  <a:pt x="5734" y="1"/>
                  <a:pt x="4656" y="382"/>
                  <a:pt x="3736" y="1133"/>
                </a:cubicBezTo>
                <a:cubicBezTo>
                  <a:pt x="0" y="4201"/>
                  <a:pt x="100" y="12140"/>
                  <a:pt x="134" y="13041"/>
                </a:cubicBezTo>
                <a:cubicBezTo>
                  <a:pt x="200" y="15576"/>
                  <a:pt x="434" y="18378"/>
                  <a:pt x="2402" y="20213"/>
                </a:cubicBezTo>
                <a:cubicBezTo>
                  <a:pt x="3403" y="21114"/>
                  <a:pt x="4637" y="21581"/>
                  <a:pt x="5871" y="21947"/>
                </a:cubicBezTo>
                <a:cubicBezTo>
                  <a:pt x="7205" y="22348"/>
                  <a:pt x="8740" y="22748"/>
                  <a:pt x="10341" y="22748"/>
                </a:cubicBezTo>
                <a:cubicBezTo>
                  <a:pt x="10741" y="22748"/>
                  <a:pt x="11175" y="22715"/>
                  <a:pt x="11609" y="22681"/>
                </a:cubicBezTo>
                <a:cubicBezTo>
                  <a:pt x="13977" y="22314"/>
                  <a:pt x="15912" y="20947"/>
                  <a:pt x="16712" y="19045"/>
                </a:cubicBezTo>
                <a:cubicBezTo>
                  <a:pt x="17746" y="16544"/>
                  <a:pt x="16679" y="13908"/>
                  <a:pt x="15578" y="12140"/>
                </a:cubicBezTo>
                <a:cubicBezTo>
                  <a:pt x="15078" y="11340"/>
                  <a:pt x="14544" y="9939"/>
                  <a:pt x="13977" y="8471"/>
                </a:cubicBezTo>
                <a:cubicBezTo>
                  <a:pt x="12509" y="4702"/>
                  <a:pt x="11008" y="799"/>
                  <a:pt x="8306" y="165"/>
                </a:cubicBezTo>
                <a:cubicBezTo>
                  <a:pt x="7830" y="55"/>
                  <a:pt x="7367" y="1"/>
                  <a:pt x="6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-4250524">
            <a:off x="617827" y="1300954"/>
            <a:ext cx="532829" cy="325406"/>
          </a:xfrm>
          <a:custGeom>
            <a:avLst/>
            <a:gdLst/>
            <a:ahLst/>
            <a:cxnLst/>
            <a:rect l="l" t="t" r="r" b="b"/>
            <a:pathLst>
              <a:path w="12731" h="7775" extrusionOk="0">
                <a:moveTo>
                  <a:pt x="1748" y="0"/>
                </a:moveTo>
                <a:cubicBezTo>
                  <a:pt x="448" y="0"/>
                  <a:pt x="0" y="2432"/>
                  <a:pt x="1442" y="2861"/>
                </a:cubicBezTo>
                <a:cubicBezTo>
                  <a:pt x="4611" y="3895"/>
                  <a:pt x="7579" y="5430"/>
                  <a:pt x="10348" y="7531"/>
                </a:cubicBezTo>
                <a:cubicBezTo>
                  <a:pt x="10567" y="7701"/>
                  <a:pt x="10784" y="7774"/>
                  <a:pt x="10988" y="7774"/>
                </a:cubicBezTo>
                <a:cubicBezTo>
                  <a:pt x="12028" y="7774"/>
                  <a:pt x="12731" y="5866"/>
                  <a:pt x="11616" y="5029"/>
                </a:cubicBezTo>
                <a:cubicBezTo>
                  <a:pt x="8680" y="2794"/>
                  <a:pt x="5478" y="1126"/>
                  <a:pt x="2109" y="59"/>
                </a:cubicBezTo>
                <a:cubicBezTo>
                  <a:pt x="1983" y="19"/>
                  <a:pt x="1862" y="0"/>
                  <a:pt x="1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-4250524">
            <a:off x="840555" y="1404348"/>
            <a:ext cx="612476" cy="339720"/>
          </a:xfrm>
          <a:custGeom>
            <a:avLst/>
            <a:gdLst/>
            <a:ahLst/>
            <a:cxnLst/>
            <a:rect l="l" t="t" r="r" b="b"/>
            <a:pathLst>
              <a:path w="14634" h="8117" extrusionOk="0">
                <a:moveTo>
                  <a:pt x="1666" y="1"/>
                </a:moveTo>
                <a:cubicBezTo>
                  <a:pt x="425" y="1"/>
                  <a:pt x="1" y="2363"/>
                  <a:pt x="1395" y="2878"/>
                </a:cubicBezTo>
                <a:cubicBezTo>
                  <a:pt x="5098" y="4279"/>
                  <a:pt x="8667" y="5947"/>
                  <a:pt x="12103" y="7948"/>
                </a:cubicBezTo>
                <a:cubicBezTo>
                  <a:pt x="12308" y="8065"/>
                  <a:pt x="12509" y="8116"/>
                  <a:pt x="12699" y="8116"/>
                </a:cubicBezTo>
                <a:cubicBezTo>
                  <a:pt x="13871" y="8116"/>
                  <a:pt x="14633" y="6164"/>
                  <a:pt x="13371" y="5447"/>
                </a:cubicBezTo>
                <a:cubicBezTo>
                  <a:pt x="9735" y="3345"/>
                  <a:pt x="5965" y="1544"/>
                  <a:pt x="2062" y="76"/>
                </a:cubicBezTo>
                <a:cubicBezTo>
                  <a:pt x="1923" y="24"/>
                  <a:pt x="1790" y="1"/>
                  <a:pt x="16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078600" y="1859275"/>
            <a:ext cx="520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4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860700" y="1733550"/>
            <a:ext cx="2217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078600" y="2533825"/>
            <a:ext cx="52047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53252" y="-2021350"/>
            <a:ext cx="9494372" cy="8056665"/>
            <a:chOff x="-153252" y="-2021350"/>
            <a:chExt cx="9494372" cy="8056665"/>
          </a:xfrm>
        </p:grpSpPr>
        <p:sp>
          <p:nvSpPr>
            <p:cNvPr id="125" name="Google Shape;125;p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4572000" y="1658613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4572000" y="2206288"/>
            <a:ext cx="38520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 rot="4891122">
            <a:off x="3496488" y="-1995134"/>
            <a:ext cx="4449933" cy="5255683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rot="-3426131" flipH="1">
            <a:off x="-418050" y="1602007"/>
            <a:ext cx="4622704" cy="5459737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6"/>
          <p:cNvGrpSpPr/>
          <p:nvPr/>
        </p:nvGrpSpPr>
        <p:grpSpPr>
          <a:xfrm rot="-9298620">
            <a:off x="7195500" y="3030256"/>
            <a:ext cx="1830721" cy="2074533"/>
            <a:chOff x="4771388" y="141340"/>
            <a:chExt cx="1468821" cy="1664435"/>
          </a:xfrm>
        </p:grpSpPr>
        <p:sp>
          <p:nvSpPr>
            <p:cNvPr id="220" name="Google Shape;220;p6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6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 rot="2578164">
            <a:off x="7635779" y="317123"/>
            <a:ext cx="1816300" cy="1688660"/>
            <a:chOff x="2794325" y="3750975"/>
            <a:chExt cx="1016925" cy="945350"/>
          </a:xfrm>
        </p:grpSpPr>
        <p:sp>
          <p:nvSpPr>
            <p:cNvPr id="224" name="Google Shape;224;p6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 rot="-2360004" flipH="1">
            <a:off x="655497" y="72243"/>
            <a:ext cx="3620872" cy="4559305"/>
          </a:xfrm>
          <a:custGeom>
            <a:avLst/>
            <a:gdLst/>
            <a:ahLst/>
            <a:cxnLst/>
            <a:rect l="l" t="t" r="r" b="b"/>
            <a:pathLst>
              <a:path w="31356" h="41910" extrusionOk="0">
                <a:moveTo>
                  <a:pt x="19957" y="0"/>
                </a:moveTo>
                <a:cubicBezTo>
                  <a:pt x="17194" y="0"/>
                  <a:pt x="14365" y="855"/>
                  <a:pt x="11942" y="2251"/>
                </a:cubicBezTo>
                <a:cubicBezTo>
                  <a:pt x="8906" y="3986"/>
                  <a:pt x="3603" y="7888"/>
                  <a:pt x="2135" y="11191"/>
                </a:cubicBezTo>
                <a:cubicBezTo>
                  <a:pt x="0" y="15994"/>
                  <a:pt x="2802" y="15093"/>
                  <a:pt x="5037" y="19163"/>
                </a:cubicBezTo>
                <a:cubicBezTo>
                  <a:pt x="6338" y="21498"/>
                  <a:pt x="5037" y="24333"/>
                  <a:pt x="4303" y="26869"/>
                </a:cubicBezTo>
                <a:cubicBezTo>
                  <a:pt x="3503" y="29704"/>
                  <a:pt x="3436" y="32806"/>
                  <a:pt x="4503" y="35541"/>
                </a:cubicBezTo>
                <a:cubicBezTo>
                  <a:pt x="5571" y="38277"/>
                  <a:pt x="7806" y="40612"/>
                  <a:pt x="10641" y="41512"/>
                </a:cubicBezTo>
                <a:cubicBezTo>
                  <a:pt x="11520" y="41785"/>
                  <a:pt x="12412" y="41909"/>
                  <a:pt x="13304" y="41909"/>
                </a:cubicBezTo>
                <a:cubicBezTo>
                  <a:pt x="16884" y="41909"/>
                  <a:pt x="20473" y="39913"/>
                  <a:pt x="23250" y="37510"/>
                </a:cubicBezTo>
                <a:cubicBezTo>
                  <a:pt x="26652" y="34607"/>
                  <a:pt x="29555" y="30638"/>
                  <a:pt x="29555" y="26168"/>
                </a:cubicBezTo>
                <a:cubicBezTo>
                  <a:pt x="29555" y="23700"/>
                  <a:pt x="28654" y="21231"/>
                  <a:pt x="28854" y="18763"/>
                </a:cubicBezTo>
                <a:cubicBezTo>
                  <a:pt x="29054" y="16495"/>
                  <a:pt x="30222" y="14393"/>
                  <a:pt x="30622" y="12158"/>
                </a:cubicBezTo>
                <a:cubicBezTo>
                  <a:pt x="31356" y="8055"/>
                  <a:pt x="29254" y="3552"/>
                  <a:pt x="25652" y="1450"/>
                </a:cubicBezTo>
                <a:cubicBezTo>
                  <a:pt x="23905" y="444"/>
                  <a:pt x="21948" y="0"/>
                  <a:pt x="19957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716375" y="1658600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716375" y="2206275"/>
            <a:ext cx="36534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 rot="-1966311" flipH="1">
            <a:off x="420800" y="-581426"/>
            <a:ext cx="1816316" cy="1688608"/>
            <a:chOff x="2794325" y="3750975"/>
            <a:chExt cx="1016925" cy="945350"/>
          </a:xfrm>
        </p:grpSpPr>
        <p:sp>
          <p:nvSpPr>
            <p:cNvPr id="252" name="Google Shape;252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7"/>
          <p:cNvSpPr/>
          <p:nvPr/>
        </p:nvSpPr>
        <p:spPr>
          <a:xfrm rot="-2700000">
            <a:off x="4496024" y="-1994307"/>
            <a:ext cx="3111419" cy="3317974"/>
          </a:xfrm>
          <a:custGeom>
            <a:avLst/>
            <a:gdLst/>
            <a:ahLst/>
            <a:cxnLst/>
            <a:rect l="l" t="t" r="r" b="b"/>
            <a:pathLst>
              <a:path w="25219" h="30952" extrusionOk="0">
                <a:moveTo>
                  <a:pt x="6853" y="2073"/>
                </a:moveTo>
                <a:cubicBezTo>
                  <a:pt x="12279" y="2073"/>
                  <a:pt x="18704" y="8204"/>
                  <a:pt x="19348" y="12905"/>
                </a:cubicBezTo>
                <a:cubicBezTo>
                  <a:pt x="19348" y="13105"/>
                  <a:pt x="19381" y="13338"/>
                  <a:pt x="19415" y="13539"/>
                </a:cubicBezTo>
                <a:cubicBezTo>
                  <a:pt x="19515" y="14406"/>
                  <a:pt x="19615" y="15307"/>
                  <a:pt x="19982" y="16174"/>
                </a:cubicBezTo>
                <a:cubicBezTo>
                  <a:pt x="20315" y="16908"/>
                  <a:pt x="20782" y="17508"/>
                  <a:pt x="21249" y="18075"/>
                </a:cubicBezTo>
                <a:cubicBezTo>
                  <a:pt x="21550" y="18475"/>
                  <a:pt x="21850" y="18842"/>
                  <a:pt x="22050" y="19209"/>
                </a:cubicBezTo>
                <a:cubicBezTo>
                  <a:pt x="22951" y="20810"/>
                  <a:pt x="22784" y="22879"/>
                  <a:pt x="22484" y="25180"/>
                </a:cubicBezTo>
                <a:cubicBezTo>
                  <a:pt x="22350" y="26014"/>
                  <a:pt x="22250" y="26882"/>
                  <a:pt x="21850" y="27515"/>
                </a:cubicBezTo>
                <a:cubicBezTo>
                  <a:pt x="21316" y="28349"/>
                  <a:pt x="20182" y="28883"/>
                  <a:pt x="18948" y="28883"/>
                </a:cubicBezTo>
                <a:cubicBezTo>
                  <a:pt x="17880" y="28850"/>
                  <a:pt x="16680" y="28516"/>
                  <a:pt x="15245" y="27715"/>
                </a:cubicBezTo>
                <a:cubicBezTo>
                  <a:pt x="12743" y="26415"/>
                  <a:pt x="10508" y="24546"/>
                  <a:pt x="8774" y="22312"/>
                </a:cubicBezTo>
                <a:cubicBezTo>
                  <a:pt x="6672" y="19676"/>
                  <a:pt x="5238" y="16507"/>
                  <a:pt x="3870" y="13472"/>
                </a:cubicBezTo>
                <a:cubicBezTo>
                  <a:pt x="3137" y="11804"/>
                  <a:pt x="2369" y="10103"/>
                  <a:pt x="2303" y="8368"/>
                </a:cubicBezTo>
                <a:cubicBezTo>
                  <a:pt x="2169" y="3465"/>
                  <a:pt x="4371" y="2264"/>
                  <a:pt x="6272" y="2097"/>
                </a:cubicBezTo>
                <a:cubicBezTo>
                  <a:pt x="6464" y="2081"/>
                  <a:pt x="6658" y="2073"/>
                  <a:pt x="6853" y="2073"/>
                </a:cubicBezTo>
                <a:close/>
                <a:moveTo>
                  <a:pt x="6774" y="0"/>
                </a:moveTo>
                <a:cubicBezTo>
                  <a:pt x="6547" y="0"/>
                  <a:pt x="6324" y="10"/>
                  <a:pt x="6105" y="29"/>
                </a:cubicBezTo>
                <a:cubicBezTo>
                  <a:pt x="4271" y="162"/>
                  <a:pt x="1" y="1297"/>
                  <a:pt x="234" y="8402"/>
                </a:cubicBezTo>
                <a:cubicBezTo>
                  <a:pt x="301" y="10570"/>
                  <a:pt x="1202" y="12571"/>
                  <a:pt x="1969" y="14306"/>
                </a:cubicBezTo>
                <a:cubicBezTo>
                  <a:pt x="3403" y="17508"/>
                  <a:pt x="4904" y="20777"/>
                  <a:pt x="7139" y="23612"/>
                </a:cubicBezTo>
                <a:cubicBezTo>
                  <a:pt x="9074" y="26048"/>
                  <a:pt x="11543" y="28116"/>
                  <a:pt x="14278" y="29583"/>
                </a:cubicBezTo>
                <a:cubicBezTo>
                  <a:pt x="15379" y="30151"/>
                  <a:pt x="17046" y="30951"/>
                  <a:pt x="18914" y="30951"/>
                </a:cubicBezTo>
                <a:lnTo>
                  <a:pt x="18981" y="30951"/>
                </a:lnTo>
                <a:cubicBezTo>
                  <a:pt x="20949" y="30951"/>
                  <a:pt x="22717" y="30050"/>
                  <a:pt x="23618" y="28616"/>
                </a:cubicBezTo>
                <a:cubicBezTo>
                  <a:pt x="24252" y="27582"/>
                  <a:pt x="24418" y="26415"/>
                  <a:pt x="24552" y="25447"/>
                </a:cubicBezTo>
                <a:cubicBezTo>
                  <a:pt x="24819" y="23379"/>
                  <a:pt x="25219" y="20544"/>
                  <a:pt x="23885" y="18175"/>
                </a:cubicBezTo>
                <a:cubicBezTo>
                  <a:pt x="23584" y="17675"/>
                  <a:pt x="23218" y="17241"/>
                  <a:pt x="22884" y="16808"/>
                </a:cubicBezTo>
                <a:cubicBezTo>
                  <a:pt x="22484" y="16307"/>
                  <a:pt x="22117" y="15840"/>
                  <a:pt x="21917" y="15340"/>
                </a:cubicBezTo>
                <a:cubicBezTo>
                  <a:pt x="21650" y="14773"/>
                  <a:pt x="21583" y="14039"/>
                  <a:pt x="21483" y="13305"/>
                </a:cubicBezTo>
                <a:cubicBezTo>
                  <a:pt x="21450" y="13072"/>
                  <a:pt x="21450" y="12838"/>
                  <a:pt x="21416" y="12638"/>
                </a:cubicBezTo>
                <a:cubicBezTo>
                  <a:pt x="20486" y="5964"/>
                  <a:pt x="12488" y="0"/>
                  <a:pt x="67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>
            <a:off x="3619900" y="4110529"/>
            <a:ext cx="1816330" cy="1688584"/>
            <a:chOff x="2794325" y="3750975"/>
            <a:chExt cx="1016925" cy="945350"/>
          </a:xfrm>
        </p:grpSpPr>
        <p:sp>
          <p:nvSpPr>
            <p:cNvPr id="276" name="Google Shape;276;p7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/>
          <p:nvPr/>
        </p:nvSpPr>
        <p:spPr>
          <a:xfrm rot="-6602126">
            <a:off x="1277210" y="-17468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1881750" y="1321050"/>
            <a:ext cx="5380500" cy="25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1" name="Google Shape;301;p8"/>
          <p:cNvGrpSpPr/>
          <p:nvPr/>
        </p:nvGrpSpPr>
        <p:grpSpPr>
          <a:xfrm flipH="1">
            <a:off x="-540125" y="-196292"/>
            <a:ext cx="3056588" cy="2470009"/>
            <a:chOff x="6475130" y="-183831"/>
            <a:chExt cx="3056588" cy="2470009"/>
          </a:xfrm>
        </p:grpSpPr>
        <p:sp>
          <p:nvSpPr>
            <p:cNvPr id="302" name="Google Shape;302;p8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8"/>
          <p:cNvSpPr/>
          <p:nvPr/>
        </p:nvSpPr>
        <p:spPr>
          <a:xfrm rot="4532459">
            <a:off x="1137780" y="3370088"/>
            <a:ext cx="1808596" cy="2837978"/>
          </a:xfrm>
          <a:custGeom>
            <a:avLst/>
            <a:gdLst/>
            <a:ahLst/>
            <a:cxnLst/>
            <a:rect l="l" t="t" r="r" b="b"/>
            <a:pathLst>
              <a:path w="15710" h="24651" extrusionOk="0">
                <a:moveTo>
                  <a:pt x="12807" y="1"/>
                </a:moveTo>
                <a:cubicBezTo>
                  <a:pt x="8342" y="1"/>
                  <a:pt x="4311" y="2390"/>
                  <a:pt x="2236" y="6448"/>
                </a:cubicBezTo>
                <a:cubicBezTo>
                  <a:pt x="234" y="10451"/>
                  <a:pt x="1" y="15321"/>
                  <a:pt x="1869" y="19424"/>
                </a:cubicBezTo>
                <a:cubicBezTo>
                  <a:pt x="2870" y="21626"/>
                  <a:pt x="4637" y="23494"/>
                  <a:pt x="6839" y="24494"/>
                </a:cubicBezTo>
                <a:cubicBezTo>
                  <a:pt x="7069" y="24602"/>
                  <a:pt x="7294" y="24650"/>
                  <a:pt x="7508" y="24650"/>
                </a:cubicBezTo>
                <a:cubicBezTo>
                  <a:pt x="8879" y="24650"/>
                  <a:pt x="9778" y="22685"/>
                  <a:pt x="8307" y="21993"/>
                </a:cubicBezTo>
                <a:cubicBezTo>
                  <a:pt x="1902" y="19024"/>
                  <a:pt x="2069" y="8516"/>
                  <a:pt x="7573" y="4513"/>
                </a:cubicBezTo>
                <a:cubicBezTo>
                  <a:pt x="9115" y="3392"/>
                  <a:pt x="10916" y="2930"/>
                  <a:pt x="12778" y="2930"/>
                </a:cubicBezTo>
                <a:cubicBezTo>
                  <a:pt x="13132" y="2930"/>
                  <a:pt x="13487" y="2947"/>
                  <a:pt x="13844" y="2979"/>
                </a:cubicBezTo>
                <a:cubicBezTo>
                  <a:pt x="13886" y="2982"/>
                  <a:pt x="13927" y="2983"/>
                  <a:pt x="13967" y="2983"/>
                </a:cubicBezTo>
                <a:cubicBezTo>
                  <a:pt x="15710" y="2983"/>
                  <a:pt x="15637" y="207"/>
                  <a:pt x="13844" y="43"/>
                </a:cubicBezTo>
                <a:cubicBezTo>
                  <a:pt x="13496" y="15"/>
                  <a:pt x="13150" y="1"/>
                  <a:pt x="12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 rot="614193" flipH="1">
            <a:off x="898426" y="3759230"/>
            <a:ext cx="1816258" cy="1688719"/>
            <a:chOff x="2794325" y="3750975"/>
            <a:chExt cx="1016925" cy="945350"/>
          </a:xfrm>
        </p:grpSpPr>
        <p:sp>
          <p:nvSpPr>
            <p:cNvPr id="307" name="Google Shape;307;p8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 rot="2182459">
            <a:off x="6986668" y="2919301"/>
            <a:ext cx="2053045" cy="2424659"/>
          </a:xfrm>
          <a:custGeom>
            <a:avLst/>
            <a:gdLst/>
            <a:ahLst/>
            <a:cxnLst/>
            <a:rect l="l" t="t" r="r" b="b"/>
            <a:pathLst>
              <a:path w="37306" h="44061" extrusionOk="0">
                <a:moveTo>
                  <a:pt x="20982" y="1"/>
                </a:moveTo>
                <a:cubicBezTo>
                  <a:pt x="20197" y="1"/>
                  <a:pt x="19446" y="58"/>
                  <a:pt x="18747" y="174"/>
                </a:cubicBezTo>
                <a:cubicBezTo>
                  <a:pt x="14544" y="875"/>
                  <a:pt x="8807" y="3810"/>
                  <a:pt x="7106" y="8047"/>
                </a:cubicBezTo>
                <a:cubicBezTo>
                  <a:pt x="5271" y="12550"/>
                  <a:pt x="8640" y="17654"/>
                  <a:pt x="6272" y="22124"/>
                </a:cubicBezTo>
                <a:cubicBezTo>
                  <a:pt x="5638" y="23291"/>
                  <a:pt x="4637" y="24225"/>
                  <a:pt x="3803" y="25259"/>
                </a:cubicBezTo>
                <a:cubicBezTo>
                  <a:pt x="1" y="30096"/>
                  <a:pt x="734" y="37935"/>
                  <a:pt x="5538" y="41771"/>
                </a:cubicBezTo>
                <a:cubicBezTo>
                  <a:pt x="7446" y="43319"/>
                  <a:pt x="9882" y="44061"/>
                  <a:pt x="12330" y="44061"/>
                </a:cubicBezTo>
                <a:cubicBezTo>
                  <a:pt x="16003" y="44061"/>
                  <a:pt x="19701" y="42391"/>
                  <a:pt x="21683" y="39269"/>
                </a:cubicBezTo>
                <a:cubicBezTo>
                  <a:pt x="24018" y="35600"/>
                  <a:pt x="23918" y="30763"/>
                  <a:pt x="26153" y="27027"/>
                </a:cubicBezTo>
                <a:cubicBezTo>
                  <a:pt x="29355" y="21690"/>
                  <a:pt x="36393" y="19055"/>
                  <a:pt x="36827" y="12050"/>
                </a:cubicBezTo>
                <a:cubicBezTo>
                  <a:pt x="37306" y="4387"/>
                  <a:pt x="27846" y="1"/>
                  <a:pt x="209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 rot="-3728347" flipH="1">
            <a:off x="7109520" y="3183535"/>
            <a:ext cx="1195053" cy="1342436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8"/>
          <p:cNvGrpSpPr/>
          <p:nvPr/>
        </p:nvGrpSpPr>
        <p:grpSpPr>
          <a:xfrm rot="3896404">
            <a:off x="6042074" y="-140406"/>
            <a:ext cx="1830624" cy="2074423"/>
            <a:chOff x="4771388" y="141340"/>
            <a:chExt cx="1468821" cy="1664435"/>
          </a:xfrm>
        </p:grpSpPr>
        <p:sp>
          <p:nvSpPr>
            <p:cNvPr id="332" name="Google Shape;332;p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/>
          <p:nvPr/>
        </p:nvSpPr>
        <p:spPr>
          <a:xfrm rot="-4197874" flipH="1">
            <a:off x="961385" y="-565766"/>
            <a:ext cx="6589590" cy="7402208"/>
          </a:xfrm>
          <a:custGeom>
            <a:avLst/>
            <a:gdLst/>
            <a:ahLst/>
            <a:cxnLst/>
            <a:rect l="l" t="t" r="r" b="b"/>
            <a:pathLst>
              <a:path w="20416" h="22933" extrusionOk="0">
                <a:moveTo>
                  <a:pt x="9346" y="0"/>
                </a:moveTo>
                <a:cubicBezTo>
                  <a:pt x="4294" y="0"/>
                  <a:pt x="1481" y="8329"/>
                  <a:pt x="534" y="12685"/>
                </a:cubicBezTo>
                <a:cubicBezTo>
                  <a:pt x="234" y="14086"/>
                  <a:pt x="1" y="15520"/>
                  <a:pt x="368" y="16921"/>
                </a:cubicBezTo>
                <a:cubicBezTo>
                  <a:pt x="1102" y="19623"/>
                  <a:pt x="3870" y="21158"/>
                  <a:pt x="6372" y="22359"/>
                </a:cubicBezTo>
                <a:cubicBezTo>
                  <a:pt x="6946" y="22645"/>
                  <a:pt x="7540" y="22932"/>
                  <a:pt x="8138" y="22932"/>
                </a:cubicBezTo>
                <a:cubicBezTo>
                  <a:pt x="8305" y="22932"/>
                  <a:pt x="8473" y="22910"/>
                  <a:pt x="8640" y="22859"/>
                </a:cubicBezTo>
                <a:cubicBezTo>
                  <a:pt x="9274" y="22659"/>
                  <a:pt x="9708" y="22158"/>
                  <a:pt x="10108" y="21658"/>
                </a:cubicBezTo>
                <a:cubicBezTo>
                  <a:pt x="14178" y="16755"/>
                  <a:pt x="20415" y="6814"/>
                  <a:pt x="13244" y="1510"/>
                </a:cubicBezTo>
                <a:cubicBezTo>
                  <a:pt x="11820" y="452"/>
                  <a:pt x="10522" y="0"/>
                  <a:pt x="9346" y="0"/>
                </a:cubicBezTo>
                <a:close/>
              </a:path>
            </a:pathLst>
          </a:custGeom>
          <a:solidFill>
            <a:srgbClr val="E7395F">
              <a:alpha val="62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1"/>
          </p:nvPr>
        </p:nvSpPr>
        <p:spPr>
          <a:xfrm>
            <a:off x="720000" y="1714850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2"/>
          </p:nvPr>
        </p:nvSpPr>
        <p:spPr>
          <a:xfrm>
            <a:off x="720000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4"/>
          </p:nvPr>
        </p:nvSpPr>
        <p:spPr>
          <a:xfrm>
            <a:off x="720000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720000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6" hasCustomPrompt="1"/>
          </p:nvPr>
        </p:nvSpPr>
        <p:spPr>
          <a:xfrm>
            <a:off x="3434625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7"/>
          </p:nvPr>
        </p:nvSpPr>
        <p:spPr>
          <a:xfrm>
            <a:off x="3434625" y="1724375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3434625" y="2202513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9" hasCustomPrompt="1"/>
          </p:nvPr>
        </p:nvSpPr>
        <p:spPr>
          <a:xfrm>
            <a:off x="3434625" y="3109875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13"/>
          </p:nvPr>
        </p:nvSpPr>
        <p:spPr>
          <a:xfrm>
            <a:off x="3434625" y="3394538"/>
            <a:ext cx="1312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3434625" y="3876856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3428" y="1380200"/>
            <a:ext cx="865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16"/>
          </p:nvPr>
        </p:nvSpPr>
        <p:spPr>
          <a:xfrm>
            <a:off x="6143428" y="1716531"/>
            <a:ext cx="1312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6143428" y="2200131"/>
            <a:ext cx="23715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143428" y="3106400"/>
            <a:ext cx="8652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ammetto One"/>
              <a:buNone/>
              <a:defRPr sz="12000">
                <a:solidFill>
                  <a:schemeClr val="accent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19"/>
          </p:nvPr>
        </p:nvSpPr>
        <p:spPr>
          <a:xfrm>
            <a:off x="6143428" y="3394538"/>
            <a:ext cx="15882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mmetto One"/>
              <a:buNone/>
              <a:defRPr sz="16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metto One"/>
              <a:buNone/>
              <a:defRPr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ammetto One"/>
              <a:buNone/>
              <a:defRPr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6143428" y="3876856"/>
            <a:ext cx="2316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None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98" name="Google Shape;398;p13"/>
          <p:cNvGrpSpPr/>
          <p:nvPr/>
        </p:nvGrpSpPr>
        <p:grpSpPr>
          <a:xfrm>
            <a:off x="6475130" y="-183831"/>
            <a:ext cx="3056588" cy="2470009"/>
            <a:chOff x="6475130" y="-183831"/>
            <a:chExt cx="3056588" cy="2470009"/>
          </a:xfrm>
        </p:grpSpPr>
        <p:sp>
          <p:nvSpPr>
            <p:cNvPr id="399" name="Google Shape;399;p13"/>
            <p:cNvSpPr/>
            <p:nvPr/>
          </p:nvSpPr>
          <p:spPr>
            <a:xfrm rot="-4679116">
              <a:off x="7554154" y="-301339"/>
              <a:ext cx="1393306" cy="2017840"/>
            </a:xfrm>
            <a:custGeom>
              <a:avLst/>
              <a:gdLst/>
              <a:ahLst/>
              <a:cxnLst/>
              <a:rect l="l" t="t" r="r" b="b"/>
              <a:pathLst>
                <a:path w="25386" h="36765" extrusionOk="0">
                  <a:moveTo>
                    <a:pt x="12937" y="1"/>
                  </a:moveTo>
                  <a:cubicBezTo>
                    <a:pt x="8594" y="1"/>
                    <a:pt x="4282" y="4720"/>
                    <a:pt x="2536" y="8244"/>
                  </a:cubicBezTo>
                  <a:cubicBezTo>
                    <a:pt x="234" y="12847"/>
                    <a:pt x="1" y="18251"/>
                    <a:pt x="1135" y="23255"/>
                  </a:cubicBezTo>
                  <a:cubicBezTo>
                    <a:pt x="1902" y="26624"/>
                    <a:pt x="3270" y="29893"/>
                    <a:pt x="5571" y="32461"/>
                  </a:cubicBezTo>
                  <a:cubicBezTo>
                    <a:pt x="7873" y="34997"/>
                    <a:pt x="11175" y="36765"/>
                    <a:pt x="14611" y="36765"/>
                  </a:cubicBezTo>
                  <a:cubicBezTo>
                    <a:pt x="15845" y="36765"/>
                    <a:pt x="17113" y="36531"/>
                    <a:pt x="18147" y="35897"/>
                  </a:cubicBezTo>
                  <a:cubicBezTo>
                    <a:pt x="19815" y="34930"/>
                    <a:pt x="20749" y="33129"/>
                    <a:pt x="21516" y="31361"/>
                  </a:cubicBezTo>
                  <a:cubicBezTo>
                    <a:pt x="23684" y="26324"/>
                    <a:pt x="24952" y="20920"/>
                    <a:pt x="25252" y="15483"/>
                  </a:cubicBezTo>
                  <a:cubicBezTo>
                    <a:pt x="25385" y="13581"/>
                    <a:pt x="25352" y="11647"/>
                    <a:pt x="24785" y="9879"/>
                  </a:cubicBezTo>
                  <a:cubicBezTo>
                    <a:pt x="23584" y="6143"/>
                    <a:pt x="17847" y="739"/>
                    <a:pt x="13844" y="72"/>
                  </a:cubicBezTo>
                  <a:cubicBezTo>
                    <a:pt x="13542" y="24"/>
                    <a:pt x="13239" y="1"/>
                    <a:pt x="12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rot="-4679116">
              <a:off x="8059871" y="857031"/>
              <a:ext cx="1512515" cy="1141329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rot="-4679116">
              <a:off x="6750077" y="208920"/>
              <a:ext cx="1239463" cy="1565644"/>
            </a:xfrm>
            <a:custGeom>
              <a:avLst/>
              <a:gdLst/>
              <a:ahLst/>
              <a:cxnLst/>
              <a:rect l="l" t="t" r="r" b="b"/>
              <a:pathLst>
                <a:path w="22583" h="28526" extrusionOk="0">
                  <a:moveTo>
                    <a:pt x="17284" y="1"/>
                  </a:moveTo>
                  <a:cubicBezTo>
                    <a:pt x="16329" y="1"/>
                    <a:pt x="15303" y="1063"/>
                    <a:pt x="15878" y="2235"/>
                  </a:cubicBezTo>
                  <a:cubicBezTo>
                    <a:pt x="18413" y="7472"/>
                    <a:pt x="19547" y="13877"/>
                    <a:pt x="16478" y="19181"/>
                  </a:cubicBezTo>
                  <a:cubicBezTo>
                    <a:pt x="15110" y="21516"/>
                    <a:pt x="13009" y="23317"/>
                    <a:pt x="10440" y="24218"/>
                  </a:cubicBezTo>
                  <a:cubicBezTo>
                    <a:pt x="7705" y="25218"/>
                    <a:pt x="4770" y="25419"/>
                    <a:pt x="1868" y="25619"/>
                  </a:cubicBezTo>
                  <a:cubicBezTo>
                    <a:pt x="41" y="25749"/>
                    <a:pt x="0" y="28525"/>
                    <a:pt x="1744" y="28525"/>
                  </a:cubicBezTo>
                  <a:cubicBezTo>
                    <a:pt x="1785" y="28525"/>
                    <a:pt x="1826" y="28524"/>
                    <a:pt x="1868" y="28521"/>
                  </a:cubicBezTo>
                  <a:cubicBezTo>
                    <a:pt x="5237" y="28321"/>
                    <a:pt x="8706" y="28054"/>
                    <a:pt x="11875" y="26786"/>
                  </a:cubicBezTo>
                  <a:cubicBezTo>
                    <a:pt x="14877" y="25585"/>
                    <a:pt x="17379" y="23451"/>
                    <a:pt x="18980" y="20648"/>
                  </a:cubicBezTo>
                  <a:cubicBezTo>
                    <a:pt x="22582" y="14411"/>
                    <a:pt x="21415" y="6939"/>
                    <a:pt x="18379" y="734"/>
                  </a:cubicBezTo>
                  <a:cubicBezTo>
                    <a:pt x="18131" y="216"/>
                    <a:pt x="17715" y="1"/>
                    <a:pt x="17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ammetto One"/>
              <a:buNone/>
              <a:defRPr sz="2800">
                <a:solidFill>
                  <a:schemeClr val="accent4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unito"/>
              <a:buChar char="●"/>
              <a:defRPr sz="18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70" r:id="rId15"/>
    <p:sldLayoutId id="2147483678" r:id="rId16"/>
    <p:sldLayoutId id="2147483680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2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11.wma"/><Relationship Id="rId7" Type="http://schemas.openxmlformats.org/officeDocument/2006/relationships/image" Target="../media/image16.jpe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18.jpe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38"/>
          <p:cNvGrpSpPr/>
          <p:nvPr/>
        </p:nvGrpSpPr>
        <p:grpSpPr>
          <a:xfrm>
            <a:off x="-3212501" y="-2467544"/>
            <a:ext cx="13619578" cy="8895249"/>
            <a:chOff x="-3212501" y="-2467544"/>
            <a:chExt cx="13619578" cy="8895249"/>
          </a:xfrm>
        </p:grpSpPr>
        <p:grpSp>
          <p:nvGrpSpPr>
            <p:cNvPr id="1060" name="Google Shape;1060;p38"/>
            <p:cNvGrpSpPr/>
            <p:nvPr/>
          </p:nvGrpSpPr>
          <p:grpSpPr>
            <a:xfrm>
              <a:off x="-3212501" y="-2467544"/>
              <a:ext cx="13619578" cy="8610376"/>
              <a:chOff x="-3212501" y="-2467544"/>
              <a:chExt cx="13619578" cy="8610376"/>
            </a:xfrm>
          </p:grpSpPr>
          <p:sp>
            <p:nvSpPr>
              <p:cNvPr id="1061" name="Google Shape;1061;p38"/>
              <p:cNvSpPr/>
              <p:nvPr/>
            </p:nvSpPr>
            <p:spPr>
              <a:xfrm>
                <a:off x="-70825" y="-118100"/>
                <a:ext cx="10477903" cy="5372178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8"/>
              <p:cNvSpPr/>
              <p:nvPr/>
            </p:nvSpPr>
            <p:spPr>
              <a:xfrm rot="7200314">
                <a:off x="-1475578" y="-1819039"/>
                <a:ext cx="5720531" cy="7313365"/>
              </a:xfrm>
              <a:custGeom>
                <a:avLst/>
                <a:gdLst/>
                <a:ahLst/>
                <a:cxnLst/>
                <a:rect l="l" t="t" r="r" b="b"/>
                <a:pathLst>
                  <a:path w="37306" h="44061" extrusionOk="0">
                    <a:moveTo>
                      <a:pt x="20982" y="1"/>
                    </a:moveTo>
                    <a:cubicBezTo>
                      <a:pt x="20197" y="1"/>
                      <a:pt x="19446" y="58"/>
                      <a:pt x="18747" y="174"/>
                    </a:cubicBezTo>
                    <a:cubicBezTo>
                      <a:pt x="14544" y="875"/>
                      <a:pt x="8807" y="3810"/>
                      <a:pt x="7106" y="8047"/>
                    </a:cubicBezTo>
                    <a:cubicBezTo>
                      <a:pt x="5271" y="12550"/>
                      <a:pt x="8640" y="17654"/>
                      <a:pt x="6272" y="22124"/>
                    </a:cubicBezTo>
                    <a:cubicBezTo>
                      <a:pt x="5638" y="23291"/>
                      <a:pt x="4637" y="24225"/>
                      <a:pt x="3803" y="25259"/>
                    </a:cubicBezTo>
                    <a:cubicBezTo>
                      <a:pt x="1" y="30096"/>
                      <a:pt x="734" y="37935"/>
                      <a:pt x="5538" y="41771"/>
                    </a:cubicBezTo>
                    <a:cubicBezTo>
                      <a:pt x="7446" y="43319"/>
                      <a:pt x="9882" y="44061"/>
                      <a:pt x="12330" y="44061"/>
                    </a:cubicBezTo>
                    <a:cubicBezTo>
                      <a:pt x="16003" y="44061"/>
                      <a:pt x="19701" y="42391"/>
                      <a:pt x="21683" y="39269"/>
                    </a:cubicBezTo>
                    <a:cubicBezTo>
                      <a:pt x="24018" y="35600"/>
                      <a:pt x="23918" y="30763"/>
                      <a:pt x="26153" y="27027"/>
                    </a:cubicBezTo>
                    <a:cubicBezTo>
                      <a:pt x="29355" y="21690"/>
                      <a:pt x="36393" y="19055"/>
                      <a:pt x="36827" y="12050"/>
                    </a:cubicBezTo>
                    <a:cubicBezTo>
                      <a:pt x="37306" y="4387"/>
                      <a:pt x="27846" y="1"/>
                      <a:pt x="20982" y="1"/>
                    </a:cubicBezTo>
                    <a:close/>
                  </a:path>
                </a:pathLst>
              </a:custGeom>
              <a:solidFill>
                <a:srgbClr val="E7395F">
                  <a:alpha val="48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8"/>
            <p:cNvSpPr/>
            <p:nvPr/>
          </p:nvSpPr>
          <p:spPr>
            <a:xfrm rot="3784655">
              <a:off x="605543" y="-951796"/>
              <a:ext cx="2053017" cy="2424709"/>
            </a:xfrm>
            <a:custGeom>
              <a:avLst/>
              <a:gdLst/>
              <a:ahLst/>
              <a:cxnLst/>
              <a:rect l="l" t="t" r="r" b="b"/>
              <a:pathLst>
                <a:path w="37306" h="44061" extrusionOk="0">
                  <a:moveTo>
                    <a:pt x="20982" y="1"/>
                  </a:moveTo>
                  <a:cubicBezTo>
                    <a:pt x="20197" y="1"/>
                    <a:pt x="19446" y="58"/>
                    <a:pt x="18747" y="174"/>
                  </a:cubicBezTo>
                  <a:cubicBezTo>
                    <a:pt x="14544" y="875"/>
                    <a:pt x="8807" y="3810"/>
                    <a:pt x="7106" y="8047"/>
                  </a:cubicBezTo>
                  <a:cubicBezTo>
                    <a:pt x="5271" y="12550"/>
                    <a:pt x="8640" y="17654"/>
                    <a:pt x="6272" y="22124"/>
                  </a:cubicBezTo>
                  <a:cubicBezTo>
                    <a:pt x="5638" y="23291"/>
                    <a:pt x="4637" y="24225"/>
                    <a:pt x="3803" y="25259"/>
                  </a:cubicBezTo>
                  <a:cubicBezTo>
                    <a:pt x="1" y="30096"/>
                    <a:pt x="734" y="37935"/>
                    <a:pt x="5538" y="41771"/>
                  </a:cubicBezTo>
                  <a:cubicBezTo>
                    <a:pt x="7446" y="43319"/>
                    <a:pt x="9882" y="44061"/>
                    <a:pt x="12330" y="44061"/>
                  </a:cubicBezTo>
                  <a:cubicBezTo>
                    <a:pt x="16003" y="44061"/>
                    <a:pt x="19701" y="42391"/>
                    <a:pt x="21683" y="39269"/>
                  </a:cubicBezTo>
                  <a:cubicBezTo>
                    <a:pt x="24018" y="35600"/>
                    <a:pt x="23918" y="30763"/>
                    <a:pt x="26153" y="27027"/>
                  </a:cubicBezTo>
                  <a:cubicBezTo>
                    <a:pt x="29355" y="21690"/>
                    <a:pt x="36393" y="19055"/>
                    <a:pt x="36827" y="12050"/>
                  </a:cubicBezTo>
                  <a:cubicBezTo>
                    <a:pt x="37306" y="4387"/>
                    <a:pt x="27846" y="1"/>
                    <a:pt x="20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 rot="-3728434" flipH="1">
              <a:off x="7206263" y="3783335"/>
              <a:ext cx="1715773" cy="1927380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 rot="1190534">
              <a:off x="5265172" y="222717"/>
              <a:ext cx="742190" cy="150168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 rot="1190410">
              <a:off x="4948061" y="203088"/>
              <a:ext cx="563158" cy="1139398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7628500" y="-1271782"/>
              <a:ext cx="2441253" cy="3542096"/>
            </a:xfrm>
            <a:custGeom>
              <a:avLst/>
              <a:gdLst/>
              <a:ahLst/>
              <a:cxnLst/>
              <a:rect l="l" t="t" r="r" b="b"/>
              <a:pathLst>
                <a:path w="25119" h="36446" extrusionOk="0">
                  <a:moveTo>
                    <a:pt x="12524" y="1"/>
                  </a:moveTo>
                  <a:cubicBezTo>
                    <a:pt x="12187" y="1"/>
                    <a:pt x="11850" y="162"/>
                    <a:pt x="11642" y="453"/>
                  </a:cubicBezTo>
                  <a:cubicBezTo>
                    <a:pt x="10341" y="2321"/>
                    <a:pt x="8740" y="3889"/>
                    <a:pt x="7006" y="5590"/>
                  </a:cubicBezTo>
                  <a:cubicBezTo>
                    <a:pt x="6438" y="6123"/>
                    <a:pt x="5871" y="6691"/>
                    <a:pt x="5304" y="7258"/>
                  </a:cubicBezTo>
                  <a:cubicBezTo>
                    <a:pt x="4971" y="7591"/>
                    <a:pt x="4637" y="7925"/>
                    <a:pt x="4237" y="8292"/>
                  </a:cubicBezTo>
                  <a:cubicBezTo>
                    <a:pt x="2369" y="10060"/>
                    <a:pt x="1" y="12261"/>
                    <a:pt x="34" y="15163"/>
                  </a:cubicBezTo>
                  <a:cubicBezTo>
                    <a:pt x="67" y="16331"/>
                    <a:pt x="768" y="17698"/>
                    <a:pt x="2102" y="17999"/>
                  </a:cubicBezTo>
                  <a:cubicBezTo>
                    <a:pt x="2277" y="18036"/>
                    <a:pt x="2462" y="18055"/>
                    <a:pt x="2652" y="18055"/>
                  </a:cubicBezTo>
                  <a:cubicBezTo>
                    <a:pt x="2969" y="18055"/>
                    <a:pt x="3303" y="18003"/>
                    <a:pt x="3636" y="17899"/>
                  </a:cubicBezTo>
                  <a:cubicBezTo>
                    <a:pt x="5404" y="17332"/>
                    <a:pt x="6372" y="15797"/>
                    <a:pt x="7272" y="14496"/>
                  </a:cubicBezTo>
                  <a:cubicBezTo>
                    <a:pt x="7739" y="13762"/>
                    <a:pt x="8173" y="13095"/>
                    <a:pt x="8707" y="12628"/>
                  </a:cubicBezTo>
                  <a:cubicBezTo>
                    <a:pt x="9074" y="12295"/>
                    <a:pt x="9407" y="11928"/>
                    <a:pt x="9774" y="11561"/>
                  </a:cubicBezTo>
                  <a:cubicBezTo>
                    <a:pt x="10675" y="10627"/>
                    <a:pt x="11609" y="9693"/>
                    <a:pt x="12676" y="9226"/>
                  </a:cubicBezTo>
                  <a:cubicBezTo>
                    <a:pt x="12911" y="9128"/>
                    <a:pt x="13089" y="9090"/>
                    <a:pt x="13224" y="9090"/>
                  </a:cubicBezTo>
                  <a:cubicBezTo>
                    <a:pt x="13549" y="9090"/>
                    <a:pt x="13630" y="9308"/>
                    <a:pt x="13677" y="9426"/>
                  </a:cubicBezTo>
                  <a:cubicBezTo>
                    <a:pt x="13877" y="9793"/>
                    <a:pt x="13343" y="10760"/>
                    <a:pt x="13043" y="11294"/>
                  </a:cubicBezTo>
                  <a:cubicBezTo>
                    <a:pt x="12976" y="11461"/>
                    <a:pt x="12876" y="11594"/>
                    <a:pt x="12810" y="11728"/>
                  </a:cubicBezTo>
                  <a:cubicBezTo>
                    <a:pt x="12209" y="12962"/>
                    <a:pt x="11475" y="14263"/>
                    <a:pt x="10641" y="15564"/>
                  </a:cubicBezTo>
                  <a:lnTo>
                    <a:pt x="10541" y="15697"/>
                  </a:lnTo>
                  <a:cubicBezTo>
                    <a:pt x="9307" y="17698"/>
                    <a:pt x="8006" y="19767"/>
                    <a:pt x="7406" y="22202"/>
                  </a:cubicBezTo>
                  <a:cubicBezTo>
                    <a:pt x="7339" y="22602"/>
                    <a:pt x="7039" y="23836"/>
                    <a:pt x="7873" y="24670"/>
                  </a:cubicBezTo>
                  <a:cubicBezTo>
                    <a:pt x="8279" y="25076"/>
                    <a:pt x="8803" y="25307"/>
                    <a:pt x="9416" y="25307"/>
                  </a:cubicBezTo>
                  <a:cubicBezTo>
                    <a:pt x="9457" y="25307"/>
                    <a:pt x="9499" y="25306"/>
                    <a:pt x="9541" y="25304"/>
                  </a:cubicBezTo>
                  <a:cubicBezTo>
                    <a:pt x="10575" y="25237"/>
                    <a:pt x="11642" y="24603"/>
                    <a:pt x="12143" y="24003"/>
                  </a:cubicBezTo>
                  <a:cubicBezTo>
                    <a:pt x="12676" y="23336"/>
                    <a:pt x="13143" y="22635"/>
                    <a:pt x="13577" y="21968"/>
                  </a:cubicBezTo>
                  <a:cubicBezTo>
                    <a:pt x="13944" y="21368"/>
                    <a:pt x="14311" y="20801"/>
                    <a:pt x="14711" y="20300"/>
                  </a:cubicBezTo>
                  <a:cubicBezTo>
                    <a:pt x="15945" y="18733"/>
                    <a:pt x="17446" y="16965"/>
                    <a:pt x="19314" y="15630"/>
                  </a:cubicBezTo>
                  <a:cubicBezTo>
                    <a:pt x="19635" y="15390"/>
                    <a:pt x="20123" y="15198"/>
                    <a:pt x="20549" y="15198"/>
                  </a:cubicBezTo>
                  <a:cubicBezTo>
                    <a:pt x="20833" y="15198"/>
                    <a:pt x="21089" y="15283"/>
                    <a:pt x="21249" y="15497"/>
                  </a:cubicBezTo>
                  <a:cubicBezTo>
                    <a:pt x="22150" y="16698"/>
                    <a:pt x="20782" y="18599"/>
                    <a:pt x="19348" y="20434"/>
                  </a:cubicBezTo>
                  <a:cubicBezTo>
                    <a:pt x="19114" y="20701"/>
                    <a:pt x="18914" y="20967"/>
                    <a:pt x="18747" y="21201"/>
                  </a:cubicBezTo>
                  <a:cubicBezTo>
                    <a:pt x="16112" y="24770"/>
                    <a:pt x="14811" y="28073"/>
                    <a:pt x="14811" y="31275"/>
                  </a:cubicBezTo>
                  <a:cubicBezTo>
                    <a:pt x="14811" y="31508"/>
                    <a:pt x="14811" y="32175"/>
                    <a:pt x="15378" y="32609"/>
                  </a:cubicBezTo>
                  <a:cubicBezTo>
                    <a:pt x="15674" y="32849"/>
                    <a:pt x="16010" y="32915"/>
                    <a:pt x="16285" y="32915"/>
                  </a:cubicBezTo>
                  <a:cubicBezTo>
                    <a:pt x="16507" y="32915"/>
                    <a:pt x="16690" y="32872"/>
                    <a:pt x="16779" y="32843"/>
                  </a:cubicBezTo>
                  <a:cubicBezTo>
                    <a:pt x="17146" y="32776"/>
                    <a:pt x="17513" y="32676"/>
                    <a:pt x="17913" y="32576"/>
                  </a:cubicBezTo>
                  <a:cubicBezTo>
                    <a:pt x="19014" y="32276"/>
                    <a:pt x="20048" y="32009"/>
                    <a:pt x="21049" y="32009"/>
                  </a:cubicBezTo>
                  <a:cubicBezTo>
                    <a:pt x="21749" y="32009"/>
                    <a:pt x="22283" y="32542"/>
                    <a:pt x="22550" y="33043"/>
                  </a:cubicBezTo>
                  <a:cubicBezTo>
                    <a:pt x="22817" y="33543"/>
                    <a:pt x="22984" y="34277"/>
                    <a:pt x="22617" y="34844"/>
                  </a:cubicBezTo>
                  <a:cubicBezTo>
                    <a:pt x="22316" y="35344"/>
                    <a:pt x="22450" y="35978"/>
                    <a:pt x="22950" y="36312"/>
                  </a:cubicBezTo>
                  <a:cubicBezTo>
                    <a:pt x="23117" y="36412"/>
                    <a:pt x="23317" y="36445"/>
                    <a:pt x="23517" y="36445"/>
                  </a:cubicBezTo>
                  <a:cubicBezTo>
                    <a:pt x="23851" y="36445"/>
                    <a:pt x="24184" y="36278"/>
                    <a:pt x="24385" y="35978"/>
                  </a:cubicBezTo>
                  <a:cubicBezTo>
                    <a:pt x="25118" y="34844"/>
                    <a:pt x="25085" y="33343"/>
                    <a:pt x="24385" y="32042"/>
                  </a:cubicBezTo>
                  <a:cubicBezTo>
                    <a:pt x="23651" y="30708"/>
                    <a:pt x="22383" y="29907"/>
                    <a:pt x="21049" y="29907"/>
                  </a:cubicBezTo>
                  <a:cubicBezTo>
                    <a:pt x="19748" y="29907"/>
                    <a:pt x="18547" y="30241"/>
                    <a:pt x="17380" y="30541"/>
                  </a:cubicBezTo>
                  <a:cubicBezTo>
                    <a:pt x="17213" y="30574"/>
                    <a:pt x="17079" y="30608"/>
                    <a:pt x="16913" y="30674"/>
                  </a:cubicBezTo>
                  <a:cubicBezTo>
                    <a:pt x="17113" y="28106"/>
                    <a:pt x="18247" y="25404"/>
                    <a:pt x="20448" y="22435"/>
                  </a:cubicBezTo>
                  <a:cubicBezTo>
                    <a:pt x="20615" y="22235"/>
                    <a:pt x="20782" y="22002"/>
                    <a:pt x="20982" y="21735"/>
                  </a:cubicBezTo>
                  <a:cubicBezTo>
                    <a:pt x="22417" y="19900"/>
                    <a:pt x="24852" y="16831"/>
                    <a:pt x="22950" y="14263"/>
                  </a:cubicBezTo>
                  <a:cubicBezTo>
                    <a:pt x="22348" y="13454"/>
                    <a:pt x="21462" y="13107"/>
                    <a:pt x="20543" y="13107"/>
                  </a:cubicBezTo>
                  <a:cubicBezTo>
                    <a:pt x="19681" y="13107"/>
                    <a:pt x="18791" y="13412"/>
                    <a:pt x="18080" y="13929"/>
                  </a:cubicBezTo>
                  <a:cubicBezTo>
                    <a:pt x="16012" y="15430"/>
                    <a:pt x="14377" y="17332"/>
                    <a:pt x="13077" y="18999"/>
                  </a:cubicBezTo>
                  <a:cubicBezTo>
                    <a:pt x="12610" y="19600"/>
                    <a:pt x="12209" y="20234"/>
                    <a:pt x="11809" y="20834"/>
                  </a:cubicBezTo>
                  <a:cubicBezTo>
                    <a:pt x="11409" y="21468"/>
                    <a:pt x="10975" y="22102"/>
                    <a:pt x="10508" y="22669"/>
                  </a:cubicBezTo>
                  <a:cubicBezTo>
                    <a:pt x="10275" y="22969"/>
                    <a:pt x="9607" y="23236"/>
                    <a:pt x="9407" y="23236"/>
                  </a:cubicBezTo>
                  <a:cubicBezTo>
                    <a:pt x="9374" y="23169"/>
                    <a:pt x="9374" y="23002"/>
                    <a:pt x="9474" y="22702"/>
                  </a:cubicBezTo>
                  <a:cubicBezTo>
                    <a:pt x="9974" y="20601"/>
                    <a:pt x="11175" y="18666"/>
                    <a:pt x="12343" y="16831"/>
                  </a:cubicBezTo>
                  <a:lnTo>
                    <a:pt x="12409" y="16698"/>
                  </a:lnTo>
                  <a:cubicBezTo>
                    <a:pt x="13277" y="15330"/>
                    <a:pt x="14044" y="13996"/>
                    <a:pt x="14711" y="12662"/>
                  </a:cubicBezTo>
                  <a:cubicBezTo>
                    <a:pt x="14744" y="12561"/>
                    <a:pt x="14844" y="12428"/>
                    <a:pt x="14911" y="12295"/>
                  </a:cubicBezTo>
                  <a:cubicBezTo>
                    <a:pt x="15412" y="11327"/>
                    <a:pt x="16212" y="9893"/>
                    <a:pt x="15612" y="8559"/>
                  </a:cubicBezTo>
                  <a:cubicBezTo>
                    <a:pt x="15164" y="7546"/>
                    <a:pt x="14285" y="6999"/>
                    <a:pt x="13232" y="6999"/>
                  </a:cubicBezTo>
                  <a:cubicBezTo>
                    <a:pt x="12793" y="6999"/>
                    <a:pt x="12324" y="7095"/>
                    <a:pt x="11842" y="7291"/>
                  </a:cubicBezTo>
                  <a:cubicBezTo>
                    <a:pt x="10408" y="7925"/>
                    <a:pt x="9274" y="9092"/>
                    <a:pt x="8273" y="10093"/>
                  </a:cubicBezTo>
                  <a:cubicBezTo>
                    <a:pt x="7940" y="10460"/>
                    <a:pt x="7606" y="10794"/>
                    <a:pt x="7272" y="11094"/>
                  </a:cubicBezTo>
                  <a:cubicBezTo>
                    <a:pt x="6572" y="11728"/>
                    <a:pt x="6038" y="12561"/>
                    <a:pt x="5538" y="13329"/>
                  </a:cubicBezTo>
                  <a:cubicBezTo>
                    <a:pt x="4771" y="14463"/>
                    <a:pt x="4037" y="15564"/>
                    <a:pt x="2969" y="15897"/>
                  </a:cubicBezTo>
                  <a:cubicBezTo>
                    <a:pt x="2847" y="15946"/>
                    <a:pt x="2743" y="15977"/>
                    <a:pt x="2657" y="15977"/>
                  </a:cubicBezTo>
                  <a:cubicBezTo>
                    <a:pt x="2625" y="15977"/>
                    <a:pt x="2596" y="15973"/>
                    <a:pt x="2569" y="15964"/>
                  </a:cubicBezTo>
                  <a:cubicBezTo>
                    <a:pt x="2336" y="15897"/>
                    <a:pt x="2135" y="15530"/>
                    <a:pt x="2135" y="15163"/>
                  </a:cubicBezTo>
                  <a:cubicBezTo>
                    <a:pt x="2102" y="13162"/>
                    <a:pt x="4003" y="11394"/>
                    <a:pt x="5671" y="9826"/>
                  </a:cubicBezTo>
                  <a:cubicBezTo>
                    <a:pt x="6072" y="9426"/>
                    <a:pt x="6438" y="9092"/>
                    <a:pt x="6805" y="8725"/>
                  </a:cubicBezTo>
                  <a:cubicBezTo>
                    <a:pt x="7339" y="8158"/>
                    <a:pt x="7906" y="7625"/>
                    <a:pt x="8473" y="7091"/>
                  </a:cubicBezTo>
                  <a:cubicBezTo>
                    <a:pt x="10174" y="5423"/>
                    <a:pt x="11942" y="3688"/>
                    <a:pt x="13377" y="1654"/>
                  </a:cubicBezTo>
                  <a:cubicBezTo>
                    <a:pt x="13710" y="1187"/>
                    <a:pt x="13577" y="519"/>
                    <a:pt x="13110" y="186"/>
                  </a:cubicBezTo>
                  <a:cubicBezTo>
                    <a:pt x="12934" y="60"/>
                    <a:pt x="12729" y="1"/>
                    <a:pt x="12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8" name="Google Shape;1068;p38"/>
            <p:cNvGrpSpPr/>
            <p:nvPr/>
          </p:nvGrpSpPr>
          <p:grpSpPr>
            <a:xfrm rot="1966311">
              <a:off x="852472" y="-641564"/>
              <a:ext cx="1816316" cy="1688608"/>
              <a:chOff x="2794325" y="3750975"/>
              <a:chExt cx="1016925" cy="945350"/>
            </a:xfrm>
          </p:grpSpPr>
          <p:sp>
            <p:nvSpPr>
              <p:cNvPr id="1069" name="Google Shape;1069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8"/>
            <p:cNvSpPr/>
            <p:nvPr/>
          </p:nvSpPr>
          <p:spPr>
            <a:xfrm rot="4532459">
              <a:off x="-129958" y="3778763"/>
              <a:ext cx="1808596" cy="2837978"/>
            </a:xfrm>
            <a:custGeom>
              <a:avLst/>
              <a:gdLst/>
              <a:ahLst/>
              <a:cxnLst/>
              <a:rect l="l" t="t" r="r" b="b"/>
              <a:pathLst>
                <a:path w="15710" h="24651" extrusionOk="0">
                  <a:moveTo>
                    <a:pt x="12807" y="1"/>
                  </a:moveTo>
                  <a:cubicBezTo>
                    <a:pt x="8342" y="1"/>
                    <a:pt x="4311" y="2390"/>
                    <a:pt x="2236" y="6448"/>
                  </a:cubicBezTo>
                  <a:cubicBezTo>
                    <a:pt x="234" y="10451"/>
                    <a:pt x="1" y="15321"/>
                    <a:pt x="1869" y="19424"/>
                  </a:cubicBezTo>
                  <a:cubicBezTo>
                    <a:pt x="2870" y="21626"/>
                    <a:pt x="4637" y="23494"/>
                    <a:pt x="6839" y="24494"/>
                  </a:cubicBezTo>
                  <a:cubicBezTo>
                    <a:pt x="7069" y="24602"/>
                    <a:pt x="7294" y="24650"/>
                    <a:pt x="7508" y="24650"/>
                  </a:cubicBezTo>
                  <a:cubicBezTo>
                    <a:pt x="8879" y="24650"/>
                    <a:pt x="9778" y="22685"/>
                    <a:pt x="8307" y="21993"/>
                  </a:cubicBezTo>
                  <a:cubicBezTo>
                    <a:pt x="1902" y="19024"/>
                    <a:pt x="2069" y="8516"/>
                    <a:pt x="7573" y="4513"/>
                  </a:cubicBezTo>
                  <a:cubicBezTo>
                    <a:pt x="9115" y="3392"/>
                    <a:pt x="10916" y="2930"/>
                    <a:pt x="12778" y="2930"/>
                  </a:cubicBezTo>
                  <a:cubicBezTo>
                    <a:pt x="13132" y="2930"/>
                    <a:pt x="13487" y="2947"/>
                    <a:pt x="13844" y="2979"/>
                  </a:cubicBezTo>
                  <a:cubicBezTo>
                    <a:pt x="13886" y="2982"/>
                    <a:pt x="13927" y="2983"/>
                    <a:pt x="13967" y="2983"/>
                  </a:cubicBezTo>
                  <a:cubicBezTo>
                    <a:pt x="15710" y="2983"/>
                    <a:pt x="15637" y="207"/>
                    <a:pt x="13844" y="43"/>
                  </a:cubicBezTo>
                  <a:cubicBezTo>
                    <a:pt x="13496" y="15"/>
                    <a:pt x="13150" y="1"/>
                    <a:pt x="12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8"/>
            <p:cNvGrpSpPr/>
            <p:nvPr/>
          </p:nvGrpSpPr>
          <p:grpSpPr>
            <a:xfrm rot="-1496793" flipH="1">
              <a:off x="7006640" y="4098556"/>
              <a:ext cx="1816263" cy="1688638"/>
              <a:chOff x="2794325" y="3750975"/>
              <a:chExt cx="1016925" cy="945350"/>
            </a:xfrm>
          </p:grpSpPr>
          <p:sp>
            <p:nvSpPr>
              <p:cNvPr id="1093" name="Google Shape;1093;p38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5" name="Google Shape;1115;p38"/>
          <p:cNvSpPr txBox="1">
            <a:spLocks noGrp="1"/>
          </p:cNvSpPr>
          <p:nvPr>
            <p:ph type="ctrTitle"/>
          </p:nvPr>
        </p:nvSpPr>
        <p:spPr>
          <a:xfrm>
            <a:off x="540000" y="1586700"/>
            <a:ext cx="5063358" cy="16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accent3"/>
                </a:solidFill>
              </a:rPr>
              <a:t>Playground</a:t>
            </a:r>
            <a:r>
              <a:rPr lang="es-ES" dirty="0">
                <a:solidFill>
                  <a:schemeClr val="accent3"/>
                </a:solidFill>
              </a:rPr>
              <a:t> time!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9218" name="Picture 2" descr="Hello! - Super Simple So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68" y="1907913"/>
            <a:ext cx="3277755" cy="22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3"/>
    </mc:Choice>
    <mc:Fallback xmlns="">
      <p:transition spd="slow" advTm="2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47"/>
          <p:cNvSpPr txBox="1">
            <a:spLocks noGrp="1"/>
          </p:cNvSpPr>
          <p:nvPr>
            <p:ph type="title"/>
          </p:nvPr>
        </p:nvSpPr>
        <p:spPr>
          <a:xfrm>
            <a:off x="812468" y="3005049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Hopscotch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1352" name="Google Shape;1352;p47"/>
          <p:cNvSpPr/>
          <p:nvPr/>
        </p:nvSpPr>
        <p:spPr>
          <a:xfrm rot="-2406733">
            <a:off x="15749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7"/>
          <p:cNvSpPr/>
          <p:nvPr/>
        </p:nvSpPr>
        <p:spPr>
          <a:xfrm rot="2406733" flipH="1">
            <a:off x="41657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7"/>
          <p:cNvSpPr/>
          <p:nvPr/>
        </p:nvSpPr>
        <p:spPr>
          <a:xfrm rot="-2406733">
            <a:off x="6756529" y="1933929"/>
            <a:ext cx="812542" cy="759441"/>
          </a:xfrm>
          <a:custGeom>
            <a:avLst/>
            <a:gdLst/>
            <a:ahLst/>
            <a:cxnLst/>
            <a:rect l="l" t="t" r="r" b="b"/>
            <a:pathLst>
              <a:path w="32501" h="30377" extrusionOk="0">
                <a:moveTo>
                  <a:pt x="12442" y="1"/>
                </a:moveTo>
                <a:cubicBezTo>
                  <a:pt x="8331" y="1"/>
                  <a:pt x="4365" y="2462"/>
                  <a:pt x="1802" y="8647"/>
                </a:cubicBezTo>
                <a:cubicBezTo>
                  <a:pt x="767" y="11116"/>
                  <a:pt x="0" y="13951"/>
                  <a:pt x="1034" y="16420"/>
                </a:cubicBezTo>
                <a:cubicBezTo>
                  <a:pt x="1568" y="17754"/>
                  <a:pt x="2569" y="18855"/>
                  <a:pt x="3569" y="19855"/>
                </a:cubicBezTo>
                <a:cubicBezTo>
                  <a:pt x="6538" y="22824"/>
                  <a:pt x="9741" y="25526"/>
                  <a:pt x="13210" y="27861"/>
                </a:cubicBezTo>
                <a:cubicBezTo>
                  <a:pt x="14978" y="29095"/>
                  <a:pt x="16879" y="30229"/>
                  <a:pt x="19014" y="30363"/>
                </a:cubicBezTo>
                <a:cubicBezTo>
                  <a:pt x="19154" y="30372"/>
                  <a:pt x="19293" y="30376"/>
                  <a:pt x="19432" y="30376"/>
                </a:cubicBezTo>
                <a:cubicBezTo>
                  <a:pt x="22959" y="30376"/>
                  <a:pt x="26011" y="27567"/>
                  <a:pt x="27520" y="24325"/>
                </a:cubicBezTo>
                <a:cubicBezTo>
                  <a:pt x="32500" y="13523"/>
                  <a:pt x="22075" y="1"/>
                  <a:pt x="124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Hopscotch Game Background Stock Photo, Picture And Royalty Free Image.  Image 94514985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08" y="900750"/>
            <a:ext cx="2956050" cy="39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6"/>
    </mc:Choice>
    <mc:Fallback xmlns="">
      <p:transition spd="slow" advTm="12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8"/>
          <p:cNvSpPr txBox="1">
            <a:spLocks noGrp="1"/>
          </p:cNvSpPr>
          <p:nvPr>
            <p:ph type="title"/>
          </p:nvPr>
        </p:nvSpPr>
        <p:spPr>
          <a:xfrm>
            <a:off x="2848367" y="364401"/>
            <a:ext cx="3080595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to…</a:t>
            </a:r>
            <a:endParaRPr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19" y="1561672"/>
            <a:ext cx="2305226" cy="1751257"/>
          </a:xfrm>
          <a:prstGeom prst="rect">
            <a:avLst/>
          </a:prstGeom>
        </p:spPr>
      </p:pic>
      <p:pic>
        <p:nvPicPr>
          <p:cNvPr id="51" name="Picture 2" descr="Amazon.com: Swing-N-Slide PB 8360 Ranger Wooden Swing Set with Swings,  Brown (Amazon Exclusive): Toys &amp; Ga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93" y="1376848"/>
            <a:ext cx="2170372" cy="2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Windows Sandbox: cómo cambiar y personalizar los ajus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04" y="1561672"/>
            <a:ext cx="3334630" cy="17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echa derecha 52"/>
          <p:cNvSpPr/>
          <p:nvPr/>
        </p:nvSpPr>
        <p:spPr>
          <a:xfrm>
            <a:off x="5771966" y="2077029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4" name="Picture 2" descr="Windows Sandbox: cómo cambiar y personalizar los ajus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04" y="1561672"/>
            <a:ext cx="3334630" cy="17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echa derecha 56"/>
          <p:cNvSpPr/>
          <p:nvPr/>
        </p:nvSpPr>
        <p:spPr>
          <a:xfrm>
            <a:off x="552694" y="195354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19" y="1556625"/>
            <a:ext cx="2305226" cy="1751257"/>
          </a:xfrm>
          <a:prstGeom prst="rect">
            <a:avLst/>
          </a:prstGeom>
        </p:spPr>
      </p:pic>
      <p:sp>
        <p:nvSpPr>
          <p:cNvPr id="58" name="Flecha derecha 57"/>
          <p:cNvSpPr/>
          <p:nvPr/>
        </p:nvSpPr>
        <p:spPr>
          <a:xfrm>
            <a:off x="3255395" y="2077029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9" name="Picture 2" descr="Amazon.com: Swing-N-Slide PB 8360 Ranger Wooden Swing Set with Swings,  Brown (Amazon Exclusive): Toys &amp; Ga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93" y="1376848"/>
            <a:ext cx="2170372" cy="2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5"/>
    </mc:Choice>
    <mc:Fallback xmlns="">
      <p:transition spd="slow" advTm="5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oint to…</a:t>
            </a:r>
            <a:endParaRPr dirty="0"/>
          </a:p>
        </p:txBody>
      </p:sp>
      <p:grpSp>
        <p:nvGrpSpPr>
          <p:cNvPr id="1434" name="Google Shape;1434;p50"/>
          <p:cNvGrpSpPr/>
          <p:nvPr/>
        </p:nvGrpSpPr>
        <p:grpSpPr>
          <a:xfrm>
            <a:off x="929555" y="3991712"/>
            <a:ext cx="1899301" cy="1944242"/>
            <a:chOff x="5638954" y="424775"/>
            <a:chExt cx="1638459" cy="1677227"/>
          </a:xfrm>
        </p:grpSpPr>
        <p:sp>
          <p:nvSpPr>
            <p:cNvPr id="1435" name="Google Shape;1435;p50"/>
            <p:cNvSpPr/>
            <p:nvPr/>
          </p:nvSpPr>
          <p:spPr>
            <a:xfrm rot="2986721">
              <a:off x="5787736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 rot="3068947">
              <a:off x="6116368" y="731689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 descr="Buy Chad Valley 9ft Kids Wavy Garden Slide - Blue | Slides | Ar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2" y="1322921"/>
            <a:ext cx="5170791" cy="30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opscotch Game Background Stock Photo, Picture And Royalty Free Image.  Image 94514985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27" y="847123"/>
            <a:ext cx="2956050" cy="39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echa derecha 30"/>
          <p:cNvSpPr/>
          <p:nvPr/>
        </p:nvSpPr>
        <p:spPr>
          <a:xfrm>
            <a:off x="303896" y="2148830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2" name="Picture 2" descr="Buy Chad Valley 9ft Kids Wavy Garden Slide - Blue | Slides | Ar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2" y="1353631"/>
            <a:ext cx="5170791" cy="30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lecha derecha 32"/>
          <p:cNvSpPr/>
          <p:nvPr/>
        </p:nvSpPr>
        <p:spPr>
          <a:xfrm>
            <a:off x="5768727" y="2518548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4" name="Picture 2" descr="Hopscotch Game Background Stock Photo, Picture And Royalty Free Image.  Image 94514985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27" y="847122"/>
            <a:ext cx="2956050" cy="39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0"/>
    </mc:Choice>
    <mc:Fallback xmlns="">
      <p:transition spd="slow" advTm="3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bujos para colorear patio de coleg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" name="Google Shape;1464;p51"/>
          <p:cNvSpPr txBox="1">
            <a:spLocks noGrp="1"/>
          </p:cNvSpPr>
          <p:nvPr>
            <p:ph type="title"/>
          </p:nvPr>
        </p:nvSpPr>
        <p:spPr>
          <a:xfrm>
            <a:off x="315963" y="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Color the playground…</a:t>
            </a: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10"/>
    </mc:Choice>
    <mc:Fallback xmlns="">
      <p:transition spd="slow" advTm="1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52"/>
          <p:cNvGrpSpPr/>
          <p:nvPr/>
        </p:nvGrpSpPr>
        <p:grpSpPr>
          <a:xfrm>
            <a:off x="-1226221" y="-646288"/>
            <a:ext cx="11499109" cy="7740673"/>
            <a:chOff x="-1238311" y="-696797"/>
            <a:chExt cx="11499109" cy="7740673"/>
          </a:xfrm>
        </p:grpSpPr>
        <p:grpSp>
          <p:nvGrpSpPr>
            <p:cNvPr id="1562" name="Google Shape;1562;p52"/>
            <p:cNvGrpSpPr/>
            <p:nvPr/>
          </p:nvGrpSpPr>
          <p:grpSpPr>
            <a:xfrm>
              <a:off x="-1238311" y="-696797"/>
              <a:ext cx="11499109" cy="6554659"/>
              <a:chOff x="-1238311" y="-696797"/>
              <a:chExt cx="11499109" cy="6554659"/>
            </a:xfrm>
          </p:grpSpPr>
          <p:sp>
            <p:nvSpPr>
              <p:cNvPr id="1563" name="Google Shape;1563;p52"/>
              <p:cNvSpPr/>
              <p:nvPr/>
            </p:nvSpPr>
            <p:spPr>
              <a:xfrm rot="10800000">
                <a:off x="-1238311" y="-130731"/>
                <a:ext cx="10382311" cy="5274156"/>
              </a:xfrm>
              <a:custGeom>
                <a:avLst/>
                <a:gdLst/>
                <a:ahLst/>
                <a:cxnLst/>
                <a:rect l="l" t="t" r="r" b="b"/>
                <a:pathLst>
                  <a:path w="316004" h="162020" extrusionOk="0">
                    <a:moveTo>
                      <a:pt x="213004" y="17997"/>
                    </a:moveTo>
                    <a:cubicBezTo>
                      <a:pt x="217516" y="17997"/>
                      <a:pt x="222097" y="18550"/>
                      <a:pt x="226493" y="19336"/>
                    </a:cubicBezTo>
                    <a:cubicBezTo>
                      <a:pt x="316003" y="35316"/>
                      <a:pt x="264034" y="145303"/>
                      <a:pt x="197940" y="145303"/>
                    </a:cubicBezTo>
                    <a:cubicBezTo>
                      <a:pt x="193763" y="145303"/>
                      <a:pt x="189530" y="144864"/>
                      <a:pt x="185273" y="143934"/>
                    </a:cubicBezTo>
                    <a:cubicBezTo>
                      <a:pt x="169676" y="140529"/>
                      <a:pt x="154234" y="129445"/>
                      <a:pt x="151674" y="113502"/>
                    </a:cubicBezTo>
                    <a:cubicBezTo>
                      <a:pt x="150185" y="104263"/>
                      <a:pt x="153198" y="94940"/>
                      <a:pt x="156579" y="86249"/>
                    </a:cubicBezTo>
                    <a:cubicBezTo>
                      <a:pt x="163175" y="69306"/>
                      <a:pt x="171379" y="53018"/>
                      <a:pt x="181023" y="37659"/>
                    </a:cubicBezTo>
                    <a:cubicBezTo>
                      <a:pt x="184333" y="32373"/>
                      <a:pt x="187940" y="27087"/>
                      <a:pt x="193000" y="23503"/>
                    </a:cubicBezTo>
                    <a:cubicBezTo>
                      <a:pt x="198807" y="19400"/>
                      <a:pt x="205818" y="17997"/>
                      <a:pt x="213004" y="17997"/>
                    </a:cubicBezTo>
                    <a:close/>
                    <a:moveTo>
                      <a:pt x="0" y="0"/>
                    </a:moveTo>
                    <a:lnTo>
                      <a:pt x="0" y="162020"/>
                    </a:lnTo>
                    <a:lnTo>
                      <a:pt x="285750" y="16202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2"/>
              <p:cNvSpPr/>
              <p:nvPr/>
            </p:nvSpPr>
            <p:spPr>
              <a:xfrm rot="6176103">
                <a:off x="1519038" y="3840268"/>
                <a:ext cx="1468918" cy="2127345"/>
              </a:xfrm>
              <a:custGeom>
                <a:avLst/>
                <a:gdLst/>
                <a:ahLst/>
                <a:cxnLst/>
                <a:rect l="l" t="t" r="r" b="b"/>
                <a:pathLst>
                  <a:path w="25386" h="36765" extrusionOk="0">
                    <a:moveTo>
                      <a:pt x="12937" y="1"/>
                    </a:moveTo>
                    <a:cubicBezTo>
                      <a:pt x="8594" y="1"/>
                      <a:pt x="4282" y="4720"/>
                      <a:pt x="2536" y="8244"/>
                    </a:cubicBezTo>
                    <a:cubicBezTo>
                      <a:pt x="234" y="12847"/>
                      <a:pt x="1" y="18251"/>
                      <a:pt x="1135" y="23255"/>
                    </a:cubicBezTo>
                    <a:cubicBezTo>
                      <a:pt x="1902" y="26624"/>
                      <a:pt x="3270" y="29893"/>
                      <a:pt x="5571" y="32461"/>
                    </a:cubicBezTo>
                    <a:cubicBezTo>
                      <a:pt x="7873" y="34997"/>
                      <a:pt x="11175" y="36765"/>
                      <a:pt x="14611" y="36765"/>
                    </a:cubicBezTo>
                    <a:cubicBezTo>
                      <a:pt x="15845" y="36765"/>
                      <a:pt x="17113" y="36531"/>
                      <a:pt x="18147" y="35897"/>
                    </a:cubicBezTo>
                    <a:cubicBezTo>
                      <a:pt x="19815" y="34930"/>
                      <a:pt x="20749" y="33129"/>
                      <a:pt x="21516" y="31361"/>
                    </a:cubicBezTo>
                    <a:cubicBezTo>
                      <a:pt x="23684" y="26324"/>
                      <a:pt x="24952" y="20920"/>
                      <a:pt x="25252" y="15483"/>
                    </a:cubicBezTo>
                    <a:cubicBezTo>
                      <a:pt x="25385" y="13581"/>
                      <a:pt x="25352" y="11647"/>
                      <a:pt x="24785" y="9879"/>
                    </a:cubicBezTo>
                    <a:cubicBezTo>
                      <a:pt x="23584" y="6143"/>
                      <a:pt x="17847" y="739"/>
                      <a:pt x="13844" y="72"/>
                    </a:cubicBezTo>
                    <a:cubicBezTo>
                      <a:pt x="13542" y="24"/>
                      <a:pt x="13239" y="1"/>
                      <a:pt x="129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 rot="1522890">
                <a:off x="524909" y="3695520"/>
                <a:ext cx="1594582" cy="1203256"/>
              </a:xfrm>
              <a:custGeom>
                <a:avLst/>
                <a:gdLst/>
                <a:ahLst/>
                <a:cxnLst/>
                <a:rect l="l" t="t" r="r" b="b"/>
                <a:pathLst>
                  <a:path w="27558" h="20795" extrusionOk="0">
                    <a:moveTo>
                      <a:pt x="21672" y="1"/>
                    </a:moveTo>
                    <a:cubicBezTo>
                      <a:pt x="21366" y="1"/>
                      <a:pt x="21047" y="21"/>
                      <a:pt x="20715" y="62"/>
                    </a:cubicBezTo>
                    <a:cubicBezTo>
                      <a:pt x="14377" y="829"/>
                      <a:pt x="0" y="14106"/>
                      <a:pt x="8807" y="19976"/>
                    </a:cubicBezTo>
                    <a:cubicBezTo>
                      <a:pt x="9675" y="20559"/>
                      <a:pt x="10637" y="20795"/>
                      <a:pt x="11639" y="20795"/>
                    </a:cubicBezTo>
                    <a:cubicBezTo>
                      <a:pt x="13794" y="20795"/>
                      <a:pt x="16132" y="19702"/>
                      <a:pt x="18113" y="18609"/>
                    </a:cubicBezTo>
                    <a:cubicBezTo>
                      <a:pt x="22383" y="16174"/>
                      <a:pt x="26619" y="13238"/>
                      <a:pt x="27153" y="7934"/>
                    </a:cubicBezTo>
                    <a:cubicBezTo>
                      <a:pt x="27557" y="3678"/>
                      <a:pt x="25820" y="1"/>
                      <a:pt x="2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 rot="6176133">
                <a:off x="7907970" y="-287107"/>
                <a:ext cx="1916765" cy="2421255"/>
              </a:xfrm>
              <a:custGeom>
                <a:avLst/>
                <a:gdLst/>
                <a:ahLst/>
                <a:cxnLst/>
                <a:rect l="l" t="t" r="r" b="b"/>
                <a:pathLst>
                  <a:path w="22583" h="28526" extrusionOk="0">
                    <a:moveTo>
                      <a:pt x="17284" y="1"/>
                    </a:moveTo>
                    <a:cubicBezTo>
                      <a:pt x="16329" y="1"/>
                      <a:pt x="15303" y="1063"/>
                      <a:pt x="15878" y="2235"/>
                    </a:cubicBezTo>
                    <a:cubicBezTo>
                      <a:pt x="18413" y="7472"/>
                      <a:pt x="19547" y="13877"/>
                      <a:pt x="16478" y="19181"/>
                    </a:cubicBezTo>
                    <a:cubicBezTo>
                      <a:pt x="15110" y="21516"/>
                      <a:pt x="13009" y="23317"/>
                      <a:pt x="10440" y="24218"/>
                    </a:cubicBezTo>
                    <a:cubicBezTo>
                      <a:pt x="7705" y="25218"/>
                      <a:pt x="4770" y="25419"/>
                      <a:pt x="1868" y="25619"/>
                    </a:cubicBezTo>
                    <a:cubicBezTo>
                      <a:pt x="41" y="25749"/>
                      <a:pt x="0" y="28525"/>
                      <a:pt x="1744" y="28525"/>
                    </a:cubicBezTo>
                    <a:cubicBezTo>
                      <a:pt x="1785" y="28525"/>
                      <a:pt x="1826" y="28524"/>
                      <a:pt x="1868" y="28521"/>
                    </a:cubicBezTo>
                    <a:cubicBezTo>
                      <a:pt x="5237" y="28321"/>
                      <a:pt x="8706" y="28054"/>
                      <a:pt x="11875" y="26786"/>
                    </a:cubicBezTo>
                    <a:cubicBezTo>
                      <a:pt x="14877" y="25585"/>
                      <a:pt x="17379" y="23451"/>
                      <a:pt x="18980" y="20648"/>
                    </a:cubicBezTo>
                    <a:cubicBezTo>
                      <a:pt x="22582" y="14411"/>
                      <a:pt x="21415" y="6939"/>
                      <a:pt x="18379" y="734"/>
                    </a:cubicBezTo>
                    <a:cubicBezTo>
                      <a:pt x="18131" y="216"/>
                      <a:pt x="17715" y="1"/>
                      <a:pt x="17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7" name="Google Shape;1567;p52"/>
              <p:cNvGrpSpPr/>
              <p:nvPr/>
            </p:nvGrpSpPr>
            <p:grpSpPr>
              <a:xfrm rot="2578164">
                <a:off x="2187479" y="-304339"/>
                <a:ext cx="1816300" cy="1688660"/>
                <a:chOff x="2794325" y="3750975"/>
                <a:chExt cx="1016925" cy="945350"/>
              </a:xfrm>
            </p:grpSpPr>
            <p:sp>
              <p:nvSpPr>
                <p:cNvPr id="1568" name="Google Shape;1568;p52"/>
                <p:cNvSpPr/>
                <p:nvPr/>
              </p:nvSpPr>
              <p:spPr>
                <a:xfrm>
                  <a:off x="3510675" y="3872875"/>
                  <a:ext cx="79225" cy="7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3106" extrusionOk="0">
                      <a:moveTo>
                        <a:pt x="3003" y="1"/>
                      </a:moveTo>
                      <a:cubicBezTo>
                        <a:pt x="2986" y="1"/>
                        <a:pt x="2968" y="5"/>
                        <a:pt x="2949" y="14"/>
                      </a:cubicBezTo>
                      <a:cubicBezTo>
                        <a:pt x="1815" y="815"/>
                        <a:pt x="848" y="1815"/>
                        <a:pt x="47" y="2950"/>
                      </a:cubicBezTo>
                      <a:cubicBezTo>
                        <a:pt x="1" y="3019"/>
                        <a:pt x="84" y="3106"/>
                        <a:pt x="162" y="3106"/>
                      </a:cubicBezTo>
                      <a:cubicBezTo>
                        <a:pt x="195" y="3106"/>
                        <a:pt x="227" y="3090"/>
                        <a:pt x="247" y="3050"/>
                      </a:cubicBezTo>
                      <a:cubicBezTo>
                        <a:pt x="1015" y="1949"/>
                        <a:pt x="1982" y="1015"/>
                        <a:pt x="3083" y="214"/>
                      </a:cubicBezTo>
                      <a:cubicBezTo>
                        <a:pt x="3169" y="157"/>
                        <a:pt x="3107" y="1"/>
                        <a:pt x="3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52"/>
                <p:cNvSpPr/>
                <p:nvPr/>
              </p:nvSpPr>
              <p:spPr>
                <a:xfrm>
                  <a:off x="3471875" y="3839350"/>
                  <a:ext cx="149350" cy="1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" h="5844" extrusionOk="0">
                      <a:moveTo>
                        <a:pt x="4789" y="1"/>
                      </a:moveTo>
                      <a:cubicBezTo>
                        <a:pt x="4612" y="1"/>
                        <a:pt x="4430" y="66"/>
                        <a:pt x="4268" y="221"/>
                      </a:cubicBezTo>
                      <a:cubicBezTo>
                        <a:pt x="2834" y="1589"/>
                        <a:pt x="1533" y="3090"/>
                        <a:pt x="398" y="4691"/>
                      </a:cubicBezTo>
                      <a:cubicBezTo>
                        <a:pt x="1" y="5276"/>
                        <a:pt x="554" y="5844"/>
                        <a:pt x="1128" y="5844"/>
                      </a:cubicBezTo>
                      <a:cubicBezTo>
                        <a:pt x="1372" y="5844"/>
                        <a:pt x="1620" y="5741"/>
                        <a:pt x="1799" y="5491"/>
                      </a:cubicBezTo>
                      <a:cubicBezTo>
                        <a:pt x="2867" y="3990"/>
                        <a:pt x="4068" y="2623"/>
                        <a:pt x="5402" y="1355"/>
                      </a:cubicBezTo>
                      <a:cubicBezTo>
                        <a:pt x="5974" y="809"/>
                        <a:pt x="5412" y="1"/>
                        <a:pt x="47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52"/>
                <p:cNvSpPr/>
                <p:nvPr/>
              </p:nvSpPr>
              <p:spPr>
                <a:xfrm>
                  <a:off x="3106600" y="4077825"/>
                  <a:ext cx="15162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5" h="4215" extrusionOk="0">
                      <a:moveTo>
                        <a:pt x="4922" y="0"/>
                      </a:moveTo>
                      <a:cubicBezTo>
                        <a:pt x="4735" y="0"/>
                        <a:pt x="4541" y="75"/>
                        <a:pt x="4369" y="255"/>
                      </a:cubicBezTo>
                      <a:cubicBezTo>
                        <a:pt x="3401" y="1290"/>
                        <a:pt x="2200" y="2123"/>
                        <a:pt x="866" y="2624"/>
                      </a:cubicBezTo>
                      <a:cubicBezTo>
                        <a:pt x="1" y="2952"/>
                        <a:pt x="230" y="4215"/>
                        <a:pt x="980" y="4215"/>
                      </a:cubicBezTo>
                      <a:cubicBezTo>
                        <a:pt x="1069" y="4215"/>
                        <a:pt x="1164" y="4197"/>
                        <a:pt x="1266" y="4158"/>
                      </a:cubicBezTo>
                      <a:cubicBezTo>
                        <a:pt x="2901" y="3591"/>
                        <a:pt x="4335" y="2657"/>
                        <a:pt x="5503" y="1390"/>
                      </a:cubicBezTo>
                      <a:cubicBezTo>
                        <a:pt x="6064" y="802"/>
                        <a:pt x="5532" y="0"/>
                        <a:pt x="49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52"/>
                <p:cNvSpPr/>
                <p:nvPr/>
              </p:nvSpPr>
              <p:spPr>
                <a:xfrm>
                  <a:off x="3254100" y="3918975"/>
                  <a:ext cx="108675" cy="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3863" extrusionOk="0">
                      <a:moveTo>
                        <a:pt x="3191" y="1"/>
                      </a:moveTo>
                      <a:cubicBezTo>
                        <a:pt x="3013" y="1"/>
                        <a:pt x="2831" y="71"/>
                        <a:pt x="2672" y="238"/>
                      </a:cubicBezTo>
                      <a:cubicBezTo>
                        <a:pt x="1971" y="1005"/>
                        <a:pt x="1271" y="1739"/>
                        <a:pt x="537" y="2473"/>
                      </a:cubicBezTo>
                      <a:cubicBezTo>
                        <a:pt x="0" y="3060"/>
                        <a:pt x="539" y="3863"/>
                        <a:pt x="1136" y="3863"/>
                      </a:cubicBezTo>
                      <a:cubicBezTo>
                        <a:pt x="1318" y="3863"/>
                        <a:pt x="1507" y="3787"/>
                        <a:pt x="1671" y="3607"/>
                      </a:cubicBezTo>
                      <a:cubicBezTo>
                        <a:pt x="2371" y="2873"/>
                        <a:pt x="3105" y="2140"/>
                        <a:pt x="3806" y="1372"/>
                      </a:cubicBezTo>
                      <a:cubicBezTo>
                        <a:pt x="4346" y="806"/>
                        <a:pt x="3794" y="1"/>
                        <a:pt x="31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52"/>
                <p:cNvSpPr/>
                <p:nvPr/>
              </p:nvSpPr>
              <p:spPr>
                <a:xfrm>
                  <a:off x="3329150" y="4014050"/>
                  <a:ext cx="105350" cy="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3763" extrusionOk="0">
                      <a:moveTo>
                        <a:pt x="3072" y="0"/>
                      </a:moveTo>
                      <a:cubicBezTo>
                        <a:pt x="2892" y="0"/>
                        <a:pt x="2706" y="71"/>
                        <a:pt x="2538" y="238"/>
                      </a:cubicBezTo>
                      <a:cubicBezTo>
                        <a:pt x="1871" y="972"/>
                        <a:pt x="1204" y="1672"/>
                        <a:pt x="537" y="2373"/>
                      </a:cubicBezTo>
                      <a:cubicBezTo>
                        <a:pt x="1" y="2960"/>
                        <a:pt x="539" y="3762"/>
                        <a:pt x="1136" y="3762"/>
                      </a:cubicBezTo>
                      <a:cubicBezTo>
                        <a:pt x="1318" y="3762"/>
                        <a:pt x="1507" y="3687"/>
                        <a:pt x="1671" y="3507"/>
                      </a:cubicBezTo>
                      <a:cubicBezTo>
                        <a:pt x="2338" y="2806"/>
                        <a:pt x="3005" y="2106"/>
                        <a:pt x="3672" y="1372"/>
                      </a:cubicBezTo>
                      <a:cubicBezTo>
                        <a:pt x="4213" y="806"/>
                        <a:pt x="3680" y="0"/>
                        <a:pt x="30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52"/>
                <p:cNvSpPr/>
                <p:nvPr/>
              </p:nvSpPr>
              <p:spPr>
                <a:xfrm>
                  <a:off x="3339225" y="4180975"/>
                  <a:ext cx="91750" cy="9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959" extrusionOk="0">
                      <a:moveTo>
                        <a:pt x="2726" y="0"/>
                      </a:moveTo>
                      <a:cubicBezTo>
                        <a:pt x="2378" y="0"/>
                        <a:pt x="2080" y="265"/>
                        <a:pt x="1968" y="599"/>
                      </a:cubicBezTo>
                      <a:cubicBezTo>
                        <a:pt x="1668" y="1333"/>
                        <a:pt x="1168" y="2000"/>
                        <a:pt x="534" y="2467"/>
                      </a:cubicBezTo>
                      <a:cubicBezTo>
                        <a:pt x="201" y="2734"/>
                        <a:pt x="0" y="3168"/>
                        <a:pt x="234" y="3568"/>
                      </a:cubicBezTo>
                      <a:cubicBezTo>
                        <a:pt x="369" y="3794"/>
                        <a:pt x="673" y="3959"/>
                        <a:pt x="959" y="3959"/>
                      </a:cubicBezTo>
                      <a:cubicBezTo>
                        <a:pt x="1095" y="3959"/>
                        <a:pt x="1227" y="3921"/>
                        <a:pt x="1335" y="3835"/>
                      </a:cubicBezTo>
                      <a:cubicBezTo>
                        <a:pt x="2335" y="3101"/>
                        <a:pt x="3069" y="2167"/>
                        <a:pt x="3503" y="1033"/>
                      </a:cubicBezTo>
                      <a:cubicBezTo>
                        <a:pt x="3670" y="633"/>
                        <a:pt x="3336" y="132"/>
                        <a:pt x="2936" y="32"/>
                      </a:cubicBezTo>
                      <a:cubicBezTo>
                        <a:pt x="2865" y="10"/>
                        <a:pt x="2794" y="0"/>
                        <a:pt x="27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52"/>
                <p:cNvSpPr/>
                <p:nvPr/>
              </p:nvSpPr>
              <p:spPr>
                <a:xfrm>
                  <a:off x="3145025" y="4220525"/>
                  <a:ext cx="11167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3956" extrusionOk="0">
                      <a:moveTo>
                        <a:pt x="3555" y="1"/>
                      </a:moveTo>
                      <a:cubicBezTo>
                        <a:pt x="3353" y="1"/>
                        <a:pt x="3158" y="77"/>
                        <a:pt x="3032" y="252"/>
                      </a:cubicBezTo>
                      <a:cubicBezTo>
                        <a:pt x="2331" y="1085"/>
                        <a:pt x="1564" y="1819"/>
                        <a:pt x="697" y="2420"/>
                      </a:cubicBezTo>
                      <a:cubicBezTo>
                        <a:pt x="1" y="2921"/>
                        <a:pt x="443" y="3956"/>
                        <a:pt x="1093" y="3956"/>
                      </a:cubicBezTo>
                      <a:cubicBezTo>
                        <a:pt x="1222" y="3956"/>
                        <a:pt x="1359" y="3915"/>
                        <a:pt x="1497" y="3821"/>
                      </a:cubicBezTo>
                      <a:cubicBezTo>
                        <a:pt x="2498" y="3120"/>
                        <a:pt x="3399" y="2320"/>
                        <a:pt x="4166" y="1386"/>
                      </a:cubicBezTo>
                      <a:cubicBezTo>
                        <a:pt x="4433" y="1019"/>
                        <a:pt x="4466" y="552"/>
                        <a:pt x="4166" y="252"/>
                      </a:cubicBezTo>
                      <a:cubicBezTo>
                        <a:pt x="4008" y="94"/>
                        <a:pt x="3777" y="1"/>
                        <a:pt x="3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52"/>
                <p:cNvSpPr/>
                <p:nvPr/>
              </p:nvSpPr>
              <p:spPr>
                <a:xfrm>
                  <a:off x="2915425" y="4305875"/>
                  <a:ext cx="154475" cy="1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" h="4850" extrusionOk="0">
                      <a:moveTo>
                        <a:pt x="4977" y="0"/>
                      </a:moveTo>
                      <a:cubicBezTo>
                        <a:pt x="4850" y="0"/>
                        <a:pt x="4715" y="33"/>
                        <a:pt x="4577" y="107"/>
                      </a:cubicBezTo>
                      <a:cubicBezTo>
                        <a:pt x="3042" y="974"/>
                        <a:pt x="1641" y="2075"/>
                        <a:pt x="507" y="3442"/>
                      </a:cubicBezTo>
                      <a:cubicBezTo>
                        <a:pt x="1" y="4050"/>
                        <a:pt x="532" y="4850"/>
                        <a:pt x="1110" y="4850"/>
                      </a:cubicBezTo>
                      <a:cubicBezTo>
                        <a:pt x="1293" y="4850"/>
                        <a:pt x="1481" y="4769"/>
                        <a:pt x="1641" y="4576"/>
                      </a:cubicBezTo>
                      <a:cubicBezTo>
                        <a:pt x="2676" y="3309"/>
                        <a:pt x="3943" y="2275"/>
                        <a:pt x="5411" y="1508"/>
                      </a:cubicBezTo>
                      <a:cubicBezTo>
                        <a:pt x="6178" y="1081"/>
                        <a:pt x="5710" y="0"/>
                        <a:pt x="4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52"/>
                <p:cNvSpPr/>
                <p:nvPr/>
              </p:nvSpPr>
              <p:spPr>
                <a:xfrm>
                  <a:off x="2960550" y="4386200"/>
                  <a:ext cx="18370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8" h="5522" extrusionOk="0">
                      <a:moveTo>
                        <a:pt x="6147" y="0"/>
                      </a:moveTo>
                      <a:cubicBezTo>
                        <a:pt x="6028" y="0"/>
                        <a:pt x="5902" y="29"/>
                        <a:pt x="5774" y="96"/>
                      </a:cubicBezTo>
                      <a:cubicBezTo>
                        <a:pt x="3806" y="1130"/>
                        <a:pt x="2038" y="2498"/>
                        <a:pt x="537" y="4132"/>
                      </a:cubicBezTo>
                      <a:cubicBezTo>
                        <a:pt x="1" y="4719"/>
                        <a:pt x="539" y="5522"/>
                        <a:pt x="1136" y="5522"/>
                      </a:cubicBezTo>
                      <a:cubicBezTo>
                        <a:pt x="1319" y="5522"/>
                        <a:pt x="1507" y="5446"/>
                        <a:pt x="1671" y="5266"/>
                      </a:cubicBezTo>
                      <a:cubicBezTo>
                        <a:pt x="3072" y="3732"/>
                        <a:pt x="4740" y="2464"/>
                        <a:pt x="6575" y="1497"/>
                      </a:cubicBezTo>
                      <a:cubicBezTo>
                        <a:pt x="7347" y="1068"/>
                        <a:pt x="6868" y="0"/>
                        <a:pt x="61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52"/>
                <p:cNvSpPr/>
                <p:nvPr/>
              </p:nvSpPr>
              <p:spPr>
                <a:xfrm>
                  <a:off x="3247500" y="4324150"/>
                  <a:ext cx="8812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3683" extrusionOk="0">
                      <a:moveTo>
                        <a:pt x="2434" y="0"/>
                      </a:moveTo>
                      <a:cubicBezTo>
                        <a:pt x="2197" y="0"/>
                        <a:pt x="1969" y="120"/>
                        <a:pt x="1835" y="410"/>
                      </a:cubicBezTo>
                      <a:cubicBezTo>
                        <a:pt x="1468" y="1143"/>
                        <a:pt x="967" y="1777"/>
                        <a:pt x="334" y="2311"/>
                      </a:cubicBezTo>
                      <a:cubicBezTo>
                        <a:pt x="0" y="2578"/>
                        <a:pt x="67" y="3145"/>
                        <a:pt x="334" y="3445"/>
                      </a:cubicBezTo>
                      <a:cubicBezTo>
                        <a:pt x="496" y="3608"/>
                        <a:pt x="690" y="3683"/>
                        <a:pt x="885" y="3683"/>
                      </a:cubicBezTo>
                      <a:cubicBezTo>
                        <a:pt x="1090" y="3683"/>
                        <a:pt x="1297" y="3599"/>
                        <a:pt x="1468" y="3445"/>
                      </a:cubicBezTo>
                      <a:cubicBezTo>
                        <a:pt x="2202" y="2845"/>
                        <a:pt x="2802" y="2077"/>
                        <a:pt x="3202" y="1210"/>
                      </a:cubicBezTo>
                      <a:cubicBezTo>
                        <a:pt x="3524" y="589"/>
                        <a:pt x="2958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52"/>
                <p:cNvSpPr/>
                <p:nvPr/>
              </p:nvSpPr>
              <p:spPr>
                <a:xfrm>
                  <a:off x="3539375" y="4042900"/>
                  <a:ext cx="90075" cy="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914" extrusionOk="0">
                      <a:moveTo>
                        <a:pt x="2670" y="1"/>
                      </a:moveTo>
                      <a:cubicBezTo>
                        <a:pt x="2464" y="1"/>
                        <a:pt x="2262" y="77"/>
                        <a:pt x="2135" y="251"/>
                      </a:cubicBezTo>
                      <a:cubicBezTo>
                        <a:pt x="1535" y="1019"/>
                        <a:pt x="934" y="1786"/>
                        <a:pt x="334" y="2553"/>
                      </a:cubicBezTo>
                      <a:cubicBezTo>
                        <a:pt x="67" y="2887"/>
                        <a:pt x="0" y="3354"/>
                        <a:pt x="334" y="3687"/>
                      </a:cubicBezTo>
                      <a:cubicBezTo>
                        <a:pt x="492" y="3828"/>
                        <a:pt x="725" y="3913"/>
                        <a:pt x="948" y="3913"/>
                      </a:cubicBezTo>
                      <a:cubicBezTo>
                        <a:pt x="1149" y="3913"/>
                        <a:pt x="1342" y="3845"/>
                        <a:pt x="1468" y="3687"/>
                      </a:cubicBezTo>
                      <a:cubicBezTo>
                        <a:pt x="2068" y="2920"/>
                        <a:pt x="2669" y="2153"/>
                        <a:pt x="3269" y="1386"/>
                      </a:cubicBezTo>
                      <a:cubicBezTo>
                        <a:pt x="3536" y="1019"/>
                        <a:pt x="3603" y="585"/>
                        <a:pt x="3269" y="251"/>
                      </a:cubicBezTo>
                      <a:cubicBezTo>
                        <a:pt x="3129" y="94"/>
                        <a:pt x="2897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52"/>
                <p:cNvSpPr/>
                <p:nvPr/>
              </p:nvSpPr>
              <p:spPr>
                <a:xfrm>
                  <a:off x="3604150" y="3911025"/>
                  <a:ext cx="99775" cy="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" h="3747" extrusionOk="0">
                      <a:moveTo>
                        <a:pt x="2863" y="1"/>
                      </a:moveTo>
                      <a:cubicBezTo>
                        <a:pt x="2685" y="1"/>
                        <a:pt x="2502" y="76"/>
                        <a:pt x="2346" y="256"/>
                      </a:cubicBezTo>
                      <a:cubicBezTo>
                        <a:pt x="1746" y="957"/>
                        <a:pt x="1112" y="1657"/>
                        <a:pt x="511" y="2358"/>
                      </a:cubicBezTo>
                      <a:cubicBezTo>
                        <a:pt x="1" y="2945"/>
                        <a:pt x="545" y="3747"/>
                        <a:pt x="1128" y="3747"/>
                      </a:cubicBezTo>
                      <a:cubicBezTo>
                        <a:pt x="1307" y="3747"/>
                        <a:pt x="1489" y="3672"/>
                        <a:pt x="1645" y="3492"/>
                      </a:cubicBezTo>
                      <a:cubicBezTo>
                        <a:pt x="2246" y="2791"/>
                        <a:pt x="2846" y="2091"/>
                        <a:pt x="3480" y="1390"/>
                      </a:cubicBezTo>
                      <a:cubicBezTo>
                        <a:pt x="3991" y="803"/>
                        <a:pt x="3446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52"/>
                <p:cNvSpPr/>
                <p:nvPr/>
              </p:nvSpPr>
              <p:spPr>
                <a:xfrm>
                  <a:off x="3685325" y="4055750"/>
                  <a:ext cx="1259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4412" extrusionOk="0">
                      <a:moveTo>
                        <a:pt x="4231" y="0"/>
                      </a:moveTo>
                      <a:cubicBezTo>
                        <a:pt x="4210" y="0"/>
                        <a:pt x="4189" y="1"/>
                        <a:pt x="4169" y="4"/>
                      </a:cubicBezTo>
                      <a:cubicBezTo>
                        <a:pt x="3402" y="38"/>
                        <a:pt x="2868" y="805"/>
                        <a:pt x="2335" y="1305"/>
                      </a:cubicBezTo>
                      <a:cubicBezTo>
                        <a:pt x="1734" y="1906"/>
                        <a:pt x="1134" y="2473"/>
                        <a:pt x="567" y="3040"/>
                      </a:cubicBezTo>
                      <a:cubicBezTo>
                        <a:pt x="0" y="3606"/>
                        <a:pt x="547" y="4411"/>
                        <a:pt x="1163" y="4411"/>
                      </a:cubicBezTo>
                      <a:cubicBezTo>
                        <a:pt x="1345" y="4411"/>
                        <a:pt x="1534" y="4341"/>
                        <a:pt x="1701" y="4174"/>
                      </a:cubicBezTo>
                      <a:cubicBezTo>
                        <a:pt x="2168" y="3740"/>
                        <a:pt x="2635" y="3273"/>
                        <a:pt x="3102" y="2840"/>
                      </a:cubicBezTo>
                      <a:cubicBezTo>
                        <a:pt x="3302" y="2640"/>
                        <a:pt x="3502" y="2406"/>
                        <a:pt x="3702" y="2206"/>
                      </a:cubicBezTo>
                      <a:cubicBezTo>
                        <a:pt x="3836" y="2106"/>
                        <a:pt x="3969" y="1972"/>
                        <a:pt x="4103" y="1839"/>
                      </a:cubicBezTo>
                      <a:cubicBezTo>
                        <a:pt x="4138" y="1804"/>
                        <a:pt x="4198" y="1760"/>
                        <a:pt x="4246" y="1720"/>
                      </a:cubicBezTo>
                      <a:lnTo>
                        <a:pt x="4246" y="1720"/>
                      </a:lnTo>
                      <a:cubicBezTo>
                        <a:pt x="4496" y="1696"/>
                        <a:pt x="4717" y="1577"/>
                        <a:pt x="4836" y="1339"/>
                      </a:cubicBezTo>
                      <a:cubicBezTo>
                        <a:pt x="5037" y="1005"/>
                        <a:pt x="5003" y="738"/>
                        <a:pt x="4870" y="405"/>
                      </a:cubicBezTo>
                      <a:cubicBezTo>
                        <a:pt x="4748" y="160"/>
                        <a:pt x="4458" y="0"/>
                        <a:pt x="4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52"/>
                <p:cNvSpPr/>
                <p:nvPr/>
              </p:nvSpPr>
              <p:spPr>
                <a:xfrm>
                  <a:off x="3712000" y="3928950"/>
                  <a:ext cx="87700" cy="8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" h="3266" extrusionOk="0">
                      <a:moveTo>
                        <a:pt x="2407" y="0"/>
                      </a:moveTo>
                      <a:cubicBezTo>
                        <a:pt x="2168" y="0"/>
                        <a:pt x="1930" y="110"/>
                        <a:pt x="1768" y="373"/>
                      </a:cubicBezTo>
                      <a:cubicBezTo>
                        <a:pt x="1434" y="940"/>
                        <a:pt x="1034" y="1407"/>
                        <a:pt x="534" y="1774"/>
                      </a:cubicBezTo>
                      <a:cubicBezTo>
                        <a:pt x="167" y="2007"/>
                        <a:pt x="0" y="2474"/>
                        <a:pt x="234" y="2875"/>
                      </a:cubicBezTo>
                      <a:cubicBezTo>
                        <a:pt x="369" y="3101"/>
                        <a:pt x="657" y="3265"/>
                        <a:pt x="943" y="3265"/>
                      </a:cubicBezTo>
                      <a:cubicBezTo>
                        <a:pt x="1080" y="3265"/>
                        <a:pt x="1216" y="3228"/>
                        <a:pt x="1334" y="3142"/>
                      </a:cubicBezTo>
                      <a:cubicBezTo>
                        <a:pt x="2068" y="2641"/>
                        <a:pt x="2702" y="1974"/>
                        <a:pt x="3136" y="1207"/>
                      </a:cubicBezTo>
                      <a:cubicBezTo>
                        <a:pt x="3508" y="579"/>
                        <a:pt x="2956" y="0"/>
                        <a:pt x="24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52"/>
                <p:cNvSpPr/>
                <p:nvPr/>
              </p:nvSpPr>
              <p:spPr>
                <a:xfrm>
                  <a:off x="3682900" y="3750975"/>
                  <a:ext cx="103175" cy="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" h="2777" extrusionOk="0">
                      <a:moveTo>
                        <a:pt x="2972" y="1"/>
                      </a:moveTo>
                      <a:cubicBezTo>
                        <a:pt x="2843" y="1"/>
                        <a:pt x="2705" y="37"/>
                        <a:pt x="2565" y="120"/>
                      </a:cubicBezTo>
                      <a:lnTo>
                        <a:pt x="730" y="1288"/>
                      </a:lnTo>
                      <a:cubicBezTo>
                        <a:pt x="0" y="1737"/>
                        <a:pt x="452" y="2777"/>
                        <a:pt x="1130" y="2777"/>
                      </a:cubicBezTo>
                      <a:cubicBezTo>
                        <a:pt x="1258" y="2777"/>
                        <a:pt x="1394" y="2740"/>
                        <a:pt x="1531" y="2655"/>
                      </a:cubicBezTo>
                      <a:lnTo>
                        <a:pt x="3366" y="1521"/>
                      </a:lnTo>
                      <a:cubicBezTo>
                        <a:pt x="4126" y="1070"/>
                        <a:pt x="3673" y="1"/>
                        <a:pt x="29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52"/>
                <p:cNvSpPr/>
                <p:nvPr/>
              </p:nvSpPr>
              <p:spPr>
                <a:xfrm>
                  <a:off x="3333425" y="3802325"/>
                  <a:ext cx="88375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122" extrusionOk="0">
                      <a:moveTo>
                        <a:pt x="2734" y="1"/>
                      </a:moveTo>
                      <a:cubicBezTo>
                        <a:pt x="2034" y="34"/>
                        <a:pt x="1367" y="234"/>
                        <a:pt x="733" y="601"/>
                      </a:cubicBezTo>
                      <a:cubicBezTo>
                        <a:pt x="0" y="1052"/>
                        <a:pt x="457" y="2121"/>
                        <a:pt x="1160" y="2121"/>
                      </a:cubicBezTo>
                      <a:cubicBezTo>
                        <a:pt x="1289" y="2121"/>
                        <a:pt x="1427" y="2085"/>
                        <a:pt x="1567" y="2002"/>
                      </a:cubicBezTo>
                      <a:cubicBezTo>
                        <a:pt x="1934" y="1769"/>
                        <a:pt x="2301" y="1635"/>
                        <a:pt x="2734" y="1602"/>
                      </a:cubicBezTo>
                      <a:cubicBezTo>
                        <a:pt x="3168" y="1602"/>
                        <a:pt x="3535" y="1268"/>
                        <a:pt x="3535" y="801"/>
                      </a:cubicBezTo>
                      <a:cubicBezTo>
                        <a:pt x="3535" y="401"/>
                        <a:pt x="3168" y="1"/>
                        <a:pt x="2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52"/>
                <p:cNvSpPr/>
                <p:nvPr/>
              </p:nvSpPr>
              <p:spPr>
                <a:xfrm>
                  <a:off x="2984675" y="4081575"/>
                  <a:ext cx="152225" cy="7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854" extrusionOk="0">
                      <a:moveTo>
                        <a:pt x="5019" y="0"/>
                      </a:moveTo>
                      <a:cubicBezTo>
                        <a:pt x="4942" y="0"/>
                        <a:pt x="4861" y="12"/>
                        <a:pt x="4776" y="39"/>
                      </a:cubicBezTo>
                      <a:cubicBezTo>
                        <a:pt x="3475" y="472"/>
                        <a:pt x="2174" y="873"/>
                        <a:pt x="906" y="1273"/>
                      </a:cubicBezTo>
                      <a:cubicBezTo>
                        <a:pt x="1" y="1545"/>
                        <a:pt x="270" y="2854"/>
                        <a:pt x="1045" y="2854"/>
                      </a:cubicBezTo>
                      <a:cubicBezTo>
                        <a:pt x="1127" y="2854"/>
                        <a:pt x="1214" y="2839"/>
                        <a:pt x="1307" y="2807"/>
                      </a:cubicBezTo>
                      <a:cubicBezTo>
                        <a:pt x="2607" y="2407"/>
                        <a:pt x="3908" y="2007"/>
                        <a:pt x="5176" y="1607"/>
                      </a:cubicBezTo>
                      <a:cubicBezTo>
                        <a:pt x="6088" y="1302"/>
                        <a:pt x="5808" y="0"/>
                        <a:pt x="50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52"/>
                <p:cNvSpPr/>
                <p:nvPr/>
              </p:nvSpPr>
              <p:spPr>
                <a:xfrm>
                  <a:off x="3026500" y="4198450"/>
                  <a:ext cx="5172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2" extrusionOk="0">
                      <a:moveTo>
                        <a:pt x="1035" y="0"/>
                      </a:moveTo>
                      <a:cubicBezTo>
                        <a:pt x="0" y="0"/>
                        <a:pt x="0" y="1602"/>
                        <a:pt x="1035" y="1602"/>
                      </a:cubicBezTo>
                      <a:cubicBezTo>
                        <a:pt x="2069" y="1602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52"/>
                <p:cNvSpPr/>
                <p:nvPr/>
              </p:nvSpPr>
              <p:spPr>
                <a:xfrm>
                  <a:off x="2966950" y="4198325"/>
                  <a:ext cx="113225" cy="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" h="2312" extrusionOk="0">
                      <a:moveTo>
                        <a:pt x="3460" y="0"/>
                      </a:moveTo>
                      <a:cubicBezTo>
                        <a:pt x="3383" y="0"/>
                        <a:pt x="3302" y="12"/>
                        <a:pt x="3216" y="39"/>
                      </a:cubicBezTo>
                      <a:cubicBezTo>
                        <a:pt x="2449" y="272"/>
                        <a:pt x="1682" y="506"/>
                        <a:pt x="915" y="706"/>
                      </a:cubicBezTo>
                      <a:cubicBezTo>
                        <a:pt x="1" y="980"/>
                        <a:pt x="283" y="2312"/>
                        <a:pt x="1102" y="2312"/>
                      </a:cubicBezTo>
                      <a:cubicBezTo>
                        <a:pt x="1179" y="2312"/>
                        <a:pt x="1262" y="2300"/>
                        <a:pt x="1348" y="2274"/>
                      </a:cubicBezTo>
                      <a:cubicBezTo>
                        <a:pt x="2116" y="2040"/>
                        <a:pt x="2883" y="1807"/>
                        <a:pt x="3617" y="1573"/>
                      </a:cubicBezTo>
                      <a:cubicBezTo>
                        <a:pt x="4529" y="1300"/>
                        <a:pt x="4249" y="0"/>
                        <a:pt x="3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52"/>
                <p:cNvSpPr/>
                <p:nvPr/>
              </p:nvSpPr>
              <p:spPr>
                <a:xfrm>
                  <a:off x="2794325" y="4506400"/>
                  <a:ext cx="85425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7" h="3714" extrusionOk="0">
                      <a:moveTo>
                        <a:pt x="2473" y="1"/>
                      </a:moveTo>
                      <a:cubicBezTo>
                        <a:pt x="2337" y="1"/>
                        <a:pt x="2201" y="38"/>
                        <a:pt x="2082" y="125"/>
                      </a:cubicBezTo>
                      <a:cubicBezTo>
                        <a:pt x="1182" y="758"/>
                        <a:pt x="515" y="1659"/>
                        <a:pt x="181" y="2727"/>
                      </a:cubicBezTo>
                      <a:cubicBezTo>
                        <a:pt x="0" y="3329"/>
                        <a:pt x="484" y="3714"/>
                        <a:pt x="971" y="3714"/>
                      </a:cubicBezTo>
                      <a:cubicBezTo>
                        <a:pt x="1293" y="3714"/>
                        <a:pt x="1616" y="3545"/>
                        <a:pt x="1749" y="3160"/>
                      </a:cubicBezTo>
                      <a:cubicBezTo>
                        <a:pt x="1949" y="2493"/>
                        <a:pt x="2349" y="1893"/>
                        <a:pt x="2883" y="1492"/>
                      </a:cubicBezTo>
                      <a:cubicBezTo>
                        <a:pt x="3250" y="1259"/>
                        <a:pt x="3417" y="792"/>
                        <a:pt x="3183" y="392"/>
                      </a:cubicBezTo>
                      <a:cubicBezTo>
                        <a:pt x="3048" y="166"/>
                        <a:pt x="2759" y="1"/>
                        <a:pt x="24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52"/>
                <p:cNvSpPr/>
                <p:nvPr/>
              </p:nvSpPr>
              <p:spPr>
                <a:xfrm>
                  <a:off x="2897250" y="4605650"/>
                  <a:ext cx="76725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" h="3627" extrusionOk="0">
                      <a:moveTo>
                        <a:pt x="2110" y="0"/>
                      </a:moveTo>
                      <a:cubicBezTo>
                        <a:pt x="1839" y="0"/>
                        <a:pt x="1582" y="165"/>
                        <a:pt x="1401" y="391"/>
                      </a:cubicBezTo>
                      <a:cubicBezTo>
                        <a:pt x="934" y="1025"/>
                        <a:pt x="534" y="1692"/>
                        <a:pt x="167" y="2426"/>
                      </a:cubicBezTo>
                      <a:cubicBezTo>
                        <a:pt x="0" y="2826"/>
                        <a:pt x="67" y="3293"/>
                        <a:pt x="467" y="3527"/>
                      </a:cubicBezTo>
                      <a:cubicBezTo>
                        <a:pt x="589" y="3593"/>
                        <a:pt x="730" y="3627"/>
                        <a:pt x="871" y="3627"/>
                      </a:cubicBezTo>
                      <a:cubicBezTo>
                        <a:pt x="1153" y="3627"/>
                        <a:pt x="1434" y="3493"/>
                        <a:pt x="1568" y="3226"/>
                      </a:cubicBezTo>
                      <a:cubicBezTo>
                        <a:pt x="1901" y="2526"/>
                        <a:pt x="2302" y="1859"/>
                        <a:pt x="2802" y="1225"/>
                      </a:cubicBezTo>
                      <a:cubicBezTo>
                        <a:pt x="3069" y="858"/>
                        <a:pt x="2835" y="324"/>
                        <a:pt x="2502" y="124"/>
                      </a:cubicBezTo>
                      <a:cubicBezTo>
                        <a:pt x="2373" y="38"/>
                        <a:pt x="2240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52"/>
                <p:cNvSpPr/>
                <p:nvPr/>
              </p:nvSpPr>
              <p:spPr>
                <a:xfrm>
                  <a:off x="3098875" y="4473550"/>
                  <a:ext cx="96925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" h="3211" extrusionOk="0">
                      <a:moveTo>
                        <a:pt x="2713" y="0"/>
                      </a:moveTo>
                      <a:cubicBezTo>
                        <a:pt x="2531" y="0"/>
                        <a:pt x="2343" y="70"/>
                        <a:pt x="2176" y="238"/>
                      </a:cubicBezTo>
                      <a:cubicBezTo>
                        <a:pt x="1642" y="771"/>
                        <a:pt x="1075" y="1305"/>
                        <a:pt x="541" y="1839"/>
                      </a:cubicBezTo>
                      <a:cubicBezTo>
                        <a:pt x="0" y="2405"/>
                        <a:pt x="553" y="3211"/>
                        <a:pt x="1156" y="3211"/>
                      </a:cubicBezTo>
                      <a:cubicBezTo>
                        <a:pt x="1333" y="3211"/>
                        <a:pt x="1516" y="3140"/>
                        <a:pt x="1675" y="2973"/>
                      </a:cubicBezTo>
                      <a:cubicBezTo>
                        <a:pt x="2209" y="2439"/>
                        <a:pt x="2776" y="1906"/>
                        <a:pt x="3310" y="1372"/>
                      </a:cubicBezTo>
                      <a:cubicBezTo>
                        <a:pt x="3876" y="805"/>
                        <a:pt x="3330" y="0"/>
                        <a:pt x="27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90" name="Google Shape;1590;p52"/>
            <p:cNvSpPr/>
            <p:nvPr/>
          </p:nvSpPr>
          <p:spPr>
            <a:xfrm rot="-8904972">
              <a:off x="4013811" y="1068539"/>
              <a:ext cx="4631302" cy="514346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52"/>
          <p:cNvSpPr txBox="1">
            <a:spLocks noGrp="1"/>
          </p:cNvSpPr>
          <p:nvPr>
            <p:ph type="title"/>
          </p:nvPr>
        </p:nvSpPr>
        <p:spPr>
          <a:xfrm>
            <a:off x="3364247" y="221128"/>
            <a:ext cx="4370965" cy="19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Good Bye!</a:t>
            </a:r>
            <a:endParaRPr sz="4800" dirty="0"/>
          </a:p>
        </p:txBody>
      </p:sp>
      <p:grpSp>
        <p:nvGrpSpPr>
          <p:cNvPr id="1593" name="Google Shape;1593;p52"/>
          <p:cNvGrpSpPr/>
          <p:nvPr/>
        </p:nvGrpSpPr>
        <p:grpSpPr>
          <a:xfrm rot="2578164">
            <a:off x="8054879" y="4022348"/>
            <a:ext cx="1816300" cy="1688660"/>
            <a:chOff x="2794325" y="3750975"/>
            <a:chExt cx="1016925" cy="945350"/>
          </a:xfrm>
        </p:grpSpPr>
        <p:sp>
          <p:nvSpPr>
            <p:cNvPr id="1594" name="Google Shape;1594;p52"/>
            <p:cNvSpPr/>
            <p:nvPr/>
          </p:nvSpPr>
          <p:spPr>
            <a:xfrm>
              <a:off x="3510675" y="3872875"/>
              <a:ext cx="79225" cy="77650"/>
            </a:xfrm>
            <a:custGeom>
              <a:avLst/>
              <a:gdLst/>
              <a:ahLst/>
              <a:cxnLst/>
              <a:rect l="l" t="t" r="r" b="b"/>
              <a:pathLst>
                <a:path w="3169" h="3106" extrusionOk="0">
                  <a:moveTo>
                    <a:pt x="3003" y="1"/>
                  </a:moveTo>
                  <a:cubicBezTo>
                    <a:pt x="2986" y="1"/>
                    <a:pt x="2968" y="5"/>
                    <a:pt x="2949" y="14"/>
                  </a:cubicBezTo>
                  <a:cubicBezTo>
                    <a:pt x="1815" y="815"/>
                    <a:pt x="848" y="1815"/>
                    <a:pt x="47" y="2950"/>
                  </a:cubicBezTo>
                  <a:cubicBezTo>
                    <a:pt x="1" y="3019"/>
                    <a:pt x="84" y="3106"/>
                    <a:pt x="162" y="3106"/>
                  </a:cubicBezTo>
                  <a:cubicBezTo>
                    <a:pt x="195" y="3106"/>
                    <a:pt x="227" y="3090"/>
                    <a:pt x="247" y="3050"/>
                  </a:cubicBezTo>
                  <a:cubicBezTo>
                    <a:pt x="1015" y="1949"/>
                    <a:pt x="1982" y="1015"/>
                    <a:pt x="3083" y="214"/>
                  </a:cubicBezTo>
                  <a:cubicBezTo>
                    <a:pt x="3169" y="157"/>
                    <a:pt x="3107" y="1"/>
                    <a:pt x="3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3471875" y="3839350"/>
              <a:ext cx="149350" cy="146100"/>
            </a:xfrm>
            <a:custGeom>
              <a:avLst/>
              <a:gdLst/>
              <a:ahLst/>
              <a:cxnLst/>
              <a:rect l="l" t="t" r="r" b="b"/>
              <a:pathLst>
                <a:path w="5974" h="5844" extrusionOk="0">
                  <a:moveTo>
                    <a:pt x="4789" y="1"/>
                  </a:moveTo>
                  <a:cubicBezTo>
                    <a:pt x="4612" y="1"/>
                    <a:pt x="4430" y="66"/>
                    <a:pt x="4268" y="221"/>
                  </a:cubicBezTo>
                  <a:cubicBezTo>
                    <a:pt x="2834" y="1589"/>
                    <a:pt x="1533" y="3090"/>
                    <a:pt x="398" y="4691"/>
                  </a:cubicBezTo>
                  <a:cubicBezTo>
                    <a:pt x="1" y="5276"/>
                    <a:pt x="554" y="5844"/>
                    <a:pt x="1128" y="5844"/>
                  </a:cubicBezTo>
                  <a:cubicBezTo>
                    <a:pt x="1372" y="5844"/>
                    <a:pt x="1620" y="5741"/>
                    <a:pt x="1799" y="5491"/>
                  </a:cubicBezTo>
                  <a:cubicBezTo>
                    <a:pt x="2867" y="3990"/>
                    <a:pt x="4068" y="2623"/>
                    <a:pt x="5402" y="1355"/>
                  </a:cubicBezTo>
                  <a:cubicBezTo>
                    <a:pt x="5974" y="809"/>
                    <a:pt x="5412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3106600" y="4077825"/>
              <a:ext cx="151625" cy="105375"/>
            </a:xfrm>
            <a:custGeom>
              <a:avLst/>
              <a:gdLst/>
              <a:ahLst/>
              <a:cxnLst/>
              <a:rect l="l" t="t" r="r" b="b"/>
              <a:pathLst>
                <a:path w="6065" h="4215" extrusionOk="0">
                  <a:moveTo>
                    <a:pt x="4922" y="0"/>
                  </a:moveTo>
                  <a:cubicBezTo>
                    <a:pt x="4735" y="0"/>
                    <a:pt x="4541" y="75"/>
                    <a:pt x="4369" y="255"/>
                  </a:cubicBezTo>
                  <a:cubicBezTo>
                    <a:pt x="3401" y="1290"/>
                    <a:pt x="2200" y="2123"/>
                    <a:pt x="866" y="2624"/>
                  </a:cubicBezTo>
                  <a:cubicBezTo>
                    <a:pt x="1" y="2952"/>
                    <a:pt x="230" y="4215"/>
                    <a:pt x="980" y="4215"/>
                  </a:cubicBezTo>
                  <a:cubicBezTo>
                    <a:pt x="1069" y="4215"/>
                    <a:pt x="1164" y="4197"/>
                    <a:pt x="1266" y="4158"/>
                  </a:cubicBezTo>
                  <a:cubicBezTo>
                    <a:pt x="2901" y="3591"/>
                    <a:pt x="4335" y="2657"/>
                    <a:pt x="5503" y="1390"/>
                  </a:cubicBezTo>
                  <a:cubicBezTo>
                    <a:pt x="6064" y="802"/>
                    <a:pt x="5532" y="0"/>
                    <a:pt x="4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3254100" y="3918975"/>
              <a:ext cx="108675" cy="96575"/>
            </a:xfrm>
            <a:custGeom>
              <a:avLst/>
              <a:gdLst/>
              <a:ahLst/>
              <a:cxnLst/>
              <a:rect l="l" t="t" r="r" b="b"/>
              <a:pathLst>
                <a:path w="4347" h="3863" extrusionOk="0">
                  <a:moveTo>
                    <a:pt x="3191" y="1"/>
                  </a:moveTo>
                  <a:cubicBezTo>
                    <a:pt x="3013" y="1"/>
                    <a:pt x="2831" y="71"/>
                    <a:pt x="2672" y="238"/>
                  </a:cubicBezTo>
                  <a:cubicBezTo>
                    <a:pt x="1971" y="1005"/>
                    <a:pt x="1271" y="1739"/>
                    <a:pt x="537" y="2473"/>
                  </a:cubicBezTo>
                  <a:cubicBezTo>
                    <a:pt x="0" y="3060"/>
                    <a:pt x="539" y="3863"/>
                    <a:pt x="1136" y="3863"/>
                  </a:cubicBezTo>
                  <a:cubicBezTo>
                    <a:pt x="1318" y="3863"/>
                    <a:pt x="1507" y="3787"/>
                    <a:pt x="1671" y="3607"/>
                  </a:cubicBezTo>
                  <a:cubicBezTo>
                    <a:pt x="2371" y="2873"/>
                    <a:pt x="3105" y="2140"/>
                    <a:pt x="3806" y="1372"/>
                  </a:cubicBezTo>
                  <a:cubicBezTo>
                    <a:pt x="4346" y="806"/>
                    <a:pt x="3794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3329150" y="4014050"/>
              <a:ext cx="105350" cy="94075"/>
            </a:xfrm>
            <a:custGeom>
              <a:avLst/>
              <a:gdLst/>
              <a:ahLst/>
              <a:cxnLst/>
              <a:rect l="l" t="t" r="r" b="b"/>
              <a:pathLst>
                <a:path w="4214" h="3763" extrusionOk="0">
                  <a:moveTo>
                    <a:pt x="3072" y="0"/>
                  </a:moveTo>
                  <a:cubicBezTo>
                    <a:pt x="2892" y="0"/>
                    <a:pt x="2706" y="71"/>
                    <a:pt x="2538" y="238"/>
                  </a:cubicBezTo>
                  <a:cubicBezTo>
                    <a:pt x="1871" y="972"/>
                    <a:pt x="1204" y="1672"/>
                    <a:pt x="537" y="2373"/>
                  </a:cubicBezTo>
                  <a:cubicBezTo>
                    <a:pt x="1" y="2960"/>
                    <a:pt x="539" y="3762"/>
                    <a:pt x="1136" y="3762"/>
                  </a:cubicBezTo>
                  <a:cubicBezTo>
                    <a:pt x="1318" y="3762"/>
                    <a:pt x="1507" y="3687"/>
                    <a:pt x="1671" y="3507"/>
                  </a:cubicBezTo>
                  <a:cubicBezTo>
                    <a:pt x="2338" y="2806"/>
                    <a:pt x="3005" y="2106"/>
                    <a:pt x="3672" y="1372"/>
                  </a:cubicBezTo>
                  <a:cubicBezTo>
                    <a:pt x="4213" y="806"/>
                    <a:pt x="3680" y="0"/>
                    <a:pt x="3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3339225" y="4180975"/>
              <a:ext cx="91750" cy="98975"/>
            </a:xfrm>
            <a:custGeom>
              <a:avLst/>
              <a:gdLst/>
              <a:ahLst/>
              <a:cxnLst/>
              <a:rect l="l" t="t" r="r" b="b"/>
              <a:pathLst>
                <a:path w="3670" h="3959" extrusionOk="0">
                  <a:moveTo>
                    <a:pt x="2726" y="0"/>
                  </a:moveTo>
                  <a:cubicBezTo>
                    <a:pt x="2378" y="0"/>
                    <a:pt x="2080" y="265"/>
                    <a:pt x="1968" y="599"/>
                  </a:cubicBezTo>
                  <a:cubicBezTo>
                    <a:pt x="1668" y="1333"/>
                    <a:pt x="1168" y="2000"/>
                    <a:pt x="534" y="2467"/>
                  </a:cubicBezTo>
                  <a:cubicBezTo>
                    <a:pt x="201" y="2734"/>
                    <a:pt x="0" y="3168"/>
                    <a:pt x="234" y="3568"/>
                  </a:cubicBezTo>
                  <a:cubicBezTo>
                    <a:pt x="369" y="3794"/>
                    <a:pt x="673" y="3959"/>
                    <a:pt x="959" y="3959"/>
                  </a:cubicBezTo>
                  <a:cubicBezTo>
                    <a:pt x="1095" y="3959"/>
                    <a:pt x="1227" y="3921"/>
                    <a:pt x="1335" y="3835"/>
                  </a:cubicBezTo>
                  <a:cubicBezTo>
                    <a:pt x="2335" y="3101"/>
                    <a:pt x="3069" y="2167"/>
                    <a:pt x="3503" y="1033"/>
                  </a:cubicBezTo>
                  <a:cubicBezTo>
                    <a:pt x="3670" y="633"/>
                    <a:pt x="3336" y="132"/>
                    <a:pt x="2936" y="32"/>
                  </a:cubicBezTo>
                  <a:cubicBezTo>
                    <a:pt x="2865" y="10"/>
                    <a:pt x="2794" y="0"/>
                    <a:pt x="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3145025" y="4220525"/>
              <a:ext cx="111675" cy="98900"/>
            </a:xfrm>
            <a:custGeom>
              <a:avLst/>
              <a:gdLst/>
              <a:ahLst/>
              <a:cxnLst/>
              <a:rect l="l" t="t" r="r" b="b"/>
              <a:pathLst>
                <a:path w="4467" h="3956" extrusionOk="0">
                  <a:moveTo>
                    <a:pt x="3555" y="1"/>
                  </a:moveTo>
                  <a:cubicBezTo>
                    <a:pt x="3353" y="1"/>
                    <a:pt x="3158" y="77"/>
                    <a:pt x="3032" y="252"/>
                  </a:cubicBezTo>
                  <a:cubicBezTo>
                    <a:pt x="2331" y="1085"/>
                    <a:pt x="1564" y="1819"/>
                    <a:pt x="697" y="2420"/>
                  </a:cubicBezTo>
                  <a:cubicBezTo>
                    <a:pt x="1" y="2921"/>
                    <a:pt x="443" y="3956"/>
                    <a:pt x="1093" y="3956"/>
                  </a:cubicBezTo>
                  <a:cubicBezTo>
                    <a:pt x="1222" y="3956"/>
                    <a:pt x="1359" y="3915"/>
                    <a:pt x="1497" y="3821"/>
                  </a:cubicBezTo>
                  <a:cubicBezTo>
                    <a:pt x="2498" y="3120"/>
                    <a:pt x="3399" y="2320"/>
                    <a:pt x="4166" y="1386"/>
                  </a:cubicBezTo>
                  <a:cubicBezTo>
                    <a:pt x="4433" y="1019"/>
                    <a:pt x="4466" y="552"/>
                    <a:pt x="4166" y="252"/>
                  </a:cubicBezTo>
                  <a:cubicBezTo>
                    <a:pt x="4008" y="94"/>
                    <a:pt x="377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2915425" y="4305875"/>
              <a:ext cx="154475" cy="121250"/>
            </a:xfrm>
            <a:custGeom>
              <a:avLst/>
              <a:gdLst/>
              <a:ahLst/>
              <a:cxnLst/>
              <a:rect l="l" t="t" r="r" b="b"/>
              <a:pathLst>
                <a:path w="6179" h="4850" extrusionOk="0">
                  <a:moveTo>
                    <a:pt x="4977" y="0"/>
                  </a:moveTo>
                  <a:cubicBezTo>
                    <a:pt x="4850" y="0"/>
                    <a:pt x="4715" y="33"/>
                    <a:pt x="4577" y="107"/>
                  </a:cubicBezTo>
                  <a:cubicBezTo>
                    <a:pt x="3042" y="974"/>
                    <a:pt x="1641" y="2075"/>
                    <a:pt x="507" y="3442"/>
                  </a:cubicBezTo>
                  <a:cubicBezTo>
                    <a:pt x="1" y="4050"/>
                    <a:pt x="532" y="4850"/>
                    <a:pt x="1110" y="4850"/>
                  </a:cubicBezTo>
                  <a:cubicBezTo>
                    <a:pt x="1293" y="4850"/>
                    <a:pt x="1481" y="4769"/>
                    <a:pt x="1641" y="4576"/>
                  </a:cubicBezTo>
                  <a:cubicBezTo>
                    <a:pt x="2676" y="3309"/>
                    <a:pt x="3943" y="2275"/>
                    <a:pt x="5411" y="1508"/>
                  </a:cubicBezTo>
                  <a:cubicBezTo>
                    <a:pt x="6178" y="1081"/>
                    <a:pt x="5710" y="0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2960550" y="4386200"/>
              <a:ext cx="183700" cy="138050"/>
            </a:xfrm>
            <a:custGeom>
              <a:avLst/>
              <a:gdLst/>
              <a:ahLst/>
              <a:cxnLst/>
              <a:rect l="l" t="t" r="r" b="b"/>
              <a:pathLst>
                <a:path w="7348" h="5522" extrusionOk="0">
                  <a:moveTo>
                    <a:pt x="6147" y="0"/>
                  </a:moveTo>
                  <a:cubicBezTo>
                    <a:pt x="6028" y="0"/>
                    <a:pt x="5902" y="29"/>
                    <a:pt x="5774" y="96"/>
                  </a:cubicBezTo>
                  <a:cubicBezTo>
                    <a:pt x="3806" y="1130"/>
                    <a:pt x="2038" y="2498"/>
                    <a:pt x="537" y="4132"/>
                  </a:cubicBezTo>
                  <a:cubicBezTo>
                    <a:pt x="1" y="4719"/>
                    <a:pt x="539" y="5522"/>
                    <a:pt x="1136" y="5522"/>
                  </a:cubicBezTo>
                  <a:cubicBezTo>
                    <a:pt x="1319" y="5522"/>
                    <a:pt x="1507" y="5446"/>
                    <a:pt x="1671" y="5266"/>
                  </a:cubicBezTo>
                  <a:cubicBezTo>
                    <a:pt x="3072" y="3732"/>
                    <a:pt x="4740" y="2464"/>
                    <a:pt x="6575" y="1497"/>
                  </a:cubicBezTo>
                  <a:cubicBezTo>
                    <a:pt x="7347" y="1068"/>
                    <a:pt x="6868" y="0"/>
                    <a:pt x="6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3247500" y="4324150"/>
              <a:ext cx="88125" cy="92075"/>
            </a:xfrm>
            <a:custGeom>
              <a:avLst/>
              <a:gdLst/>
              <a:ahLst/>
              <a:cxnLst/>
              <a:rect l="l" t="t" r="r" b="b"/>
              <a:pathLst>
                <a:path w="3525" h="3683" extrusionOk="0">
                  <a:moveTo>
                    <a:pt x="2434" y="0"/>
                  </a:moveTo>
                  <a:cubicBezTo>
                    <a:pt x="2197" y="0"/>
                    <a:pt x="1969" y="120"/>
                    <a:pt x="1835" y="410"/>
                  </a:cubicBezTo>
                  <a:cubicBezTo>
                    <a:pt x="1468" y="1143"/>
                    <a:pt x="967" y="1777"/>
                    <a:pt x="334" y="2311"/>
                  </a:cubicBezTo>
                  <a:cubicBezTo>
                    <a:pt x="0" y="2578"/>
                    <a:pt x="67" y="3145"/>
                    <a:pt x="334" y="3445"/>
                  </a:cubicBezTo>
                  <a:cubicBezTo>
                    <a:pt x="496" y="3608"/>
                    <a:pt x="690" y="3683"/>
                    <a:pt x="885" y="3683"/>
                  </a:cubicBezTo>
                  <a:cubicBezTo>
                    <a:pt x="1090" y="3683"/>
                    <a:pt x="1297" y="3599"/>
                    <a:pt x="1468" y="3445"/>
                  </a:cubicBezTo>
                  <a:cubicBezTo>
                    <a:pt x="2202" y="2845"/>
                    <a:pt x="2802" y="2077"/>
                    <a:pt x="3202" y="1210"/>
                  </a:cubicBezTo>
                  <a:cubicBezTo>
                    <a:pt x="3524" y="589"/>
                    <a:pt x="2958" y="0"/>
                    <a:pt x="2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3539375" y="4042900"/>
              <a:ext cx="90075" cy="97850"/>
            </a:xfrm>
            <a:custGeom>
              <a:avLst/>
              <a:gdLst/>
              <a:ahLst/>
              <a:cxnLst/>
              <a:rect l="l" t="t" r="r" b="b"/>
              <a:pathLst>
                <a:path w="3603" h="3914" extrusionOk="0">
                  <a:moveTo>
                    <a:pt x="2670" y="1"/>
                  </a:moveTo>
                  <a:cubicBezTo>
                    <a:pt x="2464" y="1"/>
                    <a:pt x="2262" y="77"/>
                    <a:pt x="2135" y="251"/>
                  </a:cubicBezTo>
                  <a:cubicBezTo>
                    <a:pt x="1535" y="1019"/>
                    <a:pt x="934" y="1786"/>
                    <a:pt x="334" y="2553"/>
                  </a:cubicBezTo>
                  <a:cubicBezTo>
                    <a:pt x="67" y="2887"/>
                    <a:pt x="0" y="3354"/>
                    <a:pt x="334" y="3687"/>
                  </a:cubicBezTo>
                  <a:cubicBezTo>
                    <a:pt x="492" y="3828"/>
                    <a:pt x="725" y="3913"/>
                    <a:pt x="948" y="3913"/>
                  </a:cubicBezTo>
                  <a:cubicBezTo>
                    <a:pt x="1149" y="3913"/>
                    <a:pt x="1342" y="3845"/>
                    <a:pt x="1468" y="3687"/>
                  </a:cubicBezTo>
                  <a:cubicBezTo>
                    <a:pt x="2068" y="2920"/>
                    <a:pt x="2669" y="2153"/>
                    <a:pt x="3269" y="1386"/>
                  </a:cubicBezTo>
                  <a:cubicBezTo>
                    <a:pt x="3536" y="1019"/>
                    <a:pt x="3603" y="585"/>
                    <a:pt x="3269" y="251"/>
                  </a:cubicBezTo>
                  <a:cubicBezTo>
                    <a:pt x="3129" y="94"/>
                    <a:pt x="2897" y="1"/>
                    <a:pt x="2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3604150" y="3911025"/>
              <a:ext cx="99775" cy="93675"/>
            </a:xfrm>
            <a:custGeom>
              <a:avLst/>
              <a:gdLst/>
              <a:ahLst/>
              <a:cxnLst/>
              <a:rect l="l" t="t" r="r" b="b"/>
              <a:pathLst>
                <a:path w="3991" h="3747" extrusionOk="0">
                  <a:moveTo>
                    <a:pt x="2863" y="1"/>
                  </a:moveTo>
                  <a:cubicBezTo>
                    <a:pt x="2685" y="1"/>
                    <a:pt x="2502" y="76"/>
                    <a:pt x="2346" y="256"/>
                  </a:cubicBezTo>
                  <a:cubicBezTo>
                    <a:pt x="1746" y="957"/>
                    <a:pt x="1112" y="1657"/>
                    <a:pt x="511" y="2358"/>
                  </a:cubicBezTo>
                  <a:cubicBezTo>
                    <a:pt x="1" y="2945"/>
                    <a:pt x="545" y="3747"/>
                    <a:pt x="1128" y="3747"/>
                  </a:cubicBezTo>
                  <a:cubicBezTo>
                    <a:pt x="1307" y="3747"/>
                    <a:pt x="1489" y="3672"/>
                    <a:pt x="1645" y="3492"/>
                  </a:cubicBezTo>
                  <a:cubicBezTo>
                    <a:pt x="2246" y="2791"/>
                    <a:pt x="2846" y="2091"/>
                    <a:pt x="3480" y="1390"/>
                  </a:cubicBezTo>
                  <a:cubicBezTo>
                    <a:pt x="3991" y="803"/>
                    <a:pt x="3446" y="1"/>
                    <a:pt x="2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2"/>
            <p:cNvSpPr/>
            <p:nvPr/>
          </p:nvSpPr>
          <p:spPr>
            <a:xfrm>
              <a:off x="3685325" y="4055750"/>
              <a:ext cx="125925" cy="110300"/>
            </a:xfrm>
            <a:custGeom>
              <a:avLst/>
              <a:gdLst/>
              <a:ahLst/>
              <a:cxnLst/>
              <a:rect l="l" t="t" r="r" b="b"/>
              <a:pathLst>
                <a:path w="5037" h="4412" extrusionOk="0">
                  <a:moveTo>
                    <a:pt x="4231" y="0"/>
                  </a:moveTo>
                  <a:cubicBezTo>
                    <a:pt x="4210" y="0"/>
                    <a:pt x="4189" y="1"/>
                    <a:pt x="4169" y="4"/>
                  </a:cubicBezTo>
                  <a:cubicBezTo>
                    <a:pt x="3402" y="38"/>
                    <a:pt x="2868" y="805"/>
                    <a:pt x="2335" y="1305"/>
                  </a:cubicBezTo>
                  <a:cubicBezTo>
                    <a:pt x="1734" y="1906"/>
                    <a:pt x="1134" y="2473"/>
                    <a:pt x="567" y="3040"/>
                  </a:cubicBezTo>
                  <a:cubicBezTo>
                    <a:pt x="0" y="3606"/>
                    <a:pt x="547" y="4411"/>
                    <a:pt x="1163" y="4411"/>
                  </a:cubicBezTo>
                  <a:cubicBezTo>
                    <a:pt x="1345" y="4411"/>
                    <a:pt x="1534" y="4341"/>
                    <a:pt x="1701" y="4174"/>
                  </a:cubicBezTo>
                  <a:cubicBezTo>
                    <a:pt x="2168" y="3740"/>
                    <a:pt x="2635" y="3273"/>
                    <a:pt x="3102" y="2840"/>
                  </a:cubicBezTo>
                  <a:cubicBezTo>
                    <a:pt x="3302" y="2640"/>
                    <a:pt x="3502" y="2406"/>
                    <a:pt x="3702" y="2206"/>
                  </a:cubicBezTo>
                  <a:cubicBezTo>
                    <a:pt x="3836" y="2106"/>
                    <a:pt x="3969" y="1972"/>
                    <a:pt x="4103" y="1839"/>
                  </a:cubicBezTo>
                  <a:cubicBezTo>
                    <a:pt x="4138" y="1804"/>
                    <a:pt x="4198" y="1760"/>
                    <a:pt x="4246" y="1720"/>
                  </a:cubicBezTo>
                  <a:lnTo>
                    <a:pt x="4246" y="1720"/>
                  </a:lnTo>
                  <a:cubicBezTo>
                    <a:pt x="4496" y="1696"/>
                    <a:pt x="4717" y="1577"/>
                    <a:pt x="4836" y="1339"/>
                  </a:cubicBezTo>
                  <a:cubicBezTo>
                    <a:pt x="5037" y="1005"/>
                    <a:pt x="5003" y="738"/>
                    <a:pt x="4870" y="405"/>
                  </a:cubicBezTo>
                  <a:cubicBezTo>
                    <a:pt x="4748" y="160"/>
                    <a:pt x="4458" y="0"/>
                    <a:pt x="4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2"/>
            <p:cNvSpPr/>
            <p:nvPr/>
          </p:nvSpPr>
          <p:spPr>
            <a:xfrm>
              <a:off x="3712000" y="3928950"/>
              <a:ext cx="87700" cy="81650"/>
            </a:xfrm>
            <a:custGeom>
              <a:avLst/>
              <a:gdLst/>
              <a:ahLst/>
              <a:cxnLst/>
              <a:rect l="l" t="t" r="r" b="b"/>
              <a:pathLst>
                <a:path w="3508" h="3266" extrusionOk="0">
                  <a:moveTo>
                    <a:pt x="2407" y="0"/>
                  </a:moveTo>
                  <a:cubicBezTo>
                    <a:pt x="2168" y="0"/>
                    <a:pt x="1930" y="110"/>
                    <a:pt x="1768" y="373"/>
                  </a:cubicBezTo>
                  <a:cubicBezTo>
                    <a:pt x="1434" y="940"/>
                    <a:pt x="1034" y="1407"/>
                    <a:pt x="534" y="1774"/>
                  </a:cubicBezTo>
                  <a:cubicBezTo>
                    <a:pt x="167" y="2007"/>
                    <a:pt x="0" y="2474"/>
                    <a:pt x="234" y="2875"/>
                  </a:cubicBezTo>
                  <a:cubicBezTo>
                    <a:pt x="369" y="3101"/>
                    <a:pt x="657" y="3265"/>
                    <a:pt x="943" y="3265"/>
                  </a:cubicBezTo>
                  <a:cubicBezTo>
                    <a:pt x="1080" y="3265"/>
                    <a:pt x="1216" y="3228"/>
                    <a:pt x="1334" y="3142"/>
                  </a:cubicBezTo>
                  <a:cubicBezTo>
                    <a:pt x="2068" y="2641"/>
                    <a:pt x="2702" y="1974"/>
                    <a:pt x="3136" y="1207"/>
                  </a:cubicBezTo>
                  <a:cubicBezTo>
                    <a:pt x="3508" y="579"/>
                    <a:pt x="2956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2"/>
            <p:cNvSpPr/>
            <p:nvPr/>
          </p:nvSpPr>
          <p:spPr>
            <a:xfrm>
              <a:off x="3682900" y="3750975"/>
              <a:ext cx="103175" cy="69425"/>
            </a:xfrm>
            <a:custGeom>
              <a:avLst/>
              <a:gdLst/>
              <a:ahLst/>
              <a:cxnLst/>
              <a:rect l="l" t="t" r="r" b="b"/>
              <a:pathLst>
                <a:path w="4127" h="2777" extrusionOk="0">
                  <a:moveTo>
                    <a:pt x="2972" y="1"/>
                  </a:moveTo>
                  <a:cubicBezTo>
                    <a:pt x="2843" y="1"/>
                    <a:pt x="2705" y="37"/>
                    <a:pt x="2565" y="120"/>
                  </a:cubicBezTo>
                  <a:lnTo>
                    <a:pt x="730" y="1288"/>
                  </a:lnTo>
                  <a:cubicBezTo>
                    <a:pt x="0" y="1737"/>
                    <a:pt x="452" y="2777"/>
                    <a:pt x="1130" y="2777"/>
                  </a:cubicBezTo>
                  <a:cubicBezTo>
                    <a:pt x="1258" y="2777"/>
                    <a:pt x="1394" y="2740"/>
                    <a:pt x="1531" y="2655"/>
                  </a:cubicBezTo>
                  <a:lnTo>
                    <a:pt x="3366" y="1521"/>
                  </a:lnTo>
                  <a:cubicBezTo>
                    <a:pt x="4126" y="1070"/>
                    <a:pt x="3673" y="1"/>
                    <a:pt x="2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2"/>
            <p:cNvSpPr/>
            <p:nvPr/>
          </p:nvSpPr>
          <p:spPr>
            <a:xfrm>
              <a:off x="3333425" y="3802325"/>
              <a:ext cx="88375" cy="53050"/>
            </a:xfrm>
            <a:custGeom>
              <a:avLst/>
              <a:gdLst/>
              <a:ahLst/>
              <a:cxnLst/>
              <a:rect l="l" t="t" r="r" b="b"/>
              <a:pathLst>
                <a:path w="3535" h="2122" extrusionOk="0">
                  <a:moveTo>
                    <a:pt x="2734" y="1"/>
                  </a:moveTo>
                  <a:cubicBezTo>
                    <a:pt x="2034" y="34"/>
                    <a:pt x="1367" y="234"/>
                    <a:pt x="733" y="601"/>
                  </a:cubicBezTo>
                  <a:cubicBezTo>
                    <a:pt x="0" y="1052"/>
                    <a:pt x="457" y="2121"/>
                    <a:pt x="1160" y="2121"/>
                  </a:cubicBezTo>
                  <a:cubicBezTo>
                    <a:pt x="1289" y="2121"/>
                    <a:pt x="1427" y="2085"/>
                    <a:pt x="1567" y="2002"/>
                  </a:cubicBezTo>
                  <a:cubicBezTo>
                    <a:pt x="1934" y="1769"/>
                    <a:pt x="2301" y="1635"/>
                    <a:pt x="2734" y="1602"/>
                  </a:cubicBezTo>
                  <a:cubicBezTo>
                    <a:pt x="3168" y="1602"/>
                    <a:pt x="3535" y="1268"/>
                    <a:pt x="3535" y="801"/>
                  </a:cubicBezTo>
                  <a:cubicBezTo>
                    <a:pt x="3535" y="401"/>
                    <a:pt x="3168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2"/>
            <p:cNvSpPr/>
            <p:nvPr/>
          </p:nvSpPr>
          <p:spPr>
            <a:xfrm>
              <a:off x="2984675" y="4081575"/>
              <a:ext cx="152225" cy="71350"/>
            </a:xfrm>
            <a:custGeom>
              <a:avLst/>
              <a:gdLst/>
              <a:ahLst/>
              <a:cxnLst/>
              <a:rect l="l" t="t" r="r" b="b"/>
              <a:pathLst>
                <a:path w="6089" h="2854" extrusionOk="0">
                  <a:moveTo>
                    <a:pt x="5019" y="0"/>
                  </a:moveTo>
                  <a:cubicBezTo>
                    <a:pt x="4942" y="0"/>
                    <a:pt x="4861" y="12"/>
                    <a:pt x="4776" y="39"/>
                  </a:cubicBezTo>
                  <a:cubicBezTo>
                    <a:pt x="3475" y="472"/>
                    <a:pt x="2174" y="873"/>
                    <a:pt x="906" y="1273"/>
                  </a:cubicBezTo>
                  <a:cubicBezTo>
                    <a:pt x="1" y="1545"/>
                    <a:pt x="270" y="2854"/>
                    <a:pt x="1045" y="2854"/>
                  </a:cubicBezTo>
                  <a:cubicBezTo>
                    <a:pt x="1127" y="2854"/>
                    <a:pt x="1214" y="2839"/>
                    <a:pt x="1307" y="2807"/>
                  </a:cubicBezTo>
                  <a:cubicBezTo>
                    <a:pt x="2607" y="2407"/>
                    <a:pt x="3908" y="2007"/>
                    <a:pt x="5176" y="1607"/>
                  </a:cubicBezTo>
                  <a:cubicBezTo>
                    <a:pt x="6088" y="1302"/>
                    <a:pt x="5808" y="0"/>
                    <a:pt x="5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2"/>
            <p:cNvSpPr/>
            <p:nvPr/>
          </p:nvSpPr>
          <p:spPr>
            <a:xfrm>
              <a:off x="3026500" y="4198450"/>
              <a:ext cx="51725" cy="40050"/>
            </a:xfrm>
            <a:custGeom>
              <a:avLst/>
              <a:gdLst/>
              <a:ahLst/>
              <a:cxnLst/>
              <a:rect l="l" t="t" r="r" b="b"/>
              <a:pathLst>
                <a:path w="2069" h="1602" extrusionOk="0">
                  <a:moveTo>
                    <a:pt x="1035" y="0"/>
                  </a:moveTo>
                  <a:cubicBezTo>
                    <a:pt x="0" y="0"/>
                    <a:pt x="0" y="1602"/>
                    <a:pt x="1035" y="1602"/>
                  </a:cubicBezTo>
                  <a:cubicBezTo>
                    <a:pt x="2069" y="1602"/>
                    <a:pt x="2069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2"/>
            <p:cNvSpPr/>
            <p:nvPr/>
          </p:nvSpPr>
          <p:spPr>
            <a:xfrm>
              <a:off x="2966950" y="4198325"/>
              <a:ext cx="113225" cy="57800"/>
            </a:xfrm>
            <a:custGeom>
              <a:avLst/>
              <a:gdLst/>
              <a:ahLst/>
              <a:cxnLst/>
              <a:rect l="l" t="t" r="r" b="b"/>
              <a:pathLst>
                <a:path w="4529" h="2312" extrusionOk="0">
                  <a:moveTo>
                    <a:pt x="3460" y="0"/>
                  </a:moveTo>
                  <a:cubicBezTo>
                    <a:pt x="3383" y="0"/>
                    <a:pt x="3302" y="12"/>
                    <a:pt x="3216" y="39"/>
                  </a:cubicBezTo>
                  <a:cubicBezTo>
                    <a:pt x="2449" y="272"/>
                    <a:pt x="1682" y="506"/>
                    <a:pt x="915" y="706"/>
                  </a:cubicBezTo>
                  <a:cubicBezTo>
                    <a:pt x="1" y="980"/>
                    <a:pt x="283" y="2312"/>
                    <a:pt x="1102" y="2312"/>
                  </a:cubicBezTo>
                  <a:cubicBezTo>
                    <a:pt x="1179" y="2312"/>
                    <a:pt x="1262" y="2300"/>
                    <a:pt x="1348" y="2274"/>
                  </a:cubicBezTo>
                  <a:cubicBezTo>
                    <a:pt x="2116" y="2040"/>
                    <a:pt x="2883" y="1807"/>
                    <a:pt x="3617" y="1573"/>
                  </a:cubicBezTo>
                  <a:cubicBezTo>
                    <a:pt x="4529" y="1300"/>
                    <a:pt x="4249" y="0"/>
                    <a:pt x="3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2"/>
            <p:cNvSpPr/>
            <p:nvPr/>
          </p:nvSpPr>
          <p:spPr>
            <a:xfrm>
              <a:off x="2794325" y="4506400"/>
              <a:ext cx="85425" cy="92850"/>
            </a:xfrm>
            <a:custGeom>
              <a:avLst/>
              <a:gdLst/>
              <a:ahLst/>
              <a:cxnLst/>
              <a:rect l="l" t="t" r="r" b="b"/>
              <a:pathLst>
                <a:path w="3417" h="3714" extrusionOk="0">
                  <a:moveTo>
                    <a:pt x="2473" y="1"/>
                  </a:moveTo>
                  <a:cubicBezTo>
                    <a:pt x="2337" y="1"/>
                    <a:pt x="2201" y="38"/>
                    <a:pt x="2082" y="125"/>
                  </a:cubicBezTo>
                  <a:cubicBezTo>
                    <a:pt x="1182" y="758"/>
                    <a:pt x="515" y="1659"/>
                    <a:pt x="181" y="2727"/>
                  </a:cubicBezTo>
                  <a:cubicBezTo>
                    <a:pt x="0" y="3329"/>
                    <a:pt x="484" y="3714"/>
                    <a:pt x="971" y="3714"/>
                  </a:cubicBezTo>
                  <a:cubicBezTo>
                    <a:pt x="1293" y="3714"/>
                    <a:pt x="1616" y="3545"/>
                    <a:pt x="1749" y="3160"/>
                  </a:cubicBezTo>
                  <a:cubicBezTo>
                    <a:pt x="1949" y="2493"/>
                    <a:pt x="2349" y="1893"/>
                    <a:pt x="2883" y="1492"/>
                  </a:cubicBezTo>
                  <a:cubicBezTo>
                    <a:pt x="3250" y="1259"/>
                    <a:pt x="3417" y="792"/>
                    <a:pt x="3183" y="392"/>
                  </a:cubicBezTo>
                  <a:cubicBezTo>
                    <a:pt x="3048" y="166"/>
                    <a:pt x="2759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2"/>
            <p:cNvSpPr/>
            <p:nvPr/>
          </p:nvSpPr>
          <p:spPr>
            <a:xfrm>
              <a:off x="2897250" y="4605650"/>
              <a:ext cx="76725" cy="90675"/>
            </a:xfrm>
            <a:custGeom>
              <a:avLst/>
              <a:gdLst/>
              <a:ahLst/>
              <a:cxnLst/>
              <a:rect l="l" t="t" r="r" b="b"/>
              <a:pathLst>
                <a:path w="3069" h="3627" extrusionOk="0">
                  <a:moveTo>
                    <a:pt x="2110" y="0"/>
                  </a:moveTo>
                  <a:cubicBezTo>
                    <a:pt x="1839" y="0"/>
                    <a:pt x="1582" y="165"/>
                    <a:pt x="1401" y="391"/>
                  </a:cubicBezTo>
                  <a:cubicBezTo>
                    <a:pt x="934" y="1025"/>
                    <a:pt x="534" y="1692"/>
                    <a:pt x="167" y="2426"/>
                  </a:cubicBezTo>
                  <a:cubicBezTo>
                    <a:pt x="0" y="2826"/>
                    <a:pt x="67" y="3293"/>
                    <a:pt x="467" y="3527"/>
                  </a:cubicBezTo>
                  <a:cubicBezTo>
                    <a:pt x="589" y="3593"/>
                    <a:pt x="730" y="3627"/>
                    <a:pt x="871" y="3627"/>
                  </a:cubicBezTo>
                  <a:cubicBezTo>
                    <a:pt x="1153" y="3627"/>
                    <a:pt x="1434" y="3493"/>
                    <a:pt x="1568" y="3226"/>
                  </a:cubicBezTo>
                  <a:cubicBezTo>
                    <a:pt x="1901" y="2526"/>
                    <a:pt x="2302" y="1859"/>
                    <a:pt x="2802" y="1225"/>
                  </a:cubicBezTo>
                  <a:cubicBezTo>
                    <a:pt x="3069" y="858"/>
                    <a:pt x="2835" y="324"/>
                    <a:pt x="2502" y="124"/>
                  </a:cubicBezTo>
                  <a:cubicBezTo>
                    <a:pt x="2373" y="38"/>
                    <a:pt x="2240" y="0"/>
                    <a:pt x="2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2"/>
            <p:cNvSpPr/>
            <p:nvPr/>
          </p:nvSpPr>
          <p:spPr>
            <a:xfrm>
              <a:off x="3098875" y="4473550"/>
              <a:ext cx="96925" cy="80275"/>
            </a:xfrm>
            <a:custGeom>
              <a:avLst/>
              <a:gdLst/>
              <a:ahLst/>
              <a:cxnLst/>
              <a:rect l="l" t="t" r="r" b="b"/>
              <a:pathLst>
                <a:path w="3877" h="3211" extrusionOk="0">
                  <a:moveTo>
                    <a:pt x="2713" y="0"/>
                  </a:moveTo>
                  <a:cubicBezTo>
                    <a:pt x="2531" y="0"/>
                    <a:pt x="2343" y="70"/>
                    <a:pt x="2176" y="238"/>
                  </a:cubicBezTo>
                  <a:cubicBezTo>
                    <a:pt x="1642" y="771"/>
                    <a:pt x="1075" y="1305"/>
                    <a:pt x="541" y="1839"/>
                  </a:cubicBezTo>
                  <a:cubicBezTo>
                    <a:pt x="0" y="2405"/>
                    <a:pt x="553" y="3211"/>
                    <a:pt x="1156" y="3211"/>
                  </a:cubicBezTo>
                  <a:cubicBezTo>
                    <a:pt x="1333" y="3211"/>
                    <a:pt x="1516" y="3140"/>
                    <a:pt x="1675" y="2973"/>
                  </a:cubicBezTo>
                  <a:cubicBezTo>
                    <a:pt x="2209" y="2439"/>
                    <a:pt x="2776" y="1906"/>
                    <a:pt x="3310" y="1372"/>
                  </a:cubicBezTo>
                  <a:cubicBezTo>
                    <a:pt x="3876" y="805"/>
                    <a:pt x="3330" y="0"/>
                    <a:pt x="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613;p56"/>
          <p:cNvGrpSpPr/>
          <p:nvPr/>
        </p:nvGrpSpPr>
        <p:grpSpPr>
          <a:xfrm>
            <a:off x="2575892" y="1043544"/>
            <a:ext cx="3992166" cy="3605379"/>
            <a:chOff x="106100" y="1033500"/>
            <a:chExt cx="4665201" cy="4299939"/>
          </a:xfrm>
        </p:grpSpPr>
        <p:sp>
          <p:nvSpPr>
            <p:cNvPr id="60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9"/>
          <p:cNvSpPr txBox="1">
            <a:spLocks noGrp="1"/>
          </p:cNvSpPr>
          <p:nvPr>
            <p:ph type="title"/>
          </p:nvPr>
        </p:nvSpPr>
        <p:spPr>
          <a:xfrm>
            <a:off x="1484878" y="208625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 </a:t>
            </a:r>
            <a:endParaRPr dirty="0"/>
          </a:p>
        </p:txBody>
      </p:sp>
      <p:sp>
        <p:nvSpPr>
          <p:cNvPr id="1122" name="Google Shape;1122;p39"/>
          <p:cNvSpPr txBox="1">
            <a:spLocks noGrp="1"/>
          </p:cNvSpPr>
          <p:nvPr>
            <p:ph type="subTitle" idx="1"/>
          </p:nvPr>
        </p:nvSpPr>
        <p:spPr>
          <a:xfrm>
            <a:off x="720000" y="1232400"/>
            <a:ext cx="77040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175916" y="1335201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816" y="994223"/>
            <a:ext cx="1397739" cy="1718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993346"/>
            <a:ext cx="1073825" cy="17164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0316" y="969661"/>
            <a:ext cx="1070463" cy="165683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1"/>
    </mc:Choice>
    <mc:Fallback xmlns="">
      <p:transition spd="slow" advTm="33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0"/>
          <p:cNvSpPr txBox="1">
            <a:spLocks noGrp="1"/>
          </p:cNvSpPr>
          <p:nvPr>
            <p:ph type="title" idx="21"/>
          </p:nvPr>
        </p:nvSpPr>
        <p:spPr>
          <a:xfrm>
            <a:off x="305792" y="125819"/>
            <a:ext cx="7988066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 </a:t>
            </a:r>
            <a:endParaRPr dirty="0"/>
          </a:p>
        </p:txBody>
      </p:sp>
      <p:pic>
        <p:nvPicPr>
          <p:cNvPr id="39" name="Imagen 38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29" y="725429"/>
            <a:ext cx="3857756" cy="207354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65" y="884367"/>
            <a:ext cx="3186230" cy="1736495"/>
          </a:xfrm>
          <a:prstGeom prst="rect">
            <a:avLst/>
          </a:prstGeom>
        </p:spPr>
      </p:pic>
      <p:pic>
        <p:nvPicPr>
          <p:cNvPr id="41" name="Imagen 40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222" y="2988835"/>
            <a:ext cx="3108492" cy="174075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587" y="2988835"/>
            <a:ext cx="3199350" cy="1759642"/>
          </a:xfrm>
          <a:prstGeom prst="rect">
            <a:avLst/>
          </a:prstGeom>
        </p:spPr>
      </p:pic>
      <p:sp>
        <p:nvSpPr>
          <p:cNvPr id="43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90277" y="838222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4"/>
    </mc:Choice>
    <mc:Fallback xmlns="">
      <p:transition spd="slow" advTm="3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1"/>
          <p:cNvSpPr txBox="1">
            <a:spLocks noGrp="1"/>
          </p:cNvSpPr>
          <p:nvPr>
            <p:ph type="title"/>
          </p:nvPr>
        </p:nvSpPr>
        <p:spPr>
          <a:xfrm>
            <a:off x="1360966" y="733647"/>
            <a:ext cx="6251945" cy="3242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Let’s go to the playground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"/>
    </mc:Choice>
    <mc:Fallback xmlns="">
      <p:transition spd="slow" advTm="5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26" y="736434"/>
            <a:ext cx="7183247" cy="40444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790" y="3761665"/>
            <a:ext cx="7016400" cy="721500"/>
          </a:xfrm>
        </p:spPr>
        <p:txBody>
          <a:bodyPr/>
          <a:lstStyle/>
          <a:p>
            <a:r>
              <a:rPr lang="es-ES" dirty="0" err="1"/>
              <a:t>Playground</a:t>
            </a:r>
            <a:endParaRPr lang="es-CL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1"/>
    </mc:Choice>
    <mc:Fallback xmlns="">
      <p:transition spd="slow" advTm="1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3"/>
          <p:cNvSpPr txBox="1">
            <a:spLocks noGrp="1"/>
          </p:cNvSpPr>
          <p:nvPr>
            <p:ph type="title"/>
          </p:nvPr>
        </p:nvSpPr>
        <p:spPr>
          <a:xfrm>
            <a:off x="6127158" y="3327404"/>
            <a:ext cx="44173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Slide</a:t>
            </a:r>
            <a:r>
              <a:rPr lang="es-ES" dirty="0"/>
              <a:t> </a:t>
            </a:r>
            <a:endParaRPr dirty="0"/>
          </a:p>
        </p:txBody>
      </p:sp>
      <p:pic>
        <p:nvPicPr>
          <p:cNvPr id="1026" name="Picture 2" descr="Buy Chad Valley 9ft Kids Wavy Garden Slide - Blue | Slides | Arg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171260"/>
            <a:ext cx="5799298" cy="34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4"/>
    </mc:Choice>
    <mc:Fallback xmlns="">
      <p:transition spd="slow" advTm="13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4"/>
          <p:cNvSpPr/>
          <p:nvPr/>
        </p:nvSpPr>
        <p:spPr>
          <a:xfrm flipH="1">
            <a:off x="-1476709" y="88"/>
            <a:ext cx="11042760" cy="5143325"/>
          </a:xfrm>
          <a:custGeom>
            <a:avLst/>
            <a:gdLst/>
            <a:ahLst/>
            <a:cxnLst/>
            <a:rect l="l" t="t" r="r" b="b"/>
            <a:pathLst>
              <a:path w="316004" h="162020" extrusionOk="0">
                <a:moveTo>
                  <a:pt x="213004" y="17997"/>
                </a:moveTo>
                <a:cubicBezTo>
                  <a:pt x="217516" y="17997"/>
                  <a:pt x="222097" y="18550"/>
                  <a:pt x="226493" y="19336"/>
                </a:cubicBezTo>
                <a:cubicBezTo>
                  <a:pt x="316003" y="35316"/>
                  <a:pt x="264034" y="145303"/>
                  <a:pt x="197940" y="145303"/>
                </a:cubicBezTo>
                <a:cubicBezTo>
                  <a:pt x="193763" y="145303"/>
                  <a:pt x="189530" y="144864"/>
                  <a:pt x="185273" y="143934"/>
                </a:cubicBezTo>
                <a:cubicBezTo>
                  <a:pt x="169676" y="140529"/>
                  <a:pt x="154234" y="129445"/>
                  <a:pt x="151674" y="113502"/>
                </a:cubicBezTo>
                <a:cubicBezTo>
                  <a:pt x="150185" y="104263"/>
                  <a:pt x="153198" y="94940"/>
                  <a:pt x="156579" y="86249"/>
                </a:cubicBezTo>
                <a:cubicBezTo>
                  <a:pt x="163175" y="69306"/>
                  <a:pt x="171379" y="53018"/>
                  <a:pt x="181023" y="37659"/>
                </a:cubicBezTo>
                <a:cubicBezTo>
                  <a:pt x="184333" y="32373"/>
                  <a:pt x="187940" y="27087"/>
                  <a:pt x="193000" y="23503"/>
                </a:cubicBezTo>
                <a:cubicBezTo>
                  <a:pt x="198807" y="19400"/>
                  <a:pt x="205818" y="17997"/>
                  <a:pt x="213004" y="17997"/>
                </a:cubicBezTo>
                <a:close/>
                <a:moveTo>
                  <a:pt x="0" y="0"/>
                </a:moveTo>
                <a:lnTo>
                  <a:pt x="0" y="162020"/>
                </a:lnTo>
                <a:lnTo>
                  <a:pt x="285750" y="162020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44"/>
          <p:cNvGrpSpPr/>
          <p:nvPr/>
        </p:nvGrpSpPr>
        <p:grpSpPr>
          <a:xfrm>
            <a:off x="-153252" y="-2021350"/>
            <a:ext cx="9494372" cy="8056665"/>
            <a:chOff x="-153252" y="-2021350"/>
            <a:chExt cx="9494372" cy="8056665"/>
          </a:xfrm>
        </p:grpSpPr>
        <p:sp>
          <p:nvSpPr>
            <p:cNvPr id="1192" name="Google Shape;1192;p44"/>
            <p:cNvSpPr/>
            <p:nvPr/>
          </p:nvSpPr>
          <p:spPr>
            <a:xfrm rot="2359964">
              <a:off x="4558822" y="83408"/>
              <a:ext cx="3733841" cy="4642682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-59750" y="-2021350"/>
              <a:ext cx="2601888" cy="3335084"/>
            </a:xfrm>
            <a:custGeom>
              <a:avLst/>
              <a:gdLst/>
              <a:ahLst/>
              <a:cxnLst/>
              <a:rect l="l" t="t" r="r" b="b"/>
              <a:pathLst>
                <a:path w="17747" h="22748" extrusionOk="0">
                  <a:moveTo>
                    <a:pt x="6945" y="2332"/>
                  </a:moveTo>
                  <a:cubicBezTo>
                    <a:pt x="7213" y="2332"/>
                    <a:pt x="7498" y="2366"/>
                    <a:pt x="7806" y="2433"/>
                  </a:cubicBezTo>
                  <a:cubicBezTo>
                    <a:pt x="9307" y="2800"/>
                    <a:pt x="10808" y="6703"/>
                    <a:pt x="11809" y="9305"/>
                  </a:cubicBezTo>
                  <a:cubicBezTo>
                    <a:pt x="12409" y="10906"/>
                    <a:pt x="12976" y="12374"/>
                    <a:pt x="13577" y="13341"/>
                  </a:cubicBezTo>
                  <a:cubicBezTo>
                    <a:pt x="14244" y="14442"/>
                    <a:pt x="15245" y="16477"/>
                    <a:pt x="14577" y="18145"/>
                  </a:cubicBezTo>
                  <a:cubicBezTo>
                    <a:pt x="14077" y="19279"/>
                    <a:pt x="12809" y="20146"/>
                    <a:pt x="11275" y="20346"/>
                  </a:cubicBezTo>
                  <a:cubicBezTo>
                    <a:pt x="10951" y="20394"/>
                    <a:pt x="10624" y="20415"/>
                    <a:pt x="10296" y="20415"/>
                  </a:cubicBezTo>
                  <a:cubicBezTo>
                    <a:pt x="9006" y="20415"/>
                    <a:pt x="7709" y="20085"/>
                    <a:pt x="6538" y="19712"/>
                  </a:cubicBezTo>
                  <a:cubicBezTo>
                    <a:pt x="5671" y="19446"/>
                    <a:pt x="4670" y="19112"/>
                    <a:pt x="3970" y="18478"/>
                  </a:cubicBezTo>
                  <a:cubicBezTo>
                    <a:pt x="2669" y="17277"/>
                    <a:pt x="2502" y="15109"/>
                    <a:pt x="2469" y="13008"/>
                  </a:cubicBezTo>
                  <a:cubicBezTo>
                    <a:pt x="2369" y="9939"/>
                    <a:pt x="3036" y="4735"/>
                    <a:pt x="5204" y="2967"/>
                  </a:cubicBezTo>
                  <a:cubicBezTo>
                    <a:pt x="5726" y="2540"/>
                    <a:pt x="6283" y="2332"/>
                    <a:pt x="6945" y="2332"/>
                  </a:cubicBezTo>
                  <a:close/>
                  <a:moveTo>
                    <a:pt x="6919" y="1"/>
                  </a:moveTo>
                  <a:cubicBezTo>
                    <a:pt x="5734" y="1"/>
                    <a:pt x="4656" y="382"/>
                    <a:pt x="3736" y="1133"/>
                  </a:cubicBezTo>
                  <a:cubicBezTo>
                    <a:pt x="0" y="4201"/>
                    <a:pt x="100" y="12140"/>
                    <a:pt x="134" y="13041"/>
                  </a:cubicBezTo>
                  <a:cubicBezTo>
                    <a:pt x="200" y="15576"/>
                    <a:pt x="434" y="18378"/>
                    <a:pt x="2402" y="20213"/>
                  </a:cubicBezTo>
                  <a:cubicBezTo>
                    <a:pt x="3403" y="21114"/>
                    <a:pt x="4637" y="21581"/>
                    <a:pt x="5871" y="21947"/>
                  </a:cubicBezTo>
                  <a:cubicBezTo>
                    <a:pt x="7205" y="22348"/>
                    <a:pt x="8740" y="22748"/>
                    <a:pt x="10341" y="22748"/>
                  </a:cubicBezTo>
                  <a:cubicBezTo>
                    <a:pt x="10741" y="22748"/>
                    <a:pt x="11175" y="22715"/>
                    <a:pt x="11609" y="22681"/>
                  </a:cubicBezTo>
                  <a:cubicBezTo>
                    <a:pt x="13977" y="22314"/>
                    <a:pt x="15912" y="20947"/>
                    <a:pt x="16712" y="19045"/>
                  </a:cubicBezTo>
                  <a:cubicBezTo>
                    <a:pt x="17746" y="16544"/>
                    <a:pt x="16679" y="13908"/>
                    <a:pt x="15578" y="12140"/>
                  </a:cubicBezTo>
                  <a:cubicBezTo>
                    <a:pt x="15078" y="11340"/>
                    <a:pt x="14544" y="9939"/>
                    <a:pt x="13977" y="8471"/>
                  </a:cubicBezTo>
                  <a:cubicBezTo>
                    <a:pt x="12509" y="4702"/>
                    <a:pt x="11008" y="799"/>
                    <a:pt x="8306" y="165"/>
                  </a:cubicBezTo>
                  <a:cubicBezTo>
                    <a:pt x="7830" y="55"/>
                    <a:pt x="7367" y="1"/>
                    <a:pt x="6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-153250" y="3484900"/>
              <a:ext cx="1571180" cy="1118633"/>
            </a:xfrm>
            <a:custGeom>
              <a:avLst/>
              <a:gdLst/>
              <a:ahLst/>
              <a:cxnLst/>
              <a:rect l="l" t="t" r="r" b="b"/>
              <a:pathLst>
                <a:path w="32501" h="30377" extrusionOk="0">
                  <a:moveTo>
                    <a:pt x="12442" y="1"/>
                  </a:moveTo>
                  <a:cubicBezTo>
                    <a:pt x="8331" y="1"/>
                    <a:pt x="4365" y="2462"/>
                    <a:pt x="1802" y="8647"/>
                  </a:cubicBezTo>
                  <a:cubicBezTo>
                    <a:pt x="767" y="11116"/>
                    <a:pt x="0" y="13951"/>
                    <a:pt x="1034" y="16420"/>
                  </a:cubicBezTo>
                  <a:cubicBezTo>
                    <a:pt x="1568" y="17754"/>
                    <a:pt x="2569" y="18855"/>
                    <a:pt x="3569" y="19855"/>
                  </a:cubicBezTo>
                  <a:cubicBezTo>
                    <a:pt x="6538" y="22824"/>
                    <a:pt x="9741" y="25526"/>
                    <a:pt x="13210" y="27861"/>
                  </a:cubicBezTo>
                  <a:cubicBezTo>
                    <a:pt x="14978" y="29095"/>
                    <a:pt x="16879" y="30229"/>
                    <a:pt x="19014" y="30363"/>
                  </a:cubicBezTo>
                  <a:cubicBezTo>
                    <a:pt x="19154" y="30372"/>
                    <a:pt x="19293" y="30376"/>
                    <a:pt x="19432" y="30376"/>
                  </a:cubicBezTo>
                  <a:cubicBezTo>
                    <a:pt x="22959" y="30376"/>
                    <a:pt x="26011" y="27567"/>
                    <a:pt x="27520" y="24325"/>
                  </a:cubicBezTo>
                  <a:cubicBezTo>
                    <a:pt x="32500" y="13523"/>
                    <a:pt x="22075" y="1"/>
                    <a:pt x="12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 rot="5265049">
              <a:off x="-164172" y="4022829"/>
              <a:ext cx="883060" cy="82720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6" name="Google Shape;1196;p44"/>
            <p:cNvGrpSpPr/>
            <p:nvPr/>
          </p:nvGrpSpPr>
          <p:grpSpPr>
            <a:xfrm rot="1966311">
              <a:off x="6965033" y="-581426"/>
              <a:ext cx="1816316" cy="1688608"/>
              <a:chOff x="2794325" y="3750975"/>
              <a:chExt cx="1016925" cy="945350"/>
            </a:xfrm>
          </p:grpSpPr>
          <p:sp>
            <p:nvSpPr>
              <p:cNvPr id="1197" name="Google Shape;1197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9" name="Google Shape;1219;p44"/>
            <p:cNvGrpSpPr/>
            <p:nvPr/>
          </p:nvGrpSpPr>
          <p:grpSpPr>
            <a:xfrm rot="-1558353" flipH="1">
              <a:off x="3966085" y="4034272"/>
              <a:ext cx="1816317" cy="1688604"/>
              <a:chOff x="2794325" y="3750975"/>
              <a:chExt cx="1016925" cy="945350"/>
            </a:xfrm>
          </p:grpSpPr>
          <p:sp>
            <p:nvSpPr>
              <p:cNvPr id="1220" name="Google Shape;1220;p44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4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4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4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4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4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4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4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4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4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4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4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4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4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4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4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4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4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4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4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4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4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44"/>
          <p:cNvSpPr txBox="1">
            <a:spLocks noGrp="1"/>
          </p:cNvSpPr>
          <p:nvPr>
            <p:ph type="title"/>
          </p:nvPr>
        </p:nvSpPr>
        <p:spPr>
          <a:xfrm>
            <a:off x="4651378" y="3031798"/>
            <a:ext cx="38520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Monkey bars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04" y="1138839"/>
            <a:ext cx="4019123" cy="305328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1"/>
    </mc:Choice>
    <mc:Fallback xmlns="">
      <p:transition spd="slow" advTm="1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Google Shape;1249;p45"/>
          <p:cNvGrpSpPr/>
          <p:nvPr/>
        </p:nvGrpSpPr>
        <p:grpSpPr>
          <a:xfrm>
            <a:off x="-984636" y="-2608453"/>
            <a:ext cx="10577036" cy="8407567"/>
            <a:chOff x="-984636" y="-2608453"/>
            <a:chExt cx="10577036" cy="8407567"/>
          </a:xfrm>
        </p:grpSpPr>
        <p:sp>
          <p:nvSpPr>
            <p:cNvPr id="1250" name="Google Shape;1250;p45"/>
            <p:cNvSpPr/>
            <p:nvPr/>
          </p:nvSpPr>
          <p:spPr>
            <a:xfrm flipH="1">
              <a:off x="-984636" y="-150"/>
              <a:ext cx="10577036" cy="5143357"/>
            </a:xfrm>
            <a:custGeom>
              <a:avLst/>
              <a:gdLst/>
              <a:ahLst/>
              <a:cxnLst/>
              <a:rect l="l" t="t" r="r" b="b"/>
              <a:pathLst>
                <a:path w="285750" h="162021" extrusionOk="0">
                  <a:moveTo>
                    <a:pt x="0" y="0"/>
                  </a:moveTo>
                  <a:lnTo>
                    <a:pt x="0" y="73545"/>
                  </a:lnTo>
                  <a:cubicBezTo>
                    <a:pt x="1500" y="70866"/>
                    <a:pt x="3108" y="68247"/>
                    <a:pt x="4965" y="65806"/>
                  </a:cubicBezTo>
                  <a:cubicBezTo>
                    <a:pt x="17050" y="49971"/>
                    <a:pt x="38171" y="43851"/>
                    <a:pt x="58055" y="42684"/>
                  </a:cubicBezTo>
                  <a:cubicBezTo>
                    <a:pt x="60134" y="42561"/>
                    <a:pt x="62239" y="42497"/>
                    <a:pt x="64357" y="42497"/>
                  </a:cubicBezTo>
                  <a:cubicBezTo>
                    <a:pt x="83218" y="42497"/>
                    <a:pt x="103041" y="47631"/>
                    <a:pt x="113788" y="62746"/>
                  </a:cubicBezTo>
                  <a:cubicBezTo>
                    <a:pt x="121408" y="73473"/>
                    <a:pt x="123015" y="87844"/>
                    <a:pt x="119360" y="100477"/>
                  </a:cubicBezTo>
                  <a:cubicBezTo>
                    <a:pt x="115705" y="113109"/>
                    <a:pt x="107168" y="124003"/>
                    <a:pt x="96631" y="131873"/>
                  </a:cubicBezTo>
                  <a:cubicBezTo>
                    <a:pt x="87094" y="138993"/>
                    <a:pt x="74759" y="145470"/>
                    <a:pt x="73045" y="157246"/>
                  </a:cubicBezTo>
                  <a:cubicBezTo>
                    <a:pt x="72795" y="158936"/>
                    <a:pt x="72652" y="160532"/>
                    <a:pt x="72581" y="162020"/>
                  </a:cubicBezTo>
                  <a:lnTo>
                    <a:pt x="285750" y="16202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 rot="-2360004" flipH="1">
              <a:off x="655497" y="72243"/>
              <a:ext cx="3620872" cy="4559305"/>
            </a:xfrm>
            <a:custGeom>
              <a:avLst/>
              <a:gdLst/>
              <a:ahLst/>
              <a:cxnLst/>
              <a:rect l="l" t="t" r="r" b="b"/>
              <a:pathLst>
                <a:path w="31356" h="41910" extrusionOk="0">
                  <a:moveTo>
                    <a:pt x="19957" y="0"/>
                  </a:moveTo>
                  <a:cubicBezTo>
                    <a:pt x="17194" y="0"/>
                    <a:pt x="14365" y="855"/>
                    <a:pt x="11942" y="2251"/>
                  </a:cubicBezTo>
                  <a:cubicBezTo>
                    <a:pt x="8906" y="3986"/>
                    <a:pt x="3603" y="7888"/>
                    <a:pt x="2135" y="11191"/>
                  </a:cubicBezTo>
                  <a:cubicBezTo>
                    <a:pt x="0" y="15994"/>
                    <a:pt x="2802" y="15093"/>
                    <a:pt x="5037" y="19163"/>
                  </a:cubicBezTo>
                  <a:cubicBezTo>
                    <a:pt x="6338" y="21498"/>
                    <a:pt x="5037" y="24333"/>
                    <a:pt x="4303" y="26869"/>
                  </a:cubicBezTo>
                  <a:cubicBezTo>
                    <a:pt x="3503" y="29704"/>
                    <a:pt x="3436" y="32806"/>
                    <a:pt x="4503" y="35541"/>
                  </a:cubicBezTo>
                  <a:cubicBezTo>
                    <a:pt x="5571" y="38277"/>
                    <a:pt x="7806" y="40612"/>
                    <a:pt x="10641" y="41512"/>
                  </a:cubicBezTo>
                  <a:cubicBezTo>
                    <a:pt x="11520" y="41785"/>
                    <a:pt x="12412" y="41909"/>
                    <a:pt x="13304" y="41909"/>
                  </a:cubicBezTo>
                  <a:cubicBezTo>
                    <a:pt x="16884" y="41909"/>
                    <a:pt x="20473" y="39913"/>
                    <a:pt x="23250" y="37510"/>
                  </a:cubicBezTo>
                  <a:cubicBezTo>
                    <a:pt x="26652" y="34607"/>
                    <a:pt x="29555" y="30638"/>
                    <a:pt x="29555" y="26168"/>
                  </a:cubicBezTo>
                  <a:cubicBezTo>
                    <a:pt x="29555" y="23700"/>
                    <a:pt x="28654" y="21231"/>
                    <a:pt x="28854" y="18763"/>
                  </a:cubicBezTo>
                  <a:cubicBezTo>
                    <a:pt x="29054" y="16495"/>
                    <a:pt x="30222" y="14393"/>
                    <a:pt x="30622" y="12158"/>
                  </a:cubicBezTo>
                  <a:cubicBezTo>
                    <a:pt x="31356" y="8055"/>
                    <a:pt x="29254" y="3552"/>
                    <a:pt x="25652" y="1450"/>
                  </a:cubicBezTo>
                  <a:cubicBezTo>
                    <a:pt x="23905" y="444"/>
                    <a:pt x="21948" y="0"/>
                    <a:pt x="19957" y="0"/>
                  </a:cubicBezTo>
                  <a:close/>
                </a:path>
              </a:pathLst>
            </a:custGeom>
            <a:solidFill>
              <a:srgbClr val="E7395F">
                <a:alpha val="6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2" name="Google Shape;1252;p45"/>
            <p:cNvGrpSpPr/>
            <p:nvPr/>
          </p:nvGrpSpPr>
          <p:grpSpPr>
            <a:xfrm rot="-1966311" flipH="1">
              <a:off x="420800" y="-581426"/>
              <a:ext cx="1816316" cy="1688608"/>
              <a:chOff x="2794325" y="3750975"/>
              <a:chExt cx="1016925" cy="945350"/>
            </a:xfrm>
          </p:grpSpPr>
          <p:sp>
            <p:nvSpPr>
              <p:cNvPr id="1253" name="Google Shape;1253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45"/>
            <p:cNvSpPr/>
            <p:nvPr/>
          </p:nvSpPr>
          <p:spPr>
            <a:xfrm rot="-2700000">
              <a:off x="4496024" y="-1994307"/>
              <a:ext cx="3111419" cy="3317974"/>
            </a:xfrm>
            <a:custGeom>
              <a:avLst/>
              <a:gdLst/>
              <a:ahLst/>
              <a:cxnLst/>
              <a:rect l="l" t="t" r="r" b="b"/>
              <a:pathLst>
                <a:path w="25219" h="30952" extrusionOk="0">
                  <a:moveTo>
                    <a:pt x="6853" y="2073"/>
                  </a:moveTo>
                  <a:cubicBezTo>
                    <a:pt x="12279" y="2073"/>
                    <a:pt x="18704" y="8204"/>
                    <a:pt x="19348" y="12905"/>
                  </a:cubicBezTo>
                  <a:cubicBezTo>
                    <a:pt x="19348" y="13105"/>
                    <a:pt x="19381" y="13338"/>
                    <a:pt x="19415" y="13539"/>
                  </a:cubicBezTo>
                  <a:cubicBezTo>
                    <a:pt x="19515" y="14406"/>
                    <a:pt x="19615" y="15307"/>
                    <a:pt x="19982" y="16174"/>
                  </a:cubicBezTo>
                  <a:cubicBezTo>
                    <a:pt x="20315" y="16908"/>
                    <a:pt x="20782" y="17508"/>
                    <a:pt x="21249" y="18075"/>
                  </a:cubicBezTo>
                  <a:cubicBezTo>
                    <a:pt x="21550" y="18475"/>
                    <a:pt x="21850" y="18842"/>
                    <a:pt x="22050" y="19209"/>
                  </a:cubicBezTo>
                  <a:cubicBezTo>
                    <a:pt x="22951" y="20810"/>
                    <a:pt x="22784" y="22879"/>
                    <a:pt x="22484" y="25180"/>
                  </a:cubicBezTo>
                  <a:cubicBezTo>
                    <a:pt x="22350" y="26014"/>
                    <a:pt x="22250" y="26882"/>
                    <a:pt x="21850" y="27515"/>
                  </a:cubicBezTo>
                  <a:cubicBezTo>
                    <a:pt x="21316" y="28349"/>
                    <a:pt x="20182" y="28883"/>
                    <a:pt x="18948" y="28883"/>
                  </a:cubicBezTo>
                  <a:cubicBezTo>
                    <a:pt x="17880" y="28850"/>
                    <a:pt x="16680" y="28516"/>
                    <a:pt x="15245" y="27715"/>
                  </a:cubicBezTo>
                  <a:cubicBezTo>
                    <a:pt x="12743" y="26415"/>
                    <a:pt x="10508" y="24546"/>
                    <a:pt x="8774" y="22312"/>
                  </a:cubicBezTo>
                  <a:cubicBezTo>
                    <a:pt x="6672" y="19676"/>
                    <a:pt x="5238" y="16507"/>
                    <a:pt x="3870" y="13472"/>
                  </a:cubicBezTo>
                  <a:cubicBezTo>
                    <a:pt x="3137" y="11804"/>
                    <a:pt x="2369" y="10103"/>
                    <a:pt x="2303" y="8368"/>
                  </a:cubicBezTo>
                  <a:cubicBezTo>
                    <a:pt x="2169" y="3465"/>
                    <a:pt x="4371" y="2264"/>
                    <a:pt x="6272" y="2097"/>
                  </a:cubicBezTo>
                  <a:cubicBezTo>
                    <a:pt x="6464" y="2081"/>
                    <a:pt x="6658" y="2073"/>
                    <a:pt x="6853" y="2073"/>
                  </a:cubicBezTo>
                  <a:close/>
                  <a:moveTo>
                    <a:pt x="6774" y="0"/>
                  </a:moveTo>
                  <a:cubicBezTo>
                    <a:pt x="6547" y="0"/>
                    <a:pt x="6324" y="10"/>
                    <a:pt x="6105" y="29"/>
                  </a:cubicBezTo>
                  <a:cubicBezTo>
                    <a:pt x="4271" y="162"/>
                    <a:pt x="1" y="1297"/>
                    <a:pt x="234" y="8402"/>
                  </a:cubicBezTo>
                  <a:cubicBezTo>
                    <a:pt x="301" y="10570"/>
                    <a:pt x="1202" y="12571"/>
                    <a:pt x="1969" y="14306"/>
                  </a:cubicBezTo>
                  <a:cubicBezTo>
                    <a:pt x="3403" y="17508"/>
                    <a:pt x="4904" y="20777"/>
                    <a:pt x="7139" y="23612"/>
                  </a:cubicBezTo>
                  <a:cubicBezTo>
                    <a:pt x="9074" y="26048"/>
                    <a:pt x="11543" y="28116"/>
                    <a:pt x="14278" y="29583"/>
                  </a:cubicBezTo>
                  <a:cubicBezTo>
                    <a:pt x="15379" y="30151"/>
                    <a:pt x="17046" y="30951"/>
                    <a:pt x="18914" y="30951"/>
                  </a:cubicBezTo>
                  <a:lnTo>
                    <a:pt x="18981" y="30951"/>
                  </a:lnTo>
                  <a:cubicBezTo>
                    <a:pt x="20949" y="30951"/>
                    <a:pt x="22717" y="30050"/>
                    <a:pt x="23618" y="28616"/>
                  </a:cubicBezTo>
                  <a:cubicBezTo>
                    <a:pt x="24252" y="27582"/>
                    <a:pt x="24418" y="26415"/>
                    <a:pt x="24552" y="25447"/>
                  </a:cubicBezTo>
                  <a:cubicBezTo>
                    <a:pt x="24819" y="23379"/>
                    <a:pt x="25219" y="20544"/>
                    <a:pt x="23885" y="18175"/>
                  </a:cubicBezTo>
                  <a:cubicBezTo>
                    <a:pt x="23584" y="17675"/>
                    <a:pt x="23218" y="17241"/>
                    <a:pt x="22884" y="16808"/>
                  </a:cubicBezTo>
                  <a:cubicBezTo>
                    <a:pt x="22484" y="16307"/>
                    <a:pt x="22117" y="15840"/>
                    <a:pt x="21917" y="15340"/>
                  </a:cubicBezTo>
                  <a:cubicBezTo>
                    <a:pt x="21650" y="14773"/>
                    <a:pt x="21583" y="14039"/>
                    <a:pt x="21483" y="13305"/>
                  </a:cubicBezTo>
                  <a:cubicBezTo>
                    <a:pt x="21450" y="13072"/>
                    <a:pt x="21450" y="12838"/>
                    <a:pt x="21416" y="12638"/>
                  </a:cubicBezTo>
                  <a:cubicBezTo>
                    <a:pt x="20486" y="5964"/>
                    <a:pt x="12488" y="0"/>
                    <a:pt x="6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 rot="2986721">
              <a:off x="7216524" y="757475"/>
              <a:ext cx="1340896" cy="1011827"/>
            </a:xfrm>
            <a:custGeom>
              <a:avLst/>
              <a:gdLst/>
              <a:ahLst/>
              <a:cxnLst/>
              <a:rect l="l" t="t" r="r" b="b"/>
              <a:pathLst>
                <a:path w="27558" h="20795" extrusionOk="0">
                  <a:moveTo>
                    <a:pt x="21672" y="1"/>
                  </a:moveTo>
                  <a:cubicBezTo>
                    <a:pt x="21366" y="1"/>
                    <a:pt x="21047" y="21"/>
                    <a:pt x="20715" y="62"/>
                  </a:cubicBezTo>
                  <a:cubicBezTo>
                    <a:pt x="14377" y="829"/>
                    <a:pt x="0" y="14106"/>
                    <a:pt x="8807" y="19976"/>
                  </a:cubicBezTo>
                  <a:cubicBezTo>
                    <a:pt x="9675" y="20559"/>
                    <a:pt x="10637" y="20795"/>
                    <a:pt x="11639" y="20795"/>
                  </a:cubicBezTo>
                  <a:cubicBezTo>
                    <a:pt x="13794" y="20795"/>
                    <a:pt x="16132" y="19702"/>
                    <a:pt x="18113" y="18609"/>
                  </a:cubicBezTo>
                  <a:cubicBezTo>
                    <a:pt x="22383" y="16174"/>
                    <a:pt x="26619" y="13238"/>
                    <a:pt x="27153" y="7934"/>
                  </a:cubicBezTo>
                  <a:cubicBezTo>
                    <a:pt x="27557" y="3678"/>
                    <a:pt x="25820" y="1"/>
                    <a:pt x="2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7" name="Google Shape;1277;p45"/>
            <p:cNvGrpSpPr/>
            <p:nvPr/>
          </p:nvGrpSpPr>
          <p:grpSpPr>
            <a:xfrm rot="1276724">
              <a:off x="4849267" y="992786"/>
              <a:ext cx="1034514" cy="1172288"/>
              <a:chOff x="4771388" y="141340"/>
              <a:chExt cx="1468821" cy="1664435"/>
            </a:xfrm>
          </p:grpSpPr>
          <p:sp>
            <p:nvSpPr>
              <p:cNvPr id="1278" name="Google Shape;1278;p45"/>
              <p:cNvSpPr/>
              <p:nvPr/>
            </p:nvSpPr>
            <p:spPr>
              <a:xfrm rot="1190534">
                <a:off x="5265172" y="222717"/>
                <a:ext cx="742190" cy="150168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 rot="1190410">
                <a:off x="4948061" y="203088"/>
                <a:ext cx="563158" cy="1139398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8618" extrusionOk="0">
                    <a:moveTo>
                      <a:pt x="11588" y="1"/>
                    </a:moveTo>
                    <a:cubicBezTo>
                      <a:pt x="11466" y="1"/>
                      <a:pt x="11340" y="13"/>
                      <a:pt x="11209" y="40"/>
                    </a:cubicBezTo>
                    <a:cubicBezTo>
                      <a:pt x="8340" y="640"/>
                      <a:pt x="6005" y="2808"/>
                      <a:pt x="5104" y="5577"/>
                    </a:cubicBezTo>
                    <a:cubicBezTo>
                      <a:pt x="4637" y="6978"/>
                      <a:pt x="4604" y="8513"/>
                      <a:pt x="5004" y="9947"/>
                    </a:cubicBezTo>
                    <a:cubicBezTo>
                      <a:pt x="5371" y="11181"/>
                      <a:pt x="6338" y="12482"/>
                      <a:pt x="5805" y="13816"/>
                    </a:cubicBezTo>
                    <a:cubicBezTo>
                      <a:pt x="5404" y="14884"/>
                      <a:pt x="4504" y="15718"/>
                      <a:pt x="3770" y="16552"/>
                    </a:cubicBezTo>
                    <a:cubicBezTo>
                      <a:pt x="2903" y="17519"/>
                      <a:pt x="2002" y="18520"/>
                      <a:pt x="1402" y="19721"/>
                    </a:cubicBezTo>
                    <a:cubicBezTo>
                      <a:pt x="1" y="22589"/>
                      <a:pt x="768" y="26125"/>
                      <a:pt x="3236" y="28193"/>
                    </a:cubicBezTo>
                    <a:cubicBezTo>
                      <a:pt x="3598" y="28491"/>
                      <a:pt x="3993" y="28617"/>
                      <a:pt x="4374" y="28617"/>
                    </a:cubicBezTo>
                    <a:cubicBezTo>
                      <a:pt x="5786" y="28617"/>
                      <a:pt x="7011" y="26888"/>
                      <a:pt x="5671" y="25758"/>
                    </a:cubicBezTo>
                    <a:cubicBezTo>
                      <a:pt x="3837" y="24224"/>
                      <a:pt x="3737" y="22122"/>
                      <a:pt x="5104" y="20254"/>
                    </a:cubicBezTo>
                    <a:cubicBezTo>
                      <a:pt x="6439" y="18420"/>
                      <a:pt x="8273" y="17019"/>
                      <a:pt x="9074" y="14817"/>
                    </a:cubicBezTo>
                    <a:cubicBezTo>
                      <a:pt x="9507" y="13616"/>
                      <a:pt x="9474" y="12315"/>
                      <a:pt x="9074" y="11081"/>
                    </a:cubicBezTo>
                    <a:cubicBezTo>
                      <a:pt x="8673" y="9880"/>
                      <a:pt x="8006" y="8779"/>
                      <a:pt x="8173" y="7478"/>
                    </a:cubicBezTo>
                    <a:cubicBezTo>
                      <a:pt x="8407" y="5344"/>
                      <a:pt x="10074" y="3776"/>
                      <a:pt x="12109" y="3342"/>
                    </a:cubicBezTo>
                    <a:cubicBezTo>
                      <a:pt x="14144" y="2935"/>
                      <a:pt x="13446" y="1"/>
                      <a:pt x="115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0" name="Google Shape;1280;p45"/>
            <p:cNvSpPr/>
            <p:nvPr/>
          </p:nvSpPr>
          <p:spPr>
            <a:xfrm rot="3068947">
              <a:off x="7836108" y="816206"/>
              <a:ext cx="683630" cy="767912"/>
            </a:xfrm>
            <a:custGeom>
              <a:avLst/>
              <a:gdLst/>
              <a:ahLst/>
              <a:cxnLst/>
              <a:rect l="l" t="t" r="r" b="b"/>
              <a:pathLst>
                <a:path w="20416" h="22933" extrusionOk="0">
                  <a:moveTo>
                    <a:pt x="9346" y="0"/>
                  </a:moveTo>
                  <a:cubicBezTo>
                    <a:pt x="4294" y="0"/>
                    <a:pt x="1481" y="8329"/>
                    <a:pt x="534" y="12685"/>
                  </a:cubicBezTo>
                  <a:cubicBezTo>
                    <a:pt x="234" y="14086"/>
                    <a:pt x="1" y="15520"/>
                    <a:pt x="368" y="16921"/>
                  </a:cubicBezTo>
                  <a:cubicBezTo>
                    <a:pt x="1102" y="19623"/>
                    <a:pt x="3870" y="21158"/>
                    <a:pt x="6372" y="22359"/>
                  </a:cubicBezTo>
                  <a:cubicBezTo>
                    <a:pt x="6946" y="22645"/>
                    <a:pt x="7540" y="22932"/>
                    <a:pt x="8138" y="22932"/>
                  </a:cubicBezTo>
                  <a:cubicBezTo>
                    <a:pt x="8305" y="22932"/>
                    <a:pt x="8473" y="22910"/>
                    <a:pt x="8640" y="22859"/>
                  </a:cubicBezTo>
                  <a:cubicBezTo>
                    <a:pt x="9274" y="22659"/>
                    <a:pt x="9708" y="22158"/>
                    <a:pt x="10108" y="21658"/>
                  </a:cubicBezTo>
                  <a:cubicBezTo>
                    <a:pt x="14178" y="16755"/>
                    <a:pt x="20415" y="6814"/>
                    <a:pt x="13244" y="1510"/>
                  </a:cubicBezTo>
                  <a:cubicBezTo>
                    <a:pt x="11820" y="452"/>
                    <a:pt x="10522" y="0"/>
                    <a:pt x="9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1" name="Google Shape;1281;p45"/>
            <p:cNvGrpSpPr/>
            <p:nvPr/>
          </p:nvGrpSpPr>
          <p:grpSpPr>
            <a:xfrm>
              <a:off x="3619900" y="4110529"/>
              <a:ext cx="1816330" cy="1688584"/>
              <a:chOff x="2794325" y="3750975"/>
              <a:chExt cx="1016925" cy="945350"/>
            </a:xfrm>
          </p:grpSpPr>
          <p:sp>
            <p:nvSpPr>
              <p:cNvPr id="1282" name="Google Shape;1282;p45"/>
              <p:cNvSpPr/>
              <p:nvPr/>
            </p:nvSpPr>
            <p:spPr>
              <a:xfrm>
                <a:off x="3510675" y="3872875"/>
                <a:ext cx="79225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06" extrusionOk="0">
                    <a:moveTo>
                      <a:pt x="3003" y="1"/>
                    </a:moveTo>
                    <a:cubicBezTo>
                      <a:pt x="2986" y="1"/>
                      <a:pt x="2968" y="5"/>
                      <a:pt x="2949" y="14"/>
                    </a:cubicBezTo>
                    <a:cubicBezTo>
                      <a:pt x="1815" y="815"/>
                      <a:pt x="848" y="1815"/>
                      <a:pt x="47" y="2950"/>
                    </a:cubicBezTo>
                    <a:cubicBezTo>
                      <a:pt x="1" y="3019"/>
                      <a:pt x="84" y="3106"/>
                      <a:pt x="162" y="3106"/>
                    </a:cubicBezTo>
                    <a:cubicBezTo>
                      <a:pt x="195" y="3106"/>
                      <a:pt x="227" y="3090"/>
                      <a:pt x="247" y="3050"/>
                    </a:cubicBezTo>
                    <a:cubicBezTo>
                      <a:pt x="1015" y="1949"/>
                      <a:pt x="1982" y="1015"/>
                      <a:pt x="3083" y="214"/>
                    </a:cubicBezTo>
                    <a:cubicBezTo>
                      <a:pt x="3169" y="157"/>
                      <a:pt x="3107" y="1"/>
                      <a:pt x="30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3471875" y="3839350"/>
                <a:ext cx="149350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844" extrusionOk="0">
                    <a:moveTo>
                      <a:pt x="4789" y="1"/>
                    </a:moveTo>
                    <a:cubicBezTo>
                      <a:pt x="4612" y="1"/>
                      <a:pt x="4430" y="66"/>
                      <a:pt x="4268" y="221"/>
                    </a:cubicBezTo>
                    <a:cubicBezTo>
                      <a:pt x="2834" y="1589"/>
                      <a:pt x="1533" y="3090"/>
                      <a:pt x="398" y="4691"/>
                    </a:cubicBezTo>
                    <a:cubicBezTo>
                      <a:pt x="1" y="5276"/>
                      <a:pt x="554" y="5844"/>
                      <a:pt x="1128" y="5844"/>
                    </a:cubicBezTo>
                    <a:cubicBezTo>
                      <a:pt x="1372" y="5844"/>
                      <a:pt x="1620" y="5741"/>
                      <a:pt x="1799" y="5491"/>
                    </a:cubicBezTo>
                    <a:cubicBezTo>
                      <a:pt x="2867" y="3990"/>
                      <a:pt x="4068" y="2623"/>
                      <a:pt x="5402" y="1355"/>
                    </a:cubicBezTo>
                    <a:cubicBezTo>
                      <a:pt x="5974" y="809"/>
                      <a:pt x="5412" y="1"/>
                      <a:pt x="4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3106600" y="4077825"/>
                <a:ext cx="15162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4215" extrusionOk="0">
                    <a:moveTo>
                      <a:pt x="4922" y="0"/>
                    </a:moveTo>
                    <a:cubicBezTo>
                      <a:pt x="4735" y="0"/>
                      <a:pt x="4541" y="75"/>
                      <a:pt x="4369" y="255"/>
                    </a:cubicBezTo>
                    <a:cubicBezTo>
                      <a:pt x="3401" y="1290"/>
                      <a:pt x="2200" y="2123"/>
                      <a:pt x="866" y="2624"/>
                    </a:cubicBezTo>
                    <a:cubicBezTo>
                      <a:pt x="1" y="2952"/>
                      <a:pt x="230" y="4215"/>
                      <a:pt x="980" y="4215"/>
                    </a:cubicBezTo>
                    <a:cubicBezTo>
                      <a:pt x="1069" y="4215"/>
                      <a:pt x="1164" y="4197"/>
                      <a:pt x="1266" y="4158"/>
                    </a:cubicBezTo>
                    <a:cubicBezTo>
                      <a:pt x="2901" y="3591"/>
                      <a:pt x="4335" y="2657"/>
                      <a:pt x="5503" y="1390"/>
                    </a:cubicBezTo>
                    <a:cubicBezTo>
                      <a:pt x="6064" y="802"/>
                      <a:pt x="5532" y="0"/>
                      <a:pt x="4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3254100" y="3918975"/>
                <a:ext cx="1086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863" extrusionOk="0">
                    <a:moveTo>
                      <a:pt x="3191" y="1"/>
                    </a:moveTo>
                    <a:cubicBezTo>
                      <a:pt x="3013" y="1"/>
                      <a:pt x="2831" y="71"/>
                      <a:pt x="2672" y="238"/>
                    </a:cubicBezTo>
                    <a:cubicBezTo>
                      <a:pt x="1971" y="1005"/>
                      <a:pt x="1271" y="1739"/>
                      <a:pt x="537" y="2473"/>
                    </a:cubicBezTo>
                    <a:cubicBezTo>
                      <a:pt x="0" y="3060"/>
                      <a:pt x="539" y="3863"/>
                      <a:pt x="1136" y="3863"/>
                    </a:cubicBezTo>
                    <a:cubicBezTo>
                      <a:pt x="1318" y="3863"/>
                      <a:pt x="1507" y="3787"/>
                      <a:pt x="1671" y="3607"/>
                    </a:cubicBezTo>
                    <a:cubicBezTo>
                      <a:pt x="2371" y="2873"/>
                      <a:pt x="3105" y="2140"/>
                      <a:pt x="3806" y="1372"/>
                    </a:cubicBezTo>
                    <a:cubicBezTo>
                      <a:pt x="4346" y="806"/>
                      <a:pt x="3794" y="1"/>
                      <a:pt x="3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5"/>
              <p:cNvSpPr/>
              <p:nvPr/>
            </p:nvSpPr>
            <p:spPr>
              <a:xfrm>
                <a:off x="3329150" y="4014050"/>
                <a:ext cx="1053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63" extrusionOk="0">
                    <a:moveTo>
                      <a:pt x="3072" y="0"/>
                    </a:moveTo>
                    <a:cubicBezTo>
                      <a:pt x="2892" y="0"/>
                      <a:pt x="2706" y="71"/>
                      <a:pt x="2538" y="238"/>
                    </a:cubicBezTo>
                    <a:cubicBezTo>
                      <a:pt x="1871" y="972"/>
                      <a:pt x="1204" y="1672"/>
                      <a:pt x="537" y="2373"/>
                    </a:cubicBezTo>
                    <a:cubicBezTo>
                      <a:pt x="1" y="2960"/>
                      <a:pt x="539" y="3762"/>
                      <a:pt x="1136" y="3762"/>
                    </a:cubicBezTo>
                    <a:cubicBezTo>
                      <a:pt x="1318" y="3762"/>
                      <a:pt x="1507" y="3687"/>
                      <a:pt x="1671" y="3507"/>
                    </a:cubicBezTo>
                    <a:cubicBezTo>
                      <a:pt x="2338" y="2806"/>
                      <a:pt x="3005" y="2106"/>
                      <a:pt x="3672" y="1372"/>
                    </a:cubicBezTo>
                    <a:cubicBezTo>
                      <a:pt x="4213" y="806"/>
                      <a:pt x="3680" y="0"/>
                      <a:pt x="3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5"/>
              <p:cNvSpPr/>
              <p:nvPr/>
            </p:nvSpPr>
            <p:spPr>
              <a:xfrm>
                <a:off x="3339225" y="4180975"/>
                <a:ext cx="91750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959" extrusionOk="0">
                    <a:moveTo>
                      <a:pt x="2726" y="0"/>
                    </a:moveTo>
                    <a:cubicBezTo>
                      <a:pt x="2378" y="0"/>
                      <a:pt x="2080" y="265"/>
                      <a:pt x="1968" y="599"/>
                    </a:cubicBezTo>
                    <a:cubicBezTo>
                      <a:pt x="1668" y="1333"/>
                      <a:pt x="1168" y="2000"/>
                      <a:pt x="534" y="2467"/>
                    </a:cubicBezTo>
                    <a:cubicBezTo>
                      <a:pt x="201" y="2734"/>
                      <a:pt x="0" y="3168"/>
                      <a:pt x="234" y="3568"/>
                    </a:cubicBezTo>
                    <a:cubicBezTo>
                      <a:pt x="369" y="3794"/>
                      <a:pt x="673" y="3959"/>
                      <a:pt x="959" y="3959"/>
                    </a:cubicBezTo>
                    <a:cubicBezTo>
                      <a:pt x="1095" y="3959"/>
                      <a:pt x="1227" y="3921"/>
                      <a:pt x="1335" y="3835"/>
                    </a:cubicBezTo>
                    <a:cubicBezTo>
                      <a:pt x="2335" y="3101"/>
                      <a:pt x="3069" y="2167"/>
                      <a:pt x="3503" y="1033"/>
                    </a:cubicBezTo>
                    <a:cubicBezTo>
                      <a:pt x="3670" y="633"/>
                      <a:pt x="3336" y="132"/>
                      <a:pt x="2936" y="32"/>
                    </a:cubicBezTo>
                    <a:cubicBezTo>
                      <a:pt x="2865" y="10"/>
                      <a:pt x="2794" y="0"/>
                      <a:pt x="2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3145025" y="4220525"/>
                <a:ext cx="11167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956" extrusionOk="0">
                    <a:moveTo>
                      <a:pt x="3555" y="1"/>
                    </a:moveTo>
                    <a:cubicBezTo>
                      <a:pt x="3353" y="1"/>
                      <a:pt x="3158" y="77"/>
                      <a:pt x="3032" y="252"/>
                    </a:cubicBezTo>
                    <a:cubicBezTo>
                      <a:pt x="2331" y="1085"/>
                      <a:pt x="1564" y="1819"/>
                      <a:pt x="697" y="2420"/>
                    </a:cubicBezTo>
                    <a:cubicBezTo>
                      <a:pt x="1" y="2921"/>
                      <a:pt x="443" y="3956"/>
                      <a:pt x="1093" y="3956"/>
                    </a:cubicBezTo>
                    <a:cubicBezTo>
                      <a:pt x="1222" y="3956"/>
                      <a:pt x="1359" y="3915"/>
                      <a:pt x="1497" y="3821"/>
                    </a:cubicBezTo>
                    <a:cubicBezTo>
                      <a:pt x="2498" y="3120"/>
                      <a:pt x="3399" y="2320"/>
                      <a:pt x="4166" y="1386"/>
                    </a:cubicBezTo>
                    <a:cubicBezTo>
                      <a:pt x="4433" y="1019"/>
                      <a:pt x="4466" y="552"/>
                      <a:pt x="4166" y="252"/>
                    </a:cubicBezTo>
                    <a:cubicBezTo>
                      <a:pt x="4008" y="94"/>
                      <a:pt x="3777" y="1"/>
                      <a:pt x="3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2915425" y="4305875"/>
                <a:ext cx="154475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4850" extrusionOk="0">
                    <a:moveTo>
                      <a:pt x="4977" y="0"/>
                    </a:moveTo>
                    <a:cubicBezTo>
                      <a:pt x="4850" y="0"/>
                      <a:pt x="4715" y="33"/>
                      <a:pt x="4577" y="107"/>
                    </a:cubicBezTo>
                    <a:cubicBezTo>
                      <a:pt x="3042" y="974"/>
                      <a:pt x="1641" y="2075"/>
                      <a:pt x="507" y="3442"/>
                    </a:cubicBezTo>
                    <a:cubicBezTo>
                      <a:pt x="1" y="4050"/>
                      <a:pt x="532" y="4850"/>
                      <a:pt x="1110" y="4850"/>
                    </a:cubicBezTo>
                    <a:cubicBezTo>
                      <a:pt x="1293" y="4850"/>
                      <a:pt x="1481" y="4769"/>
                      <a:pt x="1641" y="4576"/>
                    </a:cubicBezTo>
                    <a:cubicBezTo>
                      <a:pt x="2676" y="3309"/>
                      <a:pt x="3943" y="2275"/>
                      <a:pt x="5411" y="1508"/>
                    </a:cubicBezTo>
                    <a:cubicBezTo>
                      <a:pt x="6178" y="1081"/>
                      <a:pt x="5710" y="0"/>
                      <a:pt x="4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2960550" y="4386200"/>
                <a:ext cx="1837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348" h="5522" extrusionOk="0">
                    <a:moveTo>
                      <a:pt x="6147" y="0"/>
                    </a:moveTo>
                    <a:cubicBezTo>
                      <a:pt x="6028" y="0"/>
                      <a:pt x="5902" y="29"/>
                      <a:pt x="5774" y="96"/>
                    </a:cubicBezTo>
                    <a:cubicBezTo>
                      <a:pt x="3806" y="1130"/>
                      <a:pt x="2038" y="2498"/>
                      <a:pt x="537" y="4132"/>
                    </a:cubicBezTo>
                    <a:cubicBezTo>
                      <a:pt x="1" y="4719"/>
                      <a:pt x="539" y="5522"/>
                      <a:pt x="1136" y="5522"/>
                    </a:cubicBezTo>
                    <a:cubicBezTo>
                      <a:pt x="1319" y="5522"/>
                      <a:pt x="1507" y="5446"/>
                      <a:pt x="1671" y="5266"/>
                    </a:cubicBezTo>
                    <a:cubicBezTo>
                      <a:pt x="3072" y="3732"/>
                      <a:pt x="4740" y="2464"/>
                      <a:pt x="6575" y="1497"/>
                    </a:cubicBezTo>
                    <a:cubicBezTo>
                      <a:pt x="7347" y="1068"/>
                      <a:pt x="6868" y="0"/>
                      <a:pt x="61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3247500" y="4324150"/>
                <a:ext cx="8812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683" extrusionOk="0">
                    <a:moveTo>
                      <a:pt x="2434" y="0"/>
                    </a:moveTo>
                    <a:cubicBezTo>
                      <a:pt x="2197" y="0"/>
                      <a:pt x="1969" y="120"/>
                      <a:pt x="1835" y="410"/>
                    </a:cubicBezTo>
                    <a:cubicBezTo>
                      <a:pt x="1468" y="1143"/>
                      <a:pt x="967" y="1777"/>
                      <a:pt x="334" y="2311"/>
                    </a:cubicBezTo>
                    <a:cubicBezTo>
                      <a:pt x="0" y="2578"/>
                      <a:pt x="67" y="3145"/>
                      <a:pt x="334" y="3445"/>
                    </a:cubicBezTo>
                    <a:cubicBezTo>
                      <a:pt x="496" y="3608"/>
                      <a:pt x="690" y="3683"/>
                      <a:pt x="885" y="3683"/>
                    </a:cubicBezTo>
                    <a:cubicBezTo>
                      <a:pt x="1090" y="3683"/>
                      <a:pt x="1297" y="3599"/>
                      <a:pt x="1468" y="3445"/>
                    </a:cubicBezTo>
                    <a:cubicBezTo>
                      <a:pt x="2202" y="2845"/>
                      <a:pt x="2802" y="2077"/>
                      <a:pt x="3202" y="1210"/>
                    </a:cubicBezTo>
                    <a:cubicBezTo>
                      <a:pt x="3524" y="589"/>
                      <a:pt x="2958" y="0"/>
                      <a:pt x="2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5"/>
              <p:cNvSpPr/>
              <p:nvPr/>
            </p:nvSpPr>
            <p:spPr>
              <a:xfrm>
                <a:off x="3539375" y="4042900"/>
                <a:ext cx="9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914" extrusionOk="0">
                    <a:moveTo>
                      <a:pt x="2670" y="1"/>
                    </a:moveTo>
                    <a:cubicBezTo>
                      <a:pt x="2464" y="1"/>
                      <a:pt x="2262" y="77"/>
                      <a:pt x="2135" y="251"/>
                    </a:cubicBezTo>
                    <a:cubicBezTo>
                      <a:pt x="1535" y="1019"/>
                      <a:pt x="934" y="1786"/>
                      <a:pt x="334" y="2553"/>
                    </a:cubicBezTo>
                    <a:cubicBezTo>
                      <a:pt x="67" y="2887"/>
                      <a:pt x="0" y="3354"/>
                      <a:pt x="334" y="3687"/>
                    </a:cubicBezTo>
                    <a:cubicBezTo>
                      <a:pt x="492" y="3828"/>
                      <a:pt x="725" y="3913"/>
                      <a:pt x="948" y="3913"/>
                    </a:cubicBezTo>
                    <a:cubicBezTo>
                      <a:pt x="1149" y="3913"/>
                      <a:pt x="1342" y="3845"/>
                      <a:pt x="1468" y="3687"/>
                    </a:cubicBezTo>
                    <a:cubicBezTo>
                      <a:pt x="2068" y="2920"/>
                      <a:pt x="2669" y="2153"/>
                      <a:pt x="3269" y="1386"/>
                    </a:cubicBezTo>
                    <a:cubicBezTo>
                      <a:pt x="3536" y="1019"/>
                      <a:pt x="3603" y="585"/>
                      <a:pt x="3269" y="251"/>
                    </a:cubicBezTo>
                    <a:cubicBezTo>
                      <a:pt x="3129" y="94"/>
                      <a:pt x="2897" y="1"/>
                      <a:pt x="26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5"/>
              <p:cNvSpPr/>
              <p:nvPr/>
            </p:nvSpPr>
            <p:spPr>
              <a:xfrm>
                <a:off x="3604150" y="3911025"/>
                <a:ext cx="997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3747" extrusionOk="0">
                    <a:moveTo>
                      <a:pt x="2863" y="1"/>
                    </a:moveTo>
                    <a:cubicBezTo>
                      <a:pt x="2685" y="1"/>
                      <a:pt x="2502" y="76"/>
                      <a:pt x="2346" y="256"/>
                    </a:cubicBezTo>
                    <a:cubicBezTo>
                      <a:pt x="1746" y="957"/>
                      <a:pt x="1112" y="1657"/>
                      <a:pt x="511" y="2358"/>
                    </a:cubicBezTo>
                    <a:cubicBezTo>
                      <a:pt x="1" y="2945"/>
                      <a:pt x="545" y="3747"/>
                      <a:pt x="1128" y="3747"/>
                    </a:cubicBezTo>
                    <a:cubicBezTo>
                      <a:pt x="1307" y="3747"/>
                      <a:pt x="1489" y="3672"/>
                      <a:pt x="1645" y="3492"/>
                    </a:cubicBezTo>
                    <a:cubicBezTo>
                      <a:pt x="2246" y="2791"/>
                      <a:pt x="2846" y="2091"/>
                      <a:pt x="3480" y="1390"/>
                    </a:cubicBezTo>
                    <a:cubicBezTo>
                      <a:pt x="3991" y="803"/>
                      <a:pt x="3446" y="1"/>
                      <a:pt x="28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5"/>
              <p:cNvSpPr/>
              <p:nvPr/>
            </p:nvSpPr>
            <p:spPr>
              <a:xfrm>
                <a:off x="3685325" y="4055750"/>
                <a:ext cx="12592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412" extrusionOk="0">
                    <a:moveTo>
                      <a:pt x="4231" y="0"/>
                    </a:moveTo>
                    <a:cubicBezTo>
                      <a:pt x="4210" y="0"/>
                      <a:pt x="4189" y="1"/>
                      <a:pt x="4169" y="4"/>
                    </a:cubicBezTo>
                    <a:cubicBezTo>
                      <a:pt x="3402" y="38"/>
                      <a:pt x="2868" y="805"/>
                      <a:pt x="2335" y="1305"/>
                    </a:cubicBezTo>
                    <a:cubicBezTo>
                      <a:pt x="1734" y="1906"/>
                      <a:pt x="1134" y="2473"/>
                      <a:pt x="567" y="3040"/>
                    </a:cubicBezTo>
                    <a:cubicBezTo>
                      <a:pt x="0" y="3606"/>
                      <a:pt x="547" y="4411"/>
                      <a:pt x="1163" y="4411"/>
                    </a:cubicBezTo>
                    <a:cubicBezTo>
                      <a:pt x="1345" y="4411"/>
                      <a:pt x="1534" y="4341"/>
                      <a:pt x="1701" y="4174"/>
                    </a:cubicBezTo>
                    <a:cubicBezTo>
                      <a:pt x="2168" y="3740"/>
                      <a:pt x="2635" y="3273"/>
                      <a:pt x="3102" y="2840"/>
                    </a:cubicBezTo>
                    <a:cubicBezTo>
                      <a:pt x="3302" y="2640"/>
                      <a:pt x="3502" y="2406"/>
                      <a:pt x="3702" y="2206"/>
                    </a:cubicBezTo>
                    <a:cubicBezTo>
                      <a:pt x="3836" y="2106"/>
                      <a:pt x="3969" y="1972"/>
                      <a:pt x="4103" y="1839"/>
                    </a:cubicBezTo>
                    <a:cubicBezTo>
                      <a:pt x="4138" y="1804"/>
                      <a:pt x="4198" y="1760"/>
                      <a:pt x="4246" y="1720"/>
                    </a:cubicBezTo>
                    <a:lnTo>
                      <a:pt x="4246" y="1720"/>
                    </a:lnTo>
                    <a:cubicBezTo>
                      <a:pt x="4496" y="1696"/>
                      <a:pt x="4717" y="1577"/>
                      <a:pt x="4836" y="1339"/>
                    </a:cubicBezTo>
                    <a:cubicBezTo>
                      <a:pt x="5037" y="1005"/>
                      <a:pt x="5003" y="738"/>
                      <a:pt x="4870" y="405"/>
                    </a:cubicBezTo>
                    <a:cubicBezTo>
                      <a:pt x="4748" y="160"/>
                      <a:pt x="4458" y="0"/>
                      <a:pt x="4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5"/>
              <p:cNvSpPr/>
              <p:nvPr/>
            </p:nvSpPr>
            <p:spPr>
              <a:xfrm>
                <a:off x="3712000" y="3928950"/>
                <a:ext cx="87700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3266" extrusionOk="0">
                    <a:moveTo>
                      <a:pt x="2407" y="0"/>
                    </a:moveTo>
                    <a:cubicBezTo>
                      <a:pt x="2168" y="0"/>
                      <a:pt x="1930" y="110"/>
                      <a:pt x="1768" y="373"/>
                    </a:cubicBezTo>
                    <a:cubicBezTo>
                      <a:pt x="1434" y="940"/>
                      <a:pt x="1034" y="1407"/>
                      <a:pt x="534" y="1774"/>
                    </a:cubicBezTo>
                    <a:cubicBezTo>
                      <a:pt x="167" y="2007"/>
                      <a:pt x="0" y="2474"/>
                      <a:pt x="234" y="2875"/>
                    </a:cubicBezTo>
                    <a:cubicBezTo>
                      <a:pt x="369" y="3101"/>
                      <a:pt x="657" y="3265"/>
                      <a:pt x="943" y="3265"/>
                    </a:cubicBezTo>
                    <a:cubicBezTo>
                      <a:pt x="1080" y="3265"/>
                      <a:pt x="1216" y="3228"/>
                      <a:pt x="1334" y="3142"/>
                    </a:cubicBezTo>
                    <a:cubicBezTo>
                      <a:pt x="2068" y="2641"/>
                      <a:pt x="2702" y="1974"/>
                      <a:pt x="3136" y="1207"/>
                    </a:cubicBezTo>
                    <a:cubicBezTo>
                      <a:pt x="3508" y="579"/>
                      <a:pt x="2956" y="0"/>
                      <a:pt x="2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5"/>
              <p:cNvSpPr/>
              <p:nvPr/>
            </p:nvSpPr>
            <p:spPr>
              <a:xfrm>
                <a:off x="3682900" y="3750975"/>
                <a:ext cx="1031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2777" extrusionOk="0">
                    <a:moveTo>
                      <a:pt x="2972" y="1"/>
                    </a:moveTo>
                    <a:cubicBezTo>
                      <a:pt x="2843" y="1"/>
                      <a:pt x="2705" y="37"/>
                      <a:pt x="2565" y="120"/>
                    </a:cubicBezTo>
                    <a:lnTo>
                      <a:pt x="730" y="1288"/>
                    </a:lnTo>
                    <a:cubicBezTo>
                      <a:pt x="0" y="1737"/>
                      <a:pt x="452" y="2777"/>
                      <a:pt x="1130" y="2777"/>
                    </a:cubicBezTo>
                    <a:cubicBezTo>
                      <a:pt x="1258" y="2777"/>
                      <a:pt x="1394" y="2740"/>
                      <a:pt x="1531" y="2655"/>
                    </a:cubicBezTo>
                    <a:lnTo>
                      <a:pt x="3366" y="1521"/>
                    </a:lnTo>
                    <a:cubicBezTo>
                      <a:pt x="4126" y="1070"/>
                      <a:pt x="3673" y="1"/>
                      <a:pt x="29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5"/>
              <p:cNvSpPr/>
              <p:nvPr/>
            </p:nvSpPr>
            <p:spPr>
              <a:xfrm>
                <a:off x="3333425" y="3802325"/>
                <a:ext cx="88375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122" extrusionOk="0">
                    <a:moveTo>
                      <a:pt x="2734" y="1"/>
                    </a:moveTo>
                    <a:cubicBezTo>
                      <a:pt x="2034" y="34"/>
                      <a:pt x="1367" y="234"/>
                      <a:pt x="733" y="601"/>
                    </a:cubicBezTo>
                    <a:cubicBezTo>
                      <a:pt x="0" y="1052"/>
                      <a:pt x="457" y="2121"/>
                      <a:pt x="1160" y="2121"/>
                    </a:cubicBezTo>
                    <a:cubicBezTo>
                      <a:pt x="1289" y="2121"/>
                      <a:pt x="1427" y="2085"/>
                      <a:pt x="1567" y="2002"/>
                    </a:cubicBezTo>
                    <a:cubicBezTo>
                      <a:pt x="1934" y="1769"/>
                      <a:pt x="2301" y="1635"/>
                      <a:pt x="2734" y="1602"/>
                    </a:cubicBezTo>
                    <a:cubicBezTo>
                      <a:pt x="3168" y="1602"/>
                      <a:pt x="3535" y="1268"/>
                      <a:pt x="3535" y="801"/>
                    </a:cubicBezTo>
                    <a:cubicBezTo>
                      <a:pt x="3535" y="401"/>
                      <a:pt x="3168" y="1"/>
                      <a:pt x="2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5"/>
              <p:cNvSpPr/>
              <p:nvPr/>
            </p:nvSpPr>
            <p:spPr>
              <a:xfrm>
                <a:off x="2984675" y="4081575"/>
                <a:ext cx="1522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854" extrusionOk="0">
                    <a:moveTo>
                      <a:pt x="5019" y="0"/>
                    </a:moveTo>
                    <a:cubicBezTo>
                      <a:pt x="4942" y="0"/>
                      <a:pt x="4861" y="12"/>
                      <a:pt x="4776" y="39"/>
                    </a:cubicBezTo>
                    <a:cubicBezTo>
                      <a:pt x="3475" y="472"/>
                      <a:pt x="2174" y="873"/>
                      <a:pt x="906" y="1273"/>
                    </a:cubicBezTo>
                    <a:cubicBezTo>
                      <a:pt x="1" y="1545"/>
                      <a:pt x="270" y="2854"/>
                      <a:pt x="1045" y="2854"/>
                    </a:cubicBezTo>
                    <a:cubicBezTo>
                      <a:pt x="1127" y="2854"/>
                      <a:pt x="1214" y="2839"/>
                      <a:pt x="1307" y="2807"/>
                    </a:cubicBezTo>
                    <a:cubicBezTo>
                      <a:pt x="2607" y="2407"/>
                      <a:pt x="3908" y="2007"/>
                      <a:pt x="5176" y="1607"/>
                    </a:cubicBezTo>
                    <a:cubicBezTo>
                      <a:pt x="6088" y="1302"/>
                      <a:pt x="5808" y="0"/>
                      <a:pt x="5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5"/>
              <p:cNvSpPr/>
              <p:nvPr/>
            </p:nvSpPr>
            <p:spPr>
              <a:xfrm>
                <a:off x="3026500" y="4198450"/>
                <a:ext cx="517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2" extrusionOk="0">
                    <a:moveTo>
                      <a:pt x="1035" y="0"/>
                    </a:moveTo>
                    <a:cubicBezTo>
                      <a:pt x="0" y="0"/>
                      <a:pt x="0" y="1602"/>
                      <a:pt x="1035" y="1602"/>
                    </a:cubicBezTo>
                    <a:cubicBezTo>
                      <a:pt x="2069" y="1602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5"/>
              <p:cNvSpPr/>
              <p:nvPr/>
            </p:nvSpPr>
            <p:spPr>
              <a:xfrm>
                <a:off x="2966950" y="4198325"/>
                <a:ext cx="11322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2312" extrusionOk="0">
                    <a:moveTo>
                      <a:pt x="3460" y="0"/>
                    </a:moveTo>
                    <a:cubicBezTo>
                      <a:pt x="3383" y="0"/>
                      <a:pt x="3302" y="12"/>
                      <a:pt x="3216" y="39"/>
                    </a:cubicBezTo>
                    <a:cubicBezTo>
                      <a:pt x="2449" y="272"/>
                      <a:pt x="1682" y="506"/>
                      <a:pt x="915" y="706"/>
                    </a:cubicBezTo>
                    <a:cubicBezTo>
                      <a:pt x="1" y="980"/>
                      <a:pt x="283" y="2312"/>
                      <a:pt x="1102" y="2312"/>
                    </a:cubicBezTo>
                    <a:cubicBezTo>
                      <a:pt x="1179" y="2312"/>
                      <a:pt x="1262" y="2300"/>
                      <a:pt x="1348" y="2274"/>
                    </a:cubicBezTo>
                    <a:cubicBezTo>
                      <a:pt x="2116" y="2040"/>
                      <a:pt x="2883" y="1807"/>
                      <a:pt x="3617" y="1573"/>
                    </a:cubicBezTo>
                    <a:cubicBezTo>
                      <a:pt x="4529" y="1300"/>
                      <a:pt x="4249" y="0"/>
                      <a:pt x="3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5"/>
              <p:cNvSpPr/>
              <p:nvPr/>
            </p:nvSpPr>
            <p:spPr>
              <a:xfrm>
                <a:off x="2794325" y="4506400"/>
                <a:ext cx="85425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714" extrusionOk="0">
                    <a:moveTo>
                      <a:pt x="2473" y="1"/>
                    </a:moveTo>
                    <a:cubicBezTo>
                      <a:pt x="2337" y="1"/>
                      <a:pt x="2201" y="38"/>
                      <a:pt x="2082" y="125"/>
                    </a:cubicBezTo>
                    <a:cubicBezTo>
                      <a:pt x="1182" y="758"/>
                      <a:pt x="515" y="1659"/>
                      <a:pt x="181" y="2727"/>
                    </a:cubicBezTo>
                    <a:cubicBezTo>
                      <a:pt x="0" y="3329"/>
                      <a:pt x="484" y="3714"/>
                      <a:pt x="971" y="3714"/>
                    </a:cubicBezTo>
                    <a:cubicBezTo>
                      <a:pt x="1293" y="3714"/>
                      <a:pt x="1616" y="3545"/>
                      <a:pt x="1749" y="3160"/>
                    </a:cubicBezTo>
                    <a:cubicBezTo>
                      <a:pt x="1949" y="2493"/>
                      <a:pt x="2349" y="1893"/>
                      <a:pt x="2883" y="1492"/>
                    </a:cubicBezTo>
                    <a:cubicBezTo>
                      <a:pt x="3250" y="1259"/>
                      <a:pt x="3417" y="792"/>
                      <a:pt x="3183" y="392"/>
                    </a:cubicBezTo>
                    <a:cubicBezTo>
                      <a:pt x="3048" y="166"/>
                      <a:pt x="2759" y="1"/>
                      <a:pt x="24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5"/>
              <p:cNvSpPr/>
              <p:nvPr/>
            </p:nvSpPr>
            <p:spPr>
              <a:xfrm>
                <a:off x="2897250" y="4605650"/>
                <a:ext cx="767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3627" extrusionOk="0">
                    <a:moveTo>
                      <a:pt x="2110" y="0"/>
                    </a:moveTo>
                    <a:cubicBezTo>
                      <a:pt x="1839" y="0"/>
                      <a:pt x="1582" y="165"/>
                      <a:pt x="1401" y="391"/>
                    </a:cubicBezTo>
                    <a:cubicBezTo>
                      <a:pt x="934" y="1025"/>
                      <a:pt x="534" y="1692"/>
                      <a:pt x="167" y="2426"/>
                    </a:cubicBezTo>
                    <a:cubicBezTo>
                      <a:pt x="0" y="2826"/>
                      <a:pt x="67" y="3293"/>
                      <a:pt x="467" y="3527"/>
                    </a:cubicBezTo>
                    <a:cubicBezTo>
                      <a:pt x="589" y="3593"/>
                      <a:pt x="730" y="3627"/>
                      <a:pt x="871" y="3627"/>
                    </a:cubicBezTo>
                    <a:cubicBezTo>
                      <a:pt x="1153" y="3627"/>
                      <a:pt x="1434" y="3493"/>
                      <a:pt x="1568" y="3226"/>
                    </a:cubicBezTo>
                    <a:cubicBezTo>
                      <a:pt x="1901" y="2526"/>
                      <a:pt x="2302" y="1859"/>
                      <a:pt x="2802" y="1225"/>
                    </a:cubicBezTo>
                    <a:cubicBezTo>
                      <a:pt x="3069" y="858"/>
                      <a:pt x="2835" y="324"/>
                      <a:pt x="2502" y="124"/>
                    </a:cubicBezTo>
                    <a:cubicBezTo>
                      <a:pt x="2373" y="38"/>
                      <a:pt x="2240" y="0"/>
                      <a:pt x="2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5"/>
              <p:cNvSpPr/>
              <p:nvPr/>
            </p:nvSpPr>
            <p:spPr>
              <a:xfrm>
                <a:off x="3098875" y="4473550"/>
                <a:ext cx="96925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211" extrusionOk="0">
                    <a:moveTo>
                      <a:pt x="2713" y="0"/>
                    </a:moveTo>
                    <a:cubicBezTo>
                      <a:pt x="2531" y="0"/>
                      <a:pt x="2343" y="70"/>
                      <a:pt x="2176" y="238"/>
                    </a:cubicBezTo>
                    <a:cubicBezTo>
                      <a:pt x="1642" y="771"/>
                      <a:pt x="1075" y="1305"/>
                      <a:pt x="541" y="1839"/>
                    </a:cubicBezTo>
                    <a:cubicBezTo>
                      <a:pt x="0" y="2405"/>
                      <a:pt x="553" y="3211"/>
                      <a:pt x="1156" y="3211"/>
                    </a:cubicBezTo>
                    <a:cubicBezTo>
                      <a:pt x="1333" y="3211"/>
                      <a:pt x="1516" y="3140"/>
                      <a:pt x="1675" y="2973"/>
                    </a:cubicBezTo>
                    <a:cubicBezTo>
                      <a:pt x="2209" y="2439"/>
                      <a:pt x="2776" y="1906"/>
                      <a:pt x="3310" y="1372"/>
                    </a:cubicBezTo>
                    <a:cubicBezTo>
                      <a:pt x="3876" y="805"/>
                      <a:pt x="3330" y="0"/>
                      <a:pt x="2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4" name="Google Shape;1304;p45"/>
          <p:cNvSpPr txBox="1">
            <a:spLocks noGrp="1"/>
          </p:cNvSpPr>
          <p:nvPr>
            <p:ph type="title"/>
          </p:nvPr>
        </p:nvSpPr>
        <p:spPr>
          <a:xfrm>
            <a:off x="4950634" y="3046031"/>
            <a:ext cx="4163628" cy="76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Swings</a:t>
            </a:r>
            <a:endParaRPr sz="4000" dirty="0"/>
          </a:p>
        </p:txBody>
      </p:sp>
      <p:pic>
        <p:nvPicPr>
          <p:cNvPr id="3074" name="Picture 2" descr="Amazon.com: Swing-N-Slide PB 8360 Ranger Wooden Swing Set with Swings,  Brown (Amazon Exclusive): Toys &amp; Ga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6" y="943840"/>
            <a:ext cx="3762345" cy="37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5"/>
    </mc:Choice>
    <mc:Fallback xmlns="">
      <p:transition spd="slow" advTm="1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6"/>
          <p:cNvSpPr txBox="1">
            <a:spLocks noGrp="1"/>
          </p:cNvSpPr>
          <p:nvPr>
            <p:ph type="title"/>
          </p:nvPr>
        </p:nvSpPr>
        <p:spPr>
          <a:xfrm>
            <a:off x="5026186" y="4175040"/>
            <a:ext cx="7016400" cy="7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Sandbox</a:t>
            </a:r>
            <a:endParaRPr dirty="0"/>
          </a:p>
        </p:txBody>
      </p:sp>
      <p:sp>
        <p:nvSpPr>
          <p:cNvPr id="1319" name="Google Shape;1319;p46"/>
          <p:cNvSpPr/>
          <p:nvPr/>
        </p:nvSpPr>
        <p:spPr>
          <a:xfrm rot="-2406560" flipH="1">
            <a:off x="2218199" y="1177133"/>
            <a:ext cx="1074840" cy="780584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6"/>
          <p:cNvSpPr/>
          <p:nvPr/>
        </p:nvSpPr>
        <p:spPr>
          <a:xfrm rot="2406508">
            <a:off x="5887775" y="1207694"/>
            <a:ext cx="1031228" cy="748966"/>
          </a:xfrm>
          <a:custGeom>
            <a:avLst/>
            <a:gdLst/>
            <a:ahLst/>
            <a:cxnLst/>
            <a:rect l="l" t="t" r="r" b="b"/>
            <a:pathLst>
              <a:path w="27558" h="20795" extrusionOk="0">
                <a:moveTo>
                  <a:pt x="21672" y="1"/>
                </a:moveTo>
                <a:cubicBezTo>
                  <a:pt x="21366" y="1"/>
                  <a:pt x="21047" y="21"/>
                  <a:pt x="20715" y="62"/>
                </a:cubicBezTo>
                <a:cubicBezTo>
                  <a:pt x="14377" y="829"/>
                  <a:pt x="0" y="14106"/>
                  <a:pt x="8807" y="19976"/>
                </a:cubicBezTo>
                <a:cubicBezTo>
                  <a:pt x="9675" y="20559"/>
                  <a:pt x="10637" y="20795"/>
                  <a:pt x="11639" y="20795"/>
                </a:cubicBezTo>
                <a:cubicBezTo>
                  <a:pt x="13794" y="20795"/>
                  <a:pt x="16132" y="19702"/>
                  <a:pt x="18113" y="18609"/>
                </a:cubicBezTo>
                <a:cubicBezTo>
                  <a:pt x="22383" y="16174"/>
                  <a:pt x="26619" y="13238"/>
                  <a:pt x="27153" y="7934"/>
                </a:cubicBezTo>
                <a:cubicBezTo>
                  <a:pt x="27557" y="3678"/>
                  <a:pt x="25820" y="1"/>
                  <a:pt x="21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Windows Sandbox: cómo cambiar y personalizar los ajus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9" y="963585"/>
            <a:ext cx="5634336" cy="29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1"/>
    </mc:Choice>
    <mc:Fallback xmlns="">
      <p:transition spd="slow" advTm="2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8|2|1.7|2.3|1.8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7.6|8.5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6.4|11|13|0.7|6.3"/>
</p:tagLst>
</file>

<file path=ppt/theme/theme1.xml><?xml version="1.0" encoding="utf-8"?>
<a:theme xmlns:a="http://schemas.openxmlformats.org/drawingml/2006/main" name="Innovative Campaign by Slidesgo">
  <a:themeElements>
    <a:clrScheme name="Simple Light">
      <a:dk1>
        <a:srgbClr val="E7395F"/>
      </a:dk1>
      <a:lt1>
        <a:srgbClr val="FFD8E0"/>
      </a:lt1>
      <a:dk2>
        <a:srgbClr val="F1728E"/>
      </a:dk2>
      <a:lt2>
        <a:srgbClr val="10ADB2"/>
      </a:lt2>
      <a:accent1>
        <a:srgbClr val="A2E7E9"/>
      </a:accent1>
      <a:accent2>
        <a:srgbClr val="0F8488"/>
      </a:accent2>
      <a:accent3>
        <a:srgbClr val="FFFFFF"/>
      </a:accent3>
      <a:accent4>
        <a:srgbClr val="FFD000"/>
      </a:accent4>
      <a:accent5>
        <a:srgbClr val="10ADB2"/>
      </a:accent5>
      <a:accent6>
        <a:srgbClr val="F1728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40</Words>
  <Application>Microsoft Office PowerPoint</Application>
  <PresentationFormat>Presentación en pantalla (16:9)</PresentationFormat>
  <Paragraphs>14</Paragraphs>
  <Slides>14</Slides>
  <Notes>14</Notes>
  <HiddenSlides>0</HiddenSlides>
  <MMClips>14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Rammetto One</vt:lpstr>
      <vt:lpstr>Nunito</vt:lpstr>
      <vt:lpstr>Arial</vt:lpstr>
      <vt:lpstr>Innovative Campaign by Slidesgo</vt:lpstr>
      <vt:lpstr>Playground time!</vt:lpstr>
      <vt:lpstr>How are you today? </vt:lpstr>
      <vt:lpstr>What’s the weather like today? </vt:lpstr>
      <vt:lpstr>Let’s go to the playground</vt:lpstr>
      <vt:lpstr>Playground</vt:lpstr>
      <vt:lpstr>Slide </vt:lpstr>
      <vt:lpstr>Monkey bars</vt:lpstr>
      <vt:lpstr>Swings</vt:lpstr>
      <vt:lpstr>Sandbox</vt:lpstr>
      <vt:lpstr>Hopscotch </vt:lpstr>
      <vt:lpstr>Point to…</vt:lpstr>
      <vt:lpstr>Point to…</vt:lpstr>
      <vt:lpstr>Color the playground…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Campaign</dc:title>
  <dc:creator>Jose Zavando M</dc:creator>
  <cp:lastModifiedBy>UTP</cp:lastModifiedBy>
  <cp:revision>17</cp:revision>
  <dcterms:modified xsi:type="dcterms:W3CDTF">2020-10-22T12:04:36Z</dcterms:modified>
</cp:coreProperties>
</file>