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Rammetto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C740C-0DB7-465F-9258-A871D2567FB4}">
  <a:tblStyle styleId="{9BAC740C-0DB7-465F-9258-A871D2567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381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04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8fa005726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8fa005726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950062b29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950062b29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5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935de4e8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935de4e8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1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950062b290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950062b290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36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950062b290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950062b290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93c1d4eddf_0_24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93c1d4eddf_0_24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7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f9e7b471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8f9e7b471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94cd72d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94cd72d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950062b29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950062b29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73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950062b290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950062b290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8f9e7b471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8f9e7b471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fa005726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8fa005726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43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950062b2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950062b2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6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62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41;p2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4449900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45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540000" y="3171244"/>
            <a:ext cx="40668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"/>
          <p:cNvSpPr/>
          <p:nvPr/>
        </p:nvSpPr>
        <p:spPr>
          <a:xfrm rot="8100000" flipH="1">
            <a:off x="1481895" y="-73557"/>
            <a:ext cx="6315805" cy="718730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"/>
          <p:cNvSpPr txBox="1">
            <a:spLocks noGrp="1"/>
          </p:cNvSpPr>
          <p:nvPr>
            <p:ph type="subTitle" idx="1"/>
          </p:nvPr>
        </p:nvSpPr>
        <p:spPr>
          <a:xfrm>
            <a:off x="1293750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06" name="Google Shape;406;p14"/>
          <p:cNvSpPr txBox="1">
            <a:spLocks noGrp="1"/>
          </p:cNvSpPr>
          <p:nvPr>
            <p:ph type="subTitle" idx="2"/>
          </p:nvPr>
        </p:nvSpPr>
        <p:spPr>
          <a:xfrm>
            <a:off x="8692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3"/>
          </p:nvPr>
        </p:nvSpPr>
        <p:spPr>
          <a:xfrm>
            <a:off x="3884552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08" name="Google Shape;408;p14"/>
          <p:cNvSpPr txBox="1">
            <a:spLocks noGrp="1"/>
          </p:cNvSpPr>
          <p:nvPr>
            <p:ph type="subTitle" idx="4"/>
          </p:nvPr>
        </p:nvSpPr>
        <p:spPr>
          <a:xfrm>
            <a:off x="34600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5"/>
          </p:nvPr>
        </p:nvSpPr>
        <p:spPr>
          <a:xfrm>
            <a:off x="6475350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subTitle" idx="6"/>
          </p:nvPr>
        </p:nvSpPr>
        <p:spPr>
          <a:xfrm>
            <a:off x="60508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/>
          <p:nvPr/>
        </p:nvSpPr>
        <p:spPr>
          <a:xfrm rot="6477328">
            <a:off x="6763289" y="3461259"/>
            <a:ext cx="2017079" cy="3039196"/>
          </a:xfrm>
          <a:custGeom>
            <a:avLst/>
            <a:gdLst/>
            <a:ahLst/>
            <a:cxnLst/>
            <a:rect l="l" t="t" r="r" b="b"/>
            <a:pathLst>
              <a:path w="25119" h="36446" extrusionOk="0">
                <a:moveTo>
                  <a:pt x="12524" y="1"/>
                </a:moveTo>
                <a:cubicBezTo>
                  <a:pt x="12187" y="1"/>
                  <a:pt x="11850" y="162"/>
                  <a:pt x="11642" y="453"/>
                </a:cubicBezTo>
                <a:cubicBezTo>
                  <a:pt x="10341" y="2321"/>
                  <a:pt x="8740" y="3889"/>
                  <a:pt x="7006" y="5590"/>
                </a:cubicBezTo>
                <a:cubicBezTo>
                  <a:pt x="6438" y="6123"/>
                  <a:pt x="5871" y="6691"/>
                  <a:pt x="5304" y="7258"/>
                </a:cubicBezTo>
                <a:cubicBezTo>
                  <a:pt x="4971" y="7591"/>
                  <a:pt x="4637" y="7925"/>
                  <a:pt x="4237" y="8292"/>
                </a:cubicBezTo>
                <a:cubicBezTo>
                  <a:pt x="2369" y="10060"/>
                  <a:pt x="1" y="12261"/>
                  <a:pt x="34" y="15163"/>
                </a:cubicBezTo>
                <a:cubicBezTo>
                  <a:pt x="67" y="16331"/>
                  <a:pt x="768" y="17698"/>
                  <a:pt x="2102" y="17999"/>
                </a:cubicBezTo>
                <a:cubicBezTo>
                  <a:pt x="2277" y="18036"/>
                  <a:pt x="2462" y="18055"/>
                  <a:pt x="2652" y="18055"/>
                </a:cubicBezTo>
                <a:cubicBezTo>
                  <a:pt x="2969" y="18055"/>
                  <a:pt x="3303" y="18003"/>
                  <a:pt x="3636" y="17899"/>
                </a:cubicBezTo>
                <a:cubicBezTo>
                  <a:pt x="5404" y="17332"/>
                  <a:pt x="6372" y="15797"/>
                  <a:pt x="7272" y="14496"/>
                </a:cubicBezTo>
                <a:cubicBezTo>
                  <a:pt x="7739" y="13762"/>
                  <a:pt x="8173" y="13095"/>
                  <a:pt x="8707" y="12628"/>
                </a:cubicBezTo>
                <a:cubicBezTo>
                  <a:pt x="9074" y="12295"/>
                  <a:pt x="9407" y="11928"/>
                  <a:pt x="9774" y="11561"/>
                </a:cubicBezTo>
                <a:cubicBezTo>
                  <a:pt x="10675" y="10627"/>
                  <a:pt x="11609" y="9693"/>
                  <a:pt x="12676" y="9226"/>
                </a:cubicBezTo>
                <a:cubicBezTo>
                  <a:pt x="12911" y="9128"/>
                  <a:pt x="13089" y="9090"/>
                  <a:pt x="13224" y="9090"/>
                </a:cubicBezTo>
                <a:cubicBezTo>
                  <a:pt x="13549" y="9090"/>
                  <a:pt x="13630" y="9308"/>
                  <a:pt x="13677" y="9426"/>
                </a:cubicBezTo>
                <a:cubicBezTo>
                  <a:pt x="13877" y="9793"/>
                  <a:pt x="13343" y="10760"/>
                  <a:pt x="13043" y="11294"/>
                </a:cubicBezTo>
                <a:cubicBezTo>
                  <a:pt x="12976" y="11461"/>
                  <a:pt x="12876" y="11594"/>
                  <a:pt x="12810" y="11728"/>
                </a:cubicBezTo>
                <a:cubicBezTo>
                  <a:pt x="12209" y="12962"/>
                  <a:pt x="11475" y="14263"/>
                  <a:pt x="10641" y="15564"/>
                </a:cubicBezTo>
                <a:lnTo>
                  <a:pt x="10541" y="15697"/>
                </a:lnTo>
                <a:cubicBezTo>
                  <a:pt x="9307" y="17698"/>
                  <a:pt x="8006" y="19767"/>
                  <a:pt x="7406" y="22202"/>
                </a:cubicBezTo>
                <a:cubicBezTo>
                  <a:pt x="7339" y="22602"/>
                  <a:pt x="7039" y="23836"/>
                  <a:pt x="7873" y="24670"/>
                </a:cubicBezTo>
                <a:cubicBezTo>
                  <a:pt x="8279" y="25076"/>
                  <a:pt x="8803" y="25307"/>
                  <a:pt x="9416" y="25307"/>
                </a:cubicBezTo>
                <a:cubicBezTo>
                  <a:pt x="9457" y="25307"/>
                  <a:pt x="9499" y="25306"/>
                  <a:pt x="9541" y="25304"/>
                </a:cubicBezTo>
                <a:cubicBezTo>
                  <a:pt x="10575" y="25237"/>
                  <a:pt x="11642" y="24603"/>
                  <a:pt x="12143" y="24003"/>
                </a:cubicBezTo>
                <a:cubicBezTo>
                  <a:pt x="12676" y="23336"/>
                  <a:pt x="13143" y="22635"/>
                  <a:pt x="13577" y="21968"/>
                </a:cubicBezTo>
                <a:cubicBezTo>
                  <a:pt x="13944" y="21368"/>
                  <a:pt x="14311" y="20801"/>
                  <a:pt x="14711" y="20300"/>
                </a:cubicBezTo>
                <a:cubicBezTo>
                  <a:pt x="15945" y="18733"/>
                  <a:pt x="17446" y="16965"/>
                  <a:pt x="19314" y="15630"/>
                </a:cubicBezTo>
                <a:cubicBezTo>
                  <a:pt x="19635" y="15390"/>
                  <a:pt x="20123" y="15198"/>
                  <a:pt x="20549" y="15198"/>
                </a:cubicBezTo>
                <a:cubicBezTo>
                  <a:pt x="20833" y="15198"/>
                  <a:pt x="21089" y="15283"/>
                  <a:pt x="21249" y="15497"/>
                </a:cubicBezTo>
                <a:cubicBezTo>
                  <a:pt x="22150" y="16698"/>
                  <a:pt x="20782" y="18599"/>
                  <a:pt x="19348" y="20434"/>
                </a:cubicBezTo>
                <a:cubicBezTo>
                  <a:pt x="19114" y="20701"/>
                  <a:pt x="18914" y="20967"/>
                  <a:pt x="18747" y="21201"/>
                </a:cubicBezTo>
                <a:cubicBezTo>
                  <a:pt x="16112" y="24770"/>
                  <a:pt x="14811" y="28073"/>
                  <a:pt x="14811" y="31275"/>
                </a:cubicBezTo>
                <a:cubicBezTo>
                  <a:pt x="14811" y="31508"/>
                  <a:pt x="14811" y="32175"/>
                  <a:pt x="15378" y="32609"/>
                </a:cubicBezTo>
                <a:cubicBezTo>
                  <a:pt x="15674" y="32849"/>
                  <a:pt x="16010" y="32915"/>
                  <a:pt x="16285" y="32915"/>
                </a:cubicBezTo>
                <a:cubicBezTo>
                  <a:pt x="16507" y="32915"/>
                  <a:pt x="16690" y="32872"/>
                  <a:pt x="16779" y="32843"/>
                </a:cubicBezTo>
                <a:cubicBezTo>
                  <a:pt x="17146" y="32776"/>
                  <a:pt x="17513" y="32676"/>
                  <a:pt x="17913" y="32576"/>
                </a:cubicBezTo>
                <a:cubicBezTo>
                  <a:pt x="19014" y="32276"/>
                  <a:pt x="20048" y="32009"/>
                  <a:pt x="21049" y="32009"/>
                </a:cubicBezTo>
                <a:cubicBezTo>
                  <a:pt x="21749" y="32009"/>
                  <a:pt x="22283" y="32542"/>
                  <a:pt x="22550" y="33043"/>
                </a:cubicBezTo>
                <a:cubicBezTo>
                  <a:pt x="22817" y="33543"/>
                  <a:pt x="22984" y="34277"/>
                  <a:pt x="22617" y="34844"/>
                </a:cubicBezTo>
                <a:cubicBezTo>
                  <a:pt x="22316" y="35344"/>
                  <a:pt x="22450" y="35978"/>
                  <a:pt x="22950" y="36312"/>
                </a:cubicBezTo>
                <a:cubicBezTo>
                  <a:pt x="23117" y="36412"/>
                  <a:pt x="23317" y="36445"/>
                  <a:pt x="23517" y="36445"/>
                </a:cubicBezTo>
                <a:cubicBezTo>
                  <a:pt x="23851" y="36445"/>
                  <a:pt x="24184" y="36278"/>
                  <a:pt x="24385" y="35978"/>
                </a:cubicBezTo>
                <a:cubicBezTo>
                  <a:pt x="25118" y="34844"/>
                  <a:pt x="25085" y="33343"/>
                  <a:pt x="24385" y="32042"/>
                </a:cubicBezTo>
                <a:cubicBezTo>
                  <a:pt x="23651" y="30708"/>
                  <a:pt x="22383" y="29907"/>
                  <a:pt x="21049" y="29907"/>
                </a:cubicBezTo>
                <a:cubicBezTo>
                  <a:pt x="19748" y="29907"/>
                  <a:pt x="18547" y="30241"/>
                  <a:pt x="17380" y="30541"/>
                </a:cubicBezTo>
                <a:cubicBezTo>
                  <a:pt x="17213" y="30574"/>
                  <a:pt x="17079" y="30608"/>
                  <a:pt x="16913" y="30674"/>
                </a:cubicBezTo>
                <a:cubicBezTo>
                  <a:pt x="17113" y="28106"/>
                  <a:pt x="18247" y="25404"/>
                  <a:pt x="20448" y="22435"/>
                </a:cubicBezTo>
                <a:cubicBezTo>
                  <a:pt x="20615" y="22235"/>
                  <a:pt x="20782" y="22002"/>
                  <a:pt x="20982" y="21735"/>
                </a:cubicBezTo>
                <a:cubicBezTo>
                  <a:pt x="22417" y="19900"/>
                  <a:pt x="24852" y="16831"/>
                  <a:pt x="22950" y="14263"/>
                </a:cubicBezTo>
                <a:cubicBezTo>
                  <a:pt x="22348" y="13454"/>
                  <a:pt x="21462" y="13107"/>
                  <a:pt x="20543" y="13107"/>
                </a:cubicBezTo>
                <a:cubicBezTo>
                  <a:pt x="19681" y="13107"/>
                  <a:pt x="18791" y="13412"/>
                  <a:pt x="18080" y="13929"/>
                </a:cubicBezTo>
                <a:cubicBezTo>
                  <a:pt x="16012" y="15430"/>
                  <a:pt x="14377" y="17332"/>
                  <a:pt x="13077" y="18999"/>
                </a:cubicBezTo>
                <a:cubicBezTo>
                  <a:pt x="12610" y="19600"/>
                  <a:pt x="12209" y="20234"/>
                  <a:pt x="11809" y="20834"/>
                </a:cubicBezTo>
                <a:cubicBezTo>
                  <a:pt x="11409" y="21468"/>
                  <a:pt x="10975" y="22102"/>
                  <a:pt x="10508" y="22669"/>
                </a:cubicBezTo>
                <a:cubicBezTo>
                  <a:pt x="10275" y="22969"/>
                  <a:pt x="9607" y="23236"/>
                  <a:pt x="9407" y="23236"/>
                </a:cubicBezTo>
                <a:cubicBezTo>
                  <a:pt x="9374" y="23169"/>
                  <a:pt x="9374" y="23002"/>
                  <a:pt x="9474" y="22702"/>
                </a:cubicBezTo>
                <a:cubicBezTo>
                  <a:pt x="9974" y="20601"/>
                  <a:pt x="11175" y="18666"/>
                  <a:pt x="12343" y="16831"/>
                </a:cubicBezTo>
                <a:lnTo>
                  <a:pt x="12409" y="16698"/>
                </a:lnTo>
                <a:cubicBezTo>
                  <a:pt x="13277" y="15330"/>
                  <a:pt x="14044" y="13996"/>
                  <a:pt x="14711" y="12662"/>
                </a:cubicBezTo>
                <a:cubicBezTo>
                  <a:pt x="14744" y="12561"/>
                  <a:pt x="14844" y="12428"/>
                  <a:pt x="14911" y="12295"/>
                </a:cubicBezTo>
                <a:cubicBezTo>
                  <a:pt x="15412" y="11327"/>
                  <a:pt x="16212" y="9893"/>
                  <a:pt x="15612" y="8559"/>
                </a:cubicBezTo>
                <a:cubicBezTo>
                  <a:pt x="15164" y="7546"/>
                  <a:pt x="14285" y="6999"/>
                  <a:pt x="13232" y="6999"/>
                </a:cubicBezTo>
                <a:cubicBezTo>
                  <a:pt x="12793" y="6999"/>
                  <a:pt x="12324" y="7095"/>
                  <a:pt x="11842" y="7291"/>
                </a:cubicBezTo>
                <a:cubicBezTo>
                  <a:pt x="10408" y="7925"/>
                  <a:pt x="9274" y="9092"/>
                  <a:pt x="8273" y="10093"/>
                </a:cubicBezTo>
                <a:cubicBezTo>
                  <a:pt x="7940" y="10460"/>
                  <a:pt x="7606" y="10794"/>
                  <a:pt x="7272" y="11094"/>
                </a:cubicBezTo>
                <a:cubicBezTo>
                  <a:pt x="6572" y="11728"/>
                  <a:pt x="6038" y="12561"/>
                  <a:pt x="5538" y="13329"/>
                </a:cubicBezTo>
                <a:cubicBezTo>
                  <a:pt x="4771" y="14463"/>
                  <a:pt x="4037" y="15564"/>
                  <a:pt x="2969" y="15897"/>
                </a:cubicBezTo>
                <a:cubicBezTo>
                  <a:pt x="2847" y="15946"/>
                  <a:pt x="2743" y="15977"/>
                  <a:pt x="2657" y="15977"/>
                </a:cubicBezTo>
                <a:cubicBezTo>
                  <a:pt x="2625" y="15977"/>
                  <a:pt x="2596" y="15973"/>
                  <a:pt x="2569" y="15964"/>
                </a:cubicBezTo>
                <a:cubicBezTo>
                  <a:pt x="2336" y="15897"/>
                  <a:pt x="2135" y="15530"/>
                  <a:pt x="2135" y="15163"/>
                </a:cubicBezTo>
                <a:cubicBezTo>
                  <a:pt x="2102" y="13162"/>
                  <a:pt x="4003" y="11394"/>
                  <a:pt x="5671" y="9826"/>
                </a:cubicBezTo>
                <a:cubicBezTo>
                  <a:pt x="6072" y="9426"/>
                  <a:pt x="6438" y="9092"/>
                  <a:pt x="6805" y="8725"/>
                </a:cubicBezTo>
                <a:cubicBezTo>
                  <a:pt x="7339" y="8158"/>
                  <a:pt x="7906" y="7625"/>
                  <a:pt x="8473" y="7091"/>
                </a:cubicBezTo>
                <a:cubicBezTo>
                  <a:pt x="10174" y="5423"/>
                  <a:pt x="11942" y="3688"/>
                  <a:pt x="13377" y="1654"/>
                </a:cubicBezTo>
                <a:cubicBezTo>
                  <a:pt x="13710" y="1187"/>
                  <a:pt x="13577" y="519"/>
                  <a:pt x="13110" y="186"/>
                </a:cubicBezTo>
                <a:cubicBezTo>
                  <a:pt x="12934" y="60"/>
                  <a:pt x="12729" y="1"/>
                  <a:pt x="125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4"/>
          <p:cNvSpPr/>
          <p:nvPr/>
        </p:nvSpPr>
        <p:spPr>
          <a:xfrm rot="2248260">
            <a:off x="5932271" y="-418559"/>
            <a:ext cx="1691509" cy="1517140"/>
          </a:xfrm>
          <a:custGeom>
            <a:avLst/>
            <a:gdLst/>
            <a:ahLst/>
            <a:cxnLst/>
            <a:rect l="l" t="t" r="r" b="b"/>
            <a:pathLst>
              <a:path w="32090" h="28782" extrusionOk="0">
                <a:moveTo>
                  <a:pt x="23407" y="1"/>
                </a:moveTo>
                <a:cubicBezTo>
                  <a:pt x="20972" y="1"/>
                  <a:pt x="18208" y="1777"/>
                  <a:pt x="16679" y="3653"/>
                </a:cubicBezTo>
                <a:cubicBezTo>
                  <a:pt x="15378" y="5288"/>
                  <a:pt x="14311" y="7156"/>
                  <a:pt x="12843" y="8624"/>
                </a:cubicBezTo>
                <a:cubicBezTo>
                  <a:pt x="10808" y="10658"/>
                  <a:pt x="8140" y="11893"/>
                  <a:pt x="5738" y="13460"/>
                </a:cubicBezTo>
                <a:cubicBezTo>
                  <a:pt x="3336" y="15028"/>
                  <a:pt x="1068" y="17196"/>
                  <a:pt x="567" y="20032"/>
                </a:cubicBezTo>
                <a:cubicBezTo>
                  <a:pt x="0" y="23334"/>
                  <a:pt x="2269" y="26736"/>
                  <a:pt x="5371" y="28037"/>
                </a:cubicBezTo>
                <a:cubicBezTo>
                  <a:pt x="6575" y="28548"/>
                  <a:pt x="7872" y="28781"/>
                  <a:pt x="9183" y="28781"/>
                </a:cubicBezTo>
                <a:cubicBezTo>
                  <a:pt x="11212" y="28781"/>
                  <a:pt x="13274" y="28223"/>
                  <a:pt x="15078" y="27270"/>
                </a:cubicBezTo>
                <a:cubicBezTo>
                  <a:pt x="17246" y="26136"/>
                  <a:pt x="19147" y="24468"/>
                  <a:pt x="21416" y="23501"/>
                </a:cubicBezTo>
                <a:cubicBezTo>
                  <a:pt x="22550" y="23000"/>
                  <a:pt x="23717" y="22700"/>
                  <a:pt x="24851" y="22200"/>
                </a:cubicBezTo>
                <a:cubicBezTo>
                  <a:pt x="29288" y="20232"/>
                  <a:pt x="32090" y="14728"/>
                  <a:pt x="30322" y="10191"/>
                </a:cubicBezTo>
                <a:cubicBezTo>
                  <a:pt x="29888" y="9057"/>
                  <a:pt x="29221" y="8056"/>
                  <a:pt x="28754" y="6956"/>
                </a:cubicBezTo>
                <a:cubicBezTo>
                  <a:pt x="28154" y="5521"/>
                  <a:pt x="27920" y="3954"/>
                  <a:pt x="27253" y="2586"/>
                </a:cubicBezTo>
                <a:cubicBezTo>
                  <a:pt x="26372" y="719"/>
                  <a:pt x="24956" y="1"/>
                  <a:pt x="234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4"/>
          <p:cNvSpPr/>
          <p:nvPr/>
        </p:nvSpPr>
        <p:spPr>
          <a:xfrm rot="9247170" flipH="1">
            <a:off x="-243665" y="3857297"/>
            <a:ext cx="1927335" cy="2434506"/>
          </a:xfrm>
          <a:custGeom>
            <a:avLst/>
            <a:gdLst/>
            <a:ahLst/>
            <a:cxnLst/>
            <a:rect l="l" t="t" r="r" b="b"/>
            <a:pathLst>
              <a:path w="22583" h="28526" extrusionOk="0">
                <a:moveTo>
                  <a:pt x="17284" y="1"/>
                </a:moveTo>
                <a:cubicBezTo>
                  <a:pt x="16329" y="1"/>
                  <a:pt x="15303" y="1063"/>
                  <a:pt x="15878" y="2235"/>
                </a:cubicBezTo>
                <a:cubicBezTo>
                  <a:pt x="18413" y="7472"/>
                  <a:pt x="19547" y="13877"/>
                  <a:pt x="16478" y="19181"/>
                </a:cubicBezTo>
                <a:cubicBezTo>
                  <a:pt x="15110" y="21516"/>
                  <a:pt x="13009" y="23317"/>
                  <a:pt x="10440" y="24218"/>
                </a:cubicBezTo>
                <a:cubicBezTo>
                  <a:pt x="7705" y="25218"/>
                  <a:pt x="4770" y="25419"/>
                  <a:pt x="1868" y="25619"/>
                </a:cubicBezTo>
                <a:cubicBezTo>
                  <a:pt x="41" y="25749"/>
                  <a:pt x="0" y="28525"/>
                  <a:pt x="1744" y="28525"/>
                </a:cubicBezTo>
                <a:cubicBezTo>
                  <a:pt x="1785" y="28525"/>
                  <a:pt x="1826" y="28524"/>
                  <a:pt x="1868" y="28521"/>
                </a:cubicBezTo>
                <a:cubicBezTo>
                  <a:pt x="5237" y="28321"/>
                  <a:pt x="8706" y="28054"/>
                  <a:pt x="11875" y="26786"/>
                </a:cubicBezTo>
                <a:cubicBezTo>
                  <a:pt x="14877" y="25585"/>
                  <a:pt x="17379" y="23451"/>
                  <a:pt x="18980" y="20648"/>
                </a:cubicBezTo>
                <a:cubicBezTo>
                  <a:pt x="22582" y="14411"/>
                  <a:pt x="21415" y="6939"/>
                  <a:pt x="18379" y="734"/>
                </a:cubicBezTo>
                <a:cubicBezTo>
                  <a:pt x="18131" y="216"/>
                  <a:pt x="17715" y="1"/>
                  <a:pt x="172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4"/>
          <p:cNvGrpSpPr/>
          <p:nvPr/>
        </p:nvGrpSpPr>
        <p:grpSpPr>
          <a:xfrm rot="-1966346" flipH="1">
            <a:off x="6721382" y="-70956"/>
            <a:ext cx="1430035" cy="1329514"/>
            <a:chOff x="2794325" y="3750975"/>
            <a:chExt cx="1016925" cy="945350"/>
          </a:xfrm>
        </p:grpSpPr>
        <p:sp>
          <p:nvSpPr>
            <p:cNvPr id="416" name="Google Shape;416;p1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solidFill>
          <a:schemeClr val="dk2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"/>
          <p:cNvSpPr/>
          <p:nvPr/>
        </p:nvSpPr>
        <p:spPr>
          <a:xfrm rot="6171689">
            <a:off x="387301" y="3985635"/>
            <a:ext cx="503580" cy="590362"/>
          </a:xfrm>
          <a:custGeom>
            <a:avLst/>
            <a:gdLst/>
            <a:ahLst/>
            <a:cxnLst/>
            <a:rect l="l" t="t" r="r" b="b"/>
            <a:pathLst>
              <a:path w="10408" h="12201" extrusionOk="0">
                <a:moveTo>
                  <a:pt x="8698" y="0"/>
                </a:moveTo>
                <a:cubicBezTo>
                  <a:pt x="8190" y="0"/>
                  <a:pt x="7727" y="294"/>
                  <a:pt x="7406" y="730"/>
                </a:cubicBezTo>
                <a:cubicBezTo>
                  <a:pt x="5071" y="3799"/>
                  <a:pt x="2769" y="6901"/>
                  <a:pt x="468" y="10003"/>
                </a:cubicBezTo>
                <a:cubicBezTo>
                  <a:pt x="1" y="10637"/>
                  <a:pt x="367" y="11638"/>
                  <a:pt x="1001" y="12005"/>
                </a:cubicBezTo>
                <a:cubicBezTo>
                  <a:pt x="1230" y="12140"/>
                  <a:pt x="1463" y="12201"/>
                  <a:pt x="1688" y="12201"/>
                </a:cubicBezTo>
                <a:cubicBezTo>
                  <a:pt x="2185" y="12201"/>
                  <a:pt x="2648" y="11907"/>
                  <a:pt x="2969" y="11471"/>
                </a:cubicBezTo>
                <a:cubicBezTo>
                  <a:pt x="5304" y="8369"/>
                  <a:pt x="7606" y="5267"/>
                  <a:pt x="9908" y="2198"/>
                </a:cubicBezTo>
                <a:cubicBezTo>
                  <a:pt x="10408" y="1564"/>
                  <a:pt x="10008" y="563"/>
                  <a:pt x="9407" y="196"/>
                </a:cubicBezTo>
                <a:cubicBezTo>
                  <a:pt x="9168" y="61"/>
                  <a:pt x="8928" y="0"/>
                  <a:pt x="8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5"/>
          <p:cNvSpPr/>
          <p:nvPr/>
        </p:nvSpPr>
        <p:spPr>
          <a:xfrm rot="-4891122" flipH="1">
            <a:off x="1188057" y="-2004659"/>
            <a:ext cx="4449933" cy="5255683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5"/>
          <p:cNvSpPr/>
          <p:nvPr/>
        </p:nvSpPr>
        <p:spPr>
          <a:xfrm rot="3426131">
            <a:off x="4929824" y="1592482"/>
            <a:ext cx="4622704" cy="5459737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7313550" y="-761375"/>
            <a:ext cx="1578152" cy="2022866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5"/>
          <p:cNvSpPr/>
          <p:nvPr/>
        </p:nvSpPr>
        <p:spPr>
          <a:xfrm rot="6171689">
            <a:off x="596670" y="3824821"/>
            <a:ext cx="634168" cy="707892"/>
          </a:xfrm>
          <a:custGeom>
            <a:avLst/>
            <a:gdLst/>
            <a:ahLst/>
            <a:cxnLst/>
            <a:rect l="l" t="t" r="r" b="b"/>
            <a:pathLst>
              <a:path w="13107" h="14630" extrusionOk="0">
                <a:moveTo>
                  <a:pt x="11088" y="1"/>
                </a:moveTo>
                <a:cubicBezTo>
                  <a:pt x="10649" y="1"/>
                  <a:pt x="10209" y="197"/>
                  <a:pt x="9907" y="671"/>
                </a:cubicBezTo>
                <a:cubicBezTo>
                  <a:pt x="7338" y="4774"/>
                  <a:pt x="4369" y="8610"/>
                  <a:pt x="1000" y="12113"/>
                </a:cubicBezTo>
                <a:cubicBezTo>
                  <a:pt x="0" y="13164"/>
                  <a:pt x="991" y="14630"/>
                  <a:pt x="2094" y="14630"/>
                </a:cubicBezTo>
                <a:cubicBezTo>
                  <a:pt x="2426" y="14630"/>
                  <a:pt x="2768" y="14497"/>
                  <a:pt x="3068" y="14181"/>
                </a:cubicBezTo>
                <a:cubicBezTo>
                  <a:pt x="6571" y="10512"/>
                  <a:pt x="9706" y="6475"/>
                  <a:pt x="12408" y="2139"/>
                </a:cubicBezTo>
                <a:cubicBezTo>
                  <a:pt x="13106" y="1045"/>
                  <a:pt x="12100" y="1"/>
                  <a:pt x="110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"/>
          <p:cNvSpPr txBox="1">
            <a:spLocks noGrp="1"/>
          </p:cNvSpPr>
          <p:nvPr>
            <p:ph type="subTitle" idx="1"/>
          </p:nvPr>
        </p:nvSpPr>
        <p:spPr>
          <a:xfrm>
            <a:off x="1620029" y="3630634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5" name="Google Shape;445;p15"/>
          <p:cNvSpPr txBox="1">
            <a:spLocks noGrp="1"/>
          </p:cNvSpPr>
          <p:nvPr>
            <p:ph type="subTitle" idx="2"/>
          </p:nvPr>
        </p:nvSpPr>
        <p:spPr>
          <a:xfrm>
            <a:off x="1620029" y="3983075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subTitle" idx="3"/>
          </p:nvPr>
        </p:nvSpPr>
        <p:spPr>
          <a:xfrm>
            <a:off x="5464465" y="1963200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subTitle" idx="4"/>
          </p:nvPr>
        </p:nvSpPr>
        <p:spPr>
          <a:xfrm>
            <a:off x="5464465" y="2317828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8" name="Google Shape;448;p15"/>
          <p:cNvSpPr txBox="1">
            <a:spLocks noGrp="1"/>
          </p:cNvSpPr>
          <p:nvPr>
            <p:ph type="subTitle" idx="5"/>
          </p:nvPr>
        </p:nvSpPr>
        <p:spPr>
          <a:xfrm>
            <a:off x="5464465" y="3629025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subTitle" idx="6"/>
          </p:nvPr>
        </p:nvSpPr>
        <p:spPr>
          <a:xfrm>
            <a:off x="5464465" y="3983653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7"/>
          </p:nvPr>
        </p:nvSpPr>
        <p:spPr>
          <a:xfrm>
            <a:off x="1620029" y="1963199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8"/>
          </p:nvPr>
        </p:nvSpPr>
        <p:spPr>
          <a:xfrm>
            <a:off x="1620029" y="2315639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53" name="Google Shape;453;p15"/>
          <p:cNvGrpSpPr/>
          <p:nvPr/>
        </p:nvGrpSpPr>
        <p:grpSpPr>
          <a:xfrm rot="2578164">
            <a:off x="3663854" y="4329698"/>
            <a:ext cx="1816300" cy="1688660"/>
            <a:chOff x="2794325" y="3750975"/>
            <a:chExt cx="1016925" cy="945350"/>
          </a:xfrm>
        </p:grpSpPr>
        <p:sp>
          <p:nvSpPr>
            <p:cNvPr id="454" name="Google Shape;454;p15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solidFill>
          <a:schemeClr val="dk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6"/>
          <p:cNvGrpSpPr/>
          <p:nvPr/>
        </p:nvGrpSpPr>
        <p:grpSpPr>
          <a:xfrm>
            <a:off x="-1238257" y="-677750"/>
            <a:ext cx="11543956" cy="7740673"/>
            <a:chOff x="-1238311" y="-696797"/>
            <a:chExt cx="11499109" cy="7740673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479" name="Google Shape;479;p16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" name="Google Shape;483;p16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6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6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6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6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6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6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6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6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6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6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6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6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06" name="Google Shape;506;p16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6"/>
          <p:cNvSpPr txBox="1">
            <a:spLocks noGrp="1"/>
          </p:cNvSpPr>
          <p:nvPr>
            <p:ph type="title"/>
          </p:nvPr>
        </p:nvSpPr>
        <p:spPr>
          <a:xfrm>
            <a:off x="4819500" y="1807375"/>
            <a:ext cx="3604500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body" idx="1"/>
          </p:nvPr>
        </p:nvSpPr>
        <p:spPr>
          <a:xfrm>
            <a:off x="4819500" y="3715200"/>
            <a:ext cx="36045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09" name="Google Shape;509;p16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510" name="Google Shape;510;p1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/>
          <p:nvPr/>
        </p:nvSpPr>
        <p:spPr>
          <a:xfrm flipH="1">
            <a:off x="4766977" y="-557387"/>
            <a:ext cx="6257895" cy="7391012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/>
          <p:nvPr/>
        </p:nvSpPr>
        <p:spPr>
          <a:xfrm rot="-1081670" flipH="1">
            <a:off x="-560115" y="3233151"/>
            <a:ext cx="1394834" cy="2188731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1"/>
          </p:nvPr>
        </p:nvSpPr>
        <p:spPr>
          <a:xfrm>
            <a:off x="1478850" y="2494052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2"/>
          </p:nvPr>
        </p:nvSpPr>
        <p:spPr>
          <a:xfrm>
            <a:off x="1478850" y="2850296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3"/>
          </p:nvPr>
        </p:nvSpPr>
        <p:spPr>
          <a:xfrm>
            <a:off x="1478850" y="1455400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4"/>
          </p:nvPr>
        </p:nvSpPr>
        <p:spPr>
          <a:xfrm>
            <a:off x="1478850" y="1814025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5"/>
          </p:nvPr>
        </p:nvSpPr>
        <p:spPr>
          <a:xfrm>
            <a:off x="1478850" y="3527285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6"/>
          </p:nvPr>
        </p:nvSpPr>
        <p:spPr>
          <a:xfrm>
            <a:off x="1478850" y="3883510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/>
          <p:nvPr/>
        </p:nvSpPr>
        <p:spPr>
          <a:xfrm rot="10324823">
            <a:off x="-2786344" y="-1338433"/>
            <a:ext cx="6257891" cy="7391008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rot="-8393257" flipH="1">
            <a:off x="6193471" y="1068684"/>
            <a:ext cx="2923904" cy="2732822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4"/>
          <p:cNvSpPr/>
          <p:nvPr/>
        </p:nvSpPr>
        <p:spPr>
          <a:xfrm rot="-5130381" flipH="1">
            <a:off x="6018918" y="-218514"/>
            <a:ext cx="2191137" cy="3170619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4"/>
          <p:cNvSpPr/>
          <p:nvPr/>
        </p:nvSpPr>
        <p:spPr>
          <a:xfrm rot="3773066">
            <a:off x="7466596" y="4050326"/>
            <a:ext cx="1394829" cy="218874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24"/>
          <p:cNvGrpSpPr/>
          <p:nvPr/>
        </p:nvGrpSpPr>
        <p:grpSpPr>
          <a:xfrm rot="2578164">
            <a:off x="7384512" y="-345177"/>
            <a:ext cx="1816300" cy="1688660"/>
            <a:chOff x="2794325" y="3750975"/>
            <a:chExt cx="1016925" cy="945350"/>
          </a:xfrm>
        </p:grpSpPr>
        <p:sp>
          <p:nvSpPr>
            <p:cNvPr id="722" name="Google Shape;722;p2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/>
          <p:nvPr/>
        </p:nvSpPr>
        <p:spPr>
          <a:xfrm rot="-8910938">
            <a:off x="314660" y="1270194"/>
            <a:ext cx="4265576" cy="5148960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2">
  <p:cSld name="CUSTOM_14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2"/>
          <p:cNvSpPr/>
          <p:nvPr/>
        </p:nvSpPr>
        <p:spPr>
          <a:xfrm rot="-4151186" flipH="1">
            <a:off x="1101356" y="1993512"/>
            <a:ext cx="6503148" cy="7381834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2"/>
          <p:cNvSpPr txBox="1">
            <a:spLocks noGrp="1"/>
          </p:cNvSpPr>
          <p:nvPr>
            <p:ph type="subTitle" idx="1"/>
          </p:nvPr>
        </p:nvSpPr>
        <p:spPr>
          <a:xfrm>
            <a:off x="720000" y="1261500"/>
            <a:ext cx="7041000" cy="31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4"/>
          <p:cNvSpPr/>
          <p:nvPr/>
        </p:nvSpPr>
        <p:spPr>
          <a:xfrm rot="-4151227" flipH="1">
            <a:off x="732450" y="-1385258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4"/>
          <p:cNvSpPr/>
          <p:nvPr/>
        </p:nvSpPr>
        <p:spPr>
          <a:xfrm rot="-4679065">
            <a:off x="-306404" y="2940953"/>
            <a:ext cx="2080363" cy="2627837"/>
          </a:xfrm>
          <a:custGeom>
            <a:avLst/>
            <a:gdLst/>
            <a:ahLst/>
            <a:cxnLst/>
            <a:rect l="l" t="t" r="r" b="b"/>
            <a:pathLst>
              <a:path w="22583" h="28526" extrusionOk="0">
                <a:moveTo>
                  <a:pt x="17284" y="1"/>
                </a:moveTo>
                <a:cubicBezTo>
                  <a:pt x="16329" y="1"/>
                  <a:pt x="15303" y="1063"/>
                  <a:pt x="15878" y="2235"/>
                </a:cubicBezTo>
                <a:cubicBezTo>
                  <a:pt x="18413" y="7472"/>
                  <a:pt x="19547" y="13877"/>
                  <a:pt x="16478" y="19181"/>
                </a:cubicBezTo>
                <a:cubicBezTo>
                  <a:pt x="15110" y="21516"/>
                  <a:pt x="13009" y="23317"/>
                  <a:pt x="10440" y="24218"/>
                </a:cubicBezTo>
                <a:cubicBezTo>
                  <a:pt x="7705" y="25218"/>
                  <a:pt x="4770" y="25419"/>
                  <a:pt x="1868" y="25619"/>
                </a:cubicBezTo>
                <a:cubicBezTo>
                  <a:pt x="41" y="25749"/>
                  <a:pt x="0" y="28525"/>
                  <a:pt x="1744" y="28525"/>
                </a:cubicBezTo>
                <a:cubicBezTo>
                  <a:pt x="1785" y="28525"/>
                  <a:pt x="1826" y="28524"/>
                  <a:pt x="1868" y="28521"/>
                </a:cubicBezTo>
                <a:cubicBezTo>
                  <a:pt x="5237" y="28321"/>
                  <a:pt x="8706" y="28054"/>
                  <a:pt x="11875" y="26786"/>
                </a:cubicBezTo>
                <a:cubicBezTo>
                  <a:pt x="14877" y="25585"/>
                  <a:pt x="17379" y="23451"/>
                  <a:pt x="18980" y="20648"/>
                </a:cubicBezTo>
                <a:cubicBezTo>
                  <a:pt x="22582" y="14411"/>
                  <a:pt x="21415" y="6939"/>
                  <a:pt x="18379" y="734"/>
                </a:cubicBezTo>
                <a:cubicBezTo>
                  <a:pt x="18131" y="216"/>
                  <a:pt x="17715" y="1"/>
                  <a:pt x="172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" name="Google Shape;1013;p34"/>
          <p:cNvGrpSpPr/>
          <p:nvPr/>
        </p:nvGrpSpPr>
        <p:grpSpPr>
          <a:xfrm flipH="1">
            <a:off x="6561873" y="-292195"/>
            <a:ext cx="2266851" cy="2134245"/>
            <a:chOff x="210098" y="140105"/>
            <a:chExt cx="2266851" cy="2134245"/>
          </a:xfrm>
        </p:grpSpPr>
        <p:sp>
          <p:nvSpPr>
            <p:cNvPr id="1014" name="Google Shape;1014;p34"/>
            <p:cNvSpPr/>
            <p:nvPr/>
          </p:nvSpPr>
          <p:spPr>
            <a:xfrm rot="-7747137" flipH="1">
              <a:off x="947190" y="326312"/>
              <a:ext cx="955899" cy="1934109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 rot="-7746916" flipH="1">
              <a:off x="645482" y="150693"/>
              <a:ext cx="725318" cy="1467445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34"/>
          <p:cNvSpPr/>
          <p:nvPr/>
        </p:nvSpPr>
        <p:spPr>
          <a:xfrm rot="-4151227" flipH="1">
            <a:off x="4545550" y="2924092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4"/>
          <p:cNvSpPr/>
          <p:nvPr/>
        </p:nvSpPr>
        <p:spPr>
          <a:xfrm rot="3728434">
            <a:off x="3766866" y="-636765"/>
            <a:ext cx="1715773" cy="1927380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4"/>
          <p:cNvSpPr/>
          <p:nvPr/>
        </p:nvSpPr>
        <p:spPr>
          <a:xfrm rot="3728447">
            <a:off x="4004228" y="-96981"/>
            <a:ext cx="1366380" cy="1534862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34"/>
          <p:cNvGrpSpPr/>
          <p:nvPr/>
        </p:nvGrpSpPr>
        <p:grpSpPr>
          <a:xfrm rot="-2578164" flipH="1">
            <a:off x="5433858" y="4036323"/>
            <a:ext cx="1816300" cy="1688660"/>
            <a:chOff x="2794325" y="3750975"/>
            <a:chExt cx="1016925" cy="945350"/>
          </a:xfrm>
        </p:grpSpPr>
        <p:sp>
          <p:nvSpPr>
            <p:cNvPr id="1020" name="Google Shape;1020;p3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bg>
      <p:bgPr>
        <a:solidFill>
          <a:schemeClr val="dk1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5"/>
          <p:cNvSpPr/>
          <p:nvPr/>
        </p:nvSpPr>
        <p:spPr>
          <a:xfrm rot="-5130359" flipH="1">
            <a:off x="-290571" y="1960949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5"/>
          <p:cNvSpPr/>
          <p:nvPr/>
        </p:nvSpPr>
        <p:spPr>
          <a:xfrm rot="-5130359" flipH="1">
            <a:off x="6002954" y="-1345251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5"/>
          <p:cNvSpPr/>
          <p:nvPr/>
        </p:nvSpPr>
        <p:spPr>
          <a:xfrm rot="-6063824">
            <a:off x="906427" y="-1377262"/>
            <a:ext cx="1808609" cy="2837999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5"/>
          <p:cNvSpPr/>
          <p:nvPr/>
        </p:nvSpPr>
        <p:spPr>
          <a:xfrm rot="9375609">
            <a:off x="7400100" y="3936533"/>
            <a:ext cx="1288964" cy="972640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5"/>
          <p:cNvSpPr/>
          <p:nvPr/>
        </p:nvSpPr>
        <p:spPr>
          <a:xfrm rot="-10666630">
            <a:off x="7874459" y="3084085"/>
            <a:ext cx="1157897" cy="2342644"/>
          </a:xfrm>
          <a:custGeom>
            <a:avLst/>
            <a:gdLst/>
            <a:ahLst/>
            <a:cxnLst/>
            <a:rect l="l" t="t" r="r" b="b"/>
            <a:pathLst>
              <a:path w="14145" h="28618" extrusionOk="0">
                <a:moveTo>
                  <a:pt x="11588" y="1"/>
                </a:moveTo>
                <a:cubicBezTo>
                  <a:pt x="11466" y="1"/>
                  <a:pt x="11340" y="13"/>
                  <a:pt x="11209" y="40"/>
                </a:cubicBezTo>
                <a:cubicBezTo>
                  <a:pt x="8340" y="640"/>
                  <a:pt x="6005" y="2808"/>
                  <a:pt x="5104" y="5577"/>
                </a:cubicBezTo>
                <a:cubicBezTo>
                  <a:pt x="4637" y="6978"/>
                  <a:pt x="4604" y="8513"/>
                  <a:pt x="5004" y="9947"/>
                </a:cubicBezTo>
                <a:cubicBezTo>
                  <a:pt x="5371" y="11181"/>
                  <a:pt x="6338" y="12482"/>
                  <a:pt x="5805" y="13816"/>
                </a:cubicBezTo>
                <a:cubicBezTo>
                  <a:pt x="5404" y="14884"/>
                  <a:pt x="4504" y="15718"/>
                  <a:pt x="3770" y="16552"/>
                </a:cubicBezTo>
                <a:cubicBezTo>
                  <a:pt x="2903" y="17519"/>
                  <a:pt x="2002" y="18520"/>
                  <a:pt x="1402" y="19721"/>
                </a:cubicBezTo>
                <a:cubicBezTo>
                  <a:pt x="1" y="22589"/>
                  <a:pt x="768" y="26125"/>
                  <a:pt x="3236" y="28193"/>
                </a:cubicBezTo>
                <a:cubicBezTo>
                  <a:pt x="3598" y="28491"/>
                  <a:pt x="3993" y="28617"/>
                  <a:pt x="4374" y="28617"/>
                </a:cubicBezTo>
                <a:cubicBezTo>
                  <a:pt x="5786" y="28617"/>
                  <a:pt x="7011" y="26888"/>
                  <a:pt x="5671" y="25758"/>
                </a:cubicBezTo>
                <a:cubicBezTo>
                  <a:pt x="3837" y="24224"/>
                  <a:pt x="3737" y="22122"/>
                  <a:pt x="5104" y="20254"/>
                </a:cubicBezTo>
                <a:cubicBezTo>
                  <a:pt x="6439" y="18420"/>
                  <a:pt x="8273" y="17019"/>
                  <a:pt x="9074" y="14817"/>
                </a:cubicBezTo>
                <a:cubicBezTo>
                  <a:pt x="9507" y="13616"/>
                  <a:pt x="9474" y="12315"/>
                  <a:pt x="9074" y="11081"/>
                </a:cubicBezTo>
                <a:cubicBezTo>
                  <a:pt x="8673" y="9880"/>
                  <a:pt x="8006" y="8779"/>
                  <a:pt x="8173" y="7478"/>
                </a:cubicBezTo>
                <a:cubicBezTo>
                  <a:pt x="8407" y="5344"/>
                  <a:pt x="10074" y="3776"/>
                  <a:pt x="12109" y="3342"/>
                </a:cubicBezTo>
                <a:cubicBezTo>
                  <a:pt x="14144" y="2935"/>
                  <a:pt x="13446" y="1"/>
                  <a:pt x="115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 rot="8594450" flipH="1">
            <a:off x="836775" y="4066499"/>
            <a:ext cx="503571" cy="590371"/>
          </a:xfrm>
          <a:custGeom>
            <a:avLst/>
            <a:gdLst/>
            <a:ahLst/>
            <a:cxnLst/>
            <a:rect l="l" t="t" r="r" b="b"/>
            <a:pathLst>
              <a:path w="10408" h="12201" extrusionOk="0">
                <a:moveTo>
                  <a:pt x="8698" y="0"/>
                </a:moveTo>
                <a:cubicBezTo>
                  <a:pt x="8190" y="0"/>
                  <a:pt x="7727" y="294"/>
                  <a:pt x="7406" y="730"/>
                </a:cubicBezTo>
                <a:cubicBezTo>
                  <a:pt x="5071" y="3799"/>
                  <a:pt x="2769" y="6901"/>
                  <a:pt x="468" y="10003"/>
                </a:cubicBezTo>
                <a:cubicBezTo>
                  <a:pt x="1" y="10637"/>
                  <a:pt x="367" y="11638"/>
                  <a:pt x="1001" y="12005"/>
                </a:cubicBezTo>
                <a:cubicBezTo>
                  <a:pt x="1230" y="12140"/>
                  <a:pt x="1463" y="12201"/>
                  <a:pt x="1688" y="12201"/>
                </a:cubicBezTo>
                <a:cubicBezTo>
                  <a:pt x="2185" y="12201"/>
                  <a:pt x="2648" y="11907"/>
                  <a:pt x="2969" y="11471"/>
                </a:cubicBezTo>
                <a:cubicBezTo>
                  <a:pt x="5304" y="8369"/>
                  <a:pt x="7606" y="5267"/>
                  <a:pt x="9908" y="2198"/>
                </a:cubicBezTo>
                <a:cubicBezTo>
                  <a:pt x="10408" y="1564"/>
                  <a:pt x="10008" y="563"/>
                  <a:pt x="9407" y="196"/>
                </a:cubicBezTo>
                <a:cubicBezTo>
                  <a:pt x="9168" y="61"/>
                  <a:pt x="8928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 rot="8594450" flipH="1">
            <a:off x="789442" y="4300187"/>
            <a:ext cx="634157" cy="707903"/>
          </a:xfrm>
          <a:custGeom>
            <a:avLst/>
            <a:gdLst/>
            <a:ahLst/>
            <a:cxnLst/>
            <a:rect l="l" t="t" r="r" b="b"/>
            <a:pathLst>
              <a:path w="13107" h="14630" extrusionOk="0">
                <a:moveTo>
                  <a:pt x="11088" y="1"/>
                </a:moveTo>
                <a:cubicBezTo>
                  <a:pt x="10649" y="1"/>
                  <a:pt x="10209" y="197"/>
                  <a:pt x="9907" y="671"/>
                </a:cubicBezTo>
                <a:cubicBezTo>
                  <a:pt x="7338" y="4774"/>
                  <a:pt x="4369" y="8610"/>
                  <a:pt x="1000" y="12113"/>
                </a:cubicBezTo>
                <a:cubicBezTo>
                  <a:pt x="0" y="13164"/>
                  <a:pt x="991" y="14630"/>
                  <a:pt x="2094" y="14630"/>
                </a:cubicBezTo>
                <a:cubicBezTo>
                  <a:pt x="2426" y="14630"/>
                  <a:pt x="2768" y="14497"/>
                  <a:pt x="3068" y="14181"/>
                </a:cubicBezTo>
                <a:cubicBezTo>
                  <a:pt x="6571" y="10512"/>
                  <a:pt x="9706" y="6475"/>
                  <a:pt x="12408" y="2139"/>
                </a:cubicBezTo>
                <a:cubicBezTo>
                  <a:pt x="13106" y="1045"/>
                  <a:pt x="12100" y="1"/>
                  <a:pt x="110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rot="-1668821">
            <a:off x="3309050" y="1798670"/>
            <a:ext cx="5120427" cy="4592587"/>
          </a:xfrm>
          <a:custGeom>
            <a:avLst/>
            <a:gdLst/>
            <a:ahLst/>
            <a:cxnLst/>
            <a:rect l="l" t="t" r="r" b="b"/>
            <a:pathLst>
              <a:path w="32090" h="28782" extrusionOk="0">
                <a:moveTo>
                  <a:pt x="23407" y="1"/>
                </a:moveTo>
                <a:cubicBezTo>
                  <a:pt x="20972" y="1"/>
                  <a:pt x="18208" y="1777"/>
                  <a:pt x="16679" y="3653"/>
                </a:cubicBezTo>
                <a:cubicBezTo>
                  <a:pt x="15378" y="5288"/>
                  <a:pt x="14311" y="7156"/>
                  <a:pt x="12843" y="8624"/>
                </a:cubicBezTo>
                <a:cubicBezTo>
                  <a:pt x="10808" y="10658"/>
                  <a:pt x="8140" y="11893"/>
                  <a:pt x="5738" y="13460"/>
                </a:cubicBezTo>
                <a:cubicBezTo>
                  <a:pt x="3336" y="15028"/>
                  <a:pt x="1068" y="17196"/>
                  <a:pt x="567" y="20032"/>
                </a:cubicBezTo>
                <a:cubicBezTo>
                  <a:pt x="0" y="23334"/>
                  <a:pt x="2269" y="26736"/>
                  <a:pt x="5371" y="28037"/>
                </a:cubicBezTo>
                <a:cubicBezTo>
                  <a:pt x="6575" y="28548"/>
                  <a:pt x="7872" y="28781"/>
                  <a:pt x="9183" y="28781"/>
                </a:cubicBezTo>
                <a:cubicBezTo>
                  <a:pt x="11212" y="28781"/>
                  <a:pt x="13274" y="28223"/>
                  <a:pt x="15078" y="27270"/>
                </a:cubicBezTo>
                <a:cubicBezTo>
                  <a:pt x="17246" y="26136"/>
                  <a:pt x="19147" y="24468"/>
                  <a:pt x="21416" y="23501"/>
                </a:cubicBezTo>
                <a:cubicBezTo>
                  <a:pt x="22550" y="23000"/>
                  <a:pt x="23717" y="22700"/>
                  <a:pt x="24851" y="22200"/>
                </a:cubicBezTo>
                <a:cubicBezTo>
                  <a:pt x="29288" y="20232"/>
                  <a:pt x="32090" y="14728"/>
                  <a:pt x="30322" y="10191"/>
                </a:cubicBezTo>
                <a:cubicBezTo>
                  <a:pt x="29888" y="9057"/>
                  <a:pt x="29221" y="8056"/>
                  <a:pt x="28754" y="6956"/>
                </a:cubicBezTo>
                <a:cubicBezTo>
                  <a:pt x="28154" y="5521"/>
                  <a:pt x="27920" y="3954"/>
                  <a:pt x="27253" y="2586"/>
                </a:cubicBezTo>
                <a:cubicBezTo>
                  <a:pt x="26372" y="719"/>
                  <a:pt x="24956" y="1"/>
                  <a:pt x="234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 rot="-2277293" flipH="1">
            <a:off x="2951744" y="4083347"/>
            <a:ext cx="1816289" cy="1688734"/>
            <a:chOff x="2794325" y="3750975"/>
            <a:chExt cx="1016925" cy="945350"/>
          </a:xfrm>
        </p:grpSpPr>
        <p:sp>
          <p:nvSpPr>
            <p:cNvPr id="70" name="Google Shape;70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-4624104" flipH="1">
            <a:off x="1499176" y="899131"/>
            <a:ext cx="2309877" cy="3345255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6689135">
            <a:off x="1056426" y="4084837"/>
            <a:ext cx="1826463" cy="2341149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2277293">
            <a:off x="4187731" y="-643428"/>
            <a:ext cx="1816289" cy="1688734"/>
            <a:chOff x="2794325" y="3750975"/>
            <a:chExt cx="1016925" cy="945350"/>
          </a:xfrm>
        </p:grpSpPr>
        <p:sp>
          <p:nvSpPr>
            <p:cNvPr id="95" name="Google Shape;95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3"/>
          <p:cNvSpPr/>
          <p:nvPr/>
        </p:nvSpPr>
        <p:spPr>
          <a:xfrm rot="-4100739">
            <a:off x="6155473" y="-1379532"/>
            <a:ext cx="1826490" cy="2341185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-4250524">
            <a:off x="617827" y="1300954"/>
            <a:ext cx="532829" cy="325406"/>
          </a:xfrm>
          <a:custGeom>
            <a:avLst/>
            <a:gdLst/>
            <a:ahLst/>
            <a:cxnLst/>
            <a:rect l="l" t="t" r="r" b="b"/>
            <a:pathLst>
              <a:path w="12731" h="7775" extrusionOk="0">
                <a:moveTo>
                  <a:pt x="1748" y="0"/>
                </a:moveTo>
                <a:cubicBezTo>
                  <a:pt x="448" y="0"/>
                  <a:pt x="0" y="2432"/>
                  <a:pt x="1442" y="2861"/>
                </a:cubicBezTo>
                <a:cubicBezTo>
                  <a:pt x="4611" y="3895"/>
                  <a:pt x="7579" y="5430"/>
                  <a:pt x="10348" y="7531"/>
                </a:cubicBezTo>
                <a:cubicBezTo>
                  <a:pt x="10567" y="7701"/>
                  <a:pt x="10784" y="7774"/>
                  <a:pt x="10988" y="7774"/>
                </a:cubicBezTo>
                <a:cubicBezTo>
                  <a:pt x="12028" y="7774"/>
                  <a:pt x="12731" y="5866"/>
                  <a:pt x="11616" y="5029"/>
                </a:cubicBezTo>
                <a:cubicBezTo>
                  <a:pt x="8680" y="2794"/>
                  <a:pt x="5478" y="1126"/>
                  <a:pt x="2109" y="59"/>
                </a:cubicBezTo>
                <a:cubicBezTo>
                  <a:pt x="1983" y="19"/>
                  <a:pt x="1862" y="0"/>
                  <a:pt x="1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-4250524">
            <a:off x="840555" y="1404348"/>
            <a:ext cx="612476" cy="339720"/>
          </a:xfrm>
          <a:custGeom>
            <a:avLst/>
            <a:gdLst/>
            <a:ahLst/>
            <a:cxnLst/>
            <a:rect l="l" t="t" r="r" b="b"/>
            <a:pathLst>
              <a:path w="14634" h="8117" extrusionOk="0">
                <a:moveTo>
                  <a:pt x="1666" y="1"/>
                </a:moveTo>
                <a:cubicBezTo>
                  <a:pt x="425" y="1"/>
                  <a:pt x="1" y="2363"/>
                  <a:pt x="1395" y="2878"/>
                </a:cubicBezTo>
                <a:cubicBezTo>
                  <a:pt x="5098" y="4279"/>
                  <a:pt x="8667" y="5947"/>
                  <a:pt x="12103" y="7948"/>
                </a:cubicBezTo>
                <a:cubicBezTo>
                  <a:pt x="12308" y="8065"/>
                  <a:pt x="12509" y="8116"/>
                  <a:pt x="12699" y="8116"/>
                </a:cubicBezTo>
                <a:cubicBezTo>
                  <a:pt x="13871" y="8116"/>
                  <a:pt x="14633" y="6164"/>
                  <a:pt x="13371" y="5447"/>
                </a:cubicBezTo>
                <a:cubicBezTo>
                  <a:pt x="9735" y="3345"/>
                  <a:pt x="5965" y="1544"/>
                  <a:pt x="2062" y="76"/>
                </a:cubicBezTo>
                <a:cubicBezTo>
                  <a:pt x="1923" y="24"/>
                  <a:pt x="1790" y="1"/>
                  <a:pt x="16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078600" y="1859275"/>
            <a:ext cx="520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4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860700" y="1733550"/>
            <a:ext cx="2217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078600" y="2533825"/>
            <a:ext cx="52047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53252" y="-2021350"/>
            <a:ext cx="9494372" cy="8056665"/>
            <a:chOff x="-153252" y="-2021350"/>
            <a:chExt cx="9494372" cy="8056665"/>
          </a:xfrm>
        </p:grpSpPr>
        <p:sp>
          <p:nvSpPr>
            <p:cNvPr id="125" name="Google Shape;125;p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572000" y="1658613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4572000" y="2206288"/>
            <a:ext cx="38520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 rot="4891122">
            <a:off x="3496488" y="-1995134"/>
            <a:ext cx="4449933" cy="5255683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rot="-3426131" flipH="1">
            <a:off x="-418050" y="1602007"/>
            <a:ext cx="4622704" cy="5459737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6"/>
          <p:cNvGrpSpPr/>
          <p:nvPr/>
        </p:nvGrpSpPr>
        <p:grpSpPr>
          <a:xfrm rot="-9298620">
            <a:off x="7195500" y="3030256"/>
            <a:ext cx="1830721" cy="2074533"/>
            <a:chOff x="4771388" y="141340"/>
            <a:chExt cx="1468821" cy="1664435"/>
          </a:xfrm>
        </p:grpSpPr>
        <p:sp>
          <p:nvSpPr>
            <p:cNvPr id="220" name="Google Shape;220;p6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6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 rot="2578164">
            <a:off x="7635779" y="317123"/>
            <a:ext cx="1816300" cy="1688660"/>
            <a:chOff x="2794325" y="3750975"/>
            <a:chExt cx="1016925" cy="945350"/>
          </a:xfrm>
        </p:grpSpPr>
        <p:sp>
          <p:nvSpPr>
            <p:cNvPr id="224" name="Google Shape;224;p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 rot="-2360004" flipH="1">
            <a:off x="655497" y="72243"/>
            <a:ext cx="3620872" cy="4559305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716375" y="1658600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716375" y="2206275"/>
            <a:ext cx="36534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 rot="-1966311" flipH="1">
            <a:off x="420800" y="-581426"/>
            <a:ext cx="1816316" cy="1688608"/>
            <a:chOff x="2794325" y="3750975"/>
            <a:chExt cx="1016925" cy="945350"/>
          </a:xfrm>
        </p:grpSpPr>
        <p:sp>
          <p:nvSpPr>
            <p:cNvPr id="252" name="Google Shape;252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7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>
            <a:off x="3619900" y="4110529"/>
            <a:ext cx="1816330" cy="1688584"/>
            <a:chOff x="2794325" y="3750975"/>
            <a:chExt cx="1016925" cy="945350"/>
          </a:xfrm>
        </p:grpSpPr>
        <p:sp>
          <p:nvSpPr>
            <p:cNvPr id="276" name="Google Shape;276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/>
          <p:nvPr/>
        </p:nvSpPr>
        <p:spPr>
          <a:xfrm rot="-6602126">
            <a:off x="1277210" y="-17468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1881750" y="1321050"/>
            <a:ext cx="5380500" cy="25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1" name="Google Shape;301;p8"/>
          <p:cNvGrpSpPr/>
          <p:nvPr/>
        </p:nvGrpSpPr>
        <p:grpSpPr>
          <a:xfrm flipH="1">
            <a:off x="-540125" y="-196292"/>
            <a:ext cx="3056588" cy="2470009"/>
            <a:chOff x="6475130" y="-183831"/>
            <a:chExt cx="3056588" cy="2470009"/>
          </a:xfrm>
        </p:grpSpPr>
        <p:sp>
          <p:nvSpPr>
            <p:cNvPr id="302" name="Google Shape;302;p8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8"/>
          <p:cNvSpPr/>
          <p:nvPr/>
        </p:nvSpPr>
        <p:spPr>
          <a:xfrm rot="4532459">
            <a:off x="1137780" y="3370088"/>
            <a:ext cx="1808596" cy="283797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 rot="614193" flipH="1">
            <a:off x="898426" y="3759230"/>
            <a:ext cx="1816258" cy="1688719"/>
            <a:chOff x="2794325" y="3750975"/>
            <a:chExt cx="1016925" cy="945350"/>
          </a:xfrm>
        </p:grpSpPr>
        <p:sp>
          <p:nvSpPr>
            <p:cNvPr id="307" name="Google Shape;307;p8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 rot="2182459">
            <a:off x="6986668" y="2919301"/>
            <a:ext cx="2053045" cy="2424659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 rot="-3728347" flipH="1">
            <a:off x="7109520" y="3183535"/>
            <a:ext cx="1195053" cy="1342436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8"/>
          <p:cNvGrpSpPr/>
          <p:nvPr/>
        </p:nvGrpSpPr>
        <p:grpSpPr>
          <a:xfrm rot="3896404">
            <a:off x="6042074" y="-140406"/>
            <a:ext cx="1830624" cy="2074423"/>
            <a:chOff x="4771388" y="141340"/>
            <a:chExt cx="1468821" cy="1664435"/>
          </a:xfrm>
        </p:grpSpPr>
        <p:sp>
          <p:nvSpPr>
            <p:cNvPr id="332" name="Google Shape;332;p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/>
          <p:nvPr/>
        </p:nvSpPr>
        <p:spPr>
          <a:xfrm rot="-4197874" flipH="1">
            <a:off x="961385" y="-5657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1"/>
          </p:nvPr>
        </p:nvSpPr>
        <p:spPr>
          <a:xfrm>
            <a:off x="720000" y="1714850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2"/>
          </p:nvPr>
        </p:nvSpPr>
        <p:spPr>
          <a:xfrm>
            <a:off x="720000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4"/>
          </p:nvPr>
        </p:nvSpPr>
        <p:spPr>
          <a:xfrm>
            <a:off x="720000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720000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6" hasCustomPrompt="1"/>
          </p:nvPr>
        </p:nvSpPr>
        <p:spPr>
          <a:xfrm>
            <a:off x="3434625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7"/>
          </p:nvPr>
        </p:nvSpPr>
        <p:spPr>
          <a:xfrm>
            <a:off x="3434625" y="1724375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3434625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9" hasCustomPrompt="1"/>
          </p:nvPr>
        </p:nvSpPr>
        <p:spPr>
          <a:xfrm>
            <a:off x="3434625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3"/>
          </p:nvPr>
        </p:nvSpPr>
        <p:spPr>
          <a:xfrm>
            <a:off x="3434625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3434625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3428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16"/>
          </p:nvPr>
        </p:nvSpPr>
        <p:spPr>
          <a:xfrm>
            <a:off x="6143428" y="1716531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6143428" y="2200131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143428" y="3106400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19"/>
          </p:nvPr>
        </p:nvSpPr>
        <p:spPr>
          <a:xfrm>
            <a:off x="6143428" y="3394538"/>
            <a:ext cx="1588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6143428" y="3876856"/>
            <a:ext cx="2316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98" name="Google Shape;398;p13"/>
          <p:cNvGrpSpPr/>
          <p:nvPr/>
        </p:nvGrpSpPr>
        <p:grpSpPr>
          <a:xfrm>
            <a:off x="6475130" y="-183831"/>
            <a:ext cx="3056588" cy="2470009"/>
            <a:chOff x="6475130" y="-183831"/>
            <a:chExt cx="3056588" cy="2470009"/>
          </a:xfrm>
        </p:grpSpPr>
        <p:sp>
          <p:nvSpPr>
            <p:cNvPr id="399" name="Google Shape;399;p13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ammetto One"/>
              <a:buNone/>
              <a:defRPr sz="28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unito"/>
              <a:buChar char="●"/>
              <a:defRPr sz="18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70" r:id="rId15"/>
    <p:sldLayoutId id="2147483678" r:id="rId16"/>
    <p:sldLayoutId id="2147483680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22.jpeg"/><Relationship Id="rId2" Type="http://schemas.microsoft.com/office/2007/relationships/media" Target="../media/media10.wma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media11.wma"/><Relationship Id="rId7" Type="http://schemas.openxmlformats.org/officeDocument/2006/relationships/image" Target="../media/image21.png"/><Relationship Id="rId2" Type="http://schemas.microsoft.com/office/2007/relationships/media" Target="../media/media11.wma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20.jpe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4.png"/><Relationship Id="rId3" Type="http://schemas.openxmlformats.org/officeDocument/2006/relationships/audio" Target="../media/media13.wma"/><Relationship Id="rId7" Type="http://schemas.openxmlformats.org/officeDocument/2006/relationships/image" Target="../media/image21.png"/><Relationship Id="rId12" Type="http://schemas.openxmlformats.org/officeDocument/2006/relationships/image" Target="../media/image18.jpe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7.jpe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18.jpe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wma"/><Relationship Id="rId7" Type="http://schemas.openxmlformats.org/officeDocument/2006/relationships/image" Target="../media/image16.png"/><Relationship Id="rId2" Type="http://schemas.microsoft.com/office/2007/relationships/media" Target="../media/media9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38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60" name="Google Shape;1060;p38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061" name="Google Shape;1061;p38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8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48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8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8" name="Google Shape;1068;p38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069" name="Google Shape;1069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8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8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1093" name="Google Shape;1093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5" name="Google Shape;1115;p38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5063358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accent3"/>
                </a:solidFill>
              </a:rPr>
              <a:t>Professions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Hello! - Super Simple So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68" y="1907913"/>
            <a:ext cx="3277755" cy="22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8"/>
    </mc:Choice>
    <mc:Fallback xmlns="">
      <p:transition spd="slow" advTm="15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47"/>
          <p:cNvSpPr txBox="1">
            <a:spLocks noGrp="1"/>
          </p:cNvSpPr>
          <p:nvPr>
            <p:ph type="title"/>
          </p:nvPr>
        </p:nvSpPr>
        <p:spPr>
          <a:xfrm>
            <a:off x="3654600" y="4217281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waiter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1352" name="Google Shape;1352;p47"/>
          <p:cNvSpPr/>
          <p:nvPr/>
        </p:nvSpPr>
        <p:spPr>
          <a:xfrm rot="-2406733">
            <a:off x="15749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7"/>
          <p:cNvSpPr/>
          <p:nvPr/>
        </p:nvSpPr>
        <p:spPr>
          <a:xfrm rot="2406733" flipH="1">
            <a:off x="41657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7"/>
          <p:cNvSpPr/>
          <p:nvPr/>
        </p:nvSpPr>
        <p:spPr>
          <a:xfrm rot="-2406733">
            <a:off x="67565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b="7980"/>
          <a:stretch/>
        </p:blipFill>
        <p:spPr>
          <a:xfrm>
            <a:off x="5642733" y="626562"/>
            <a:ext cx="3040134" cy="4312219"/>
          </a:xfrm>
          <a:prstGeom prst="rect">
            <a:avLst/>
          </a:prstGeom>
        </p:spPr>
      </p:pic>
      <p:pic>
        <p:nvPicPr>
          <p:cNvPr id="5126" name="Picture 6" descr="restaurant exterior drawing cook diners icons colored cartoon | Restaurant  exterior, Restaurant exterior design, Cool kids bedroo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3" y="1294543"/>
            <a:ext cx="4599884" cy="27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5"/>
    </mc:Choice>
    <mc:Fallback xmlns="">
      <p:transition spd="slow" advTm="15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8"/>
          <p:cNvSpPr txBox="1">
            <a:spLocks noGrp="1"/>
          </p:cNvSpPr>
          <p:nvPr>
            <p:ph type="title"/>
          </p:nvPr>
        </p:nvSpPr>
        <p:spPr>
          <a:xfrm>
            <a:off x="2848367" y="364401"/>
            <a:ext cx="3080595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to…</a:t>
            </a:r>
            <a:endParaRPr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6"/>
          <a:srcRect b="8438"/>
          <a:stretch/>
        </p:blipFill>
        <p:spPr>
          <a:xfrm>
            <a:off x="3201711" y="1297836"/>
            <a:ext cx="2057400" cy="2040787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7"/>
          <a:srcRect b="7980"/>
          <a:stretch/>
        </p:blipFill>
        <p:spPr>
          <a:xfrm>
            <a:off x="399049" y="967563"/>
            <a:ext cx="2449318" cy="3474188"/>
          </a:xfrm>
          <a:prstGeom prst="rect">
            <a:avLst/>
          </a:prstGeom>
        </p:spPr>
      </p:pic>
      <p:pic>
        <p:nvPicPr>
          <p:cNvPr id="62" name="Picture 4" descr="Handsome Bus Driver Cartoon Up Bus With Waving And Smiling Royalty Free  Cliparts, Vectors, And Stock Illustration. Image 87917595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5" y="1297836"/>
            <a:ext cx="3215593" cy="23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echa derecha 62"/>
          <p:cNvSpPr/>
          <p:nvPr/>
        </p:nvSpPr>
        <p:spPr>
          <a:xfrm>
            <a:off x="3398204" y="194078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6"/>
          <a:srcRect b="8438"/>
          <a:stretch/>
        </p:blipFill>
        <p:spPr>
          <a:xfrm>
            <a:off x="3201711" y="1297835"/>
            <a:ext cx="2057400" cy="2040787"/>
          </a:xfrm>
          <a:prstGeom prst="rect">
            <a:avLst/>
          </a:prstGeom>
        </p:spPr>
      </p:pic>
      <p:sp>
        <p:nvSpPr>
          <p:cNvPr id="65" name="Flecha derecha 64"/>
          <p:cNvSpPr/>
          <p:nvPr/>
        </p:nvSpPr>
        <p:spPr>
          <a:xfrm>
            <a:off x="5711511" y="1664439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6" name="Picture 4" descr="Handsome Bus Driver Cartoon Up Bus With Waving And Smiling Royalty Free  Cliparts, Vectors, And Stock Illustration. Image 87917595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5" y="1297836"/>
            <a:ext cx="3215593" cy="23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Flecha derecha 66"/>
          <p:cNvSpPr/>
          <p:nvPr/>
        </p:nvSpPr>
        <p:spPr>
          <a:xfrm>
            <a:off x="571357" y="2737792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7"/>
          <a:srcRect b="7980"/>
          <a:stretch/>
        </p:blipFill>
        <p:spPr>
          <a:xfrm>
            <a:off x="399049" y="967563"/>
            <a:ext cx="2449318" cy="347418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8"/>
    </mc:Choice>
    <mc:Fallback xmlns="">
      <p:transition spd="slow" advTm="6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3" grpId="0" animBg="1"/>
      <p:bldP spid="65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oint to…</a:t>
            </a:r>
            <a:endParaRPr dirty="0"/>
          </a:p>
        </p:txBody>
      </p:sp>
      <p:grpSp>
        <p:nvGrpSpPr>
          <p:cNvPr id="1434" name="Google Shape;1434;p50"/>
          <p:cNvGrpSpPr/>
          <p:nvPr/>
        </p:nvGrpSpPr>
        <p:grpSpPr>
          <a:xfrm>
            <a:off x="929555" y="3991712"/>
            <a:ext cx="1899301" cy="1944242"/>
            <a:chOff x="5638954" y="424775"/>
            <a:chExt cx="1638459" cy="1677227"/>
          </a:xfrm>
        </p:grpSpPr>
        <p:sp>
          <p:nvSpPr>
            <p:cNvPr id="1435" name="Google Shape;1435;p50"/>
            <p:cNvSpPr/>
            <p:nvPr/>
          </p:nvSpPr>
          <p:spPr>
            <a:xfrm rot="2986721">
              <a:off x="5787736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 rot="3068947">
              <a:off x="6116368" y="731689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/>
          <a:srcRect b="8438"/>
          <a:stretch/>
        </p:blipFill>
        <p:spPr>
          <a:xfrm>
            <a:off x="1445681" y="1474581"/>
            <a:ext cx="2057400" cy="2040787"/>
          </a:xfrm>
          <a:prstGeom prst="rect">
            <a:avLst/>
          </a:prstGeom>
        </p:spPr>
      </p:pic>
      <p:pic>
        <p:nvPicPr>
          <p:cNvPr id="37" name="Picture 4" descr="Cartoon Dentist, Cartoon, Tooth, Dentist PNG Transparent Clipart Image and  PSD File for Free Download | Dentist cartoon, Emergency dentist, Kids  denti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89" y="747575"/>
            <a:ext cx="3494798" cy="34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lecha derecha 37"/>
          <p:cNvSpPr/>
          <p:nvPr/>
        </p:nvSpPr>
        <p:spPr>
          <a:xfrm>
            <a:off x="4427241" y="198648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6"/>
    </mc:Choice>
    <mc:Fallback xmlns="">
      <p:transition spd="slow" advTm="1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51"/>
          <p:cNvSpPr txBox="1">
            <a:spLocks noGrp="1"/>
          </p:cNvSpPr>
          <p:nvPr>
            <p:ph type="title"/>
          </p:nvPr>
        </p:nvSpPr>
        <p:spPr>
          <a:xfrm>
            <a:off x="326594" y="-37064"/>
            <a:ext cx="8370837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Match the professions to the place in which they work</a:t>
            </a:r>
            <a:endParaRPr sz="1800" dirty="0"/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6"/>
          <a:srcRect b="8438"/>
          <a:stretch/>
        </p:blipFill>
        <p:spPr>
          <a:xfrm>
            <a:off x="1816601" y="534336"/>
            <a:ext cx="893923" cy="886705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7"/>
          <a:srcRect b="7980"/>
          <a:stretch/>
        </p:blipFill>
        <p:spPr>
          <a:xfrm>
            <a:off x="1874100" y="1443830"/>
            <a:ext cx="811994" cy="1151757"/>
          </a:xfrm>
          <a:prstGeom prst="rect">
            <a:avLst/>
          </a:prstGeom>
        </p:spPr>
      </p:pic>
      <p:pic>
        <p:nvPicPr>
          <p:cNvPr id="97" name="Picture 4" descr="Cartoon Dentist, Cartoon, Tooth, Dentist PNG Transparent Clipart Image and  PSD File for Free Download | Dentist cartoon, Emergency dentist, Kids  denti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3" y="2618377"/>
            <a:ext cx="971868" cy="9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8" y="3635825"/>
            <a:ext cx="1060597" cy="10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restaurant exterior drawing cook diners icons colored cartoon | Restaurant  exterior, Restaurant exterior design, Cool kids bedroo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1" y="429255"/>
            <a:ext cx="1501115" cy="9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30" y="1228263"/>
            <a:ext cx="1366009" cy="11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Building Of Police Station And Cartoon Character Of Policeman... Royalty  Free Cliparts, Vectors, And Stock Illustration. Image 94339947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28845" r="33916"/>
          <a:stretch/>
        </p:blipFill>
        <p:spPr bwMode="auto">
          <a:xfrm>
            <a:off x="6060577" y="2365203"/>
            <a:ext cx="1072914" cy="10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My school ( Mi escuela) Icari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90" y="3590245"/>
            <a:ext cx="2172605" cy="11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00"/>
    </mc:Choice>
    <mc:Fallback xmlns="">
      <p:transition spd="slow" advTm="9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52"/>
          <p:cNvGrpSpPr/>
          <p:nvPr/>
        </p:nvGrpSpPr>
        <p:grpSpPr>
          <a:xfrm>
            <a:off x="-1226221" y="-646288"/>
            <a:ext cx="11499109" cy="7740673"/>
            <a:chOff x="-1238311" y="-696797"/>
            <a:chExt cx="11499109" cy="7740673"/>
          </a:xfrm>
        </p:grpSpPr>
        <p:grpSp>
          <p:nvGrpSpPr>
            <p:cNvPr id="1562" name="Google Shape;1562;p52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1563" name="Google Shape;1563;p52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7" name="Google Shape;1567;p52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1568" name="Google Shape;1568;p52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52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52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52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52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52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52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52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52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52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52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52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52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52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52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52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52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52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52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52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52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52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90" name="Google Shape;1590;p52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52"/>
          <p:cNvSpPr txBox="1">
            <a:spLocks noGrp="1"/>
          </p:cNvSpPr>
          <p:nvPr>
            <p:ph type="title"/>
          </p:nvPr>
        </p:nvSpPr>
        <p:spPr>
          <a:xfrm>
            <a:off x="3364247" y="221128"/>
            <a:ext cx="4370965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Good Bye!</a:t>
            </a:r>
            <a:endParaRPr sz="4800" dirty="0"/>
          </a:p>
        </p:txBody>
      </p:sp>
      <p:grpSp>
        <p:nvGrpSpPr>
          <p:cNvPr id="1593" name="Google Shape;1593;p52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1594" name="Google Shape;1594;p52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60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5"/>
    </mc:Choice>
    <mc:Fallback xmlns="">
      <p:transition spd="slow" advTm="6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9"/>
          <p:cNvSpPr txBox="1">
            <a:spLocks noGrp="1"/>
          </p:cNvSpPr>
          <p:nvPr>
            <p:ph type="title"/>
          </p:nvPr>
        </p:nvSpPr>
        <p:spPr>
          <a:xfrm>
            <a:off x="1484878" y="208625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 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175916" y="13352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816" y="994223"/>
            <a:ext cx="1397739" cy="1718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993346"/>
            <a:ext cx="1073825" cy="17164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316" y="969661"/>
            <a:ext cx="1070463" cy="165683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2"/>
    </mc:Choice>
    <mc:Fallback xmlns="">
      <p:transition spd="slow" advTm="3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0"/>
          <p:cNvSpPr txBox="1">
            <a:spLocks noGrp="1"/>
          </p:cNvSpPr>
          <p:nvPr>
            <p:ph type="title" idx="21"/>
          </p:nvPr>
        </p:nvSpPr>
        <p:spPr>
          <a:xfrm>
            <a:off x="305792" y="125819"/>
            <a:ext cx="7988066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 </a:t>
            </a:r>
            <a:endParaRPr dirty="0"/>
          </a:p>
        </p:txBody>
      </p:sp>
      <p:pic>
        <p:nvPicPr>
          <p:cNvPr id="39" name="Imagen 38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29" y="725429"/>
            <a:ext cx="3857756" cy="207354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65" y="884367"/>
            <a:ext cx="3186230" cy="1736495"/>
          </a:xfrm>
          <a:prstGeom prst="rect">
            <a:avLst/>
          </a:prstGeom>
        </p:spPr>
      </p:pic>
      <p:pic>
        <p:nvPicPr>
          <p:cNvPr id="41" name="Imagen 40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22" y="2988835"/>
            <a:ext cx="3108492" cy="174075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587" y="2988835"/>
            <a:ext cx="3199350" cy="1759642"/>
          </a:xfrm>
          <a:prstGeom prst="rect">
            <a:avLst/>
          </a:prstGeom>
        </p:spPr>
      </p:pic>
      <p:sp>
        <p:nvSpPr>
          <p:cNvPr id="43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90277" y="838222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96"/>
    </mc:Choice>
    <mc:Fallback xmlns="">
      <p:transition spd="slow" advTm="3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1"/>
          <p:cNvSpPr txBox="1">
            <a:spLocks noGrp="1"/>
          </p:cNvSpPr>
          <p:nvPr>
            <p:ph type="title"/>
          </p:nvPr>
        </p:nvSpPr>
        <p:spPr>
          <a:xfrm>
            <a:off x="1360966" y="733647"/>
            <a:ext cx="6251945" cy="3242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What is your favourite? 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0"/>
    </mc:Choice>
    <mc:Fallback xmlns="">
      <p:transition spd="slow" advTm="8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951218" y="3346995"/>
            <a:ext cx="2352809" cy="721500"/>
          </a:xfrm>
        </p:spPr>
        <p:txBody>
          <a:bodyPr/>
          <a:lstStyle/>
          <a:p>
            <a:r>
              <a:rPr lang="es-ES" dirty="0" err="1"/>
              <a:t>Teacher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b="8438"/>
          <a:stretch/>
        </p:blipFill>
        <p:spPr>
          <a:xfrm>
            <a:off x="5951218" y="1127715"/>
            <a:ext cx="2057400" cy="2040787"/>
          </a:xfrm>
          <a:prstGeom prst="rect">
            <a:avLst/>
          </a:prstGeom>
        </p:spPr>
      </p:pic>
      <p:pic>
        <p:nvPicPr>
          <p:cNvPr id="10242" name="Picture 2" descr="My school ( Mi escuela) Icar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" y="1420221"/>
            <a:ext cx="4876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2"/>
    </mc:Choice>
    <mc:Fallback xmlns="">
      <p:transition spd="slow" advTm="19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3"/>
          <p:cNvSpPr txBox="1">
            <a:spLocks noGrp="1"/>
          </p:cNvSpPr>
          <p:nvPr>
            <p:ph type="title"/>
          </p:nvPr>
        </p:nvSpPr>
        <p:spPr>
          <a:xfrm>
            <a:off x="6127158" y="3327404"/>
            <a:ext cx="44173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Doctor</a:t>
            </a:r>
            <a:endParaRPr dirty="0"/>
          </a:p>
        </p:txBody>
      </p:sp>
      <p:pic>
        <p:nvPicPr>
          <p:cNvPr id="8" name="Picture 2" descr="Doctor Pictures - Cliparts.co | Cartoon clip art, Doctor picture, Free clip 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7" y="1567464"/>
            <a:ext cx="1319542" cy="17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260818"/>
            <a:ext cx="4682411" cy="3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9"/>
    </mc:Choice>
    <mc:Fallback xmlns="">
      <p:transition spd="slow" advTm="1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4"/>
          <p:cNvSpPr/>
          <p:nvPr/>
        </p:nvSpPr>
        <p:spPr>
          <a:xfrm flipH="1">
            <a:off x="-1202463" y="-50683"/>
            <a:ext cx="11042760" cy="5143325"/>
          </a:xfrm>
          <a:custGeom>
            <a:avLst/>
            <a:gdLst/>
            <a:ahLst/>
            <a:cxnLst/>
            <a:rect l="l" t="t" r="r" b="b"/>
            <a:pathLst>
              <a:path w="316004" h="162020" extrusionOk="0">
                <a:moveTo>
                  <a:pt x="213004" y="17997"/>
                </a:moveTo>
                <a:cubicBezTo>
                  <a:pt x="217516" y="17997"/>
                  <a:pt x="222097" y="18550"/>
                  <a:pt x="226493" y="19336"/>
                </a:cubicBezTo>
                <a:cubicBezTo>
                  <a:pt x="316003" y="35316"/>
                  <a:pt x="264034" y="145303"/>
                  <a:pt x="197940" y="145303"/>
                </a:cubicBezTo>
                <a:cubicBezTo>
                  <a:pt x="193763" y="145303"/>
                  <a:pt x="189530" y="144864"/>
                  <a:pt x="185273" y="143934"/>
                </a:cubicBezTo>
                <a:cubicBezTo>
                  <a:pt x="169676" y="140529"/>
                  <a:pt x="154234" y="129445"/>
                  <a:pt x="151674" y="113502"/>
                </a:cubicBezTo>
                <a:cubicBezTo>
                  <a:pt x="150185" y="104263"/>
                  <a:pt x="153198" y="94940"/>
                  <a:pt x="156579" y="86249"/>
                </a:cubicBezTo>
                <a:cubicBezTo>
                  <a:pt x="163175" y="69306"/>
                  <a:pt x="171379" y="53018"/>
                  <a:pt x="181023" y="37659"/>
                </a:cubicBezTo>
                <a:cubicBezTo>
                  <a:pt x="184333" y="32373"/>
                  <a:pt x="187940" y="27087"/>
                  <a:pt x="193000" y="23503"/>
                </a:cubicBezTo>
                <a:cubicBezTo>
                  <a:pt x="198807" y="19400"/>
                  <a:pt x="205818" y="17997"/>
                  <a:pt x="213004" y="17997"/>
                </a:cubicBezTo>
                <a:close/>
                <a:moveTo>
                  <a:pt x="0" y="0"/>
                </a:moveTo>
                <a:lnTo>
                  <a:pt x="0" y="162020"/>
                </a:lnTo>
                <a:lnTo>
                  <a:pt x="285750" y="162020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44"/>
          <p:cNvGrpSpPr/>
          <p:nvPr/>
        </p:nvGrpSpPr>
        <p:grpSpPr>
          <a:xfrm>
            <a:off x="-153252" y="-2021350"/>
            <a:ext cx="9494372" cy="8056665"/>
            <a:chOff x="-153252" y="-2021350"/>
            <a:chExt cx="9494372" cy="8056665"/>
          </a:xfrm>
        </p:grpSpPr>
        <p:sp>
          <p:nvSpPr>
            <p:cNvPr id="1192" name="Google Shape;1192;p4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6" name="Google Shape;1196;p4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197" name="Google Shape;1197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4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220" name="Google Shape;1220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44"/>
          <p:cNvSpPr txBox="1">
            <a:spLocks noGrp="1"/>
          </p:cNvSpPr>
          <p:nvPr>
            <p:ph type="title"/>
          </p:nvPr>
        </p:nvSpPr>
        <p:spPr>
          <a:xfrm>
            <a:off x="6098480" y="3600816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Policeman</a:t>
            </a:r>
            <a:endParaRPr dirty="0"/>
          </a:p>
        </p:txBody>
      </p:sp>
      <p:pic>
        <p:nvPicPr>
          <p:cNvPr id="60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39" y="844978"/>
            <a:ext cx="2816980" cy="28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Building Of Police Station And Cartoon Character Of Policeman... Royalty  Free Cliparts, Vectors, And Stock Illustration. Image 94339947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r="33916"/>
          <a:stretch/>
        </p:blipFill>
        <p:spPr bwMode="auto">
          <a:xfrm>
            <a:off x="1017404" y="102030"/>
            <a:ext cx="3277175" cy="45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0"/>
    </mc:Choice>
    <mc:Fallback xmlns="">
      <p:transition spd="slow" advTm="19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45"/>
          <p:cNvGrpSpPr/>
          <p:nvPr/>
        </p:nvGrpSpPr>
        <p:grpSpPr>
          <a:xfrm>
            <a:off x="-984636" y="-2608453"/>
            <a:ext cx="10577036" cy="8407567"/>
            <a:chOff x="-984636" y="-2608453"/>
            <a:chExt cx="10577036" cy="8407567"/>
          </a:xfrm>
        </p:grpSpPr>
        <p:sp>
          <p:nvSpPr>
            <p:cNvPr id="1250" name="Google Shape;1250;p45"/>
            <p:cNvSpPr/>
            <p:nvPr/>
          </p:nvSpPr>
          <p:spPr>
            <a:xfrm flipH="1">
              <a:off x="-984636" y="-150"/>
              <a:ext cx="10577036" cy="5143357"/>
            </a:xfrm>
            <a:custGeom>
              <a:avLst/>
              <a:gdLst/>
              <a:ahLst/>
              <a:cxnLst/>
              <a:rect l="l" t="t" r="r" b="b"/>
              <a:pathLst>
                <a:path w="285750" h="162021" extrusionOk="0">
                  <a:moveTo>
                    <a:pt x="0" y="0"/>
                  </a:moveTo>
                  <a:lnTo>
                    <a:pt x="0" y="73545"/>
                  </a:lnTo>
                  <a:cubicBezTo>
                    <a:pt x="1500" y="70866"/>
                    <a:pt x="3108" y="68247"/>
                    <a:pt x="4965" y="65806"/>
                  </a:cubicBezTo>
                  <a:cubicBezTo>
                    <a:pt x="17050" y="49971"/>
                    <a:pt x="38171" y="43851"/>
                    <a:pt x="58055" y="42684"/>
                  </a:cubicBezTo>
                  <a:cubicBezTo>
                    <a:pt x="60134" y="42561"/>
                    <a:pt x="62239" y="42497"/>
                    <a:pt x="64357" y="42497"/>
                  </a:cubicBezTo>
                  <a:cubicBezTo>
                    <a:pt x="83218" y="42497"/>
                    <a:pt x="103041" y="47631"/>
                    <a:pt x="113788" y="62746"/>
                  </a:cubicBezTo>
                  <a:cubicBezTo>
                    <a:pt x="121408" y="73473"/>
                    <a:pt x="123015" y="87844"/>
                    <a:pt x="119360" y="100477"/>
                  </a:cubicBezTo>
                  <a:cubicBezTo>
                    <a:pt x="115705" y="113109"/>
                    <a:pt x="107168" y="124003"/>
                    <a:pt x="96631" y="131873"/>
                  </a:cubicBezTo>
                  <a:cubicBezTo>
                    <a:pt x="87094" y="138993"/>
                    <a:pt x="74759" y="145470"/>
                    <a:pt x="73045" y="157246"/>
                  </a:cubicBezTo>
                  <a:cubicBezTo>
                    <a:pt x="72795" y="158936"/>
                    <a:pt x="72652" y="160532"/>
                    <a:pt x="72581" y="162020"/>
                  </a:cubicBezTo>
                  <a:lnTo>
                    <a:pt x="285750" y="16202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 rot="-2360004" flipH="1">
              <a:off x="655497" y="72243"/>
              <a:ext cx="3620872" cy="455930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45"/>
            <p:cNvGrpSpPr/>
            <p:nvPr/>
          </p:nvGrpSpPr>
          <p:grpSpPr>
            <a:xfrm rot="-1966311" flipH="1">
              <a:off x="420800" y="-581426"/>
              <a:ext cx="1816316" cy="1688608"/>
              <a:chOff x="2794325" y="3750975"/>
              <a:chExt cx="1016925" cy="945350"/>
            </a:xfrm>
          </p:grpSpPr>
          <p:sp>
            <p:nvSpPr>
              <p:cNvPr id="1253" name="Google Shape;1253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45"/>
            <p:cNvSpPr/>
            <p:nvPr/>
          </p:nvSpPr>
          <p:spPr>
            <a:xfrm rot="-2700000">
              <a:off x="4496024" y="-1994307"/>
              <a:ext cx="3111419" cy="3317974"/>
            </a:xfrm>
            <a:custGeom>
              <a:avLst/>
              <a:gdLst/>
              <a:ahLst/>
              <a:cxnLst/>
              <a:rect l="l" t="t" r="r" b="b"/>
              <a:pathLst>
                <a:path w="25219" h="30952" extrusionOk="0">
                  <a:moveTo>
                    <a:pt x="6853" y="2073"/>
                  </a:moveTo>
                  <a:cubicBezTo>
                    <a:pt x="12279" y="2073"/>
                    <a:pt x="18704" y="8204"/>
                    <a:pt x="19348" y="12905"/>
                  </a:cubicBezTo>
                  <a:cubicBezTo>
                    <a:pt x="19348" y="13105"/>
                    <a:pt x="19381" y="13338"/>
                    <a:pt x="19415" y="13539"/>
                  </a:cubicBezTo>
                  <a:cubicBezTo>
                    <a:pt x="19515" y="14406"/>
                    <a:pt x="19615" y="15307"/>
                    <a:pt x="19982" y="16174"/>
                  </a:cubicBezTo>
                  <a:cubicBezTo>
                    <a:pt x="20315" y="16908"/>
                    <a:pt x="20782" y="17508"/>
                    <a:pt x="21249" y="18075"/>
                  </a:cubicBezTo>
                  <a:cubicBezTo>
                    <a:pt x="21550" y="18475"/>
                    <a:pt x="21850" y="18842"/>
                    <a:pt x="22050" y="19209"/>
                  </a:cubicBezTo>
                  <a:cubicBezTo>
                    <a:pt x="22951" y="20810"/>
                    <a:pt x="22784" y="22879"/>
                    <a:pt x="22484" y="25180"/>
                  </a:cubicBezTo>
                  <a:cubicBezTo>
                    <a:pt x="22350" y="26014"/>
                    <a:pt x="22250" y="26882"/>
                    <a:pt x="21850" y="27515"/>
                  </a:cubicBezTo>
                  <a:cubicBezTo>
                    <a:pt x="21316" y="28349"/>
                    <a:pt x="20182" y="28883"/>
                    <a:pt x="18948" y="28883"/>
                  </a:cubicBezTo>
                  <a:cubicBezTo>
                    <a:pt x="17880" y="28850"/>
                    <a:pt x="16680" y="28516"/>
                    <a:pt x="15245" y="27715"/>
                  </a:cubicBezTo>
                  <a:cubicBezTo>
                    <a:pt x="12743" y="26415"/>
                    <a:pt x="10508" y="24546"/>
                    <a:pt x="8774" y="22312"/>
                  </a:cubicBezTo>
                  <a:cubicBezTo>
                    <a:pt x="6672" y="19676"/>
                    <a:pt x="5238" y="16507"/>
                    <a:pt x="3870" y="13472"/>
                  </a:cubicBezTo>
                  <a:cubicBezTo>
                    <a:pt x="3137" y="11804"/>
                    <a:pt x="2369" y="10103"/>
                    <a:pt x="2303" y="8368"/>
                  </a:cubicBezTo>
                  <a:cubicBezTo>
                    <a:pt x="2169" y="3465"/>
                    <a:pt x="4371" y="2264"/>
                    <a:pt x="6272" y="2097"/>
                  </a:cubicBezTo>
                  <a:cubicBezTo>
                    <a:pt x="6464" y="2081"/>
                    <a:pt x="6658" y="2073"/>
                    <a:pt x="6853" y="2073"/>
                  </a:cubicBezTo>
                  <a:close/>
                  <a:moveTo>
                    <a:pt x="6774" y="0"/>
                  </a:moveTo>
                  <a:cubicBezTo>
                    <a:pt x="6547" y="0"/>
                    <a:pt x="6324" y="10"/>
                    <a:pt x="6105" y="29"/>
                  </a:cubicBezTo>
                  <a:cubicBezTo>
                    <a:pt x="4271" y="162"/>
                    <a:pt x="1" y="1297"/>
                    <a:pt x="234" y="8402"/>
                  </a:cubicBezTo>
                  <a:cubicBezTo>
                    <a:pt x="301" y="10570"/>
                    <a:pt x="1202" y="12571"/>
                    <a:pt x="1969" y="14306"/>
                  </a:cubicBezTo>
                  <a:cubicBezTo>
                    <a:pt x="3403" y="17508"/>
                    <a:pt x="4904" y="20777"/>
                    <a:pt x="7139" y="23612"/>
                  </a:cubicBezTo>
                  <a:cubicBezTo>
                    <a:pt x="9074" y="26048"/>
                    <a:pt x="11543" y="28116"/>
                    <a:pt x="14278" y="29583"/>
                  </a:cubicBezTo>
                  <a:cubicBezTo>
                    <a:pt x="15379" y="30151"/>
                    <a:pt x="17046" y="30951"/>
                    <a:pt x="18914" y="30951"/>
                  </a:cubicBezTo>
                  <a:lnTo>
                    <a:pt x="18981" y="30951"/>
                  </a:lnTo>
                  <a:cubicBezTo>
                    <a:pt x="20949" y="30951"/>
                    <a:pt x="22717" y="30050"/>
                    <a:pt x="23618" y="28616"/>
                  </a:cubicBezTo>
                  <a:cubicBezTo>
                    <a:pt x="24252" y="27582"/>
                    <a:pt x="24418" y="26415"/>
                    <a:pt x="24552" y="25447"/>
                  </a:cubicBezTo>
                  <a:cubicBezTo>
                    <a:pt x="24819" y="23379"/>
                    <a:pt x="25219" y="20544"/>
                    <a:pt x="23885" y="18175"/>
                  </a:cubicBezTo>
                  <a:cubicBezTo>
                    <a:pt x="23584" y="17675"/>
                    <a:pt x="23218" y="17241"/>
                    <a:pt x="22884" y="16808"/>
                  </a:cubicBezTo>
                  <a:cubicBezTo>
                    <a:pt x="22484" y="16307"/>
                    <a:pt x="22117" y="15840"/>
                    <a:pt x="21917" y="15340"/>
                  </a:cubicBezTo>
                  <a:cubicBezTo>
                    <a:pt x="21650" y="14773"/>
                    <a:pt x="21583" y="14039"/>
                    <a:pt x="21483" y="13305"/>
                  </a:cubicBezTo>
                  <a:cubicBezTo>
                    <a:pt x="21450" y="13072"/>
                    <a:pt x="21450" y="12838"/>
                    <a:pt x="21416" y="12638"/>
                  </a:cubicBezTo>
                  <a:cubicBezTo>
                    <a:pt x="20486" y="5964"/>
                    <a:pt x="12488" y="0"/>
                    <a:pt x="6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 rot="2986721">
              <a:off x="7216524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7" name="Google Shape;1277;p45"/>
            <p:cNvGrpSpPr/>
            <p:nvPr/>
          </p:nvGrpSpPr>
          <p:grpSpPr>
            <a:xfrm rot="1276724">
              <a:off x="4849267" y="992786"/>
              <a:ext cx="1034514" cy="1172288"/>
              <a:chOff x="4771388" y="141340"/>
              <a:chExt cx="1468821" cy="1664435"/>
            </a:xfrm>
          </p:grpSpPr>
          <p:sp>
            <p:nvSpPr>
              <p:cNvPr id="1278" name="Google Shape;1278;p45"/>
              <p:cNvSpPr/>
              <p:nvPr/>
            </p:nvSpPr>
            <p:spPr>
              <a:xfrm rot="1190534">
                <a:off x="5265172" y="222717"/>
                <a:ext cx="742190" cy="150168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 rot="1190410">
                <a:off x="4948061" y="203088"/>
                <a:ext cx="563158" cy="1139398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0" name="Google Shape;1280;p45"/>
            <p:cNvSpPr/>
            <p:nvPr/>
          </p:nvSpPr>
          <p:spPr>
            <a:xfrm rot="3068947">
              <a:off x="7836108" y="816206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1" name="Google Shape;1281;p45"/>
            <p:cNvGrpSpPr/>
            <p:nvPr/>
          </p:nvGrpSpPr>
          <p:grpSpPr>
            <a:xfrm>
              <a:off x="3619900" y="4110529"/>
              <a:ext cx="1816330" cy="1688584"/>
              <a:chOff x="2794325" y="3750975"/>
              <a:chExt cx="1016925" cy="945350"/>
            </a:xfrm>
          </p:grpSpPr>
          <p:sp>
            <p:nvSpPr>
              <p:cNvPr id="1282" name="Google Shape;1282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4" name="Google Shape;1304;p45"/>
          <p:cNvSpPr txBox="1">
            <a:spLocks noGrp="1"/>
          </p:cNvSpPr>
          <p:nvPr>
            <p:ph type="title"/>
          </p:nvPr>
        </p:nvSpPr>
        <p:spPr>
          <a:xfrm>
            <a:off x="6659901" y="2936490"/>
            <a:ext cx="4163628" cy="76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Driver</a:t>
            </a:r>
            <a:endParaRPr sz="4000" dirty="0"/>
          </a:p>
        </p:txBody>
      </p:sp>
      <p:pic>
        <p:nvPicPr>
          <p:cNvPr id="3076" name="Picture 4" descr="Handsome Bus Driver Cartoon Up Bus With Waving And Smiling Royalty Free  Cliparts, Vectors, And Stock Illustration. Image 87917595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" y="451978"/>
            <a:ext cx="5776527" cy="41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9"/>
    </mc:Choice>
    <mc:Fallback xmlns="">
      <p:transition spd="slow" advTm="15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6"/>
          <p:cNvSpPr txBox="1">
            <a:spLocks noGrp="1"/>
          </p:cNvSpPr>
          <p:nvPr>
            <p:ph type="title"/>
          </p:nvPr>
        </p:nvSpPr>
        <p:spPr>
          <a:xfrm>
            <a:off x="5635800" y="4169472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Dentist</a:t>
            </a:r>
            <a:endParaRPr dirty="0"/>
          </a:p>
        </p:txBody>
      </p:sp>
      <p:sp>
        <p:nvSpPr>
          <p:cNvPr id="1319" name="Google Shape;1319;p46"/>
          <p:cNvSpPr/>
          <p:nvPr/>
        </p:nvSpPr>
        <p:spPr>
          <a:xfrm rot="-2406560" flipH="1">
            <a:off x="2218199" y="1177133"/>
            <a:ext cx="1074840" cy="780584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6"/>
          <p:cNvSpPr/>
          <p:nvPr/>
        </p:nvSpPr>
        <p:spPr>
          <a:xfrm rot="2406508">
            <a:off x="5887775" y="1207694"/>
            <a:ext cx="1031228" cy="748966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Cartoon Dentist, Cartoon, Tooth, Dentist PNG Transparent Clipart Image and  PSD File for Free Download | Dentist cartoon, Emergency dentist, Kids  denti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6" y="674674"/>
            <a:ext cx="3494798" cy="34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70" y="473470"/>
            <a:ext cx="4682411" cy="3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8"/>
    </mc:Choice>
    <mc:Fallback xmlns="">
      <p:transition spd="slow" advTm="1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|1.9|1.3|2.4|1.7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6.2|9.4|9.6|9.2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Innovative Campaign by Slidesgo">
  <a:themeElements>
    <a:clrScheme name="Simple Light">
      <a:dk1>
        <a:srgbClr val="E7395F"/>
      </a:dk1>
      <a:lt1>
        <a:srgbClr val="FFD8E0"/>
      </a:lt1>
      <a:dk2>
        <a:srgbClr val="F1728E"/>
      </a:dk2>
      <a:lt2>
        <a:srgbClr val="10ADB2"/>
      </a:lt2>
      <a:accent1>
        <a:srgbClr val="A2E7E9"/>
      </a:accent1>
      <a:accent2>
        <a:srgbClr val="0F8488"/>
      </a:accent2>
      <a:accent3>
        <a:srgbClr val="FFFFFF"/>
      </a:accent3>
      <a:accent4>
        <a:srgbClr val="FFD000"/>
      </a:accent4>
      <a:accent5>
        <a:srgbClr val="10ADB2"/>
      </a:accent5>
      <a:accent6>
        <a:srgbClr val="F1728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43</Words>
  <Application>Microsoft Office PowerPoint</Application>
  <PresentationFormat>Presentación en pantalla (16:9)</PresentationFormat>
  <Paragraphs>14</Paragraphs>
  <Slides>14</Slides>
  <Notes>14</Notes>
  <HiddenSlides>0</HiddenSlides>
  <MMClips>14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Rammetto One</vt:lpstr>
      <vt:lpstr>Nunito</vt:lpstr>
      <vt:lpstr>Arial</vt:lpstr>
      <vt:lpstr>Innovative Campaign by Slidesgo</vt:lpstr>
      <vt:lpstr>Professions</vt:lpstr>
      <vt:lpstr>How are you today? </vt:lpstr>
      <vt:lpstr>What’s the weather like today? </vt:lpstr>
      <vt:lpstr>What is your favourite? </vt:lpstr>
      <vt:lpstr>Teacher</vt:lpstr>
      <vt:lpstr>Doctor</vt:lpstr>
      <vt:lpstr>Policeman</vt:lpstr>
      <vt:lpstr>Driver</vt:lpstr>
      <vt:lpstr>Dentist</vt:lpstr>
      <vt:lpstr>waiter </vt:lpstr>
      <vt:lpstr>Point to…</vt:lpstr>
      <vt:lpstr>Point to…</vt:lpstr>
      <vt:lpstr>Match the professions to the place in which they work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Campaign</dc:title>
  <dc:creator>Jose Zavando M</dc:creator>
  <cp:lastModifiedBy>UTP</cp:lastModifiedBy>
  <cp:revision>22</cp:revision>
  <dcterms:modified xsi:type="dcterms:W3CDTF">2020-10-22T12:04:53Z</dcterms:modified>
</cp:coreProperties>
</file>