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</p:sldIdLst>
  <p:sldSz cx="9144000" cy="5143500" type="screen16x9"/>
  <p:notesSz cx="6858000" cy="9144000"/>
  <p:embeddedFontLst>
    <p:embeddedFont>
      <p:font typeface="Bubblegum Sans" panose="020B0604020202020204" charset="0"/>
      <p:regular r:id="rId21"/>
    </p:embeddedFont>
    <p:embeddedFont>
      <p:font typeface="Lilita One" panose="020B0604020202020204" charset="0"/>
      <p:regular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FA7B17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7638B1-51F8-4117-AE42-6C66A31CA053}">
  <a:tblStyle styleId="{A97638B1-51F8-4117-AE42-6C66A31CA0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867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4175c6c2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4175c6c2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a76511d1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a76511d1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13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a76511d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a76511d1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3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a76511d1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a76511d1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17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9a76511d10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9a76511d10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15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9a76511d1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9a76511d10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0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9a76511d10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9a76511d10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2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a7db5399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a7db5399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50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1decd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1decd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3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1decd8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1decd8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91decd8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91decd8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97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91decd8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91decd8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38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a76511d1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a76511d1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7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91decd8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91decd8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50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9a76511d1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9a76511d1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88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DA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150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211254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61080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2675" y="-44925"/>
            <a:ext cx="5324125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75800" y="3641925"/>
            <a:ext cx="22482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600"/>
              <a:buFont typeface="Source Sans Pro"/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42279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68465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6244800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6244800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753225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753225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753225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4572000" y="1527600"/>
            <a:ext cx="0" cy="3066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rgbClr val="FFDA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42279D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466200" y="3935225"/>
            <a:ext cx="39135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2">
    <p:bg>
      <p:bgPr>
        <a:solidFill>
          <a:srgbClr val="42279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7200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2"/>
          </p:nvPr>
        </p:nvSpPr>
        <p:spPr>
          <a:xfrm>
            <a:off x="7200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3"/>
          </p:nvPr>
        </p:nvSpPr>
        <p:spPr>
          <a:xfrm>
            <a:off x="339945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339945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5"/>
          </p:nvPr>
        </p:nvSpPr>
        <p:spPr>
          <a:xfrm>
            <a:off x="60789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60789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3">
    <p:bg>
      <p:bgPr>
        <a:solidFill>
          <a:srgbClr val="42279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hasCustomPrompt="1"/>
          </p:nvPr>
        </p:nvSpPr>
        <p:spPr>
          <a:xfrm>
            <a:off x="7200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3147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3313500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589552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5" hasCustomPrompt="1"/>
          </p:nvPr>
        </p:nvSpPr>
        <p:spPr>
          <a:xfrm>
            <a:off x="33135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6" hasCustomPrompt="1"/>
          </p:nvPr>
        </p:nvSpPr>
        <p:spPr>
          <a:xfrm>
            <a:off x="5895525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0" name="Google Shape;90;p1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1">
  <p:cSld name="TITLE_AND_BODY_1">
    <p:bg>
      <p:bgPr>
        <a:solidFill>
          <a:srgbClr val="42279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903425" y="1773450"/>
            <a:ext cx="53544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4">
    <p:bg>
      <p:bgPr>
        <a:solidFill>
          <a:srgbClr val="42279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59966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2"/>
          </p:nvPr>
        </p:nvSpPr>
        <p:spPr>
          <a:xfrm>
            <a:off x="59966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3"/>
          </p:nvPr>
        </p:nvSpPr>
        <p:spPr>
          <a:xfrm>
            <a:off x="59966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59966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5"/>
          </p:nvPr>
        </p:nvSpPr>
        <p:spPr>
          <a:xfrm>
            <a:off x="21269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21269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21269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1269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_AND_BODY_2">
    <p:bg>
      <p:bgPr>
        <a:solidFill>
          <a:srgbClr val="42279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_AND_TWO_COLUMNS_1">
    <p:bg>
      <p:bgPr>
        <a:solidFill>
          <a:srgbClr val="42279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2005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2"/>
          </p:nvPr>
        </p:nvSpPr>
        <p:spPr>
          <a:xfrm>
            <a:off x="7200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618780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4"/>
          </p:nvPr>
        </p:nvSpPr>
        <p:spPr>
          <a:xfrm>
            <a:off x="61878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16" name="Google Shape;116;p20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DA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2170457" y="2758501"/>
            <a:ext cx="10318430" cy="1957374"/>
            <a:chOff x="-2170457" y="2758501"/>
            <a:chExt cx="10318430" cy="1957374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-2170457" y="2758501"/>
              <a:ext cx="10318430" cy="1957374"/>
            </a:xfrm>
            <a:custGeom>
              <a:avLst/>
              <a:gdLst/>
              <a:ahLst/>
              <a:cxnLst/>
              <a:rect l="l" t="t" r="r" b="b"/>
              <a:pathLst>
                <a:path w="69843" h="13249" extrusionOk="0">
                  <a:moveTo>
                    <a:pt x="34916" y="270"/>
                  </a:moveTo>
                  <a:cubicBezTo>
                    <a:pt x="44205" y="270"/>
                    <a:pt x="52934" y="941"/>
                    <a:pt x="59494" y="2170"/>
                  </a:cubicBezTo>
                  <a:cubicBezTo>
                    <a:pt x="65903" y="3360"/>
                    <a:pt x="69573" y="4990"/>
                    <a:pt x="69573" y="6620"/>
                  </a:cubicBezTo>
                  <a:cubicBezTo>
                    <a:pt x="69573" y="8260"/>
                    <a:pt x="65903" y="9880"/>
                    <a:pt x="59494" y="11080"/>
                  </a:cubicBezTo>
                  <a:cubicBezTo>
                    <a:pt x="52934" y="12299"/>
                    <a:pt x="44205" y="12979"/>
                    <a:pt x="34916" y="12979"/>
                  </a:cubicBezTo>
                  <a:cubicBezTo>
                    <a:pt x="25637" y="12979"/>
                    <a:pt x="16908" y="12299"/>
                    <a:pt x="10349" y="11080"/>
                  </a:cubicBezTo>
                  <a:cubicBezTo>
                    <a:pt x="3940" y="9880"/>
                    <a:pt x="270" y="8260"/>
                    <a:pt x="270" y="6620"/>
                  </a:cubicBezTo>
                  <a:cubicBezTo>
                    <a:pt x="270" y="4990"/>
                    <a:pt x="3940" y="3360"/>
                    <a:pt x="10349" y="2170"/>
                  </a:cubicBezTo>
                  <a:cubicBezTo>
                    <a:pt x="16908" y="941"/>
                    <a:pt x="25637" y="270"/>
                    <a:pt x="34916" y="270"/>
                  </a:cubicBezTo>
                  <a:close/>
                  <a:moveTo>
                    <a:pt x="34916" y="1"/>
                  </a:moveTo>
                  <a:cubicBezTo>
                    <a:pt x="25617" y="1"/>
                    <a:pt x="16878" y="681"/>
                    <a:pt x="10299" y="1901"/>
                  </a:cubicBezTo>
                  <a:cubicBezTo>
                    <a:pt x="7089" y="2500"/>
                    <a:pt x="4569" y="3200"/>
                    <a:pt x="2809" y="3980"/>
                  </a:cubicBezTo>
                  <a:cubicBezTo>
                    <a:pt x="950" y="4800"/>
                    <a:pt x="0" y="5690"/>
                    <a:pt x="0" y="6620"/>
                  </a:cubicBezTo>
                  <a:cubicBezTo>
                    <a:pt x="0" y="7560"/>
                    <a:pt x="950" y="8449"/>
                    <a:pt x="2809" y="9269"/>
                  </a:cubicBezTo>
                  <a:cubicBezTo>
                    <a:pt x="4569" y="10049"/>
                    <a:pt x="7089" y="10740"/>
                    <a:pt x="10299" y="11340"/>
                  </a:cubicBezTo>
                  <a:cubicBezTo>
                    <a:pt x="16878" y="12569"/>
                    <a:pt x="25617" y="13249"/>
                    <a:pt x="34916" y="13249"/>
                  </a:cubicBezTo>
                  <a:cubicBezTo>
                    <a:pt x="44215" y="13249"/>
                    <a:pt x="52964" y="12569"/>
                    <a:pt x="59543" y="11340"/>
                  </a:cubicBezTo>
                  <a:cubicBezTo>
                    <a:pt x="62743" y="10740"/>
                    <a:pt x="65263" y="10049"/>
                    <a:pt x="67022" y="9269"/>
                  </a:cubicBezTo>
                  <a:cubicBezTo>
                    <a:pt x="68893" y="8449"/>
                    <a:pt x="69842" y="7560"/>
                    <a:pt x="69842" y="6620"/>
                  </a:cubicBezTo>
                  <a:cubicBezTo>
                    <a:pt x="69842" y="5690"/>
                    <a:pt x="68893" y="4800"/>
                    <a:pt x="67022" y="3980"/>
                  </a:cubicBezTo>
                  <a:cubicBezTo>
                    <a:pt x="65263" y="3200"/>
                    <a:pt x="62743" y="2500"/>
                    <a:pt x="59543" y="1901"/>
                  </a:cubicBezTo>
                  <a:cubicBezTo>
                    <a:pt x="52964" y="681"/>
                    <a:pt x="44215" y="1"/>
                    <a:pt x="34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flipH="1">
              <a:off x="145892" y="2839462"/>
              <a:ext cx="5685825" cy="999001"/>
            </a:xfrm>
            <a:custGeom>
              <a:avLst/>
              <a:gdLst/>
              <a:ahLst/>
              <a:cxnLst/>
              <a:rect l="l" t="t" r="r" b="b"/>
              <a:pathLst>
                <a:path w="38486" h="6762" extrusionOk="0">
                  <a:moveTo>
                    <a:pt x="5445" y="0"/>
                  </a:moveTo>
                  <a:cubicBezTo>
                    <a:pt x="5406" y="0"/>
                    <a:pt x="5368" y="19"/>
                    <a:pt x="5340" y="53"/>
                  </a:cubicBezTo>
                  <a:lnTo>
                    <a:pt x="40" y="6552"/>
                  </a:lnTo>
                  <a:cubicBezTo>
                    <a:pt x="0" y="6592"/>
                    <a:pt x="0" y="6642"/>
                    <a:pt x="20" y="6692"/>
                  </a:cubicBezTo>
                  <a:cubicBezTo>
                    <a:pt x="40" y="6732"/>
                    <a:pt x="90" y="6762"/>
                    <a:pt x="140" y="6762"/>
                  </a:cubicBezTo>
                  <a:lnTo>
                    <a:pt x="38346" y="6762"/>
                  </a:lnTo>
                  <a:cubicBezTo>
                    <a:pt x="38396" y="6762"/>
                    <a:pt x="38436" y="6732"/>
                    <a:pt x="38466" y="6692"/>
                  </a:cubicBezTo>
                  <a:cubicBezTo>
                    <a:pt x="38486" y="6642"/>
                    <a:pt x="38476" y="6592"/>
                    <a:pt x="38446" y="6552"/>
                  </a:cubicBezTo>
                  <a:lnTo>
                    <a:pt x="33146" y="53"/>
                  </a:lnTo>
                  <a:cubicBezTo>
                    <a:pt x="33118" y="19"/>
                    <a:pt x="33077" y="0"/>
                    <a:pt x="33037" y="0"/>
                  </a:cubicBezTo>
                  <a:cubicBezTo>
                    <a:pt x="33007" y="0"/>
                    <a:pt x="32978" y="11"/>
                    <a:pt x="32957" y="33"/>
                  </a:cubicBezTo>
                  <a:cubicBezTo>
                    <a:pt x="32897" y="82"/>
                    <a:pt x="32886" y="162"/>
                    <a:pt x="32937" y="222"/>
                  </a:cubicBezTo>
                  <a:lnTo>
                    <a:pt x="38056" y="6502"/>
                  </a:lnTo>
                  <a:lnTo>
                    <a:pt x="420" y="6502"/>
                  </a:lnTo>
                  <a:lnTo>
                    <a:pt x="5549" y="222"/>
                  </a:lnTo>
                  <a:cubicBezTo>
                    <a:pt x="5589" y="162"/>
                    <a:pt x="5589" y="82"/>
                    <a:pt x="5529" y="33"/>
                  </a:cubicBezTo>
                  <a:cubicBezTo>
                    <a:pt x="5504" y="11"/>
                    <a:pt x="5474" y="0"/>
                    <a:pt x="5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1866719" y="3796074"/>
              <a:ext cx="2244133" cy="521070"/>
            </a:xfrm>
            <a:custGeom>
              <a:avLst/>
              <a:gdLst/>
              <a:ahLst/>
              <a:cxnLst/>
              <a:rect l="l" t="t" r="r" b="b"/>
              <a:pathLst>
                <a:path w="15190" h="3527" extrusionOk="0">
                  <a:moveTo>
                    <a:pt x="144" y="1"/>
                  </a:moveTo>
                  <a:cubicBezTo>
                    <a:pt x="130" y="1"/>
                    <a:pt x="115" y="3"/>
                    <a:pt x="101" y="7"/>
                  </a:cubicBezTo>
                  <a:cubicBezTo>
                    <a:pt x="31" y="37"/>
                    <a:pt x="1" y="117"/>
                    <a:pt x="31" y="187"/>
                  </a:cubicBezTo>
                  <a:cubicBezTo>
                    <a:pt x="41" y="227"/>
                    <a:pt x="401" y="1046"/>
                    <a:pt x="1521" y="1866"/>
                  </a:cubicBezTo>
                  <a:cubicBezTo>
                    <a:pt x="2540" y="2626"/>
                    <a:pt x="4420" y="3526"/>
                    <a:pt x="7590" y="3526"/>
                  </a:cubicBezTo>
                  <a:cubicBezTo>
                    <a:pt x="10710" y="3526"/>
                    <a:pt x="12599" y="2626"/>
                    <a:pt x="13630" y="1866"/>
                  </a:cubicBezTo>
                  <a:cubicBezTo>
                    <a:pt x="14759" y="1046"/>
                    <a:pt x="15139" y="227"/>
                    <a:pt x="15159" y="187"/>
                  </a:cubicBezTo>
                  <a:cubicBezTo>
                    <a:pt x="15190" y="127"/>
                    <a:pt x="15159" y="47"/>
                    <a:pt x="15090" y="17"/>
                  </a:cubicBezTo>
                  <a:cubicBezTo>
                    <a:pt x="15071" y="9"/>
                    <a:pt x="15051" y="5"/>
                    <a:pt x="15032" y="5"/>
                  </a:cubicBezTo>
                  <a:cubicBezTo>
                    <a:pt x="14980" y="5"/>
                    <a:pt x="14931" y="33"/>
                    <a:pt x="14910" y="77"/>
                  </a:cubicBezTo>
                  <a:cubicBezTo>
                    <a:pt x="14910" y="87"/>
                    <a:pt x="14539" y="886"/>
                    <a:pt x="13459" y="1666"/>
                  </a:cubicBezTo>
                  <a:cubicBezTo>
                    <a:pt x="12459" y="2397"/>
                    <a:pt x="10630" y="3257"/>
                    <a:pt x="7590" y="3257"/>
                  </a:cubicBezTo>
                  <a:cubicBezTo>
                    <a:pt x="4511" y="3257"/>
                    <a:pt x="2680" y="2397"/>
                    <a:pt x="1691" y="1666"/>
                  </a:cubicBezTo>
                  <a:cubicBezTo>
                    <a:pt x="631" y="886"/>
                    <a:pt x="281" y="87"/>
                    <a:pt x="281" y="87"/>
                  </a:cubicBezTo>
                  <a:cubicBezTo>
                    <a:pt x="257" y="31"/>
                    <a:pt x="20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-25900" y="-150"/>
            <a:ext cx="9182375" cy="4418725"/>
          </a:xfrm>
          <a:custGeom>
            <a:avLst/>
            <a:gdLst/>
            <a:ahLst/>
            <a:cxnLst/>
            <a:rect l="l" t="t" r="r" b="b"/>
            <a:pathLst>
              <a:path w="367295" h="176749" extrusionOk="0">
                <a:moveTo>
                  <a:pt x="367295" y="176749"/>
                </a:moveTo>
                <a:lnTo>
                  <a:pt x="0" y="104257"/>
                </a:lnTo>
                <a:lnTo>
                  <a:pt x="1036" y="0"/>
                </a:lnTo>
                <a:lnTo>
                  <a:pt x="366510" y="0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38480" y="1353450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DA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21350" y="1317288"/>
            <a:ext cx="20247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032400" y="1965425"/>
            <a:ext cx="2391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42279D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854725"/>
            <a:ext cx="38538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42279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883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3883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52836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2836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42279D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713225" y="1338150"/>
            <a:ext cx="7710900" cy="32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36800" y="1172450"/>
            <a:ext cx="357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36800" y="2742350"/>
            <a:ext cx="357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2"/>
          </p:nvPr>
        </p:nvSpPr>
        <p:spPr>
          <a:xfrm>
            <a:off x="4850125" y="546500"/>
            <a:ext cx="3573900" cy="4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227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46825"/>
            <a:ext cx="77040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1.png"/><Relationship Id="rId2" Type="http://schemas.microsoft.com/office/2007/relationships/media" Target="../media/media12.wm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1.png"/><Relationship Id="rId2" Type="http://schemas.microsoft.com/office/2007/relationships/media" Target="../media/media13.wma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4.wma"/><Relationship Id="rId7" Type="http://schemas.openxmlformats.org/officeDocument/2006/relationships/image" Target="../media/image15.png"/><Relationship Id="rId2" Type="http://schemas.microsoft.com/office/2007/relationships/media" Target="../media/media14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5.wma"/><Relationship Id="rId7" Type="http://schemas.openxmlformats.org/officeDocument/2006/relationships/image" Target="../media/image19.png"/><Relationship Id="rId2" Type="http://schemas.microsoft.com/office/2007/relationships/media" Target="../media/media15.wma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6.wma"/><Relationship Id="rId7" Type="http://schemas.openxmlformats.org/officeDocument/2006/relationships/image" Target="../media/image18.jpeg"/><Relationship Id="rId2" Type="http://schemas.microsoft.com/office/2007/relationships/media" Target="../media/media16.wma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6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.png"/><Relationship Id="rId2" Type="http://schemas.microsoft.com/office/2007/relationships/media" Target="../media/media9.wm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.png"/><Relationship Id="rId2" Type="http://schemas.microsoft.com/office/2007/relationships/media" Target="../media/media10.wma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Class</a:t>
            </a:r>
            <a:endParaRPr dirty="0"/>
          </a:p>
        </p:txBody>
      </p:sp>
      <p:grpSp>
        <p:nvGrpSpPr>
          <p:cNvPr id="159" name="Google Shape;159;p27"/>
          <p:cNvGrpSpPr/>
          <p:nvPr/>
        </p:nvGrpSpPr>
        <p:grpSpPr>
          <a:xfrm>
            <a:off x="239419" y="902777"/>
            <a:ext cx="5140714" cy="3533789"/>
            <a:chOff x="205762" y="902775"/>
            <a:chExt cx="4932560" cy="3390701"/>
          </a:xfrm>
        </p:grpSpPr>
        <p:sp>
          <p:nvSpPr>
            <p:cNvPr id="160" name="Google Shape;160;p27"/>
            <p:cNvSpPr/>
            <p:nvPr/>
          </p:nvSpPr>
          <p:spPr>
            <a:xfrm>
              <a:off x="3176943" y="1181202"/>
              <a:ext cx="479587" cy="484447"/>
            </a:xfrm>
            <a:custGeom>
              <a:avLst/>
              <a:gdLst/>
              <a:ahLst/>
              <a:cxnLst/>
              <a:rect l="l" t="t" r="r" b="b"/>
              <a:pathLst>
                <a:path w="3841" h="3880" extrusionOk="0">
                  <a:moveTo>
                    <a:pt x="2530" y="0"/>
                  </a:moveTo>
                  <a:lnTo>
                    <a:pt x="1710" y="560"/>
                  </a:lnTo>
                  <a:lnTo>
                    <a:pt x="1" y="2329"/>
                  </a:lnTo>
                  <a:lnTo>
                    <a:pt x="1530" y="3880"/>
                  </a:lnTo>
                  <a:lnTo>
                    <a:pt x="3840" y="570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61613" y="1227274"/>
              <a:ext cx="141217" cy="304777"/>
            </a:xfrm>
            <a:custGeom>
              <a:avLst/>
              <a:gdLst/>
              <a:ahLst/>
              <a:cxnLst/>
              <a:rect l="l" t="t" r="r" b="b"/>
              <a:pathLst>
                <a:path w="1131" h="2441" extrusionOk="0">
                  <a:moveTo>
                    <a:pt x="201" y="1"/>
                  </a:moveTo>
                  <a:cubicBezTo>
                    <a:pt x="201" y="1"/>
                    <a:pt x="70" y="1411"/>
                    <a:pt x="1" y="2440"/>
                  </a:cubicBezTo>
                  <a:lnTo>
                    <a:pt x="1130" y="811"/>
                  </a:lnTo>
                  <a:cubicBezTo>
                    <a:pt x="810" y="52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420411" y="933989"/>
              <a:ext cx="417032" cy="553119"/>
            </a:xfrm>
            <a:custGeom>
              <a:avLst/>
              <a:gdLst/>
              <a:ahLst/>
              <a:cxnLst/>
              <a:rect l="l" t="t" r="r" b="b"/>
              <a:pathLst>
                <a:path w="3340" h="4430" extrusionOk="0">
                  <a:moveTo>
                    <a:pt x="1406" y="0"/>
                  </a:moveTo>
                  <a:cubicBezTo>
                    <a:pt x="1401" y="0"/>
                    <a:pt x="1396" y="0"/>
                    <a:pt x="1391" y="0"/>
                  </a:cubicBezTo>
                  <a:cubicBezTo>
                    <a:pt x="891" y="30"/>
                    <a:pt x="271" y="360"/>
                    <a:pt x="140" y="890"/>
                  </a:cubicBezTo>
                  <a:cubicBezTo>
                    <a:pt x="0" y="1440"/>
                    <a:pt x="611" y="2600"/>
                    <a:pt x="611" y="2600"/>
                  </a:cubicBezTo>
                  <a:lnTo>
                    <a:pt x="620" y="3409"/>
                  </a:lnTo>
                  <a:lnTo>
                    <a:pt x="1840" y="4360"/>
                  </a:lnTo>
                  <a:lnTo>
                    <a:pt x="2490" y="4429"/>
                  </a:lnTo>
                  <a:lnTo>
                    <a:pt x="3080" y="3020"/>
                  </a:lnTo>
                  <a:lnTo>
                    <a:pt x="3340" y="3060"/>
                  </a:lnTo>
                  <a:lnTo>
                    <a:pt x="3140" y="2120"/>
                  </a:lnTo>
                  <a:lnTo>
                    <a:pt x="3120" y="1350"/>
                  </a:lnTo>
                  <a:cubicBezTo>
                    <a:pt x="3120" y="1350"/>
                    <a:pt x="2135" y="0"/>
                    <a:pt x="140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309290" y="902775"/>
              <a:ext cx="509304" cy="192281"/>
            </a:xfrm>
            <a:custGeom>
              <a:avLst/>
              <a:gdLst/>
              <a:ahLst/>
              <a:cxnLst/>
              <a:rect l="l" t="t" r="r" b="b"/>
              <a:pathLst>
                <a:path w="4079" h="1540" extrusionOk="0">
                  <a:moveTo>
                    <a:pt x="1731" y="0"/>
                  </a:moveTo>
                  <a:cubicBezTo>
                    <a:pt x="840" y="0"/>
                    <a:pt x="21" y="160"/>
                    <a:pt x="21" y="160"/>
                  </a:cubicBezTo>
                  <a:cubicBezTo>
                    <a:pt x="21" y="160"/>
                    <a:pt x="1" y="930"/>
                    <a:pt x="350" y="1150"/>
                  </a:cubicBezTo>
                  <a:cubicBezTo>
                    <a:pt x="701" y="1370"/>
                    <a:pt x="921" y="1210"/>
                    <a:pt x="961" y="1540"/>
                  </a:cubicBezTo>
                  <a:lnTo>
                    <a:pt x="3950" y="1380"/>
                  </a:lnTo>
                  <a:cubicBezTo>
                    <a:pt x="4078" y="251"/>
                    <a:pt x="2848" y="0"/>
                    <a:pt x="173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390446" y="1112407"/>
              <a:ext cx="218630" cy="138717"/>
            </a:xfrm>
            <a:custGeom>
              <a:avLst/>
              <a:gdLst/>
              <a:ahLst/>
              <a:cxnLst/>
              <a:rect l="l" t="t" r="r" b="b"/>
              <a:pathLst>
                <a:path w="1751" h="1111" extrusionOk="0">
                  <a:moveTo>
                    <a:pt x="1751" y="1"/>
                  </a:moveTo>
                  <a:lnTo>
                    <a:pt x="331" y="511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771" y="851"/>
                  </a:lnTo>
                  <a:lnTo>
                    <a:pt x="1000" y="991"/>
                  </a:lnTo>
                  <a:lnTo>
                    <a:pt x="1511" y="1001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426654" y="1069956"/>
              <a:ext cx="393309" cy="106379"/>
            </a:xfrm>
            <a:custGeom>
              <a:avLst/>
              <a:gdLst/>
              <a:ahLst/>
              <a:cxnLst/>
              <a:rect l="l" t="t" r="r" b="b"/>
              <a:pathLst>
                <a:path w="3150" h="852" extrusionOk="0">
                  <a:moveTo>
                    <a:pt x="3110" y="1"/>
                  </a:moveTo>
                  <a:lnTo>
                    <a:pt x="1" y="181"/>
                  </a:lnTo>
                  <a:lnTo>
                    <a:pt x="41" y="851"/>
                  </a:lnTo>
                  <a:lnTo>
                    <a:pt x="3150" y="67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457618" y="1142372"/>
              <a:ext cx="97266" cy="132224"/>
            </a:xfrm>
            <a:custGeom>
              <a:avLst/>
              <a:gdLst/>
              <a:ahLst/>
              <a:cxnLst/>
              <a:rect l="l" t="t" r="r" b="b"/>
              <a:pathLst>
                <a:path w="779" h="1059" extrusionOk="0">
                  <a:moveTo>
                    <a:pt x="326" y="0"/>
                  </a:moveTo>
                  <a:cubicBezTo>
                    <a:pt x="143" y="0"/>
                    <a:pt x="1" y="396"/>
                    <a:pt x="102" y="681"/>
                  </a:cubicBezTo>
                  <a:cubicBezTo>
                    <a:pt x="194" y="932"/>
                    <a:pt x="352" y="1059"/>
                    <a:pt x="480" y="1059"/>
                  </a:cubicBezTo>
                  <a:cubicBezTo>
                    <a:pt x="657" y="1059"/>
                    <a:pt x="779" y="815"/>
                    <a:pt x="593" y="321"/>
                  </a:cubicBezTo>
                  <a:cubicBezTo>
                    <a:pt x="509" y="89"/>
                    <a:pt x="413" y="0"/>
                    <a:pt x="32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261845" y="1511944"/>
              <a:ext cx="970162" cy="683595"/>
            </a:xfrm>
            <a:custGeom>
              <a:avLst/>
              <a:gdLst/>
              <a:ahLst/>
              <a:cxnLst/>
              <a:rect l="l" t="t" r="r" b="b"/>
              <a:pathLst>
                <a:path w="7770" h="5475" extrusionOk="0">
                  <a:moveTo>
                    <a:pt x="7080" y="0"/>
                  </a:moveTo>
                  <a:cubicBezTo>
                    <a:pt x="7080" y="0"/>
                    <a:pt x="5790" y="2120"/>
                    <a:pt x="4670" y="3610"/>
                  </a:cubicBezTo>
                  <a:cubicBezTo>
                    <a:pt x="4070" y="2940"/>
                    <a:pt x="1461" y="120"/>
                    <a:pt x="1461" y="120"/>
                  </a:cubicBezTo>
                  <a:lnTo>
                    <a:pt x="1" y="1111"/>
                  </a:lnTo>
                  <a:cubicBezTo>
                    <a:pt x="764" y="2177"/>
                    <a:pt x="4171" y="5475"/>
                    <a:pt x="4906" y="5475"/>
                  </a:cubicBezTo>
                  <a:cubicBezTo>
                    <a:pt x="4922" y="5475"/>
                    <a:pt x="4936" y="5473"/>
                    <a:pt x="4950" y="5470"/>
                  </a:cubicBezTo>
                  <a:cubicBezTo>
                    <a:pt x="6020" y="5200"/>
                    <a:pt x="7770" y="300"/>
                    <a:pt x="7770" y="300"/>
                  </a:cubicBezTo>
                  <a:lnTo>
                    <a:pt x="7080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4044563" y="1331154"/>
              <a:ext cx="271071" cy="269567"/>
            </a:xfrm>
            <a:custGeom>
              <a:avLst/>
              <a:gdLst/>
              <a:ahLst/>
              <a:cxnLst/>
              <a:rect l="l" t="t" r="r" b="b"/>
              <a:pathLst>
                <a:path w="2171" h="2159" extrusionOk="0">
                  <a:moveTo>
                    <a:pt x="915" y="1"/>
                  </a:moveTo>
                  <a:cubicBezTo>
                    <a:pt x="794" y="1"/>
                    <a:pt x="697" y="14"/>
                    <a:pt x="651" y="39"/>
                  </a:cubicBezTo>
                  <a:cubicBezTo>
                    <a:pt x="541" y="99"/>
                    <a:pt x="511" y="508"/>
                    <a:pt x="511" y="508"/>
                  </a:cubicBezTo>
                  <a:cubicBezTo>
                    <a:pt x="511" y="508"/>
                    <a:pt x="1" y="688"/>
                    <a:pt x="201" y="1279"/>
                  </a:cubicBezTo>
                  <a:cubicBezTo>
                    <a:pt x="371" y="1759"/>
                    <a:pt x="941" y="2159"/>
                    <a:pt x="941" y="2159"/>
                  </a:cubicBezTo>
                  <a:lnTo>
                    <a:pt x="1451" y="1868"/>
                  </a:lnTo>
                  <a:cubicBezTo>
                    <a:pt x="1451" y="1868"/>
                    <a:pt x="2171" y="648"/>
                    <a:pt x="1921" y="328"/>
                  </a:cubicBezTo>
                  <a:cubicBezTo>
                    <a:pt x="1732" y="96"/>
                    <a:pt x="1236" y="1"/>
                    <a:pt x="915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977334" y="2661736"/>
              <a:ext cx="747911" cy="662244"/>
            </a:xfrm>
            <a:custGeom>
              <a:avLst/>
              <a:gdLst/>
              <a:ahLst/>
              <a:cxnLst/>
              <a:rect l="l" t="t" r="r" b="b"/>
              <a:pathLst>
                <a:path w="5990" h="5304" extrusionOk="0">
                  <a:moveTo>
                    <a:pt x="5989" y="1"/>
                  </a:moveTo>
                  <a:lnTo>
                    <a:pt x="2399" y="790"/>
                  </a:lnTo>
                  <a:cubicBezTo>
                    <a:pt x="1830" y="1590"/>
                    <a:pt x="250" y="3690"/>
                    <a:pt x="250" y="3690"/>
                  </a:cubicBezTo>
                  <a:cubicBezTo>
                    <a:pt x="250" y="3690"/>
                    <a:pt x="1" y="5304"/>
                    <a:pt x="846" y="5304"/>
                  </a:cubicBezTo>
                  <a:cubicBezTo>
                    <a:pt x="1085" y="5304"/>
                    <a:pt x="1413" y="5174"/>
                    <a:pt x="1859" y="4840"/>
                  </a:cubicBezTo>
                  <a:cubicBezTo>
                    <a:pt x="2399" y="4440"/>
                    <a:pt x="5989" y="1"/>
                    <a:pt x="5989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223174" y="2312266"/>
              <a:ext cx="681860" cy="691711"/>
            </a:xfrm>
            <a:custGeom>
              <a:avLst/>
              <a:gdLst/>
              <a:ahLst/>
              <a:cxnLst/>
              <a:rect l="l" t="t" r="r" b="b"/>
              <a:pathLst>
                <a:path w="5461" h="5540" extrusionOk="0">
                  <a:moveTo>
                    <a:pt x="2550" y="0"/>
                  </a:moveTo>
                  <a:cubicBezTo>
                    <a:pt x="1261" y="1440"/>
                    <a:pt x="1" y="3880"/>
                    <a:pt x="1" y="3880"/>
                  </a:cubicBezTo>
                  <a:lnTo>
                    <a:pt x="2101" y="5539"/>
                  </a:lnTo>
                  <a:lnTo>
                    <a:pt x="4330" y="3180"/>
                  </a:lnTo>
                  <a:lnTo>
                    <a:pt x="5460" y="1640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957323" y="2573089"/>
              <a:ext cx="1588094" cy="1394658"/>
            </a:xfrm>
            <a:custGeom>
              <a:avLst/>
              <a:gdLst/>
              <a:ahLst/>
              <a:cxnLst/>
              <a:rect l="l" t="t" r="r" b="b"/>
              <a:pathLst>
                <a:path w="12719" h="11170" extrusionOk="0">
                  <a:moveTo>
                    <a:pt x="0" y="0"/>
                  </a:moveTo>
                  <a:lnTo>
                    <a:pt x="1410" y="3390"/>
                  </a:lnTo>
                  <a:cubicBezTo>
                    <a:pt x="2289" y="3820"/>
                    <a:pt x="4640" y="4990"/>
                    <a:pt x="4640" y="4990"/>
                  </a:cubicBezTo>
                  <a:cubicBezTo>
                    <a:pt x="4640" y="4990"/>
                    <a:pt x="8789" y="9850"/>
                    <a:pt x="11828" y="11170"/>
                  </a:cubicBezTo>
                  <a:cubicBezTo>
                    <a:pt x="12088" y="11059"/>
                    <a:pt x="12459" y="10939"/>
                    <a:pt x="12719" y="10830"/>
                  </a:cubicBezTo>
                  <a:cubicBezTo>
                    <a:pt x="10879" y="9110"/>
                    <a:pt x="7329" y="4930"/>
                    <a:pt x="5489" y="3211"/>
                  </a:cubicBezTo>
                  <a:cubicBezTo>
                    <a:pt x="5000" y="275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421694" y="2312266"/>
              <a:ext cx="897743" cy="731665"/>
            </a:xfrm>
            <a:custGeom>
              <a:avLst/>
              <a:gdLst/>
              <a:ahLst/>
              <a:cxnLst/>
              <a:rect l="l" t="t" r="r" b="b"/>
              <a:pathLst>
                <a:path w="7190" h="5860" extrusionOk="0">
                  <a:moveTo>
                    <a:pt x="970" y="0"/>
                  </a:moveTo>
                  <a:cubicBezTo>
                    <a:pt x="970" y="0"/>
                    <a:pt x="0" y="1340"/>
                    <a:pt x="590" y="2569"/>
                  </a:cubicBezTo>
                  <a:cubicBezTo>
                    <a:pt x="1310" y="4040"/>
                    <a:pt x="5930" y="5859"/>
                    <a:pt x="5930" y="5859"/>
                  </a:cubicBezTo>
                  <a:lnTo>
                    <a:pt x="7190" y="3500"/>
                  </a:lnTo>
                  <a:lnTo>
                    <a:pt x="4470" y="1720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637693" y="2358088"/>
              <a:ext cx="618057" cy="536013"/>
            </a:xfrm>
            <a:custGeom>
              <a:avLst/>
              <a:gdLst/>
              <a:ahLst/>
              <a:cxnLst/>
              <a:rect l="l" t="t" r="r" b="b"/>
              <a:pathLst>
                <a:path w="4950" h="4293" extrusionOk="0">
                  <a:moveTo>
                    <a:pt x="125" y="1"/>
                  </a:moveTo>
                  <a:cubicBezTo>
                    <a:pt x="93" y="1"/>
                    <a:pt x="69" y="28"/>
                    <a:pt x="60" y="63"/>
                  </a:cubicBezTo>
                  <a:cubicBezTo>
                    <a:pt x="0" y="503"/>
                    <a:pt x="60" y="913"/>
                    <a:pt x="240" y="1273"/>
                  </a:cubicBezTo>
                  <a:cubicBezTo>
                    <a:pt x="770" y="2373"/>
                    <a:pt x="3360" y="3633"/>
                    <a:pt x="4849" y="4282"/>
                  </a:cubicBezTo>
                  <a:cubicBezTo>
                    <a:pt x="4860" y="4293"/>
                    <a:pt x="4869" y="4293"/>
                    <a:pt x="4880" y="4293"/>
                  </a:cubicBezTo>
                  <a:cubicBezTo>
                    <a:pt x="4900" y="4293"/>
                    <a:pt x="4929" y="4273"/>
                    <a:pt x="4940" y="4253"/>
                  </a:cubicBezTo>
                  <a:cubicBezTo>
                    <a:pt x="4949" y="4213"/>
                    <a:pt x="4940" y="4173"/>
                    <a:pt x="4909" y="4162"/>
                  </a:cubicBezTo>
                  <a:cubicBezTo>
                    <a:pt x="3720" y="3642"/>
                    <a:pt x="890" y="2313"/>
                    <a:pt x="360" y="1213"/>
                  </a:cubicBezTo>
                  <a:cubicBezTo>
                    <a:pt x="190" y="873"/>
                    <a:pt x="140" y="493"/>
                    <a:pt x="190" y="73"/>
                  </a:cubicBezTo>
                  <a:cubicBezTo>
                    <a:pt x="200" y="43"/>
                    <a:pt x="170" y="3"/>
                    <a:pt x="140" y="3"/>
                  </a:cubicBezTo>
                  <a:cubicBezTo>
                    <a:pt x="135" y="1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92342" y="2645505"/>
              <a:ext cx="1262834" cy="678226"/>
            </a:xfrm>
            <a:custGeom>
              <a:avLst/>
              <a:gdLst/>
              <a:ahLst/>
              <a:cxnLst/>
              <a:rect l="l" t="t" r="r" b="b"/>
              <a:pathLst>
                <a:path w="10114" h="5432" extrusionOk="0">
                  <a:moveTo>
                    <a:pt x="730" y="0"/>
                  </a:moveTo>
                  <a:cubicBezTo>
                    <a:pt x="521" y="191"/>
                    <a:pt x="210" y="420"/>
                    <a:pt x="1" y="620"/>
                  </a:cubicBezTo>
                  <a:cubicBezTo>
                    <a:pt x="2310" y="1631"/>
                    <a:pt x="7840" y="5300"/>
                    <a:pt x="9460" y="5430"/>
                  </a:cubicBezTo>
                  <a:cubicBezTo>
                    <a:pt x="9470" y="5431"/>
                    <a:pt x="9479" y="5432"/>
                    <a:pt x="9488" y="5432"/>
                  </a:cubicBezTo>
                  <a:cubicBezTo>
                    <a:pt x="10113" y="5432"/>
                    <a:pt x="9560" y="3440"/>
                    <a:pt x="9560" y="3440"/>
                  </a:cubicBezTo>
                  <a:cubicBezTo>
                    <a:pt x="9560" y="3440"/>
                    <a:pt x="4030" y="231"/>
                    <a:pt x="730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163300" y="3627991"/>
              <a:ext cx="375829" cy="367206"/>
            </a:xfrm>
            <a:custGeom>
              <a:avLst/>
              <a:gdLst/>
              <a:ahLst/>
              <a:cxnLst/>
              <a:rect l="l" t="t" r="r" b="b"/>
              <a:pathLst>
                <a:path w="3010" h="2941" extrusionOk="0">
                  <a:moveTo>
                    <a:pt x="970" y="1"/>
                  </a:moveTo>
                  <a:lnTo>
                    <a:pt x="0" y="1541"/>
                  </a:lnTo>
                  <a:lnTo>
                    <a:pt x="1800" y="2941"/>
                  </a:lnTo>
                  <a:lnTo>
                    <a:pt x="3009" y="2401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442851" y="3843991"/>
              <a:ext cx="193658" cy="151202"/>
            </a:xfrm>
            <a:custGeom>
              <a:avLst/>
              <a:gdLst/>
              <a:ahLst/>
              <a:cxnLst/>
              <a:rect l="l" t="t" r="r" b="b"/>
              <a:pathLst>
                <a:path w="1551" h="1211" extrusionOk="0">
                  <a:moveTo>
                    <a:pt x="470" y="0"/>
                  </a:moveTo>
                  <a:cubicBezTo>
                    <a:pt x="190" y="340"/>
                    <a:pt x="21" y="771"/>
                    <a:pt x="1" y="1211"/>
                  </a:cubicBezTo>
                  <a:lnTo>
                    <a:pt x="1550" y="851"/>
                  </a:lnTo>
                  <a:cubicBezTo>
                    <a:pt x="1261" y="480"/>
                    <a:pt x="901" y="211"/>
                    <a:pt x="47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321741" y="3917656"/>
              <a:ext cx="679238" cy="278557"/>
            </a:xfrm>
            <a:custGeom>
              <a:avLst/>
              <a:gdLst/>
              <a:ahLst/>
              <a:cxnLst/>
              <a:rect l="l" t="t" r="r" b="b"/>
              <a:pathLst>
                <a:path w="5440" h="2231" extrusionOk="0">
                  <a:moveTo>
                    <a:pt x="3891" y="1"/>
                  </a:moveTo>
                  <a:cubicBezTo>
                    <a:pt x="3071" y="10"/>
                    <a:pt x="2280" y="110"/>
                    <a:pt x="1480" y="310"/>
                  </a:cubicBezTo>
                  <a:lnTo>
                    <a:pt x="1" y="210"/>
                  </a:lnTo>
                  <a:lnTo>
                    <a:pt x="891" y="2230"/>
                  </a:lnTo>
                  <a:cubicBezTo>
                    <a:pt x="2351" y="1850"/>
                    <a:pt x="3791" y="1390"/>
                    <a:pt x="5210" y="841"/>
                  </a:cubicBezTo>
                  <a:cubicBezTo>
                    <a:pt x="5280" y="661"/>
                    <a:pt x="5360" y="461"/>
                    <a:pt x="5410" y="270"/>
                  </a:cubicBezTo>
                  <a:cubicBezTo>
                    <a:pt x="5440" y="141"/>
                    <a:pt x="5400" y="101"/>
                    <a:pt x="5310" y="90"/>
                  </a:cubicBezTo>
                  <a:cubicBezTo>
                    <a:pt x="5250" y="81"/>
                    <a:pt x="5180" y="81"/>
                    <a:pt x="5090" y="70"/>
                  </a:cubicBezTo>
                  <a:cubicBezTo>
                    <a:pt x="4690" y="21"/>
                    <a:pt x="4290" y="1"/>
                    <a:pt x="3891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422874" y="3926271"/>
              <a:ext cx="715448" cy="367206"/>
            </a:xfrm>
            <a:custGeom>
              <a:avLst/>
              <a:gdLst/>
              <a:ahLst/>
              <a:cxnLst/>
              <a:rect l="l" t="t" r="r" b="b"/>
              <a:pathLst>
                <a:path w="5730" h="2941" extrusionOk="0">
                  <a:moveTo>
                    <a:pt x="4545" y="0"/>
                  </a:moveTo>
                  <a:cubicBezTo>
                    <a:pt x="4542" y="0"/>
                    <a:pt x="4541" y="1"/>
                    <a:pt x="4540" y="1"/>
                  </a:cubicBezTo>
                  <a:lnTo>
                    <a:pt x="4540" y="12"/>
                  </a:lnTo>
                  <a:cubicBezTo>
                    <a:pt x="4470" y="241"/>
                    <a:pt x="4410" y="401"/>
                    <a:pt x="4330" y="632"/>
                  </a:cubicBezTo>
                  <a:cubicBezTo>
                    <a:pt x="2930" y="1161"/>
                    <a:pt x="1490" y="1632"/>
                    <a:pt x="30" y="2011"/>
                  </a:cubicBezTo>
                  <a:cubicBezTo>
                    <a:pt x="21" y="2011"/>
                    <a:pt x="10" y="2021"/>
                    <a:pt x="1" y="2031"/>
                  </a:cubicBezTo>
                  <a:lnTo>
                    <a:pt x="1" y="2071"/>
                  </a:lnTo>
                  <a:lnTo>
                    <a:pt x="301" y="2911"/>
                  </a:lnTo>
                  <a:cubicBezTo>
                    <a:pt x="310" y="2921"/>
                    <a:pt x="321" y="2931"/>
                    <a:pt x="330" y="2931"/>
                  </a:cubicBezTo>
                  <a:cubicBezTo>
                    <a:pt x="330" y="2941"/>
                    <a:pt x="341" y="2941"/>
                    <a:pt x="341" y="2941"/>
                  </a:cubicBezTo>
                  <a:cubicBezTo>
                    <a:pt x="350" y="2941"/>
                    <a:pt x="361" y="2941"/>
                    <a:pt x="361" y="2931"/>
                  </a:cubicBezTo>
                  <a:cubicBezTo>
                    <a:pt x="381" y="2931"/>
                    <a:pt x="1701" y="2381"/>
                    <a:pt x="3021" y="1812"/>
                  </a:cubicBezTo>
                  <a:cubicBezTo>
                    <a:pt x="5700" y="641"/>
                    <a:pt x="5720" y="512"/>
                    <a:pt x="5730" y="441"/>
                  </a:cubicBezTo>
                  <a:cubicBezTo>
                    <a:pt x="5730" y="421"/>
                    <a:pt x="5720" y="401"/>
                    <a:pt x="5700" y="381"/>
                  </a:cubicBezTo>
                  <a:cubicBezTo>
                    <a:pt x="5527" y="246"/>
                    <a:pt x="4620" y="0"/>
                    <a:pt x="4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4717533" y="3913910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21" y="11"/>
                    <a:pt x="1" y="40"/>
                    <a:pt x="1" y="71"/>
                  </a:cubicBezTo>
                  <a:lnTo>
                    <a:pt x="30" y="740"/>
                  </a:lnTo>
                  <a:cubicBezTo>
                    <a:pt x="30" y="780"/>
                    <a:pt x="61" y="811"/>
                    <a:pt x="101" y="811"/>
                  </a:cubicBezTo>
                  <a:cubicBezTo>
                    <a:pt x="141" y="811"/>
                    <a:pt x="170" y="771"/>
                    <a:pt x="170" y="740"/>
                  </a:cubicBezTo>
                  <a:lnTo>
                    <a:pt x="130" y="71"/>
                  </a:lnTo>
                  <a:cubicBezTo>
                    <a:pt x="130" y="31"/>
                    <a:pt x="10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754989" y="3911413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30" y="0"/>
                    <a:pt x="1" y="40"/>
                    <a:pt x="1" y="71"/>
                  </a:cubicBezTo>
                  <a:lnTo>
                    <a:pt x="41" y="751"/>
                  </a:lnTo>
                  <a:cubicBezTo>
                    <a:pt x="41" y="791"/>
                    <a:pt x="70" y="811"/>
                    <a:pt x="110" y="811"/>
                  </a:cubicBezTo>
                  <a:cubicBezTo>
                    <a:pt x="141" y="811"/>
                    <a:pt x="170" y="780"/>
                    <a:pt x="170" y="740"/>
                  </a:cubicBezTo>
                  <a:lnTo>
                    <a:pt x="141" y="71"/>
                  </a:lnTo>
                  <a:cubicBezTo>
                    <a:pt x="130" y="31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4678828" y="3917656"/>
              <a:ext cx="21351" cy="98762"/>
            </a:xfrm>
            <a:custGeom>
              <a:avLst/>
              <a:gdLst/>
              <a:ahLst/>
              <a:cxnLst/>
              <a:rect l="l" t="t" r="r" b="b"/>
              <a:pathLst>
                <a:path w="171" h="791" extrusionOk="0">
                  <a:moveTo>
                    <a:pt x="60" y="1"/>
                  </a:moveTo>
                  <a:cubicBezTo>
                    <a:pt x="31" y="10"/>
                    <a:pt x="0" y="41"/>
                    <a:pt x="11" y="70"/>
                  </a:cubicBezTo>
                  <a:lnTo>
                    <a:pt x="40" y="730"/>
                  </a:lnTo>
                  <a:cubicBezTo>
                    <a:pt x="40" y="770"/>
                    <a:pt x="71" y="790"/>
                    <a:pt x="111" y="790"/>
                  </a:cubicBezTo>
                  <a:cubicBezTo>
                    <a:pt x="151" y="790"/>
                    <a:pt x="171" y="761"/>
                    <a:pt x="171" y="72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641371" y="3922650"/>
              <a:ext cx="21351" cy="96265"/>
            </a:xfrm>
            <a:custGeom>
              <a:avLst/>
              <a:gdLst/>
              <a:ahLst/>
              <a:cxnLst/>
              <a:rect l="l" t="t" r="r" b="b"/>
              <a:pathLst>
                <a:path w="171" h="771" extrusionOk="0">
                  <a:moveTo>
                    <a:pt x="60" y="1"/>
                  </a:moveTo>
                  <a:cubicBezTo>
                    <a:pt x="31" y="10"/>
                    <a:pt x="0" y="41"/>
                    <a:pt x="0" y="70"/>
                  </a:cubicBezTo>
                  <a:lnTo>
                    <a:pt x="31" y="701"/>
                  </a:lnTo>
                  <a:cubicBezTo>
                    <a:pt x="40" y="741"/>
                    <a:pt x="71" y="770"/>
                    <a:pt x="100" y="770"/>
                  </a:cubicBezTo>
                  <a:lnTo>
                    <a:pt x="111" y="770"/>
                  </a:lnTo>
                  <a:cubicBezTo>
                    <a:pt x="140" y="770"/>
                    <a:pt x="171" y="730"/>
                    <a:pt x="171" y="70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191892" y="3674188"/>
              <a:ext cx="142465" cy="178671"/>
            </a:xfrm>
            <a:custGeom>
              <a:avLst/>
              <a:gdLst/>
              <a:ahLst/>
              <a:cxnLst/>
              <a:rect l="l" t="t" r="r" b="b"/>
              <a:pathLst>
                <a:path w="1141" h="1431" extrusionOk="0">
                  <a:moveTo>
                    <a:pt x="1031" y="1"/>
                  </a:moveTo>
                  <a:lnTo>
                    <a:pt x="1" y="1351"/>
                  </a:lnTo>
                  <a:lnTo>
                    <a:pt x="111" y="1431"/>
                  </a:lnTo>
                  <a:lnTo>
                    <a:pt x="1141" y="81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794955" y="2556858"/>
              <a:ext cx="389688" cy="312269"/>
            </a:xfrm>
            <a:custGeom>
              <a:avLst/>
              <a:gdLst/>
              <a:ahLst/>
              <a:cxnLst/>
              <a:rect l="l" t="t" r="r" b="b"/>
              <a:pathLst>
                <a:path w="3121" h="2501" extrusionOk="0">
                  <a:moveTo>
                    <a:pt x="961" y="1"/>
                  </a:moveTo>
                  <a:lnTo>
                    <a:pt x="1" y="901"/>
                  </a:lnTo>
                  <a:lnTo>
                    <a:pt x="2721" y="2501"/>
                  </a:lnTo>
                  <a:lnTo>
                    <a:pt x="3121" y="72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693822" y="2574338"/>
              <a:ext cx="184918" cy="162440"/>
            </a:xfrm>
            <a:custGeom>
              <a:avLst/>
              <a:gdLst/>
              <a:ahLst/>
              <a:cxnLst/>
              <a:rect l="l" t="t" r="r" b="b"/>
              <a:pathLst>
                <a:path w="1481" h="1301" extrusionOk="0">
                  <a:moveTo>
                    <a:pt x="1351" y="1"/>
                  </a:moveTo>
                  <a:lnTo>
                    <a:pt x="1" y="850"/>
                  </a:lnTo>
                  <a:cubicBezTo>
                    <a:pt x="411" y="1110"/>
                    <a:pt x="841" y="1241"/>
                    <a:pt x="1311" y="1301"/>
                  </a:cubicBezTo>
                  <a:cubicBezTo>
                    <a:pt x="1471" y="890"/>
                    <a:pt x="1480" y="421"/>
                    <a:pt x="135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53092" y="2380812"/>
              <a:ext cx="640532" cy="437376"/>
            </a:xfrm>
            <a:custGeom>
              <a:avLst/>
              <a:gdLst/>
              <a:ahLst/>
              <a:cxnLst/>
              <a:rect l="l" t="t" r="r" b="b"/>
              <a:pathLst>
                <a:path w="5130" h="3503" extrusionOk="0">
                  <a:moveTo>
                    <a:pt x="3630" y="1"/>
                  </a:moveTo>
                  <a:cubicBezTo>
                    <a:pt x="2370" y="851"/>
                    <a:pt x="1160" y="1760"/>
                    <a:pt x="10" y="2751"/>
                  </a:cubicBezTo>
                  <a:cubicBezTo>
                    <a:pt x="10" y="2951"/>
                    <a:pt x="0" y="3151"/>
                    <a:pt x="10" y="3351"/>
                  </a:cubicBezTo>
                  <a:cubicBezTo>
                    <a:pt x="27" y="3471"/>
                    <a:pt x="67" y="3503"/>
                    <a:pt x="128" y="3503"/>
                  </a:cubicBezTo>
                  <a:cubicBezTo>
                    <a:pt x="138" y="3503"/>
                    <a:pt x="149" y="3502"/>
                    <a:pt x="160" y="3500"/>
                  </a:cubicBezTo>
                  <a:cubicBezTo>
                    <a:pt x="220" y="3491"/>
                    <a:pt x="290" y="3460"/>
                    <a:pt x="380" y="3440"/>
                  </a:cubicBezTo>
                  <a:cubicBezTo>
                    <a:pt x="770" y="3351"/>
                    <a:pt x="1150" y="3240"/>
                    <a:pt x="1530" y="3100"/>
                  </a:cubicBezTo>
                  <a:cubicBezTo>
                    <a:pt x="2310" y="2820"/>
                    <a:pt x="3010" y="2471"/>
                    <a:pt x="3700" y="2011"/>
                  </a:cubicBezTo>
                  <a:cubicBezTo>
                    <a:pt x="3710" y="2011"/>
                    <a:pt x="5129" y="1620"/>
                    <a:pt x="5129" y="1620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05762" y="2300904"/>
              <a:ext cx="614311" cy="527024"/>
            </a:xfrm>
            <a:custGeom>
              <a:avLst/>
              <a:gdLst/>
              <a:ahLst/>
              <a:cxnLst/>
              <a:rect l="l" t="t" r="r" b="b"/>
              <a:pathLst>
                <a:path w="4920" h="4221" extrusionOk="0">
                  <a:moveTo>
                    <a:pt x="4300" y="1"/>
                  </a:moveTo>
                  <a:cubicBezTo>
                    <a:pt x="4290" y="1"/>
                    <a:pt x="4280" y="1"/>
                    <a:pt x="4280" y="11"/>
                  </a:cubicBezTo>
                  <a:cubicBezTo>
                    <a:pt x="4270" y="21"/>
                    <a:pt x="3200" y="971"/>
                    <a:pt x="2150" y="1951"/>
                  </a:cubicBezTo>
                  <a:cubicBezTo>
                    <a:pt x="0" y="3940"/>
                    <a:pt x="30" y="4080"/>
                    <a:pt x="40" y="4140"/>
                  </a:cubicBezTo>
                  <a:cubicBezTo>
                    <a:pt x="50" y="4160"/>
                    <a:pt x="60" y="4180"/>
                    <a:pt x="90" y="4191"/>
                  </a:cubicBezTo>
                  <a:cubicBezTo>
                    <a:pt x="159" y="4212"/>
                    <a:pt x="304" y="4221"/>
                    <a:pt x="471" y="4221"/>
                  </a:cubicBezTo>
                  <a:cubicBezTo>
                    <a:pt x="838" y="4221"/>
                    <a:pt x="1310" y="4181"/>
                    <a:pt x="1310" y="4160"/>
                  </a:cubicBezTo>
                  <a:lnTo>
                    <a:pt x="1310" y="4151"/>
                  </a:lnTo>
                  <a:cubicBezTo>
                    <a:pt x="1300" y="3911"/>
                    <a:pt x="1300" y="3751"/>
                    <a:pt x="1300" y="3500"/>
                  </a:cubicBezTo>
                  <a:cubicBezTo>
                    <a:pt x="2440" y="2531"/>
                    <a:pt x="3650" y="1611"/>
                    <a:pt x="4900" y="771"/>
                  </a:cubicBezTo>
                  <a:cubicBezTo>
                    <a:pt x="4910" y="771"/>
                    <a:pt x="4920" y="751"/>
                    <a:pt x="4920" y="741"/>
                  </a:cubicBezTo>
                  <a:cubicBezTo>
                    <a:pt x="4920" y="731"/>
                    <a:pt x="4920" y="711"/>
                    <a:pt x="4910" y="701"/>
                  </a:cubicBezTo>
                  <a:lnTo>
                    <a:pt x="4350" y="21"/>
                  </a:lnTo>
                  <a:cubicBezTo>
                    <a:pt x="4340" y="11"/>
                    <a:pt x="4330" y="1"/>
                    <a:pt x="4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78955" y="2650749"/>
              <a:ext cx="50069" cy="94517"/>
            </a:xfrm>
            <a:custGeom>
              <a:avLst/>
              <a:gdLst/>
              <a:ahLst/>
              <a:cxnLst/>
              <a:rect l="l" t="t" r="r" b="b"/>
              <a:pathLst>
                <a:path w="401" h="757" extrusionOk="0">
                  <a:moveTo>
                    <a:pt x="78" y="1"/>
                  </a:moveTo>
                  <a:cubicBezTo>
                    <a:pt x="69" y="1"/>
                    <a:pt x="59" y="3"/>
                    <a:pt x="51" y="9"/>
                  </a:cubicBezTo>
                  <a:cubicBezTo>
                    <a:pt x="11" y="18"/>
                    <a:pt x="1" y="58"/>
                    <a:pt x="11" y="89"/>
                  </a:cubicBezTo>
                  <a:lnTo>
                    <a:pt x="271" y="718"/>
                  </a:lnTo>
                  <a:cubicBezTo>
                    <a:pt x="278" y="740"/>
                    <a:pt x="301" y="757"/>
                    <a:pt x="324" y="757"/>
                  </a:cubicBezTo>
                  <a:cubicBezTo>
                    <a:pt x="333" y="757"/>
                    <a:pt x="343" y="754"/>
                    <a:pt x="351" y="749"/>
                  </a:cubicBezTo>
                  <a:lnTo>
                    <a:pt x="361" y="749"/>
                  </a:lnTo>
                  <a:cubicBezTo>
                    <a:pt x="391" y="738"/>
                    <a:pt x="401" y="698"/>
                    <a:pt x="391" y="658"/>
                  </a:cubicBezTo>
                  <a:lnTo>
                    <a:pt x="141" y="38"/>
                  </a:lnTo>
                  <a:cubicBezTo>
                    <a:pt x="126" y="17"/>
                    <a:pt x="102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43995" y="2664982"/>
              <a:ext cx="50069" cy="95266"/>
            </a:xfrm>
            <a:custGeom>
              <a:avLst/>
              <a:gdLst/>
              <a:ahLst/>
              <a:cxnLst/>
              <a:rect l="l" t="t" r="r" b="b"/>
              <a:pathLst>
                <a:path w="401" h="763" extrusionOk="0">
                  <a:moveTo>
                    <a:pt x="73" y="1"/>
                  </a:moveTo>
                  <a:cubicBezTo>
                    <a:pt x="66" y="1"/>
                    <a:pt x="58" y="2"/>
                    <a:pt x="51" y="4"/>
                  </a:cubicBezTo>
                  <a:cubicBezTo>
                    <a:pt x="11" y="24"/>
                    <a:pt x="1" y="64"/>
                    <a:pt x="11" y="95"/>
                  </a:cubicBezTo>
                  <a:lnTo>
                    <a:pt x="271" y="724"/>
                  </a:lnTo>
                  <a:cubicBezTo>
                    <a:pt x="278" y="746"/>
                    <a:pt x="301" y="763"/>
                    <a:pt x="324" y="763"/>
                  </a:cubicBezTo>
                  <a:cubicBezTo>
                    <a:pt x="333" y="763"/>
                    <a:pt x="343" y="760"/>
                    <a:pt x="351" y="755"/>
                  </a:cubicBezTo>
                  <a:cubicBezTo>
                    <a:pt x="391" y="744"/>
                    <a:pt x="401" y="704"/>
                    <a:pt x="391" y="664"/>
                  </a:cubicBezTo>
                  <a:lnTo>
                    <a:pt x="141" y="44"/>
                  </a:lnTo>
                  <a:cubicBezTo>
                    <a:pt x="125" y="14"/>
                    <a:pt x="98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613914" y="2636391"/>
              <a:ext cx="50069" cy="92644"/>
            </a:xfrm>
            <a:custGeom>
              <a:avLst/>
              <a:gdLst/>
              <a:ahLst/>
              <a:cxnLst/>
              <a:rect l="l" t="t" r="r" b="b"/>
              <a:pathLst>
                <a:path w="401" h="742" extrusionOk="0">
                  <a:moveTo>
                    <a:pt x="74" y="0"/>
                  </a:moveTo>
                  <a:cubicBezTo>
                    <a:pt x="66" y="0"/>
                    <a:pt x="58" y="1"/>
                    <a:pt x="51" y="4"/>
                  </a:cubicBezTo>
                  <a:cubicBezTo>
                    <a:pt x="11" y="24"/>
                    <a:pt x="1" y="64"/>
                    <a:pt x="11" y="93"/>
                  </a:cubicBezTo>
                  <a:lnTo>
                    <a:pt x="261" y="704"/>
                  </a:lnTo>
                  <a:cubicBezTo>
                    <a:pt x="275" y="725"/>
                    <a:pt x="300" y="741"/>
                    <a:pt x="324" y="741"/>
                  </a:cubicBezTo>
                  <a:cubicBezTo>
                    <a:pt x="333" y="741"/>
                    <a:pt x="343" y="739"/>
                    <a:pt x="351" y="733"/>
                  </a:cubicBezTo>
                  <a:cubicBezTo>
                    <a:pt x="381" y="713"/>
                    <a:pt x="401" y="684"/>
                    <a:pt x="391" y="644"/>
                  </a:cubicBezTo>
                  <a:lnTo>
                    <a:pt x="141" y="44"/>
                  </a:lnTo>
                  <a:cubicBezTo>
                    <a:pt x="125" y="13"/>
                    <a:pt x="9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648874" y="2622032"/>
              <a:ext cx="48945" cy="89523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82" y="0"/>
                  </a:moveTo>
                  <a:cubicBezTo>
                    <a:pt x="73" y="0"/>
                    <a:pt x="62" y="3"/>
                    <a:pt x="51" y="8"/>
                  </a:cubicBezTo>
                  <a:cubicBezTo>
                    <a:pt x="21" y="19"/>
                    <a:pt x="1" y="59"/>
                    <a:pt x="11" y="88"/>
                  </a:cubicBezTo>
                  <a:lnTo>
                    <a:pt x="251" y="679"/>
                  </a:lnTo>
                  <a:cubicBezTo>
                    <a:pt x="265" y="700"/>
                    <a:pt x="290" y="716"/>
                    <a:pt x="318" y="716"/>
                  </a:cubicBezTo>
                  <a:cubicBezTo>
                    <a:pt x="329" y="716"/>
                    <a:pt x="340" y="714"/>
                    <a:pt x="351" y="708"/>
                  </a:cubicBezTo>
                  <a:cubicBezTo>
                    <a:pt x="381" y="699"/>
                    <a:pt x="391" y="659"/>
                    <a:pt x="381" y="628"/>
                  </a:cubicBezTo>
                  <a:lnTo>
                    <a:pt x="141" y="39"/>
                  </a:lnTo>
                  <a:cubicBezTo>
                    <a:pt x="126" y="17"/>
                    <a:pt x="107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068388" y="2630522"/>
              <a:ext cx="81284" cy="207388"/>
            </a:xfrm>
            <a:custGeom>
              <a:avLst/>
              <a:gdLst/>
              <a:ahLst/>
              <a:cxnLst/>
              <a:rect l="l" t="t" r="r" b="b"/>
              <a:pathLst>
                <a:path w="651" h="1661" extrusionOk="0">
                  <a:moveTo>
                    <a:pt x="531" y="0"/>
                  </a:moveTo>
                  <a:lnTo>
                    <a:pt x="0" y="1611"/>
                  </a:lnTo>
                  <a:lnTo>
                    <a:pt x="131" y="1660"/>
                  </a:lnTo>
                  <a:lnTo>
                    <a:pt x="651" y="4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60515" y="1320915"/>
              <a:ext cx="1098768" cy="1198632"/>
            </a:xfrm>
            <a:custGeom>
              <a:avLst/>
              <a:gdLst/>
              <a:ahLst/>
              <a:cxnLst/>
              <a:rect l="l" t="t" r="r" b="b"/>
              <a:pathLst>
                <a:path w="8800" h="9600" extrusionOk="0">
                  <a:moveTo>
                    <a:pt x="7149" y="1"/>
                  </a:moveTo>
                  <a:lnTo>
                    <a:pt x="6760" y="21"/>
                  </a:lnTo>
                  <a:lnTo>
                    <a:pt x="3240" y="3450"/>
                  </a:lnTo>
                  <a:lnTo>
                    <a:pt x="1" y="7550"/>
                  </a:lnTo>
                  <a:lnTo>
                    <a:pt x="4850" y="9600"/>
                  </a:lnTo>
                  <a:lnTo>
                    <a:pt x="7709" y="5160"/>
                  </a:lnTo>
                  <a:lnTo>
                    <a:pt x="8800" y="1721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738701" y="1323413"/>
              <a:ext cx="480836" cy="459600"/>
            </a:xfrm>
            <a:custGeom>
              <a:avLst/>
              <a:gdLst/>
              <a:ahLst/>
              <a:cxnLst/>
              <a:rect l="l" t="t" r="r" b="b"/>
              <a:pathLst>
                <a:path w="3851" h="3681" extrusionOk="0">
                  <a:moveTo>
                    <a:pt x="3851" y="1"/>
                  </a:moveTo>
                  <a:lnTo>
                    <a:pt x="2881" y="41"/>
                  </a:lnTo>
                  <a:lnTo>
                    <a:pt x="1" y="3681"/>
                  </a:lnTo>
                  <a:cubicBezTo>
                    <a:pt x="2891" y="3590"/>
                    <a:pt x="3511" y="830"/>
                    <a:pt x="385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693754" y="1318169"/>
              <a:ext cx="573232" cy="521030"/>
            </a:xfrm>
            <a:custGeom>
              <a:avLst/>
              <a:gdLst/>
              <a:ahLst/>
              <a:cxnLst/>
              <a:rect l="l" t="t" r="r" b="b"/>
              <a:pathLst>
                <a:path w="4591" h="4173" extrusionOk="0">
                  <a:moveTo>
                    <a:pt x="4514" y="0"/>
                  </a:moveTo>
                  <a:cubicBezTo>
                    <a:pt x="4487" y="0"/>
                    <a:pt x="4459" y="20"/>
                    <a:pt x="4451" y="52"/>
                  </a:cubicBezTo>
                  <a:lnTo>
                    <a:pt x="4451" y="63"/>
                  </a:lnTo>
                  <a:cubicBezTo>
                    <a:pt x="4251" y="732"/>
                    <a:pt x="3960" y="1743"/>
                    <a:pt x="3301" y="2583"/>
                  </a:cubicBezTo>
                  <a:cubicBezTo>
                    <a:pt x="2546" y="3553"/>
                    <a:pt x="1483" y="4043"/>
                    <a:pt x="152" y="4043"/>
                  </a:cubicBezTo>
                  <a:cubicBezTo>
                    <a:pt x="125" y="4043"/>
                    <a:pt x="98" y="4043"/>
                    <a:pt x="71" y="4042"/>
                  </a:cubicBezTo>
                  <a:cubicBezTo>
                    <a:pt x="66" y="4041"/>
                    <a:pt x="61" y="4040"/>
                    <a:pt x="56" y="4040"/>
                  </a:cubicBezTo>
                  <a:cubicBezTo>
                    <a:pt x="24" y="4040"/>
                    <a:pt x="1" y="4068"/>
                    <a:pt x="1" y="4102"/>
                  </a:cubicBezTo>
                  <a:cubicBezTo>
                    <a:pt x="1" y="4142"/>
                    <a:pt x="31" y="4172"/>
                    <a:pt x="61" y="4172"/>
                  </a:cubicBezTo>
                  <a:lnTo>
                    <a:pt x="161" y="4172"/>
                  </a:lnTo>
                  <a:cubicBezTo>
                    <a:pt x="1531" y="4172"/>
                    <a:pt x="2621" y="3663"/>
                    <a:pt x="3411" y="2663"/>
                  </a:cubicBezTo>
                  <a:cubicBezTo>
                    <a:pt x="4080" y="1803"/>
                    <a:pt x="4380" y="772"/>
                    <a:pt x="4580" y="103"/>
                  </a:cubicBezTo>
                  <a:lnTo>
                    <a:pt x="4580" y="83"/>
                  </a:lnTo>
                  <a:cubicBezTo>
                    <a:pt x="4591" y="52"/>
                    <a:pt x="4571" y="12"/>
                    <a:pt x="4531" y="3"/>
                  </a:cubicBezTo>
                  <a:cubicBezTo>
                    <a:pt x="4525" y="1"/>
                    <a:pt x="4520" y="0"/>
                    <a:pt x="4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288065" y="1357123"/>
              <a:ext cx="173680" cy="307274"/>
            </a:xfrm>
            <a:custGeom>
              <a:avLst/>
              <a:gdLst/>
              <a:ahLst/>
              <a:cxnLst/>
              <a:rect l="l" t="t" r="r" b="b"/>
              <a:pathLst>
                <a:path w="1391" h="2461" extrusionOk="0">
                  <a:moveTo>
                    <a:pt x="0" y="0"/>
                  </a:moveTo>
                  <a:lnTo>
                    <a:pt x="1040" y="2460"/>
                  </a:lnTo>
                  <a:lnTo>
                    <a:pt x="1391" y="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616502" y="1052102"/>
              <a:ext cx="1603078" cy="473709"/>
            </a:xfrm>
            <a:custGeom>
              <a:avLst/>
              <a:gdLst/>
              <a:ahLst/>
              <a:cxnLst/>
              <a:rect l="l" t="t" r="r" b="b"/>
              <a:pathLst>
                <a:path w="12839" h="3794" extrusionOk="0">
                  <a:moveTo>
                    <a:pt x="6600" y="1"/>
                  </a:moveTo>
                  <a:cubicBezTo>
                    <a:pt x="6472" y="1"/>
                    <a:pt x="6344" y="15"/>
                    <a:pt x="6220" y="44"/>
                  </a:cubicBezTo>
                  <a:lnTo>
                    <a:pt x="0" y="1734"/>
                  </a:lnTo>
                  <a:lnTo>
                    <a:pt x="140" y="2254"/>
                  </a:lnTo>
                  <a:cubicBezTo>
                    <a:pt x="140" y="2254"/>
                    <a:pt x="4160" y="2123"/>
                    <a:pt x="5480" y="1814"/>
                  </a:cubicBezTo>
                  <a:cubicBezTo>
                    <a:pt x="5769" y="1744"/>
                    <a:pt x="6609" y="1474"/>
                    <a:pt x="6609" y="1474"/>
                  </a:cubicBezTo>
                  <a:lnTo>
                    <a:pt x="11369" y="3794"/>
                  </a:lnTo>
                  <a:lnTo>
                    <a:pt x="12839" y="2174"/>
                  </a:lnTo>
                  <a:lnTo>
                    <a:pt x="7279" y="144"/>
                  </a:lnTo>
                  <a:cubicBezTo>
                    <a:pt x="7061" y="48"/>
                    <a:pt x="6830" y="1"/>
                    <a:pt x="660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386769" y="1268476"/>
              <a:ext cx="298415" cy="224119"/>
            </a:xfrm>
            <a:custGeom>
              <a:avLst/>
              <a:gdLst/>
              <a:ahLst/>
              <a:cxnLst/>
              <a:rect l="l" t="t" r="r" b="b"/>
              <a:pathLst>
                <a:path w="2390" h="1795" extrusionOk="0">
                  <a:moveTo>
                    <a:pt x="1840" y="1"/>
                  </a:moveTo>
                  <a:cubicBezTo>
                    <a:pt x="1840" y="1"/>
                    <a:pt x="300" y="31"/>
                    <a:pt x="150" y="441"/>
                  </a:cubicBezTo>
                  <a:cubicBezTo>
                    <a:pt x="0" y="861"/>
                    <a:pt x="420" y="1681"/>
                    <a:pt x="600" y="1781"/>
                  </a:cubicBezTo>
                  <a:cubicBezTo>
                    <a:pt x="617" y="1791"/>
                    <a:pt x="640" y="1795"/>
                    <a:pt x="667" y="1795"/>
                  </a:cubicBezTo>
                  <a:cubicBezTo>
                    <a:pt x="826" y="1795"/>
                    <a:pt x="1120" y="1641"/>
                    <a:pt x="1120" y="1641"/>
                  </a:cubicBezTo>
                  <a:cubicBezTo>
                    <a:pt x="1120" y="1641"/>
                    <a:pt x="1276" y="1766"/>
                    <a:pt x="1492" y="1766"/>
                  </a:cubicBezTo>
                  <a:cubicBezTo>
                    <a:pt x="1646" y="1766"/>
                    <a:pt x="1831" y="1702"/>
                    <a:pt x="2010" y="1481"/>
                  </a:cubicBezTo>
                  <a:cubicBezTo>
                    <a:pt x="2350" y="1050"/>
                    <a:pt x="2390" y="301"/>
                    <a:pt x="2390" y="301"/>
                  </a:cubicBezTo>
                  <a:lnTo>
                    <a:pt x="18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6"/>
    </mc:Choice>
    <mc:Fallback xmlns="">
      <p:transition spd="slow" advTm="1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683496" y="2625654"/>
            <a:ext cx="23295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Football boots</a:t>
            </a:r>
            <a:endParaRPr sz="4800" dirty="0"/>
          </a:p>
        </p:txBody>
      </p:sp>
      <p:pic>
        <p:nvPicPr>
          <p:cNvPr id="4098" name="Picture 2" descr="Asics Menace Mens Football Boots | Rebel S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" y="542746"/>
            <a:ext cx="3672301" cy="36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0"/>
    </mc:Choice>
    <mc:Fallback xmlns="">
      <p:transition spd="slow" advTm="14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6"/>
          <p:cNvSpPr txBox="1">
            <a:spLocks noGrp="1"/>
          </p:cNvSpPr>
          <p:nvPr>
            <p:ph type="title"/>
          </p:nvPr>
        </p:nvSpPr>
        <p:spPr>
          <a:xfrm>
            <a:off x="5402110" y="2759218"/>
            <a:ext cx="31246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BALL</a:t>
            </a:r>
            <a:endParaRPr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140" y="578564"/>
            <a:ext cx="2947452" cy="341283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4"/>
    </mc:Choice>
    <mc:Fallback xmlns="">
      <p:transition spd="slow" advTm="12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-241650" y="1604636"/>
            <a:ext cx="9605225" cy="3674725"/>
          </a:xfrm>
          <a:custGeom>
            <a:avLst/>
            <a:gdLst/>
            <a:ahLst/>
            <a:cxnLst/>
            <a:rect l="l" t="t" r="r" b="b"/>
            <a:pathLst>
              <a:path w="384209" h="146989" extrusionOk="0">
                <a:moveTo>
                  <a:pt x="0" y="121879"/>
                </a:moveTo>
                <a:cubicBezTo>
                  <a:pt x="2704" y="125158"/>
                  <a:pt x="9666" y="144374"/>
                  <a:pt x="16225" y="141555"/>
                </a:cubicBezTo>
                <a:cubicBezTo>
                  <a:pt x="22784" y="138736"/>
                  <a:pt x="24279" y="105022"/>
                  <a:pt x="39353" y="104964"/>
                </a:cubicBezTo>
                <a:cubicBezTo>
                  <a:pt x="54427" y="104907"/>
                  <a:pt x="84345" y="138449"/>
                  <a:pt x="106668" y="141210"/>
                </a:cubicBezTo>
                <a:cubicBezTo>
                  <a:pt x="128991" y="143972"/>
                  <a:pt x="157930" y="121533"/>
                  <a:pt x="173291" y="121533"/>
                </a:cubicBezTo>
                <a:cubicBezTo>
                  <a:pt x="188652" y="121533"/>
                  <a:pt x="187099" y="161462"/>
                  <a:pt x="198836" y="141210"/>
                </a:cubicBezTo>
                <a:cubicBezTo>
                  <a:pt x="210573" y="120958"/>
                  <a:pt x="229617" y="713"/>
                  <a:pt x="243713" y="22"/>
                </a:cubicBezTo>
                <a:cubicBezTo>
                  <a:pt x="257809" y="-668"/>
                  <a:pt x="268165" y="121245"/>
                  <a:pt x="283411" y="137067"/>
                </a:cubicBezTo>
                <a:cubicBezTo>
                  <a:pt x="298657" y="152889"/>
                  <a:pt x="319484" y="98117"/>
                  <a:pt x="335191" y="94953"/>
                </a:cubicBezTo>
                <a:cubicBezTo>
                  <a:pt x="350898" y="91789"/>
                  <a:pt x="369481" y="118656"/>
                  <a:pt x="377651" y="118081"/>
                </a:cubicBezTo>
                <a:cubicBezTo>
                  <a:pt x="385821" y="117506"/>
                  <a:pt x="383116" y="95931"/>
                  <a:pt x="384209" y="9150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FIELD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b="12581"/>
          <a:stretch/>
        </p:blipFill>
        <p:spPr>
          <a:xfrm>
            <a:off x="2579387" y="1351373"/>
            <a:ext cx="4242653" cy="28911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9"/>
    </mc:Choice>
    <mc:Fallback xmlns="">
      <p:transition spd="slow" advTm="13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>
            <a:spLocks noGrp="1"/>
          </p:cNvSpPr>
          <p:nvPr>
            <p:ph type="title"/>
          </p:nvPr>
        </p:nvSpPr>
        <p:spPr>
          <a:xfrm>
            <a:off x="3414413" y="184321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to… </a:t>
            </a:r>
            <a:endParaRPr dirty="0"/>
          </a:p>
        </p:txBody>
      </p:sp>
      <p:grpSp>
        <p:nvGrpSpPr>
          <p:cNvPr id="802" name="Google Shape;802;p38"/>
          <p:cNvGrpSpPr/>
          <p:nvPr/>
        </p:nvGrpSpPr>
        <p:grpSpPr>
          <a:xfrm>
            <a:off x="3573215" y="3879923"/>
            <a:ext cx="741530" cy="741017"/>
            <a:chOff x="5409025" y="1723225"/>
            <a:chExt cx="361475" cy="361225"/>
          </a:xfrm>
        </p:grpSpPr>
        <p:sp>
          <p:nvSpPr>
            <p:cNvPr id="803" name="Google Shape;803;p38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8"/>
          <p:cNvCxnSpPr/>
          <p:nvPr/>
        </p:nvCxnSpPr>
        <p:spPr>
          <a:xfrm>
            <a:off x="5800013" y="1320288"/>
            <a:ext cx="0" cy="1458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4" name="Picture 2" descr="Top Tips for Choosing Best Odds for a Football Ma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0" y="939125"/>
            <a:ext cx="3653202" cy="21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976" y="919185"/>
            <a:ext cx="2696755" cy="21614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8415" y="789282"/>
            <a:ext cx="2176891" cy="2520611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 rot="16200000">
            <a:off x="1656181" y="3067597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0"/>
    </mc:Choice>
    <mc:Fallback xmlns="">
      <p:transition spd="slow" advTm="27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 …</a:t>
            </a:r>
            <a:endParaRPr dirty="0"/>
          </a:p>
        </p:txBody>
      </p:sp>
      <p:sp>
        <p:nvSpPr>
          <p:cNvPr id="84" name="Flecha derecha 83"/>
          <p:cNvSpPr/>
          <p:nvPr/>
        </p:nvSpPr>
        <p:spPr>
          <a:xfrm>
            <a:off x="303896" y="20501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791" y="1700021"/>
            <a:ext cx="2696755" cy="21614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887" y="1436554"/>
            <a:ext cx="2176891" cy="25206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0"/>
    </mc:Choice>
    <mc:Fallback xmlns="">
      <p:transition spd="slow" advTm="1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0"/>
          <p:cNvSpPr/>
          <p:nvPr/>
        </p:nvSpPr>
        <p:spPr>
          <a:xfrm>
            <a:off x="-145250" y="-373850"/>
            <a:ext cx="1915875" cy="1081375"/>
          </a:xfrm>
          <a:custGeom>
            <a:avLst/>
            <a:gdLst/>
            <a:ahLst/>
            <a:cxnLst/>
            <a:rect l="l" t="t" r="r" b="b"/>
            <a:pathLst>
              <a:path w="76635" h="43255" extrusionOk="0">
                <a:moveTo>
                  <a:pt x="0" y="10011"/>
                </a:moveTo>
                <a:cubicBezTo>
                  <a:pt x="6271" y="15534"/>
                  <a:pt x="24855" y="44820"/>
                  <a:pt x="37627" y="43151"/>
                </a:cubicBezTo>
                <a:cubicBezTo>
                  <a:pt x="50400" y="41483"/>
                  <a:pt x="70134" y="7192"/>
                  <a:pt x="76635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898" name="Google Shape;898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Point to…</a:t>
            </a:r>
            <a:endParaRPr dirty="0"/>
          </a:p>
        </p:txBody>
      </p:sp>
      <p:grpSp>
        <p:nvGrpSpPr>
          <p:cNvPr id="928" name="Google Shape;928;p40"/>
          <p:cNvGrpSpPr/>
          <p:nvPr/>
        </p:nvGrpSpPr>
        <p:grpSpPr>
          <a:xfrm rot="-1737888">
            <a:off x="506611" y="396081"/>
            <a:ext cx="566726" cy="566716"/>
            <a:chOff x="5866975" y="1985425"/>
            <a:chExt cx="464225" cy="464250"/>
          </a:xfrm>
        </p:grpSpPr>
        <p:sp>
          <p:nvSpPr>
            <p:cNvPr id="929" name="Google Shape;929;p4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0"/>
          <p:cNvSpPr/>
          <p:nvPr/>
        </p:nvSpPr>
        <p:spPr>
          <a:xfrm>
            <a:off x="6187800" y="-162288"/>
            <a:ext cx="3124600" cy="1823200"/>
          </a:xfrm>
          <a:custGeom>
            <a:avLst/>
            <a:gdLst/>
            <a:ahLst/>
            <a:cxnLst/>
            <a:rect l="l" t="t" r="r" b="b"/>
            <a:pathLst>
              <a:path w="124984" h="72928" extrusionOk="0">
                <a:moveTo>
                  <a:pt x="0" y="5801"/>
                </a:moveTo>
                <a:cubicBezTo>
                  <a:pt x="5984" y="5629"/>
                  <a:pt x="20827" y="-6338"/>
                  <a:pt x="35901" y="4766"/>
                </a:cubicBezTo>
                <a:cubicBezTo>
                  <a:pt x="50975" y="15870"/>
                  <a:pt x="76060" y="67247"/>
                  <a:pt x="90443" y="72425"/>
                </a:cubicBezTo>
                <a:cubicBezTo>
                  <a:pt x="104826" y="77603"/>
                  <a:pt x="116735" y="40379"/>
                  <a:pt x="122201" y="35834"/>
                </a:cubicBezTo>
                <a:cubicBezTo>
                  <a:pt x="127667" y="31289"/>
                  <a:pt x="123064" y="43601"/>
                  <a:pt x="123237" y="4515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935" name="Google Shape;935;p40"/>
          <p:cNvGrpSpPr/>
          <p:nvPr/>
        </p:nvGrpSpPr>
        <p:grpSpPr>
          <a:xfrm rot="-1737990">
            <a:off x="8048683" y="1112610"/>
            <a:ext cx="750642" cy="750683"/>
            <a:chOff x="5866975" y="1985425"/>
            <a:chExt cx="464225" cy="464250"/>
          </a:xfrm>
        </p:grpSpPr>
        <p:sp>
          <p:nvSpPr>
            <p:cNvPr id="936" name="Google Shape;936;p4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Flecha derecha 51"/>
          <p:cNvSpPr/>
          <p:nvPr/>
        </p:nvSpPr>
        <p:spPr>
          <a:xfrm>
            <a:off x="4579752" y="181498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2" descr="adidas Santos 18 Kids Football Socks - 25% off RR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3" y="1375674"/>
            <a:ext cx="2635867" cy="26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ics Menace Mens Football Boots | Rebel S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4" y="1220395"/>
            <a:ext cx="2912264" cy="29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6"/>
    </mc:Choice>
    <mc:Fallback xmlns="">
      <p:transition spd="slow" advTm="1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451" y="283146"/>
            <a:ext cx="7704000" cy="572700"/>
          </a:xfrm>
        </p:spPr>
        <p:txBody>
          <a:bodyPr/>
          <a:lstStyle/>
          <a:p>
            <a:r>
              <a:rPr lang="en-US" sz="2800" dirty="0"/>
              <a:t>Draw a line from the words to the picture to label the football kit. </a:t>
            </a:r>
            <a:endParaRPr lang="es-CL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42" y="1324831"/>
            <a:ext cx="6858000" cy="356235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94"/>
    </mc:Choice>
    <mc:Fallback xmlns="">
      <p:transition spd="slow" advTm="5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football kit for your dream team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733" y="1200566"/>
            <a:ext cx="4121114" cy="372332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3"/>
    </mc:Choice>
    <mc:Fallback xmlns="">
      <p:transition spd="slow" advTm="3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1"/>
          <p:cNvSpPr/>
          <p:nvPr/>
        </p:nvSpPr>
        <p:spPr>
          <a:xfrm rot="-151131">
            <a:off x="-993832" y="2870598"/>
            <a:ext cx="12576254" cy="3320691"/>
          </a:xfrm>
          <a:custGeom>
            <a:avLst/>
            <a:gdLst/>
            <a:ahLst/>
            <a:cxnLst/>
            <a:rect l="l" t="t" r="r" b="b"/>
            <a:pathLst>
              <a:path w="493484" h="128014" extrusionOk="0">
                <a:moveTo>
                  <a:pt x="13270" y="51445"/>
                </a:moveTo>
                <a:cubicBezTo>
                  <a:pt x="21770" y="39241"/>
                  <a:pt x="33974" y="55756"/>
                  <a:pt x="62086" y="47438"/>
                </a:cubicBezTo>
                <a:cubicBezTo>
                  <a:pt x="90198" y="39120"/>
                  <a:pt x="151219" y="1172"/>
                  <a:pt x="181942" y="1536"/>
                </a:cubicBezTo>
                <a:cubicBezTo>
                  <a:pt x="212665" y="1900"/>
                  <a:pt x="218068" y="49806"/>
                  <a:pt x="246423" y="49624"/>
                </a:cubicBezTo>
                <a:cubicBezTo>
                  <a:pt x="274778" y="49442"/>
                  <a:pt x="316491" y="3358"/>
                  <a:pt x="352071" y="443"/>
                </a:cubicBezTo>
                <a:cubicBezTo>
                  <a:pt x="387651" y="-2471"/>
                  <a:pt x="440658" y="12890"/>
                  <a:pt x="459905" y="32137"/>
                </a:cubicBezTo>
                <a:cubicBezTo>
                  <a:pt x="479152" y="51384"/>
                  <a:pt x="520318" y="100383"/>
                  <a:pt x="467555" y="115927"/>
                </a:cubicBezTo>
                <a:cubicBezTo>
                  <a:pt x="414792" y="131471"/>
                  <a:pt x="219405" y="124610"/>
                  <a:pt x="143326" y="125399"/>
                </a:cubicBezTo>
                <a:cubicBezTo>
                  <a:pt x="67248" y="126188"/>
                  <a:pt x="32760" y="132989"/>
                  <a:pt x="11084" y="120663"/>
                </a:cubicBezTo>
                <a:cubicBezTo>
                  <a:pt x="-10592" y="108337"/>
                  <a:pt x="4770" y="63649"/>
                  <a:pt x="13270" y="51445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46" name="Google Shape;946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bye!</a:t>
            </a:r>
            <a:endParaRPr dirty="0"/>
          </a:p>
        </p:txBody>
      </p:sp>
      <p:grpSp>
        <p:nvGrpSpPr>
          <p:cNvPr id="36" name="Google Shape;1613;p56"/>
          <p:cNvGrpSpPr/>
          <p:nvPr/>
        </p:nvGrpSpPr>
        <p:grpSpPr>
          <a:xfrm>
            <a:off x="2575917" y="1031358"/>
            <a:ext cx="3992166" cy="3605379"/>
            <a:chOff x="106100" y="1033500"/>
            <a:chExt cx="4665201" cy="4299939"/>
          </a:xfrm>
        </p:grpSpPr>
        <p:sp>
          <p:nvSpPr>
            <p:cNvPr id="37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7"/>
    </mc:Choice>
    <mc:Fallback xmlns="">
      <p:transition spd="slow" advTm="1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-145250" y="-373850"/>
            <a:ext cx="1915875" cy="1081375"/>
          </a:xfrm>
          <a:custGeom>
            <a:avLst/>
            <a:gdLst/>
            <a:ahLst/>
            <a:cxnLst/>
            <a:rect l="l" t="t" r="r" b="b"/>
            <a:pathLst>
              <a:path w="76635" h="43255" extrusionOk="0">
                <a:moveTo>
                  <a:pt x="0" y="10011"/>
                </a:moveTo>
                <a:cubicBezTo>
                  <a:pt x="6271" y="15534"/>
                  <a:pt x="24855" y="44820"/>
                  <a:pt x="37627" y="43151"/>
                </a:cubicBezTo>
                <a:cubicBezTo>
                  <a:pt x="50400" y="41483"/>
                  <a:pt x="70134" y="7192"/>
                  <a:pt x="76635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06" name="Google Shape;206;p28"/>
          <p:cNvGrpSpPr/>
          <p:nvPr/>
        </p:nvGrpSpPr>
        <p:grpSpPr>
          <a:xfrm rot="-1737888">
            <a:off x="506611" y="396081"/>
            <a:ext cx="566726" cy="566716"/>
            <a:chOff x="5866975" y="1985425"/>
            <a:chExt cx="464225" cy="464250"/>
          </a:xfrm>
        </p:grpSpPr>
        <p:sp>
          <p:nvSpPr>
            <p:cNvPr id="207" name="Google Shape;207;p28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/>
          <p:nvPr/>
        </p:nvSpPr>
        <p:spPr>
          <a:xfrm>
            <a:off x="6187800" y="-664763"/>
            <a:ext cx="3124600" cy="1823200"/>
          </a:xfrm>
          <a:custGeom>
            <a:avLst/>
            <a:gdLst/>
            <a:ahLst/>
            <a:cxnLst/>
            <a:rect l="l" t="t" r="r" b="b"/>
            <a:pathLst>
              <a:path w="124984" h="72928" extrusionOk="0">
                <a:moveTo>
                  <a:pt x="0" y="5801"/>
                </a:moveTo>
                <a:cubicBezTo>
                  <a:pt x="5984" y="5629"/>
                  <a:pt x="20827" y="-6338"/>
                  <a:pt x="35901" y="4766"/>
                </a:cubicBezTo>
                <a:cubicBezTo>
                  <a:pt x="50975" y="15870"/>
                  <a:pt x="76060" y="67247"/>
                  <a:pt x="90443" y="72425"/>
                </a:cubicBezTo>
                <a:cubicBezTo>
                  <a:pt x="104826" y="77603"/>
                  <a:pt x="116735" y="40379"/>
                  <a:pt x="122201" y="35834"/>
                </a:cubicBezTo>
                <a:cubicBezTo>
                  <a:pt x="127667" y="31289"/>
                  <a:pt x="123064" y="43601"/>
                  <a:pt x="123237" y="4515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13" name="Google Shape;213;p28"/>
          <p:cNvGrpSpPr/>
          <p:nvPr/>
        </p:nvGrpSpPr>
        <p:grpSpPr>
          <a:xfrm rot="-1737990">
            <a:off x="8048683" y="610135"/>
            <a:ext cx="750642" cy="750683"/>
            <a:chOff x="5866975" y="1985425"/>
            <a:chExt cx="464225" cy="464250"/>
          </a:xfrm>
        </p:grpSpPr>
        <p:sp>
          <p:nvSpPr>
            <p:cNvPr id="214" name="Google Shape;214;p28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3169085" y="396514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solidFill>
                  <a:schemeClr val="accent1"/>
                </a:solidFill>
              </a:rPr>
              <a:t>How are you? </a:t>
            </a:r>
            <a:endParaRPr lang="es-CL" sz="2800" b="1" dirty="0">
              <a:solidFill>
                <a:schemeClr val="accent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27" name="Flecha derecha 26"/>
          <p:cNvSpPr/>
          <p:nvPr/>
        </p:nvSpPr>
        <p:spPr>
          <a:xfrm>
            <a:off x="2937483" y="367483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1"/>
    </mc:Choice>
    <mc:Fallback xmlns="">
      <p:transition spd="slow" advTm="2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4" name="Google Shape;224;p29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992539" y="1285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</a:t>
            </a:r>
            <a:endParaRPr dirty="0"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7634987" y="869395"/>
            <a:ext cx="905146" cy="905248"/>
            <a:chOff x="7635125" y="869425"/>
            <a:chExt cx="789211" cy="789300"/>
          </a:xfrm>
        </p:grpSpPr>
        <p:sp>
          <p:nvSpPr>
            <p:cNvPr id="239" name="Google Shape;239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9"/>
          <p:cNvGrpSpPr/>
          <p:nvPr/>
        </p:nvGrpSpPr>
        <p:grpSpPr>
          <a:xfrm rot="-1934936">
            <a:off x="644240" y="192779"/>
            <a:ext cx="572682" cy="572722"/>
            <a:chOff x="7635125" y="869425"/>
            <a:chExt cx="789211" cy="789300"/>
          </a:xfrm>
        </p:grpSpPr>
        <p:sp>
          <p:nvSpPr>
            <p:cNvPr id="245" name="Google Shape;245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Imagen 40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43" name="Imagen 42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45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9"/>
    </mc:Choice>
    <mc:Fallback xmlns="">
      <p:transition spd="slow" advTm="32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FFFFFF"/>
                </a:solidFill>
              </a:rPr>
              <a:t>Let</a:t>
            </a:r>
            <a:r>
              <a:rPr lang="en" dirty="0">
                <a:solidFill>
                  <a:srgbClr val="FFFFFF"/>
                </a:solidFill>
              </a:rPr>
              <a:t>’s talk about football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 rot="-201210">
            <a:off x="1907724" y="3328066"/>
            <a:ext cx="952317" cy="952368"/>
            <a:chOff x="5866975" y="1985425"/>
            <a:chExt cx="464225" cy="464250"/>
          </a:xfrm>
        </p:grpSpPr>
        <p:sp>
          <p:nvSpPr>
            <p:cNvPr id="257" name="Google Shape;257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0"/>
          <p:cNvGrpSpPr/>
          <p:nvPr/>
        </p:nvGrpSpPr>
        <p:grpSpPr>
          <a:xfrm>
            <a:off x="1120390" y="4271063"/>
            <a:ext cx="406741" cy="406741"/>
            <a:chOff x="6217925" y="1728950"/>
            <a:chExt cx="198275" cy="198275"/>
          </a:xfrm>
        </p:grpSpPr>
        <p:sp>
          <p:nvSpPr>
            <p:cNvPr id="263" name="Google Shape;263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0"/>
          <p:cNvGrpSpPr/>
          <p:nvPr/>
        </p:nvGrpSpPr>
        <p:grpSpPr>
          <a:xfrm>
            <a:off x="2887065" y="4307473"/>
            <a:ext cx="741530" cy="741017"/>
            <a:chOff x="5409025" y="1723225"/>
            <a:chExt cx="361475" cy="361225"/>
          </a:xfrm>
        </p:grpSpPr>
        <p:sp>
          <p:nvSpPr>
            <p:cNvPr id="270" name="Google Shape;270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3908003" y="3589707"/>
            <a:ext cx="834400" cy="834400"/>
            <a:chOff x="5808975" y="1381750"/>
            <a:chExt cx="386475" cy="386475"/>
          </a:xfrm>
        </p:grpSpPr>
        <p:sp>
          <p:nvSpPr>
            <p:cNvPr id="276" name="Google Shape;276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0"/>
          <p:cNvGrpSpPr/>
          <p:nvPr/>
        </p:nvGrpSpPr>
        <p:grpSpPr>
          <a:xfrm rot="-1532296">
            <a:off x="5190743" y="4474613"/>
            <a:ext cx="406747" cy="406747"/>
            <a:chOff x="6217925" y="1728950"/>
            <a:chExt cx="198275" cy="198275"/>
          </a:xfrm>
        </p:grpSpPr>
        <p:sp>
          <p:nvSpPr>
            <p:cNvPr id="281" name="Google Shape;281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0"/>
          <p:cNvGrpSpPr/>
          <p:nvPr/>
        </p:nvGrpSpPr>
        <p:grpSpPr>
          <a:xfrm rot="2290695">
            <a:off x="5498342" y="3260199"/>
            <a:ext cx="952318" cy="952369"/>
            <a:chOff x="5866975" y="1985425"/>
            <a:chExt cx="464225" cy="464250"/>
          </a:xfrm>
        </p:grpSpPr>
        <p:sp>
          <p:nvSpPr>
            <p:cNvPr id="288" name="Google Shape;288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0"/>
          <p:cNvGrpSpPr/>
          <p:nvPr/>
        </p:nvGrpSpPr>
        <p:grpSpPr>
          <a:xfrm rot="-4218223">
            <a:off x="6947007" y="3833324"/>
            <a:ext cx="741538" cy="741026"/>
            <a:chOff x="5409025" y="1723225"/>
            <a:chExt cx="361475" cy="361225"/>
          </a:xfrm>
        </p:grpSpPr>
        <p:sp>
          <p:nvSpPr>
            <p:cNvPr id="294" name="Google Shape;294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0"/>
          <p:cNvGrpSpPr/>
          <p:nvPr/>
        </p:nvGrpSpPr>
        <p:grpSpPr>
          <a:xfrm rot="-4200537">
            <a:off x="8177302" y="3319195"/>
            <a:ext cx="834395" cy="834395"/>
            <a:chOff x="5808975" y="1381750"/>
            <a:chExt cx="386475" cy="386475"/>
          </a:xfrm>
        </p:grpSpPr>
        <p:sp>
          <p:nvSpPr>
            <p:cNvPr id="300" name="Google Shape;300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0"/>
          <p:cNvGrpSpPr/>
          <p:nvPr/>
        </p:nvGrpSpPr>
        <p:grpSpPr>
          <a:xfrm rot="5400000">
            <a:off x="7945902" y="4603501"/>
            <a:ext cx="406741" cy="406741"/>
            <a:chOff x="6217925" y="1728950"/>
            <a:chExt cx="198275" cy="198275"/>
          </a:xfrm>
        </p:grpSpPr>
        <p:sp>
          <p:nvSpPr>
            <p:cNvPr id="305" name="Google Shape;305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285991" y="3056457"/>
            <a:ext cx="834400" cy="834400"/>
            <a:chOff x="5808975" y="1381750"/>
            <a:chExt cx="386475" cy="386475"/>
          </a:xfrm>
        </p:grpSpPr>
        <p:sp>
          <p:nvSpPr>
            <p:cNvPr id="312" name="Google Shape;312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0"/>
          <p:cNvGrpSpPr/>
          <p:nvPr/>
        </p:nvGrpSpPr>
        <p:grpSpPr>
          <a:xfrm rot="-1532296">
            <a:off x="-219282" y="2430325"/>
            <a:ext cx="406747" cy="406747"/>
            <a:chOff x="6217925" y="1728950"/>
            <a:chExt cx="198275" cy="198275"/>
          </a:xfrm>
        </p:grpSpPr>
        <p:sp>
          <p:nvSpPr>
            <p:cNvPr id="317" name="Google Shape;317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0"/>
          <p:cNvGrpSpPr/>
          <p:nvPr/>
        </p:nvGrpSpPr>
        <p:grpSpPr>
          <a:xfrm rot="2105864">
            <a:off x="8968669" y="2714998"/>
            <a:ext cx="406742" cy="406742"/>
            <a:chOff x="6217925" y="1728950"/>
            <a:chExt cx="198275" cy="198275"/>
          </a:xfrm>
        </p:grpSpPr>
        <p:sp>
          <p:nvSpPr>
            <p:cNvPr id="324" name="Google Shape;324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0"/>
          <p:cNvGrpSpPr/>
          <p:nvPr/>
        </p:nvGrpSpPr>
        <p:grpSpPr>
          <a:xfrm rot="-1927091">
            <a:off x="-288981" y="4390124"/>
            <a:ext cx="952344" cy="952395"/>
            <a:chOff x="5866975" y="1985425"/>
            <a:chExt cx="464225" cy="464250"/>
          </a:xfrm>
        </p:grpSpPr>
        <p:sp>
          <p:nvSpPr>
            <p:cNvPr id="331" name="Google Shape;331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956" y="1404504"/>
            <a:ext cx="4133702" cy="28115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1"/>
    </mc:Choice>
    <mc:Fallback xmlns="">
      <p:transition spd="slow" advTm="17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Listen to and </a:t>
            </a:r>
            <a:r>
              <a:rPr lang="es-ES" dirty="0" err="1"/>
              <a:t>watch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video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song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71189"/>
            <a:ext cx="7004269" cy="1503000"/>
          </a:xfrm>
        </p:spPr>
        <p:txBody>
          <a:bodyPr/>
          <a:lstStyle/>
          <a:p>
            <a:r>
              <a:rPr lang="es-CL" dirty="0"/>
              <a:t>https://learnenglishkids.britishcouncil.org/songs/were-going-win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654577"/>
            <a:ext cx="5876925" cy="3324225"/>
          </a:xfrm>
          <a:prstGeom prst="rect">
            <a:avLst/>
          </a:prstGeom>
        </p:spPr>
      </p:pic>
      <p:pic>
        <p:nvPicPr>
          <p:cNvPr id="5" name="songs-were-going-to-w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97334" y="2966895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7"/>
    </mc:Choice>
    <mc:Fallback xmlns="">
      <p:transition spd="slow" advTm="29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/>
          <p:nvPr/>
        </p:nvSpPr>
        <p:spPr>
          <a:xfrm>
            <a:off x="3496925" y="-461225"/>
            <a:ext cx="5791200" cy="5410200"/>
          </a:xfrm>
          <a:prstGeom prst="arc">
            <a:avLst>
              <a:gd name="adj1" fmla="val 16200000"/>
              <a:gd name="adj2" fmla="val 188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1893679" y="2835926"/>
            <a:ext cx="2830919" cy="1944054"/>
          </a:xfrm>
          <a:custGeom>
            <a:avLst/>
            <a:gdLst/>
            <a:ahLst/>
            <a:cxnLst/>
            <a:rect l="l" t="t" r="r" b="b"/>
            <a:pathLst>
              <a:path w="23219" h="15945" extrusionOk="0">
                <a:moveTo>
                  <a:pt x="11069" y="266"/>
                </a:moveTo>
                <a:cubicBezTo>
                  <a:pt x="13309" y="266"/>
                  <a:pt x="15608" y="736"/>
                  <a:pt x="17628" y="1716"/>
                </a:cubicBezTo>
                <a:cubicBezTo>
                  <a:pt x="20388" y="3046"/>
                  <a:pt x="22198" y="5115"/>
                  <a:pt x="22608" y="7395"/>
                </a:cubicBezTo>
                <a:cubicBezTo>
                  <a:pt x="22938" y="9185"/>
                  <a:pt x="22348" y="10975"/>
                  <a:pt x="20948" y="12445"/>
                </a:cubicBezTo>
                <a:cubicBezTo>
                  <a:pt x="18928" y="14554"/>
                  <a:pt x="15599" y="15685"/>
                  <a:pt x="12149" y="15685"/>
                </a:cubicBezTo>
                <a:cubicBezTo>
                  <a:pt x="9909" y="15685"/>
                  <a:pt x="7609" y="15205"/>
                  <a:pt x="5580" y="14225"/>
                </a:cubicBezTo>
                <a:cubicBezTo>
                  <a:pt x="2830" y="12895"/>
                  <a:pt x="1010" y="10825"/>
                  <a:pt x="600" y="8555"/>
                </a:cubicBezTo>
                <a:cubicBezTo>
                  <a:pt x="281" y="6766"/>
                  <a:pt x="870" y="4966"/>
                  <a:pt x="2270" y="3496"/>
                </a:cubicBezTo>
                <a:cubicBezTo>
                  <a:pt x="4280" y="1386"/>
                  <a:pt x="7609" y="266"/>
                  <a:pt x="11069" y="266"/>
                </a:cubicBezTo>
                <a:close/>
                <a:moveTo>
                  <a:pt x="11078" y="1"/>
                </a:moveTo>
                <a:cubicBezTo>
                  <a:pt x="7544" y="1"/>
                  <a:pt x="4136" y="1152"/>
                  <a:pt x="2070" y="3316"/>
                </a:cubicBezTo>
                <a:cubicBezTo>
                  <a:pt x="610" y="4846"/>
                  <a:pt x="1" y="6726"/>
                  <a:pt x="341" y="8605"/>
                </a:cubicBezTo>
                <a:cubicBezTo>
                  <a:pt x="770" y="10965"/>
                  <a:pt x="2640" y="13095"/>
                  <a:pt x="5470" y="14474"/>
                </a:cubicBezTo>
                <a:cubicBezTo>
                  <a:pt x="7529" y="15465"/>
                  <a:pt x="9859" y="15945"/>
                  <a:pt x="12139" y="15945"/>
                </a:cubicBezTo>
                <a:cubicBezTo>
                  <a:pt x="15668" y="15945"/>
                  <a:pt x="19078" y="14794"/>
                  <a:pt x="21138" y="12635"/>
                </a:cubicBezTo>
                <a:cubicBezTo>
                  <a:pt x="22598" y="11095"/>
                  <a:pt x="23218" y="9225"/>
                  <a:pt x="22878" y="7346"/>
                </a:cubicBezTo>
                <a:cubicBezTo>
                  <a:pt x="22448" y="4986"/>
                  <a:pt x="20578" y="2846"/>
                  <a:pt x="17748" y="1476"/>
                </a:cubicBezTo>
                <a:cubicBezTo>
                  <a:pt x="15690" y="480"/>
                  <a:pt x="13357" y="1"/>
                  <a:pt x="110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2139964" y="3235103"/>
            <a:ext cx="2338352" cy="1146193"/>
          </a:xfrm>
          <a:custGeom>
            <a:avLst/>
            <a:gdLst/>
            <a:ahLst/>
            <a:cxnLst/>
            <a:rect l="l" t="t" r="r" b="b"/>
            <a:pathLst>
              <a:path w="19179" h="9401" extrusionOk="0">
                <a:moveTo>
                  <a:pt x="153" y="0"/>
                </a:moveTo>
                <a:cubicBezTo>
                  <a:pt x="101" y="0"/>
                  <a:pt x="52" y="28"/>
                  <a:pt x="30" y="72"/>
                </a:cubicBezTo>
                <a:cubicBezTo>
                  <a:pt x="0" y="142"/>
                  <a:pt x="30" y="222"/>
                  <a:pt x="90" y="252"/>
                </a:cubicBezTo>
                <a:lnTo>
                  <a:pt x="18968" y="9381"/>
                </a:lnTo>
                <a:cubicBezTo>
                  <a:pt x="18978" y="9391"/>
                  <a:pt x="18998" y="9401"/>
                  <a:pt x="19018" y="9401"/>
                </a:cubicBezTo>
                <a:cubicBezTo>
                  <a:pt x="19068" y="9401"/>
                  <a:pt x="19118" y="9371"/>
                  <a:pt x="19138" y="9321"/>
                </a:cubicBezTo>
                <a:cubicBezTo>
                  <a:pt x="19178" y="9251"/>
                  <a:pt x="19148" y="9171"/>
                  <a:pt x="19078" y="9141"/>
                </a:cubicBezTo>
                <a:lnTo>
                  <a:pt x="210" y="12"/>
                </a:lnTo>
                <a:cubicBezTo>
                  <a:pt x="191" y="4"/>
                  <a:pt x="172" y="0"/>
                  <a:pt x="1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31"/>
          <p:cNvGrpSpPr/>
          <p:nvPr/>
        </p:nvGrpSpPr>
        <p:grpSpPr>
          <a:xfrm rot="-201321">
            <a:off x="300504" y="474768"/>
            <a:ext cx="604389" cy="604468"/>
            <a:chOff x="5866975" y="1985425"/>
            <a:chExt cx="464225" cy="464250"/>
          </a:xfrm>
        </p:grpSpPr>
        <p:sp>
          <p:nvSpPr>
            <p:cNvPr id="388" name="Google Shape;388;p31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1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Football match</a:t>
            </a:r>
            <a:endParaRPr sz="4000" dirty="0"/>
          </a:p>
        </p:txBody>
      </p:sp>
      <p:sp>
        <p:nvSpPr>
          <p:cNvPr id="395" name="Google Shape;395;p31"/>
          <p:cNvSpPr/>
          <p:nvPr/>
        </p:nvSpPr>
        <p:spPr>
          <a:xfrm rot="-4398647">
            <a:off x="686907" y="-915128"/>
            <a:ext cx="3612365" cy="3612365"/>
          </a:xfrm>
          <a:prstGeom prst="arc">
            <a:avLst>
              <a:gd name="adj1" fmla="val 16200000"/>
              <a:gd name="adj2" fmla="val 18522403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Top Tips for Choosing Best Odds for a Football Ma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1" y="1141527"/>
            <a:ext cx="3958789" cy="23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5"/>
    </mc:Choice>
    <mc:Fallback xmlns="">
      <p:transition spd="slow" advTm="13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4613098" y="2646203"/>
            <a:ext cx="32355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SHIRT </a:t>
            </a:r>
            <a:endParaRPr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04" y="1180553"/>
            <a:ext cx="3295621" cy="264143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4"/>
    </mc:Choice>
    <mc:Fallback xmlns="">
      <p:transition spd="slow" advTm="16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26804" y="2161116"/>
            <a:ext cx="3286921" cy="572700"/>
          </a:xfrm>
        </p:spPr>
        <p:txBody>
          <a:bodyPr/>
          <a:lstStyle/>
          <a:p>
            <a:r>
              <a:rPr lang="es-ES" dirty="0"/>
              <a:t>SHORT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719369"/>
            <a:ext cx="3472130" cy="202889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6"/>
    </mc:Choice>
    <mc:Fallback xmlns="">
      <p:transition spd="slow" advTm="10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2"/>
          </p:nvPr>
        </p:nvSpPr>
        <p:spPr>
          <a:xfrm>
            <a:off x="5424754" y="2543461"/>
            <a:ext cx="2804035" cy="572700"/>
          </a:xfrm>
        </p:spPr>
        <p:txBody>
          <a:bodyPr/>
          <a:lstStyle/>
          <a:p>
            <a:r>
              <a:rPr lang="es-ES" dirty="0"/>
              <a:t>SOCKS</a:t>
            </a:r>
            <a:endParaRPr lang="es-CL" dirty="0"/>
          </a:p>
        </p:txBody>
      </p:sp>
      <p:pic>
        <p:nvPicPr>
          <p:cNvPr id="3074" name="Picture 2" descr="adidas Santos 18 Kids Football Socks - 25% off RR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47" y="399016"/>
            <a:ext cx="3554786" cy="35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7"/>
    </mc:Choice>
    <mc:Fallback xmlns="">
      <p:transition spd="slow" advTm="9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1|2|1.7|2.3|1.5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23.6|22.3|17|16.5|17.7"/>
</p:tagLst>
</file>

<file path=ppt/theme/theme1.xml><?xml version="1.0" encoding="utf-8"?>
<a:theme xmlns:a="http://schemas.openxmlformats.org/drawingml/2006/main" name="Physical Education Exercises by Slidesgo">
  <a:themeElements>
    <a:clrScheme name="Simple Light">
      <a:dk1>
        <a:srgbClr val="42279D"/>
      </a:dk1>
      <a:lt1>
        <a:srgbClr val="7146FF"/>
      </a:lt1>
      <a:dk2>
        <a:srgbClr val="FF5608"/>
      </a:dk2>
      <a:lt2>
        <a:srgbClr val="FFDA00"/>
      </a:lt2>
      <a:accent1>
        <a:srgbClr val="FFFFFF"/>
      </a:accent1>
      <a:accent2>
        <a:srgbClr val="7146FF"/>
      </a:accent2>
      <a:accent3>
        <a:srgbClr val="FFDA00"/>
      </a:accent3>
      <a:accent4>
        <a:srgbClr val="FF5608"/>
      </a:accent4>
      <a:accent5>
        <a:srgbClr val="CA4406"/>
      </a:accent5>
      <a:accent6>
        <a:srgbClr val="E2C30B"/>
      </a:accent6>
      <a:hlink>
        <a:srgbClr val="4227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81</Words>
  <Application>Microsoft Office PowerPoint</Application>
  <PresentationFormat>Presentación en pantalla (16:9)</PresentationFormat>
  <Paragraphs>19</Paragraphs>
  <Slides>18</Slides>
  <Notes>15</Notes>
  <HiddenSlides>0</HiddenSlides>
  <MMClips>19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Rubik</vt:lpstr>
      <vt:lpstr>Lilita One</vt:lpstr>
      <vt:lpstr>Livvic</vt:lpstr>
      <vt:lpstr>Arial</vt:lpstr>
      <vt:lpstr>Roboto Condensed</vt:lpstr>
      <vt:lpstr>Bubblegum Sans</vt:lpstr>
      <vt:lpstr>Source Sans Pro</vt:lpstr>
      <vt:lpstr>Roboto Condensed Light</vt:lpstr>
      <vt:lpstr>Physical Education Exercises by Slidesgo</vt:lpstr>
      <vt:lpstr>Hello Class</vt:lpstr>
      <vt:lpstr>Presentación de PowerPoint</vt:lpstr>
      <vt:lpstr>What’s the weather like today?</vt:lpstr>
      <vt:lpstr>Let’s talk about football</vt:lpstr>
      <vt:lpstr>Listen to and watch the video of this song</vt:lpstr>
      <vt:lpstr>Football match</vt:lpstr>
      <vt:lpstr>SHIRT </vt:lpstr>
      <vt:lpstr>SHORT</vt:lpstr>
      <vt:lpstr>SOCKS</vt:lpstr>
      <vt:lpstr>Football boots</vt:lpstr>
      <vt:lpstr>BALL</vt:lpstr>
      <vt:lpstr>FIELD</vt:lpstr>
      <vt:lpstr>Point to… </vt:lpstr>
      <vt:lpstr>Point to …</vt:lpstr>
      <vt:lpstr>Point to…</vt:lpstr>
      <vt:lpstr>Draw a line from the words to the picture to label the football kit. </vt:lpstr>
      <vt:lpstr>Design a football kit for your dream team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Jose Zavando M</dc:creator>
  <cp:lastModifiedBy>UTP</cp:lastModifiedBy>
  <cp:revision>13</cp:revision>
  <dcterms:modified xsi:type="dcterms:W3CDTF">2020-10-15T16:39:29Z</dcterms:modified>
</cp:coreProperties>
</file>