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</p:sldIdLst>
  <p:sldSz cx="9144000" cy="5143500" type="screen16x9"/>
  <p:notesSz cx="6858000" cy="9144000"/>
  <p:embeddedFontLst>
    <p:embeddedFont>
      <p:font typeface="Amatic SC" panose="020B0604020202020204" charset="-79"/>
      <p:regular r:id="rId18"/>
      <p:bold r:id="rId19"/>
    </p:embeddedFont>
    <p:embeddedFont>
      <p:font typeface="Quicksand" panose="020B0604020202020204" charset="0"/>
      <p:regular r:id="rId20"/>
      <p:bold r:id="rId21"/>
    </p:embeddedFont>
    <p:embeddedFont>
      <p:font typeface="Short Stack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F36B17-1B67-4E54-A6FE-5004437B5B35}">
  <a:tblStyle styleId="{EFF36B17-1B67-4E54-A6FE-5004437B5B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0018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52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052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3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893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734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10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98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54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31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6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02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02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75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6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18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wma"/><Relationship Id="rId7" Type="http://schemas.openxmlformats.org/officeDocument/2006/relationships/image" Target="../media/image26.jpeg"/><Relationship Id="rId2" Type="http://schemas.microsoft.com/office/2007/relationships/media" Target="../media/media10.wma"/><Relationship Id="rId1" Type="http://schemas.openxmlformats.org/officeDocument/2006/relationships/tags" Target="../tags/tag9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6.png"/><Relationship Id="rId11" Type="http://schemas.openxmlformats.org/officeDocument/2006/relationships/image" Target="../media/image26.jpeg"/><Relationship Id="rId5" Type="http://schemas.openxmlformats.org/officeDocument/2006/relationships/image" Target="../media/image15.png"/><Relationship Id="rId10" Type="http://schemas.openxmlformats.org/officeDocument/2006/relationships/image" Target="../media/image24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media12.wma"/><Relationship Id="rId7" Type="http://schemas.openxmlformats.org/officeDocument/2006/relationships/image" Target="../media/image20.pn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media13.wma"/><Relationship Id="rId7" Type="http://schemas.openxmlformats.org/officeDocument/2006/relationships/image" Target="../media/image22.jpe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media14.wma"/><Relationship Id="rId7" Type="http://schemas.openxmlformats.org/officeDocument/2006/relationships/image" Target="../media/image22.jpeg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ma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5.wma"/><Relationship Id="rId7" Type="http://schemas.openxmlformats.org/officeDocument/2006/relationships/image" Target="../media/image15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18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wma"/><Relationship Id="rId7" Type="http://schemas.openxmlformats.org/officeDocument/2006/relationships/image" Target="../media/image20.pn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wma"/><Relationship Id="rId7" Type="http://schemas.openxmlformats.org/officeDocument/2006/relationships/image" Target="../media/image22.jpe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wma"/><Relationship Id="rId7" Type="http://schemas.openxmlformats.org/officeDocument/2006/relationships/image" Target="../media/image24.jpe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Hello Class!</a:t>
            </a:r>
            <a:endParaRPr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84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2"/>
          <p:cNvSpPr txBox="1">
            <a:spLocks noGrp="1"/>
          </p:cNvSpPr>
          <p:nvPr>
            <p:ph type="title"/>
          </p:nvPr>
        </p:nvSpPr>
        <p:spPr>
          <a:xfrm>
            <a:off x="6270647" y="612596"/>
            <a:ext cx="2331274" cy="79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Zookeeper</a:t>
            </a:r>
            <a:endParaRPr sz="5400" dirty="0"/>
          </a:p>
        </p:txBody>
      </p:sp>
      <p:sp>
        <p:nvSpPr>
          <p:cNvPr id="766" name="Google Shape;766;p2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7170" name="Picture 2" descr="Zoo Vector Cartoon Illustration or Petting Zoo | Cartoon illustration, Zoo  animals, Cartoon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9" y="261706"/>
            <a:ext cx="5619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he Zookeeper | B1 Preliminary Part 3 | Intermediate Lev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66" y="1761894"/>
            <a:ext cx="1634635" cy="16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71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4"/>
          <p:cNvSpPr txBox="1">
            <a:spLocks noGrp="1"/>
          </p:cNvSpPr>
          <p:nvPr>
            <p:ph type="title" idx="4294967295"/>
          </p:nvPr>
        </p:nvSpPr>
        <p:spPr>
          <a:xfrm>
            <a:off x="1038649" y="34510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Professions</a:t>
            </a:r>
            <a:endParaRPr sz="4000" dirty="0"/>
          </a:p>
        </p:txBody>
      </p:sp>
      <p:pic>
        <p:nvPicPr>
          <p:cNvPr id="5" name="Picture 2" descr="Doctor Pictures - Cliparts.co | Cartoon clip art, Doctor picture, Free clip 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8" y="895301"/>
            <a:ext cx="1319542" cy="17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To Use &amp; Public Domain People Clip Art - Page 10 | Nurse clip art, Nurse  cartoon, Nurse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58" y="877382"/>
            <a:ext cx="1080315" cy="17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b="11011"/>
          <a:stretch/>
        </p:blipFill>
        <p:spPr>
          <a:xfrm>
            <a:off x="3582083" y="996535"/>
            <a:ext cx="1859075" cy="16766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/>
          <a:srcRect b="8661"/>
          <a:stretch/>
        </p:blipFill>
        <p:spPr>
          <a:xfrm>
            <a:off x="6168873" y="847324"/>
            <a:ext cx="1402808" cy="1975046"/>
          </a:xfrm>
          <a:prstGeom prst="rect">
            <a:avLst/>
          </a:prstGeom>
        </p:spPr>
      </p:pic>
      <p:pic>
        <p:nvPicPr>
          <p:cNvPr id="9" name="Picture 2" descr="Funny cartoon policeman — Stock Vector © artenot #109243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3" y="2971639"/>
            <a:ext cx="1711925" cy="17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toon Firefighter pours from a fire hose — Stock Vector © tigatelu  #724578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30" y="3010284"/>
            <a:ext cx="2224483" cy="16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Zookeeper | B1 Preliminary Part 3 | Intermediate Leve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59" y="3001080"/>
            <a:ext cx="1634635" cy="16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10908" y="2573215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Doctor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196495" y="257321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Nurse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132970" y="262050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Vet</a:t>
            </a:r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514249" y="2716696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Chef</a:t>
            </a:r>
            <a:endParaRPr lang="es-C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38649" y="470109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Police</a:t>
            </a:r>
            <a:r>
              <a:rPr lang="es-ES" dirty="0"/>
              <a:t> </a:t>
            </a:r>
            <a:r>
              <a:rPr lang="es-ES" dirty="0" err="1"/>
              <a:t>man</a:t>
            </a:r>
            <a:endParaRPr lang="es-C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721944" y="4626466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Firefighter</a:t>
            </a:r>
            <a:endParaRPr lang="es-C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563409" y="4620372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zookeeper</a:t>
            </a:r>
            <a:endParaRPr lang="es-C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425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792" x="428625" y="3724275"/>
          <p14:tracePt t="13084" x="428625" y="3709988"/>
          <p14:tracePt t="13092" x="434975" y="3676650"/>
          <p14:tracePt t="13099" x="455613" y="3603625"/>
          <p14:tracePt t="13112" x="501650" y="3482975"/>
          <p14:tracePt t="13130" x="696913" y="2906713"/>
          <p14:tracePt t="13146" x="803275" y="2578100"/>
          <p14:tracePt t="13162" x="857250" y="2417763"/>
          <p14:tracePt t="13179" x="890588" y="2317750"/>
          <p14:tracePt t="13196" x="917575" y="2230438"/>
          <p14:tracePt t="13212" x="930275" y="2163763"/>
          <p14:tracePt t="13230" x="965200" y="2055813"/>
          <p14:tracePt t="13246" x="977900" y="1995488"/>
          <p14:tracePt t="13263" x="984250" y="1949450"/>
          <p14:tracePt t="13279" x="984250" y="1916113"/>
          <p14:tracePt t="13296" x="984250" y="1881188"/>
          <p14:tracePt t="13313" x="984250" y="1822450"/>
          <p14:tracePt t="13330" x="984250" y="1795463"/>
          <p14:tracePt t="13346" x="984250" y="1762125"/>
          <p14:tracePt t="13363" x="984250" y="1741488"/>
          <p14:tracePt t="13379" x="984250" y="1735138"/>
          <p14:tracePt t="13395" x="977900" y="1720850"/>
          <p14:tracePt t="13413" x="977900" y="1714500"/>
          <p14:tracePt t="13553" x="971550" y="1714500"/>
          <p14:tracePt t="13561" x="971550" y="1720850"/>
          <p14:tracePt t="13568" x="971550" y="1727200"/>
          <p14:tracePt t="13579" x="971550" y="1735138"/>
          <p14:tracePt t="13596" x="971550" y="1747838"/>
          <p14:tracePt t="13613" x="971550" y="1762125"/>
          <p14:tracePt t="13630" x="971550" y="1774825"/>
          <p14:tracePt t="13646" x="971550" y="1787525"/>
          <p14:tracePt t="13662" x="971550" y="1808163"/>
          <p14:tracePt t="13678" x="977900" y="1828800"/>
          <p14:tracePt t="13695" x="984250" y="1847850"/>
          <p14:tracePt t="13712" x="998538" y="1874838"/>
          <p14:tracePt t="13730" x="1011238" y="1901825"/>
          <p14:tracePt t="13746" x="1023938" y="1922463"/>
          <p14:tracePt t="13762" x="1038225" y="1935163"/>
          <p14:tracePt t="13779" x="1050925" y="1949450"/>
          <p14:tracePt t="13796" x="1065213" y="1955800"/>
          <p14:tracePt t="13813" x="1084263" y="1968500"/>
          <p14:tracePt t="13830" x="1104900" y="1982788"/>
          <p14:tracePt t="13846" x="1119188" y="1989138"/>
          <p14:tracePt t="13862" x="1138238" y="1989138"/>
          <p14:tracePt t="13878" x="1158875" y="1995488"/>
          <p14:tracePt t="13895" x="1171575" y="1995488"/>
          <p14:tracePt t="13912" x="1192213" y="1995488"/>
          <p14:tracePt t="13929" x="1204913" y="1995488"/>
          <p14:tracePt t="13946" x="1219200" y="1995488"/>
          <p14:tracePt t="13963" x="1225550" y="1995488"/>
          <p14:tracePt t="13979" x="1231900" y="1995488"/>
          <p14:tracePt t="13995" x="1238250" y="1989138"/>
          <p14:tracePt t="14013" x="1246188" y="1976438"/>
          <p14:tracePt t="14030" x="1258888" y="1941513"/>
          <p14:tracePt t="14046" x="1265238" y="1901825"/>
          <p14:tracePt t="14063" x="1279525" y="1874838"/>
          <p14:tracePt t="14079" x="1285875" y="1847850"/>
          <p14:tracePt t="14096" x="1285875" y="1822450"/>
          <p14:tracePt t="14112" x="1285875" y="1795463"/>
          <p14:tracePt t="14129" x="1285875" y="1754188"/>
          <p14:tracePt t="14146" x="1285875" y="1727200"/>
          <p14:tracePt t="14162" x="1285875" y="1708150"/>
          <p14:tracePt t="14180" x="1279525" y="1687513"/>
          <p14:tracePt t="14196" x="1252538" y="1660525"/>
          <p14:tracePt t="14212" x="1219200" y="1627188"/>
          <p14:tracePt t="14230" x="1158875" y="1573213"/>
          <p14:tracePt t="14246" x="1111250" y="1547813"/>
          <p14:tracePt t="14262" x="1071563" y="1527175"/>
          <p14:tracePt t="14279" x="1044575" y="1520825"/>
          <p14:tracePt t="14295" x="1017588" y="1506538"/>
          <p14:tracePt t="14311" x="990600" y="1500188"/>
          <p14:tracePt t="14330" x="971550" y="1500188"/>
          <p14:tracePt t="14346" x="965200" y="1500188"/>
          <p14:tracePt t="14361" x="957263" y="1500188"/>
          <p14:tracePt t="14379" x="950913" y="1500188"/>
          <p14:tracePt t="14412" x="950913" y="1506538"/>
          <p14:tracePt t="14429" x="944563" y="1512888"/>
          <p14:tracePt t="14446" x="938213" y="1520825"/>
          <p14:tracePt t="14462" x="930275" y="1533525"/>
          <p14:tracePt t="14478" x="917575" y="1560513"/>
          <p14:tracePt t="14495" x="896938" y="1608138"/>
          <p14:tracePt t="14513" x="869950" y="1674813"/>
          <p14:tracePt t="14529" x="830263" y="1808163"/>
          <p14:tracePt t="14546" x="817563" y="1874838"/>
          <p14:tracePt t="14562" x="803275" y="1941513"/>
          <p14:tracePt t="14578" x="796925" y="2001838"/>
          <p14:tracePt t="14596" x="796925" y="2070100"/>
          <p14:tracePt t="14612" x="796925" y="2130425"/>
          <p14:tracePt t="14630" x="823913" y="2203450"/>
          <p14:tracePt t="14646" x="844550" y="2243138"/>
          <p14:tracePt t="14662" x="869950" y="2276475"/>
          <p14:tracePt t="14678" x="896938" y="2309813"/>
          <p14:tracePt t="14695" x="930275" y="2336800"/>
          <p14:tracePt t="14712" x="965200" y="2357438"/>
          <p14:tracePt t="14728" x="998538" y="2370138"/>
          <p14:tracePt t="14746" x="1065213" y="2370138"/>
          <p14:tracePt t="14762" x="1119188" y="2370138"/>
          <p14:tracePt t="14778" x="1158875" y="2370138"/>
          <p14:tracePt t="14795" x="1198563" y="2357438"/>
          <p14:tracePt t="14812" x="1246188" y="2336800"/>
          <p14:tracePt t="14829" x="1298575" y="2297113"/>
          <p14:tracePt t="14846" x="1439863" y="2197100"/>
          <p14:tracePt t="14861" x="1608138" y="2036763"/>
          <p14:tracePt t="14878" x="1774825" y="1847850"/>
          <p14:tracePt t="14895" x="1889125" y="1714500"/>
          <p14:tracePt t="14912" x="1955800" y="1614488"/>
          <p14:tracePt t="14928" x="1989138" y="1560513"/>
          <p14:tracePt t="14946" x="2001838" y="1512888"/>
          <p14:tracePt t="14962" x="2001838" y="1487488"/>
          <p14:tracePt t="14978" x="1995488" y="1460500"/>
          <p14:tracePt t="14995" x="1982788" y="1433513"/>
          <p14:tracePt t="14998" x="1968500" y="1419225"/>
          <p14:tracePt t="15012" x="1949450" y="1406525"/>
          <p14:tracePt t="15029" x="1868488" y="1358900"/>
          <p14:tracePt t="15046" x="1808163" y="1325563"/>
          <p14:tracePt t="15062" x="1735138" y="1285875"/>
          <p14:tracePt t="15078" x="1674813" y="1252538"/>
          <p14:tracePt t="15095" x="1593850" y="1212850"/>
          <p14:tracePt t="15112" x="1520825" y="1171575"/>
          <p14:tracePt t="15129" x="1412875" y="1125538"/>
          <p14:tracePt t="15146" x="1366838" y="1111250"/>
          <p14:tracePt t="15162" x="1312863" y="1098550"/>
          <p14:tracePt t="15179" x="1279525" y="1092200"/>
          <p14:tracePt t="15196" x="1258888" y="1092200"/>
          <p14:tracePt t="15211" x="1246188" y="1092200"/>
          <p14:tracePt t="15229" x="1238250" y="1092200"/>
          <p14:tracePt t="15246" x="1231900" y="1092200"/>
          <p14:tracePt t="15293" x="1225550" y="1092200"/>
          <p14:tracePt t="15300" x="1225550" y="1098550"/>
          <p14:tracePt t="15312" x="1219200" y="1098550"/>
          <p14:tracePt t="15330" x="1204913" y="1125538"/>
          <p14:tracePt t="15346" x="1198563" y="1144588"/>
          <p14:tracePt t="15362" x="1192213" y="1158875"/>
          <p14:tracePt t="15379" x="1192213" y="1179513"/>
          <p14:tracePt t="15395" x="1185863" y="1198563"/>
          <p14:tracePt t="15693" x="1185863" y="1204913"/>
          <p14:tracePt t="15700" x="1192213" y="1204913"/>
          <p14:tracePt t="15712" x="1198563" y="1212850"/>
          <p14:tracePt t="15730" x="1204913" y="1225550"/>
          <p14:tracePt t="15746" x="1246188" y="1252538"/>
          <p14:tracePt t="15762" x="1279525" y="1285875"/>
          <p14:tracePt t="15779" x="1319213" y="1325563"/>
          <p14:tracePt t="15795" x="1379538" y="1373188"/>
          <p14:tracePt t="15812" x="1433513" y="1427163"/>
          <p14:tracePt t="15829" x="1506538" y="1479550"/>
          <p14:tracePt t="15845" x="1627188" y="1560513"/>
          <p14:tracePt t="15862" x="1720850" y="1608138"/>
          <p14:tracePt t="15879" x="1801813" y="1647825"/>
          <p14:tracePt t="15895" x="1889125" y="1681163"/>
          <p14:tracePt t="15912" x="1982788" y="1720850"/>
          <p14:tracePt t="15929" x="2116138" y="1762125"/>
          <p14:tracePt t="15946" x="2182813" y="1781175"/>
          <p14:tracePt t="15962" x="2236788" y="1787525"/>
          <p14:tracePt t="15978" x="2276475" y="1787525"/>
          <p14:tracePt t="15994" x="2309813" y="1787525"/>
          <p14:tracePt t="16012" x="2324100" y="1787525"/>
          <p14:tracePt t="16029" x="2344738" y="1787525"/>
          <p14:tracePt t="16045" x="2357438" y="1787525"/>
          <p14:tracePt t="16308" x="2363788" y="1787525"/>
          <p14:tracePt t="16315" x="2370138" y="1787525"/>
          <p14:tracePt t="16327" x="2378075" y="1787525"/>
          <p14:tracePt t="16346" x="2405063" y="1787525"/>
          <p14:tracePt t="16362" x="2430463" y="1787525"/>
          <p14:tracePt t="16379" x="2451100" y="1787525"/>
          <p14:tracePt t="16394" x="2478088" y="1787525"/>
          <p14:tracePt t="16411" x="2490788" y="1787525"/>
          <p14:tracePt t="16428" x="2511425" y="1787525"/>
          <p14:tracePt t="16446" x="2538413" y="1774825"/>
          <p14:tracePt t="16462" x="2551113" y="1754188"/>
          <p14:tracePt t="16478" x="2584450" y="1720850"/>
          <p14:tracePt t="16494" x="2638425" y="1627188"/>
          <p14:tracePt t="16512" x="2705100" y="1487488"/>
          <p14:tracePt t="16528" x="2765425" y="1339850"/>
          <p14:tracePt t="16546" x="2792413" y="1165225"/>
          <p14:tracePt t="16562" x="2798763" y="1077913"/>
          <p14:tracePt t="16578" x="2798763" y="1011238"/>
          <p14:tracePt t="16595" x="2792413" y="944563"/>
          <p14:tracePt t="16611" x="2765425" y="890588"/>
          <p14:tracePt t="16628" x="2719388" y="836613"/>
          <p14:tracePt t="16645" x="2679700" y="784225"/>
          <p14:tracePt t="16662" x="2605088" y="723900"/>
          <p14:tracePt t="16678" x="2559050" y="690563"/>
          <p14:tracePt t="16695" x="2524125" y="669925"/>
          <p14:tracePt t="16711" x="2478088" y="649288"/>
          <p14:tracePt t="16728" x="2438400" y="636588"/>
          <p14:tracePt t="16745" x="2363788" y="609600"/>
          <p14:tracePt t="16762" x="2330450" y="603250"/>
          <p14:tracePt t="16779" x="2297113" y="603250"/>
          <p14:tracePt t="16795" x="2270125" y="603250"/>
          <p14:tracePt t="16812" x="2251075" y="603250"/>
          <p14:tracePt t="16828" x="2224088" y="603250"/>
          <p14:tracePt t="16845" x="2182813" y="622300"/>
          <p14:tracePt t="16862" x="2155825" y="642938"/>
          <p14:tracePt t="16878" x="2130425" y="676275"/>
          <p14:tracePt t="16894" x="2095500" y="709613"/>
          <p14:tracePt t="16912" x="2062163" y="757238"/>
          <p14:tracePt t="16928" x="2016125" y="836613"/>
          <p14:tracePt t="16946" x="1949450" y="990600"/>
          <p14:tracePt t="16961" x="1916113" y="1104900"/>
          <p14:tracePt t="16979" x="1895475" y="1231900"/>
          <p14:tracePt t="16995" x="1868488" y="1346200"/>
          <p14:tracePt t="17012" x="1868488" y="1479550"/>
          <p14:tracePt t="17027" x="1868488" y="1614488"/>
          <p14:tracePt t="17045" x="1889125" y="1781175"/>
          <p14:tracePt t="17062" x="1916113" y="1881188"/>
          <p14:tracePt t="17078" x="1949450" y="1976438"/>
          <p14:tracePt t="17095" x="1989138" y="2076450"/>
          <p14:tracePt t="17111" x="2043113" y="2190750"/>
          <p14:tracePt t="17128" x="2116138" y="2284413"/>
          <p14:tracePt t="17145" x="2203450" y="2424113"/>
          <p14:tracePt t="17163" x="2270125" y="2490788"/>
          <p14:tracePt t="17178" x="2336800" y="2559050"/>
          <p14:tracePt t="17195" x="2411413" y="2625725"/>
          <p14:tracePt t="17211" x="2478088" y="2665413"/>
          <p14:tracePt t="17228" x="2538413" y="2698750"/>
          <p14:tracePt t="17245" x="2598738" y="2719388"/>
          <p14:tracePt t="17262" x="2659063" y="2732088"/>
          <p14:tracePt t="17278" x="2692400" y="2738438"/>
          <p14:tracePt t="17295" x="2719388" y="2746375"/>
          <p14:tracePt t="17311" x="2746375" y="2746375"/>
          <p14:tracePt t="17328" x="2765425" y="2746375"/>
          <p14:tracePt t="17345" x="2798763" y="2746375"/>
          <p14:tracePt t="17362" x="2819400" y="2746375"/>
          <p14:tracePt t="17378" x="2846388" y="2725738"/>
          <p14:tracePt t="17395" x="2894013" y="2705100"/>
          <p14:tracePt t="17411" x="2979738" y="2638425"/>
          <p14:tracePt t="17428" x="3073400" y="2565400"/>
          <p14:tracePt t="17445" x="3208338" y="2444750"/>
          <p14:tracePt t="17462" x="3262313" y="2397125"/>
          <p14:tracePt t="17478" x="3302000" y="2351088"/>
          <p14:tracePt t="17494" x="3328988" y="2324100"/>
          <p14:tracePt t="17511" x="3348038" y="2303463"/>
          <p14:tracePt t="17528" x="3362325" y="2284413"/>
          <p14:tracePt t="17544" x="3368675" y="2263775"/>
          <p14:tracePt t="17562" x="3375025" y="2209800"/>
          <p14:tracePt t="17579" x="3375025" y="2143125"/>
          <p14:tracePt t="17595" x="3375025" y="2089150"/>
          <p14:tracePt t="17610" x="3368675" y="2016125"/>
          <p14:tracePt t="17628" x="3355975" y="1955800"/>
          <p14:tracePt t="17645" x="3302000" y="1822450"/>
          <p14:tracePt t="17662" x="3241675" y="1735138"/>
          <p14:tracePt t="17678" x="3175000" y="1633538"/>
          <p14:tracePt t="17694" x="3100388" y="1520825"/>
          <p14:tracePt t="17711" x="3027363" y="1406525"/>
          <p14:tracePt t="17728" x="2960688" y="1298575"/>
          <p14:tracePt t="17745" x="2886075" y="1198563"/>
          <p14:tracePt t="17762" x="2798763" y="1092200"/>
          <p14:tracePt t="17778" x="2738438" y="1031875"/>
          <p14:tracePt t="17795" x="2698750" y="990600"/>
          <p14:tracePt t="17811" x="2665413" y="971550"/>
          <p14:tracePt t="17827" x="2644775" y="957263"/>
          <p14:tracePt t="17844" x="2619375" y="950913"/>
          <p14:tracePt t="17862" x="2584450" y="950913"/>
          <p14:tracePt t="17879" x="2559050" y="950913"/>
          <p14:tracePt t="17895" x="2532063" y="950913"/>
          <p14:tracePt t="17911" x="2505075" y="950913"/>
          <p14:tracePt t="17928" x="2484438" y="957263"/>
          <p14:tracePt t="17944" x="2457450" y="965200"/>
          <p14:tracePt t="17962" x="2438400" y="984250"/>
          <p14:tracePt t="17978" x="2424113" y="990600"/>
          <p14:tracePt t="17995" x="2411413" y="1011238"/>
          <p14:tracePt t="18011" x="2390775" y="1038225"/>
          <p14:tracePt t="18028" x="2363788" y="1065213"/>
          <p14:tracePt t="18044" x="2344738" y="1119188"/>
          <p14:tracePt t="18062" x="2284413" y="1238250"/>
          <p14:tracePt t="18079" x="2251075" y="1306513"/>
          <p14:tracePt t="18095" x="2230438" y="1358900"/>
          <p14:tracePt t="18111" x="2216150" y="1406525"/>
          <p14:tracePt t="18127" x="2203450" y="1460500"/>
          <p14:tracePt t="18144" x="2197100" y="1500188"/>
          <p14:tracePt t="18162" x="2197100" y="1560513"/>
          <p14:tracePt t="18178" x="2197100" y="1614488"/>
          <p14:tracePt t="18194" x="2197100" y="1681163"/>
          <p14:tracePt t="18211" x="2203450" y="1754188"/>
          <p14:tracePt t="18228" x="2216150" y="1828800"/>
          <p14:tracePt t="18244" x="2224088" y="1895475"/>
          <p14:tracePt t="18262" x="2243138" y="1976438"/>
          <p14:tracePt t="18278" x="2257425" y="2028825"/>
          <p14:tracePt t="18295" x="2270125" y="2070100"/>
          <p14:tracePt t="18311" x="2290763" y="2109788"/>
          <p14:tracePt t="18327" x="2309813" y="2155825"/>
          <p14:tracePt t="18343" x="2344738" y="2203450"/>
          <p14:tracePt t="18362" x="2397125" y="2270125"/>
          <p14:tracePt t="18378" x="2444750" y="2317750"/>
          <p14:tracePt t="18394" x="2484438" y="2357438"/>
          <p14:tracePt t="18411" x="2524125" y="2390775"/>
          <p14:tracePt t="18427" x="2551113" y="2417763"/>
          <p14:tracePt t="18444" x="2584450" y="2438400"/>
          <p14:tracePt t="18462" x="2619375" y="2451100"/>
          <p14:tracePt t="18478" x="2644775" y="2451100"/>
          <p14:tracePt t="18494" x="2671763" y="2451100"/>
          <p14:tracePt t="18511" x="2698750" y="2451100"/>
          <p14:tracePt t="18527" x="2732088" y="2451100"/>
          <p14:tracePt t="18544" x="2759075" y="2444750"/>
          <p14:tracePt t="18561" x="2806700" y="2424113"/>
          <p14:tracePt t="18578" x="2840038" y="2411413"/>
          <p14:tracePt t="18594" x="2886075" y="2378075"/>
          <p14:tracePt t="18611" x="2946400" y="2336800"/>
          <p14:tracePt t="18627" x="3013075" y="2297113"/>
          <p14:tracePt t="18644" x="3067050" y="2243138"/>
          <p14:tracePt t="18662" x="3148013" y="2143125"/>
          <p14:tracePt t="18678" x="3194050" y="2055813"/>
          <p14:tracePt t="18694" x="3235325" y="1968500"/>
          <p14:tracePt t="18711" x="3275013" y="1881188"/>
          <p14:tracePt t="18727" x="3295650" y="1814513"/>
          <p14:tracePt t="18744" x="3302000" y="1774825"/>
          <p14:tracePt t="18762" x="3302000" y="1708150"/>
          <p14:tracePt t="18778" x="3302000" y="1674813"/>
          <p14:tracePt t="18794" x="3302000" y="1627188"/>
          <p14:tracePt t="18810" x="3287713" y="1566863"/>
          <p14:tracePt t="18827" x="3262313" y="1500188"/>
          <p14:tracePt t="18844" x="3221038" y="1419225"/>
          <p14:tracePt t="18862" x="3160713" y="1325563"/>
          <p14:tracePt t="18878" x="3108325" y="1265238"/>
          <p14:tracePt t="18894" x="3067050" y="1219200"/>
          <p14:tracePt t="18911" x="3027363" y="1185863"/>
          <p14:tracePt t="18928" x="2979738" y="1144588"/>
          <p14:tracePt t="18944" x="2940050" y="1111250"/>
          <p14:tracePt t="18961" x="2886075" y="1077913"/>
          <p14:tracePt t="18978" x="2852738" y="1065213"/>
          <p14:tracePt t="18995" x="2825750" y="1058863"/>
          <p14:tracePt t="19011" x="2798763" y="1050925"/>
          <p14:tracePt t="19028" x="2773363" y="1050925"/>
          <p14:tracePt t="19045" x="2759075" y="1050925"/>
          <p14:tracePt t="19062" x="2738438" y="1050925"/>
          <p14:tracePt t="19094" x="2725738" y="1050925"/>
          <p14:tracePt t="19110" x="2725738" y="1058863"/>
          <p14:tracePt t="19128" x="2719388" y="1071563"/>
          <p14:tracePt t="19144" x="2713038" y="1084263"/>
          <p14:tracePt t="19161" x="2705100" y="1111250"/>
          <p14:tracePt t="19178" x="2692400" y="1138238"/>
          <p14:tracePt t="19194" x="2679700" y="1185863"/>
          <p14:tracePt t="19211" x="2652713" y="1246188"/>
          <p14:tracePt t="19227" x="2632075" y="1339850"/>
          <p14:tracePt t="19244" x="2598738" y="1433513"/>
          <p14:tracePt t="19260" x="2578100" y="1506538"/>
          <p14:tracePt t="19277" x="2565400" y="1627188"/>
          <p14:tracePt t="19295" x="2565400" y="1681163"/>
          <p14:tracePt t="19310" x="2565400" y="1687513"/>
          <p14:tracePt t="19327" x="2565400" y="1701800"/>
          <p14:tracePt t="19570" x="2578100" y="1708150"/>
          <p14:tracePt t="19577" x="2605088" y="1720850"/>
          <p14:tracePt t="19585" x="2625725" y="1727200"/>
          <p14:tracePt t="19595" x="2671763" y="1747838"/>
          <p14:tracePt t="19611" x="2779713" y="1808163"/>
          <p14:tracePt t="19628" x="2900363" y="1868488"/>
          <p14:tracePt t="19644" x="3027363" y="1941513"/>
          <p14:tracePt t="19662" x="3181350" y="2049463"/>
          <p14:tracePt t="19679" x="3268663" y="2109788"/>
          <p14:tracePt t="19694" x="3348038" y="2163763"/>
          <p14:tracePt t="19711" x="3429000" y="2209800"/>
          <p14:tracePt t="19727" x="3502025" y="2257425"/>
          <p14:tracePt t="19744" x="3562350" y="2284413"/>
          <p14:tracePt t="19762" x="3636963" y="2303463"/>
          <p14:tracePt t="19778" x="3676650" y="2317750"/>
          <p14:tracePt t="19794" x="3724275" y="2324100"/>
          <p14:tracePt t="19811" x="3763963" y="2336800"/>
          <p14:tracePt t="19827" x="3803650" y="2336800"/>
          <p14:tracePt t="19844" x="3824288" y="2344738"/>
          <p14:tracePt t="19861" x="3870325" y="2357438"/>
          <p14:tracePt t="19878" x="3897313" y="2363788"/>
          <p14:tracePt t="19894" x="3938588" y="2378075"/>
          <p14:tracePt t="19910" x="3984625" y="2390775"/>
          <p14:tracePt t="19926" x="4032250" y="2411413"/>
          <p14:tracePt t="19944" x="4084638" y="2417763"/>
          <p14:tracePt t="19961" x="4138613" y="2430463"/>
          <p14:tracePt t="19978" x="4179888" y="2438400"/>
          <p14:tracePt t="19994" x="4225925" y="2438400"/>
          <p14:tracePt t="20010" x="4286250" y="2438400"/>
          <p14:tracePt t="20027" x="4367213" y="2438400"/>
          <p14:tracePt t="20044" x="4433888" y="2417763"/>
          <p14:tracePt t="20060" x="4521200" y="2363788"/>
          <p14:tracePt t="20078" x="4660900" y="2276475"/>
          <p14:tracePt t="20093" x="4741863" y="2197100"/>
          <p14:tracePt t="20111" x="4762500" y="2170113"/>
          <p14:tracePt t="20128" x="4775200" y="2143125"/>
          <p14:tracePt t="20378" x="4781550" y="2143125"/>
          <p14:tracePt t="20394" x="4795838" y="2143125"/>
          <p14:tracePt t="20408" x="4802188" y="2143125"/>
          <p14:tracePt t="20416" x="4814888" y="2143125"/>
          <p14:tracePt t="20427" x="4829175" y="2143125"/>
          <p14:tracePt t="20443" x="4841875" y="2143125"/>
          <p14:tracePt t="20460" x="4868863" y="2143125"/>
          <p14:tracePt t="20477" x="4889500" y="2143125"/>
          <p14:tracePt t="20495" x="4895850" y="2143125"/>
          <p14:tracePt t="20511" x="4902200" y="2136775"/>
          <p14:tracePt t="20527" x="4908550" y="2122488"/>
          <p14:tracePt t="20544" x="4922838" y="2103438"/>
          <p14:tracePt t="20561" x="4929188" y="2070100"/>
          <p14:tracePt t="20578" x="4935538" y="2016125"/>
          <p14:tracePt t="20594" x="4935538" y="1976438"/>
          <p14:tracePt t="20610" x="4935538" y="1928813"/>
          <p14:tracePt t="20627" x="4935538" y="1862138"/>
          <p14:tracePt t="20643" x="4916488" y="1795463"/>
          <p14:tracePt t="20660" x="4889500" y="1720850"/>
          <p14:tracePt t="20678" x="4835525" y="1587500"/>
          <p14:tracePt t="20694" x="4802188" y="1479550"/>
          <p14:tracePt t="20710" x="4762500" y="1412875"/>
          <p14:tracePt t="20727" x="4727575" y="1346200"/>
          <p14:tracePt t="20743" x="4681538" y="1292225"/>
          <p14:tracePt t="20760" x="4633913" y="1246188"/>
          <p14:tracePt t="20778" x="4587875" y="1192213"/>
          <p14:tracePt t="20794" x="4548188" y="1165225"/>
          <p14:tracePt t="20810" x="4521200" y="1144588"/>
          <p14:tracePt t="20826" x="4487863" y="1131888"/>
          <p14:tracePt t="20843" x="4467225" y="1125538"/>
          <p14:tracePt t="20860" x="4433888" y="1111250"/>
          <p14:tracePt t="20877" x="4400550" y="1111250"/>
          <p14:tracePt t="20894" x="4373563" y="1111250"/>
          <p14:tracePt t="20910" x="4352925" y="1111250"/>
          <p14:tracePt t="20926" x="4325938" y="1119188"/>
          <p14:tracePt t="20943" x="4298950" y="1138238"/>
          <p14:tracePt t="20961" x="4259263" y="1171575"/>
          <p14:tracePt t="20977" x="4159250" y="1279525"/>
          <p14:tracePt t="20994" x="4078288" y="1366838"/>
          <p14:tracePt t="21011" x="4011613" y="1460500"/>
          <p14:tracePt t="21027" x="3951288" y="1554163"/>
          <p14:tracePt t="21044" x="3917950" y="1627188"/>
          <p14:tracePt t="21060" x="3884613" y="1720850"/>
          <p14:tracePt t="21078" x="3857625" y="1881188"/>
          <p14:tracePt t="21094" x="3851275" y="1995488"/>
          <p14:tracePt t="21110" x="3844925" y="2103438"/>
          <p14:tracePt t="21127" x="3844925" y="2209800"/>
          <p14:tracePt t="21143" x="3844925" y="2297113"/>
          <p14:tracePt t="21160" x="3857625" y="2384425"/>
          <p14:tracePt t="21176" x="3870325" y="2451100"/>
          <p14:tracePt t="21194" x="3911600" y="2532063"/>
          <p14:tracePt t="21211" x="3930650" y="2571750"/>
          <p14:tracePt t="21227" x="3965575" y="2619375"/>
          <p14:tracePt t="21244" x="3990975" y="2652713"/>
          <p14:tracePt t="21260" x="4024313" y="2686050"/>
          <p14:tracePt t="21277" x="4071938" y="2732088"/>
          <p14:tracePt t="21294" x="4111625" y="2759075"/>
          <p14:tracePt t="21310" x="4152900" y="2792413"/>
          <p14:tracePt t="21327" x="4198938" y="2819400"/>
          <p14:tracePt t="21343" x="4246563" y="2846388"/>
          <p14:tracePt t="21360" x="4286250" y="2867025"/>
          <p14:tracePt t="21378" x="4346575" y="2886075"/>
          <p14:tracePt t="21394" x="4367213" y="2900363"/>
          <p14:tracePt t="21410" x="4400550" y="2906713"/>
          <p14:tracePt t="21427" x="4419600" y="2913063"/>
          <p14:tracePt t="21443" x="4446588" y="2913063"/>
          <p14:tracePt t="21460" x="4479925" y="2919413"/>
          <p14:tracePt t="21478" x="4527550" y="2919413"/>
          <p14:tracePt t="21495" x="4554538" y="2919413"/>
          <p14:tracePt t="21511" x="4594225" y="2919413"/>
          <p14:tracePt t="21527" x="4627563" y="2919413"/>
          <p14:tracePt t="21544" x="4660900" y="2919413"/>
          <p14:tracePt t="21560" x="4714875" y="2894013"/>
          <p14:tracePt t="21577" x="4802188" y="2840038"/>
          <p14:tracePt t="21594" x="4862513" y="2792413"/>
          <p14:tracePt t="21610" x="4908550" y="2746375"/>
          <p14:tracePt t="21627" x="4962525" y="2692400"/>
          <p14:tracePt t="21642" x="4989513" y="2652713"/>
          <p14:tracePt t="21660" x="5016500" y="2611438"/>
          <p14:tracePt t="21678" x="5043488" y="2565400"/>
          <p14:tracePt t="21694" x="5062538" y="2517775"/>
          <p14:tracePt t="21710" x="5089525" y="2457450"/>
          <p14:tracePt t="21726" x="5103813" y="2390775"/>
          <p14:tracePt t="21743" x="5116513" y="2317750"/>
          <p14:tracePt t="21760" x="5130800" y="2230438"/>
          <p14:tracePt t="21778" x="5137150" y="2143125"/>
          <p14:tracePt t="21794" x="5137150" y="2076450"/>
          <p14:tracePt t="21810" x="5137150" y="2022475"/>
          <p14:tracePt t="21826" x="5130800" y="1962150"/>
          <p14:tracePt t="21844" x="5116513" y="1908175"/>
          <p14:tracePt t="21860" x="5095875" y="1855788"/>
          <p14:tracePt t="21878" x="5062538" y="1762125"/>
          <p14:tracePt t="21894" x="5037138" y="1701800"/>
          <p14:tracePt t="21910" x="5016500" y="1647825"/>
          <p14:tracePt t="21927" x="4976813" y="1593850"/>
          <p14:tracePt t="21943" x="4949825" y="1547813"/>
          <p14:tracePt t="21960" x="4908550" y="1500188"/>
          <p14:tracePt t="21978" x="4856163" y="1446213"/>
          <p14:tracePt t="21994" x="4835525" y="1412875"/>
          <p14:tracePt t="22010" x="4808538" y="1385888"/>
          <p14:tracePt t="22026" x="4787900" y="1358900"/>
          <p14:tracePt t="22043" x="4768850" y="1339850"/>
          <p14:tracePt t="22060" x="4748213" y="1319213"/>
          <p14:tracePt t="22078" x="4721225" y="1306513"/>
          <p14:tracePt t="22094" x="4714875" y="1306513"/>
          <p14:tracePt t="22110" x="4702175" y="1306513"/>
          <p14:tracePt t="22126" x="4687888" y="1306513"/>
          <p14:tracePt t="22143" x="4675188" y="1306513"/>
          <p14:tracePt t="22160" x="4667250" y="1306513"/>
          <p14:tracePt t="22177" x="4660900" y="1306513"/>
          <p14:tracePt t="22194" x="4648200" y="1306513"/>
          <p14:tracePt t="22232" x="4641850" y="1306513"/>
          <p14:tracePt t="22243" x="4641850" y="1312863"/>
          <p14:tracePt t="22260" x="4633913" y="1312863"/>
          <p14:tracePt t="22277" x="4621213" y="1333500"/>
          <p14:tracePt t="22294" x="4608513" y="1352550"/>
          <p14:tracePt t="22310" x="4587875" y="1379538"/>
          <p14:tracePt t="22327" x="4560888" y="1400175"/>
          <p14:tracePt t="22344" x="4540250" y="1433513"/>
          <p14:tracePt t="22360" x="4521200" y="1460500"/>
          <p14:tracePt t="22378" x="4494213" y="1512888"/>
          <p14:tracePt t="22393" x="4467225" y="1547813"/>
          <p14:tracePt t="22409" x="4460875" y="1581150"/>
          <p14:tracePt t="22426" x="4446588" y="1614488"/>
          <p14:tracePt t="22444" x="4433888" y="1647825"/>
          <p14:tracePt t="22460" x="4427538" y="1681163"/>
          <p14:tracePt t="22477" x="4427538" y="1720850"/>
          <p14:tracePt t="22494" x="4427538" y="1747838"/>
          <p14:tracePt t="22510" x="4427538" y="1774825"/>
          <p14:tracePt t="22526" x="4427538" y="1795463"/>
          <p14:tracePt t="22543" x="4427538" y="1814513"/>
          <p14:tracePt t="22560" x="4427538" y="1835150"/>
          <p14:tracePt t="22577" x="4433888" y="1847850"/>
          <p14:tracePt t="22594" x="4446588" y="1868488"/>
          <p14:tracePt t="22610" x="4460875" y="1881188"/>
          <p14:tracePt t="22627" x="4467225" y="1895475"/>
          <p14:tracePt t="22643" x="4487863" y="1908175"/>
          <p14:tracePt t="22660" x="4494213" y="1922463"/>
          <p14:tracePt t="22677" x="4506913" y="1941513"/>
          <p14:tracePt t="22694" x="4527550" y="1968500"/>
          <p14:tracePt t="22710" x="4540250" y="1989138"/>
          <p14:tracePt t="22727" x="4554538" y="2001838"/>
          <p14:tracePt t="22744" x="4567238" y="2016125"/>
          <p14:tracePt t="22760" x="4581525" y="2028825"/>
          <p14:tracePt t="22776" x="4600575" y="2055813"/>
          <p14:tracePt t="22794" x="4633913" y="2082800"/>
          <p14:tracePt t="22810" x="4654550" y="2103438"/>
          <p14:tracePt t="22827" x="4681538" y="2116138"/>
          <p14:tracePt t="22843" x="4702175" y="2136775"/>
          <p14:tracePt t="22860" x="4721225" y="2149475"/>
          <p14:tracePt t="22877" x="4762500" y="2176463"/>
          <p14:tracePt t="22894" x="4787900" y="2182813"/>
          <p14:tracePt t="22910" x="4822825" y="2203450"/>
          <p14:tracePt t="22926" x="4848225" y="2209800"/>
          <p14:tracePt t="22943" x="4875213" y="2216150"/>
          <p14:tracePt t="22960" x="4889500" y="2216150"/>
          <p14:tracePt t="22977" x="4916488" y="2216150"/>
          <p14:tracePt t="22994" x="4935538" y="2216150"/>
          <p14:tracePt t="23010" x="4956175" y="2209800"/>
          <p14:tracePt t="23027" x="4968875" y="2197100"/>
          <p14:tracePt t="23043" x="5002213" y="2176463"/>
          <p14:tracePt t="23059" x="5037138" y="2155825"/>
          <p14:tracePt t="23076" x="5070475" y="2130425"/>
          <p14:tracePt t="23094" x="5116513" y="2089150"/>
          <p14:tracePt t="23109" x="5149850" y="2043113"/>
          <p14:tracePt t="23127" x="5183188" y="1968500"/>
          <p14:tracePt t="23143" x="5216525" y="1889125"/>
          <p14:tracePt t="23160" x="5243513" y="1814513"/>
          <p14:tracePt t="23178" x="5257800" y="1660525"/>
          <p14:tracePt t="23194" x="5257800" y="1566863"/>
          <p14:tracePt t="23210" x="5257800" y="1487488"/>
          <p14:tracePt t="23227" x="5251450" y="1419225"/>
          <p14:tracePt t="23243" x="5216525" y="1346200"/>
          <p14:tracePt t="23260" x="5176838" y="1273175"/>
          <p14:tracePt t="23276" x="5122863" y="1198563"/>
          <p14:tracePt t="23294" x="5056188" y="1104900"/>
          <p14:tracePt t="23310" x="5022850" y="1050925"/>
          <p14:tracePt t="23326" x="4989513" y="1017588"/>
          <p14:tracePt t="23343" x="4968875" y="998538"/>
          <p14:tracePt t="23360" x="4941888" y="977900"/>
          <p14:tracePt t="23376" x="4929188" y="965200"/>
          <p14:tracePt t="23393" x="4908550" y="957263"/>
          <p14:tracePt t="23410" x="4902200" y="957263"/>
          <p14:tracePt t="23426" x="4895850" y="957263"/>
          <p14:tracePt t="23443" x="4889500" y="957263"/>
          <p14:tracePt t="23517" x="4881563" y="957263"/>
          <p14:tracePt t="23563" x="4875213" y="957263"/>
          <p14:tracePt t="23640" x="4875213" y="965200"/>
          <p14:tracePt t="23655" x="4875213" y="971550"/>
          <p14:tracePt t="23663" x="4875213" y="977900"/>
          <p14:tracePt t="23677" x="4881563" y="998538"/>
          <p14:tracePt t="23694" x="4895850" y="1023938"/>
          <p14:tracePt t="23710" x="4908550" y="1050925"/>
          <p14:tracePt t="23727" x="4929188" y="1084263"/>
          <p14:tracePt t="23743" x="4956175" y="1144588"/>
          <p14:tracePt t="23759" x="4989513" y="1219200"/>
          <p14:tracePt t="23776" x="5049838" y="1312863"/>
          <p14:tracePt t="23794" x="5164138" y="1520825"/>
          <p14:tracePt t="23810" x="5251450" y="1674813"/>
          <p14:tracePt t="23826" x="5324475" y="1808163"/>
          <p14:tracePt t="23843" x="5391150" y="1922463"/>
          <p14:tracePt t="23860" x="5465763" y="2009775"/>
          <p14:tracePt t="23876" x="5538788" y="2103438"/>
          <p14:tracePt t="23894" x="5659438" y="2224088"/>
          <p14:tracePt t="23910" x="5732463" y="2297113"/>
          <p14:tracePt t="23927" x="5786438" y="2344738"/>
          <p14:tracePt t="23943" x="5840413" y="2370138"/>
          <p14:tracePt t="23959" x="5880100" y="2397125"/>
          <p14:tracePt t="23977" x="5913438" y="2405063"/>
          <p14:tracePt t="23994" x="5927725" y="2405063"/>
          <p14:tracePt t="24010" x="5934075" y="2405063"/>
          <p14:tracePt t="24271" x="5940425" y="2411413"/>
          <p14:tracePt t="24279" x="5953125" y="2417763"/>
          <p14:tracePt t="24295" x="5994400" y="2444750"/>
          <p14:tracePt t="24310" x="6048375" y="2484438"/>
          <p14:tracePt t="24327" x="6108700" y="2532063"/>
          <p14:tracePt t="24343" x="6175375" y="2578100"/>
          <p14:tracePt t="24360" x="6227763" y="2619375"/>
          <p14:tracePt t="24377" x="6275388" y="2652713"/>
          <p14:tracePt t="24395" x="6335713" y="2686050"/>
          <p14:tracePt t="24411" x="6369050" y="2698750"/>
          <p14:tracePt t="24427" x="6402388" y="2705100"/>
          <p14:tracePt t="24442" x="6423025" y="2719388"/>
          <p14:tracePt t="24459" x="6450013" y="2725738"/>
          <p14:tracePt t="24477" x="6469063" y="2725738"/>
          <p14:tracePt t="24479" x="6483350" y="2725738"/>
          <p14:tracePt t="24493" x="6516688" y="2725738"/>
          <p14:tracePt t="24510" x="6562725" y="2725738"/>
          <p14:tracePt t="24526" x="6616700" y="2719388"/>
          <p14:tracePt t="24542" x="6683375" y="2698750"/>
          <p14:tracePt t="24559" x="6751638" y="2671763"/>
          <p14:tracePt t="24575" x="6831013" y="2625725"/>
          <p14:tracePt t="24593" x="6951663" y="2559050"/>
          <p14:tracePt t="24610" x="7018338" y="2524125"/>
          <p14:tracePt t="24626" x="7072313" y="2490788"/>
          <p14:tracePt t="24642" x="7105650" y="2471738"/>
          <p14:tracePt t="24659" x="7132638" y="2444750"/>
          <p14:tracePt t="24676" x="7165975" y="2417763"/>
          <p14:tracePt t="24693" x="7219950" y="2336800"/>
          <p14:tracePt t="24709" x="7259638" y="2257425"/>
          <p14:tracePt t="24726" x="7292975" y="2163763"/>
          <p14:tracePt t="24742" x="7319963" y="2055813"/>
          <p14:tracePt t="24759" x="7340600" y="1935163"/>
          <p14:tracePt t="24776" x="7346950" y="1814513"/>
          <p14:tracePt t="24793" x="7346950" y="1654175"/>
          <p14:tracePt t="24810" x="7334250" y="1527175"/>
          <p14:tracePt t="24826" x="7319963" y="1419225"/>
          <p14:tracePt t="24842" x="7286625" y="1319213"/>
          <p14:tracePt t="24859" x="7253288" y="1238250"/>
          <p14:tracePt t="24876" x="7205663" y="1138238"/>
          <p14:tracePt t="24893" x="7153275" y="1065213"/>
          <p14:tracePt t="24910" x="7119938" y="1038225"/>
          <p14:tracePt t="24926" x="7105650" y="1031875"/>
          <p14:tracePt t="24943" x="7092950" y="1023938"/>
          <p14:tracePt t="24959" x="7078663" y="1023938"/>
          <p14:tracePt t="25025" x="7072313" y="1023938"/>
          <p14:tracePt t="25048" x="7065963" y="1023938"/>
          <p14:tracePt t="25063" x="7059613" y="1023938"/>
          <p14:tracePt t="25071" x="7045325" y="1023938"/>
          <p14:tracePt t="25078" x="7024688" y="1031875"/>
          <p14:tracePt t="25093" x="6945313" y="1058863"/>
          <p14:tracePt t="25110" x="6824663" y="1098550"/>
          <p14:tracePt t="25126" x="6743700" y="1119188"/>
          <p14:tracePt t="25142" x="6691313" y="1138238"/>
          <p14:tracePt t="25158" x="6670675" y="1144588"/>
          <p14:tracePt t="25176" x="6637338" y="1152525"/>
          <p14:tracePt t="25193" x="6616700" y="1165225"/>
          <p14:tracePt t="25210" x="6604000" y="1165225"/>
          <p14:tracePt t="25226" x="6589713" y="1171575"/>
          <p14:tracePt t="25242" x="6577013" y="1185863"/>
          <p14:tracePt t="25259" x="6562725" y="1198563"/>
          <p14:tracePt t="25276" x="6550025" y="1219200"/>
          <p14:tracePt t="25293" x="6516688" y="1246188"/>
          <p14:tracePt t="25310" x="6496050" y="1273175"/>
          <p14:tracePt t="25326" x="6477000" y="1298575"/>
          <p14:tracePt t="25343" x="6456363" y="1346200"/>
          <p14:tracePt t="25359" x="6423025" y="1400175"/>
          <p14:tracePt t="25376" x="6389688" y="1466850"/>
          <p14:tracePt t="25393" x="6342063" y="1566863"/>
          <p14:tracePt t="25410" x="6315075" y="1641475"/>
          <p14:tracePt t="25426" x="6302375" y="1687513"/>
          <p14:tracePt t="25443" x="6288088" y="1741488"/>
          <p14:tracePt t="25459" x="6281738" y="1774825"/>
          <p14:tracePt t="25476" x="6275388" y="1822450"/>
          <p14:tracePt t="25478" x="6269038" y="1847850"/>
          <p14:tracePt t="25493" x="6262688" y="1916113"/>
          <p14:tracePt t="25510" x="6262688" y="1982788"/>
          <p14:tracePt t="25526" x="6262688" y="2028825"/>
          <p14:tracePt t="25543" x="6262688" y="2089150"/>
          <p14:tracePt t="25559" x="6262688" y="2136775"/>
          <p14:tracePt t="25575" x="6262688" y="2176463"/>
          <p14:tracePt t="25593" x="6275388" y="2236788"/>
          <p14:tracePt t="25610" x="6288088" y="2263775"/>
          <p14:tracePt t="25626" x="6302375" y="2290763"/>
          <p14:tracePt t="25643" x="6315075" y="2317750"/>
          <p14:tracePt t="25659" x="6329363" y="2344738"/>
          <p14:tracePt t="25676" x="6342063" y="2357438"/>
          <p14:tracePt t="25694" x="6369050" y="2384425"/>
          <p14:tracePt t="25710" x="6381750" y="2397125"/>
          <p14:tracePt t="25726" x="6389688" y="2411413"/>
          <p14:tracePt t="25742" x="6402388" y="2430463"/>
          <p14:tracePt t="25759" x="6423025" y="2438400"/>
          <p14:tracePt t="25776" x="6435725" y="2451100"/>
          <p14:tracePt t="25793" x="6450013" y="2457450"/>
          <p14:tracePt t="25810" x="6456363" y="2457450"/>
          <p14:tracePt t="25826" x="6462713" y="2465388"/>
          <p14:tracePt t="25843" x="6469063" y="2471738"/>
          <p14:tracePt t="25859" x="6477000" y="2471738"/>
          <p14:tracePt t="25875" x="6489700" y="2478088"/>
          <p14:tracePt t="25893" x="6502400" y="2484438"/>
          <p14:tracePt t="25910" x="6523038" y="2490788"/>
          <p14:tracePt t="25926" x="6537325" y="2498725"/>
          <p14:tracePt t="25941" x="6550025" y="2498725"/>
          <p14:tracePt t="25959" x="6570663" y="2498725"/>
          <p14:tracePt t="25975" x="6583363" y="2498725"/>
          <p14:tracePt t="25993" x="6610350" y="2498725"/>
          <p14:tracePt t="26010" x="6630988" y="2498725"/>
          <p14:tracePt t="26026" x="6643688" y="2498725"/>
          <p14:tracePt t="26042" x="6670675" y="2484438"/>
          <p14:tracePt t="26059" x="6697663" y="2471738"/>
          <p14:tracePt t="26076" x="6743700" y="2430463"/>
          <p14:tracePt t="26093" x="6845300" y="2357438"/>
          <p14:tracePt t="26109" x="6897688" y="2303463"/>
          <p14:tracePt t="26126" x="6938963" y="2263775"/>
          <p14:tracePt t="26142" x="6985000" y="2216150"/>
          <p14:tracePt t="26159" x="7011988" y="2176463"/>
          <p14:tracePt t="26176" x="7051675" y="2122488"/>
          <p14:tracePt t="26193" x="7085013" y="2036763"/>
          <p14:tracePt t="26210" x="7099300" y="1982788"/>
          <p14:tracePt t="26226" x="7105650" y="1941513"/>
          <p14:tracePt t="26242" x="7105650" y="1901825"/>
          <p14:tracePt t="26259" x="7105650" y="1874838"/>
          <p14:tracePt t="26276" x="7099300" y="1835150"/>
          <p14:tracePt t="26291" x="7085013" y="1787525"/>
          <p14:tracePt t="26310" x="7045325" y="1714500"/>
          <p14:tracePt t="26326" x="7011988" y="1660525"/>
          <p14:tracePt t="26342" x="6985000" y="1600200"/>
          <p14:tracePt t="26359" x="6945313" y="1547813"/>
          <p14:tracePt t="26376" x="6918325" y="1493838"/>
          <p14:tracePt t="26391" x="6878638" y="1452563"/>
          <p14:tracePt t="26409" x="6824663" y="1393825"/>
          <p14:tracePt t="26426" x="6791325" y="1358900"/>
          <p14:tracePt t="26442" x="6751638" y="1325563"/>
          <p14:tracePt t="26458" x="6704013" y="1298575"/>
          <p14:tracePt t="26475" x="6664325" y="1265238"/>
          <p14:tracePt t="26492" x="6630988" y="1246188"/>
          <p14:tracePt t="26494" x="6610350" y="1246188"/>
          <p14:tracePt t="26510" x="6583363" y="1231900"/>
          <p14:tracePt t="26525" x="6570663" y="1231900"/>
          <p14:tracePt t="26542" x="6562725" y="1231900"/>
          <p14:tracePt t="26558" x="6550025" y="1231900"/>
          <p14:tracePt t="26575" x="6543675" y="1231900"/>
          <p14:tracePt t="26611" x="6537325" y="1231900"/>
          <p14:tracePt t="26679" x="6529388" y="1231900"/>
          <p14:tracePt t="26686" x="6523038" y="1231900"/>
          <p14:tracePt t="26693" x="6523038" y="1238250"/>
          <p14:tracePt t="26709" x="6502400" y="1246188"/>
          <p14:tracePt t="26725" x="6483350" y="1265238"/>
          <p14:tracePt t="26742" x="6469063" y="1285875"/>
          <p14:tracePt t="26759" x="6450013" y="1298575"/>
          <p14:tracePt t="26775" x="6429375" y="1325563"/>
          <p14:tracePt t="26793" x="6389688" y="1373188"/>
          <p14:tracePt t="26809" x="6362700" y="1406525"/>
          <p14:tracePt t="26825" x="6335713" y="1466850"/>
          <p14:tracePt t="26842" x="6302375" y="1539875"/>
          <p14:tracePt t="26859" x="6269038" y="1627188"/>
          <p14:tracePt t="26875" x="6235700" y="1727200"/>
          <p14:tracePt t="26893" x="6194425" y="1868488"/>
          <p14:tracePt t="26909" x="6175375" y="1968500"/>
          <p14:tracePt t="26925" x="6154738" y="2049463"/>
          <p14:tracePt t="26942" x="6134100" y="2130425"/>
          <p14:tracePt t="26959" x="6127750" y="2197100"/>
          <p14:tracePt t="26975" x="6121400" y="2263775"/>
          <p14:tracePt t="26992" x="6121400" y="2324100"/>
          <p14:tracePt t="27009" x="6121400" y="2390775"/>
          <p14:tracePt t="27026" x="6121400" y="2417763"/>
          <p14:tracePt t="27041" x="6121400" y="2430463"/>
          <p14:tracePt t="27310" x="6115050" y="2438400"/>
          <p14:tracePt t="27326" x="6100763" y="2444750"/>
          <p14:tracePt t="27332" x="6081713" y="2451100"/>
          <p14:tracePt t="27343" x="6061075" y="2457450"/>
          <p14:tracePt t="27359" x="5988050" y="2498725"/>
          <p14:tracePt t="27376" x="5873750" y="2538413"/>
          <p14:tracePt t="27393" x="5653088" y="2605088"/>
          <p14:tracePt t="27410" x="5472113" y="2652713"/>
          <p14:tracePt t="27426" x="5257800" y="2705100"/>
          <p14:tracePt t="27443" x="5002213" y="2746375"/>
          <p14:tracePt t="27459" x="4708525" y="2779713"/>
          <p14:tracePt t="27475" x="4452938" y="2806700"/>
          <p14:tracePt t="27493" x="4132263" y="2819400"/>
          <p14:tracePt t="27510" x="3944938" y="2819400"/>
          <p14:tracePt t="27526" x="3776663" y="2819400"/>
          <p14:tracePt t="27543" x="3616325" y="2819400"/>
          <p14:tracePt t="27559" x="3455988" y="2819400"/>
          <p14:tracePt t="27576" x="3328988" y="2819400"/>
          <p14:tracePt t="27593" x="3167063" y="2819400"/>
          <p14:tracePt t="27610" x="3094038" y="2819400"/>
          <p14:tracePt t="27626" x="3048000" y="2825750"/>
          <p14:tracePt t="27643" x="3006725" y="2833688"/>
          <p14:tracePt t="27659" x="2973388" y="2840038"/>
          <p14:tracePt t="27676" x="2960688" y="2846388"/>
          <p14:tracePt t="27693" x="2946400" y="2852738"/>
          <p14:tracePt t="27711" x="2940050" y="2859088"/>
          <p14:tracePt t="27956" x="2940050" y="2867025"/>
          <p14:tracePt t="27963" x="2940050" y="2873375"/>
          <p14:tracePt t="27976" x="2940050" y="2879725"/>
          <p14:tracePt t="27993" x="2940050" y="2913063"/>
          <p14:tracePt t="28009" x="2919413" y="2946400"/>
          <p14:tracePt t="28026" x="2859088" y="2987675"/>
          <p14:tracePt t="28043" x="2746375" y="3040063"/>
          <p14:tracePt t="28059" x="2632075" y="3081338"/>
          <p14:tracePt t="28076" x="2505075" y="3108325"/>
          <p14:tracePt t="28093" x="2351088" y="3121025"/>
          <p14:tracePt t="28110" x="2263775" y="3127375"/>
          <p14:tracePt t="28126" x="2203450" y="3127375"/>
          <p14:tracePt t="28143" x="2155825" y="3127375"/>
          <p14:tracePt t="28159" x="2109788" y="3127375"/>
          <p14:tracePt t="28176" x="2070100" y="3121025"/>
          <p14:tracePt t="28193" x="2009775" y="3114675"/>
          <p14:tracePt t="28210" x="1968500" y="3094038"/>
          <p14:tracePt t="28226" x="1935163" y="3081338"/>
          <p14:tracePt t="28243" x="1901825" y="3054350"/>
          <p14:tracePt t="28259" x="1855788" y="3027363"/>
          <p14:tracePt t="28275" x="1801813" y="2987675"/>
          <p14:tracePt t="28293" x="1720850" y="2946400"/>
          <p14:tracePt t="28310" x="1681163" y="2927350"/>
          <p14:tracePt t="28326" x="1641475" y="2906713"/>
          <p14:tracePt t="28342" x="1600200" y="2900363"/>
          <p14:tracePt t="28359" x="1573213" y="2894013"/>
          <p14:tracePt t="28376" x="1539875" y="2894013"/>
          <p14:tracePt t="28391" x="1506538" y="2894013"/>
          <p14:tracePt t="28408" x="1479550" y="2900363"/>
          <p14:tracePt t="28426" x="1466850" y="2913063"/>
          <p14:tracePt t="28442" x="1452563" y="2919413"/>
          <p14:tracePt t="28458" x="1433513" y="2933700"/>
          <p14:tracePt t="28475" x="1412875" y="2960688"/>
          <p14:tracePt t="28491" x="1385888" y="2994025"/>
          <p14:tracePt t="28494" x="1379538" y="3006725"/>
          <p14:tracePt t="28509" x="1358900" y="3027363"/>
          <p14:tracePt t="28525" x="1325563" y="3087688"/>
          <p14:tracePt t="28542" x="1306513" y="3108325"/>
          <p14:tracePt t="28779" x="1298575" y="3108325"/>
          <p14:tracePt t="28786" x="1292225" y="3108325"/>
          <p14:tracePt t="28802" x="1285875" y="3108325"/>
          <p14:tracePt t="28811" x="1285875" y="3114675"/>
          <p14:tracePt t="28826" x="1273175" y="3114675"/>
          <p14:tracePt t="28841" x="1252538" y="3127375"/>
          <p14:tracePt t="28858" x="1219200" y="3154363"/>
          <p14:tracePt t="28874" x="1165225" y="3194050"/>
          <p14:tracePt t="28892" x="1092200" y="3254375"/>
          <p14:tracePt t="28909" x="1004888" y="3348038"/>
          <p14:tracePt t="28926" x="965200" y="3395663"/>
          <p14:tracePt t="28942" x="923925" y="3455988"/>
          <p14:tracePt t="28958" x="890588" y="3522663"/>
          <p14:tracePt t="28976" x="863600" y="3595688"/>
          <p14:tracePt t="28993" x="830263" y="3676650"/>
          <p14:tracePt t="29009" x="796925" y="3803650"/>
          <p14:tracePt t="29025" x="790575" y="3905250"/>
          <p14:tracePt t="29042" x="790575" y="4024313"/>
          <p14:tracePt t="29058" x="790575" y="4119563"/>
          <p14:tracePt t="29075" x="790575" y="4219575"/>
          <p14:tracePt t="29091" x="817563" y="4313238"/>
          <p14:tracePt t="29109" x="869950" y="4446588"/>
          <p14:tracePt t="29126" x="917575" y="4521200"/>
          <p14:tracePt t="29142" x="971550" y="4600575"/>
          <p14:tracePt t="29158" x="1023938" y="4667250"/>
          <p14:tracePt t="29176" x="1084263" y="4727575"/>
          <p14:tracePt t="29191" x="1138238" y="4781550"/>
          <p14:tracePt t="29208" x="1219200" y="4841875"/>
          <p14:tracePt t="29225" x="1273175" y="4868863"/>
          <p14:tracePt t="29242" x="1325563" y="4902200"/>
          <p14:tracePt t="29326" x="1660525" y="4983163"/>
          <p14:tracePt t="29342" x="1720850" y="4983163"/>
          <p14:tracePt t="29358" x="1762125" y="4983163"/>
          <p14:tracePt t="29374" x="1814513" y="4983163"/>
          <p14:tracePt t="29391" x="1855788" y="4968875"/>
          <p14:tracePt t="29409" x="1916113" y="4962525"/>
          <p14:tracePt t="29425" x="1976438" y="4941888"/>
          <p14:tracePt t="29442" x="2036763" y="4922838"/>
          <p14:tracePt t="29458" x="2116138" y="4889500"/>
          <p14:tracePt t="29475" x="2176463" y="4841875"/>
          <p14:tracePt t="29492" x="2257425" y="4795838"/>
          <p14:tracePt t="29495" x="2290763" y="4775200"/>
          <p14:tracePt t="29509" x="2370138" y="4721225"/>
          <p14:tracePt t="29526" x="2430463" y="4687888"/>
          <p14:tracePt t="29542" x="2478088" y="4641850"/>
          <p14:tracePt t="29559" x="2517775" y="4614863"/>
          <p14:tracePt t="29575" x="2538413" y="4581525"/>
          <p14:tracePt t="29592" x="2551113" y="4540250"/>
          <p14:tracePt t="29609" x="2571750" y="4452938"/>
          <p14:tracePt t="29625" x="2578100" y="4386263"/>
          <p14:tracePt t="29642" x="2578100" y="4319588"/>
          <p14:tracePt t="29659" x="2565400" y="4246563"/>
          <p14:tracePt t="29675" x="2532063" y="4179888"/>
          <p14:tracePt t="29691" x="2490788" y="4105275"/>
          <p14:tracePt t="29709" x="2444750" y="4017963"/>
          <p14:tracePt t="29725" x="2405063" y="3957638"/>
          <p14:tracePt t="29742" x="2344738" y="3878263"/>
          <p14:tracePt t="29758" x="2263775" y="3790950"/>
          <p14:tracePt t="29775" x="2182813" y="3709988"/>
          <p14:tracePt t="29791" x="2089150" y="3622675"/>
          <p14:tracePt t="29809" x="1935163" y="3509963"/>
          <p14:tracePt t="29825" x="1828800" y="3441700"/>
          <p14:tracePt t="29841" x="1714500" y="3368675"/>
          <p14:tracePt t="29858" x="1608138" y="3314700"/>
          <p14:tracePt t="29875" x="1527175" y="3268663"/>
          <p14:tracePt t="29891" x="1439863" y="3227388"/>
          <p14:tracePt t="29908" x="1325563" y="3187700"/>
          <p14:tracePt t="29925" x="1273175" y="3175000"/>
          <p14:tracePt t="29942" x="1238250" y="3167063"/>
          <p14:tracePt t="29958" x="1219200" y="3167063"/>
          <p14:tracePt t="29975" x="1204913" y="3167063"/>
          <p14:tracePt t="29991" x="1198563" y="3167063"/>
          <p14:tracePt t="30009" x="1185863" y="3167063"/>
          <p14:tracePt t="30026" x="1179513" y="3181350"/>
          <p14:tracePt t="30041" x="1179513" y="3187700"/>
          <p14:tracePt t="30058" x="1171575" y="3201988"/>
          <p14:tracePt t="30074" x="1165225" y="3227388"/>
          <p14:tracePt t="30091" x="1152525" y="3254375"/>
          <p14:tracePt t="30109" x="1125538" y="3314700"/>
          <p14:tracePt t="30125" x="1119188" y="3348038"/>
          <p14:tracePt t="30141" x="1104900" y="3381375"/>
          <p14:tracePt t="30158" x="1098550" y="3416300"/>
          <p14:tracePt t="30175" x="1084263" y="3449638"/>
          <p14:tracePt t="30191" x="1077913" y="3468688"/>
          <p14:tracePt t="30209" x="1071563" y="3495675"/>
          <p14:tracePt t="30226" x="1058863" y="3522663"/>
          <p14:tracePt t="30242" x="1058863" y="3543300"/>
          <p14:tracePt t="30258" x="1050925" y="3556000"/>
          <p14:tracePt t="30274" x="1044575" y="3570288"/>
          <p14:tracePt t="30292" x="1044575" y="3589338"/>
          <p14:tracePt t="30308" x="1038225" y="3603625"/>
          <p14:tracePt t="30325" x="1031875" y="3609975"/>
          <p14:tracePt t="30342" x="1031875" y="3622675"/>
          <p14:tracePt t="30358" x="1031875" y="3643313"/>
          <p14:tracePt t="30375" x="1023938" y="3656013"/>
          <p14:tracePt t="30390" x="1023938" y="3676650"/>
          <p14:tracePt t="30408" x="1023938" y="3697288"/>
          <p14:tracePt t="30424" x="1017588" y="3716338"/>
          <p14:tracePt t="30440" x="1017588" y="3736975"/>
          <p14:tracePt t="30458" x="1017588" y="3751263"/>
          <p14:tracePt t="30474" x="1017588" y="3763963"/>
          <p14:tracePt t="30491" x="1017588" y="3784600"/>
          <p14:tracePt t="30508" x="1017588" y="3803650"/>
          <p14:tracePt t="30525" x="1017588" y="3824288"/>
          <p14:tracePt t="30542" x="1017588" y="3836988"/>
          <p14:tracePt t="30558" x="1017588" y="3857625"/>
          <p14:tracePt t="30575" x="1017588" y="3884613"/>
          <p14:tracePt t="30591" x="1031875" y="3905250"/>
          <p14:tracePt t="30609" x="1044575" y="3938588"/>
          <p14:tracePt t="30625" x="1065213" y="3965575"/>
          <p14:tracePt t="30642" x="1084263" y="3990975"/>
          <p14:tracePt t="30658" x="1111250" y="4032250"/>
          <p14:tracePt t="30674" x="1131888" y="4065588"/>
          <p14:tracePt t="30691" x="1158875" y="4105275"/>
          <p14:tracePt t="30709" x="1204913" y="4165600"/>
          <p14:tracePt t="30725" x="1246188" y="4205288"/>
          <p14:tracePt t="30741" x="1298575" y="4252913"/>
          <p14:tracePt t="30758" x="1333500" y="4286250"/>
          <p14:tracePt t="30774" x="1373188" y="4319588"/>
          <p14:tracePt t="30791" x="1412875" y="4352925"/>
          <p14:tracePt t="30808" x="1460500" y="4386263"/>
          <p14:tracePt t="30825" x="1487488" y="4406900"/>
          <p14:tracePt t="30841" x="1527175" y="4427538"/>
          <p14:tracePt t="30858" x="1566863" y="4433888"/>
          <p14:tracePt t="30875" x="1593850" y="4446588"/>
          <p14:tracePt t="30891" x="1641475" y="4452938"/>
          <p14:tracePt t="30909" x="1720850" y="4452938"/>
          <p14:tracePt t="30924" x="1747838" y="4452938"/>
          <p14:tracePt t="30941" x="1781175" y="4452938"/>
          <p14:tracePt t="31272" x="1795463" y="4452938"/>
          <p14:tracePt t="31279" x="1814513" y="4452938"/>
          <p14:tracePt t="31291" x="1828800" y="4452938"/>
          <p14:tracePt t="31309" x="1916113" y="4452938"/>
          <p14:tracePt t="31325" x="2009775" y="4460875"/>
          <p14:tracePt t="31342" x="2109788" y="4473575"/>
          <p14:tracePt t="31358" x="2216150" y="4479925"/>
          <p14:tracePt t="31375" x="2309813" y="4487863"/>
          <p14:tracePt t="31392" x="2438400" y="4506913"/>
          <p14:tracePt t="31409" x="2619375" y="4513263"/>
          <p14:tracePt t="31426" x="2725738" y="4513263"/>
          <p14:tracePt t="31441" x="2806700" y="4506913"/>
          <p14:tracePt t="31458" x="2873375" y="4479925"/>
          <p14:tracePt t="31474" x="2894013" y="4479925"/>
          <p14:tracePt t="31491" x="2900363" y="4473575"/>
          <p14:tracePt t="31786" x="2906713" y="4473575"/>
          <p14:tracePt t="31794" x="2913063" y="4467225"/>
          <p14:tracePt t="31810" x="2927350" y="4467225"/>
          <p14:tracePt t="31826" x="2952750" y="4460875"/>
          <p14:tracePt t="31842" x="2994025" y="4460875"/>
          <p14:tracePt t="31858" x="3054350" y="4460875"/>
          <p14:tracePt t="31875" x="3141663" y="4452938"/>
          <p14:tracePt t="31891" x="3241675" y="4440238"/>
          <p14:tracePt t="31909" x="3389313" y="4419600"/>
          <p14:tracePt t="31926" x="3509963" y="4379913"/>
          <p14:tracePt t="31941" x="3630613" y="4346575"/>
          <p14:tracePt t="31957" x="3770313" y="4279900"/>
          <p14:tracePt t="31974" x="3905250" y="4205288"/>
          <p14:tracePt t="31991" x="4038600" y="4111625"/>
          <p14:tracePt t="31994" x="4092575" y="4059238"/>
          <p14:tracePt t="32008" x="4205288" y="3944938"/>
          <p14:tracePt t="32024" x="4298950" y="3810000"/>
          <p14:tracePt t="32041" x="4367213" y="3683000"/>
          <p14:tracePt t="32058" x="4406900" y="3556000"/>
          <p14:tracePt t="32074" x="4427538" y="3455988"/>
          <p14:tracePt t="32091" x="4433888" y="3355975"/>
          <p14:tracePt t="32107" x="4427538" y="3262313"/>
          <p14:tracePt t="32125" x="4394200" y="3141663"/>
          <p14:tracePt t="32141" x="4359275" y="3067050"/>
          <p14:tracePt t="32157" x="4333875" y="3021013"/>
          <p14:tracePt t="32174" x="4298950" y="2987675"/>
          <p14:tracePt t="32191" x="4259263" y="2960688"/>
          <p14:tracePt t="32207" x="4232275" y="2940050"/>
          <p14:tracePt t="32225" x="4198938" y="2919413"/>
          <p14:tracePt t="32241" x="4179888" y="2913063"/>
          <p14:tracePt t="32257" x="4152900" y="2906713"/>
          <p14:tracePt t="32274" x="4138613" y="2906713"/>
          <p14:tracePt t="32291" x="4132263" y="2906713"/>
          <p14:tracePt t="32308" x="4111625" y="2906713"/>
          <p14:tracePt t="32325" x="4092575" y="2906713"/>
          <p14:tracePt t="32341" x="4065588" y="2919413"/>
          <p14:tracePt t="32358" x="4011613" y="2952750"/>
          <p14:tracePt t="32374" x="3917950" y="3021013"/>
          <p14:tracePt t="32390" x="3797300" y="3108325"/>
          <p14:tracePt t="32408" x="3636963" y="3248025"/>
          <p14:tracePt t="32425" x="3522663" y="3341688"/>
          <p14:tracePt t="32441" x="3441700" y="3416300"/>
          <p14:tracePt t="32458" x="3381375" y="3482975"/>
          <p14:tracePt t="32474" x="3341688" y="3536950"/>
          <p14:tracePt t="32491" x="3308350" y="3576638"/>
          <p14:tracePt t="32494" x="3295650" y="3589338"/>
          <p14:tracePt t="32508" x="3287713" y="3616325"/>
          <p14:tracePt t="32525" x="3281363" y="3630613"/>
          <p14:tracePt t="32541" x="3275013" y="3643313"/>
          <p14:tracePt t="32557" x="3275013" y="3663950"/>
          <p14:tracePt t="32573" x="3275013" y="3697288"/>
          <p14:tracePt t="32590" x="3275013" y="3736975"/>
          <p14:tracePt t="32607" x="3275013" y="3776663"/>
          <p14:tracePt t="32624" x="3302000" y="3857625"/>
          <p14:tracePt t="32641" x="3314700" y="3911600"/>
          <p14:tracePt t="32657" x="3341688" y="3965575"/>
          <p14:tracePt t="32674" x="3362325" y="4024313"/>
          <p14:tracePt t="32690" x="3395663" y="4092575"/>
          <p14:tracePt t="32707" x="3429000" y="4171950"/>
          <p14:tracePt t="32725" x="3495675" y="4279900"/>
          <p14:tracePt t="32740" x="3543300" y="4359275"/>
          <p14:tracePt t="32757" x="3582988" y="4440238"/>
          <p14:tracePt t="32774" x="3636963" y="4521200"/>
          <p14:tracePt t="32791" x="3703638" y="4614863"/>
          <p14:tracePt t="32807" x="3757613" y="4694238"/>
          <p14:tracePt t="32825" x="3836988" y="4787900"/>
          <p14:tracePt t="32841" x="3890963" y="4856163"/>
          <p14:tracePt t="32857" x="3944938" y="4922838"/>
          <p14:tracePt t="32874" x="3998913" y="4983163"/>
          <p14:tracePt t="32890" x="4065588" y="5037138"/>
          <p14:tracePt t="32908" x="4159250" y="5095875"/>
          <p14:tracePt t="32925" x="4219575" y="5116513"/>
          <p14:tracePt t="32941" x="4265613" y="5122863"/>
          <p14:tracePt t="32957" x="4333875" y="5122863"/>
          <p14:tracePt t="32974" x="4419600" y="5110163"/>
          <p14:tracePt t="32991" x="4513263" y="5062538"/>
          <p14:tracePt t="33008" x="4641850" y="5002213"/>
          <p14:tracePt t="33024" x="4714875" y="4956175"/>
          <p14:tracePt t="33041" x="4775200" y="4922838"/>
          <p14:tracePt t="33056" x="4835525" y="4889500"/>
          <p14:tracePt t="33073" x="4889500" y="4848225"/>
          <p14:tracePt t="33091" x="4949825" y="4808538"/>
          <p14:tracePt t="33108" x="4995863" y="4754563"/>
          <p14:tracePt t="33125" x="5016500" y="4735513"/>
          <p14:tracePt t="33141" x="5037138" y="4702175"/>
          <p14:tracePt t="33157" x="5037138" y="4681538"/>
          <p14:tracePt t="33173" x="5043488" y="4648200"/>
          <p14:tracePt t="33190" x="5043488" y="4600575"/>
          <p14:tracePt t="33208" x="5043488" y="4521200"/>
          <p14:tracePt t="33224" x="5029200" y="4467225"/>
          <p14:tracePt t="33240" x="5010150" y="4419600"/>
          <p14:tracePt t="33257" x="4995863" y="4386263"/>
          <p14:tracePt t="33274" x="4983163" y="4352925"/>
          <p14:tracePt t="33291" x="4956175" y="4313238"/>
          <p14:tracePt t="33308" x="4916488" y="4232275"/>
          <p14:tracePt t="33325" x="4875213" y="4159250"/>
          <p14:tracePt t="33340" x="4829175" y="4059238"/>
          <p14:tracePt t="33357" x="4775200" y="3938588"/>
          <p14:tracePt t="33374" x="4714875" y="3817938"/>
          <p14:tracePt t="33389" x="4633913" y="3663950"/>
          <p14:tracePt t="33406" x="4540250" y="3502025"/>
          <p14:tracePt t="33424" x="4413250" y="3275013"/>
          <p14:tracePt t="33439" x="4340225" y="3148013"/>
          <p14:tracePt t="33457" x="4265613" y="3021013"/>
          <p14:tracePt t="33473" x="4198938" y="2940050"/>
          <p14:tracePt t="33490" x="4144963" y="2873375"/>
          <p14:tracePt t="33507" x="4105275" y="2846388"/>
          <p14:tracePt t="33509" x="4098925" y="2840038"/>
          <p14:tracePt t="33525" x="4071938" y="2825750"/>
          <p14:tracePt t="33540" x="4065588" y="2825750"/>
          <p14:tracePt t="33556" x="4059238" y="2825750"/>
          <p14:tracePt t="33573" x="4051300" y="2825750"/>
          <p14:tracePt t="33589" x="4044950" y="2825750"/>
          <p14:tracePt t="33607" x="4038600" y="2833688"/>
          <p14:tracePt t="33624" x="4024313" y="2867025"/>
          <p14:tracePt t="33640" x="3998913" y="2906713"/>
          <p14:tracePt t="33657" x="3957638" y="2979738"/>
          <p14:tracePt t="33674" x="3884613" y="3121025"/>
          <p14:tracePt t="33690" x="3743325" y="3355975"/>
          <p14:tracePt t="33707" x="3630613" y="3576638"/>
          <p14:tracePt t="33724" x="3495675" y="3851275"/>
          <p14:tracePt t="33741" x="3462338" y="3957638"/>
          <p14:tracePt t="33757" x="3435350" y="4032250"/>
          <p14:tracePt t="33773" x="3422650" y="4071938"/>
          <p14:tracePt t="33790" x="3416300" y="4105275"/>
          <p14:tracePt t="33808" x="3416300" y="4138613"/>
          <p14:tracePt t="33825" x="3416300" y="4159250"/>
          <p14:tracePt t="33840" x="3416300" y="4186238"/>
          <p14:tracePt t="33857" x="3429000" y="4205288"/>
          <p14:tracePt t="33873" x="3441700" y="4232275"/>
          <p14:tracePt t="33889" x="3455988" y="4252913"/>
          <p14:tracePt t="33907" x="3482975" y="4279900"/>
          <p14:tracePt t="33924" x="3522663" y="4313238"/>
          <p14:tracePt t="33939" x="3562350" y="4340225"/>
          <p14:tracePt t="33957" x="3595688" y="4367213"/>
          <p14:tracePt t="33973" x="3630613" y="4394200"/>
          <p14:tracePt t="33989" x="3663950" y="4419600"/>
          <p14:tracePt t="34006" x="3703638" y="4446588"/>
          <p14:tracePt t="34009" x="3716338" y="4452938"/>
          <p14:tracePt t="34024" x="3763963" y="4487863"/>
          <p14:tracePt t="34040" x="3803650" y="4506913"/>
          <p14:tracePt t="34057" x="3857625" y="4527550"/>
          <p14:tracePt t="34073" x="3897313" y="4554538"/>
          <p14:tracePt t="34090" x="3938588" y="4573588"/>
          <p14:tracePt t="34106" x="3984625" y="4594225"/>
          <p14:tracePt t="34124" x="4032250" y="4614863"/>
          <p14:tracePt t="34140" x="4059238" y="4621213"/>
          <p14:tracePt t="34157" x="4084638" y="4627563"/>
          <p14:tracePt t="34173" x="4111625" y="4633913"/>
          <p14:tracePt t="34190" x="4152900" y="4633913"/>
          <p14:tracePt t="34208" x="4219575" y="4621213"/>
          <p14:tracePt t="34224" x="4298950" y="4573588"/>
          <p14:tracePt t="34241" x="4379913" y="4521200"/>
          <p14:tracePt t="34256" x="4452938" y="4460875"/>
          <p14:tracePt t="34273" x="4506913" y="4427538"/>
          <p14:tracePt t="34290" x="4548188" y="4394200"/>
          <p14:tracePt t="34308" x="4594225" y="4340225"/>
          <p14:tracePt t="34324" x="4627563" y="4286250"/>
          <p14:tracePt t="34341" x="4654550" y="4232275"/>
          <p14:tracePt t="34357" x="4675188" y="4165600"/>
          <p14:tracePt t="34373" x="4681538" y="4098925"/>
          <p14:tracePt t="34390" x="4687888" y="4044950"/>
          <p14:tracePt t="34406" x="4687888" y="3978275"/>
          <p14:tracePt t="34423" x="4687888" y="3924300"/>
          <p14:tracePt t="34440" x="4675188" y="3857625"/>
          <p14:tracePt t="34456" x="4660900" y="3836988"/>
          <p14:tracePt t="34472" x="4648200" y="3810000"/>
          <p14:tracePt t="34489" x="4633913" y="3790950"/>
          <p14:tracePt t="34506" x="4621213" y="3763963"/>
          <p14:tracePt t="34524" x="4614863" y="3736975"/>
          <p14:tracePt t="34540" x="4614863" y="3724275"/>
          <p14:tracePt t="34955" x="4627563" y="3724275"/>
          <p14:tracePt t="34963" x="4641850" y="3724275"/>
          <p14:tracePt t="34974" x="4648200" y="3724275"/>
          <p14:tracePt t="34991" x="4681538" y="3730625"/>
          <p14:tracePt t="35008" x="4741863" y="3757613"/>
          <p14:tracePt t="35011" x="4775200" y="3770313"/>
          <p14:tracePt t="35024" x="4862513" y="3810000"/>
          <p14:tracePt t="35041" x="4949825" y="3857625"/>
          <p14:tracePt t="35057" x="5056188" y="3917950"/>
          <p14:tracePt t="35074" x="5164138" y="3971925"/>
          <p14:tracePt t="35090" x="5284788" y="4038600"/>
          <p14:tracePt t="35106" x="5424488" y="4111625"/>
          <p14:tracePt t="35125" x="5645150" y="4192588"/>
          <p14:tracePt t="35140" x="5786438" y="4225925"/>
          <p14:tracePt t="35156" x="5913438" y="4259263"/>
          <p14:tracePt t="35172" x="6048375" y="4273550"/>
          <p14:tracePt t="35190" x="6175375" y="4273550"/>
          <p14:tracePt t="35206" x="6296025" y="4273550"/>
          <p14:tracePt t="35224" x="6435725" y="4259263"/>
          <p14:tracePt t="35240" x="6523038" y="4219575"/>
          <p14:tracePt t="35256" x="6570663" y="4198938"/>
          <p14:tracePt t="35273" x="6616700" y="4165600"/>
          <p14:tracePt t="35289" x="6637338" y="4144963"/>
          <p14:tracePt t="35563" x="6637338" y="4138613"/>
          <p14:tracePt t="35586" x="6643688" y="4132263"/>
          <p14:tracePt t="35594" x="6650038" y="4132263"/>
          <p14:tracePt t="35607" x="6650038" y="4119563"/>
          <p14:tracePt t="35624" x="6656388" y="4098925"/>
          <p14:tracePt t="35641" x="6670675" y="4065588"/>
          <p14:tracePt t="35657" x="6677025" y="4032250"/>
          <p14:tracePt t="35673" x="6683375" y="3984625"/>
          <p14:tracePt t="35690" x="6691313" y="3911600"/>
          <p14:tracePt t="35706" x="6691313" y="3830638"/>
          <p14:tracePt t="35723" x="6691313" y="3703638"/>
          <p14:tracePt t="35740" x="6677025" y="3630613"/>
          <p14:tracePt t="35755" x="6656388" y="3556000"/>
          <p14:tracePt t="35773" x="6637338" y="3489325"/>
          <p14:tracePt t="35789" x="6610350" y="3429000"/>
          <p14:tracePt t="35806" x="6589713" y="3389313"/>
          <p14:tracePt t="35824" x="6556375" y="3328988"/>
          <p14:tracePt t="35840" x="6537325" y="3302000"/>
          <p14:tracePt t="35856" x="6516688" y="3281363"/>
          <p14:tracePt t="35872" x="6496050" y="3262313"/>
          <p14:tracePt t="35890" x="6477000" y="3241675"/>
          <p14:tracePt t="35906" x="6462713" y="3227388"/>
          <p14:tracePt t="35924" x="6435725" y="3208338"/>
          <p14:tracePt t="35940" x="6416675" y="3201988"/>
          <p14:tracePt t="35956" x="6402388" y="3187700"/>
          <p14:tracePt t="35973" x="6389688" y="3187700"/>
          <p14:tracePt t="35990" x="6375400" y="3187700"/>
          <p14:tracePt t="36006" x="6369050" y="3187700"/>
          <p14:tracePt t="36023" x="6362700" y="3187700"/>
          <p14:tracePt t="36056" x="6356350" y="3194050"/>
          <p14:tracePt t="36063" x="6356350" y="3201988"/>
          <p14:tracePt t="36072" x="6342063" y="3221038"/>
          <p14:tracePt t="36089" x="6329363" y="3254375"/>
          <p14:tracePt t="36107" x="6302375" y="3341688"/>
          <p14:tracePt t="36123" x="6235700" y="3536950"/>
          <p14:tracePt t="36140" x="6194425" y="3703638"/>
          <p14:tracePt t="36156" x="6148388" y="3878263"/>
          <p14:tracePt t="36173" x="6115050" y="4011613"/>
          <p14:tracePt t="36189" x="6081713" y="4132263"/>
          <p14:tracePt t="36206" x="6073775" y="4225925"/>
          <p14:tracePt t="36222" x="6067425" y="4306888"/>
          <p14:tracePt t="36240" x="6067425" y="4400550"/>
          <p14:tracePt t="36256" x="6067425" y="4460875"/>
          <p14:tracePt t="36273" x="6073775" y="4521200"/>
          <p14:tracePt t="36290" x="6088063" y="4573588"/>
          <p14:tracePt t="36306" x="6100763" y="4621213"/>
          <p14:tracePt t="36324" x="6121400" y="4667250"/>
          <p14:tracePt t="36340" x="6142038" y="4708525"/>
          <p14:tracePt t="36356" x="6167438" y="4735513"/>
          <p14:tracePt t="36372" x="6202363" y="4775200"/>
          <p14:tracePt t="36389" x="6227763" y="4814888"/>
          <p14:tracePt t="36406" x="6262688" y="4848225"/>
          <p14:tracePt t="36423" x="6315075" y="4916488"/>
          <p14:tracePt t="36440" x="6348413" y="4941888"/>
          <p14:tracePt t="36456" x="6381750" y="4976813"/>
          <p14:tracePt t="36473" x="6416675" y="5002213"/>
          <p14:tracePt t="36489" x="6442075" y="5022850"/>
          <p14:tracePt t="36506" x="6477000" y="5043488"/>
          <p14:tracePt t="36508" x="6496050" y="5056188"/>
          <p14:tracePt t="36523" x="6523038" y="5070475"/>
          <p14:tracePt t="36540" x="6562725" y="5083175"/>
          <p14:tracePt t="36556" x="6583363" y="5095875"/>
          <p14:tracePt t="36573" x="6610350" y="5095875"/>
          <p14:tracePt t="36590" x="6637338" y="5103813"/>
          <p14:tracePt t="36606" x="6664325" y="5110163"/>
          <p14:tracePt t="36623" x="6710363" y="5110163"/>
          <p14:tracePt t="36640" x="6743700" y="5110163"/>
          <p14:tracePt t="36656" x="6770688" y="5110163"/>
          <p14:tracePt t="36672" x="6804025" y="5110163"/>
          <p14:tracePt t="36689" x="6837363" y="5110163"/>
          <p14:tracePt t="36706" x="6878638" y="5103813"/>
          <p14:tracePt t="36723" x="6951663" y="5083175"/>
          <p14:tracePt t="36740" x="7011988" y="5056188"/>
          <p14:tracePt t="36755" x="7072313" y="5029200"/>
          <p14:tracePt t="36773" x="7132638" y="4989513"/>
          <p14:tracePt t="36789" x="7186613" y="4949825"/>
          <p14:tracePt t="36806" x="7239000" y="4902200"/>
          <p14:tracePt t="36823" x="7299325" y="4848225"/>
          <p14:tracePt t="36840" x="7334250" y="4808538"/>
          <p14:tracePt t="36856" x="7380288" y="4762500"/>
          <p14:tracePt t="36873" x="7407275" y="4714875"/>
          <p14:tracePt t="36889" x="7434263" y="4667250"/>
          <p14:tracePt t="36906" x="7453313" y="4627563"/>
          <p14:tracePt t="36923" x="7467600" y="4554538"/>
          <p14:tracePt t="36940" x="7467600" y="4506913"/>
          <p14:tracePt t="36956" x="7467600" y="4460875"/>
          <p14:tracePt t="36973" x="7467600" y="4394200"/>
          <p14:tracePt t="36989" x="7467600" y="4319588"/>
          <p14:tracePt t="37006" x="7461250" y="4238625"/>
          <p14:tracePt t="37009" x="7453313" y="4205288"/>
          <p14:tracePt t="37023" x="7434263" y="4119563"/>
          <p14:tracePt t="37039" x="7407275" y="4032250"/>
          <p14:tracePt t="37056" x="7380288" y="3951288"/>
          <p14:tracePt t="37073" x="7353300" y="3870325"/>
          <p14:tracePt t="37089" x="7319963" y="3784600"/>
          <p14:tracePt t="37106" x="7286625" y="3703638"/>
          <p14:tracePt t="37123" x="7226300" y="3595688"/>
          <p14:tracePt t="37140" x="7172325" y="3522663"/>
          <p14:tracePt t="37156" x="7132638" y="3476625"/>
          <p14:tracePt t="37172" x="7092950" y="3422650"/>
          <p14:tracePt t="37189" x="7051675" y="3381375"/>
          <p14:tracePt t="37205" x="7024688" y="3355975"/>
          <p14:tracePt t="37223" x="6985000" y="3314700"/>
          <p14:tracePt t="37240" x="6965950" y="3308350"/>
          <p14:tracePt t="37256" x="6951663" y="3295650"/>
          <p14:tracePt t="37272" x="6945313" y="3295650"/>
          <p14:tracePt t="37288" x="6931025" y="3295650"/>
          <p14:tracePt t="37393" x="6924675" y="3295650"/>
          <p14:tracePt t="37409" x="6918325" y="3295650"/>
          <p14:tracePt t="37479" x="6911975" y="3295650"/>
          <p14:tracePt t="37494" x="6911975" y="3302000"/>
          <p14:tracePt t="37501" x="6905625" y="3302000"/>
          <p14:tracePt t="37517" x="6905625" y="3308350"/>
          <p14:tracePt t="37532" x="6897688" y="3308350"/>
          <p14:tracePt t="37548" x="6897688" y="3314700"/>
          <p14:tracePt t="37557" x="6891338" y="3314700"/>
          <p14:tracePt t="37573" x="6891338" y="3322638"/>
          <p14:tracePt t="37589" x="6884988" y="3322638"/>
          <p14:tracePt t="37617" x="6878638" y="3322638"/>
          <p14:tracePt t="37625" x="6878638" y="3328988"/>
          <p14:tracePt t="37656" x="6878638" y="3335338"/>
          <p14:tracePt t="37678" x="6870700" y="3335338"/>
          <p14:tracePt t="37686" x="6870700" y="3341688"/>
          <p14:tracePt t="37701" x="6864350" y="3348038"/>
          <p14:tracePt t="37717" x="6864350" y="3355975"/>
          <p14:tracePt t="37725" x="6858000" y="3362325"/>
          <p14:tracePt t="37740" x="6851650" y="3381375"/>
          <p14:tracePt t="37756" x="6831013" y="3408363"/>
          <p14:tracePt t="37773" x="6818313" y="3455988"/>
          <p14:tracePt t="37790" x="6797675" y="3509963"/>
          <p14:tracePt t="37805" x="6777038" y="3556000"/>
          <p14:tracePt t="37823" x="6757988" y="3630613"/>
          <p14:tracePt t="37840" x="6737350" y="3656013"/>
          <p14:tracePt t="37856" x="6737350" y="3683000"/>
          <p14:tracePt t="37872" x="6737350" y="3697288"/>
          <p14:tracePt t="37889" x="6737350" y="3703638"/>
          <p14:tracePt t="38147" x="6737350" y="3709988"/>
          <p14:tracePt t="38162" x="6737350" y="3716338"/>
          <p14:tracePt t="38186" x="6737350" y="3724275"/>
          <p14:tracePt t="38201" x="6737350" y="3730625"/>
          <p14:tracePt t="38217" x="6737350" y="3736975"/>
          <p14:tracePt t="38278" x="6737350" y="3743325"/>
          <p14:tracePt t="38687" x="6731000" y="3743325"/>
          <p14:tracePt t="38693" x="6716713" y="3743325"/>
          <p14:tracePt t="38707" x="6697663" y="3736975"/>
          <p14:tracePt t="38724" x="6342063" y="3609975"/>
          <p14:tracePt t="38741" x="5672138" y="3341688"/>
          <p14:tracePt t="38756" x="4802188" y="3013075"/>
          <p14:tracePt t="38773" x="3924300" y="2705100"/>
          <p14:tracePt t="38790" x="3067050" y="2411413"/>
          <p14:tracePt t="38806" x="2457450" y="2163763"/>
          <p14:tracePt t="38823" x="2009775" y="1962150"/>
          <p14:tracePt t="38840" x="1895475" y="1895475"/>
          <p14:tracePt t="38855" x="1814513" y="1847850"/>
          <p14:tracePt t="38872" x="1781175" y="1822450"/>
          <p14:tracePt t="38889" x="1747838" y="1801813"/>
          <p14:tracePt t="38905" x="1727200" y="1801813"/>
          <p14:tracePt t="38923" x="1701800" y="1795463"/>
          <p14:tracePt t="38939" x="1693863" y="1795463"/>
          <p14:tracePt t="38956" x="1687513" y="1795463"/>
          <p14:tracePt t="38972" x="1681163" y="1795463"/>
          <p14:tracePt t="38989" x="1674813" y="1795463"/>
          <p14:tracePt t="39006" x="1660525" y="1795463"/>
          <p14:tracePt t="39009" x="1647825" y="1795463"/>
          <p14:tracePt t="39023" x="1608138" y="1808163"/>
          <p14:tracePt t="39039" x="1554163" y="1828800"/>
          <p14:tracePt t="39056" x="1446213" y="1862138"/>
          <p14:tracePt t="39072" x="1352550" y="1889125"/>
          <p14:tracePt t="39089" x="1258888" y="1908175"/>
          <p14:tracePt t="39106" x="1198563" y="1928813"/>
          <p14:tracePt t="39123" x="1138238" y="1935163"/>
          <p14:tracePt t="39140" x="1119188" y="1935163"/>
          <p14:tracePt t="39156" x="1104900" y="1935163"/>
          <p14:tracePt t="39172" x="1098550" y="1935163"/>
          <p14:tracePt t="39188" x="1092200" y="1935163"/>
          <p14:tracePt t="39206" x="1092200" y="1941513"/>
          <p14:tracePt t="39223" x="1077913" y="1949450"/>
          <p14:tracePt t="39256" x="1071563" y="1962150"/>
          <p14:tracePt t="39272" x="1065213" y="1962150"/>
          <p14:tracePt t="39289" x="1058863" y="1968500"/>
          <p14:tracePt t="39307" x="1050925" y="1989138"/>
          <p14:tracePt t="39323" x="1038225" y="2009775"/>
          <p14:tracePt t="39339" x="1031875" y="2028825"/>
          <p14:tracePt t="39356" x="1023938" y="2055813"/>
          <p14:tracePt t="39372" x="1023938" y="2082800"/>
          <p14:tracePt t="39389" x="1017588" y="2109788"/>
          <p14:tracePt t="39405" x="1017588" y="2130425"/>
          <p14:tracePt t="39423" x="1017588" y="2170113"/>
          <p14:tracePt t="39439" x="1017588" y="2203450"/>
          <p14:tracePt t="39455" x="1017588" y="2251075"/>
          <p14:tracePt t="39471" x="1017588" y="2290763"/>
          <p14:tracePt t="39488" x="1038225" y="2330450"/>
          <p14:tracePt t="39505" x="1044575" y="2357438"/>
          <p14:tracePt t="39508" x="1058863" y="2370138"/>
          <p14:tracePt t="39523" x="1065213" y="2384425"/>
          <p14:tracePt t="39539" x="1077913" y="2397125"/>
          <p14:tracePt t="39555" x="1084263" y="2405063"/>
          <p14:tracePt t="39572" x="1092200" y="2417763"/>
          <p14:tracePt t="39589" x="1098550" y="2417763"/>
          <p14:tracePt t="39605" x="1104900" y="2424113"/>
          <p14:tracePt t="39622" x="1111250" y="2424113"/>
          <p14:tracePt t="39654" x="1119188" y="2424113"/>
          <p14:tracePt t="39693" x="1125538" y="2424113"/>
          <p14:tracePt t="39708" x="1131888" y="2424113"/>
          <p14:tracePt t="39715" x="1138238" y="2424113"/>
          <p14:tracePt t="39731" x="1144588" y="2424113"/>
          <p14:tracePt t="39740" x="1152525" y="2424113"/>
          <p14:tracePt t="39755" x="1165225" y="2424113"/>
          <p14:tracePt t="39772" x="1171575" y="2424113"/>
          <p14:tracePt t="39789" x="1185863" y="2424113"/>
          <p14:tracePt t="39805" x="1192213" y="2424113"/>
          <p14:tracePt t="39821" x="1198563" y="2424113"/>
          <p14:tracePt t="39855" x="1212850" y="2424113"/>
          <p14:tracePt t="39888" x="1219200" y="2424113"/>
          <p14:tracePt t="39962" x="1225550" y="2424113"/>
          <p14:tracePt t="39969" x="1225550" y="2417763"/>
          <p14:tracePt t="39985" x="1225550" y="2411413"/>
          <p14:tracePt t="40000" x="1225550" y="2405063"/>
          <p14:tracePt t="40016" x="1225550" y="2397125"/>
          <p14:tracePt t="40023" x="1225550" y="2390775"/>
          <p14:tracePt t="40040" x="1225550" y="2384425"/>
          <p14:tracePt t="40056" x="1225550" y="2370138"/>
          <p14:tracePt t="40072" x="1225550" y="2357438"/>
          <p14:tracePt t="40089" x="1225550" y="2344738"/>
          <p14:tracePt t="40105" x="1225550" y="2330450"/>
          <p14:tracePt t="40121" x="1225550" y="2309813"/>
          <p14:tracePt t="40139" x="1225550" y="2297113"/>
          <p14:tracePt t="40155" x="1225550" y="2284413"/>
          <p14:tracePt t="40172" x="1212850" y="2276475"/>
          <p14:tracePt t="40188" x="1212850" y="2270125"/>
          <p14:tracePt t="40205" x="1198563" y="2263775"/>
          <p14:tracePt t="40223" x="1185863" y="2257425"/>
          <p14:tracePt t="40239" x="1179513" y="2251075"/>
          <p14:tracePt t="40255" x="1171575" y="2251075"/>
          <p14:tracePt t="40271" x="1158875" y="2243138"/>
          <p14:tracePt t="40305" x="1152525" y="2243138"/>
          <p14:tracePt t="40321" x="1144588" y="2243138"/>
          <p14:tracePt t="40339" x="1138238" y="2243138"/>
          <p14:tracePt t="40362" x="1131888" y="2243138"/>
          <p14:tracePt t="40371" x="1131888" y="2251075"/>
          <p14:tracePt t="40388" x="1131888" y="2257425"/>
          <p14:tracePt t="40407" x="1131888" y="2263775"/>
          <p14:tracePt t="40439" x="1131888" y="2270125"/>
          <p14:tracePt t="40461" x="1131888" y="2276475"/>
          <p14:tracePt t="40469" x="1131888" y="2284413"/>
          <p14:tracePt t="40485" x="1131888" y="2290763"/>
          <p14:tracePt t="40493" x="1131888" y="2297113"/>
          <p14:tracePt t="40508" x="1131888" y="2309813"/>
          <p14:tracePt t="40522" x="1138238" y="2336800"/>
          <p14:tracePt t="40539" x="1158875" y="2363788"/>
          <p14:tracePt t="40555" x="1192213" y="2411413"/>
          <p14:tracePt t="40572" x="1238250" y="2457450"/>
          <p14:tracePt t="40588" x="1306513" y="2511425"/>
          <p14:tracePt t="40605" x="1379538" y="2551113"/>
          <p14:tracePt t="40622" x="1493838" y="2625725"/>
          <p14:tracePt t="40639" x="1593850" y="2665413"/>
          <p14:tracePt t="40655" x="1666875" y="2698750"/>
          <p14:tracePt t="40672" x="1747838" y="2732088"/>
          <p14:tracePt t="40688" x="1822450" y="2765425"/>
          <p14:tracePt t="40704" x="1874838" y="2786063"/>
          <p14:tracePt t="40721" x="1949450" y="2806700"/>
          <p14:tracePt t="40739" x="2028825" y="2833688"/>
          <p14:tracePt t="40755" x="2082800" y="2840038"/>
          <p14:tracePt t="40771" x="2136775" y="2846388"/>
          <p14:tracePt t="40788" x="2176463" y="2846388"/>
          <p14:tracePt t="40805" x="2209800" y="2846388"/>
          <p14:tracePt t="40822" x="2243138" y="2846388"/>
          <p14:tracePt t="40839" x="2270125" y="2846388"/>
          <p14:tracePt t="40855" x="2290763" y="2846388"/>
          <p14:tracePt t="40872" x="2317750" y="2846388"/>
          <p14:tracePt t="40888" x="2324100" y="2840038"/>
          <p14:tracePt t="40905" x="2336800" y="2840038"/>
          <p14:tracePt t="40939" x="2351088" y="2840038"/>
          <p14:tracePt t="40984" x="2357438" y="2840038"/>
          <p14:tracePt t="40992" x="2357438" y="2833688"/>
          <p14:tracePt t="41007" x="2363788" y="2833688"/>
          <p14:tracePt t="41031" x="2370138" y="2833688"/>
          <p14:tracePt t="41040" x="2378075" y="2833688"/>
          <p14:tracePt t="41055" x="2390775" y="2833688"/>
          <p14:tracePt t="41071" x="2405063" y="2833688"/>
          <p14:tracePt t="41088" x="2417763" y="2833688"/>
          <p14:tracePt t="41105" x="2430463" y="2833688"/>
          <p14:tracePt t="41122" x="2451100" y="2833688"/>
          <p14:tracePt t="41139" x="2465388" y="2833688"/>
          <p14:tracePt t="41155" x="2471738" y="2833688"/>
          <p14:tracePt t="41171" x="2478088" y="2833688"/>
          <p14:tracePt t="41204" x="2484438" y="2833688"/>
          <p14:tracePt t="41222" x="2484438" y="2840038"/>
          <p14:tracePt t="41239" x="2490788" y="2840038"/>
          <p14:tracePt t="41261" x="2498725" y="2840038"/>
          <p14:tracePt t="41285" x="2505075" y="2840038"/>
          <p14:tracePt t="41292" x="2511425" y="2840038"/>
          <p14:tracePt t="41307" x="2524125" y="2840038"/>
          <p14:tracePt t="41321" x="2524125" y="2846388"/>
          <p14:tracePt t="41339" x="2544763" y="2846388"/>
          <p14:tracePt t="41355" x="2565400" y="2846388"/>
          <p14:tracePt t="41371" x="2578100" y="2852738"/>
          <p14:tracePt t="41388" x="2592388" y="2852738"/>
          <p14:tracePt t="41404" x="2605088" y="2852738"/>
          <p14:tracePt t="41421" x="2625725" y="2852738"/>
          <p14:tracePt t="41439" x="2638425" y="2852738"/>
          <p14:tracePt t="41471" x="2652713" y="2852738"/>
          <p14:tracePt t="41507" x="2659063" y="2859088"/>
          <p14:tracePt t="42000" x="2665413" y="2859088"/>
          <p14:tracePt t="42015" x="2671763" y="2859088"/>
          <p14:tracePt t="42023" x="2679700" y="2859088"/>
          <p14:tracePt t="42046" x="2686050" y="2859088"/>
          <p14:tracePt t="42071" x="2692400" y="2859088"/>
          <p14:tracePt t="42116" x="2698750" y="2859088"/>
          <p14:tracePt t="42123" x="2705100" y="2859088"/>
          <p14:tracePt t="42146" x="2713038" y="2859088"/>
          <p14:tracePt t="42161" x="2719388" y="2859088"/>
          <p14:tracePt t="42177" x="2732088" y="2859088"/>
          <p14:tracePt t="42187" x="2738438" y="2859088"/>
          <p14:tracePt t="42204" x="2752725" y="2859088"/>
          <p14:tracePt t="42222" x="2779713" y="2859088"/>
          <p14:tracePt t="42239" x="2806700" y="2859088"/>
          <p14:tracePt t="42255" x="2833688" y="2859088"/>
          <p14:tracePt t="42272" x="2879725" y="2859088"/>
          <p14:tracePt t="42288" x="2919413" y="2867025"/>
          <p14:tracePt t="42305" x="2973388" y="2873375"/>
          <p14:tracePt t="42322" x="3021013" y="2886075"/>
          <p14:tracePt t="42338" x="3133725" y="2900363"/>
          <p14:tracePt t="42355" x="3214688" y="2913063"/>
          <p14:tracePt t="42371" x="3302000" y="2919413"/>
          <p14:tracePt t="42387" x="3381375" y="2927350"/>
          <p14:tracePt t="42405" x="3455988" y="2940050"/>
          <p14:tracePt t="42422" x="3576638" y="2960688"/>
          <p14:tracePt t="42438" x="3643313" y="2967038"/>
          <p14:tracePt t="42455" x="3709988" y="2979738"/>
          <p14:tracePt t="42470" x="3770313" y="2994025"/>
          <p14:tracePt t="42488" x="3836988" y="3006725"/>
          <p14:tracePt t="42504" x="3890963" y="3021013"/>
          <p14:tracePt t="42506" x="3930650" y="3021013"/>
          <p14:tracePt t="42520" x="3957638" y="3021013"/>
          <p14:tracePt t="42538" x="4032250" y="3033713"/>
          <p14:tracePt t="42555" x="4065588" y="3033713"/>
          <p14:tracePt t="42571" x="4098925" y="3040063"/>
          <p14:tracePt t="42588" x="4119563" y="3048000"/>
          <p14:tracePt t="42604" x="4152900" y="3054350"/>
          <p14:tracePt t="42621" x="4165600" y="3054350"/>
          <p14:tracePt t="42638" x="4186238" y="3054350"/>
          <p14:tracePt t="42655" x="4192588" y="3054350"/>
          <p14:tracePt t="42671" x="4198938" y="3054350"/>
          <p14:tracePt t="42704" x="4205288" y="3054350"/>
          <p14:tracePt t="42753" x="4213225" y="3054350"/>
          <p14:tracePt t="42808" x="4219575" y="3054350"/>
          <p14:tracePt t="42815" x="4225925" y="3054350"/>
          <p14:tracePt t="42830" x="4232275" y="3054350"/>
          <p14:tracePt t="42845" x="4238625" y="3048000"/>
          <p14:tracePt t="42855" x="4246563" y="3048000"/>
          <p14:tracePt t="42871" x="4252913" y="3033713"/>
          <p14:tracePt t="42887" x="4265613" y="3021013"/>
          <p14:tracePt t="42904" x="4279900" y="3013075"/>
          <p14:tracePt t="42921" x="4286250" y="3000375"/>
          <p14:tracePt t="42938" x="4292600" y="2987675"/>
          <p14:tracePt t="42953" x="4298950" y="2987675"/>
          <p14:tracePt t="42970" x="4298950" y="2973388"/>
          <p14:tracePt t="43004" x="4298950" y="2967038"/>
          <p14:tracePt t="43021" x="4298950" y="2960688"/>
          <p14:tracePt t="43037" x="4298950" y="2946400"/>
          <p14:tracePt t="43054" x="4298950" y="2933700"/>
          <p14:tracePt t="43071" x="4298950" y="2927350"/>
          <p14:tracePt t="43103" x="4298950" y="2919413"/>
          <p14:tracePt t="43121" x="4298950" y="2913063"/>
          <p14:tracePt t="43139" x="4298950" y="2900363"/>
          <p14:tracePt t="43153" x="4298950" y="2879725"/>
          <p14:tracePt t="43171" x="4298950" y="2867025"/>
          <p14:tracePt t="43188" x="4298950" y="2852738"/>
          <p14:tracePt t="43204" x="4298950" y="2840038"/>
          <p14:tracePt t="43221" x="4286250" y="2825750"/>
          <p14:tracePt t="43238" x="4286250" y="2806700"/>
          <p14:tracePt t="43254" x="4286250" y="2792413"/>
          <p14:tracePt t="43271" x="4286250" y="2773363"/>
          <p14:tracePt t="43288" x="4279900" y="2738438"/>
          <p14:tracePt t="43304" x="4273550" y="2713038"/>
          <p14:tracePt t="43322" x="4273550" y="2659063"/>
          <p14:tracePt t="43338" x="4265613" y="2632075"/>
          <p14:tracePt t="43354" x="4259263" y="2605088"/>
          <p14:tracePt t="43371" x="4259263" y="2592388"/>
          <p14:tracePt t="43387" x="4252913" y="2578100"/>
          <p14:tracePt t="43404" x="4252913" y="2571750"/>
          <p14:tracePt t="43422" x="4252913" y="2565400"/>
          <p14:tracePt t="43438" x="4252913" y="2551113"/>
          <p14:tracePt t="43485" x="4252913" y="2544763"/>
          <p14:tracePt t="43714" x="4252913" y="2551113"/>
          <p14:tracePt t="43730" x="4252913" y="2559050"/>
          <p14:tracePt t="43753" x="4252913" y="2565400"/>
          <p14:tracePt t="43784" x="4252913" y="2571750"/>
          <p14:tracePt t="43807" x="4252913" y="2578100"/>
          <p14:tracePt t="43815" x="4252913" y="2584450"/>
          <p14:tracePt t="43853" x="4259263" y="2584450"/>
          <p14:tracePt t="43861" x="4259263" y="2592388"/>
          <p14:tracePt t="43899" x="4259263" y="2598738"/>
          <p14:tracePt t="43907" x="4265613" y="2598738"/>
          <p14:tracePt t="43930" x="4273550" y="2598738"/>
          <p14:tracePt t="43939" x="4279900" y="2605088"/>
          <p14:tracePt t="43955" x="4286250" y="2611438"/>
          <p14:tracePt t="43971" x="4298950" y="2611438"/>
          <p14:tracePt t="43988" x="4306888" y="2619375"/>
          <p14:tracePt t="44004" x="4319588" y="2619375"/>
          <p14:tracePt t="44007" x="4325938" y="2619375"/>
          <p14:tracePt t="44021" x="4333875" y="2619375"/>
          <p14:tracePt t="44038" x="4346575" y="2619375"/>
          <p14:tracePt t="44055" x="4352925" y="2619375"/>
          <p14:tracePt t="44070" x="4359275" y="2619375"/>
          <p14:tracePt t="44087" x="4367213" y="2619375"/>
          <p14:tracePt t="44106" x="4373563" y="2619375"/>
          <p14:tracePt t="44392" x="4379913" y="2619375"/>
          <p14:tracePt t="44407" x="4386263" y="2619375"/>
          <p14:tracePt t="44415" x="4394200" y="2619375"/>
          <p14:tracePt t="44423" x="4400550" y="2619375"/>
          <p14:tracePt t="44438" x="4427538" y="2619375"/>
          <p14:tracePt t="44454" x="4460875" y="2619375"/>
          <p14:tracePt t="44471" x="4521200" y="2638425"/>
          <p14:tracePt t="44487" x="4594225" y="2659063"/>
          <p14:tracePt t="44504" x="4675188" y="2679700"/>
          <p14:tracePt t="44507" x="4708525" y="2686050"/>
          <p14:tracePt t="44521" x="4795838" y="2705100"/>
          <p14:tracePt t="44538" x="4862513" y="2713038"/>
          <p14:tracePt t="44554" x="4929188" y="2732088"/>
          <p14:tracePt t="44570" x="4983163" y="2738438"/>
          <p14:tracePt t="44587" x="5049838" y="2746375"/>
          <p14:tracePt t="44603" x="5110163" y="2752725"/>
          <p14:tracePt t="44620" x="5170488" y="2759075"/>
          <p14:tracePt t="44637" x="5257800" y="2765425"/>
          <p14:tracePt t="44653" x="5303838" y="2765425"/>
          <p14:tracePt t="44670" x="5351463" y="2765425"/>
          <p14:tracePt t="44687" x="5397500" y="2765425"/>
          <p14:tracePt t="44703" x="5457825" y="2765425"/>
          <p14:tracePt t="44721" x="5532438" y="2765425"/>
          <p14:tracePt t="44738" x="5572125" y="2765425"/>
          <p14:tracePt t="44754" x="5619750" y="2765425"/>
          <p14:tracePt t="44771" x="5645150" y="2759075"/>
          <p14:tracePt t="44787" x="5686425" y="2752725"/>
          <p14:tracePt t="44804" x="5726113" y="2746375"/>
          <p14:tracePt t="44822" x="5786438" y="2725738"/>
          <p14:tracePt t="44837" x="5819775" y="2705100"/>
          <p14:tracePt t="44853" x="5867400" y="2686050"/>
          <p14:tracePt t="44870" x="5919788" y="2665413"/>
          <p14:tracePt t="44886" x="6007100" y="2619375"/>
          <p14:tracePt t="44904" x="6108700" y="2565400"/>
          <p14:tracePt t="44921" x="6254750" y="2490788"/>
          <p14:tracePt t="44938" x="6342063" y="2457450"/>
          <p14:tracePt t="44953" x="6423025" y="2417763"/>
          <p14:tracePt t="44970" x="6483350" y="2390775"/>
          <p14:tracePt t="44986" x="6516688" y="2378075"/>
          <p14:tracePt t="45003" x="6543675" y="2370138"/>
          <p14:tracePt t="45006" x="6550025" y="2357438"/>
          <p14:tracePt t="45021" x="6556375" y="2357438"/>
          <p14:tracePt t="45038" x="6570663" y="2351088"/>
          <p14:tracePt t="45054" x="6577013" y="2351088"/>
          <p14:tracePt t="45087" x="6583363" y="2351088"/>
          <p14:tracePt t="45104" x="6583363" y="2344738"/>
          <p14:tracePt t="46168" x="6577013" y="2344738"/>
          <p14:tracePt t="46190" x="6570663" y="2344738"/>
          <p14:tracePt t="46206" x="6562725" y="2344738"/>
          <p14:tracePt t="46229" x="6556375" y="2344738"/>
          <p14:tracePt t="46245" x="6550025" y="2351088"/>
          <p14:tracePt t="46253" x="6543675" y="2351088"/>
          <p14:tracePt t="46260" x="6537325" y="2351088"/>
          <p14:tracePt t="46270" x="6523038" y="2351088"/>
          <p14:tracePt t="46287" x="6456363" y="2357438"/>
          <p14:tracePt t="46303" x="6208713" y="2378075"/>
          <p14:tracePt t="46321" x="5397500" y="2498725"/>
          <p14:tracePt t="46337" x="4808538" y="2598738"/>
          <p14:tracePt t="46354" x="4359275" y="2659063"/>
          <p14:tracePt t="46370" x="3938588" y="2713038"/>
          <p14:tracePt t="46387" x="3516313" y="2779713"/>
          <p14:tracePt t="46403" x="3073400" y="2873375"/>
          <p14:tracePt t="46420" x="2532063" y="3006725"/>
          <p14:tracePt t="46438" x="1768475" y="3248025"/>
          <p14:tracePt t="46454" x="1373188" y="3395663"/>
          <p14:tracePt t="46470" x="1104900" y="3502025"/>
          <p14:tracePt t="46487" x="957263" y="3549650"/>
          <p14:tracePt t="46504" x="884238" y="3576638"/>
          <p14:tracePt t="46521" x="830263" y="3595688"/>
          <p14:tracePt t="46538" x="809625" y="3595688"/>
          <p14:tracePt t="46553" x="803275" y="3595688"/>
          <p14:tracePt t="46607" x="796925" y="3595688"/>
          <p14:tracePt t="46729" x="790575" y="3595688"/>
          <p14:tracePt t="46752" x="790575" y="3603625"/>
          <p14:tracePt t="46783" x="790575" y="3609975"/>
          <p14:tracePt t="46799" x="790575" y="3616325"/>
          <p14:tracePt t="46805" x="790575" y="3622675"/>
          <p14:tracePt t="46821" x="790575" y="3643313"/>
          <p14:tracePt t="46837" x="790575" y="3663950"/>
          <p14:tracePt t="46854" x="790575" y="3703638"/>
          <p14:tracePt t="46870" x="790575" y="3751263"/>
          <p14:tracePt t="46887" x="803275" y="3817938"/>
          <p14:tracePt t="46903" x="823913" y="3878263"/>
          <p14:tracePt t="46921" x="850900" y="3951288"/>
          <p14:tracePt t="46938" x="869950" y="3998913"/>
          <p14:tracePt t="46953" x="904875" y="4038600"/>
          <p14:tracePt t="46970" x="930275" y="4084638"/>
          <p14:tracePt t="46987" x="977900" y="4132263"/>
          <p14:tracePt t="47003" x="1031875" y="4192588"/>
          <p14:tracePt t="47006" x="1058863" y="4219575"/>
          <p14:tracePt t="47021" x="1119188" y="4273550"/>
          <p14:tracePt t="47038" x="1185863" y="4325938"/>
          <p14:tracePt t="47054" x="1246188" y="4379913"/>
          <p14:tracePt t="47070" x="1306513" y="4419600"/>
          <p14:tracePt t="47086" x="1366838" y="4467225"/>
          <p14:tracePt t="47103" x="1427163" y="4494213"/>
          <p14:tracePt t="47121" x="1520825" y="4540250"/>
          <p14:tracePt t="47137" x="1581150" y="4560888"/>
          <p14:tracePt t="47153" x="1647825" y="4567238"/>
          <p14:tracePt t="47170" x="1693863" y="4573588"/>
          <p14:tracePt t="47186" x="1741488" y="4573588"/>
          <p14:tracePt t="47203" x="1774825" y="4573588"/>
          <p14:tracePt t="47221" x="1822450" y="4554538"/>
          <p14:tracePt t="47238" x="1868488" y="4513263"/>
          <p14:tracePt t="47253" x="1928813" y="4433888"/>
          <p14:tracePt t="47270" x="2001838" y="4325938"/>
          <p14:tracePt t="47287" x="2070100" y="4213225"/>
          <p14:tracePt t="47303" x="2122488" y="4125913"/>
          <p14:tracePt t="47321" x="2163763" y="3998913"/>
          <p14:tracePt t="47337" x="2182813" y="3924300"/>
          <p14:tracePt t="47353" x="2190750" y="3836988"/>
          <p14:tracePt t="47370" x="2190750" y="3757613"/>
          <p14:tracePt t="47387" x="2190750" y="3676650"/>
          <p14:tracePt t="47404" x="2149475" y="3589338"/>
          <p14:tracePt t="47421" x="2082800" y="3468688"/>
          <p14:tracePt t="47437" x="2036763" y="3402013"/>
          <p14:tracePt t="47453" x="1976438" y="3348038"/>
          <p14:tracePt t="47470" x="1922463" y="3302000"/>
          <p14:tracePt t="47487" x="1855788" y="3268663"/>
          <p14:tracePt t="47503" x="1808163" y="3235325"/>
          <p14:tracePt t="47520" x="1762125" y="3214688"/>
          <p14:tracePt t="47522" x="1741488" y="3208338"/>
          <p14:tracePt t="47538" x="1708150" y="3201988"/>
          <p14:tracePt t="47553" x="1666875" y="3201988"/>
          <p14:tracePt t="47569" x="1614488" y="3201988"/>
          <p14:tracePt t="47586" x="1566863" y="3201988"/>
          <p14:tracePt t="47603" x="1527175" y="3201988"/>
          <p14:tracePt t="47620" x="1493838" y="3201988"/>
          <p14:tracePt t="47637" x="1446213" y="3214688"/>
          <p14:tracePt t="47653" x="1419225" y="3227388"/>
          <p14:tracePt t="47670" x="1400175" y="3235325"/>
          <p14:tracePt t="47686" x="1385888" y="3248025"/>
          <p14:tracePt t="47703" x="1379538" y="3254375"/>
          <p14:tracePt t="47721" x="1373188" y="3275013"/>
          <p14:tracePt t="47737" x="1373188" y="3281363"/>
          <p14:tracePt t="47753" x="1366838" y="3308350"/>
          <p14:tracePt t="47770" x="1366838" y="3328988"/>
          <p14:tracePt t="47786" x="1366838" y="3375025"/>
          <p14:tracePt t="47803" x="1358900" y="3441700"/>
          <p14:tracePt t="47821" x="1358900" y="3595688"/>
          <p14:tracePt t="47838" x="1358900" y="3683000"/>
          <p14:tracePt t="47853" x="1358900" y="3784600"/>
          <p14:tracePt t="47869" x="1358900" y="3870325"/>
          <p14:tracePt t="47886" x="1373188" y="3951288"/>
          <p14:tracePt t="47903" x="1393825" y="4024313"/>
          <p14:tracePt t="47921" x="1466850" y="4171950"/>
          <p14:tracePt t="47937" x="1533525" y="4259263"/>
          <p14:tracePt t="47953" x="1641475" y="4359275"/>
          <p14:tracePt t="47969" x="1754188" y="4440238"/>
          <p14:tracePt t="47987" x="1881188" y="4506913"/>
          <p14:tracePt t="48003" x="2022475" y="4554538"/>
          <p14:tracePt t="48006" x="2082800" y="4560888"/>
          <p14:tracePt t="48020" x="2230438" y="4573588"/>
          <p14:tracePt t="48037" x="2370138" y="4573588"/>
          <p14:tracePt t="48053" x="2544763" y="4533900"/>
          <p14:tracePt t="48069" x="2692400" y="4473575"/>
          <p14:tracePt t="48086" x="2713038" y="4467225"/>
          <p14:tracePt t="48103" x="2752725" y="4433888"/>
          <p14:tracePt t="48376" x="2759075" y="4433888"/>
          <p14:tracePt t="48383" x="2773363" y="4433888"/>
          <p14:tracePt t="48391" x="2792413" y="4433888"/>
          <p14:tracePt t="48404" x="2813050" y="4427538"/>
          <p14:tracePt t="48422" x="2906713" y="4427538"/>
          <p14:tracePt t="48437" x="3013075" y="4427538"/>
          <p14:tracePt t="48452" x="3127375" y="4427538"/>
          <p14:tracePt t="48470" x="3241675" y="4427538"/>
          <p14:tracePt t="48486" x="3368675" y="4427538"/>
          <p14:tracePt t="48503" x="3495675" y="4427538"/>
          <p14:tracePt t="48506" x="3543300" y="4419600"/>
          <p14:tracePt t="48521" x="3663950" y="4394200"/>
          <p14:tracePt t="48537" x="3776663" y="4359275"/>
          <p14:tracePt t="48553" x="3897313" y="4298950"/>
          <p14:tracePt t="48570" x="4005263" y="4225925"/>
          <p14:tracePt t="48586" x="4119563" y="4138613"/>
          <p14:tracePt t="48603" x="4213225" y="4065588"/>
          <p14:tracePt t="48620" x="4325938" y="3965575"/>
          <p14:tracePt t="48637" x="4379913" y="3905250"/>
          <p14:tracePt t="48653" x="4419600" y="3851275"/>
          <p14:tracePt t="48670" x="4452938" y="3790950"/>
          <p14:tracePt t="48686" x="4467225" y="3724275"/>
          <p14:tracePt t="48702" x="4467225" y="3649663"/>
          <p14:tracePt t="48719" x="4467225" y="3582988"/>
          <p14:tracePt t="48737" x="4440238" y="3476625"/>
          <p14:tracePt t="48752" x="4400550" y="3389313"/>
          <p14:tracePt t="48770" x="4352925" y="3322638"/>
          <p14:tracePt t="48787" x="4313238" y="3248025"/>
          <p14:tracePt t="48802" x="4279900" y="3187700"/>
          <p14:tracePt t="48819" x="4238625" y="3133725"/>
          <p14:tracePt t="48837" x="4192588" y="3073400"/>
          <p14:tracePt t="48853" x="4165600" y="3054350"/>
          <p14:tracePt t="48870" x="4144963" y="3033713"/>
          <p14:tracePt t="48886" x="4132263" y="3027363"/>
          <p14:tracePt t="48902" x="4119563" y="3021013"/>
          <p14:tracePt t="48920" x="4098925" y="3013075"/>
          <p14:tracePt t="48937" x="4084638" y="3013075"/>
          <p14:tracePt t="48953" x="4078288" y="3013075"/>
          <p14:tracePt t="48969" x="4065588" y="3013075"/>
          <p14:tracePt t="48985" x="4051300" y="3013075"/>
          <p14:tracePt t="49003" x="4044950" y="3013075"/>
          <p14:tracePt t="49020" x="4024313" y="3013075"/>
          <p14:tracePt t="49037" x="4011613" y="3013075"/>
          <p14:tracePt t="49053" x="3998913" y="3013075"/>
          <p14:tracePt t="49069" x="3978275" y="3027363"/>
          <p14:tracePt t="49086" x="3951288" y="3040063"/>
          <p14:tracePt t="49103" x="3930650" y="3060700"/>
          <p14:tracePt t="49120" x="3897313" y="3094038"/>
          <p14:tracePt t="49137" x="3863975" y="3114675"/>
          <p14:tracePt t="49153" x="3844925" y="3154363"/>
          <p14:tracePt t="49169" x="3810000" y="3208338"/>
          <p14:tracePt t="49186" x="3770313" y="3268663"/>
          <p14:tracePt t="49203" x="3730625" y="3348038"/>
          <p14:tracePt t="49220" x="3690938" y="3435350"/>
          <p14:tracePt t="49237" x="3636963" y="3562350"/>
          <p14:tracePt t="49253" x="3616325" y="3636963"/>
          <p14:tracePt t="49269" x="3616325" y="3690938"/>
          <p14:tracePt t="49286" x="3609975" y="3730625"/>
          <p14:tracePt t="49303" x="3609975" y="3776663"/>
          <p14:tracePt t="49320" x="3609975" y="3851275"/>
          <p14:tracePt t="49337" x="3622675" y="3905250"/>
          <p14:tracePt t="49353" x="3643313" y="3965575"/>
          <p14:tracePt t="49369" x="3656013" y="4005263"/>
          <p14:tracePt t="49387" x="3683000" y="4051300"/>
          <p14:tracePt t="49403" x="3703638" y="4084638"/>
          <p14:tracePt t="49420" x="3724275" y="4132263"/>
          <p14:tracePt t="49437" x="3743325" y="4159250"/>
          <p14:tracePt t="49453" x="3770313" y="4192588"/>
          <p14:tracePt t="49469" x="3797300" y="4232275"/>
          <p14:tracePt t="49486" x="3824288" y="4273550"/>
          <p14:tracePt t="49502" x="3878263" y="4319588"/>
          <p14:tracePt t="49520" x="3938588" y="4386263"/>
          <p14:tracePt t="49537" x="3984625" y="4427538"/>
          <p14:tracePt t="49553" x="4024313" y="4460875"/>
          <p14:tracePt t="49570" x="4071938" y="4487863"/>
          <p14:tracePt t="49586" x="4125913" y="4506913"/>
          <p14:tracePt t="49602" x="4165600" y="4521200"/>
          <p14:tracePt t="49620" x="4213225" y="4527550"/>
          <p14:tracePt t="49636" x="4232275" y="4527550"/>
          <p14:tracePt t="49653" x="4252913" y="4527550"/>
          <p14:tracePt t="49669" x="4286250" y="4527550"/>
          <p14:tracePt t="49686" x="4325938" y="4521200"/>
          <p14:tracePt t="49702" x="4394200" y="4494213"/>
          <p14:tracePt t="49720" x="4494213" y="4446588"/>
          <p14:tracePt t="49736" x="4567238" y="4413250"/>
          <p14:tracePt t="49752" x="4627563" y="4379913"/>
          <p14:tracePt t="49769" x="4681538" y="4340225"/>
          <p14:tracePt t="49786" x="4727575" y="4306888"/>
          <p14:tracePt t="49802" x="4768850" y="4273550"/>
          <p14:tracePt t="49820" x="4822825" y="4219575"/>
          <p14:tracePt t="49837" x="4848225" y="4192588"/>
          <p14:tracePt t="49853" x="4868863" y="4171950"/>
          <p14:tracePt t="49869" x="4881563" y="4152900"/>
          <p14:tracePt t="49886" x="4881563" y="4144963"/>
          <p14:tracePt t="49903" x="4895850" y="4138613"/>
          <p14:tracePt t="49920" x="4902200" y="4125913"/>
          <p14:tracePt t="49936" x="4916488" y="4125913"/>
          <p14:tracePt t="49952" x="4929188" y="4111625"/>
          <p14:tracePt t="50221" x="4935538" y="4111625"/>
          <p14:tracePt t="50229" x="4956175" y="4111625"/>
          <p14:tracePt t="50241" x="4976813" y="4125913"/>
          <p14:tracePt t="50253" x="5037138" y="4144963"/>
          <p14:tracePt t="50270" x="5156200" y="4205288"/>
          <p14:tracePt t="50286" x="5284788" y="4252913"/>
          <p14:tracePt t="50302" x="5424488" y="4306888"/>
          <p14:tracePt t="50320" x="5605463" y="4367213"/>
          <p14:tracePt t="50336" x="5732463" y="4413250"/>
          <p14:tracePt t="50353" x="5846763" y="4440238"/>
          <p14:tracePt t="50369" x="5961063" y="4467225"/>
          <p14:tracePt t="50386" x="6073775" y="4494213"/>
          <p14:tracePt t="50403" x="6154738" y="4506913"/>
          <p14:tracePt t="50420" x="6269038" y="4513263"/>
          <p14:tracePt t="50436" x="6308725" y="4513263"/>
          <p14:tracePt t="50453" x="6335713" y="4513263"/>
          <p14:tracePt t="50470" x="6362700" y="4506913"/>
          <p14:tracePt t="50486" x="6396038" y="4487863"/>
          <p14:tracePt t="50503" x="6442075" y="4460875"/>
          <p14:tracePt t="50520" x="6510338" y="4413250"/>
          <p14:tracePt t="50536" x="6556375" y="4379913"/>
          <p14:tracePt t="50553" x="6583363" y="4346575"/>
          <p14:tracePt t="50569" x="6637338" y="4292600"/>
          <p14:tracePt t="50586" x="6670675" y="4225925"/>
          <p14:tracePt t="50602" x="6710363" y="4152900"/>
          <p14:tracePt t="50620" x="6751638" y="4017963"/>
          <p14:tracePt t="50636" x="6764338" y="3930650"/>
          <p14:tracePt t="50652" x="6764338" y="3863975"/>
          <p14:tracePt t="50669" x="6764338" y="3790950"/>
          <p14:tracePt t="50686" x="6764338" y="3730625"/>
          <p14:tracePt t="50702" x="6751638" y="3676650"/>
          <p14:tracePt t="50720" x="6724650" y="3609975"/>
          <p14:tracePt t="50736" x="6697663" y="3562350"/>
          <p14:tracePt t="50752" x="6670675" y="3529013"/>
          <p14:tracePt t="50769" x="6650038" y="3516313"/>
          <p14:tracePt t="50787" x="6630988" y="3495675"/>
          <p14:tracePt t="50803" x="6616700" y="3482975"/>
          <p14:tracePt t="50820" x="6596063" y="3476625"/>
          <p14:tracePt t="50836" x="6589713" y="3476625"/>
          <p14:tracePt t="50853" x="6583363" y="3476625"/>
          <p14:tracePt t="50884" x="6577013" y="3476625"/>
          <p14:tracePt t="50902" x="6570663" y="3476625"/>
          <p14:tracePt t="50952" x="6570663" y="3482975"/>
          <p14:tracePt t="50959" x="6562725" y="3482975"/>
          <p14:tracePt t="50968" x="6562725" y="3495675"/>
          <p14:tracePt t="50986" x="6562725" y="3509963"/>
          <p14:tracePt t="51003" x="6562725" y="3543300"/>
          <p14:tracePt t="51020" x="6556375" y="3595688"/>
          <p14:tracePt t="51036" x="6556375" y="3643313"/>
          <p14:tracePt t="51053" x="6556375" y="3683000"/>
          <p14:tracePt t="51069" x="6556375" y="3724275"/>
          <p14:tracePt t="51086" x="6550025" y="3757613"/>
          <p14:tracePt t="51103" x="6550025" y="3790950"/>
          <p14:tracePt t="51119" x="6550025" y="3824288"/>
          <p14:tracePt t="51136" x="6550025" y="3905250"/>
          <p14:tracePt t="51152" x="6550025" y="3971925"/>
          <p14:tracePt t="51169" x="6550025" y="4017963"/>
          <p14:tracePt t="51185" x="6550025" y="4059238"/>
          <p14:tracePt t="51202" x="6550025" y="4084638"/>
          <p14:tracePt t="51220" x="6550025" y="4119563"/>
          <p14:tracePt t="51236" x="6550025" y="4165600"/>
          <p14:tracePt t="51252" x="6550025" y="4198938"/>
          <p14:tracePt t="51269" x="6562725" y="4232275"/>
          <p14:tracePt t="51285" x="6577013" y="4279900"/>
          <p14:tracePt t="51302" x="6604000" y="4319588"/>
          <p14:tracePt t="51320" x="6630988" y="4367213"/>
          <p14:tracePt t="51336" x="6650038" y="4394200"/>
          <p14:tracePt t="51352" x="6664325" y="4406900"/>
          <p14:tracePt t="51369" x="6677025" y="4413250"/>
          <p14:tracePt t="51386" x="6683375" y="4427538"/>
          <p14:tracePt t="51402" x="6697663" y="4427538"/>
          <p14:tracePt t="51419" x="6704013" y="4433888"/>
          <p14:tracePt t="51436" x="6716713" y="4433888"/>
          <p14:tracePt t="51452" x="6724650" y="4433888"/>
          <p14:tracePt t="51469" x="6731000" y="4433888"/>
          <p14:tracePt t="51486" x="6743700" y="4433888"/>
          <p14:tracePt t="51502" x="6751638" y="4433888"/>
          <p14:tracePt t="51520" x="6770688" y="4433888"/>
          <p14:tracePt t="51536" x="6784975" y="4433888"/>
          <p14:tracePt t="51553" x="6810375" y="4433888"/>
          <p14:tracePt t="51569" x="6837363" y="4419600"/>
          <p14:tracePt t="51585" x="6870700" y="4400550"/>
          <p14:tracePt t="51602" x="6891338" y="4386263"/>
          <p14:tracePt t="51620" x="6924675" y="4367213"/>
          <p14:tracePt t="51636" x="6938963" y="4352925"/>
          <p14:tracePt t="51652" x="6958013" y="4340225"/>
          <p14:tracePt t="51669" x="6965950" y="4333875"/>
          <p14:tracePt t="51686" x="6978650" y="4325938"/>
          <p14:tracePt t="51702" x="6978650" y="4319588"/>
          <p14:tracePt t="51718" x="6991350" y="4313238"/>
          <p14:tracePt t="51737" x="6999288" y="4298950"/>
          <p14:tracePt t="51752" x="6999288" y="4286250"/>
          <p14:tracePt t="51769" x="7005638" y="4265613"/>
          <p14:tracePt t="51786" x="7005638" y="4238625"/>
          <p14:tracePt t="51802" x="7005638" y="4205288"/>
          <p14:tracePt t="51819" x="7005638" y="4171950"/>
          <p14:tracePt t="51836" x="7005638" y="4138613"/>
          <p14:tracePt t="51853" x="6999288" y="4111625"/>
          <p14:tracePt t="51868" x="6985000" y="4084638"/>
          <p14:tracePt t="51886" x="6985000" y="4065588"/>
          <p14:tracePt t="51904" x="6972300" y="4044950"/>
          <p14:tracePt t="51919" x="6965950" y="4032250"/>
          <p14:tracePt t="51936" x="6958013" y="4017963"/>
          <p14:tracePt t="51953" x="6951663" y="4011613"/>
          <p14:tracePt t="51968" x="6951663" y="4005263"/>
          <p14:tracePt t="51986" x="6945313" y="3998913"/>
          <p14:tracePt t="52003" x="6938963" y="3998913"/>
          <p14:tracePt t="52020" x="6931025" y="3984625"/>
          <p14:tracePt t="52036" x="6924675" y="3978275"/>
          <p14:tracePt t="52052" x="6911975" y="3971925"/>
          <p14:tracePt t="52068" x="6905625" y="3965575"/>
          <p14:tracePt t="52086" x="6891338" y="3957638"/>
          <p14:tracePt t="52102" x="6884988" y="3951288"/>
          <p14:tracePt t="52120" x="6878638" y="3944938"/>
          <p14:tracePt t="52152" x="6870700" y="3930650"/>
          <p14:tracePt t="52169" x="6870700" y="3924300"/>
          <p14:tracePt t="52185" x="6870700" y="3917950"/>
          <p14:tracePt t="52202" x="6864350" y="3905250"/>
          <p14:tracePt t="52236" x="6864350" y="3897313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Point to…</a:t>
            </a:r>
            <a:endParaRPr lang="es-CL" dirty="0"/>
          </a:p>
        </p:txBody>
      </p:sp>
      <p:sp>
        <p:nvSpPr>
          <p:cNvPr id="8" name="Flecha derecha 7"/>
          <p:cNvSpPr/>
          <p:nvPr/>
        </p:nvSpPr>
        <p:spPr>
          <a:xfrm>
            <a:off x="5711511" y="1664439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2" descr="Doctor Pictures - Cliparts.co | Cartoon clip art, Doctor picture, Free clip 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8" y="1420607"/>
            <a:ext cx="1319542" cy="17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b="8661"/>
          <a:stretch/>
        </p:blipFill>
        <p:spPr>
          <a:xfrm>
            <a:off x="6712767" y="1248974"/>
            <a:ext cx="1402808" cy="1975046"/>
          </a:xfrm>
          <a:prstGeom prst="rect">
            <a:avLst/>
          </a:prstGeom>
        </p:spPr>
      </p:pic>
      <p:pic>
        <p:nvPicPr>
          <p:cNvPr id="11" name="Picture 2" descr="Cartoon Firefighter pours from a fire hose — Stock Vector © tigatelu  #724578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79" y="1364812"/>
            <a:ext cx="2224483" cy="16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56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14280" x="6831013" y="3897313"/>
          <p14:tracePt t="14287" x="6764338" y="3897313"/>
          <p14:tracePt t="14297" x="6677025" y="3911600"/>
          <p14:tracePt t="14312" x="6483350" y="3911600"/>
          <p14:tracePt t="14328" x="6308725" y="3917950"/>
          <p14:tracePt t="14345" x="6142038" y="3924300"/>
          <p14:tracePt t="14363" x="5907088" y="3944938"/>
          <p14:tracePt t="14380" x="5686425" y="3965575"/>
          <p14:tracePt t="14395" x="5384800" y="3978275"/>
          <p14:tracePt t="14412" x="4956175" y="4024313"/>
          <p14:tracePt t="14428" x="4521200" y="4078288"/>
          <p14:tracePt t="14445" x="4044950" y="4138613"/>
          <p14:tracePt t="14461" x="3589338" y="4205288"/>
          <p14:tracePt t="14479" x="3081338" y="4238625"/>
          <p14:tracePt t="14495" x="2792413" y="4238625"/>
          <p14:tracePt t="14512" x="2611438" y="4238625"/>
          <p14:tracePt t="14528" x="2478088" y="4205288"/>
          <p14:tracePt t="14545" x="2411413" y="4186238"/>
          <p14:tracePt t="14563" x="2397125" y="4186238"/>
          <p14:tracePt t="14579" x="2390775" y="4186238"/>
          <p14:tracePt t="14764" x="2390775" y="4192588"/>
          <p14:tracePt t="14772" x="2378075" y="4198938"/>
          <p14:tracePt t="14781" x="2357438" y="4213225"/>
          <p14:tracePt t="14795" x="2216150" y="4286250"/>
          <p14:tracePt t="14812" x="1874838" y="4479925"/>
          <p14:tracePt t="14828" x="1379538" y="4768850"/>
          <p14:tracePt t="14845" x="965200" y="5016500"/>
          <p14:tracePt t="17512" x="1801813" y="5016500"/>
          <p14:tracePt t="17527" x="2163763" y="4962525"/>
          <p14:tracePt t="17544" x="2444750" y="4908550"/>
          <p14:tracePt t="17562" x="2798763" y="4795838"/>
          <p14:tracePt t="17578" x="2973388" y="4714875"/>
          <p14:tracePt t="17595" x="3121025" y="4608513"/>
          <p14:tracePt t="17611" x="3302000" y="4452938"/>
          <p14:tracePt t="17627" x="3402013" y="4340225"/>
          <p14:tracePt t="17644" x="3441700" y="4279900"/>
          <p14:tracePt t="17661" x="3462338" y="4259263"/>
          <p14:tracePt t="17855" x="3476625" y="4259263"/>
          <p14:tracePt t="17862" x="3516313" y="4252913"/>
          <p14:tracePt t="17878" x="3709988" y="4219575"/>
          <p14:tracePt t="17894" x="4198938" y="4098925"/>
          <p14:tracePt t="17911" x="4868863" y="3890963"/>
          <p14:tracePt t="17928" x="5584825" y="3649663"/>
          <p14:tracePt t="17944" x="6208713" y="3402013"/>
          <p14:tracePt t="17962" x="7092950" y="2960688"/>
          <p14:tracePt t="17978" x="7488238" y="2713038"/>
          <p14:tracePt t="17994" x="7769225" y="2505075"/>
          <p14:tracePt t="18011" x="7908925" y="2363788"/>
          <p14:tracePt t="18027" x="8043863" y="2197100"/>
          <p14:tracePt t="18044" x="8143875" y="2016125"/>
          <p14:tracePt t="18061" x="8170863" y="1949450"/>
          <p14:tracePt t="18077" x="8183563" y="1928813"/>
          <p14:tracePt t="18286" x="8177213" y="1916113"/>
          <p14:tracePt t="18293" x="8164513" y="1901825"/>
          <p14:tracePt t="18301" x="8150225" y="1889125"/>
          <p14:tracePt t="18311" x="8123238" y="1862138"/>
          <p14:tracePt t="18327" x="8050213" y="1768475"/>
          <p14:tracePt t="18344" x="7962900" y="1687513"/>
          <p14:tracePt t="18360" x="7869238" y="1593850"/>
          <p14:tracePt t="18378" x="7742238" y="1493838"/>
          <p14:tracePt t="18394" x="7654925" y="1446213"/>
          <p14:tracePt t="18411" x="7567613" y="1406525"/>
          <p14:tracePt t="18427" x="7488238" y="1393825"/>
          <p14:tracePt t="18444" x="7419975" y="1379538"/>
          <p14:tracePt t="18461" x="7319963" y="1379538"/>
          <p14:tracePt t="18477" x="7273925" y="1379538"/>
          <p14:tracePt t="18494" x="7213600" y="1393825"/>
          <p14:tracePt t="18511" x="7172325" y="1412875"/>
          <p14:tracePt t="18527" x="7099300" y="1466850"/>
          <p14:tracePt t="18544" x="7024688" y="1539875"/>
          <p14:tracePt t="18560" x="6924675" y="1641475"/>
          <p14:tracePt t="18578" x="6784975" y="1855788"/>
          <p14:tracePt t="18594" x="6697663" y="2016125"/>
          <p14:tracePt t="18610" x="6637338" y="2197100"/>
          <p14:tracePt t="18627" x="6610350" y="2351088"/>
          <p14:tracePt t="18644" x="6589713" y="2517775"/>
          <p14:tracePt t="18660" x="6604000" y="2686050"/>
          <p14:tracePt t="18678" x="6664325" y="2979738"/>
          <p14:tracePt t="18694" x="6724650" y="3148013"/>
          <p14:tracePt t="18711" x="6791325" y="3287713"/>
          <p14:tracePt t="18727" x="6864350" y="3408363"/>
          <p14:tracePt t="18744" x="6938963" y="3509963"/>
          <p14:tracePt t="18760" x="7024688" y="3576638"/>
          <p14:tracePt t="18778" x="7186613" y="3649663"/>
          <p14:tracePt t="18794" x="7299325" y="3670300"/>
          <p14:tracePt t="18811" x="7427913" y="3670300"/>
          <p14:tracePt t="18827" x="7573963" y="3643313"/>
          <p14:tracePt t="18843" x="7702550" y="3603625"/>
          <p14:tracePt t="18861" x="7889875" y="3489325"/>
          <p14:tracePt t="18877" x="8016875" y="3381375"/>
          <p14:tracePt t="18893" x="8123238" y="3275013"/>
          <p14:tracePt t="18911" x="8216900" y="3148013"/>
          <p14:tracePt t="18927" x="8297863" y="3006725"/>
          <p14:tracePt t="18944" x="8337550" y="2894013"/>
          <p14:tracePt t="18961" x="8358188" y="2759075"/>
          <p14:tracePt t="18978" x="8358188" y="2659063"/>
          <p14:tracePt t="18994" x="8351838" y="2538413"/>
          <p14:tracePt t="19011" x="8304213" y="2384425"/>
          <p14:tracePt t="19027" x="8231188" y="2243138"/>
          <p14:tracePt t="19044" x="8131175" y="2082800"/>
          <p14:tracePt t="19060" x="8016875" y="1928813"/>
          <p14:tracePt t="19077" x="7848600" y="1747838"/>
          <p14:tracePt t="19094" x="7721600" y="1647825"/>
          <p14:tracePt t="19110" x="7600950" y="1581150"/>
          <p14:tracePt t="19127" x="7480300" y="1527175"/>
          <p14:tracePt t="19144" x="7367588" y="1493838"/>
          <p14:tracePt t="19161" x="7226300" y="1479550"/>
          <p14:tracePt t="19178" x="7172325" y="1479550"/>
          <p14:tracePt t="19194" x="7132638" y="1479550"/>
          <p14:tracePt t="19210" x="7099300" y="1500188"/>
          <p14:tracePt t="19227" x="7072313" y="1533525"/>
          <p14:tracePt t="19244" x="7024688" y="1587500"/>
          <p14:tracePt t="19261" x="6945313" y="1727200"/>
          <p14:tracePt t="19277" x="6891338" y="1841500"/>
          <p14:tracePt t="19294" x="6837363" y="1955800"/>
          <p14:tracePt t="19310" x="6804025" y="2070100"/>
          <p14:tracePt t="19327" x="6784975" y="2182813"/>
          <p14:tracePt t="19344" x="6764338" y="2303463"/>
          <p14:tracePt t="19361" x="6751638" y="2484438"/>
          <p14:tracePt t="19378" x="6751638" y="2592388"/>
          <p14:tracePt t="19394" x="6751638" y="2705100"/>
          <p14:tracePt t="19410" x="6751638" y="2798763"/>
          <p14:tracePt t="19427" x="6764338" y="2886075"/>
          <p14:tracePt t="19444" x="6797675" y="2952750"/>
          <p14:tracePt t="19461" x="6845300" y="3027363"/>
          <p14:tracePt t="19477" x="6884988" y="3081338"/>
          <p14:tracePt t="19494" x="6911975" y="3108325"/>
          <p14:tracePt t="19511" x="6951663" y="3141663"/>
          <p14:tracePt t="19526" x="6999288" y="3175000"/>
          <p14:tracePt t="19544" x="7051675" y="3214688"/>
          <p14:tracePt t="19561" x="7138988" y="3262313"/>
          <p14:tracePt t="19578" x="7186613" y="3287713"/>
          <p14:tracePt t="19594" x="7239000" y="3308350"/>
          <p14:tracePt t="19610" x="7299325" y="3328988"/>
          <p14:tracePt t="19627" x="7353300" y="3335338"/>
          <p14:tracePt t="19644" x="7407275" y="3335338"/>
          <p14:tracePt t="19661" x="7461250" y="3335338"/>
          <p14:tracePt t="19677" x="7480300" y="3335338"/>
          <p14:tracePt t="19693" x="7500938" y="3335338"/>
          <p14:tracePt t="19710" x="7513638" y="3335338"/>
          <p14:tracePt t="19727" x="7521575" y="3335338"/>
          <p14:tracePt t="19743" x="7527925" y="3335338"/>
          <p14:tracePt t="19761" x="7534275" y="3335338"/>
          <p14:tracePt t="20222" x="7534275" y="3328988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6"/>
          <p:cNvSpPr txBox="1">
            <a:spLocks noGrp="1"/>
          </p:cNvSpPr>
          <p:nvPr>
            <p:ph type="title"/>
          </p:nvPr>
        </p:nvSpPr>
        <p:spPr>
          <a:xfrm>
            <a:off x="1028375" y="177268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Point to…</a:t>
            </a:r>
            <a:endParaRPr sz="4400" dirty="0"/>
          </a:p>
        </p:txBody>
      </p:sp>
      <p:sp>
        <p:nvSpPr>
          <p:cNvPr id="15" name="Flecha derecha 14"/>
          <p:cNvSpPr/>
          <p:nvPr/>
        </p:nvSpPr>
        <p:spPr>
          <a:xfrm>
            <a:off x="595923" y="1876853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4" descr="Free To Use &amp; Public Domain People Clip Art - Page 10 | Nurse clip art, Nurse  cartoon, Nurse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09" y="1175861"/>
            <a:ext cx="1080315" cy="17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unny cartoon policeman — Stock Vector © artenot #109243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45" y="1337004"/>
            <a:ext cx="1711925" cy="17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Zookeeper | B1 Preliminary Part 3 | Intermediate Lev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01" y="1337004"/>
            <a:ext cx="1634635" cy="16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9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ctrTitle" idx="4294967295"/>
          </p:nvPr>
        </p:nvSpPr>
        <p:spPr>
          <a:xfrm>
            <a:off x="685775" y="186056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lt1"/>
                </a:solidFill>
              </a:rPr>
              <a:t>Point to…</a:t>
            </a:r>
            <a:endParaRPr sz="6600" dirty="0">
              <a:solidFill>
                <a:schemeClr val="lt1"/>
              </a:solidFill>
            </a:endParaRPr>
          </a:p>
        </p:txBody>
      </p:sp>
      <p:sp>
        <p:nvSpPr>
          <p:cNvPr id="824" name="Google Shape;82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" name="Flecha derecha 6"/>
          <p:cNvSpPr/>
          <p:nvPr/>
        </p:nvSpPr>
        <p:spPr>
          <a:xfrm>
            <a:off x="3881521" y="2251690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4" descr="Free To Use &amp; Public Domain People Clip Art - Page 10 | Nurse clip art, Nurse  cartoon, Nurse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83" y="1641478"/>
            <a:ext cx="1080315" cy="17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unny cartoon policeman — Stock Vector © artenot #109243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13" y="1526039"/>
            <a:ext cx="1711925" cy="17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e Zookeeper | B1 Preliminary Part 3 | Intermediate Lev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40" y="1473018"/>
            <a:ext cx="1634635" cy="16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0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Good Bye!</a:t>
            </a:r>
            <a:endParaRPr sz="6000" dirty="0"/>
          </a:p>
        </p:txBody>
      </p:sp>
      <p:sp>
        <p:nvSpPr>
          <p:cNvPr id="841" name="Google Shape;841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3" name="Google Shape;1613;p56"/>
          <p:cNvGrpSpPr/>
          <p:nvPr/>
        </p:nvGrpSpPr>
        <p:grpSpPr>
          <a:xfrm>
            <a:off x="2575892" y="1043544"/>
            <a:ext cx="3992166" cy="3605379"/>
            <a:chOff x="106100" y="1033500"/>
            <a:chExt cx="4665201" cy="4299939"/>
          </a:xfrm>
        </p:grpSpPr>
        <p:sp>
          <p:nvSpPr>
            <p:cNvPr id="14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00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223893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How are you?</a:t>
            </a:r>
            <a:endParaRPr sz="4400" dirty="0"/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16" y="986318"/>
            <a:ext cx="1397739" cy="17181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985441"/>
            <a:ext cx="1073825" cy="17164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316" y="961756"/>
            <a:ext cx="1070463" cy="16568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>
            <a:off x="5175916" y="1335201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7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Google Shape;500;p34"/>
          <p:cNvSpPr txBox="1">
            <a:spLocks/>
          </p:cNvSpPr>
          <p:nvPr/>
        </p:nvSpPr>
        <p:spPr>
          <a:xfrm>
            <a:off x="1573621" y="117049"/>
            <a:ext cx="68686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What’s the weather like today?</a:t>
            </a:r>
          </a:p>
        </p:txBody>
      </p:sp>
      <p:pic>
        <p:nvPicPr>
          <p:cNvPr id="7" name="Imagen 6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46" y="714797"/>
            <a:ext cx="3857756" cy="20735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982" y="873735"/>
            <a:ext cx="3186230" cy="1736495"/>
          </a:xfrm>
          <a:prstGeom prst="rect">
            <a:avLst/>
          </a:prstGeom>
        </p:spPr>
      </p:pic>
      <p:pic>
        <p:nvPicPr>
          <p:cNvPr id="9" name="Imagen 8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539" y="2978203"/>
            <a:ext cx="3108492" cy="17407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904" y="2978203"/>
            <a:ext cx="3199350" cy="1759642"/>
          </a:xfrm>
          <a:prstGeom prst="rect">
            <a:avLst/>
          </a:prstGeom>
        </p:spPr>
      </p:pic>
      <p:sp>
        <p:nvSpPr>
          <p:cNvPr id="11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05109" y="714797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6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06823" y="745227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1.</a:t>
            </a:r>
            <a:endParaRPr dirty="0">
              <a:solidFill>
                <a:schemeClr val="accent4"/>
              </a:solidFill>
            </a:endParaRPr>
          </a:p>
          <a:p>
            <a:r>
              <a:rPr lang="es-ES" dirty="0"/>
              <a:t>Places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city</a:t>
            </a:r>
            <a:endParaRPr dirty="0"/>
          </a:p>
        </p:txBody>
      </p:sp>
      <p:pic>
        <p:nvPicPr>
          <p:cNvPr id="1026" name="Picture 2" descr="ESL Places in the City | Teaching Resour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" y="1838155"/>
            <a:ext cx="4119259" cy="30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16233" y="2448685"/>
            <a:ext cx="2755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https://www.youtube.com/watch?v=dCIwO1flbAg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49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4297625" y="655874"/>
            <a:ext cx="2396610" cy="739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Doctor</a:t>
            </a:r>
            <a:endParaRPr sz="5400" dirty="0"/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050" name="Picture 2" descr="Does Your Local Hospital Do Abortions? It's Time to Find Out and Take  Action | Hospital cartoon, Best hospitals, Hospi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2" y="260818"/>
            <a:ext cx="4682411" cy="38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22;p17"/>
          <p:cNvSpPr txBox="1">
            <a:spLocks/>
          </p:cNvSpPr>
          <p:nvPr/>
        </p:nvSpPr>
        <p:spPr>
          <a:xfrm>
            <a:off x="6694235" y="655874"/>
            <a:ext cx="2396610" cy="73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matic SC"/>
              <a:buChar char="✘"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matic SC"/>
              <a:buChar char="✗"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1371600" marR="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matic SC"/>
              <a:buChar char="✗"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1828800" marR="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matic SC"/>
              <a:buChar char="✗"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2286000" marR="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matic SC"/>
              <a:buChar char="✗"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2743200" marR="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matic SC"/>
              <a:buChar char="✗"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3200400" marR="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matic SC"/>
              <a:buChar char="✗"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3657600" marR="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matic SC"/>
              <a:buChar char="✗"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4114800" marR="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matic SC"/>
              <a:buChar char="✗"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indent="0">
              <a:buFont typeface="Amatic SC"/>
              <a:buNone/>
            </a:pPr>
            <a:r>
              <a:rPr lang="es-CL" sz="5400" dirty="0"/>
              <a:t>Nurse</a:t>
            </a:r>
          </a:p>
        </p:txBody>
      </p:sp>
      <p:pic>
        <p:nvPicPr>
          <p:cNvPr id="1026" name="Picture 2" descr="Doctor Pictures - Cliparts.co | Cartoon clip art, Doctor picture, Free clip 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66" y="1348763"/>
            <a:ext cx="2653823" cy="35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To Use &amp; Public Domain People Clip Art - Page 10 | Nurse clip art, Nurse  cartoon, Nurse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50" y="1348763"/>
            <a:ext cx="2174486" cy="36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92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22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3237342" y="1473967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Vet</a:t>
            </a:r>
            <a:endParaRPr sz="44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074" name="Picture 2" descr="Ve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1"/>
          <a:stretch/>
        </p:blipFill>
        <p:spPr bwMode="auto">
          <a:xfrm>
            <a:off x="410428" y="852755"/>
            <a:ext cx="4531728" cy="34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b="11011"/>
          <a:stretch/>
        </p:blipFill>
        <p:spPr>
          <a:xfrm>
            <a:off x="5718905" y="2183771"/>
            <a:ext cx="2124075" cy="191561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75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3902353" y="822120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CHEF</a:t>
            </a:r>
            <a:endParaRPr sz="6000" dirty="0">
              <a:solidFill>
                <a:schemeClr val="lt1"/>
              </a:solidFill>
            </a:endParaRPr>
          </a:p>
        </p:txBody>
      </p:sp>
      <p:pic>
        <p:nvPicPr>
          <p:cNvPr id="4098" name="Picture 2" descr="restaurant exterior drawing cook diners icons colored cartoon | Restaurant  exterior, Restaurant exterior design, Cool kids bedroo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6" y="1089063"/>
            <a:ext cx="5347635" cy="32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b="8661"/>
          <a:stretch/>
        </p:blipFill>
        <p:spPr>
          <a:xfrm>
            <a:off x="6279171" y="1766957"/>
            <a:ext cx="1724025" cy="242729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77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0"/>
          <p:cNvSpPr txBox="1">
            <a:spLocks noGrp="1"/>
          </p:cNvSpPr>
          <p:nvPr>
            <p:ph type="title"/>
          </p:nvPr>
        </p:nvSpPr>
        <p:spPr>
          <a:xfrm>
            <a:off x="3319513" y="641479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Police MAN</a:t>
            </a:r>
            <a:endParaRPr sz="4400"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122" name="Picture 2" descr="Building Of Police Station And Cartoon Character Of Policeman... Royalty  Free Cliparts, Vectors, And Stock Illustration. Image 94339947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7" y="308326"/>
            <a:ext cx="4912511" cy="45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unny cartoon policeman — Stock Vector © artenot #109243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33" y="1562274"/>
            <a:ext cx="2816980" cy="28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59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"/>
          <p:cNvSpPr txBox="1">
            <a:spLocks noGrp="1"/>
          </p:cNvSpPr>
          <p:nvPr>
            <p:ph type="title"/>
          </p:nvPr>
        </p:nvSpPr>
        <p:spPr>
          <a:xfrm>
            <a:off x="3432528" y="85723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err="1"/>
              <a:t>Fire</a:t>
            </a:r>
            <a:r>
              <a:rPr lang="es-ES" sz="4800" dirty="0"/>
              <a:t> </a:t>
            </a:r>
            <a:r>
              <a:rPr lang="es-ES" sz="4800" dirty="0" err="1"/>
              <a:t>fighter</a:t>
            </a:r>
            <a:endParaRPr sz="4800" dirty="0"/>
          </a:p>
        </p:txBody>
      </p:sp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56" y="950727"/>
            <a:ext cx="5422162" cy="2887125"/>
          </a:xfrm>
          <a:prstGeom prst="rect">
            <a:avLst/>
          </a:prstGeom>
        </p:spPr>
      </p:pic>
      <p:pic>
        <p:nvPicPr>
          <p:cNvPr id="5122" name="Picture 2" descr="Cartoon Firefighter pours from a fire hose — Stock Vector © tigatelu  #724578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43" y="1662850"/>
            <a:ext cx="2993551" cy="217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7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8|1.7|2|1.8|1.6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6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5"/>
</p:tagLst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73</Words>
  <Application>Microsoft Office PowerPoint</Application>
  <PresentationFormat>Presentación en pantalla (16:9)</PresentationFormat>
  <Paragraphs>36</Paragraphs>
  <Slides>15</Slides>
  <Notes>15</Notes>
  <HiddenSlides>0</HiddenSlides>
  <MMClips>15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Short Stack</vt:lpstr>
      <vt:lpstr>Amatic SC</vt:lpstr>
      <vt:lpstr>Quicksand</vt:lpstr>
      <vt:lpstr>Arial</vt:lpstr>
      <vt:lpstr>Knight template</vt:lpstr>
      <vt:lpstr>Hello Class!</vt:lpstr>
      <vt:lpstr>How are you?</vt:lpstr>
      <vt:lpstr>Presentación de PowerPoint</vt:lpstr>
      <vt:lpstr>1. Places in the city</vt:lpstr>
      <vt:lpstr>Presentación de PowerPoint</vt:lpstr>
      <vt:lpstr>Vet</vt:lpstr>
      <vt:lpstr>CHEF</vt:lpstr>
      <vt:lpstr>Police MAN</vt:lpstr>
      <vt:lpstr>Fire fighter</vt:lpstr>
      <vt:lpstr>Zookeeper</vt:lpstr>
      <vt:lpstr>Professions</vt:lpstr>
      <vt:lpstr>Point to…</vt:lpstr>
      <vt:lpstr>Point to…</vt:lpstr>
      <vt:lpstr>Point to…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Class!</dc:title>
  <dc:creator>Jose Zavando M</dc:creator>
  <cp:lastModifiedBy>UTP</cp:lastModifiedBy>
  <cp:revision>14</cp:revision>
  <dcterms:modified xsi:type="dcterms:W3CDTF">2020-10-15T16:39:46Z</dcterms:modified>
</cp:coreProperties>
</file>