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Bubblegum Sans" panose="020B0604020202020204" charset="0"/>
      <p:regular r:id="rId18"/>
    </p:embeddedFont>
    <p:embeddedFont>
      <p:font typeface="Lilita One" panose="020B0604020202020204" charset="0"/>
      <p:regular r:id="rId19"/>
    </p:embeddedFont>
    <p:embeddedFont>
      <p:font typeface="Roboto Condensed" panose="020B0604020202020204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6">
          <p15:clr>
            <a:srgbClr val="FA7B17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7638B1-51F8-4117-AE42-6C66A31CA053}">
  <a:tblStyle styleId="{A97638B1-51F8-4117-AE42-6C66A31CA0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6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867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a4175c6c2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a4175c6c2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79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a76511d1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a76511d1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13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9a76511d1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9a76511d1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3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9a76511d1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9a76511d1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17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9a76511d10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9a76511d10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15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9a76511d10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9a76511d10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0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9a76511d10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9a76511d10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22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a7db53990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a7db53990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50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91decd8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91decd8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3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91decd8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91decd8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75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91decd8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91decd8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97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91decd84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991decd84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38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9a76511d1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9a76511d1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7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91decd8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91decd8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50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9a76511d1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9a76511d1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88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DA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6150" y="3178750"/>
            <a:ext cx="6222700" cy="1976875"/>
          </a:xfrm>
          <a:custGeom>
            <a:avLst/>
            <a:gdLst/>
            <a:ahLst/>
            <a:cxnLst/>
            <a:rect l="l" t="t" r="r" b="b"/>
            <a:pathLst>
              <a:path w="248908" h="79075" extrusionOk="0">
                <a:moveTo>
                  <a:pt x="248908" y="79075"/>
                </a:moveTo>
                <a:lnTo>
                  <a:pt x="0" y="79075"/>
                </a:lnTo>
                <a:lnTo>
                  <a:pt x="0" y="49871"/>
                </a:lnTo>
                <a:lnTo>
                  <a:pt x="229139" y="0"/>
                </a:lnTo>
                <a:close/>
              </a:path>
            </a:pathLst>
          </a:custGeom>
          <a:solidFill>
            <a:srgbClr val="FF5608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211254" y="4076971"/>
            <a:ext cx="5676885" cy="1285283"/>
          </a:xfrm>
          <a:custGeom>
            <a:avLst/>
            <a:gdLst/>
            <a:ahLst/>
            <a:cxnLst/>
            <a:rect l="l" t="t" r="r" b="b"/>
            <a:pathLst>
              <a:path w="45466" h="10294" extrusionOk="0">
                <a:moveTo>
                  <a:pt x="45328" y="0"/>
                </a:moveTo>
                <a:cubicBezTo>
                  <a:pt x="45317" y="0"/>
                  <a:pt x="45307" y="2"/>
                  <a:pt x="45296" y="5"/>
                </a:cubicBezTo>
                <a:lnTo>
                  <a:pt x="121" y="10024"/>
                </a:lnTo>
                <a:cubicBezTo>
                  <a:pt x="41" y="10044"/>
                  <a:pt x="1" y="10113"/>
                  <a:pt x="10" y="10184"/>
                </a:cubicBezTo>
                <a:cubicBezTo>
                  <a:pt x="30" y="10253"/>
                  <a:pt x="81" y="10293"/>
                  <a:pt x="150" y="10293"/>
                </a:cubicBezTo>
                <a:cubicBezTo>
                  <a:pt x="150" y="10293"/>
                  <a:pt x="161" y="10293"/>
                  <a:pt x="170" y="10284"/>
                </a:cubicBezTo>
                <a:lnTo>
                  <a:pt x="45346" y="265"/>
                </a:lnTo>
                <a:cubicBezTo>
                  <a:pt x="45426" y="245"/>
                  <a:pt x="45466" y="174"/>
                  <a:pt x="45456" y="105"/>
                </a:cubicBezTo>
                <a:cubicBezTo>
                  <a:pt x="45439" y="45"/>
                  <a:pt x="45386" y="0"/>
                  <a:pt x="45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61080" y="3280394"/>
            <a:ext cx="6220026" cy="1405146"/>
          </a:xfrm>
          <a:custGeom>
            <a:avLst/>
            <a:gdLst/>
            <a:ahLst/>
            <a:cxnLst/>
            <a:rect l="l" t="t" r="r" b="b"/>
            <a:pathLst>
              <a:path w="49816" h="11254" extrusionOk="0">
                <a:moveTo>
                  <a:pt x="49677" y="1"/>
                </a:moveTo>
                <a:cubicBezTo>
                  <a:pt x="49667" y="1"/>
                  <a:pt x="49656" y="2"/>
                  <a:pt x="49645" y="5"/>
                </a:cubicBezTo>
                <a:lnTo>
                  <a:pt x="111" y="10994"/>
                </a:lnTo>
                <a:cubicBezTo>
                  <a:pt x="41" y="11004"/>
                  <a:pt x="1" y="11084"/>
                  <a:pt x="11" y="11154"/>
                </a:cubicBezTo>
                <a:cubicBezTo>
                  <a:pt x="31" y="11214"/>
                  <a:pt x="81" y="11254"/>
                  <a:pt x="141" y="11254"/>
                </a:cubicBezTo>
                <a:lnTo>
                  <a:pt x="171" y="11254"/>
                </a:lnTo>
                <a:lnTo>
                  <a:pt x="49696" y="265"/>
                </a:lnTo>
                <a:cubicBezTo>
                  <a:pt x="49776" y="245"/>
                  <a:pt x="49816" y="175"/>
                  <a:pt x="49805" y="105"/>
                </a:cubicBezTo>
                <a:cubicBezTo>
                  <a:pt x="49788" y="46"/>
                  <a:pt x="49736" y="1"/>
                  <a:pt x="49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2675" y="-44925"/>
            <a:ext cx="5324125" cy="5211800"/>
          </a:xfrm>
          <a:custGeom>
            <a:avLst/>
            <a:gdLst/>
            <a:ahLst/>
            <a:cxnLst/>
            <a:rect l="l" t="t" r="r" b="b"/>
            <a:pathLst>
              <a:path w="212965" h="208472" extrusionOk="0">
                <a:moveTo>
                  <a:pt x="0" y="208472"/>
                </a:moveTo>
                <a:lnTo>
                  <a:pt x="53466" y="0"/>
                </a:lnTo>
                <a:lnTo>
                  <a:pt x="212965" y="0"/>
                </a:lnTo>
                <a:lnTo>
                  <a:pt x="212965" y="208022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0" y="902775"/>
            <a:ext cx="3852000" cy="25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55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175800" y="3641925"/>
            <a:ext cx="22482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600"/>
              <a:buFont typeface="Source Sans Pro"/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42279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468465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244800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6244800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" hasCustomPrompt="1"/>
          </p:nvPr>
        </p:nvSpPr>
        <p:spPr>
          <a:xfrm>
            <a:off x="468465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5"/>
          </p:nvPr>
        </p:nvSpPr>
        <p:spPr>
          <a:xfrm>
            <a:off x="6244800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6244800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7" hasCustomPrompt="1"/>
          </p:nvPr>
        </p:nvSpPr>
        <p:spPr>
          <a:xfrm>
            <a:off x="298860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298860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753225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753225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4"/>
          </p:nvPr>
        </p:nvSpPr>
        <p:spPr>
          <a:xfrm>
            <a:off x="753225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753225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>
            <a:off x="4572000" y="1527600"/>
            <a:ext cx="0" cy="306660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rgbClr val="FFDA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466375" y="844175"/>
            <a:ext cx="3957900" cy="30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42279D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4466200" y="3935225"/>
            <a:ext cx="39135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2">
    <p:bg>
      <p:bgPr>
        <a:solidFill>
          <a:srgbClr val="42279D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72000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2"/>
          </p:nvPr>
        </p:nvSpPr>
        <p:spPr>
          <a:xfrm>
            <a:off x="72000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3"/>
          </p:nvPr>
        </p:nvSpPr>
        <p:spPr>
          <a:xfrm>
            <a:off x="339945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"/>
          </p:nvPr>
        </p:nvSpPr>
        <p:spPr>
          <a:xfrm>
            <a:off x="339945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5"/>
          </p:nvPr>
        </p:nvSpPr>
        <p:spPr>
          <a:xfrm>
            <a:off x="6078900" y="3228925"/>
            <a:ext cx="23451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6"/>
          </p:nvPr>
        </p:nvSpPr>
        <p:spPr>
          <a:xfrm>
            <a:off x="6078900" y="3842075"/>
            <a:ext cx="23451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81" name="Google Shape;81;p15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3">
    <p:bg>
      <p:bgPr>
        <a:solidFill>
          <a:srgbClr val="42279D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 hasCustomPrompt="1"/>
          </p:nvPr>
        </p:nvSpPr>
        <p:spPr>
          <a:xfrm>
            <a:off x="720000" y="1684250"/>
            <a:ext cx="25170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6800">
                <a:solidFill>
                  <a:srgbClr val="FF56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731475" y="3842075"/>
            <a:ext cx="25170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>
            <a:off x="3313500" y="3842075"/>
            <a:ext cx="25170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4"/>
          </p:nvPr>
        </p:nvSpPr>
        <p:spPr>
          <a:xfrm>
            <a:off x="5895525" y="3842075"/>
            <a:ext cx="25170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5" hasCustomPrompt="1"/>
          </p:nvPr>
        </p:nvSpPr>
        <p:spPr>
          <a:xfrm>
            <a:off x="3313500" y="1684250"/>
            <a:ext cx="25170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6800">
                <a:solidFill>
                  <a:srgbClr val="FF56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6" hasCustomPrompt="1"/>
          </p:nvPr>
        </p:nvSpPr>
        <p:spPr>
          <a:xfrm>
            <a:off x="5895525" y="1684250"/>
            <a:ext cx="25170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6800">
                <a:solidFill>
                  <a:srgbClr val="FF56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12000"/>
              <a:buNone/>
              <a:defRPr sz="12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90" name="Google Shape;90;p16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1">
  <p:cSld name="TITLE_AND_BODY_1">
    <p:bg>
      <p:bgPr>
        <a:solidFill>
          <a:srgbClr val="42279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1903425" y="1773450"/>
            <a:ext cx="53544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17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4">
    <p:bg>
      <p:bgPr>
        <a:solidFill>
          <a:srgbClr val="42279D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8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5996688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2"/>
          </p:nvPr>
        </p:nvSpPr>
        <p:spPr>
          <a:xfrm>
            <a:off x="5996688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3"/>
          </p:nvPr>
        </p:nvSpPr>
        <p:spPr>
          <a:xfrm>
            <a:off x="5996688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4"/>
          </p:nvPr>
        </p:nvSpPr>
        <p:spPr>
          <a:xfrm>
            <a:off x="5996688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5"/>
          </p:nvPr>
        </p:nvSpPr>
        <p:spPr>
          <a:xfrm>
            <a:off x="2126988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6"/>
          </p:nvPr>
        </p:nvSpPr>
        <p:spPr>
          <a:xfrm>
            <a:off x="2126988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7"/>
          </p:nvPr>
        </p:nvSpPr>
        <p:spPr>
          <a:xfrm>
            <a:off x="2126988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8"/>
          </p:nvPr>
        </p:nvSpPr>
        <p:spPr>
          <a:xfrm>
            <a:off x="2126988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_AND_BODY_2">
    <p:bg>
      <p:bgPr>
        <a:solidFill>
          <a:srgbClr val="42279D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9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722150" y="2154975"/>
            <a:ext cx="3351300" cy="19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_AND_TWO_COLUMNS_1">
    <p:bg>
      <p:bgPr>
        <a:solidFill>
          <a:srgbClr val="42279D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720050" y="2246200"/>
            <a:ext cx="22362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2"/>
          </p:nvPr>
        </p:nvSpPr>
        <p:spPr>
          <a:xfrm>
            <a:off x="720000" y="3448025"/>
            <a:ext cx="2236200" cy="7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3"/>
          </p:nvPr>
        </p:nvSpPr>
        <p:spPr>
          <a:xfrm>
            <a:off x="6187800" y="2246200"/>
            <a:ext cx="22362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800"/>
              <a:buFont typeface="Lilita One"/>
              <a:buNone/>
              <a:defRPr sz="28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4"/>
          </p:nvPr>
        </p:nvSpPr>
        <p:spPr>
          <a:xfrm>
            <a:off x="6187800" y="3448025"/>
            <a:ext cx="2236200" cy="7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16" name="Google Shape;116;p20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DA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2170457" y="2758501"/>
            <a:ext cx="10318430" cy="1957374"/>
            <a:chOff x="-2170457" y="2758501"/>
            <a:chExt cx="10318430" cy="1957374"/>
          </a:xfrm>
        </p:grpSpPr>
        <p:sp>
          <p:nvSpPr>
            <p:cNvPr id="17" name="Google Shape;17;p3"/>
            <p:cNvSpPr/>
            <p:nvPr/>
          </p:nvSpPr>
          <p:spPr>
            <a:xfrm flipH="1">
              <a:off x="-2170457" y="2758501"/>
              <a:ext cx="10318430" cy="1957374"/>
            </a:xfrm>
            <a:custGeom>
              <a:avLst/>
              <a:gdLst/>
              <a:ahLst/>
              <a:cxnLst/>
              <a:rect l="l" t="t" r="r" b="b"/>
              <a:pathLst>
                <a:path w="69843" h="13249" extrusionOk="0">
                  <a:moveTo>
                    <a:pt x="34916" y="270"/>
                  </a:moveTo>
                  <a:cubicBezTo>
                    <a:pt x="44205" y="270"/>
                    <a:pt x="52934" y="941"/>
                    <a:pt x="59494" y="2170"/>
                  </a:cubicBezTo>
                  <a:cubicBezTo>
                    <a:pt x="65903" y="3360"/>
                    <a:pt x="69573" y="4990"/>
                    <a:pt x="69573" y="6620"/>
                  </a:cubicBezTo>
                  <a:cubicBezTo>
                    <a:pt x="69573" y="8260"/>
                    <a:pt x="65903" y="9880"/>
                    <a:pt x="59494" y="11080"/>
                  </a:cubicBezTo>
                  <a:cubicBezTo>
                    <a:pt x="52934" y="12299"/>
                    <a:pt x="44205" y="12979"/>
                    <a:pt x="34916" y="12979"/>
                  </a:cubicBezTo>
                  <a:cubicBezTo>
                    <a:pt x="25637" y="12979"/>
                    <a:pt x="16908" y="12299"/>
                    <a:pt x="10349" y="11080"/>
                  </a:cubicBezTo>
                  <a:cubicBezTo>
                    <a:pt x="3940" y="9880"/>
                    <a:pt x="270" y="8260"/>
                    <a:pt x="270" y="6620"/>
                  </a:cubicBezTo>
                  <a:cubicBezTo>
                    <a:pt x="270" y="4990"/>
                    <a:pt x="3940" y="3360"/>
                    <a:pt x="10349" y="2170"/>
                  </a:cubicBezTo>
                  <a:cubicBezTo>
                    <a:pt x="16908" y="941"/>
                    <a:pt x="25637" y="270"/>
                    <a:pt x="34916" y="270"/>
                  </a:cubicBezTo>
                  <a:close/>
                  <a:moveTo>
                    <a:pt x="34916" y="1"/>
                  </a:moveTo>
                  <a:cubicBezTo>
                    <a:pt x="25617" y="1"/>
                    <a:pt x="16878" y="681"/>
                    <a:pt x="10299" y="1901"/>
                  </a:cubicBezTo>
                  <a:cubicBezTo>
                    <a:pt x="7089" y="2500"/>
                    <a:pt x="4569" y="3200"/>
                    <a:pt x="2809" y="3980"/>
                  </a:cubicBezTo>
                  <a:cubicBezTo>
                    <a:pt x="950" y="4800"/>
                    <a:pt x="0" y="5690"/>
                    <a:pt x="0" y="6620"/>
                  </a:cubicBezTo>
                  <a:cubicBezTo>
                    <a:pt x="0" y="7560"/>
                    <a:pt x="950" y="8449"/>
                    <a:pt x="2809" y="9269"/>
                  </a:cubicBezTo>
                  <a:cubicBezTo>
                    <a:pt x="4569" y="10049"/>
                    <a:pt x="7089" y="10740"/>
                    <a:pt x="10299" y="11340"/>
                  </a:cubicBezTo>
                  <a:cubicBezTo>
                    <a:pt x="16878" y="12569"/>
                    <a:pt x="25617" y="13249"/>
                    <a:pt x="34916" y="13249"/>
                  </a:cubicBezTo>
                  <a:cubicBezTo>
                    <a:pt x="44215" y="13249"/>
                    <a:pt x="52964" y="12569"/>
                    <a:pt x="59543" y="11340"/>
                  </a:cubicBezTo>
                  <a:cubicBezTo>
                    <a:pt x="62743" y="10740"/>
                    <a:pt x="65263" y="10049"/>
                    <a:pt x="67022" y="9269"/>
                  </a:cubicBezTo>
                  <a:cubicBezTo>
                    <a:pt x="68893" y="8449"/>
                    <a:pt x="69842" y="7560"/>
                    <a:pt x="69842" y="6620"/>
                  </a:cubicBezTo>
                  <a:cubicBezTo>
                    <a:pt x="69842" y="5690"/>
                    <a:pt x="68893" y="4800"/>
                    <a:pt x="67022" y="3980"/>
                  </a:cubicBezTo>
                  <a:cubicBezTo>
                    <a:pt x="65263" y="3200"/>
                    <a:pt x="62743" y="2500"/>
                    <a:pt x="59543" y="1901"/>
                  </a:cubicBezTo>
                  <a:cubicBezTo>
                    <a:pt x="52964" y="681"/>
                    <a:pt x="44215" y="1"/>
                    <a:pt x="34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flipH="1">
              <a:off x="145892" y="2839462"/>
              <a:ext cx="5685825" cy="999001"/>
            </a:xfrm>
            <a:custGeom>
              <a:avLst/>
              <a:gdLst/>
              <a:ahLst/>
              <a:cxnLst/>
              <a:rect l="l" t="t" r="r" b="b"/>
              <a:pathLst>
                <a:path w="38486" h="6762" extrusionOk="0">
                  <a:moveTo>
                    <a:pt x="5445" y="0"/>
                  </a:moveTo>
                  <a:cubicBezTo>
                    <a:pt x="5406" y="0"/>
                    <a:pt x="5368" y="19"/>
                    <a:pt x="5340" y="53"/>
                  </a:cubicBezTo>
                  <a:lnTo>
                    <a:pt x="40" y="6552"/>
                  </a:lnTo>
                  <a:cubicBezTo>
                    <a:pt x="0" y="6592"/>
                    <a:pt x="0" y="6642"/>
                    <a:pt x="20" y="6692"/>
                  </a:cubicBezTo>
                  <a:cubicBezTo>
                    <a:pt x="40" y="6732"/>
                    <a:pt x="90" y="6762"/>
                    <a:pt x="140" y="6762"/>
                  </a:cubicBezTo>
                  <a:lnTo>
                    <a:pt x="38346" y="6762"/>
                  </a:lnTo>
                  <a:cubicBezTo>
                    <a:pt x="38396" y="6762"/>
                    <a:pt x="38436" y="6732"/>
                    <a:pt x="38466" y="6692"/>
                  </a:cubicBezTo>
                  <a:cubicBezTo>
                    <a:pt x="38486" y="6642"/>
                    <a:pt x="38476" y="6592"/>
                    <a:pt x="38446" y="6552"/>
                  </a:cubicBezTo>
                  <a:lnTo>
                    <a:pt x="33146" y="53"/>
                  </a:lnTo>
                  <a:cubicBezTo>
                    <a:pt x="33118" y="19"/>
                    <a:pt x="33077" y="0"/>
                    <a:pt x="33037" y="0"/>
                  </a:cubicBezTo>
                  <a:cubicBezTo>
                    <a:pt x="33007" y="0"/>
                    <a:pt x="32978" y="11"/>
                    <a:pt x="32957" y="33"/>
                  </a:cubicBezTo>
                  <a:cubicBezTo>
                    <a:pt x="32897" y="82"/>
                    <a:pt x="32886" y="162"/>
                    <a:pt x="32937" y="222"/>
                  </a:cubicBezTo>
                  <a:lnTo>
                    <a:pt x="38056" y="6502"/>
                  </a:lnTo>
                  <a:lnTo>
                    <a:pt x="420" y="6502"/>
                  </a:lnTo>
                  <a:lnTo>
                    <a:pt x="5549" y="222"/>
                  </a:lnTo>
                  <a:cubicBezTo>
                    <a:pt x="5589" y="162"/>
                    <a:pt x="5589" y="82"/>
                    <a:pt x="5529" y="33"/>
                  </a:cubicBezTo>
                  <a:cubicBezTo>
                    <a:pt x="5504" y="11"/>
                    <a:pt x="5474" y="0"/>
                    <a:pt x="5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flipH="1">
              <a:off x="1866719" y="3796074"/>
              <a:ext cx="2244133" cy="521070"/>
            </a:xfrm>
            <a:custGeom>
              <a:avLst/>
              <a:gdLst/>
              <a:ahLst/>
              <a:cxnLst/>
              <a:rect l="l" t="t" r="r" b="b"/>
              <a:pathLst>
                <a:path w="15190" h="3527" extrusionOk="0">
                  <a:moveTo>
                    <a:pt x="144" y="1"/>
                  </a:moveTo>
                  <a:cubicBezTo>
                    <a:pt x="130" y="1"/>
                    <a:pt x="115" y="3"/>
                    <a:pt x="101" y="7"/>
                  </a:cubicBezTo>
                  <a:cubicBezTo>
                    <a:pt x="31" y="37"/>
                    <a:pt x="1" y="117"/>
                    <a:pt x="31" y="187"/>
                  </a:cubicBezTo>
                  <a:cubicBezTo>
                    <a:pt x="41" y="227"/>
                    <a:pt x="401" y="1046"/>
                    <a:pt x="1521" y="1866"/>
                  </a:cubicBezTo>
                  <a:cubicBezTo>
                    <a:pt x="2540" y="2626"/>
                    <a:pt x="4420" y="3526"/>
                    <a:pt x="7590" y="3526"/>
                  </a:cubicBezTo>
                  <a:cubicBezTo>
                    <a:pt x="10710" y="3526"/>
                    <a:pt x="12599" y="2626"/>
                    <a:pt x="13630" y="1866"/>
                  </a:cubicBezTo>
                  <a:cubicBezTo>
                    <a:pt x="14759" y="1046"/>
                    <a:pt x="15139" y="227"/>
                    <a:pt x="15159" y="187"/>
                  </a:cubicBezTo>
                  <a:cubicBezTo>
                    <a:pt x="15190" y="127"/>
                    <a:pt x="15159" y="47"/>
                    <a:pt x="15090" y="17"/>
                  </a:cubicBezTo>
                  <a:cubicBezTo>
                    <a:pt x="15071" y="9"/>
                    <a:pt x="15051" y="5"/>
                    <a:pt x="15032" y="5"/>
                  </a:cubicBezTo>
                  <a:cubicBezTo>
                    <a:pt x="14980" y="5"/>
                    <a:pt x="14931" y="33"/>
                    <a:pt x="14910" y="77"/>
                  </a:cubicBezTo>
                  <a:cubicBezTo>
                    <a:pt x="14910" y="87"/>
                    <a:pt x="14539" y="886"/>
                    <a:pt x="13459" y="1666"/>
                  </a:cubicBezTo>
                  <a:cubicBezTo>
                    <a:pt x="12459" y="2397"/>
                    <a:pt x="10630" y="3257"/>
                    <a:pt x="7590" y="3257"/>
                  </a:cubicBezTo>
                  <a:cubicBezTo>
                    <a:pt x="4511" y="3257"/>
                    <a:pt x="2680" y="2397"/>
                    <a:pt x="1691" y="1666"/>
                  </a:cubicBezTo>
                  <a:cubicBezTo>
                    <a:pt x="631" y="886"/>
                    <a:pt x="281" y="87"/>
                    <a:pt x="281" y="87"/>
                  </a:cubicBezTo>
                  <a:cubicBezTo>
                    <a:pt x="257" y="31"/>
                    <a:pt x="202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-25900" y="-150"/>
            <a:ext cx="9182375" cy="4418725"/>
          </a:xfrm>
          <a:custGeom>
            <a:avLst/>
            <a:gdLst/>
            <a:ahLst/>
            <a:cxnLst/>
            <a:rect l="l" t="t" r="r" b="b"/>
            <a:pathLst>
              <a:path w="367295" h="176749" extrusionOk="0">
                <a:moveTo>
                  <a:pt x="367295" y="176749"/>
                </a:moveTo>
                <a:lnTo>
                  <a:pt x="0" y="104257"/>
                </a:lnTo>
                <a:lnTo>
                  <a:pt x="1036" y="0"/>
                </a:lnTo>
                <a:lnTo>
                  <a:pt x="366510" y="0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38480" y="1353450"/>
            <a:ext cx="23856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DA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721350" y="1317288"/>
            <a:ext cx="2024700" cy="13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032400" y="1965425"/>
            <a:ext cx="23913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42279D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854725"/>
            <a:ext cx="38538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○"/>
              <a:defRPr>
                <a:solidFill>
                  <a:srgbClr val="FFFFFF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■"/>
              <a:defRPr>
                <a:solidFill>
                  <a:srgbClr val="FFFFFF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●"/>
              <a:defRPr>
                <a:solidFill>
                  <a:srgbClr val="FFFFFF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○"/>
              <a:defRPr>
                <a:solidFill>
                  <a:srgbClr val="FFFFFF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■"/>
              <a:defRPr>
                <a:solidFill>
                  <a:srgbClr val="FFFFFF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●"/>
              <a:defRPr>
                <a:solidFill>
                  <a:srgbClr val="FFFFFF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○"/>
              <a:defRPr>
                <a:solidFill>
                  <a:srgbClr val="FFFFFF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ubik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42279D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388350" y="3291950"/>
            <a:ext cx="2483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388350" y="3828900"/>
            <a:ext cx="248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5283650" y="3291950"/>
            <a:ext cx="2483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5283650" y="3828900"/>
            <a:ext cx="248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42279D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713225" y="1338150"/>
            <a:ext cx="7710900" cy="32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36800" y="1172450"/>
            <a:ext cx="357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736800" y="2742350"/>
            <a:ext cx="357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2"/>
          </p:nvPr>
        </p:nvSpPr>
        <p:spPr>
          <a:xfrm>
            <a:off x="4850125" y="546500"/>
            <a:ext cx="3573900" cy="4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2279D"/>
              </a:buClr>
              <a:buSzPts val="1600"/>
              <a:buNone/>
              <a:defRPr>
                <a:solidFill>
                  <a:srgbClr val="42279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20000" y="39984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2279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46825"/>
            <a:ext cx="77040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11.wma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2.wma"/><Relationship Id="rId7" Type="http://schemas.openxmlformats.org/officeDocument/2006/relationships/image" Target="../media/image15.jpe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3.wma"/><Relationship Id="rId7" Type="http://schemas.openxmlformats.org/officeDocument/2006/relationships/image" Target="../media/image16.pn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4.wma"/><Relationship Id="rId7" Type="http://schemas.openxmlformats.org/officeDocument/2006/relationships/image" Target="../media/image17.png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ma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1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1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ctrTitle"/>
          </p:nvPr>
        </p:nvSpPr>
        <p:spPr>
          <a:xfrm>
            <a:off x="4572000" y="902775"/>
            <a:ext cx="3852000" cy="25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Class</a:t>
            </a:r>
            <a:endParaRPr dirty="0"/>
          </a:p>
        </p:txBody>
      </p:sp>
      <p:grpSp>
        <p:nvGrpSpPr>
          <p:cNvPr id="159" name="Google Shape;159;p27"/>
          <p:cNvGrpSpPr/>
          <p:nvPr/>
        </p:nvGrpSpPr>
        <p:grpSpPr>
          <a:xfrm>
            <a:off x="239419" y="902777"/>
            <a:ext cx="5140714" cy="3533789"/>
            <a:chOff x="205762" y="902775"/>
            <a:chExt cx="4932560" cy="3390701"/>
          </a:xfrm>
        </p:grpSpPr>
        <p:sp>
          <p:nvSpPr>
            <p:cNvPr id="160" name="Google Shape;160;p27"/>
            <p:cNvSpPr/>
            <p:nvPr/>
          </p:nvSpPr>
          <p:spPr>
            <a:xfrm>
              <a:off x="3176943" y="1181202"/>
              <a:ext cx="479587" cy="484447"/>
            </a:xfrm>
            <a:custGeom>
              <a:avLst/>
              <a:gdLst/>
              <a:ahLst/>
              <a:cxnLst/>
              <a:rect l="l" t="t" r="r" b="b"/>
              <a:pathLst>
                <a:path w="3841" h="3880" extrusionOk="0">
                  <a:moveTo>
                    <a:pt x="2530" y="0"/>
                  </a:moveTo>
                  <a:lnTo>
                    <a:pt x="1710" y="560"/>
                  </a:lnTo>
                  <a:lnTo>
                    <a:pt x="1" y="2329"/>
                  </a:lnTo>
                  <a:lnTo>
                    <a:pt x="1530" y="3880"/>
                  </a:lnTo>
                  <a:lnTo>
                    <a:pt x="3840" y="570"/>
                  </a:lnTo>
                  <a:lnTo>
                    <a:pt x="253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3461613" y="1227274"/>
              <a:ext cx="141217" cy="304777"/>
            </a:xfrm>
            <a:custGeom>
              <a:avLst/>
              <a:gdLst/>
              <a:ahLst/>
              <a:cxnLst/>
              <a:rect l="l" t="t" r="r" b="b"/>
              <a:pathLst>
                <a:path w="1131" h="2441" extrusionOk="0">
                  <a:moveTo>
                    <a:pt x="201" y="1"/>
                  </a:moveTo>
                  <a:cubicBezTo>
                    <a:pt x="201" y="1"/>
                    <a:pt x="70" y="1411"/>
                    <a:pt x="1" y="2440"/>
                  </a:cubicBezTo>
                  <a:lnTo>
                    <a:pt x="1130" y="811"/>
                  </a:lnTo>
                  <a:cubicBezTo>
                    <a:pt x="810" y="52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3420411" y="933989"/>
              <a:ext cx="417032" cy="553119"/>
            </a:xfrm>
            <a:custGeom>
              <a:avLst/>
              <a:gdLst/>
              <a:ahLst/>
              <a:cxnLst/>
              <a:rect l="l" t="t" r="r" b="b"/>
              <a:pathLst>
                <a:path w="3340" h="4430" extrusionOk="0">
                  <a:moveTo>
                    <a:pt x="1406" y="0"/>
                  </a:moveTo>
                  <a:cubicBezTo>
                    <a:pt x="1401" y="0"/>
                    <a:pt x="1396" y="0"/>
                    <a:pt x="1391" y="0"/>
                  </a:cubicBezTo>
                  <a:cubicBezTo>
                    <a:pt x="891" y="30"/>
                    <a:pt x="271" y="360"/>
                    <a:pt x="140" y="890"/>
                  </a:cubicBezTo>
                  <a:cubicBezTo>
                    <a:pt x="0" y="1440"/>
                    <a:pt x="611" y="2600"/>
                    <a:pt x="611" y="2600"/>
                  </a:cubicBezTo>
                  <a:lnTo>
                    <a:pt x="620" y="3409"/>
                  </a:lnTo>
                  <a:lnTo>
                    <a:pt x="1840" y="4360"/>
                  </a:lnTo>
                  <a:lnTo>
                    <a:pt x="2490" y="4429"/>
                  </a:lnTo>
                  <a:lnTo>
                    <a:pt x="3080" y="3020"/>
                  </a:lnTo>
                  <a:lnTo>
                    <a:pt x="3340" y="3060"/>
                  </a:lnTo>
                  <a:lnTo>
                    <a:pt x="3140" y="2120"/>
                  </a:lnTo>
                  <a:lnTo>
                    <a:pt x="3120" y="1350"/>
                  </a:lnTo>
                  <a:cubicBezTo>
                    <a:pt x="3120" y="1350"/>
                    <a:pt x="2135" y="0"/>
                    <a:pt x="1406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3309290" y="902775"/>
              <a:ext cx="509304" cy="192281"/>
            </a:xfrm>
            <a:custGeom>
              <a:avLst/>
              <a:gdLst/>
              <a:ahLst/>
              <a:cxnLst/>
              <a:rect l="l" t="t" r="r" b="b"/>
              <a:pathLst>
                <a:path w="4079" h="1540" extrusionOk="0">
                  <a:moveTo>
                    <a:pt x="1731" y="0"/>
                  </a:moveTo>
                  <a:cubicBezTo>
                    <a:pt x="840" y="0"/>
                    <a:pt x="21" y="160"/>
                    <a:pt x="21" y="160"/>
                  </a:cubicBezTo>
                  <a:cubicBezTo>
                    <a:pt x="21" y="160"/>
                    <a:pt x="1" y="930"/>
                    <a:pt x="350" y="1150"/>
                  </a:cubicBezTo>
                  <a:cubicBezTo>
                    <a:pt x="701" y="1370"/>
                    <a:pt x="921" y="1210"/>
                    <a:pt x="961" y="1540"/>
                  </a:cubicBezTo>
                  <a:lnTo>
                    <a:pt x="3950" y="1380"/>
                  </a:lnTo>
                  <a:cubicBezTo>
                    <a:pt x="4078" y="251"/>
                    <a:pt x="2848" y="0"/>
                    <a:pt x="1731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3390446" y="1112407"/>
              <a:ext cx="218630" cy="138717"/>
            </a:xfrm>
            <a:custGeom>
              <a:avLst/>
              <a:gdLst/>
              <a:ahLst/>
              <a:cxnLst/>
              <a:rect l="l" t="t" r="r" b="b"/>
              <a:pathLst>
                <a:path w="1751" h="1111" extrusionOk="0">
                  <a:moveTo>
                    <a:pt x="1751" y="1"/>
                  </a:moveTo>
                  <a:lnTo>
                    <a:pt x="331" y="511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771" y="851"/>
                  </a:lnTo>
                  <a:lnTo>
                    <a:pt x="1000" y="991"/>
                  </a:lnTo>
                  <a:lnTo>
                    <a:pt x="1511" y="1001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426654" y="1069956"/>
              <a:ext cx="393309" cy="106379"/>
            </a:xfrm>
            <a:custGeom>
              <a:avLst/>
              <a:gdLst/>
              <a:ahLst/>
              <a:cxnLst/>
              <a:rect l="l" t="t" r="r" b="b"/>
              <a:pathLst>
                <a:path w="3150" h="852" extrusionOk="0">
                  <a:moveTo>
                    <a:pt x="3110" y="1"/>
                  </a:moveTo>
                  <a:lnTo>
                    <a:pt x="1" y="181"/>
                  </a:lnTo>
                  <a:lnTo>
                    <a:pt x="41" y="851"/>
                  </a:lnTo>
                  <a:lnTo>
                    <a:pt x="3150" y="671"/>
                  </a:lnTo>
                  <a:lnTo>
                    <a:pt x="3110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3457618" y="1142372"/>
              <a:ext cx="97266" cy="132224"/>
            </a:xfrm>
            <a:custGeom>
              <a:avLst/>
              <a:gdLst/>
              <a:ahLst/>
              <a:cxnLst/>
              <a:rect l="l" t="t" r="r" b="b"/>
              <a:pathLst>
                <a:path w="779" h="1059" extrusionOk="0">
                  <a:moveTo>
                    <a:pt x="326" y="0"/>
                  </a:moveTo>
                  <a:cubicBezTo>
                    <a:pt x="143" y="0"/>
                    <a:pt x="1" y="396"/>
                    <a:pt x="102" y="681"/>
                  </a:cubicBezTo>
                  <a:cubicBezTo>
                    <a:pt x="194" y="932"/>
                    <a:pt x="352" y="1059"/>
                    <a:pt x="480" y="1059"/>
                  </a:cubicBezTo>
                  <a:cubicBezTo>
                    <a:pt x="657" y="1059"/>
                    <a:pt x="779" y="815"/>
                    <a:pt x="593" y="321"/>
                  </a:cubicBezTo>
                  <a:cubicBezTo>
                    <a:pt x="509" y="89"/>
                    <a:pt x="413" y="0"/>
                    <a:pt x="326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3261845" y="1511944"/>
              <a:ext cx="970162" cy="683595"/>
            </a:xfrm>
            <a:custGeom>
              <a:avLst/>
              <a:gdLst/>
              <a:ahLst/>
              <a:cxnLst/>
              <a:rect l="l" t="t" r="r" b="b"/>
              <a:pathLst>
                <a:path w="7770" h="5475" extrusionOk="0">
                  <a:moveTo>
                    <a:pt x="7080" y="0"/>
                  </a:moveTo>
                  <a:cubicBezTo>
                    <a:pt x="7080" y="0"/>
                    <a:pt x="5790" y="2120"/>
                    <a:pt x="4670" y="3610"/>
                  </a:cubicBezTo>
                  <a:cubicBezTo>
                    <a:pt x="4070" y="2940"/>
                    <a:pt x="1461" y="120"/>
                    <a:pt x="1461" y="120"/>
                  </a:cubicBezTo>
                  <a:lnTo>
                    <a:pt x="1" y="1111"/>
                  </a:lnTo>
                  <a:cubicBezTo>
                    <a:pt x="764" y="2177"/>
                    <a:pt x="4171" y="5475"/>
                    <a:pt x="4906" y="5475"/>
                  </a:cubicBezTo>
                  <a:cubicBezTo>
                    <a:pt x="4922" y="5475"/>
                    <a:pt x="4936" y="5473"/>
                    <a:pt x="4950" y="5470"/>
                  </a:cubicBezTo>
                  <a:cubicBezTo>
                    <a:pt x="6020" y="5200"/>
                    <a:pt x="7770" y="300"/>
                    <a:pt x="7770" y="300"/>
                  </a:cubicBezTo>
                  <a:lnTo>
                    <a:pt x="7080" y="0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4044563" y="1331154"/>
              <a:ext cx="271071" cy="269567"/>
            </a:xfrm>
            <a:custGeom>
              <a:avLst/>
              <a:gdLst/>
              <a:ahLst/>
              <a:cxnLst/>
              <a:rect l="l" t="t" r="r" b="b"/>
              <a:pathLst>
                <a:path w="2171" h="2159" extrusionOk="0">
                  <a:moveTo>
                    <a:pt x="915" y="1"/>
                  </a:moveTo>
                  <a:cubicBezTo>
                    <a:pt x="794" y="1"/>
                    <a:pt x="697" y="14"/>
                    <a:pt x="651" y="39"/>
                  </a:cubicBezTo>
                  <a:cubicBezTo>
                    <a:pt x="541" y="99"/>
                    <a:pt x="511" y="508"/>
                    <a:pt x="511" y="508"/>
                  </a:cubicBezTo>
                  <a:cubicBezTo>
                    <a:pt x="511" y="508"/>
                    <a:pt x="1" y="688"/>
                    <a:pt x="201" y="1279"/>
                  </a:cubicBezTo>
                  <a:cubicBezTo>
                    <a:pt x="371" y="1759"/>
                    <a:pt x="941" y="2159"/>
                    <a:pt x="941" y="2159"/>
                  </a:cubicBezTo>
                  <a:lnTo>
                    <a:pt x="1451" y="1868"/>
                  </a:lnTo>
                  <a:cubicBezTo>
                    <a:pt x="1451" y="1868"/>
                    <a:pt x="2171" y="648"/>
                    <a:pt x="1921" y="328"/>
                  </a:cubicBezTo>
                  <a:cubicBezTo>
                    <a:pt x="1732" y="96"/>
                    <a:pt x="1236" y="1"/>
                    <a:pt x="915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977334" y="2661736"/>
              <a:ext cx="747911" cy="662244"/>
            </a:xfrm>
            <a:custGeom>
              <a:avLst/>
              <a:gdLst/>
              <a:ahLst/>
              <a:cxnLst/>
              <a:rect l="l" t="t" r="r" b="b"/>
              <a:pathLst>
                <a:path w="5990" h="5304" extrusionOk="0">
                  <a:moveTo>
                    <a:pt x="5989" y="1"/>
                  </a:moveTo>
                  <a:lnTo>
                    <a:pt x="2399" y="790"/>
                  </a:lnTo>
                  <a:cubicBezTo>
                    <a:pt x="1830" y="1590"/>
                    <a:pt x="250" y="3690"/>
                    <a:pt x="250" y="3690"/>
                  </a:cubicBezTo>
                  <a:cubicBezTo>
                    <a:pt x="250" y="3690"/>
                    <a:pt x="1" y="5304"/>
                    <a:pt x="846" y="5304"/>
                  </a:cubicBezTo>
                  <a:cubicBezTo>
                    <a:pt x="1085" y="5304"/>
                    <a:pt x="1413" y="5174"/>
                    <a:pt x="1859" y="4840"/>
                  </a:cubicBezTo>
                  <a:cubicBezTo>
                    <a:pt x="2399" y="4440"/>
                    <a:pt x="5989" y="1"/>
                    <a:pt x="5989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2223174" y="2312266"/>
              <a:ext cx="681860" cy="691711"/>
            </a:xfrm>
            <a:custGeom>
              <a:avLst/>
              <a:gdLst/>
              <a:ahLst/>
              <a:cxnLst/>
              <a:rect l="l" t="t" r="r" b="b"/>
              <a:pathLst>
                <a:path w="5461" h="5540" extrusionOk="0">
                  <a:moveTo>
                    <a:pt x="2550" y="0"/>
                  </a:moveTo>
                  <a:cubicBezTo>
                    <a:pt x="1261" y="1440"/>
                    <a:pt x="1" y="3880"/>
                    <a:pt x="1" y="3880"/>
                  </a:cubicBezTo>
                  <a:lnTo>
                    <a:pt x="2101" y="5539"/>
                  </a:lnTo>
                  <a:lnTo>
                    <a:pt x="4330" y="3180"/>
                  </a:lnTo>
                  <a:lnTo>
                    <a:pt x="5460" y="1640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2957323" y="2573089"/>
              <a:ext cx="1588094" cy="1394658"/>
            </a:xfrm>
            <a:custGeom>
              <a:avLst/>
              <a:gdLst/>
              <a:ahLst/>
              <a:cxnLst/>
              <a:rect l="l" t="t" r="r" b="b"/>
              <a:pathLst>
                <a:path w="12719" h="11170" extrusionOk="0">
                  <a:moveTo>
                    <a:pt x="0" y="0"/>
                  </a:moveTo>
                  <a:lnTo>
                    <a:pt x="1410" y="3390"/>
                  </a:lnTo>
                  <a:cubicBezTo>
                    <a:pt x="2289" y="3820"/>
                    <a:pt x="4640" y="4990"/>
                    <a:pt x="4640" y="4990"/>
                  </a:cubicBezTo>
                  <a:cubicBezTo>
                    <a:pt x="4640" y="4990"/>
                    <a:pt x="8789" y="9850"/>
                    <a:pt x="11828" y="11170"/>
                  </a:cubicBezTo>
                  <a:cubicBezTo>
                    <a:pt x="12088" y="11059"/>
                    <a:pt x="12459" y="10939"/>
                    <a:pt x="12719" y="10830"/>
                  </a:cubicBezTo>
                  <a:cubicBezTo>
                    <a:pt x="10879" y="9110"/>
                    <a:pt x="7329" y="4930"/>
                    <a:pt x="5489" y="3211"/>
                  </a:cubicBezTo>
                  <a:cubicBezTo>
                    <a:pt x="5000" y="275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2421694" y="2312266"/>
              <a:ext cx="897743" cy="731665"/>
            </a:xfrm>
            <a:custGeom>
              <a:avLst/>
              <a:gdLst/>
              <a:ahLst/>
              <a:cxnLst/>
              <a:rect l="l" t="t" r="r" b="b"/>
              <a:pathLst>
                <a:path w="7190" h="5860" extrusionOk="0">
                  <a:moveTo>
                    <a:pt x="970" y="0"/>
                  </a:moveTo>
                  <a:cubicBezTo>
                    <a:pt x="970" y="0"/>
                    <a:pt x="0" y="1340"/>
                    <a:pt x="590" y="2569"/>
                  </a:cubicBezTo>
                  <a:cubicBezTo>
                    <a:pt x="1310" y="4040"/>
                    <a:pt x="5930" y="5859"/>
                    <a:pt x="5930" y="5859"/>
                  </a:cubicBezTo>
                  <a:lnTo>
                    <a:pt x="7190" y="3500"/>
                  </a:lnTo>
                  <a:lnTo>
                    <a:pt x="4470" y="1720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2637693" y="2358088"/>
              <a:ext cx="618057" cy="536013"/>
            </a:xfrm>
            <a:custGeom>
              <a:avLst/>
              <a:gdLst/>
              <a:ahLst/>
              <a:cxnLst/>
              <a:rect l="l" t="t" r="r" b="b"/>
              <a:pathLst>
                <a:path w="4950" h="4293" extrusionOk="0">
                  <a:moveTo>
                    <a:pt x="125" y="1"/>
                  </a:moveTo>
                  <a:cubicBezTo>
                    <a:pt x="93" y="1"/>
                    <a:pt x="69" y="28"/>
                    <a:pt x="60" y="63"/>
                  </a:cubicBezTo>
                  <a:cubicBezTo>
                    <a:pt x="0" y="503"/>
                    <a:pt x="60" y="913"/>
                    <a:pt x="240" y="1273"/>
                  </a:cubicBezTo>
                  <a:cubicBezTo>
                    <a:pt x="770" y="2373"/>
                    <a:pt x="3360" y="3633"/>
                    <a:pt x="4849" y="4282"/>
                  </a:cubicBezTo>
                  <a:cubicBezTo>
                    <a:pt x="4860" y="4293"/>
                    <a:pt x="4869" y="4293"/>
                    <a:pt x="4880" y="4293"/>
                  </a:cubicBezTo>
                  <a:cubicBezTo>
                    <a:pt x="4900" y="4293"/>
                    <a:pt x="4929" y="4273"/>
                    <a:pt x="4940" y="4253"/>
                  </a:cubicBezTo>
                  <a:cubicBezTo>
                    <a:pt x="4949" y="4213"/>
                    <a:pt x="4940" y="4173"/>
                    <a:pt x="4909" y="4162"/>
                  </a:cubicBezTo>
                  <a:cubicBezTo>
                    <a:pt x="3720" y="3642"/>
                    <a:pt x="890" y="2313"/>
                    <a:pt x="360" y="1213"/>
                  </a:cubicBezTo>
                  <a:cubicBezTo>
                    <a:pt x="190" y="873"/>
                    <a:pt x="140" y="493"/>
                    <a:pt x="190" y="73"/>
                  </a:cubicBezTo>
                  <a:cubicBezTo>
                    <a:pt x="200" y="43"/>
                    <a:pt x="170" y="3"/>
                    <a:pt x="140" y="3"/>
                  </a:cubicBezTo>
                  <a:cubicBezTo>
                    <a:pt x="135" y="1"/>
                    <a:pt x="130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892342" y="2645505"/>
              <a:ext cx="1262834" cy="678226"/>
            </a:xfrm>
            <a:custGeom>
              <a:avLst/>
              <a:gdLst/>
              <a:ahLst/>
              <a:cxnLst/>
              <a:rect l="l" t="t" r="r" b="b"/>
              <a:pathLst>
                <a:path w="10114" h="5432" extrusionOk="0">
                  <a:moveTo>
                    <a:pt x="730" y="0"/>
                  </a:moveTo>
                  <a:cubicBezTo>
                    <a:pt x="521" y="191"/>
                    <a:pt x="210" y="420"/>
                    <a:pt x="1" y="620"/>
                  </a:cubicBezTo>
                  <a:cubicBezTo>
                    <a:pt x="2310" y="1631"/>
                    <a:pt x="7840" y="5300"/>
                    <a:pt x="9460" y="5430"/>
                  </a:cubicBezTo>
                  <a:cubicBezTo>
                    <a:pt x="9470" y="5431"/>
                    <a:pt x="9479" y="5432"/>
                    <a:pt x="9488" y="5432"/>
                  </a:cubicBezTo>
                  <a:cubicBezTo>
                    <a:pt x="10113" y="5432"/>
                    <a:pt x="9560" y="3440"/>
                    <a:pt x="9560" y="3440"/>
                  </a:cubicBezTo>
                  <a:cubicBezTo>
                    <a:pt x="9560" y="3440"/>
                    <a:pt x="4030" y="231"/>
                    <a:pt x="730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4163300" y="3627991"/>
              <a:ext cx="375829" cy="367206"/>
            </a:xfrm>
            <a:custGeom>
              <a:avLst/>
              <a:gdLst/>
              <a:ahLst/>
              <a:cxnLst/>
              <a:rect l="l" t="t" r="r" b="b"/>
              <a:pathLst>
                <a:path w="3010" h="2941" extrusionOk="0">
                  <a:moveTo>
                    <a:pt x="970" y="1"/>
                  </a:moveTo>
                  <a:lnTo>
                    <a:pt x="0" y="1541"/>
                  </a:lnTo>
                  <a:lnTo>
                    <a:pt x="1800" y="2941"/>
                  </a:lnTo>
                  <a:lnTo>
                    <a:pt x="3009" y="2401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442851" y="3843991"/>
              <a:ext cx="193658" cy="151202"/>
            </a:xfrm>
            <a:custGeom>
              <a:avLst/>
              <a:gdLst/>
              <a:ahLst/>
              <a:cxnLst/>
              <a:rect l="l" t="t" r="r" b="b"/>
              <a:pathLst>
                <a:path w="1551" h="1211" extrusionOk="0">
                  <a:moveTo>
                    <a:pt x="470" y="0"/>
                  </a:moveTo>
                  <a:cubicBezTo>
                    <a:pt x="190" y="340"/>
                    <a:pt x="21" y="771"/>
                    <a:pt x="1" y="1211"/>
                  </a:cubicBezTo>
                  <a:lnTo>
                    <a:pt x="1550" y="851"/>
                  </a:lnTo>
                  <a:cubicBezTo>
                    <a:pt x="1261" y="480"/>
                    <a:pt x="901" y="211"/>
                    <a:pt x="470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321741" y="3917656"/>
              <a:ext cx="679238" cy="278557"/>
            </a:xfrm>
            <a:custGeom>
              <a:avLst/>
              <a:gdLst/>
              <a:ahLst/>
              <a:cxnLst/>
              <a:rect l="l" t="t" r="r" b="b"/>
              <a:pathLst>
                <a:path w="5440" h="2231" extrusionOk="0">
                  <a:moveTo>
                    <a:pt x="3891" y="1"/>
                  </a:moveTo>
                  <a:cubicBezTo>
                    <a:pt x="3071" y="10"/>
                    <a:pt x="2280" y="110"/>
                    <a:pt x="1480" y="310"/>
                  </a:cubicBezTo>
                  <a:lnTo>
                    <a:pt x="1" y="210"/>
                  </a:lnTo>
                  <a:lnTo>
                    <a:pt x="891" y="2230"/>
                  </a:lnTo>
                  <a:cubicBezTo>
                    <a:pt x="2351" y="1850"/>
                    <a:pt x="3791" y="1390"/>
                    <a:pt x="5210" y="841"/>
                  </a:cubicBezTo>
                  <a:cubicBezTo>
                    <a:pt x="5280" y="661"/>
                    <a:pt x="5360" y="461"/>
                    <a:pt x="5410" y="270"/>
                  </a:cubicBezTo>
                  <a:cubicBezTo>
                    <a:pt x="5440" y="141"/>
                    <a:pt x="5400" y="101"/>
                    <a:pt x="5310" y="90"/>
                  </a:cubicBezTo>
                  <a:cubicBezTo>
                    <a:pt x="5250" y="81"/>
                    <a:pt x="5180" y="81"/>
                    <a:pt x="5090" y="70"/>
                  </a:cubicBezTo>
                  <a:cubicBezTo>
                    <a:pt x="4690" y="21"/>
                    <a:pt x="4290" y="1"/>
                    <a:pt x="3891" y="1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422874" y="3926271"/>
              <a:ext cx="715448" cy="367206"/>
            </a:xfrm>
            <a:custGeom>
              <a:avLst/>
              <a:gdLst/>
              <a:ahLst/>
              <a:cxnLst/>
              <a:rect l="l" t="t" r="r" b="b"/>
              <a:pathLst>
                <a:path w="5730" h="2941" extrusionOk="0">
                  <a:moveTo>
                    <a:pt x="4545" y="0"/>
                  </a:moveTo>
                  <a:cubicBezTo>
                    <a:pt x="4542" y="0"/>
                    <a:pt x="4541" y="1"/>
                    <a:pt x="4540" y="1"/>
                  </a:cubicBezTo>
                  <a:lnTo>
                    <a:pt x="4540" y="12"/>
                  </a:lnTo>
                  <a:cubicBezTo>
                    <a:pt x="4470" y="241"/>
                    <a:pt x="4410" y="401"/>
                    <a:pt x="4330" y="632"/>
                  </a:cubicBezTo>
                  <a:cubicBezTo>
                    <a:pt x="2930" y="1161"/>
                    <a:pt x="1490" y="1632"/>
                    <a:pt x="30" y="2011"/>
                  </a:cubicBezTo>
                  <a:cubicBezTo>
                    <a:pt x="21" y="2011"/>
                    <a:pt x="10" y="2021"/>
                    <a:pt x="1" y="2031"/>
                  </a:cubicBezTo>
                  <a:lnTo>
                    <a:pt x="1" y="2071"/>
                  </a:lnTo>
                  <a:lnTo>
                    <a:pt x="301" y="2911"/>
                  </a:lnTo>
                  <a:cubicBezTo>
                    <a:pt x="310" y="2921"/>
                    <a:pt x="321" y="2931"/>
                    <a:pt x="330" y="2931"/>
                  </a:cubicBezTo>
                  <a:cubicBezTo>
                    <a:pt x="330" y="2941"/>
                    <a:pt x="341" y="2941"/>
                    <a:pt x="341" y="2941"/>
                  </a:cubicBezTo>
                  <a:cubicBezTo>
                    <a:pt x="350" y="2941"/>
                    <a:pt x="361" y="2941"/>
                    <a:pt x="361" y="2931"/>
                  </a:cubicBezTo>
                  <a:cubicBezTo>
                    <a:pt x="381" y="2931"/>
                    <a:pt x="1701" y="2381"/>
                    <a:pt x="3021" y="1812"/>
                  </a:cubicBezTo>
                  <a:cubicBezTo>
                    <a:pt x="5700" y="641"/>
                    <a:pt x="5720" y="512"/>
                    <a:pt x="5730" y="441"/>
                  </a:cubicBezTo>
                  <a:cubicBezTo>
                    <a:pt x="5730" y="421"/>
                    <a:pt x="5720" y="401"/>
                    <a:pt x="5700" y="381"/>
                  </a:cubicBezTo>
                  <a:cubicBezTo>
                    <a:pt x="5527" y="246"/>
                    <a:pt x="4620" y="0"/>
                    <a:pt x="4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4717533" y="3913910"/>
              <a:ext cx="21351" cy="101259"/>
            </a:xfrm>
            <a:custGeom>
              <a:avLst/>
              <a:gdLst/>
              <a:ahLst/>
              <a:cxnLst/>
              <a:rect l="l" t="t" r="r" b="b"/>
              <a:pathLst>
                <a:path w="171" h="811" extrusionOk="0">
                  <a:moveTo>
                    <a:pt x="61" y="0"/>
                  </a:moveTo>
                  <a:cubicBezTo>
                    <a:pt x="21" y="11"/>
                    <a:pt x="1" y="40"/>
                    <a:pt x="1" y="71"/>
                  </a:cubicBezTo>
                  <a:lnTo>
                    <a:pt x="30" y="740"/>
                  </a:lnTo>
                  <a:cubicBezTo>
                    <a:pt x="30" y="780"/>
                    <a:pt x="61" y="811"/>
                    <a:pt x="101" y="811"/>
                  </a:cubicBezTo>
                  <a:cubicBezTo>
                    <a:pt x="141" y="811"/>
                    <a:pt x="170" y="771"/>
                    <a:pt x="170" y="740"/>
                  </a:cubicBezTo>
                  <a:lnTo>
                    <a:pt x="130" y="71"/>
                  </a:lnTo>
                  <a:cubicBezTo>
                    <a:pt x="130" y="31"/>
                    <a:pt x="101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754989" y="3911413"/>
              <a:ext cx="21351" cy="101259"/>
            </a:xfrm>
            <a:custGeom>
              <a:avLst/>
              <a:gdLst/>
              <a:ahLst/>
              <a:cxnLst/>
              <a:rect l="l" t="t" r="r" b="b"/>
              <a:pathLst>
                <a:path w="171" h="811" extrusionOk="0">
                  <a:moveTo>
                    <a:pt x="61" y="0"/>
                  </a:moveTo>
                  <a:cubicBezTo>
                    <a:pt x="30" y="0"/>
                    <a:pt x="1" y="40"/>
                    <a:pt x="1" y="71"/>
                  </a:cubicBezTo>
                  <a:lnTo>
                    <a:pt x="41" y="751"/>
                  </a:lnTo>
                  <a:cubicBezTo>
                    <a:pt x="41" y="791"/>
                    <a:pt x="70" y="811"/>
                    <a:pt x="110" y="811"/>
                  </a:cubicBezTo>
                  <a:cubicBezTo>
                    <a:pt x="141" y="811"/>
                    <a:pt x="170" y="780"/>
                    <a:pt x="170" y="740"/>
                  </a:cubicBezTo>
                  <a:lnTo>
                    <a:pt x="141" y="71"/>
                  </a:lnTo>
                  <a:cubicBezTo>
                    <a:pt x="130" y="31"/>
                    <a:pt x="101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4678828" y="3917656"/>
              <a:ext cx="21351" cy="98762"/>
            </a:xfrm>
            <a:custGeom>
              <a:avLst/>
              <a:gdLst/>
              <a:ahLst/>
              <a:cxnLst/>
              <a:rect l="l" t="t" r="r" b="b"/>
              <a:pathLst>
                <a:path w="171" h="791" extrusionOk="0">
                  <a:moveTo>
                    <a:pt x="60" y="1"/>
                  </a:moveTo>
                  <a:cubicBezTo>
                    <a:pt x="31" y="10"/>
                    <a:pt x="0" y="41"/>
                    <a:pt x="11" y="70"/>
                  </a:cubicBezTo>
                  <a:lnTo>
                    <a:pt x="40" y="730"/>
                  </a:lnTo>
                  <a:cubicBezTo>
                    <a:pt x="40" y="770"/>
                    <a:pt x="71" y="790"/>
                    <a:pt x="111" y="790"/>
                  </a:cubicBezTo>
                  <a:cubicBezTo>
                    <a:pt x="151" y="790"/>
                    <a:pt x="171" y="761"/>
                    <a:pt x="171" y="721"/>
                  </a:cubicBezTo>
                  <a:lnTo>
                    <a:pt x="140" y="70"/>
                  </a:lnTo>
                  <a:cubicBezTo>
                    <a:pt x="140" y="30"/>
                    <a:pt x="100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4641371" y="3922650"/>
              <a:ext cx="21351" cy="96265"/>
            </a:xfrm>
            <a:custGeom>
              <a:avLst/>
              <a:gdLst/>
              <a:ahLst/>
              <a:cxnLst/>
              <a:rect l="l" t="t" r="r" b="b"/>
              <a:pathLst>
                <a:path w="171" h="771" extrusionOk="0">
                  <a:moveTo>
                    <a:pt x="60" y="1"/>
                  </a:moveTo>
                  <a:cubicBezTo>
                    <a:pt x="31" y="10"/>
                    <a:pt x="0" y="41"/>
                    <a:pt x="0" y="70"/>
                  </a:cubicBezTo>
                  <a:lnTo>
                    <a:pt x="31" y="701"/>
                  </a:lnTo>
                  <a:cubicBezTo>
                    <a:pt x="40" y="741"/>
                    <a:pt x="71" y="770"/>
                    <a:pt x="100" y="770"/>
                  </a:cubicBezTo>
                  <a:lnTo>
                    <a:pt x="111" y="770"/>
                  </a:lnTo>
                  <a:cubicBezTo>
                    <a:pt x="140" y="770"/>
                    <a:pt x="171" y="730"/>
                    <a:pt x="171" y="701"/>
                  </a:cubicBezTo>
                  <a:lnTo>
                    <a:pt x="140" y="70"/>
                  </a:lnTo>
                  <a:cubicBezTo>
                    <a:pt x="140" y="30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4191892" y="3674188"/>
              <a:ext cx="142465" cy="178671"/>
            </a:xfrm>
            <a:custGeom>
              <a:avLst/>
              <a:gdLst/>
              <a:ahLst/>
              <a:cxnLst/>
              <a:rect l="l" t="t" r="r" b="b"/>
              <a:pathLst>
                <a:path w="1141" h="1431" extrusionOk="0">
                  <a:moveTo>
                    <a:pt x="1031" y="1"/>
                  </a:moveTo>
                  <a:lnTo>
                    <a:pt x="1" y="1351"/>
                  </a:lnTo>
                  <a:lnTo>
                    <a:pt x="111" y="1431"/>
                  </a:lnTo>
                  <a:lnTo>
                    <a:pt x="1141" y="81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794955" y="2556858"/>
              <a:ext cx="389688" cy="312269"/>
            </a:xfrm>
            <a:custGeom>
              <a:avLst/>
              <a:gdLst/>
              <a:ahLst/>
              <a:cxnLst/>
              <a:rect l="l" t="t" r="r" b="b"/>
              <a:pathLst>
                <a:path w="3121" h="2501" extrusionOk="0">
                  <a:moveTo>
                    <a:pt x="961" y="1"/>
                  </a:moveTo>
                  <a:lnTo>
                    <a:pt x="1" y="901"/>
                  </a:lnTo>
                  <a:lnTo>
                    <a:pt x="2721" y="2501"/>
                  </a:lnTo>
                  <a:lnTo>
                    <a:pt x="3121" y="721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693822" y="2574338"/>
              <a:ext cx="184918" cy="162440"/>
            </a:xfrm>
            <a:custGeom>
              <a:avLst/>
              <a:gdLst/>
              <a:ahLst/>
              <a:cxnLst/>
              <a:rect l="l" t="t" r="r" b="b"/>
              <a:pathLst>
                <a:path w="1481" h="1301" extrusionOk="0">
                  <a:moveTo>
                    <a:pt x="1351" y="1"/>
                  </a:moveTo>
                  <a:lnTo>
                    <a:pt x="1" y="850"/>
                  </a:lnTo>
                  <a:cubicBezTo>
                    <a:pt x="411" y="1110"/>
                    <a:pt x="841" y="1241"/>
                    <a:pt x="1311" y="1301"/>
                  </a:cubicBezTo>
                  <a:cubicBezTo>
                    <a:pt x="1471" y="890"/>
                    <a:pt x="1480" y="421"/>
                    <a:pt x="1351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53092" y="2380812"/>
              <a:ext cx="640532" cy="437376"/>
            </a:xfrm>
            <a:custGeom>
              <a:avLst/>
              <a:gdLst/>
              <a:ahLst/>
              <a:cxnLst/>
              <a:rect l="l" t="t" r="r" b="b"/>
              <a:pathLst>
                <a:path w="5130" h="3503" extrusionOk="0">
                  <a:moveTo>
                    <a:pt x="3630" y="1"/>
                  </a:moveTo>
                  <a:cubicBezTo>
                    <a:pt x="2370" y="851"/>
                    <a:pt x="1160" y="1760"/>
                    <a:pt x="10" y="2751"/>
                  </a:cubicBezTo>
                  <a:cubicBezTo>
                    <a:pt x="10" y="2951"/>
                    <a:pt x="0" y="3151"/>
                    <a:pt x="10" y="3351"/>
                  </a:cubicBezTo>
                  <a:cubicBezTo>
                    <a:pt x="27" y="3471"/>
                    <a:pt x="67" y="3503"/>
                    <a:pt x="128" y="3503"/>
                  </a:cubicBezTo>
                  <a:cubicBezTo>
                    <a:pt x="138" y="3503"/>
                    <a:pt x="149" y="3502"/>
                    <a:pt x="160" y="3500"/>
                  </a:cubicBezTo>
                  <a:cubicBezTo>
                    <a:pt x="220" y="3491"/>
                    <a:pt x="290" y="3460"/>
                    <a:pt x="380" y="3440"/>
                  </a:cubicBezTo>
                  <a:cubicBezTo>
                    <a:pt x="770" y="3351"/>
                    <a:pt x="1150" y="3240"/>
                    <a:pt x="1530" y="3100"/>
                  </a:cubicBezTo>
                  <a:cubicBezTo>
                    <a:pt x="2310" y="2820"/>
                    <a:pt x="3010" y="2471"/>
                    <a:pt x="3700" y="2011"/>
                  </a:cubicBezTo>
                  <a:cubicBezTo>
                    <a:pt x="3710" y="2011"/>
                    <a:pt x="5129" y="1620"/>
                    <a:pt x="5129" y="1620"/>
                  </a:cubicBezTo>
                  <a:lnTo>
                    <a:pt x="3630" y="1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05762" y="2300904"/>
              <a:ext cx="614311" cy="527024"/>
            </a:xfrm>
            <a:custGeom>
              <a:avLst/>
              <a:gdLst/>
              <a:ahLst/>
              <a:cxnLst/>
              <a:rect l="l" t="t" r="r" b="b"/>
              <a:pathLst>
                <a:path w="4920" h="4221" extrusionOk="0">
                  <a:moveTo>
                    <a:pt x="4300" y="1"/>
                  </a:moveTo>
                  <a:cubicBezTo>
                    <a:pt x="4290" y="1"/>
                    <a:pt x="4280" y="1"/>
                    <a:pt x="4280" y="11"/>
                  </a:cubicBezTo>
                  <a:cubicBezTo>
                    <a:pt x="4270" y="21"/>
                    <a:pt x="3200" y="971"/>
                    <a:pt x="2150" y="1951"/>
                  </a:cubicBezTo>
                  <a:cubicBezTo>
                    <a:pt x="0" y="3940"/>
                    <a:pt x="30" y="4080"/>
                    <a:pt x="40" y="4140"/>
                  </a:cubicBezTo>
                  <a:cubicBezTo>
                    <a:pt x="50" y="4160"/>
                    <a:pt x="60" y="4180"/>
                    <a:pt x="90" y="4191"/>
                  </a:cubicBezTo>
                  <a:cubicBezTo>
                    <a:pt x="159" y="4212"/>
                    <a:pt x="304" y="4221"/>
                    <a:pt x="471" y="4221"/>
                  </a:cubicBezTo>
                  <a:cubicBezTo>
                    <a:pt x="838" y="4221"/>
                    <a:pt x="1310" y="4181"/>
                    <a:pt x="1310" y="4160"/>
                  </a:cubicBezTo>
                  <a:lnTo>
                    <a:pt x="1310" y="4151"/>
                  </a:lnTo>
                  <a:cubicBezTo>
                    <a:pt x="1300" y="3911"/>
                    <a:pt x="1300" y="3751"/>
                    <a:pt x="1300" y="3500"/>
                  </a:cubicBezTo>
                  <a:cubicBezTo>
                    <a:pt x="2440" y="2531"/>
                    <a:pt x="3650" y="1611"/>
                    <a:pt x="4900" y="771"/>
                  </a:cubicBezTo>
                  <a:cubicBezTo>
                    <a:pt x="4910" y="771"/>
                    <a:pt x="4920" y="751"/>
                    <a:pt x="4920" y="741"/>
                  </a:cubicBezTo>
                  <a:cubicBezTo>
                    <a:pt x="4920" y="731"/>
                    <a:pt x="4920" y="711"/>
                    <a:pt x="4910" y="701"/>
                  </a:cubicBezTo>
                  <a:lnTo>
                    <a:pt x="4350" y="21"/>
                  </a:lnTo>
                  <a:cubicBezTo>
                    <a:pt x="4340" y="11"/>
                    <a:pt x="4330" y="1"/>
                    <a:pt x="4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578955" y="2650749"/>
              <a:ext cx="50069" cy="94517"/>
            </a:xfrm>
            <a:custGeom>
              <a:avLst/>
              <a:gdLst/>
              <a:ahLst/>
              <a:cxnLst/>
              <a:rect l="l" t="t" r="r" b="b"/>
              <a:pathLst>
                <a:path w="401" h="757" extrusionOk="0">
                  <a:moveTo>
                    <a:pt x="78" y="1"/>
                  </a:moveTo>
                  <a:cubicBezTo>
                    <a:pt x="69" y="1"/>
                    <a:pt x="59" y="3"/>
                    <a:pt x="51" y="9"/>
                  </a:cubicBezTo>
                  <a:cubicBezTo>
                    <a:pt x="11" y="18"/>
                    <a:pt x="1" y="58"/>
                    <a:pt x="11" y="89"/>
                  </a:cubicBezTo>
                  <a:lnTo>
                    <a:pt x="271" y="718"/>
                  </a:lnTo>
                  <a:cubicBezTo>
                    <a:pt x="278" y="740"/>
                    <a:pt x="301" y="757"/>
                    <a:pt x="324" y="757"/>
                  </a:cubicBezTo>
                  <a:cubicBezTo>
                    <a:pt x="333" y="757"/>
                    <a:pt x="343" y="754"/>
                    <a:pt x="351" y="749"/>
                  </a:cubicBezTo>
                  <a:lnTo>
                    <a:pt x="361" y="749"/>
                  </a:lnTo>
                  <a:cubicBezTo>
                    <a:pt x="391" y="738"/>
                    <a:pt x="401" y="698"/>
                    <a:pt x="391" y="658"/>
                  </a:cubicBezTo>
                  <a:lnTo>
                    <a:pt x="141" y="38"/>
                  </a:lnTo>
                  <a:cubicBezTo>
                    <a:pt x="126" y="17"/>
                    <a:pt x="102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43995" y="2664982"/>
              <a:ext cx="50069" cy="95266"/>
            </a:xfrm>
            <a:custGeom>
              <a:avLst/>
              <a:gdLst/>
              <a:ahLst/>
              <a:cxnLst/>
              <a:rect l="l" t="t" r="r" b="b"/>
              <a:pathLst>
                <a:path w="401" h="763" extrusionOk="0">
                  <a:moveTo>
                    <a:pt x="73" y="1"/>
                  </a:moveTo>
                  <a:cubicBezTo>
                    <a:pt x="66" y="1"/>
                    <a:pt x="58" y="2"/>
                    <a:pt x="51" y="4"/>
                  </a:cubicBezTo>
                  <a:cubicBezTo>
                    <a:pt x="11" y="24"/>
                    <a:pt x="1" y="64"/>
                    <a:pt x="11" y="95"/>
                  </a:cubicBezTo>
                  <a:lnTo>
                    <a:pt x="271" y="724"/>
                  </a:lnTo>
                  <a:cubicBezTo>
                    <a:pt x="278" y="746"/>
                    <a:pt x="301" y="763"/>
                    <a:pt x="324" y="763"/>
                  </a:cubicBezTo>
                  <a:cubicBezTo>
                    <a:pt x="333" y="763"/>
                    <a:pt x="343" y="760"/>
                    <a:pt x="351" y="755"/>
                  </a:cubicBezTo>
                  <a:cubicBezTo>
                    <a:pt x="391" y="744"/>
                    <a:pt x="401" y="704"/>
                    <a:pt x="391" y="664"/>
                  </a:cubicBezTo>
                  <a:lnTo>
                    <a:pt x="141" y="44"/>
                  </a:lnTo>
                  <a:cubicBezTo>
                    <a:pt x="125" y="14"/>
                    <a:pt x="98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613914" y="2636391"/>
              <a:ext cx="50069" cy="92644"/>
            </a:xfrm>
            <a:custGeom>
              <a:avLst/>
              <a:gdLst/>
              <a:ahLst/>
              <a:cxnLst/>
              <a:rect l="l" t="t" r="r" b="b"/>
              <a:pathLst>
                <a:path w="401" h="742" extrusionOk="0">
                  <a:moveTo>
                    <a:pt x="74" y="0"/>
                  </a:moveTo>
                  <a:cubicBezTo>
                    <a:pt x="66" y="0"/>
                    <a:pt x="58" y="1"/>
                    <a:pt x="51" y="4"/>
                  </a:cubicBezTo>
                  <a:cubicBezTo>
                    <a:pt x="11" y="24"/>
                    <a:pt x="1" y="64"/>
                    <a:pt x="11" y="93"/>
                  </a:cubicBezTo>
                  <a:lnTo>
                    <a:pt x="261" y="704"/>
                  </a:lnTo>
                  <a:cubicBezTo>
                    <a:pt x="275" y="725"/>
                    <a:pt x="300" y="741"/>
                    <a:pt x="324" y="741"/>
                  </a:cubicBezTo>
                  <a:cubicBezTo>
                    <a:pt x="333" y="741"/>
                    <a:pt x="343" y="739"/>
                    <a:pt x="351" y="733"/>
                  </a:cubicBezTo>
                  <a:cubicBezTo>
                    <a:pt x="381" y="713"/>
                    <a:pt x="401" y="684"/>
                    <a:pt x="391" y="644"/>
                  </a:cubicBezTo>
                  <a:lnTo>
                    <a:pt x="141" y="44"/>
                  </a:lnTo>
                  <a:cubicBezTo>
                    <a:pt x="125" y="13"/>
                    <a:pt x="99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648874" y="2622032"/>
              <a:ext cx="48945" cy="89523"/>
            </a:xfrm>
            <a:custGeom>
              <a:avLst/>
              <a:gdLst/>
              <a:ahLst/>
              <a:cxnLst/>
              <a:rect l="l" t="t" r="r" b="b"/>
              <a:pathLst>
                <a:path w="392" h="717" extrusionOk="0">
                  <a:moveTo>
                    <a:pt x="82" y="0"/>
                  </a:moveTo>
                  <a:cubicBezTo>
                    <a:pt x="73" y="0"/>
                    <a:pt x="62" y="3"/>
                    <a:pt x="51" y="8"/>
                  </a:cubicBezTo>
                  <a:cubicBezTo>
                    <a:pt x="21" y="19"/>
                    <a:pt x="1" y="59"/>
                    <a:pt x="11" y="88"/>
                  </a:cubicBezTo>
                  <a:lnTo>
                    <a:pt x="251" y="679"/>
                  </a:lnTo>
                  <a:cubicBezTo>
                    <a:pt x="265" y="700"/>
                    <a:pt x="290" y="716"/>
                    <a:pt x="318" y="716"/>
                  </a:cubicBezTo>
                  <a:cubicBezTo>
                    <a:pt x="329" y="716"/>
                    <a:pt x="340" y="714"/>
                    <a:pt x="351" y="708"/>
                  </a:cubicBezTo>
                  <a:cubicBezTo>
                    <a:pt x="381" y="699"/>
                    <a:pt x="391" y="659"/>
                    <a:pt x="381" y="628"/>
                  </a:cubicBezTo>
                  <a:lnTo>
                    <a:pt x="141" y="39"/>
                  </a:lnTo>
                  <a:cubicBezTo>
                    <a:pt x="126" y="17"/>
                    <a:pt x="107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1068388" y="2630522"/>
              <a:ext cx="81284" cy="207388"/>
            </a:xfrm>
            <a:custGeom>
              <a:avLst/>
              <a:gdLst/>
              <a:ahLst/>
              <a:cxnLst/>
              <a:rect l="l" t="t" r="r" b="b"/>
              <a:pathLst>
                <a:path w="651" h="1661" extrusionOk="0">
                  <a:moveTo>
                    <a:pt x="531" y="0"/>
                  </a:moveTo>
                  <a:lnTo>
                    <a:pt x="0" y="1611"/>
                  </a:lnTo>
                  <a:lnTo>
                    <a:pt x="131" y="1660"/>
                  </a:lnTo>
                  <a:lnTo>
                    <a:pt x="651" y="4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2360515" y="1320915"/>
              <a:ext cx="1098768" cy="1198632"/>
            </a:xfrm>
            <a:custGeom>
              <a:avLst/>
              <a:gdLst/>
              <a:ahLst/>
              <a:cxnLst/>
              <a:rect l="l" t="t" r="r" b="b"/>
              <a:pathLst>
                <a:path w="8800" h="9600" extrusionOk="0">
                  <a:moveTo>
                    <a:pt x="7149" y="1"/>
                  </a:moveTo>
                  <a:lnTo>
                    <a:pt x="6760" y="21"/>
                  </a:lnTo>
                  <a:lnTo>
                    <a:pt x="3240" y="3450"/>
                  </a:lnTo>
                  <a:lnTo>
                    <a:pt x="1" y="7550"/>
                  </a:lnTo>
                  <a:lnTo>
                    <a:pt x="4850" y="9600"/>
                  </a:lnTo>
                  <a:lnTo>
                    <a:pt x="7709" y="5160"/>
                  </a:lnTo>
                  <a:lnTo>
                    <a:pt x="8800" y="1721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2738701" y="1323413"/>
              <a:ext cx="480836" cy="459600"/>
            </a:xfrm>
            <a:custGeom>
              <a:avLst/>
              <a:gdLst/>
              <a:ahLst/>
              <a:cxnLst/>
              <a:rect l="l" t="t" r="r" b="b"/>
              <a:pathLst>
                <a:path w="3851" h="3681" extrusionOk="0">
                  <a:moveTo>
                    <a:pt x="3851" y="1"/>
                  </a:moveTo>
                  <a:lnTo>
                    <a:pt x="2881" y="41"/>
                  </a:lnTo>
                  <a:lnTo>
                    <a:pt x="1" y="3681"/>
                  </a:lnTo>
                  <a:cubicBezTo>
                    <a:pt x="2891" y="3590"/>
                    <a:pt x="3511" y="830"/>
                    <a:pt x="385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693754" y="1318169"/>
              <a:ext cx="573232" cy="521030"/>
            </a:xfrm>
            <a:custGeom>
              <a:avLst/>
              <a:gdLst/>
              <a:ahLst/>
              <a:cxnLst/>
              <a:rect l="l" t="t" r="r" b="b"/>
              <a:pathLst>
                <a:path w="4591" h="4173" extrusionOk="0">
                  <a:moveTo>
                    <a:pt x="4514" y="0"/>
                  </a:moveTo>
                  <a:cubicBezTo>
                    <a:pt x="4487" y="0"/>
                    <a:pt x="4459" y="20"/>
                    <a:pt x="4451" y="52"/>
                  </a:cubicBezTo>
                  <a:lnTo>
                    <a:pt x="4451" y="63"/>
                  </a:lnTo>
                  <a:cubicBezTo>
                    <a:pt x="4251" y="732"/>
                    <a:pt x="3960" y="1743"/>
                    <a:pt x="3301" y="2583"/>
                  </a:cubicBezTo>
                  <a:cubicBezTo>
                    <a:pt x="2546" y="3553"/>
                    <a:pt x="1483" y="4043"/>
                    <a:pt x="152" y="4043"/>
                  </a:cubicBezTo>
                  <a:cubicBezTo>
                    <a:pt x="125" y="4043"/>
                    <a:pt x="98" y="4043"/>
                    <a:pt x="71" y="4042"/>
                  </a:cubicBezTo>
                  <a:cubicBezTo>
                    <a:pt x="66" y="4041"/>
                    <a:pt x="61" y="4040"/>
                    <a:pt x="56" y="4040"/>
                  </a:cubicBezTo>
                  <a:cubicBezTo>
                    <a:pt x="24" y="4040"/>
                    <a:pt x="1" y="4068"/>
                    <a:pt x="1" y="4102"/>
                  </a:cubicBezTo>
                  <a:cubicBezTo>
                    <a:pt x="1" y="4142"/>
                    <a:pt x="31" y="4172"/>
                    <a:pt x="61" y="4172"/>
                  </a:cubicBezTo>
                  <a:lnTo>
                    <a:pt x="161" y="4172"/>
                  </a:lnTo>
                  <a:cubicBezTo>
                    <a:pt x="1531" y="4172"/>
                    <a:pt x="2621" y="3663"/>
                    <a:pt x="3411" y="2663"/>
                  </a:cubicBezTo>
                  <a:cubicBezTo>
                    <a:pt x="4080" y="1803"/>
                    <a:pt x="4380" y="772"/>
                    <a:pt x="4580" y="103"/>
                  </a:cubicBezTo>
                  <a:lnTo>
                    <a:pt x="4580" y="83"/>
                  </a:lnTo>
                  <a:cubicBezTo>
                    <a:pt x="4591" y="52"/>
                    <a:pt x="4571" y="12"/>
                    <a:pt x="4531" y="3"/>
                  </a:cubicBezTo>
                  <a:cubicBezTo>
                    <a:pt x="4525" y="1"/>
                    <a:pt x="4520" y="0"/>
                    <a:pt x="4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288065" y="1357123"/>
              <a:ext cx="173680" cy="307274"/>
            </a:xfrm>
            <a:custGeom>
              <a:avLst/>
              <a:gdLst/>
              <a:ahLst/>
              <a:cxnLst/>
              <a:rect l="l" t="t" r="r" b="b"/>
              <a:pathLst>
                <a:path w="1391" h="2461" extrusionOk="0">
                  <a:moveTo>
                    <a:pt x="0" y="0"/>
                  </a:moveTo>
                  <a:lnTo>
                    <a:pt x="1040" y="2460"/>
                  </a:lnTo>
                  <a:lnTo>
                    <a:pt x="1391" y="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1616502" y="1052102"/>
              <a:ext cx="1603078" cy="473709"/>
            </a:xfrm>
            <a:custGeom>
              <a:avLst/>
              <a:gdLst/>
              <a:ahLst/>
              <a:cxnLst/>
              <a:rect l="l" t="t" r="r" b="b"/>
              <a:pathLst>
                <a:path w="12839" h="3794" extrusionOk="0">
                  <a:moveTo>
                    <a:pt x="6600" y="1"/>
                  </a:moveTo>
                  <a:cubicBezTo>
                    <a:pt x="6472" y="1"/>
                    <a:pt x="6344" y="15"/>
                    <a:pt x="6220" y="44"/>
                  </a:cubicBezTo>
                  <a:lnTo>
                    <a:pt x="0" y="1734"/>
                  </a:lnTo>
                  <a:lnTo>
                    <a:pt x="140" y="2254"/>
                  </a:lnTo>
                  <a:cubicBezTo>
                    <a:pt x="140" y="2254"/>
                    <a:pt x="4160" y="2123"/>
                    <a:pt x="5480" y="1814"/>
                  </a:cubicBezTo>
                  <a:cubicBezTo>
                    <a:pt x="5769" y="1744"/>
                    <a:pt x="6609" y="1474"/>
                    <a:pt x="6609" y="1474"/>
                  </a:cubicBezTo>
                  <a:lnTo>
                    <a:pt x="11369" y="3794"/>
                  </a:lnTo>
                  <a:lnTo>
                    <a:pt x="12839" y="2174"/>
                  </a:lnTo>
                  <a:lnTo>
                    <a:pt x="7279" y="144"/>
                  </a:lnTo>
                  <a:cubicBezTo>
                    <a:pt x="7061" y="48"/>
                    <a:pt x="6830" y="1"/>
                    <a:pt x="660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386769" y="1268476"/>
              <a:ext cx="298415" cy="224119"/>
            </a:xfrm>
            <a:custGeom>
              <a:avLst/>
              <a:gdLst/>
              <a:ahLst/>
              <a:cxnLst/>
              <a:rect l="l" t="t" r="r" b="b"/>
              <a:pathLst>
                <a:path w="2390" h="1795" extrusionOk="0">
                  <a:moveTo>
                    <a:pt x="1840" y="1"/>
                  </a:moveTo>
                  <a:cubicBezTo>
                    <a:pt x="1840" y="1"/>
                    <a:pt x="300" y="31"/>
                    <a:pt x="150" y="441"/>
                  </a:cubicBezTo>
                  <a:cubicBezTo>
                    <a:pt x="0" y="861"/>
                    <a:pt x="420" y="1681"/>
                    <a:pt x="600" y="1781"/>
                  </a:cubicBezTo>
                  <a:cubicBezTo>
                    <a:pt x="617" y="1791"/>
                    <a:pt x="640" y="1795"/>
                    <a:pt x="667" y="1795"/>
                  </a:cubicBezTo>
                  <a:cubicBezTo>
                    <a:pt x="826" y="1795"/>
                    <a:pt x="1120" y="1641"/>
                    <a:pt x="1120" y="1641"/>
                  </a:cubicBezTo>
                  <a:cubicBezTo>
                    <a:pt x="1120" y="1641"/>
                    <a:pt x="1276" y="1766"/>
                    <a:pt x="1492" y="1766"/>
                  </a:cubicBezTo>
                  <a:cubicBezTo>
                    <a:pt x="1646" y="1766"/>
                    <a:pt x="1831" y="1702"/>
                    <a:pt x="2010" y="1481"/>
                  </a:cubicBezTo>
                  <a:cubicBezTo>
                    <a:pt x="2350" y="1050"/>
                    <a:pt x="2390" y="301"/>
                    <a:pt x="2390" y="301"/>
                  </a:cubicBezTo>
                  <a:lnTo>
                    <a:pt x="184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5"/>
    </mc:Choice>
    <mc:Fallback xmlns="">
      <p:transition spd="slow" advTm="22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6"/>
          <p:cNvSpPr txBox="1">
            <a:spLocks noGrp="1"/>
          </p:cNvSpPr>
          <p:nvPr>
            <p:ph type="title"/>
          </p:nvPr>
        </p:nvSpPr>
        <p:spPr>
          <a:xfrm>
            <a:off x="5350739" y="2574283"/>
            <a:ext cx="312463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Volleyball</a:t>
            </a:r>
            <a:endParaRPr sz="4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753" y="582344"/>
            <a:ext cx="2882275" cy="398387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57"/>
    </mc:Choice>
    <mc:Fallback xmlns="">
      <p:transition spd="slow" advTm="27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-241650" y="1604636"/>
            <a:ext cx="9605225" cy="3674725"/>
          </a:xfrm>
          <a:custGeom>
            <a:avLst/>
            <a:gdLst/>
            <a:ahLst/>
            <a:cxnLst/>
            <a:rect l="l" t="t" r="r" b="b"/>
            <a:pathLst>
              <a:path w="384209" h="146989" extrusionOk="0">
                <a:moveTo>
                  <a:pt x="0" y="121879"/>
                </a:moveTo>
                <a:cubicBezTo>
                  <a:pt x="2704" y="125158"/>
                  <a:pt x="9666" y="144374"/>
                  <a:pt x="16225" y="141555"/>
                </a:cubicBezTo>
                <a:cubicBezTo>
                  <a:pt x="22784" y="138736"/>
                  <a:pt x="24279" y="105022"/>
                  <a:pt x="39353" y="104964"/>
                </a:cubicBezTo>
                <a:cubicBezTo>
                  <a:pt x="54427" y="104907"/>
                  <a:pt x="84345" y="138449"/>
                  <a:pt x="106668" y="141210"/>
                </a:cubicBezTo>
                <a:cubicBezTo>
                  <a:pt x="128991" y="143972"/>
                  <a:pt x="157930" y="121533"/>
                  <a:pt x="173291" y="121533"/>
                </a:cubicBezTo>
                <a:cubicBezTo>
                  <a:pt x="188652" y="121533"/>
                  <a:pt x="187099" y="161462"/>
                  <a:pt x="198836" y="141210"/>
                </a:cubicBezTo>
                <a:cubicBezTo>
                  <a:pt x="210573" y="120958"/>
                  <a:pt x="229617" y="713"/>
                  <a:pt x="243713" y="22"/>
                </a:cubicBezTo>
                <a:cubicBezTo>
                  <a:pt x="257809" y="-668"/>
                  <a:pt x="268165" y="121245"/>
                  <a:pt x="283411" y="137067"/>
                </a:cubicBezTo>
                <a:cubicBezTo>
                  <a:pt x="298657" y="152889"/>
                  <a:pt x="319484" y="98117"/>
                  <a:pt x="335191" y="94953"/>
                </a:cubicBezTo>
                <a:cubicBezTo>
                  <a:pt x="350898" y="91789"/>
                  <a:pt x="369481" y="118656"/>
                  <a:pt x="377651" y="118081"/>
                </a:cubicBezTo>
                <a:cubicBezTo>
                  <a:pt x="385821" y="117506"/>
                  <a:pt x="383116" y="95931"/>
                  <a:pt x="384209" y="91501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709" name="Google Shape;709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hear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word</a:t>
            </a:r>
            <a:r>
              <a:rPr lang="es-ES" dirty="0"/>
              <a:t> </a:t>
            </a:r>
            <a:r>
              <a:rPr lang="es-ES" dirty="0" err="1"/>
              <a:t>act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sport</a:t>
            </a:r>
            <a:endParaRPr dirty="0"/>
          </a:p>
        </p:txBody>
      </p:sp>
      <p:grpSp>
        <p:nvGrpSpPr>
          <p:cNvPr id="716" name="Google Shape;716;p37"/>
          <p:cNvGrpSpPr/>
          <p:nvPr/>
        </p:nvGrpSpPr>
        <p:grpSpPr>
          <a:xfrm>
            <a:off x="3853805" y="4467140"/>
            <a:ext cx="429107" cy="429107"/>
            <a:chOff x="6217925" y="1728950"/>
            <a:chExt cx="198275" cy="198275"/>
          </a:xfrm>
        </p:grpSpPr>
        <p:sp>
          <p:nvSpPr>
            <p:cNvPr id="717" name="Google Shape;717;p37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7"/>
          <p:cNvGrpSpPr/>
          <p:nvPr/>
        </p:nvGrpSpPr>
        <p:grpSpPr>
          <a:xfrm>
            <a:off x="447170" y="3823618"/>
            <a:ext cx="643520" cy="643520"/>
            <a:chOff x="5808975" y="1381750"/>
            <a:chExt cx="386475" cy="386475"/>
          </a:xfrm>
        </p:grpSpPr>
        <p:sp>
          <p:nvSpPr>
            <p:cNvPr id="724" name="Google Shape;724;p37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37"/>
          <p:cNvGrpSpPr/>
          <p:nvPr/>
        </p:nvGrpSpPr>
        <p:grpSpPr>
          <a:xfrm>
            <a:off x="5551442" y="1147558"/>
            <a:ext cx="592891" cy="592481"/>
            <a:chOff x="5409025" y="1723225"/>
            <a:chExt cx="361475" cy="361225"/>
          </a:xfrm>
        </p:grpSpPr>
        <p:sp>
          <p:nvSpPr>
            <p:cNvPr id="730" name="Google Shape;730;p37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37"/>
          <p:cNvGrpSpPr/>
          <p:nvPr/>
        </p:nvGrpSpPr>
        <p:grpSpPr>
          <a:xfrm rot="1611915">
            <a:off x="7791972" y="3757927"/>
            <a:ext cx="685509" cy="685525"/>
            <a:chOff x="5866975" y="1985425"/>
            <a:chExt cx="464225" cy="464250"/>
          </a:xfrm>
        </p:grpSpPr>
        <p:sp>
          <p:nvSpPr>
            <p:cNvPr id="736" name="Google Shape;736;p37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2" descr="Kids Playing Basketball in a Playground Cartoon by Bahau | GraphicRi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6" y="1182865"/>
            <a:ext cx="1684131" cy="168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ootball Cartoon Network Animation Animated series, Football, game, child,  computer Wallpaper png | PNGW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2"/>
          <a:stretch/>
        </p:blipFill>
        <p:spPr bwMode="auto">
          <a:xfrm>
            <a:off x="2589342" y="1230188"/>
            <a:ext cx="2380259" cy="16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ennis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3"/>
          <a:stretch/>
        </p:blipFill>
        <p:spPr bwMode="auto">
          <a:xfrm>
            <a:off x="5373038" y="1297676"/>
            <a:ext cx="2742465" cy="147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Stock Vector | Ilustraciones de dibujos animados, Bailarinas de ballet,  Imagenes de bailarin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90" y="3013874"/>
            <a:ext cx="1670235" cy="18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10"/>
          <a:srcRect b="8857"/>
          <a:stretch/>
        </p:blipFill>
        <p:spPr>
          <a:xfrm>
            <a:off x="3456117" y="3048308"/>
            <a:ext cx="1717818" cy="182912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3230" y="2923982"/>
            <a:ext cx="1483563" cy="205057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17"/>
    </mc:Choice>
    <mc:Fallback xmlns="">
      <p:transition spd="slow" advTm="141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8"/>
          <p:cNvSpPr txBox="1">
            <a:spLocks noGrp="1"/>
          </p:cNvSpPr>
          <p:nvPr>
            <p:ph type="title"/>
          </p:nvPr>
        </p:nvSpPr>
        <p:spPr>
          <a:xfrm>
            <a:off x="3414413" y="184321"/>
            <a:ext cx="23856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 to… </a:t>
            </a:r>
            <a:endParaRPr dirty="0"/>
          </a:p>
        </p:txBody>
      </p:sp>
      <p:grpSp>
        <p:nvGrpSpPr>
          <p:cNvPr id="802" name="Google Shape;802;p38"/>
          <p:cNvGrpSpPr/>
          <p:nvPr/>
        </p:nvGrpSpPr>
        <p:grpSpPr>
          <a:xfrm>
            <a:off x="3573215" y="3879923"/>
            <a:ext cx="741530" cy="741017"/>
            <a:chOff x="5409025" y="1723225"/>
            <a:chExt cx="361475" cy="361225"/>
          </a:xfrm>
        </p:grpSpPr>
        <p:sp>
          <p:nvSpPr>
            <p:cNvPr id="803" name="Google Shape;803;p38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8" name="Google Shape;808;p38"/>
          <p:cNvCxnSpPr/>
          <p:nvPr/>
        </p:nvCxnSpPr>
        <p:spPr>
          <a:xfrm>
            <a:off x="5800013" y="1320288"/>
            <a:ext cx="0" cy="145860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9" name="Picture 2" descr="Kids Playing Basketball in a Playground Cartoon by Bahau | GraphicRi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229" y="1462606"/>
            <a:ext cx="1684131" cy="168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Stock Vector | Ilustraciones de dibujos animados, Bailarinas de ballet,  Imagenes de bailarin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09" y="1421118"/>
            <a:ext cx="1670235" cy="18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lecha derecha 70"/>
          <p:cNvSpPr/>
          <p:nvPr/>
        </p:nvSpPr>
        <p:spPr>
          <a:xfrm>
            <a:off x="4286801" y="2029552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2"/>
    </mc:Choice>
    <mc:Fallback xmlns="">
      <p:transition spd="slow" advTm="38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" grpId="0" animBg="1"/>
    </p:bldLst>
  </p:timing>
  <p:extLst>
    <p:ext uri="{3A86A75C-4F4B-4683-9AE1-C65F6400EC91}">
      <p14:laserTraceLst xmlns:p14="http://schemas.microsoft.com/office/powerpoint/2010/main">
        <p14:tracePtLst>
          <p14:tracePt t="30668" x="4935538" y="4633913"/>
          <p14:tracePt t="30675" x="4822825" y="4533900"/>
          <p14:tracePt t="30688" x="4667250" y="4419600"/>
          <p14:tracePt t="30706" x="4159250" y="3971925"/>
          <p14:tracePt t="30722" x="3776663" y="3643313"/>
          <p14:tracePt t="30738" x="3355975" y="3248025"/>
          <p14:tracePt t="30755" x="2973388" y="2900363"/>
          <p14:tracePt t="30772" x="2538413" y="2505075"/>
          <p14:tracePt t="30788" x="2155825" y="2130425"/>
          <p14:tracePt t="30806" x="1666875" y="1666875"/>
          <p14:tracePt t="30822" x="1433513" y="1460500"/>
          <p14:tracePt t="30838" x="1400175" y="1433513"/>
          <p14:tracePt t="30855" x="1373188" y="1406525"/>
          <p14:tracePt t="31069" x="1352550" y="1412875"/>
          <p14:tracePt t="31075" x="1333500" y="1427163"/>
          <p14:tracePt t="31088" x="1285875" y="1439863"/>
          <p14:tracePt t="31106" x="1031875" y="1466850"/>
          <p14:tracePt t="31123" x="823913" y="1452563"/>
          <p14:tracePt t="31138" x="542925" y="1358900"/>
          <p14:tracePt t="31155" x="287338" y="1204913"/>
          <p14:tracePt t="31171" x="73025" y="1044575"/>
          <p14:tracePt t="31187" x="0" y="884238"/>
          <p14:tracePt t="31203" x="0" y="769938"/>
          <p14:tracePt t="31220" x="0" y="690563"/>
          <p14:tracePt t="31222" x="0" y="663575"/>
          <p14:tracePt t="31237" x="0" y="636588"/>
          <p14:tracePt t="31253" x="0" y="609600"/>
          <p14:tracePt t="31270" x="0" y="576263"/>
          <p14:tracePt t="31287" x="0" y="522288"/>
          <p14:tracePt t="31305" x="12700" y="461963"/>
          <p14:tracePt t="31321" x="33338" y="422275"/>
          <p14:tracePt t="31338" x="39688" y="395288"/>
          <p14:tracePt t="31354" x="39688" y="381000"/>
          <p14:tracePt t="31371" x="39688" y="374650"/>
          <p14:tracePt t="31387" x="39688" y="368300"/>
          <p14:tracePt t="31421" x="39688" y="361950"/>
          <p14:tracePt t="31445" x="39688" y="355600"/>
          <p14:tracePt t="31470" x="39688" y="347663"/>
          <p14:tracePt t="31484" x="47625" y="347663"/>
          <p14:tracePt t="31500" x="53975" y="341313"/>
          <p14:tracePt t="31515" x="53975" y="334963"/>
          <p14:tracePt t="31523" x="60325" y="334963"/>
          <p14:tracePt t="31538" x="66675" y="322263"/>
          <p14:tracePt t="31554" x="73025" y="314325"/>
          <p14:tracePt t="31571" x="80963" y="307975"/>
          <p14:tracePt t="31587" x="87313" y="301625"/>
          <p14:tracePt t="31621" x="93663" y="301625"/>
          <p14:tracePt t="31639" x="100013" y="301625"/>
          <p14:tracePt t="36127" x="4667250" y="2919413"/>
          <p14:tracePt t="36135" x="4554538" y="2967038"/>
          <p14:tracePt t="36148" x="4413250" y="3021013"/>
          <p14:tracePt t="36167" x="3990975" y="3208338"/>
          <p14:tracePt t="36183" x="3697288" y="3355975"/>
          <p14:tracePt t="36199" x="3402013" y="3482975"/>
          <p14:tracePt t="36216" x="3160713" y="3603625"/>
          <p14:tracePt t="36232" x="2933700" y="3730625"/>
          <p14:tracePt t="36249" x="2759075" y="3836988"/>
          <p14:tracePt t="36266" x="2605088" y="3957638"/>
          <p14:tracePt t="36283" x="2538413" y="4005263"/>
          <p14:tracePt t="36299" x="2524125" y="4024313"/>
          <p14:tracePt t="36529" x="2511425" y="4032250"/>
          <p14:tracePt t="36536" x="2478088" y="4051300"/>
          <p14:tracePt t="36548" x="2438400" y="4078288"/>
          <p14:tracePt t="36567" x="2230438" y="4213225"/>
          <p14:tracePt t="36583" x="1989138" y="4386263"/>
          <p14:tracePt t="36599" x="1741488" y="4587875"/>
          <p14:tracePt t="36615" x="1473200" y="4787900"/>
          <p14:tracePt t="36633" x="1279525" y="496252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 to …</a:t>
            </a:r>
            <a:endParaRPr dirty="0"/>
          </a:p>
        </p:txBody>
      </p:sp>
      <p:pic>
        <p:nvPicPr>
          <p:cNvPr id="82" name="Picture 2" descr="Football Cartoon Network Animation Animated series, Football, game, child,  computer Wallpaper png | PNGW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2"/>
          <a:stretch/>
        </p:blipFill>
        <p:spPr bwMode="auto">
          <a:xfrm>
            <a:off x="1346986" y="1815409"/>
            <a:ext cx="2380259" cy="16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n 82"/>
          <p:cNvPicPr>
            <a:picLocks noChangeAspect="1"/>
          </p:cNvPicPr>
          <p:nvPr/>
        </p:nvPicPr>
        <p:blipFill rotWithShape="1">
          <a:blip r:embed="rId7"/>
          <a:srcRect b="8857"/>
          <a:stretch/>
        </p:blipFill>
        <p:spPr>
          <a:xfrm>
            <a:off x="5552045" y="1815409"/>
            <a:ext cx="1717818" cy="1829126"/>
          </a:xfrm>
          <a:prstGeom prst="rect">
            <a:avLst/>
          </a:prstGeom>
        </p:spPr>
      </p:pic>
      <p:sp>
        <p:nvSpPr>
          <p:cNvPr id="84" name="Flecha derecha 83"/>
          <p:cNvSpPr/>
          <p:nvPr/>
        </p:nvSpPr>
        <p:spPr>
          <a:xfrm>
            <a:off x="303896" y="2050101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4"/>
    </mc:Choice>
    <mc:Fallback xmlns="">
      <p:transition spd="slow" advTm="17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0"/>
          <p:cNvSpPr/>
          <p:nvPr/>
        </p:nvSpPr>
        <p:spPr>
          <a:xfrm>
            <a:off x="-145250" y="-373850"/>
            <a:ext cx="1915875" cy="1081375"/>
          </a:xfrm>
          <a:custGeom>
            <a:avLst/>
            <a:gdLst/>
            <a:ahLst/>
            <a:cxnLst/>
            <a:rect l="l" t="t" r="r" b="b"/>
            <a:pathLst>
              <a:path w="76635" h="43255" extrusionOk="0">
                <a:moveTo>
                  <a:pt x="0" y="10011"/>
                </a:moveTo>
                <a:cubicBezTo>
                  <a:pt x="6271" y="15534"/>
                  <a:pt x="24855" y="44820"/>
                  <a:pt x="37627" y="43151"/>
                </a:cubicBezTo>
                <a:cubicBezTo>
                  <a:pt x="50400" y="41483"/>
                  <a:pt x="70134" y="7192"/>
                  <a:pt x="76635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898" name="Google Shape;898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Point to…</a:t>
            </a:r>
            <a:endParaRPr dirty="0"/>
          </a:p>
        </p:txBody>
      </p:sp>
      <p:grpSp>
        <p:nvGrpSpPr>
          <p:cNvPr id="928" name="Google Shape;928;p40"/>
          <p:cNvGrpSpPr/>
          <p:nvPr/>
        </p:nvGrpSpPr>
        <p:grpSpPr>
          <a:xfrm rot="-1737888">
            <a:off x="506611" y="396081"/>
            <a:ext cx="566726" cy="566716"/>
            <a:chOff x="5866975" y="1985425"/>
            <a:chExt cx="464225" cy="464250"/>
          </a:xfrm>
        </p:grpSpPr>
        <p:sp>
          <p:nvSpPr>
            <p:cNvPr id="929" name="Google Shape;929;p4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40"/>
          <p:cNvSpPr/>
          <p:nvPr/>
        </p:nvSpPr>
        <p:spPr>
          <a:xfrm>
            <a:off x="6187800" y="-162288"/>
            <a:ext cx="3124600" cy="1823200"/>
          </a:xfrm>
          <a:custGeom>
            <a:avLst/>
            <a:gdLst/>
            <a:ahLst/>
            <a:cxnLst/>
            <a:rect l="l" t="t" r="r" b="b"/>
            <a:pathLst>
              <a:path w="124984" h="72928" extrusionOk="0">
                <a:moveTo>
                  <a:pt x="0" y="5801"/>
                </a:moveTo>
                <a:cubicBezTo>
                  <a:pt x="5984" y="5629"/>
                  <a:pt x="20827" y="-6338"/>
                  <a:pt x="35901" y="4766"/>
                </a:cubicBezTo>
                <a:cubicBezTo>
                  <a:pt x="50975" y="15870"/>
                  <a:pt x="76060" y="67247"/>
                  <a:pt x="90443" y="72425"/>
                </a:cubicBezTo>
                <a:cubicBezTo>
                  <a:pt x="104826" y="77603"/>
                  <a:pt x="116735" y="40379"/>
                  <a:pt x="122201" y="35834"/>
                </a:cubicBezTo>
                <a:cubicBezTo>
                  <a:pt x="127667" y="31289"/>
                  <a:pt x="123064" y="43601"/>
                  <a:pt x="123237" y="4515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935" name="Google Shape;935;p40"/>
          <p:cNvGrpSpPr/>
          <p:nvPr/>
        </p:nvGrpSpPr>
        <p:grpSpPr>
          <a:xfrm rot="-1737990">
            <a:off x="8048683" y="1112610"/>
            <a:ext cx="750642" cy="750683"/>
            <a:chOff x="5866975" y="1985425"/>
            <a:chExt cx="464225" cy="464250"/>
          </a:xfrm>
        </p:grpSpPr>
        <p:sp>
          <p:nvSpPr>
            <p:cNvPr id="936" name="Google Shape;936;p4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Picture 4" descr="Tennis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3"/>
          <a:stretch/>
        </p:blipFill>
        <p:spPr bwMode="auto">
          <a:xfrm>
            <a:off x="1236747" y="1563723"/>
            <a:ext cx="2742465" cy="147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265" y="1358401"/>
            <a:ext cx="1483563" cy="2050579"/>
          </a:xfrm>
          <a:prstGeom prst="rect">
            <a:avLst/>
          </a:prstGeom>
        </p:spPr>
      </p:pic>
      <p:sp>
        <p:nvSpPr>
          <p:cNvPr id="52" name="Flecha derecha 51"/>
          <p:cNvSpPr/>
          <p:nvPr/>
        </p:nvSpPr>
        <p:spPr>
          <a:xfrm>
            <a:off x="4579752" y="1814988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0"/>
    </mc:Choice>
    <mc:Fallback xmlns="">
      <p:transition spd="slow" advTm="1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1"/>
          <p:cNvSpPr/>
          <p:nvPr/>
        </p:nvSpPr>
        <p:spPr>
          <a:xfrm rot="-151131">
            <a:off x="-993832" y="2870598"/>
            <a:ext cx="12576254" cy="3320691"/>
          </a:xfrm>
          <a:custGeom>
            <a:avLst/>
            <a:gdLst/>
            <a:ahLst/>
            <a:cxnLst/>
            <a:rect l="l" t="t" r="r" b="b"/>
            <a:pathLst>
              <a:path w="493484" h="128014" extrusionOk="0">
                <a:moveTo>
                  <a:pt x="13270" y="51445"/>
                </a:moveTo>
                <a:cubicBezTo>
                  <a:pt x="21770" y="39241"/>
                  <a:pt x="33974" y="55756"/>
                  <a:pt x="62086" y="47438"/>
                </a:cubicBezTo>
                <a:cubicBezTo>
                  <a:pt x="90198" y="39120"/>
                  <a:pt x="151219" y="1172"/>
                  <a:pt x="181942" y="1536"/>
                </a:cubicBezTo>
                <a:cubicBezTo>
                  <a:pt x="212665" y="1900"/>
                  <a:pt x="218068" y="49806"/>
                  <a:pt x="246423" y="49624"/>
                </a:cubicBezTo>
                <a:cubicBezTo>
                  <a:pt x="274778" y="49442"/>
                  <a:pt x="316491" y="3358"/>
                  <a:pt x="352071" y="443"/>
                </a:cubicBezTo>
                <a:cubicBezTo>
                  <a:pt x="387651" y="-2471"/>
                  <a:pt x="440658" y="12890"/>
                  <a:pt x="459905" y="32137"/>
                </a:cubicBezTo>
                <a:cubicBezTo>
                  <a:pt x="479152" y="51384"/>
                  <a:pt x="520318" y="100383"/>
                  <a:pt x="467555" y="115927"/>
                </a:cubicBezTo>
                <a:cubicBezTo>
                  <a:pt x="414792" y="131471"/>
                  <a:pt x="219405" y="124610"/>
                  <a:pt x="143326" y="125399"/>
                </a:cubicBezTo>
                <a:cubicBezTo>
                  <a:pt x="67248" y="126188"/>
                  <a:pt x="32760" y="132989"/>
                  <a:pt x="11084" y="120663"/>
                </a:cubicBezTo>
                <a:cubicBezTo>
                  <a:pt x="-10592" y="108337"/>
                  <a:pt x="4770" y="63649"/>
                  <a:pt x="13270" y="51445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946" name="Google Shape;946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Good bye!</a:t>
            </a:r>
            <a:endParaRPr dirty="0"/>
          </a:p>
        </p:txBody>
      </p:sp>
      <p:grpSp>
        <p:nvGrpSpPr>
          <p:cNvPr id="36" name="Google Shape;1613;p56"/>
          <p:cNvGrpSpPr/>
          <p:nvPr/>
        </p:nvGrpSpPr>
        <p:grpSpPr>
          <a:xfrm>
            <a:off x="2575917" y="1031358"/>
            <a:ext cx="3992166" cy="3605379"/>
            <a:chOff x="106100" y="1033500"/>
            <a:chExt cx="4665201" cy="4299939"/>
          </a:xfrm>
        </p:grpSpPr>
        <p:sp>
          <p:nvSpPr>
            <p:cNvPr id="37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4"/>
    </mc:Choice>
    <mc:Fallback xmlns="">
      <p:transition spd="slow" advTm="10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192" x="274638" y="4735513"/>
          <p14:tracePt t="8212" x="147638" y="4419600"/>
          <p14:tracePt t="8228" x="20638" y="4084638"/>
          <p14:tracePt t="8245" x="0" y="3736975"/>
          <p14:tracePt t="8261" x="0" y="3314700"/>
          <p14:tracePt t="8278" x="0" y="2973388"/>
          <p14:tracePt t="8295" x="0" y="2565400"/>
          <p14:tracePt t="8312" x="0" y="2444750"/>
          <p14:tracePt t="8328" x="0" y="2417763"/>
          <p14:tracePt t="8345" x="0" y="2411413"/>
          <p14:tracePt t="8566" x="0" y="2397125"/>
          <p14:tracePt t="8573" x="0" y="2357438"/>
          <p14:tracePt t="8581" x="0" y="2284413"/>
          <p14:tracePt t="8596" x="0" y="2122488"/>
          <p14:tracePt t="8611" x="0" y="1741488"/>
          <p14:tracePt t="8628" x="60325" y="1165225"/>
          <p14:tracePt t="8644" x="322263" y="347663"/>
          <p14:tracePt t="8661" x="690563" y="0"/>
          <p14:tracePt t="8689" x="1204913" y="0"/>
          <p14:tracePt t="8696" x="1246188" y="0"/>
          <p14:tracePt t="8710" x="1298575" y="0"/>
          <p14:tracePt t="8728" x="1325563" y="0"/>
          <p14:tracePt t="8744" x="1358900" y="0"/>
          <p14:tracePt t="9113" x="1346200" y="0"/>
          <p14:tracePt t="9120" x="1339850" y="6350"/>
          <p14:tracePt t="9129" x="1333500" y="6350"/>
          <p14:tracePt t="9145" x="1306513" y="12700"/>
          <p14:tracePt t="9161" x="1285875" y="20638"/>
          <p14:tracePt t="9178" x="1273175" y="33338"/>
          <p14:tracePt t="9194" x="1265238" y="33338"/>
          <p14:tracePt t="9212" x="1258888" y="33338"/>
          <p14:tracePt t="9367" x="1252538" y="33338"/>
          <p14:tracePt t="9382" x="1246188" y="33338"/>
          <p14:tracePt t="9397" x="1238250" y="39688"/>
          <p14:tracePt t="9412" x="1225550" y="39688"/>
          <p14:tracePt t="9428" x="1219200" y="39688"/>
          <p14:tracePt t="9444" x="1212850" y="47625"/>
          <p14:tracePt t="9460" x="1204913" y="47625"/>
          <p14:tracePt t="9466" x="1198563" y="47625"/>
          <p14:tracePt t="9482" x="1192213" y="47625"/>
          <p14:tracePt t="9536" x="1185863" y="47625"/>
          <p14:tracePt t="9613" x="1179513" y="47625"/>
          <p14:tracePt t="9636" x="1171575" y="47625"/>
          <p14:tracePt t="9652" x="1165225" y="47625"/>
          <p14:tracePt t="9677" x="1158875" y="47625"/>
          <p14:tracePt t="9698" x="1152525" y="47625"/>
          <p14:tracePt t="9736" x="1144588" y="47625"/>
          <p14:tracePt t="10393" x="1038225" y="603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/>
          <p:nvPr/>
        </p:nvSpPr>
        <p:spPr>
          <a:xfrm>
            <a:off x="-145250" y="-373850"/>
            <a:ext cx="1915875" cy="1081375"/>
          </a:xfrm>
          <a:custGeom>
            <a:avLst/>
            <a:gdLst/>
            <a:ahLst/>
            <a:cxnLst/>
            <a:rect l="l" t="t" r="r" b="b"/>
            <a:pathLst>
              <a:path w="76635" h="43255" extrusionOk="0">
                <a:moveTo>
                  <a:pt x="0" y="10011"/>
                </a:moveTo>
                <a:cubicBezTo>
                  <a:pt x="6271" y="15534"/>
                  <a:pt x="24855" y="44820"/>
                  <a:pt x="37627" y="43151"/>
                </a:cubicBezTo>
                <a:cubicBezTo>
                  <a:pt x="50400" y="41483"/>
                  <a:pt x="70134" y="7192"/>
                  <a:pt x="76635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206" name="Google Shape;206;p28"/>
          <p:cNvGrpSpPr/>
          <p:nvPr/>
        </p:nvGrpSpPr>
        <p:grpSpPr>
          <a:xfrm rot="-1737888">
            <a:off x="506611" y="396081"/>
            <a:ext cx="566726" cy="566716"/>
            <a:chOff x="5866975" y="1985425"/>
            <a:chExt cx="464225" cy="464250"/>
          </a:xfrm>
        </p:grpSpPr>
        <p:sp>
          <p:nvSpPr>
            <p:cNvPr id="207" name="Google Shape;207;p28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8"/>
          <p:cNvSpPr/>
          <p:nvPr/>
        </p:nvSpPr>
        <p:spPr>
          <a:xfrm>
            <a:off x="6187800" y="-664763"/>
            <a:ext cx="3124600" cy="1823200"/>
          </a:xfrm>
          <a:custGeom>
            <a:avLst/>
            <a:gdLst/>
            <a:ahLst/>
            <a:cxnLst/>
            <a:rect l="l" t="t" r="r" b="b"/>
            <a:pathLst>
              <a:path w="124984" h="72928" extrusionOk="0">
                <a:moveTo>
                  <a:pt x="0" y="5801"/>
                </a:moveTo>
                <a:cubicBezTo>
                  <a:pt x="5984" y="5629"/>
                  <a:pt x="20827" y="-6338"/>
                  <a:pt x="35901" y="4766"/>
                </a:cubicBezTo>
                <a:cubicBezTo>
                  <a:pt x="50975" y="15870"/>
                  <a:pt x="76060" y="67247"/>
                  <a:pt x="90443" y="72425"/>
                </a:cubicBezTo>
                <a:cubicBezTo>
                  <a:pt x="104826" y="77603"/>
                  <a:pt x="116735" y="40379"/>
                  <a:pt x="122201" y="35834"/>
                </a:cubicBezTo>
                <a:cubicBezTo>
                  <a:pt x="127667" y="31289"/>
                  <a:pt x="123064" y="43601"/>
                  <a:pt x="123237" y="4515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213" name="Google Shape;213;p28"/>
          <p:cNvGrpSpPr/>
          <p:nvPr/>
        </p:nvGrpSpPr>
        <p:grpSpPr>
          <a:xfrm rot="-1737990">
            <a:off x="8048683" y="610135"/>
            <a:ext cx="750642" cy="750683"/>
            <a:chOff x="5866975" y="1985425"/>
            <a:chExt cx="464225" cy="464250"/>
          </a:xfrm>
        </p:grpSpPr>
        <p:sp>
          <p:nvSpPr>
            <p:cNvPr id="214" name="Google Shape;214;p28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3169085" y="396514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>
                <a:solidFill>
                  <a:schemeClr val="accent1"/>
                </a:solidFill>
              </a:rPr>
              <a:t>How are you? </a:t>
            </a:r>
            <a:endParaRPr lang="es-CL" sz="2800" b="1" dirty="0">
              <a:solidFill>
                <a:schemeClr val="accent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16" y="986318"/>
            <a:ext cx="1397739" cy="171819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985441"/>
            <a:ext cx="1073825" cy="171649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316" y="961756"/>
            <a:ext cx="1070463" cy="165683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27" name="Flecha derecha 26"/>
          <p:cNvSpPr/>
          <p:nvPr/>
        </p:nvSpPr>
        <p:spPr>
          <a:xfrm>
            <a:off x="2937483" y="3674830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29"/>
    </mc:Choice>
    <mc:Fallback xmlns="">
      <p:transition spd="slow" advTm="42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6299925" y="-243331"/>
            <a:ext cx="2925575" cy="1671050"/>
          </a:xfrm>
          <a:custGeom>
            <a:avLst/>
            <a:gdLst/>
            <a:ahLst/>
            <a:cxnLst/>
            <a:rect l="l" t="t" r="r" b="b"/>
            <a:pathLst>
              <a:path w="117023" h="66842" extrusionOk="0">
                <a:moveTo>
                  <a:pt x="0" y="5936"/>
                </a:moveTo>
                <a:cubicBezTo>
                  <a:pt x="3164" y="5648"/>
                  <a:pt x="6904" y="-5916"/>
                  <a:pt x="18986" y="4210"/>
                </a:cubicBezTo>
                <a:cubicBezTo>
                  <a:pt x="31068" y="14336"/>
                  <a:pt x="56153" y="64275"/>
                  <a:pt x="72492" y="66691"/>
                </a:cubicBezTo>
                <a:cubicBezTo>
                  <a:pt x="88832" y="69107"/>
                  <a:pt x="109601" y="26705"/>
                  <a:pt x="117023" y="1870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4" name="Google Shape;224;p29"/>
          <p:cNvSpPr/>
          <p:nvPr/>
        </p:nvSpPr>
        <p:spPr>
          <a:xfrm>
            <a:off x="-138075" y="-195040"/>
            <a:ext cx="2951475" cy="1348375"/>
          </a:xfrm>
          <a:custGeom>
            <a:avLst/>
            <a:gdLst/>
            <a:ahLst/>
            <a:cxnLst/>
            <a:rect l="l" t="t" r="r" b="b"/>
            <a:pathLst>
              <a:path w="118059" h="53935" extrusionOk="0">
                <a:moveTo>
                  <a:pt x="0" y="20229"/>
                </a:moveTo>
                <a:cubicBezTo>
                  <a:pt x="4833" y="25810"/>
                  <a:pt x="19619" y="56533"/>
                  <a:pt x="28997" y="53714"/>
                </a:cubicBezTo>
                <a:cubicBezTo>
                  <a:pt x="38375" y="50895"/>
                  <a:pt x="41424" y="11426"/>
                  <a:pt x="56268" y="3314"/>
                </a:cubicBezTo>
                <a:cubicBezTo>
                  <a:pt x="71112" y="-4798"/>
                  <a:pt x="107761" y="4752"/>
                  <a:pt x="118059" y="504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992539" y="1285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the weather like today?</a:t>
            </a:r>
            <a:endParaRPr dirty="0"/>
          </a:p>
        </p:txBody>
      </p:sp>
      <p:grpSp>
        <p:nvGrpSpPr>
          <p:cNvPr id="238" name="Google Shape;238;p29"/>
          <p:cNvGrpSpPr/>
          <p:nvPr/>
        </p:nvGrpSpPr>
        <p:grpSpPr>
          <a:xfrm>
            <a:off x="7634987" y="869395"/>
            <a:ext cx="905146" cy="905248"/>
            <a:chOff x="7635125" y="869425"/>
            <a:chExt cx="789211" cy="789300"/>
          </a:xfrm>
        </p:grpSpPr>
        <p:sp>
          <p:nvSpPr>
            <p:cNvPr id="239" name="Google Shape;239;p29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29"/>
          <p:cNvGrpSpPr/>
          <p:nvPr/>
        </p:nvGrpSpPr>
        <p:grpSpPr>
          <a:xfrm rot="-1934936">
            <a:off x="644240" y="192779"/>
            <a:ext cx="572682" cy="572722"/>
            <a:chOff x="7635125" y="869425"/>
            <a:chExt cx="789211" cy="789300"/>
          </a:xfrm>
        </p:grpSpPr>
        <p:sp>
          <p:nvSpPr>
            <p:cNvPr id="245" name="Google Shape;245;p29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Imagen 40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46" y="714797"/>
            <a:ext cx="3857756" cy="207354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982" y="873735"/>
            <a:ext cx="3186230" cy="1736495"/>
          </a:xfrm>
          <a:prstGeom prst="rect">
            <a:avLst/>
          </a:prstGeom>
        </p:spPr>
      </p:pic>
      <p:pic>
        <p:nvPicPr>
          <p:cNvPr id="43" name="Imagen 42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539" y="2978203"/>
            <a:ext cx="3108492" cy="174075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904" y="2978203"/>
            <a:ext cx="3199350" cy="1759642"/>
          </a:xfrm>
          <a:prstGeom prst="rect">
            <a:avLst/>
          </a:prstGeom>
        </p:spPr>
      </p:pic>
      <p:sp>
        <p:nvSpPr>
          <p:cNvPr id="45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05109" y="714797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="" xmlns:ask="http://schemas.microsoft.com/office/drawing/2018/sketchyshapes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16"/>
    </mc:Choice>
    <mc:Fallback xmlns="">
      <p:transition spd="slow" advTm="54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" grpId="0" animBg="1"/>
    </p:bldLst>
  </p:timing>
  <p:extLst>
    <p:ext uri="{3A86A75C-4F4B-4683-9AE1-C65F6400EC91}">
      <p14:laserTraceLst xmlns:p14="http://schemas.microsoft.com/office/powerpoint/2010/main">
        <p14:tracePtLst>
          <p14:tracePt t="27545" x="434975" y="3670300"/>
          <p14:tracePt t="28022" x="449263" y="3670300"/>
          <p14:tracePt t="28029" x="461963" y="3670300"/>
          <p14:tracePt t="28045" x="515938" y="3656013"/>
          <p14:tracePt t="28062" x="595313" y="3636963"/>
          <p14:tracePt t="28078" x="709613" y="3603625"/>
          <p14:tracePt t="28093" x="869950" y="3543300"/>
          <p14:tracePt t="28111" x="1038225" y="3476625"/>
          <p14:tracePt t="28127" x="1231900" y="3389313"/>
          <p14:tracePt t="28145" x="1547813" y="3221038"/>
          <p14:tracePt t="28161" x="1708150" y="3133725"/>
          <p14:tracePt t="28177" x="1874838" y="3013075"/>
          <p14:tracePt t="28193" x="1995488" y="2919413"/>
          <p14:tracePt t="28211" x="2082800" y="2833688"/>
          <p14:tracePt t="28227" x="2176463" y="2759075"/>
          <p14:tracePt t="28244" x="2257425" y="2679700"/>
          <p14:tracePt t="28260" x="2297113" y="2619375"/>
          <p14:tracePt t="28278" x="2324100" y="2559050"/>
          <p14:tracePt t="28293" x="2351088" y="2498725"/>
          <p14:tracePt t="28311" x="2363788" y="2444750"/>
          <p14:tracePt t="28328" x="2370138" y="2405063"/>
          <p14:tracePt t="28344" x="2378075" y="2390775"/>
          <p14:tracePt t="28607" x="2384425" y="2378075"/>
          <p14:tracePt t="28614" x="2390775" y="2363788"/>
          <p14:tracePt t="28627" x="2417763" y="2336800"/>
          <p14:tracePt t="28646" x="2644775" y="2009775"/>
          <p14:tracePt t="28661" x="2846388" y="1681163"/>
          <p14:tracePt t="28678" x="2960688" y="1493838"/>
          <p14:tracePt t="28694" x="3000375" y="1379538"/>
          <p14:tracePt t="28711" x="3021013" y="1306513"/>
          <p14:tracePt t="28728" x="3021013" y="1238250"/>
          <p14:tracePt t="28745" x="3006725" y="1152525"/>
          <p14:tracePt t="28761" x="2994025" y="1092200"/>
          <p14:tracePt t="28778" x="2952750" y="1023938"/>
          <p14:tracePt t="28794" x="2906713" y="957263"/>
          <p14:tracePt t="28811" x="2852738" y="884238"/>
          <p14:tracePt t="28827" x="2779713" y="803275"/>
          <p14:tracePt t="28846" x="2665413" y="703263"/>
          <p14:tracePt t="28862" x="2605088" y="642938"/>
          <p14:tracePt t="28878" x="2538413" y="603250"/>
          <p14:tracePt t="28894" x="2471738" y="561975"/>
          <p14:tracePt t="28911" x="2405063" y="528638"/>
          <p14:tracePt t="28927" x="2351088" y="515938"/>
          <p14:tracePt t="28945" x="2303463" y="501650"/>
          <p14:tracePt t="28961" x="2276475" y="501650"/>
          <p14:tracePt t="28977" x="2257425" y="501650"/>
          <p14:tracePt t="28993" x="2236788" y="501650"/>
          <p14:tracePt t="29011" x="2209800" y="501650"/>
          <p14:tracePt t="29027" x="2163763" y="515938"/>
          <p14:tracePt t="29045" x="2043113" y="595313"/>
          <p14:tracePt t="29061" x="1941513" y="682625"/>
          <p14:tracePt t="29078" x="1822450" y="784225"/>
          <p14:tracePt t="29094" x="1708150" y="884238"/>
          <p14:tracePt t="29111" x="1587500" y="1004888"/>
          <p14:tracePt t="29127" x="1493838" y="1131888"/>
          <p14:tracePt t="29144" x="1379538" y="1292225"/>
          <p14:tracePt t="29162" x="1312863" y="1385888"/>
          <p14:tracePt t="29177" x="1279525" y="1460500"/>
          <p14:tracePt t="29194" x="1258888" y="1520825"/>
          <p14:tracePt t="29211" x="1246188" y="1587500"/>
          <p14:tracePt t="29228" x="1246188" y="1633538"/>
          <p14:tracePt t="29245" x="1252538" y="1708150"/>
          <p14:tracePt t="29262" x="1265238" y="1747838"/>
          <p14:tracePt t="29278" x="1306513" y="1801813"/>
          <p14:tracePt t="29294" x="1339850" y="1855788"/>
          <p14:tracePt t="29298" x="1366838" y="1889125"/>
          <p14:tracePt t="29311" x="1393825" y="1922463"/>
          <p14:tracePt t="29328" x="1466850" y="1989138"/>
          <p14:tracePt t="29346" x="1587500" y="2082800"/>
          <p14:tracePt t="29362" x="1666875" y="2136775"/>
          <p14:tracePt t="29378" x="1754188" y="2190750"/>
          <p14:tracePt t="29395" x="1855788" y="2251075"/>
          <p14:tracePt t="29410" x="1935163" y="2284413"/>
          <p14:tracePt t="29428" x="2016125" y="2324100"/>
          <p14:tracePt t="29445" x="2116138" y="2384425"/>
          <p14:tracePt t="29461" x="2182813" y="2424113"/>
          <p14:tracePt t="29478" x="2263775" y="2471738"/>
          <p14:tracePt t="29494" x="2336800" y="2511425"/>
          <p14:tracePt t="29510" x="2424113" y="2551113"/>
          <p14:tracePt t="29527" x="2517775" y="2598738"/>
          <p14:tracePt t="29544" x="2619375" y="2619375"/>
          <p14:tracePt t="29561" x="2786063" y="2638425"/>
          <p14:tracePt t="29578" x="2900363" y="2638425"/>
          <p14:tracePt t="29594" x="3006725" y="2638425"/>
          <p14:tracePt t="29610" x="3141663" y="2592388"/>
          <p14:tracePt t="29627" x="3248025" y="2538413"/>
          <p14:tracePt t="29645" x="3375025" y="2451100"/>
          <p14:tracePt t="29661" x="3441700" y="2384425"/>
          <p14:tracePt t="29677" x="3495675" y="2324100"/>
          <p14:tracePt t="29694" x="3536950" y="2270125"/>
          <p14:tracePt t="29711" x="3556000" y="2216150"/>
          <p14:tracePt t="29727" x="3576638" y="2176463"/>
          <p14:tracePt t="29744" x="3576638" y="2130425"/>
          <p14:tracePt t="29761" x="3576638" y="2036763"/>
          <p14:tracePt t="29777" x="3543300" y="1949450"/>
          <p14:tracePt t="29794" x="3509963" y="1874838"/>
          <p14:tracePt t="29811" x="3462338" y="1795463"/>
          <p14:tracePt t="29827" x="3408363" y="1701800"/>
          <p14:tracePt t="29845" x="3308350" y="1566863"/>
          <p14:tracePt t="29861" x="3235325" y="1487488"/>
          <p14:tracePt t="29877" x="3160713" y="1419225"/>
          <p14:tracePt t="29894" x="3094038" y="1366838"/>
          <p14:tracePt t="29910" x="3033713" y="1312863"/>
          <p14:tracePt t="29927" x="2960688" y="1265238"/>
          <p14:tracePt t="29944" x="2879725" y="1212850"/>
          <p14:tracePt t="29961" x="2765425" y="1152525"/>
          <p14:tracePt t="29977" x="2692400" y="1111250"/>
          <p14:tracePt t="29994" x="2611438" y="1084263"/>
          <p14:tracePt t="30011" x="2517775" y="1050925"/>
          <p14:tracePt t="30027" x="2417763" y="1031875"/>
          <p14:tracePt t="30045" x="2270125" y="1023938"/>
          <p14:tracePt t="30061" x="2170113" y="1044575"/>
          <p14:tracePt t="30077" x="2062163" y="1084263"/>
          <p14:tracePt t="30093" x="1976438" y="1138238"/>
          <p14:tracePt t="30111" x="1901825" y="1198563"/>
          <p14:tracePt t="30127" x="1828800" y="1265238"/>
          <p14:tracePt t="30144" x="1774825" y="1339850"/>
          <p14:tracePt t="30161" x="1687513" y="1487488"/>
          <p14:tracePt t="30177" x="1647825" y="1573213"/>
          <p14:tracePt t="30194" x="1614488" y="1647825"/>
          <p14:tracePt t="30211" x="1587500" y="1708150"/>
          <p14:tracePt t="30227" x="1587500" y="1768475"/>
          <p14:tracePt t="30244" x="1581150" y="1822450"/>
          <p14:tracePt t="30261" x="1581150" y="1895475"/>
          <p14:tracePt t="30277" x="1581150" y="1941513"/>
          <p14:tracePt t="30293" x="1593850" y="1968500"/>
          <p14:tracePt t="30310" x="1614488" y="1995488"/>
          <p14:tracePt t="30327" x="1633538" y="2016125"/>
          <p14:tracePt t="30343" x="1654175" y="2036763"/>
          <p14:tracePt t="30361" x="1714500" y="2076450"/>
          <p14:tracePt t="30378" x="1768475" y="2103438"/>
          <p14:tracePt t="30394" x="1822450" y="2136775"/>
          <p14:tracePt t="30411" x="1901825" y="2170113"/>
          <p14:tracePt t="30427" x="1968500" y="2197100"/>
          <p14:tracePt t="30444" x="2055813" y="2224088"/>
          <p14:tracePt t="30460" x="2182813" y="2257425"/>
          <p14:tracePt t="30477" x="2276475" y="2276475"/>
          <p14:tracePt t="30494" x="2363788" y="2290763"/>
          <p14:tracePt t="30510" x="2457450" y="2303463"/>
          <p14:tracePt t="30527" x="2551113" y="2303463"/>
          <p14:tracePt t="30543" x="2632075" y="2303463"/>
          <p14:tracePt t="30561" x="2738438" y="2290763"/>
          <p14:tracePt t="30577" x="2806700" y="2270125"/>
          <p14:tracePt t="30594" x="2879725" y="2236788"/>
          <p14:tracePt t="30610" x="2940050" y="2203450"/>
          <p14:tracePt t="30627" x="3000375" y="2163763"/>
          <p14:tracePt t="30643" x="3048000" y="2122488"/>
          <p14:tracePt t="30661" x="3114675" y="2022475"/>
          <p14:tracePt t="30677" x="3154363" y="1935163"/>
          <p14:tracePt t="30694" x="3187700" y="1828800"/>
          <p14:tracePt t="30710" x="3214688" y="1714500"/>
          <p14:tracePt t="30727" x="3221038" y="1608138"/>
          <p14:tracePt t="30744" x="3221038" y="1506538"/>
          <p14:tracePt t="30761" x="3214688" y="1406525"/>
          <p14:tracePt t="30778" x="3201988" y="1358900"/>
          <p14:tracePt t="30793" x="3194050" y="1352550"/>
          <p14:tracePt t="30814" x="3194050" y="1346200"/>
          <p14:tracePt t="31123" x="3201988" y="1346200"/>
          <p14:tracePt t="31130" x="3221038" y="1346200"/>
          <p14:tracePt t="31144" x="3248025" y="1346200"/>
          <p14:tracePt t="31162" x="3402013" y="1400175"/>
          <p14:tracePt t="31178" x="3603625" y="1493838"/>
          <p14:tracePt t="31195" x="3844925" y="1600200"/>
          <p14:tracePt t="31210" x="4125913" y="1708150"/>
          <p14:tracePt t="31227" x="4400550" y="1828800"/>
          <p14:tracePt t="31245" x="4835525" y="1995488"/>
          <p14:tracePt t="31262" x="5156200" y="2130425"/>
          <p14:tracePt t="31278" x="5491163" y="2243138"/>
          <p14:tracePt t="31294" x="5799138" y="2317750"/>
          <p14:tracePt t="31298" x="5988050" y="2351088"/>
          <p14:tracePt t="31310" x="6127750" y="2363788"/>
          <p14:tracePt t="31327" x="6450013" y="2384425"/>
          <p14:tracePt t="31344" x="6797675" y="2378075"/>
          <p14:tracePt t="31361" x="6837363" y="2378075"/>
          <p14:tracePt t="31377" x="6878638" y="2370138"/>
          <p14:tracePt t="31646" x="6884988" y="2370138"/>
          <p14:tracePt t="31661" x="6891338" y="2370138"/>
          <p14:tracePt t="31669" x="6905625" y="2370138"/>
          <p14:tracePt t="31678" x="6918325" y="2370138"/>
          <p14:tracePt t="31694" x="6972300" y="2370138"/>
          <p14:tracePt t="31710" x="7085013" y="2363788"/>
          <p14:tracePt t="31727" x="7226300" y="2344738"/>
          <p14:tracePt t="31744" x="7367588" y="2309813"/>
          <p14:tracePt t="31761" x="7581900" y="2251075"/>
          <p14:tracePt t="31777" x="7702550" y="2190750"/>
          <p14:tracePt t="31794" x="7802563" y="2136775"/>
          <p14:tracePt t="31810" x="7896225" y="2055813"/>
          <p14:tracePt t="31827" x="7983538" y="1962150"/>
          <p14:tracePt t="31845" x="8083550" y="1801813"/>
          <p14:tracePt t="31861" x="8116888" y="1687513"/>
          <p14:tracePt t="31877" x="8143875" y="1587500"/>
          <p14:tracePt t="31894" x="8143875" y="1512888"/>
          <p14:tracePt t="31910" x="8143875" y="1433513"/>
          <p14:tracePt t="31927" x="8143875" y="1385888"/>
          <p14:tracePt t="31943" x="8123238" y="1325563"/>
          <p14:tracePt t="31960" x="8062913" y="1252538"/>
          <p14:tracePt t="31978" x="8016875" y="1204913"/>
          <p14:tracePt t="31993" x="7950200" y="1152525"/>
          <p14:tracePt t="32010" x="7869238" y="1098550"/>
          <p14:tracePt t="32027" x="7769225" y="1050925"/>
          <p14:tracePt t="32044" x="7667625" y="1004888"/>
          <p14:tracePt t="32060" x="7534275" y="957263"/>
          <p14:tracePt t="32078" x="7440613" y="930275"/>
          <p14:tracePt t="32094" x="7353300" y="923925"/>
          <p14:tracePt t="32110" x="7265988" y="923925"/>
          <p14:tracePt t="32126" x="7219950" y="923925"/>
          <p14:tracePt t="32143" x="7165975" y="923925"/>
          <p14:tracePt t="32160" x="7112000" y="938213"/>
          <p14:tracePt t="32177" x="7011988" y="977900"/>
          <p14:tracePt t="32193" x="6951663" y="1017588"/>
          <p14:tracePt t="32210" x="6878638" y="1077913"/>
          <p14:tracePt t="32226" x="6810375" y="1125538"/>
          <p14:tracePt t="32243" x="6731000" y="1204913"/>
          <p14:tracePt t="32261" x="6623050" y="1319213"/>
          <p14:tracePt t="32277" x="6550025" y="1412875"/>
          <p14:tracePt t="32293" x="6496050" y="1487488"/>
          <p14:tracePt t="32310" x="6456363" y="1560513"/>
          <p14:tracePt t="32326" x="6423025" y="1620838"/>
          <p14:tracePt t="32343" x="6389688" y="1693863"/>
          <p14:tracePt t="32360" x="6369050" y="1787525"/>
          <p14:tracePt t="32377" x="6362700" y="1855788"/>
          <p14:tracePt t="32392" x="6362700" y="1908175"/>
          <p14:tracePt t="32410" x="6362700" y="1949450"/>
          <p14:tracePt t="32427" x="6362700" y="1982788"/>
          <p14:tracePt t="32443" x="6375400" y="2022475"/>
          <p14:tracePt t="32460" x="6416675" y="2076450"/>
          <p14:tracePt t="32477" x="6462713" y="2109788"/>
          <p14:tracePt t="32494" x="6510338" y="2149475"/>
          <p14:tracePt t="32509" x="6570663" y="2182813"/>
          <p14:tracePt t="32526" x="6643688" y="2209800"/>
          <p14:tracePt t="32543" x="6724650" y="2236788"/>
          <p14:tracePt t="32560" x="6870700" y="2276475"/>
          <p14:tracePt t="32577" x="6958013" y="2290763"/>
          <p14:tracePt t="32593" x="7051675" y="2303463"/>
          <p14:tracePt t="32610" x="7159625" y="2309813"/>
          <p14:tracePt t="32627" x="7265988" y="2317750"/>
          <p14:tracePt t="32643" x="7367588" y="2324100"/>
          <p14:tracePt t="32661" x="7521575" y="2324100"/>
          <p14:tracePt t="32678" x="7627938" y="2324100"/>
          <p14:tracePt t="32693" x="7721600" y="2317750"/>
          <p14:tracePt t="32710" x="7815263" y="2290763"/>
          <p14:tracePt t="32726" x="7908925" y="2263775"/>
          <p14:tracePt t="32743" x="7983538" y="2224088"/>
          <p14:tracePt t="32761" x="8062913" y="2176463"/>
          <p14:tracePt t="32777" x="8104188" y="2136775"/>
          <p14:tracePt t="32794" x="8143875" y="2082800"/>
          <p14:tracePt t="32810" x="8183563" y="1995488"/>
          <p14:tracePt t="32827" x="8210550" y="1881188"/>
          <p14:tracePt t="32843" x="8231188" y="1754188"/>
          <p14:tracePt t="32861" x="8231188" y="1614488"/>
          <p14:tracePt t="32877" x="8224838" y="1520825"/>
          <p14:tracePt t="32893" x="8197850" y="1439863"/>
          <p14:tracePt t="32910" x="8170863" y="1379538"/>
          <p14:tracePt t="32926" x="8123238" y="1325563"/>
          <p14:tracePt t="32942" x="8070850" y="1279525"/>
          <p14:tracePt t="32960" x="7977188" y="1212850"/>
          <p14:tracePt t="32977" x="7902575" y="1165225"/>
          <p14:tracePt t="32992" x="7823200" y="1125538"/>
          <p14:tracePt t="33009" x="7727950" y="1084263"/>
          <p14:tracePt t="33027" x="7634288" y="1058863"/>
          <p14:tracePt t="33042" x="7554913" y="1038225"/>
          <p14:tracePt t="33060" x="7461250" y="1017588"/>
          <p14:tracePt t="33077" x="7394575" y="998538"/>
          <p14:tracePt t="33093" x="7334250" y="977900"/>
          <p14:tracePt t="33109" x="7273925" y="977900"/>
          <p14:tracePt t="33125" x="7239000" y="971550"/>
          <p14:tracePt t="33142" x="7192963" y="965200"/>
          <p14:tracePt t="33159" x="7145338" y="965200"/>
          <p14:tracePt t="33177" x="7051675" y="971550"/>
          <p14:tracePt t="33192" x="6978650" y="984250"/>
          <p14:tracePt t="33209" x="6897688" y="1011238"/>
          <p14:tracePt t="33226" x="6837363" y="1023938"/>
          <p14:tracePt t="33242" x="6797675" y="1044575"/>
          <p14:tracePt t="33260" x="6743700" y="1071563"/>
          <p14:tracePt t="33277" x="6716713" y="1092200"/>
          <p14:tracePt t="33293" x="6697663" y="1111250"/>
          <p14:tracePt t="33309" x="6683375" y="1131888"/>
          <p14:tracePt t="33326" x="6670675" y="1144588"/>
          <p14:tracePt t="33342" x="6656388" y="1165225"/>
          <p14:tracePt t="33359" x="6643688" y="1192213"/>
          <p14:tracePt t="33376" x="6623050" y="1246188"/>
          <p14:tracePt t="33392" x="6610350" y="1292225"/>
          <p14:tracePt t="33408" x="6596063" y="1325563"/>
          <p14:tracePt t="33425" x="6589713" y="1358900"/>
          <p14:tracePt t="33442" x="6589713" y="1379538"/>
          <p14:tracePt t="33458" x="6589713" y="1393825"/>
          <p14:tracePt t="33914" x="6577013" y="1393825"/>
          <p14:tracePt t="33922" x="6550025" y="1385888"/>
          <p14:tracePt t="33929" x="6529388" y="1379538"/>
          <p14:tracePt t="33942" x="6510338" y="1379538"/>
          <p14:tracePt t="33959" x="6469063" y="1352550"/>
          <p14:tracePt t="33976" x="6381750" y="1319213"/>
          <p14:tracePt t="33992" x="6308725" y="1292225"/>
          <p14:tracePt t="34009" x="6227763" y="1265238"/>
          <p14:tracePt t="34025" x="6142038" y="1231900"/>
          <p14:tracePt t="34042" x="6067425" y="1212850"/>
          <p14:tracePt t="34058" x="5973763" y="1185863"/>
          <p14:tracePt t="34076" x="5840413" y="1158875"/>
          <p14:tracePt t="34091" x="5738813" y="1144588"/>
          <p14:tracePt t="34109" x="5653088" y="1144588"/>
          <p14:tracePt t="34125" x="5545138" y="1144588"/>
          <p14:tracePt t="34141" x="5418138" y="1144588"/>
          <p14:tracePt t="34158" x="5257800" y="1185863"/>
          <p14:tracePt t="34176" x="4902200" y="1319213"/>
          <p14:tracePt t="34192" x="4633913" y="1466850"/>
          <p14:tracePt t="34208" x="4279900" y="1654175"/>
          <p14:tracePt t="34225" x="3944938" y="1847850"/>
          <p14:tracePt t="34242" x="3616325" y="2070100"/>
          <p14:tracePt t="34258" x="3308350" y="2270125"/>
          <p14:tracePt t="34275" x="2994025" y="2484438"/>
          <p14:tracePt t="34292" x="2840038" y="2598738"/>
          <p14:tracePt t="34308" x="2705100" y="2719388"/>
          <p14:tracePt t="34325" x="2598738" y="2833688"/>
          <p14:tracePt t="34342" x="2511425" y="2933700"/>
          <p14:tracePt t="34358" x="2438400" y="3027363"/>
          <p14:tracePt t="34376" x="2363788" y="3181350"/>
          <p14:tracePt t="34391" x="2330450" y="3268663"/>
          <p14:tracePt t="34408" x="2309813" y="3362325"/>
          <p14:tracePt t="34425" x="2297113" y="3455988"/>
          <p14:tracePt t="34441" x="2297113" y="3529013"/>
          <p14:tracePt t="34458" x="2297113" y="3595688"/>
          <p14:tracePt t="34476" x="2309813" y="3683000"/>
          <p14:tracePt t="34492" x="2351088" y="3724275"/>
          <p14:tracePt t="34508" x="2370138" y="3743325"/>
          <p14:tracePt t="34525" x="2417763" y="3743325"/>
          <p14:tracePt t="34542" x="2438400" y="3743325"/>
          <p14:tracePt t="34823" x="2430463" y="3743325"/>
          <p14:tracePt t="34831" x="2417763" y="3730625"/>
          <p14:tracePt t="34842" x="2397125" y="3716338"/>
          <p14:tracePt t="34859" x="2344738" y="3676650"/>
          <p14:tracePt t="34877" x="2197100" y="3570288"/>
          <p14:tracePt t="34893" x="2082800" y="3502025"/>
          <p14:tracePt t="34910" x="1955800" y="3441700"/>
          <p14:tracePt t="34925" x="1822450" y="3389313"/>
          <p14:tracePt t="34942" x="1674813" y="3362325"/>
          <p14:tracePt t="34959" x="1547813" y="3341688"/>
          <p14:tracePt t="34976" x="1352550" y="3341688"/>
          <p14:tracePt t="34992" x="1252538" y="3355975"/>
          <p14:tracePt t="35008" x="1165225" y="3389313"/>
          <p14:tracePt t="35025" x="1084263" y="3435350"/>
          <p14:tracePt t="35042" x="990600" y="3502025"/>
          <p14:tracePt t="35059" x="896938" y="3589338"/>
          <p14:tracePt t="35076" x="757238" y="3776663"/>
          <p14:tracePt t="35093" x="676275" y="3924300"/>
          <p14:tracePt t="35108" x="595313" y="4084638"/>
          <p14:tracePt t="35125" x="549275" y="4213225"/>
          <p14:tracePt t="35142" x="515938" y="4325938"/>
          <p14:tracePt t="35159" x="509588" y="4413250"/>
          <p14:tracePt t="35176" x="509588" y="4521200"/>
          <p14:tracePt t="35193" x="542925" y="4573588"/>
          <p14:tracePt t="35209" x="603250" y="4627563"/>
          <p14:tracePt t="35225" x="682625" y="4681538"/>
          <p14:tracePt t="35242" x="803275" y="4735513"/>
          <p14:tracePt t="35259" x="930275" y="4768850"/>
          <p14:tracePt t="35277" x="1144588" y="4795838"/>
          <p14:tracePt t="35292" x="1279525" y="4808538"/>
          <p14:tracePt t="35309" x="1439863" y="4808538"/>
          <p14:tracePt t="35326" x="1593850" y="4795838"/>
          <p14:tracePt t="35343" x="1747838" y="4762500"/>
          <p14:tracePt t="35360" x="1968500" y="4687888"/>
          <p14:tracePt t="35377" x="2109788" y="4627563"/>
          <p14:tracePt t="35393" x="2236788" y="4554538"/>
          <p14:tracePt t="35408" x="2370138" y="4473575"/>
          <p14:tracePt t="35425" x="2505075" y="4386263"/>
          <p14:tracePt t="35442" x="2619375" y="4298950"/>
          <p14:tracePt t="35458" x="2705100" y="4205288"/>
          <p14:tracePt t="35476" x="2798763" y="4084638"/>
          <p14:tracePt t="35493" x="2846388" y="3998913"/>
          <p14:tracePt t="35509" x="2879725" y="3884613"/>
          <p14:tracePt t="35525" x="2906713" y="3763963"/>
          <p14:tracePt t="35543" x="2913063" y="3643313"/>
          <p14:tracePt t="35559" x="2913063" y="3536950"/>
          <p14:tracePt t="35576" x="2879725" y="3395663"/>
          <p14:tracePt t="35593" x="2825750" y="3322638"/>
          <p14:tracePt t="35609" x="2759075" y="3248025"/>
          <p14:tracePt t="35625" x="2665413" y="3181350"/>
          <p14:tracePt t="35643" x="2571750" y="3127375"/>
          <p14:tracePt t="35659" x="2478088" y="3094038"/>
          <p14:tracePt t="35676" x="2336800" y="3054350"/>
          <p14:tracePt t="35692" x="2251075" y="3040063"/>
          <p14:tracePt t="35709" x="2176463" y="3033713"/>
          <p14:tracePt t="35725" x="2116138" y="3033713"/>
          <p14:tracePt t="35742" x="2049463" y="3033713"/>
          <p14:tracePt t="35760" x="1949450" y="3033713"/>
          <p14:tracePt t="35777" x="1895475" y="3033713"/>
          <p14:tracePt t="35792" x="1835150" y="3054350"/>
          <p14:tracePt t="35809" x="1774825" y="3073400"/>
          <p14:tracePt t="35826" x="1708150" y="3114675"/>
          <p14:tracePt t="35843" x="1647825" y="3154363"/>
          <p14:tracePt t="35860" x="1539875" y="3235325"/>
          <p14:tracePt t="35877" x="1466850" y="3308350"/>
          <p14:tracePt t="35893" x="1385888" y="3402013"/>
          <p14:tracePt t="35908" x="1298575" y="3516313"/>
          <p14:tracePt t="35925" x="1225550" y="3636963"/>
          <p14:tracePt t="35942" x="1158875" y="3763963"/>
          <p14:tracePt t="35959" x="1119188" y="3884613"/>
          <p14:tracePt t="35976" x="1071563" y="4051300"/>
          <p14:tracePt t="35992" x="1058863" y="4152900"/>
          <p14:tracePt t="36009" x="1058863" y="4246563"/>
          <p14:tracePt t="36025" x="1071563" y="4313238"/>
          <p14:tracePt t="36042" x="1104900" y="4373563"/>
          <p14:tracePt t="36058" x="1152525" y="4427538"/>
          <p14:tracePt t="36076" x="1285875" y="4506913"/>
          <p14:tracePt t="36092" x="1385888" y="4560888"/>
          <p14:tracePt t="36108" x="1506538" y="4587875"/>
          <p14:tracePt t="36125" x="1627188" y="4600575"/>
          <p14:tracePt t="36142" x="1741488" y="4608513"/>
          <p14:tracePt t="36159" x="1895475" y="4608513"/>
          <p14:tracePt t="36176" x="2136775" y="4608513"/>
          <p14:tracePt t="36193" x="2303463" y="4594225"/>
          <p14:tracePt t="36209" x="2484438" y="4573588"/>
          <p14:tracePt t="36225" x="2659063" y="4560888"/>
          <p14:tracePt t="36242" x="2840038" y="4548188"/>
          <p14:tracePt t="36260" x="3127375" y="4521200"/>
          <p14:tracePt t="36276" x="3362325" y="4487863"/>
          <p14:tracePt t="36293" x="3582988" y="4440238"/>
          <p14:tracePt t="36308" x="3709988" y="4413250"/>
          <p14:tracePt t="36325" x="3784600" y="4394200"/>
          <p14:tracePt t="36342" x="3803650" y="4394200"/>
          <p14:tracePt t="36654" x="3810000" y="4394200"/>
          <p14:tracePt t="36661" x="3817938" y="4394200"/>
          <p14:tracePt t="36676" x="3851275" y="4394200"/>
          <p14:tracePt t="36693" x="3911600" y="4386263"/>
          <p14:tracePt t="36709" x="4032250" y="4379913"/>
          <p14:tracePt t="36725" x="4219575" y="4379913"/>
          <p14:tracePt t="36742" x="4419600" y="4379913"/>
          <p14:tracePt t="36759" x="4681538" y="4400550"/>
          <p14:tracePt t="36776" x="5029200" y="4406900"/>
          <p14:tracePt t="36792" x="5291138" y="4406900"/>
          <p14:tracePt t="36808" x="5518150" y="4394200"/>
          <p14:tracePt t="36825" x="5780088" y="4359275"/>
          <p14:tracePt t="36843" x="6013450" y="4325938"/>
          <p14:tracePt t="36859" x="6262688" y="4273550"/>
          <p14:tracePt t="36876" x="6596063" y="4179888"/>
          <p14:tracePt t="36893" x="6770688" y="4111625"/>
          <p14:tracePt t="36908" x="6911975" y="4051300"/>
          <p14:tracePt t="36925" x="7018338" y="4011613"/>
          <p14:tracePt t="36942" x="7072313" y="3971925"/>
          <p14:tracePt t="36958" x="7099300" y="3951288"/>
          <p14:tracePt t="36976" x="7119938" y="3930650"/>
          <p14:tracePt t="36992" x="7126288" y="3905250"/>
          <p14:tracePt t="37008" x="7132638" y="3863975"/>
          <p14:tracePt t="37025" x="7132638" y="3810000"/>
          <p14:tracePt t="37042" x="7132638" y="3743325"/>
          <p14:tracePt t="37058" x="7119938" y="3676650"/>
          <p14:tracePt t="37075" x="7072313" y="3570288"/>
          <p14:tracePt t="37091" x="7024688" y="3502025"/>
          <p14:tracePt t="37108" x="6978650" y="3455988"/>
          <p14:tracePt t="37125" x="6918325" y="3408363"/>
          <p14:tracePt t="37141" x="6851650" y="3362325"/>
          <p14:tracePt t="37158" x="6764338" y="3335338"/>
          <p14:tracePt t="37175" x="6670675" y="3314700"/>
          <p14:tracePt t="37192" x="6537325" y="3295650"/>
          <p14:tracePt t="37208" x="6442075" y="3295650"/>
          <p14:tracePt t="37224" x="6342063" y="3295650"/>
          <p14:tracePt t="37241" x="6248400" y="3295650"/>
          <p14:tracePt t="37258" x="6161088" y="3295650"/>
          <p14:tracePt t="37276" x="6054725" y="3322638"/>
          <p14:tracePt t="37293" x="5994400" y="3362325"/>
          <p14:tracePt t="37308" x="5927725" y="3408363"/>
          <p14:tracePt t="37325" x="5859463" y="3468688"/>
          <p14:tracePt t="37342" x="5799138" y="3536950"/>
          <p14:tracePt t="37360" x="5738813" y="3649663"/>
          <p14:tracePt t="37376" x="5699125" y="3743325"/>
          <p14:tracePt t="37393" x="5680075" y="3830638"/>
          <p14:tracePt t="37409" x="5665788" y="3911600"/>
          <p14:tracePt t="37425" x="5665788" y="3990975"/>
          <p14:tracePt t="37442" x="5665788" y="4084638"/>
          <p14:tracePt t="37458" x="5672138" y="4165600"/>
          <p14:tracePt t="37476" x="5713413" y="4292600"/>
          <p14:tracePt t="37493" x="5738813" y="4359275"/>
          <p14:tracePt t="37509" x="5780088" y="4413250"/>
          <p14:tracePt t="37525" x="5819775" y="4473575"/>
          <p14:tracePt t="37542" x="5873750" y="4513263"/>
          <p14:tracePt t="37558" x="5940425" y="4573588"/>
          <p14:tracePt t="37576" x="6081713" y="4648200"/>
          <p14:tracePt t="37593" x="6181725" y="4681538"/>
          <p14:tracePt t="37609" x="6296025" y="4708525"/>
          <p14:tracePt t="37625" x="6408738" y="4727575"/>
          <p14:tracePt t="37642" x="6543675" y="4741863"/>
          <p14:tracePt t="37659" x="6697663" y="4741863"/>
          <p14:tracePt t="37676" x="6931025" y="4727575"/>
          <p14:tracePt t="37693" x="7085013" y="4694238"/>
          <p14:tracePt t="37709" x="7192963" y="4667250"/>
          <p14:tracePt t="37726" x="7313613" y="4633913"/>
          <p14:tracePt t="37742" x="7407275" y="4594225"/>
          <p14:tracePt t="37759" x="7494588" y="4554538"/>
          <p14:tracePt t="37776" x="7588250" y="4506913"/>
          <p14:tracePt t="37792" x="7621588" y="4473575"/>
          <p14:tracePt t="37808" x="7642225" y="4452938"/>
          <p14:tracePt t="37824" x="7661275" y="4386263"/>
          <p14:tracePt t="37842" x="7667625" y="4313238"/>
          <p14:tracePt t="37858" x="7675563" y="4213225"/>
          <p14:tracePt t="37875" x="7654925" y="4044950"/>
          <p14:tracePt t="37892" x="7615238" y="3924300"/>
          <p14:tracePt t="37909" x="7567613" y="3830638"/>
          <p14:tracePt t="37924" x="7494588" y="3743325"/>
          <p14:tracePt t="37942" x="7427913" y="3670300"/>
          <p14:tracePt t="37958" x="7340600" y="3589338"/>
          <p14:tracePt t="37975" x="7165975" y="3495675"/>
          <p14:tracePt t="37992" x="7038975" y="3441700"/>
          <p14:tracePt t="38008" x="6945313" y="3416300"/>
          <p14:tracePt t="38024" x="6851650" y="3402013"/>
          <p14:tracePt t="38042" x="6777038" y="3402013"/>
          <p14:tracePt t="38058" x="6704013" y="3402013"/>
          <p14:tracePt t="38075" x="6650038" y="3402013"/>
          <p14:tracePt t="38092" x="6596063" y="3402013"/>
          <p14:tracePt t="38108" x="6562725" y="3402013"/>
          <p14:tracePt t="38124" x="6537325" y="3408363"/>
          <p14:tracePt t="38141" x="6510338" y="3422650"/>
          <p14:tracePt t="38158" x="6489700" y="3429000"/>
          <p14:tracePt t="38174" x="6462713" y="3441700"/>
          <p14:tracePt t="38192" x="6450013" y="3449638"/>
          <p14:tracePt t="38208" x="6442075" y="3455988"/>
          <p14:tracePt t="38225" x="6435725" y="3462338"/>
          <p14:tracePt t="38258" x="6429375" y="3462338"/>
          <p14:tracePt t="38892" x="6423025" y="3462338"/>
          <p14:tracePt t="38930" x="6416675" y="3468688"/>
          <p14:tracePt t="38945" x="6408738" y="3468688"/>
          <p14:tracePt t="38961" x="6402388" y="3468688"/>
          <p14:tracePt t="38968" x="6396038" y="3468688"/>
          <p14:tracePt t="38984" x="6389688" y="3468688"/>
          <p14:tracePt t="38999" x="6381750" y="3468688"/>
          <p14:tracePt t="39015" x="6369050" y="3468688"/>
          <p14:tracePt t="39030" x="6362700" y="3476625"/>
          <p14:tracePt t="39042" x="6356350" y="3476625"/>
          <p14:tracePt t="39058" x="6342063" y="3476625"/>
          <p14:tracePt t="39076" x="6329363" y="3476625"/>
          <p14:tracePt t="39092" x="6323013" y="3482975"/>
          <p14:tracePt t="39108" x="6315075" y="3482975"/>
          <p14:tracePt t="39124" x="6308725" y="3482975"/>
          <p14:tracePt t="39141" x="6302375" y="3482975"/>
          <p14:tracePt t="39175" x="6288088" y="3482975"/>
          <p14:tracePt t="39192" x="6281738" y="3482975"/>
          <p14:tracePt t="39209" x="6275388" y="3489325"/>
          <p14:tracePt t="39224" x="6262688" y="3489325"/>
          <p14:tracePt t="39241" x="6242050" y="3502025"/>
          <p14:tracePt t="39258" x="6208713" y="3522663"/>
          <p14:tracePt t="39275" x="6100763" y="3589338"/>
          <p14:tracePt t="39291" x="5994400" y="3663950"/>
          <p14:tracePt t="39308" x="5859463" y="3776663"/>
          <p14:tracePt t="39325" x="5605463" y="3990975"/>
          <p14:tracePt t="39341" x="5378450" y="4232275"/>
          <p14:tracePt t="39358" x="5130800" y="4533900"/>
          <p14:tracePt t="39375" x="5043488" y="4648200"/>
          <p14:tracePt t="39392" x="5016500" y="46878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79D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Look at these images.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 rot="-201210">
            <a:off x="1907724" y="3328066"/>
            <a:ext cx="952317" cy="952368"/>
            <a:chOff x="5866975" y="1985425"/>
            <a:chExt cx="464225" cy="464250"/>
          </a:xfrm>
        </p:grpSpPr>
        <p:sp>
          <p:nvSpPr>
            <p:cNvPr id="257" name="Google Shape;257;p3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30"/>
          <p:cNvGrpSpPr/>
          <p:nvPr/>
        </p:nvGrpSpPr>
        <p:grpSpPr>
          <a:xfrm>
            <a:off x="1120390" y="4271063"/>
            <a:ext cx="406741" cy="406741"/>
            <a:chOff x="6217925" y="1728950"/>
            <a:chExt cx="198275" cy="198275"/>
          </a:xfrm>
        </p:grpSpPr>
        <p:sp>
          <p:nvSpPr>
            <p:cNvPr id="263" name="Google Shape;263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0"/>
          <p:cNvGrpSpPr/>
          <p:nvPr/>
        </p:nvGrpSpPr>
        <p:grpSpPr>
          <a:xfrm>
            <a:off x="2887065" y="4307473"/>
            <a:ext cx="741530" cy="741017"/>
            <a:chOff x="5409025" y="1723225"/>
            <a:chExt cx="361475" cy="361225"/>
          </a:xfrm>
        </p:grpSpPr>
        <p:sp>
          <p:nvSpPr>
            <p:cNvPr id="270" name="Google Shape;270;p30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2C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30"/>
          <p:cNvGrpSpPr/>
          <p:nvPr/>
        </p:nvGrpSpPr>
        <p:grpSpPr>
          <a:xfrm>
            <a:off x="3908003" y="3589707"/>
            <a:ext cx="834400" cy="834400"/>
            <a:chOff x="5808975" y="1381750"/>
            <a:chExt cx="386475" cy="386475"/>
          </a:xfrm>
        </p:grpSpPr>
        <p:sp>
          <p:nvSpPr>
            <p:cNvPr id="276" name="Google Shape;276;p30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30"/>
          <p:cNvGrpSpPr/>
          <p:nvPr/>
        </p:nvGrpSpPr>
        <p:grpSpPr>
          <a:xfrm rot="-1532296">
            <a:off x="5190743" y="4474613"/>
            <a:ext cx="406747" cy="406747"/>
            <a:chOff x="6217925" y="1728950"/>
            <a:chExt cx="198275" cy="198275"/>
          </a:xfrm>
        </p:grpSpPr>
        <p:sp>
          <p:nvSpPr>
            <p:cNvPr id="281" name="Google Shape;281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0"/>
          <p:cNvGrpSpPr/>
          <p:nvPr/>
        </p:nvGrpSpPr>
        <p:grpSpPr>
          <a:xfrm rot="2290695">
            <a:off x="5498342" y="3260199"/>
            <a:ext cx="952318" cy="952369"/>
            <a:chOff x="5866975" y="1985425"/>
            <a:chExt cx="464225" cy="464250"/>
          </a:xfrm>
        </p:grpSpPr>
        <p:sp>
          <p:nvSpPr>
            <p:cNvPr id="288" name="Google Shape;288;p3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0"/>
          <p:cNvGrpSpPr/>
          <p:nvPr/>
        </p:nvGrpSpPr>
        <p:grpSpPr>
          <a:xfrm rot="-4218223">
            <a:off x="6947007" y="3833324"/>
            <a:ext cx="741538" cy="741026"/>
            <a:chOff x="5409025" y="1723225"/>
            <a:chExt cx="361475" cy="361225"/>
          </a:xfrm>
        </p:grpSpPr>
        <p:sp>
          <p:nvSpPr>
            <p:cNvPr id="294" name="Google Shape;294;p30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2C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30"/>
          <p:cNvGrpSpPr/>
          <p:nvPr/>
        </p:nvGrpSpPr>
        <p:grpSpPr>
          <a:xfrm rot="-4200537">
            <a:off x="8177302" y="3319195"/>
            <a:ext cx="834395" cy="834395"/>
            <a:chOff x="5808975" y="1381750"/>
            <a:chExt cx="386475" cy="386475"/>
          </a:xfrm>
        </p:grpSpPr>
        <p:sp>
          <p:nvSpPr>
            <p:cNvPr id="300" name="Google Shape;300;p30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30"/>
          <p:cNvGrpSpPr/>
          <p:nvPr/>
        </p:nvGrpSpPr>
        <p:grpSpPr>
          <a:xfrm rot="5400000">
            <a:off x="7945902" y="4603501"/>
            <a:ext cx="406741" cy="406741"/>
            <a:chOff x="6217925" y="1728950"/>
            <a:chExt cx="198275" cy="198275"/>
          </a:xfrm>
        </p:grpSpPr>
        <p:sp>
          <p:nvSpPr>
            <p:cNvPr id="305" name="Google Shape;305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0"/>
          <p:cNvGrpSpPr/>
          <p:nvPr/>
        </p:nvGrpSpPr>
        <p:grpSpPr>
          <a:xfrm>
            <a:off x="285991" y="3056457"/>
            <a:ext cx="834400" cy="834400"/>
            <a:chOff x="5808975" y="1381750"/>
            <a:chExt cx="386475" cy="386475"/>
          </a:xfrm>
        </p:grpSpPr>
        <p:sp>
          <p:nvSpPr>
            <p:cNvPr id="312" name="Google Shape;312;p30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30"/>
          <p:cNvGrpSpPr/>
          <p:nvPr/>
        </p:nvGrpSpPr>
        <p:grpSpPr>
          <a:xfrm rot="-1532296">
            <a:off x="-219282" y="2430325"/>
            <a:ext cx="406747" cy="406747"/>
            <a:chOff x="6217925" y="1728950"/>
            <a:chExt cx="198275" cy="198275"/>
          </a:xfrm>
        </p:grpSpPr>
        <p:sp>
          <p:nvSpPr>
            <p:cNvPr id="317" name="Google Shape;317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30"/>
          <p:cNvGrpSpPr/>
          <p:nvPr/>
        </p:nvGrpSpPr>
        <p:grpSpPr>
          <a:xfrm rot="2105864">
            <a:off x="8968669" y="2714998"/>
            <a:ext cx="406742" cy="406742"/>
            <a:chOff x="6217925" y="1728950"/>
            <a:chExt cx="198275" cy="198275"/>
          </a:xfrm>
        </p:grpSpPr>
        <p:sp>
          <p:nvSpPr>
            <p:cNvPr id="324" name="Google Shape;324;p30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30"/>
          <p:cNvGrpSpPr/>
          <p:nvPr/>
        </p:nvGrpSpPr>
        <p:grpSpPr>
          <a:xfrm rot="-1927091">
            <a:off x="-288981" y="4390124"/>
            <a:ext cx="952344" cy="952395"/>
            <a:chOff x="5866975" y="1985425"/>
            <a:chExt cx="464225" cy="464250"/>
          </a:xfrm>
        </p:grpSpPr>
        <p:sp>
          <p:nvSpPr>
            <p:cNvPr id="331" name="Google Shape;331;p30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Football Cartoon Network Animation Animated series, Football, game, child,  computer Wallpaper png | PNGW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2"/>
          <a:stretch/>
        </p:blipFill>
        <p:spPr bwMode="auto">
          <a:xfrm>
            <a:off x="507435" y="1231762"/>
            <a:ext cx="1922507" cy="1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nnis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3"/>
          <a:stretch/>
        </p:blipFill>
        <p:spPr bwMode="auto">
          <a:xfrm>
            <a:off x="2362395" y="1967519"/>
            <a:ext cx="2229920" cy="12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Playing Basketball in a Playground Cartoon by Bahau | GraphicRi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70" y="1185533"/>
            <a:ext cx="1690780" cy="169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ck Vector | Ilustraciones de dibujos animados, Bailarinas de ballet,  Imagenes de bailarin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30" y="1494617"/>
            <a:ext cx="1563877" cy="17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66"/>
    </mc:Choice>
    <mc:Fallback xmlns="">
      <p:transition spd="slow" advTm="43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00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/>
          <p:nvPr/>
        </p:nvSpPr>
        <p:spPr>
          <a:xfrm>
            <a:off x="3496925" y="-461225"/>
            <a:ext cx="5791200" cy="5410200"/>
          </a:xfrm>
          <a:prstGeom prst="arc">
            <a:avLst>
              <a:gd name="adj1" fmla="val 16200000"/>
              <a:gd name="adj2" fmla="val 188"/>
            </a:avLst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1"/>
          <p:cNvSpPr/>
          <p:nvPr/>
        </p:nvSpPr>
        <p:spPr>
          <a:xfrm>
            <a:off x="-1649050" y="2602199"/>
            <a:ext cx="7081868" cy="3924685"/>
          </a:xfrm>
          <a:custGeom>
            <a:avLst/>
            <a:gdLst/>
            <a:ahLst/>
            <a:cxnLst/>
            <a:rect l="l" t="t" r="r" b="b"/>
            <a:pathLst>
              <a:path w="58085" h="32190" extrusionOk="0">
                <a:moveTo>
                  <a:pt x="35212" y="0"/>
                </a:moveTo>
                <a:cubicBezTo>
                  <a:pt x="34041" y="0"/>
                  <a:pt x="32866" y="67"/>
                  <a:pt x="31697" y="204"/>
                </a:cubicBezTo>
                <a:cubicBezTo>
                  <a:pt x="26107" y="853"/>
                  <a:pt x="21328" y="3003"/>
                  <a:pt x="18228" y="6253"/>
                </a:cubicBezTo>
                <a:lnTo>
                  <a:pt x="50" y="25311"/>
                </a:lnTo>
                <a:cubicBezTo>
                  <a:pt x="1" y="25361"/>
                  <a:pt x="1" y="25451"/>
                  <a:pt x="61" y="25501"/>
                </a:cubicBezTo>
                <a:cubicBezTo>
                  <a:pt x="84" y="25525"/>
                  <a:pt x="117" y="25537"/>
                  <a:pt x="150" y="25537"/>
                </a:cubicBezTo>
                <a:cubicBezTo>
                  <a:pt x="187" y="25537"/>
                  <a:pt x="224" y="25522"/>
                  <a:pt x="250" y="25490"/>
                </a:cubicBezTo>
                <a:lnTo>
                  <a:pt x="18419" y="6443"/>
                </a:lnTo>
                <a:cubicBezTo>
                  <a:pt x="22257" y="2416"/>
                  <a:pt x="28606" y="271"/>
                  <a:pt x="35198" y="271"/>
                </a:cubicBezTo>
                <a:cubicBezTo>
                  <a:pt x="39460" y="271"/>
                  <a:pt x="43824" y="1168"/>
                  <a:pt x="47676" y="3033"/>
                </a:cubicBezTo>
                <a:cubicBezTo>
                  <a:pt x="52935" y="5573"/>
                  <a:pt x="56395" y="9532"/>
                  <a:pt x="57184" y="13882"/>
                </a:cubicBezTo>
                <a:cubicBezTo>
                  <a:pt x="57804" y="17311"/>
                  <a:pt x="56675" y="20751"/>
                  <a:pt x="53995" y="23561"/>
                </a:cubicBezTo>
                <a:lnTo>
                  <a:pt x="45985" y="31960"/>
                </a:lnTo>
                <a:cubicBezTo>
                  <a:pt x="45936" y="32010"/>
                  <a:pt x="45936" y="32100"/>
                  <a:pt x="45996" y="32150"/>
                </a:cubicBezTo>
                <a:cubicBezTo>
                  <a:pt x="46016" y="32170"/>
                  <a:pt x="46056" y="32190"/>
                  <a:pt x="46085" y="32190"/>
                </a:cubicBezTo>
                <a:cubicBezTo>
                  <a:pt x="46116" y="32190"/>
                  <a:pt x="46156" y="32170"/>
                  <a:pt x="46185" y="32140"/>
                </a:cubicBezTo>
                <a:lnTo>
                  <a:pt x="54184" y="23751"/>
                </a:lnTo>
                <a:cubicBezTo>
                  <a:pt x="56924" y="20871"/>
                  <a:pt x="58084" y="17351"/>
                  <a:pt x="57444" y="13832"/>
                </a:cubicBezTo>
                <a:cubicBezTo>
                  <a:pt x="56644" y="9392"/>
                  <a:pt x="53125" y="5373"/>
                  <a:pt x="47796" y="2793"/>
                </a:cubicBezTo>
                <a:cubicBezTo>
                  <a:pt x="44001" y="959"/>
                  <a:pt x="39632" y="0"/>
                  <a:pt x="35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1893679" y="2835926"/>
            <a:ext cx="2830919" cy="1944054"/>
          </a:xfrm>
          <a:custGeom>
            <a:avLst/>
            <a:gdLst/>
            <a:ahLst/>
            <a:cxnLst/>
            <a:rect l="l" t="t" r="r" b="b"/>
            <a:pathLst>
              <a:path w="23219" h="15945" extrusionOk="0">
                <a:moveTo>
                  <a:pt x="11069" y="266"/>
                </a:moveTo>
                <a:cubicBezTo>
                  <a:pt x="13309" y="266"/>
                  <a:pt x="15608" y="736"/>
                  <a:pt x="17628" y="1716"/>
                </a:cubicBezTo>
                <a:cubicBezTo>
                  <a:pt x="20388" y="3046"/>
                  <a:pt x="22198" y="5115"/>
                  <a:pt x="22608" y="7395"/>
                </a:cubicBezTo>
                <a:cubicBezTo>
                  <a:pt x="22938" y="9185"/>
                  <a:pt x="22348" y="10975"/>
                  <a:pt x="20948" y="12445"/>
                </a:cubicBezTo>
                <a:cubicBezTo>
                  <a:pt x="18928" y="14554"/>
                  <a:pt x="15599" y="15685"/>
                  <a:pt x="12149" y="15685"/>
                </a:cubicBezTo>
                <a:cubicBezTo>
                  <a:pt x="9909" y="15685"/>
                  <a:pt x="7609" y="15205"/>
                  <a:pt x="5580" y="14225"/>
                </a:cubicBezTo>
                <a:cubicBezTo>
                  <a:pt x="2830" y="12895"/>
                  <a:pt x="1010" y="10825"/>
                  <a:pt x="600" y="8555"/>
                </a:cubicBezTo>
                <a:cubicBezTo>
                  <a:pt x="281" y="6766"/>
                  <a:pt x="870" y="4966"/>
                  <a:pt x="2270" y="3496"/>
                </a:cubicBezTo>
                <a:cubicBezTo>
                  <a:pt x="4280" y="1386"/>
                  <a:pt x="7609" y="266"/>
                  <a:pt x="11069" y="266"/>
                </a:cubicBezTo>
                <a:close/>
                <a:moveTo>
                  <a:pt x="11078" y="1"/>
                </a:moveTo>
                <a:cubicBezTo>
                  <a:pt x="7544" y="1"/>
                  <a:pt x="4136" y="1152"/>
                  <a:pt x="2070" y="3316"/>
                </a:cubicBezTo>
                <a:cubicBezTo>
                  <a:pt x="610" y="4846"/>
                  <a:pt x="1" y="6726"/>
                  <a:pt x="341" y="8605"/>
                </a:cubicBezTo>
                <a:cubicBezTo>
                  <a:pt x="770" y="10965"/>
                  <a:pt x="2640" y="13095"/>
                  <a:pt x="5470" y="14474"/>
                </a:cubicBezTo>
                <a:cubicBezTo>
                  <a:pt x="7529" y="15465"/>
                  <a:pt x="9859" y="15945"/>
                  <a:pt x="12139" y="15945"/>
                </a:cubicBezTo>
                <a:cubicBezTo>
                  <a:pt x="15668" y="15945"/>
                  <a:pt x="19078" y="14794"/>
                  <a:pt x="21138" y="12635"/>
                </a:cubicBezTo>
                <a:cubicBezTo>
                  <a:pt x="22598" y="11095"/>
                  <a:pt x="23218" y="9225"/>
                  <a:pt x="22878" y="7346"/>
                </a:cubicBezTo>
                <a:cubicBezTo>
                  <a:pt x="22448" y="4986"/>
                  <a:pt x="20578" y="2846"/>
                  <a:pt x="17748" y="1476"/>
                </a:cubicBezTo>
                <a:cubicBezTo>
                  <a:pt x="15690" y="480"/>
                  <a:pt x="13357" y="1"/>
                  <a:pt x="110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2139964" y="3235103"/>
            <a:ext cx="2338352" cy="1146193"/>
          </a:xfrm>
          <a:custGeom>
            <a:avLst/>
            <a:gdLst/>
            <a:ahLst/>
            <a:cxnLst/>
            <a:rect l="l" t="t" r="r" b="b"/>
            <a:pathLst>
              <a:path w="19179" h="9401" extrusionOk="0">
                <a:moveTo>
                  <a:pt x="153" y="0"/>
                </a:moveTo>
                <a:cubicBezTo>
                  <a:pt x="101" y="0"/>
                  <a:pt x="52" y="28"/>
                  <a:pt x="30" y="72"/>
                </a:cubicBezTo>
                <a:cubicBezTo>
                  <a:pt x="0" y="142"/>
                  <a:pt x="30" y="222"/>
                  <a:pt x="90" y="252"/>
                </a:cubicBezTo>
                <a:lnTo>
                  <a:pt x="18968" y="9381"/>
                </a:lnTo>
                <a:cubicBezTo>
                  <a:pt x="18978" y="9391"/>
                  <a:pt x="18998" y="9401"/>
                  <a:pt x="19018" y="9401"/>
                </a:cubicBezTo>
                <a:cubicBezTo>
                  <a:pt x="19068" y="9401"/>
                  <a:pt x="19118" y="9371"/>
                  <a:pt x="19138" y="9321"/>
                </a:cubicBezTo>
                <a:cubicBezTo>
                  <a:pt x="19178" y="9251"/>
                  <a:pt x="19148" y="9171"/>
                  <a:pt x="19078" y="9141"/>
                </a:cubicBezTo>
                <a:lnTo>
                  <a:pt x="210" y="12"/>
                </a:lnTo>
                <a:cubicBezTo>
                  <a:pt x="191" y="4"/>
                  <a:pt x="172" y="0"/>
                  <a:pt x="1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31"/>
          <p:cNvGrpSpPr/>
          <p:nvPr/>
        </p:nvGrpSpPr>
        <p:grpSpPr>
          <a:xfrm rot="-201321">
            <a:off x="300504" y="474768"/>
            <a:ext cx="604389" cy="604468"/>
            <a:chOff x="5866975" y="1985425"/>
            <a:chExt cx="464225" cy="464250"/>
          </a:xfrm>
        </p:grpSpPr>
        <p:sp>
          <p:nvSpPr>
            <p:cNvPr id="388" name="Google Shape;388;p31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1"/>
          <p:cNvSpPr txBox="1">
            <a:spLocks noGrp="1"/>
          </p:cNvSpPr>
          <p:nvPr>
            <p:ph type="title"/>
          </p:nvPr>
        </p:nvSpPr>
        <p:spPr>
          <a:xfrm>
            <a:off x="4466375" y="844175"/>
            <a:ext cx="3957900" cy="30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Basketball</a:t>
            </a:r>
            <a:endParaRPr sz="4000" dirty="0"/>
          </a:p>
        </p:txBody>
      </p:sp>
      <p:sp>
        <p:nvSpPr>
          <p:cNvPr id="395" name="Google Shape;395;p31"/>
          <p:cNvSpPr/>
          <p:nvPr/>
        </p:nvSpPr>
        <p:spPr>
          <a:xfrm rot="-4398647">
            <a:off x="686907" y="-915128"/>
            <a:ext cx="3612365" cy="3612365"/>
          </a:xfrm>
          <a:prstGeom prst="arc">
            <a:avLst>
              <a:gd name="adj1" fmla="val 16200000"/>
              <a:gd name="adj2" fmla="val 18522403"/>
            </a:avLst>
          </a:prstGeom>
          <a:noFill/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Kids Playing Basketball in a Playground Cartoon by Bahau | GraphicRi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18" y="978241"/>
            <a:ext cx="2818849" cy="281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5"/>
    </mc:Choice>
    <mc:Fallback xmlns="">
      <p:transition spd="slow" advTm="24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title"/>
          </p:nvPr>
        </p:nvSpPr>
        <p:spPr>
          <a:xfrm>
            <a:off x="4613098" y="2646203"/>
            <a:ext cx="32355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Football</a:t>
            </a:r>
            <a:endParaRPr sz="4400" dirty="0"/>
          </a:p>
        </p:txBody>
      </p:sp>
      <p:pic>
        <p:nvPicPr>
          <p:cNvPr id="81" name="Picture 2" descr="Football Cartoon Network Animation Animated series, Football, game, child,  computer Wallpaper png | PNGW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2"/>
          <a:stretch/>
        </p:blipFill>
        <p:spPr bwMode="auto">
          <a:xfrm>
            <a:off x="908127" y="1529562"/>
            <a:ext cx="4038095" cy="28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63"/>
    </mc:Choice>
    <mc:Fallback xmlns="">
      <p:transition spd="slow" advTm="35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79D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"/>
          <p:cNvSpPr txBox="1">
            <a:spLocks noGrp="1"/>
          </p:cNvSpPr>
          <p:nvPr>
            <p:ph type="title"/>
          </p:nvPr>
        </p:nvSpPr>
        <p:spPr>
          <a:xfrm>
            <a:off x="5435028" y="2872233"/>
            <a:ext cx="22184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Tennis</a:t>
            </a:r>
            <a:endParaRPr sz="4800" dirty="0"/>
          </a:p>
        </p:txBody>
      </p:sp>
      <p:pic>
        <p:nvPicPr>
          <p:cNvPr id="102" name="Picture 4" descr="Tennis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3"/>
          <a:stretch/>
        </p:blipFill>
        <p:spPr bwMode="auto">
          <a:xfrm>
            <a:off x="1008896" y="1649020"/>
            <a:ext cx="4056030" cy="21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8"/>
    </mc:Choice>
    <mc:Fallback xmlns="">
      <p:transition spd="slow" advTm="26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4"/>
          <p:cNvSpPr txBox="1">
            <a:spLocks noGrp="1"/>
          </p:cNvSpPr>
          <p:nvPr>
            <p:ph type="title" idx="2"/>
          </p:nvPr>
        </p:nvSpPr>
        <p:spPr>
          <a:xfrm>
            <a:off x="5322012" y="2995524"/>
            <a:ext cx="29786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Ballet</a:t>
            </a:r>
            <a:endParaRPr sz="4800" dirty="0"/>
          </a:p>
        </p:txBody>
      </p:sp>
      <p:pic>
        <p:nvPicPr>
          <p:cNvPr id="33" name="Picture 8" descr="Stock Vector | Ilustraciones de dibujos animados, Bailarinas de ballet,  Imagenes de bailarin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6" y="847345"/>
            <a:ext cx="3528453" cy="40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4"/>
    </mc:Choice>
    <mc:Fallback xmlns="">
      <p:transition spd="slow" advTm="22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5683496" y="2625654"/>
            <a:ext cx="23295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Golf</a:t>
            </a:r>
            <a:endParaRPr sz="4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b="8857"/>
          <a:stretch/>
        </p:blipFill>
        <p:spPr>
          <a:xfrm>
            <a:off x="992312" y="533857"/>
            <a:ext cx="3929010" cy="418359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24"/>
    </mc:Choice>
    <mc:Fallback xmlns="">
      <p:transition spd="slow" advTm="4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8|1.6|2.3|2.7|3|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0.7|1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6|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8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23.6|22.3|17|16.5|17.7"/>
</p:tagLst>
</file>

<file path=ppt/theme/theme1.xml><?xml version="1.0" encoding="utf-8"?>
<a:theme xmlns:a="http://schemas.openxmlformats.org/drawingml/2006/main" name="Physical Education Exercises by Slidesgo">
  <a:themeElements>
    <a:clrScheme name="Simple Light">
      <a:dk1>
        <a:srgbClr val="42279D"/>
      </a:dk1>
      <a:lt1>
        <a:srgbClr val="7146FF"/>
      </a:lt1>
      <a:dk2>
        <a:srgbClr val="FF5608"/>
      </a:dk2>
      <a:lt2>
        <a:srgbClr val="FFDA00"/>
      </a:lt2>
      <a:accent1>
        <a:srgbClr val="FFFFFF"/>
      </a:accent1>
      <a:accent2>
        <a:srgbClr val="7146FF"/>
      </a:accent2>
      <a:accent3>
        <a:srgbClr val="FFDA00"/>
      </a:accent3>
      <a:accent4>
        <a:srgbClr val="FF5608"/>
      </a:accent4>
      <a:accent5>
        <a:srgbClr val="CA4406"/>
      </a:accent5>
      <a:accent6>
        <a:srgbClr val="E2C30B"/>
      </a:accent6>
      <a:hlink>
        <a:srgbClr val="4227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</Words>
  <Application>Microsoft Office PowerPoint</Application>
  <PresentationFormat>Presentación en pantalla (16:9)</PresentationFormat>
  <Paragraphs>15</Paragraphs>
  <Slides>15</Slides>
  <Notes>15</Notes>
  <HiddenSlides>0</HiddenSlides>
  <MMClips>15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Source Sans Pro</vt:lpstr>
      <vt:lpstr>Bubblegum Sans</vt:lpstr>
      <vt:lpstr>Lilita One</vt:lpstr>
      <vt:lpstr>Roboto Condensed</vt:lpstr>
      <vt:lpstr>Livvic</vt:lpstr>
      <vt:lpstr>Rubik</vt:lpstr>
      <vt:lpstr>Roboto Condensed Light</vt:lpstr>
      <vt:lpstr>Physical Education Exercises by Slidesgo</vt:lpstr>
      <vt:lpstr>Hello Class</vt:lpstr>
      <vt:lpstr>Presentación de PowerPoint</vt:lpstr>
      <vt:lpstr>What’s the weather like today?</vt:lpstr>
      <vt:lpstr>Look at these images.</vt:lpstr>
      <vt:lpstr>Basketball</vt:lpstr>
      <vt:lpstr>Football</vt:lpstr>
      <vt:lpstr>Tennis</vt:lpstr>
      <vt:lpstr>Ballet</vt:lpstr>
      <vt:lpstr>Golf</vt:lpstr>
      <vt:lpstr>Volleyball</vt:lpstr>
      <vt:lpstr>When you hear the word act the sport</vt:lpstr>
      <vt:lpstr>Point to… </vt:lpstr>
      <vt:lpstr>Point to …</vt:lpstr>
      <vt:lpstr>Point to…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Jose Zavando M</dc:creator>
  <cp:lastModifiedBy>UTP</cp:lastModifiedBy>
  <cp:revision>6</cp:revision>
  <dcterms:modified xsi:type="dcterms:W3CDTF">2020-10-08T13:04:53Z</dcterms:modified>
</cp:coreProperties>
</file>