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2" r:id="rId16"/>
  </p:sldIdLst>
  <p:sldSz cx="9144000" cy="5143500" type="screen16x9"/>
  <p:notesSz cx="6858000" cy="9144000"/>
  <p:embeddedFontLst>
    <p:embeddedFont>
      <p:font typeface="Amatic SC" panose="020B0604020202020204" charset="-79"/>
      <p:regular r:id="rId18"/>
      <p:bold r:id="rId19"/>
    </p:embeddedFont>
    <p:embeddedFont>
      <p:font typeface="Quicksand" panose="020B0604020202020204" charset="0"/>
      <p:regular r:id="rId20"/>
      <p:bold r:id="rId21"/>
    </p:embeddedFont>
    <p:embeddedFont>
      <p:font typeface="Short Stack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F36B17-1B67-4E54-A6FE-5004437B5B35}">
  <a:tblStyle styleId="{EFF36B17-1B67-4E54-A6FE-5004437B5B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60018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527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0052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431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7893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1734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2105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2982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5545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316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269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024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4027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8750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866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1183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>
            <a:spLocks noGrp="1"/>
          </p:cNvSpPr>
          <p:nvPr>
            <p:ph type="body" idx="1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sz="3600" b="1">
                <a:latin typeface="Amatic SC"/>
                <a:ea typeface="Amatic SC"/>
                <a:cs typeface="Amatic SC"/>
                <a:sym typeface="Amatic SC"/>
              </a:defRPr>
            </a:lvl1pPr>
            <a:lvl2pPr marL="914400" lvl="1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2pPr>
            <a:lvl3pPr marL="1371600" lvl="2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3pPr>
            <a:lvl4pPr marL="1828800" lvl="3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4pPr>
            <a:lvl5pPr marL="2286000" lvl="4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5pPr>
            <a:lvl6pPr marL="2743200" lvl="5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6pPr>
            <a:lvl7pPr marL="3200400" lvl="6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7pPr>
            <a:lvl8pPr marL="3657600" lvl="7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8pPr>
            <a:lvl9pPr marL="4114800" lvl="8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40" name="Google Shape;240;p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endParaRPr/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7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72" name="Google Shape;372;p7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2" name="Google Shape;392;p7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93" name="Google Shape;393;p7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95" name="Google Shape;395;p7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7" name="Google Shape;397;p7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98" name="Google Shape;398;p7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00" name="Google Shape;400;p7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0" name="Google Shape;420;p7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21" name="Google Shape;421;p7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3" name="Google Shape;423;p7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5" name="Google Shape;425;p7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9" name="Google Shape;429;p7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31" name="Google Shape;431;p7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7"/>
          <p:cNvSpPr txBox="1">
            <a:spLocks noGrp="1"/>
          </p:cNvSpPr>
          <p:nvPr>
            <p:ph type="body" idx="1"/>
          </p:nvPr>
        </p:nvSpPr>
        <p:spPr>
          <a:xfrm>
            <a:off x="1028375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3" name="Google Shape;433;p7"/>
          <p:cNvSpPr txBox="1">
            <a:spLocks noGrp="1"/>
          </p:cNvSpPr>
          <p:nvPr>
            <p:ph type="body" idx="2"/>
          </p:nvPr>
        </p:nvSpPr>
        <p:spPr>
          <a:xfrm>
            <a:off x="3439718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4" name="Google Shape;434;p7"/>
          <p:cNvSpPr txBox="1">
            <a:spLocks noGrp="1"/>
          </p:cNvSpPr>
          <p:nvPr>
            <p:ph type="body" idx="3"/>
          </p:nvPr>
        </p:nvSpPr>
        <p:spPr>
          <a:xfrm>
            <a:off x="5851061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5" name="Google Shape;435;p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8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438" name="Google Shape;438;p8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58" name="Google Shape;458;p8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459" name="Google Shape;459;p8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1" name="Google Shape;461;p8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63" name="Google Shape;463;p8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464" name="Google Shape;464;p8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6" name="Google Shape;466;p8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86" name="Google Shape;486;p8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87" name="Google Shape;487;p8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89" name="Google Shape;489;p8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91" name="Google Shape;491;p8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92" name="Google Shape;492;p8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95" name="Google Shape;495;p8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97" name="Google Shape;497;p8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8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7" Type="http://schemas.openxmlformats.org/officeDocument/2006/relationships/image" Target="../media/image2.png"/><Relationship Id="rId2" Type="http://schemas.microsoft.com/office/2007/relationships/media" Target="../media/media10.wma"/><Relationship Id="rId1" Type="http://schemas.openxmlformats.org/officeDocument/2006/relationships/tags" Target="../tags/tag9.xml"/><Relationship Id="rId6" Type="http://schemas.openxmlformats.org/officeDocument/2006/relationships/image" Target="../media/image19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2.wma"/><Relationship Id="rId7" Type="http://schemas.openxmlformats.org/officeDocument/2006/relationships/image" Target="../media/image19.jpeg"/><Relationship Id="rId2" Type="http://schemas.microsoft.com/office/2007/relationships/media" Target="../media/media12.wma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3.wma"/><Relationship Id="rId7" Type="http://schemas.openxmlformats.org/officeDocument/2006/relationships/image" Target="../media/image17.jpeg"/><Relationship Id="rId2" Type="http://schemas.microsoft.com/office/2007/relationships/media" Target="../media/media13.wma"/><Relationship Id="rId1" Type="http://schemas.openxmlformats.org/officeDocument/2006/relationships/tags" Target="../tags/tag11.xml"/><Relationship Id="rId6" Type="http://schemas.openxmlformats.org/officeDocument/2006/relationships/image" Target="../media/image15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4.wma"/><Relationship Id="rId7" Type="http://schemas.openxmlformats.org/officeDocument/2006/relationships/image" Target="../media/image18.png"/><Relationship Id="rId2" Type="http://schemas.microsoft.com/office/2007/relationships/media" Target="../media/media14.wma"/><Relationship Id="rId1" Type="http://schemas.openxmlformats.org/officeDocument/2006/relationships/tags" Target="../tags/tag12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wma"/><Relationship Id="rId7" Type="http://schemas.openxmlformats.org/officeDocument/2006/relationships/image" Target="../media/image4.png"/><Relationship Id="rId12" Type="http://schemas.openxmlformats.org/officeDocument/2006/relationships/image" Target="../media/image2.png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3.wma"/><Relationship Id="rId7" Type="http://schemas.openxmlformats.org/officeDocument/2006/relationships/image" Target="../media/image10.png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7" Type="http://schemas.openxmlformats.org/officeDocument/2006/relationships/image" Target="../media/image2.png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2.png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2.png"/><Relationship Id="rId2" Type="http://schemas.microsoft.com/office/2007/relationships/media" Target="../media/media6.wma"/><Relationship Id="rId1" Type="http://schemas.openxmlformats.org/officeDocument/2006/relationships/tags" Target="../tags/tag5.xml"/><Relationship Id="rId6" Type="http://schemas.openxmlformats.org/officeDocument/2006/relationships/image" Target="../media/image15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7" Type="http://schemas.openxmlformats.org/officeDocument/2006/relationships/image" Target="../media/image2.png"/><Relationship Id="rId2" Type="http://schemas.microsoft.com/office/2007/relationships/media" Target="../media/media7.wma"/><Relationship Id="rId1" Type="http://schemas.openxmlformats.org/officeDocument/2006/relationships/tags" Target="../tags/tag6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7" Type="http://schemas.openxmlformats.org/officeDocument/2006/relationships/image" Target="../media/image2.png"/><Relationship Id="rId2" Type="http://schemas.microsoft.com/office/2007/relationships/media" Target="../media/media8.wma"/><Relationship Id="rId1" Type="http://schemas.openxmlformats.org/officeDocument/2006/relationships/tags" Target="../tags/tag7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7" Type="http://schemas.openxmlformats.org/officeDocument/2006/relationships/image" Target="../media/image2.png"/><Relationship Id="rId2" Type="http://schemas.microsoft.com/office/2007/relationships/media" Target="../media/media9.wma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Hello Class!</a:t>
            </a:r>
            <a:endParaRPr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022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22"/>
          <p:cNvSpPr txBox="1">
            <a:spLocks noGrp="1"/>
          </p:cNvSpPr>
          <p:nvPr>
            <p:ph type="title"/>
          </p:nvPr>
        </p:nvSpPr>
        <p:spPr>
          <a:xfrm>
            <a:off x="6936016" y="2369365"/>
            <a:ext cx="1036730" cy="795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Zoo</a:t>
            </a:r>
            <a:endParaRPr sz="5400" dirty="0"/>
          </a:p>
        </p:txBody>
      </p:sp>
      <p:sp>
        <p:nvSpPr>
          <p:cNvPr id="766" name="Google Shape;766;p2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7170" name="Picture 2" descr="Zoo Vector Cartoon Illustration or Petting Zoo | Cartoon illustration, Zoo  animals, Cartoon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39" y="1186380"/>
            <a:ext cx="56197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473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4"/>
          <p:cNvSpPr txBox="1">
            <a:spLocks noGrp="1"/>
          </p:cNvSpPr>
          <p:nvPr>
            <p:ph type="title" idx="4294967295"/>
          </p:nvPr>
        </p:nvSpPr>
        <p:spPr>
          <a:xfrm>
            <a:off x="1038649" y="345101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Draw your city.</a:t>
            </a:r>
            <a:endParaRPr sz="4000" dirty="0"/>
          </a:p>
        </p:txBody>
      </p:sp>
      <p:pic>
        <p:nvPicPr>
          <p:cNvPr id="8194" name="Picture 2" descr="Draw a map of your city Babyccino Kids: Daily tips, Children's products,  Craft ideas, Recipes &amp; Mo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57" y="895301"/>
            <a:ext cx="6082783" cy="405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861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2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Point to…</a:t>
            </a:r>
            <a:endParaRPr lang="es-CL" dirty="0"/>
          </a:p>
        </p:txBody>
      </p:sp>
      <p:pic>
        <p:nvPicPr>
          <p:cNvPr id="6" name="Picture 2" descr="Does Your Local Hospital Do Abortions? It's Time to Find Out and Take  Action | Hospital cartoon, Best hospitals, Hospit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13" y="1212226"/>
            <a:ext cx="3799013" cy="316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oo Vector Cartoon Illustration or Petting Zoo | Cartoon illustration, Zoo  animals, Cartoon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222" y="1839074"/>
            <a:ext cx="3916153" cy="209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echa derecha 7"/>
          <p:cNvSpPr/>
          <p:nvPr/>
        </p:nvSpPr>
        <p:spPr>
          <a:xfrm>
            <a:off x="4014118" y="2596044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68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6"/>
          <p:cNvSpPr txBox="1">
            <a:spLocks noGrp="1"/>
          </p:cNvSpPr>
          <p:nvPr>
            <p:ph type="title"/>
          </p:nvPr>
        </p:nvSpPr>
        <p:spPr>
          <a:xfrm>
            <a:off x="1028375" y="177268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Point to…</a:t>
            </a:r>
            <a:endParaRPr sz="4400" dirty="0"/>
          </a:p>
        </p:txBody>
      </p:sp>
      <p:pic>
        <p:nvPicPr>
          <p:cNvPr id="13" name="Picture 2" descr="Vet Carto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01"/>
          <a:stretch/>
        </p:blipFill>
        <p:spPr bwMode="auto">
          <a:xfrm>
            <a:off x="944911" y="1215175"/>
            <a:ext cx="3627064" cy="277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uilding Of Police Station And Cartoon Character Of Policeman... Royalty  Free Cliparts, Vectors, And Stock Illustration. Image 94339947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082" y="842480"/>
            <a:ext cx="3612245" cy="33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lecha derecha 14"/>
          <p:cNvSpPr/>
          <p:nvPr/>
        </p:nvSpPr>
        <p:spPr>
          <a:xfrm>
            <a:off x="528807" y="2318642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264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7"/>
          <p:cNvSpPr txBox="1">
            <a:spLocks noGrp="1"/>
          </p:cNvSpPr>
          <p:nvPr>
            <p:ph type="ctrTitle" idx="4294967295"/>
          </p:nvPr>
        </p:nvSpPr>
        <p:spPr>
          <a:xfrm>
            <a:off x="685775" y="186056"/>
            <a:ext cx="7772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lt1"/>
                </a:solidFill>
              </a:rPr>
              <a:t>Point to…</a:t>
            </a:r>
            <a:endParaRPr sz="6600" dirty="0">
              <a:solidFill>
                <a:schemeClr val="lt1"/>
              </a:solidFill>
            </a:endParaRPr>
          </a:p>
        </p:txBody>
      </p:sp>
      <p:sp>
        <p:nvSpPr>
          <p:cNvPr id="824" name="Google Shape;824;p2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5" name="Picture 2" descr="restaurant exterior drawing cook diners icons colored cartoon | Restaurant  exterior, Restaurant exterior design, Cool kids bedroom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05" y="1564520"/>
            <a:ext cx="4384495" cy="263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6935" y="1899058"/>
            <a:ext cx="4266200" cy="2271613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>
            <a:off x="4340831" y="2539367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412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29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Good Bye!</a:t>
            </a:r>
            <a:endParaRPr sz="6000" dirty="0"/>
          </a:p>
        </p:txBody>
      </p:sp>
      <p:sp>
        <p:nvSpPr>
          <p:cNvPr id="841" name="Google Shape;841;p2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13" name="Google Shape;1613;p56"/>
          <p:cNvGrpSpPr/>
          <p:nvPr/>
        </p:nvGrpSpPr>
        <p:grpSpPr>
          <a:xfrm>
            <a:off x="2575892" y="1043544"/>
            <a:ext cx="3992166" cy="3605379"/>
            <a:chOff x="106100" y="1033500"/>
            <a:chExt cx="4665201" cy="4299939"/>
          </a:xfrm>
        </p:grpSpPr>
        <p:sp>
          <p:nvSpPr>
            <p:cNvPr id="14" name="Google Shape;1614;p56"/>
            <p:cNvSpPr/>
            <p:nvPr/>
          </p:nvSpPr>
          <p:spPr>
            <a:xfrm>
              <a:off x="106100" y="1033500"/>
              <a:ext cx="4665201" cy="4299939"/>
            </a:xfrm>
            <a:custGeom>
              <a:avLst/>
              <a:gdLst/>
              <a:ahLst/>
              <a:cxnLst/>
              <a:rect l="l" t="t" r="r" b="b"/>
              <a:pathLst>
                <a:path w="102167" h="94173" extrusionOk="0">
                  <a:moveTo>
                    <a:pt x="2680" y="387"/>
                  </a:moveTo>
                  <a:lnTo>
                    <a:pt x="2680" y="387"/>
                  </a:lnTo>
                  <a:cubicBezTo>
                    <a:pt x="2978" y="494"/>
                    <a:pt x="3216" y="780"/>
                    <a:pt x="3442" y="1054"/>
                  </a:cubicBezTo>
                  <a:lnTo>
                    <a:pt x="5680" y="3947"/>
                  </a:lnTo>
                  <a:cubicBezTo>
                    <a:pt x="5919" y="4256"/>
                    <a:pt x="6249" y="4513"/>
                    <a:pt x="6559" y="4513"/>
                  </a:cubicBezTo>
                  <a:cubicBezTo>
                    <a:pt x="6667" y="4513"/>
                    <a:pt x="6773" y="4482"/>
                    <a:pt x="6871" y="4411"/>
                  </a:cubicBezTo>
                  <a:cubicBezTo>
                    <a:pt x="7038" y="4292"/>
                    <a:pt x="7109" y="4114"/>
                    <a:pt x="7169" y="3935"/>
                  </a:cubicBezTo>
                  <a:cubicBezTo>
                    <a:pt x="7228" y="3757"/>
                    <a:pt x="7276" y="3578"/>
                    <a:pt x="7323" y="3411"/>
                  </a:cubicBezTo>
                  <a:cubicBezTo>
                    <a:pt x="7502" y="2756"/>
                    <a:pt x="7681" y="2125"/>
                    <a:pt x="8169" y="1768"/>
                  </a:cubicBezTo>
                  <a:cubicBezTo>
                    <a:pt x="8216" y="1744"/>
                    <a:pt x="8276" y="1697"/>
                    <a:pt x="8335" y="1697"/>
                  </a:cubicBezTo>
                  <a:cubicBezTo>
                    <a:pt x="8419" y="1697"/>
                    <a:pt x="8478" y="1816"/>
                    <a:pt x="8478" y="1923"/>
                  </a:cubicBezTo>
                  <a:cubicBezTo>
                    <a:pt x="8478" y="2042"/>
                    <a:pt x="8419" y="2173"/>
                    <a:pt x="8359" y="2304"/>
                  </a:cubicBezTo>
                  <a:lnTo>
                    <a:pt x="8347" y="2352"/>
                  </a:lnTo>
                  <a:cubicBezTo>
                    <a:pt x="8002" y="3161"/>
                    <a:pt x="7871" y="4054"/>
                    <a:pt x="7990" y="4911"/>
                  </a:cubicBezTo>
                  <a:cubicBezTo>
                    <a:pt x="8026" y="5150"/>
                    <a:pt x="8062" y="5400"/>
                    <a:pt x="8109" y="5638"/>
                  </a:cubicBezTo>
                  <a:cubicBezTo>
                    <a:pt x="8240" y="6293"/>
                    <a:pt x="8359" y="6912"/>
                    <a:pt x="8157" y="7471"/>
                  </a:cubicBezTo>
                  <a:cubicBezTo>
                    <a:pt x="8121" y="7567"/>
                    <a:pt x="8169" y="7638"/>
                    <a:pt x="8240" y="7686"/>
                  </a:cubicBezTo>
                  <a:cubicBezTo>
                    <a:pt x="8257" y="7690"/>
                    <a:pt x="8273" y="7692"/>
                    <a:pt x="8289" y="7692"/>
                  </a:cubicBezTo>
                  <a:cubicBezTo>
                    <a:pt x="8363" y="7692"/>
                    <a:pt x="8425" y="7649"/>
                    <a:pt x="8454" y="7590"/>
                  </a:cubicBezTo>
                  <a:cubicBezTo>
                    <a:pt x="8478" y="7507"/>
                    <a:pt x="8514" y="7412"/>
                    <a:pt x="8526" y="7328"/>
                  </a:cubicBezTo>
                  <a:cubicBezTo>
                    <a:pt x="10740" y="8876"/>
                    <a:pt x="13050" y="10388"/>
                    <a:pt x="15348" y="11817"/>
                  </a:cubicBezTo>
                  <a:cubicBezTo>
                    <a:pt x="15146" y="11984"/>
                    <a:pt x="14967" y="12162"/>
                    <a:pt x="14812" y="12365"/>
                  </a:cubicBezTo>
                  <a:cubicBezTo>
                    <a:pt x="14193" y="13186"/>
                    <a:pt x="13919" y="14246"/>
                    <a:pt x="13979" y="15258"/>
                  </a:cubicBezTo>
                  <a:cubicBezTo>
                    <a:pt x="11752" y="13401"/>
                    <a:pt x="9538" y="11496"/>
                    <a:pt x="7383" y="9591"/>
                  </a:cubicBezTo>
                  <a:cubicBezTo>
                    <a:pt x="7466" y="9543"/>
                    <a:pt x="7550" y="9495"/>
                    <a:pt x="7633" y="9448"/>
                  </a:cubicBezTo>
                  <a:cubicBezTo>
                    <a:pt x="7704" y="9412"/>
                    <a:pt x="7728" y="9305"/>
                    <a:pt x="7669" y="9233"/>
                  </a:cubicBezTo>
                  <a:cubicBezTo>
                    <a:pt x="7641" y="9185"/>
                    <a:pt x="7593" y="9160"/>
                    <a:pt x="7543" y="9160"/>
                  </a:cubicBezTo>
                  <a:cubicBezTo>
                    <a:pt x="7508" y="9160"/>
                    <a:pt x="7472" y="9173"/>
                    <a:pt x="7442" y="9198"/>
                  </a:cubicBezTo>
                  <a:cubicBezTo>
                    <a:pt x="7255" y="9337"/>
                    <a:pt x="7035" y="9395"/>
                    <a:pt x="6811" y="9395"/>
                  </a:cubicBezTo>
                  <a:cubicBezTo>
                    <a:pt x="6479" y="9395"/>
                    <a:pt x="6138" y="9268"/>
                    <a:pt x="5883" y="9091"/>
                  </a:cubicBezTo>
                  <a:cubicBezTo>
                    <a:pt x="5418" y="8781"/>
                    <a:pt x="5085" y="8305"/>
                    <a:pt x="4775" y="7828"/>
                  </a:cubicBezTo>
                  <a:lnTo>
                    <a:pt x="4716" y="7745"/>
                  </a:lnTo>
                  <a:cubicBezTo>
                    <a:pt x="4359" y="7221"/>
                    <a:pt x="3954" y="6685"/>
                    <a:pt x="3359" y="6376"/>
                  </a:cubicBezTo>
                  <a:cubicBezTo>
                    <a:pt x="2882" y="6138"/>
                    <a:pt x="2370" y="6078"/>
                    <a:pt x="1858" y="6019"/>
                  </a:cubicBezTo>
                  <a:cubicBezTo>
                    <a:pt x="1513" y="5983"/>
                    <a:pt x="1156" y="5935"/>
                    <a:pt x="834" y="5852"/>
                  </a:cubicBezTo>
                  <a:cubicBezTo>
                    <a:pt x="715" y="5804"/>
                    <a:pt x="549" y="5757"/>
                    <a:pt x="465" y="5662"/>
                  </a:cubicBezTo>
                  <a:cubicBezTo>
                    <a:pt x="418" y="5614"/>
                    <a:pt x="382" y="5542"/>
                    <a:pt x="382" y="5459"/>
                  </a:cubicBezTo>
                  <a:lnTo>
                    <a:pt x="382" y="5459"/>
                  </a:lnTo>
                  <a:cubicBezTo>
                    <a:pt x="1358" y="5638"/>
                    <a:pt x="2323" y="5792"/>
                    <a:pt x="3299" y="5876"/>
                  </a:cubicBezTo>
                  <a:cubicBezTo>
                    <a:pt x="3359" y="5876"/>
                    <a:pt x="3418" y="5852"/>
                    <a:pt x="3454" y="5792"/>
                  </a:cubicBezTo>
                  <a:cubicBezTo>
                    <a:pt x="3656" y="5364"/>
                    <a:pt x="3347" y="4900"/>
                    <a:pt x="2942" y="4626"/>
                  </a:cubicBezTo>
                  <a:cubicBezTo>
                    <a:pt x="2620" y="4411"/>
                    <a:pt x="2251" y="4245"/>
                    <a:pt x="1894" y="4090"/>
                  </a:cubicBezTo>
                  <a:cubicBezTo>
                    <a:pt x="1430" y="3887"/>
                    <a:pt x="1001" y="3709"/>
                    <a:pt x="644" y="3399"/>
                  </a:cubicBezTo>
                  <a:cubicBezTo>
                    <a:pt x="561" y="3316"/>
                    <a:pt x="525" y="3233"/>
                    <a:pt x="525" y="3221"/>
                  </a:cubicBezTo>
                  <a:cubicBezTo>
                    <a:pt x="525" y="3221"/>
                    <a:pt x="530" y="3216"/>
                    <a:pt x="545" y="3216"/>
                  </a:cubicBezTo>
                  <a:cubicBezTo>
                    <a:pt x="565" y="3216"/>
                    <a:pt x="602" y="3223"/>
                    <a:pt x="668" y="3256"/>
                  </a:cubicBezTo>
                  <a:lnTo>
                    <a:pt x="3597" y="4709"/>
                  </a:lnTo>
                  <a:cubicBezTo>
                    <a:pt x="3617" y="4717"/>
                    <a:pt x="3639" y="4721"/>
                    <a:pt x="3661" y="4721"/>
                  </a:cubicBezTo>
                  <a:cubicBezTo>
                    <a:pt x="3706" y="4721"/>
                    <a:pt x="3751" y="4705"/>
                    <a:pt x="3775" y="4673"/>
                  </a:cubicBezTo>
                  <a:cubicBezTo>
                    <a:pt x="3823" y="4626"/>
                    <a:pt x="3835" y="4554"/>
                    <a:pt x="3811" y="4495"/>
                  </a:cubicBezTo>
                  <a:cubicBezTo>
                    <a:pt x="3454" y="3661"/>
                    <a:pt x="2728" y="3114"/>
                    <a:pt x="2025" y="2590"/>
                  </a:cubicBezTo>
                  <a:cubicBezTo>
                    <a:pt x="1930" y="2518"/>
                    <a:pt x="1835" y="2459"/>
                    <a:pt x="1739" y="2387"/>
                  </a:cubicBezTo>
                  <a:cubicBezTo>
                    <a:pt x="1454" y="2173"/>
                    <a:pt x="1180" y="1923"/>
                    <a:pt x="1025" y="1625"/>
                  </a:cubicBezTo>
                  <a:lnTo>
                    <a:pt x="1025" y="1625"/>
                  </a:lnTo>
                  <a:cubicBezTo>
                    <a:pt x="2144" y="2221"/>
                    <a:pt x="3120" y="3066"/>
                    <a:pt x="4073" y="3876"/>
                  </a:cubicBezTo>
                  <a:cubicBezTo>
                    <a:pt x="4099" y="3895"/>
                    <a:pt x="4133" y="3904"/>
                    <a:pt x="4167" y="3904"/>
                  </a:cubicBezTo>
                  <a:cubicBezTo>
                    <a:pt x="4196" y="3904"/>
                    <a:pt x="4225" y="3898"/>
                    <a:pt x="4252" y="3887"/>
                  </a:cubicBezTo>
                  <a:cubicBezTo>
                    <a:pt x="4311" y="3852"/>
                    <a:pt x="4347" y="3792"/>
                    <a:pt x="4347" y="3733"/>
                  </a:cubicBezTo>
                  <a:cubicBezTo>
                    <a:pt x="4299" y="3066"/>
                    <a:pt x="3871" y="2542"/>
                    <a:pt x="3454" y="2042"/>
                  </a:cubicBezTo>
                  <a:lnTo>
                    <a:pt x="3347" y="1923"/>
                  </a:lnTo>
                  <a:cubicBezTo>
                    <a:pt x="3025" y="1530"/>
                    <a:pt x="2632" y="970"/>
                    <a:pt x="2680" y="387"/>
                  </a:cubicBezTo>
                  <a:close/>
                  <a:moveTo>
                    <a:pt x="53258" y="10352"/>
                  </a:moveTo>
                  <a:cubicBezTo>
                    <a:pt x="53424" y="10352"/>
                    <a:pt x="53597" y="10410"/>
                    <a:pt x="53710" y="10555"/>
                  </a:cubicBezTo>
                  <a:lnTo>
                    <a:pt x="53758" y="10603"/>
                  </a:lnTo>
                  <a:cubicBezTo>
                    <a:pt x="53769" y="10668"/>
                    <a:pt x="53829" y="10723"/>
                    <a:pt x="53912" y="10723"/>
                  </a:cubicBezTo>
                  <a:cubicBezTo>
                    <a:pt x="53920" y="10723"/>
                    <a:pt x="53928" y="10723"/>
                    <a:pt x="53936" y="10722"/>
                  </a:cubicBezTo>
                  <a:cubicBezTo>
                    <a:pt x="53983" y="10713"/>
                    <a:pt x="54029" y="10708"/>
                    <a:pt x="54075" y="10708"/>
                  </a:cubicBezTo>
                  <a:cubicBezTo>
                    <a:pt x="54510" y="10708"/>
                    <a:pt x="54906" y="11099"/>
                    <a:pt x="55067" y="11519"/>
                  </a:cubicBezTo>
                  <a:cubicBezTo>
                    <a:pt x="55246" y="12008"/>
                    <a:pt x="55198" y="12567"/>
                    <a:pt x="55151" y="13103"/>
                  </a:cubicBezTo>
                  <a:lnTo>
                    <a:pt x="55151" y="13162"/>
                  </a:lnTo>
                  <a:cubicBezTo>
                    <a:pt x="55115" y="13758"/>
                    <a:pt x="55079" y="14377"/>
                    <a:pt x="55353" y="14925"/>
                  </a:cubicBezTo>
                  <a:cubicBezTo>
                    <a:pt x="55436" y="15127"/>
                    <a:pt x="55567" y="15306"/>
                    <a:pt x="55687" y="15460"/>
                  </a:cubicBezTo>
                  <a:cubicBezTo>
                    <a:pt x="55782" y="15579"/>
                    <a:pt x="55853" y="15687"/>
                    <a:pt x="55913" y="15806"/>
                  </a:cubicBezTo>
                  <a:cubicBezTo>
                    <a:pt x="56103" y="16115"/>
                    <a:pt x="56210" y="16472"/>
                    <a:pt x="56246" y="16830"/>
                  </a:cubicBezTo>
                  <a:cubicBezTo>
                    <a:pt x="56246" y="16889"/>
                    <a:pt x="56246" y="16949"/>
                    <a:pt x="56258" y="16996"/>
                  </a:cubicBezTo>
                  <a:cubicBezTo>
                    <a:pt x="56270" y="17163"/>
                    <a:pt x="56270" y="17342"/>
                    <a:pt x="56329" y="17520"/>
                  </a:cubicBezTo>
                  <a:cubicBezTo>
                    <a:pt x="56377" y="17651"/>
                    <a:pt x="56460" y="17782"/>
                    <a:pt x="56568" y="17877"/>
                  </a:cubicBezTo>
                  <a:cubicBezTo>
                    <a:pt x="56520" y="17877"/>
                    <a:pt x="56496" y="17901"/>
                    <a:pt x="56460" y="17937"/>
                  </a:cubicBezTo>
                  <a:cubicBezTo>
                    <a:pt x="56198" y="18282"/>
                    <a:pt x="56032" y="18651"/>
                    <a:pt x="55889" y="19056"/>
                  </a:cubicBezTo>
                  <a:cubicBezTo>
                    <a:pt x="55865" y="19068"/>
                    <a:pt x="55853" y="19068"/>
                    <a:pt x="55841" y="19080"/>
                  </a:cubicBezTo>
                  <a:cubicBezTo>
                    <a:pt x="55770" y="19127"/>
                    <a:pt x="55746" y="19235"/>
                    <a:pt x="55794" y="19294"/>
                  </a:cubicBezTo>
                  <a:cubicBezTo>
                    <a:pt x="55734" y="19473"/>
                    <a:pt x="55687" y="19639"/>
                    <a:pt x="55627" y="19830"/>
                  </a:cubicBezTo>
                  <a:cubicBezTo>
                    <a:pt x="55496" y="20270"/>
                    <a:pt x="55377" y="20723"/>
                    <a:pt x="55175" y="21140"/>
                  </a:cubicBezTo>
                  <a:cubicBezTo>
                    <a:pt x="54936" y="21616"/>
                    <a:pt x="54603" y="22033"/>
                    <a:pt x="54293" y="22414"/>
                  </a:cubicBezTo>
                  <a:cubicBezTo>
                    <a:pt x="53722" y="23104"/>
                    <a:pt x="53008" y="23830"/>
                    <a:pt x="52103" y="24152"/>
                  </a:cubicBezTo>
                  <a:cubicBezTo>
                    <a:pt x="51771" y="24271"/>
                    <a:pt x="51412" y="24329"/>
                    <a:pt x="51045" y="24329"/>
                  </a:cubicBezTo>
                  <a:cubicBezTo>
                    <a:pt x="50346" y="24329"/>
                    <a:pt x="49616" y="24117"/>
                    <a:pt x="48983" y="23711"/>
                  </a:cubicBezTo>
                  <a:cubicBezTo>
                    <a:pt x="48150" y="23116"/>
                    <a:pt x="47447" y="22187"/>
                    <a:pt x="47031" y="21080"/>
                  </a:cubicBezTo>
                  <a:cubicBezTo>
                    <a:pt x="46685" y="20151"/>
                    <a:pt x="46507" y="19080"/>
                    <a:pt x="46495" y="17782"/>
                  </a:cubicBezTo>
                  <a:cubicBezTo>
                    <a:pt x="46495" y="17699"/>
                    <a:pt x="46423" y="17639"/>
                    <a:pt x="46340" y="17639"/>
                  </a:cubicBezTo>
                  <a:cubicBezTo>
                    <a:pt x="46257" y="17639"/>
                    <a:pt x="46197" y="17711"/>
                    <a:pt x="46197" y="17806"/>
                  </a:cubicBezTo>
                  <a:lnTo>
                    <a:pt x="46197" y="17996"/>
                  </a:lnTo>
                  <a:cubicBezTo>
                    <a:pt x="45673" y="17806"/>
                    <a:pt x="45233" y="17389"/>
                    <a:pt x="45007" y="16865"/>
                  </a:cubicBezTo>
                  <a:cubicBezTo>
                    <a:pt x="44768" y="16318"/>
                    <a:pt x="44768" y="15651"/>
                    <a:pt x="45019" y="15127"/>
                  </a:cubicBezTo>
                  <a:cubicBezTo>
                    <a:pt x="45090" y="14972"/>
                    <a:pt x="45233" y="14734"/>
                    <a:pt x="45447" y="14686"/>
                  </a:cubicBezTo>
                  <a:cubicBezTo>
                    <a:pt x="45462" y="14684"/>
                    <a:pt x="45477" y="14684"/>
                    <a:pt x="45491" y="14684"/>
                  </a:cubicBezTo>
                  <a:cubicBezTo>
                    <a:pt x="45746" y="14684"/>
                    <a:pt x="45963" y="14965"/>
                    <a:pt x="46031" y="15044"/>
                  </a:cubicBezTo>
                  <a:cubicBezTo>
                    <a:pt x="46042" y="15067"/>
                    <a:pt x="46054" y="15079"/>
                    <a:pt x="46090" y="15091"/>
                  </a:cubicBezTo>
                  <a:cubicBezTo>
                    <a:pt x="46042" y="15698"/>
                    <a:pt x="46138" y="16318"/>
                    <a:pt x="46328" y="16889"/>
                  </a:cubicBezTo>
                  <a:cubicBezTo>
                    <a:pt x="46340" y="16949"/>
                    <a:pt x="46400" y="16996"/>
                    <a:pt x="46471" y="16996"/>
                  </a:cubicBezTo>
                  <a:cubicBezTo>
                    <a:pt x="46554" y="16996"/>
                    <a:pt x="46614" y="16937"/>
                    <a:pt x="46626" y="16877"/>
                  </a:cubicBezTo>
                  <a:cubicBezTo>
                    <a:pt x="46852" y="15937"/>
                    <a:pt x="47102" y="15067"/>
                    <a:pt x="47757" y="14555"/>
                  </a:cubicBezTo>
                  <a:cubicBezTo>
                    <a:pt x="48067" y="14305"/>
                    <a:pt x="48507" y="14139"/>
                    <a:pt x="48948" y="14115"/>
                  </a:cubicBezTo>
                  <a:cubicBezTo>
                    <a:pt x="49067" y="14091"/>
                    <a:pt x="49198" y="14091"/>
                    <a:pt x="49340" y="14091"/>
                  </a:cubicBezTo>
                  <a:cubicBezTo>
                    <a:pt x="49519" y="14091"/>
                    <a:pt x="49698" y="14091"/>
                    <a:pt x="49876" y="14067"/>
                  </a:cubicBezTo>
                  <a:cubicBezTo>
                    <a:pt x="49900" y="14091"/>
                    <a:pt x="49936" y="14115"/>
                    <a:pt x="49972" y="14115"/>
                  </a:cubicBezTo>
                  <a:cubicBezTo>
                    <a:pt x="50257" y="14115"/>
                    <a:pt x="50531" y="14234"/>
                    <a:pt x="50734" y="14424"/>
                  </a:cubicBezTo>
                  <a:cubicBezTo>
                    <a:pt x="50769" y="14448"/>
                    <a:pt x="50805" y="14472"/>
                    <a:pt x="50841" y="14472"/>
                  </a:cubicBezTo>
                  <a:cubicBezTo>
                    <a:pt x="50888" y="14472"/>
                    <a:pt x="50912" y="14448"/>
                    <a:pt x="50960" y="14424"/>
                  </a:cubicBezTo>
                  <a:cubicBezTo>
                    <a:pt x="51019" y="14365"/>
                    <a:pt x="51019" y="14258"/>
                    <a:pt x="50960" y="14198"/>
                  </a:cubicBezTo>
                  <a:cubicBezTo>
                    <a:pt x="50805" y="14067"/>
                    <a:pt x="50650" y="13960"/>
                    <a:pt x="50448" y="13889"/>
                  </a:cubicBezTo>
                  <a:cubicBezTo>
                    <a:pt x="50864" y="13639"/>
                    <a:pt x="51079" y="13162"/>
                    <a:pt x="51257" y="12746"/>
                  </a:cubicBezTo>
                  <a:lnTo>
                    <a:pt x="51281" y="12662"/>
                  </a:lnTo>
                  <a:cubicBezTo>
                    <a:pt x="51603" y="11936"/>
                    <a:pt x="51960" y="11353"/>
                    <a:pt x="52353" y="10900"/>
                  </a:cubicBezTo>
                  <a:cubicBezTo>
                    <a:pt x="52519" y="10698"/>
                    <a:pt x="52746" y="10484"/>
                    <a:pt x="53031" y="10388"/>
                  </a:cubicBezTo>
                  <a:cubicBezTo>
                    <a:pt x="53101" y="10365"/>
                    <a:pt x="53178" y="10352"/>
                    <a:pt x="53258" y="10352"/>
                  </a:cubicBezTo>
                  <a:close/>
                  <a:moveTo>
                    <a:pt x="98644" y="6150"/>
                  </a:moveTo>
                  <a:cubicBezTo>
                    <a:pt x="98609" y="6674"/>
                    <a:pt x="98370" y="7174"/>
                    <a:pt x="98132" y="7709"/>
                  </a:cubicBezTo>
                  <a:cubicBezTo>
                    <a:pt x="97870" y="8281"/>
                    <a:pt x="97597" y="8876"/>
                    <a:pt x="97585" y="9507"/>
                  </a:cubicBezTo>
                  <a:cubicBezTo>
                    <a:pt x="97585" y="9567"/>
                    <a:pt x="97620" y="9626"/>
                    <a:pt x="97656" y="9650"/>
                  </a:cubicBezTo>
                  <a:cubicBezTo>
                    <a:pt x="97680" y="9662"/>
                    <a:pt x="97710" y="9668"/>
                    <a:pt x="97739" y="9668"/>
                  </a:cubicBezTo>
                  <a:cubicBezTo>
                    <a:pt x="97769" y="9668"/>
                    <a:pt x="97799" y="9662"/>
                    <a:pt x="97823" y="9650"/>
                  </a:cubicBezTo>
                  <a:cubicBezTo>
                    <a:pt x="98418" y="9269"/>
                    <a:pt x="98882" y="8733"/>
                    <a:pt x="99323" y="8221"/>
                  </a:cubicBezTo>
                  <a:cubicBezTo>
                    <a:pt x="99656" y="7840"/>
                    <a:pt x="99978" y="7459"/>
                    <a:pt x="100359" y="7150"/>
                  </a:cubicBezTo>
                  <a:lnTo>
                    <a:pt x="100359" y="7150"/>
                  </a:lnTo>
                  <a:cubicBezTo>
                    <a:pt x="100240" y="7471"/>
                    <a:pt x="99978" y="7769"/>
                    <a:pt x="99740" y="8067"/>
                  </a:cubicBezTo>
                  <a:lnTo>
                    <a:pt x="99621" y="8221"/>
                  </a:lnTo>
                  <a:cubicBezTo>
                    <a:pt x="99121" y="8829"/>
                    <a:pt x="98704" y="9531"/>
                    <a:pt x="98406" y="10257"/>
                  </a:cubicBezTo>
                  <a:cubicBezTo>
                    <a:pt x="98370" y="10317"/>
                    <a:pt x="98394" y="10388"/>
                    <a:pt x="98430" y="10424"/>
                  </a:cubicBezTo>
                  <a:cubicBezTo>
                    <a:pt x="98461" y="10447"/>
                    <a:pt x="98502" y="10465"/>
                    <a:pt x="98543" y="10465"/>
                  </a:cubicBezTo>
                  <a:cubicBezTo>
                    <a:pt x="98566" y="10465"/>
                    <a:pt x="98588" y="10460"/>
                    <a:pt x="98609" y="10448"/>
                  </a:cubicBezTo>
                  <a:cubicBezTo>
                    <a:pt x="99144" y="10210"/>
                    <a:pt x="99561" y="9805"/>
                    <a:pt x="99966" y="9412"/>
                  </a:cubicBezTo>
                  <a:cubicBezTo>
                    <a:pt x="100359" y="9031"/>
                    <a:pt x="100716" y="8674"/>
                    <a:pt x="101156" y="8471"/>
                  </a:cubicBezTo>
                  <a:lnTo>
                    <a:pt x="101156" y="8471"/>
                  </a:lnTo>
                  <a:cubicBezTo>
                    <a:pt x="100895" y="9019"/>
                    <a:pt x="100454" y="9483"/>
                    <a:pt x="100013" y="9972"/>
                  </a:cubicBezTo>
                  <a:cubicBezTo>
                    <a:pt x="99763" y="10245"/>
                    <a:pt x="99502" y="10507"/>
                    <a:pt x="99287" y="10805"/>
                  </a:cubicBezTo>
                  <a:cubicBezTo>
                    <a:pt x="99061" y="11103"/>
                    <a:pt x="99001" y="11388"/>
                    <a:pt x="99168" y="11579"/>
                  </a:cubicBezTo>
                  <a:cubicBezTo>
                    <a:pt x="99252" y="11691"/>
                    <a:pt x="99371" y="11748"/>
                    <a:pt x="99515" y="11748"/>
                  </a:cubicBezTo>
                  <a:cubicBezTo>
                    <a:pt x="99677" y="11748"/>
                    <a:pt x="99871" y="11676"/>
                    <a:pt x="100085" y="11531"/>
                  </a:cubicBezTo>
                  <a:cubicBezTo>
                    <a:pt x="100597" y="11198"/>
                    <a:pt x="101145" y="10924"/>
                    <a:pt x="101728" y="10722"/>
                  </a:cubicBezTo>
                  <a:lnTo>
                    <a:pt x="101728" y="10722"/>
                  </a:lnTo>
                  <a:cubicBezTo>
                    <a:pt x="101561" y="10972"/>
                    <a:pt x="101323" y="11210"/>
                    <a:pt x="100966" y="11436"/>
                  </a:cubicBezTo>
                  <a:cubicBezTo>
                    <a:pt x="100847" y="11507"/>
                    <a:pt x="100716" y="11579"/>
                    <a:pt x="100597" y="11650"/>
                  </a:cubicBezTo>
                  <a:cubicBezTo>
                    <a:pt x="100275" y="11829"/>
                    <a:pt x="99966" y="12031"/>
                    <a:pt x="99704" y="12281"/>
                  </a:cubicBezTo>
                  <a:cubicBezTo>
                    <a:pt x="99311" y="12650"/>
                    <a:pt x="99061" y="13127"/>
                    <a:pt x="98811" y="13591"/>
                  </a:cubicBezTo>
                  <a:cubicBezTo>
                    <a:pt x="98549" y="14067"/>
                    <a:pt x="98311" y="14508"/>
                    <a:pt x="97930" y="14853"/>
                  </a:cubicBezTo>
                  <a:cubicBezTo>
                    <a:pt x="97545" y="15194"/>
                    <a:pt x="97020" y="15381"/>
                    <a:pt x="96504" y="15381"/>
                  </a:cubicBezTo>
                  <a:cubicBezTo>
                    <a:pt x="96317" y="15381"/>
                    <a:pt x="96131" y="15356"/>
                    <a:pt x="95953" y="15306"/>
                  </a:cubicBezTo>
                  <a:cubicBezTo>
                    <a:pt x="95934" y="15298"/>
                    <a:pt x="95915" y="15295"/>
                    <a:pt x="95896" y="15295"/>
                  </a:cubicBezTo>
                  <a:cubicBezTo>
                    <a:pt x="95826" y="15295"/>
                    <a:pt x="95770" y="15344"/>
                    <a:pt x="95751" y="15401"/>
                  </a:cubicBezTo>
                  <a:cubicBezTo>
                    <a:pt x="95727" y="15496"/>
                    <a:pt x="95787" y="15567"/>
                    <a:pt x="95858" y="15603"/>
                  </a:cubicBezTo>
                  <a:cubicBezTo>
                    <a:pt x="95870" y="15603"/>
                    <a:pt x="95906" y="15615"/>
                    <a:pt x="95918" y="15615"/>
                  </a:cubicBezTo>
                  <a:cubicBezTo>
                    <a:pt x="93465" y="18592"/>
                    <a:pt x="91167" y="21747"/>
                    <a:pt x="89072" y="24985"/>
                  </a:cubicBezTo>
                  <a:cubicBezTo>
                    <a:pt x="88964" y="23818"/>
                    <a:pt x="88333" y="22699"/>
                    <a:pt x="87381" y="22056"/>
                  </a:cubicBezTo>
                  <a:cubicBezTo>
                    <a:pt x="87202" y="21937"/>
                    <a:pt x="87000" y="21830"/>
                    <a:pt x="86809" y="21759"/>
                  </a:cubicBezTo>
                  <a:cubicBezTo>
                    <a:pt x="89357" y="19425"/>
                    <a:pt x="91882" y="17008"/>
                    <a:pt x="94346" y="14591"/>
                  </a:cubicBezTo>
                  <a:cubicBezTo>
                    <a:pt x="94346" y="14603"/>
                    <a:pt x="94358" y="14603"/>
                    <a:pt x="94358" y="14615"/>
                  </a:cubicBezTo>
                  <a:cubicBezTo>
                    <a:pt x="94391" y="14648"/>
                    <a:pt x="94431" y="14666"/>
                    <a:pt x="94474" y="14666"/>
                  </a:cubicBezTo>
                  <a:cubicBezTo>
                    <a:pt x="94509" y="14666"/>
                    <a:pt x="94547" y="14654"/>
                    <a:pt x="94584" y="14627"/>
                  </a:cubicBezTo>
                  <a:cubicBezTo>
                    <a:pt x="94656" y="14567"/>
                    <a:pt x="94656" y="14484"/>
                    <a:pt x="94596" y="14413"/>
                  </a:cubicBezTo>
                  <a:cubicBezTo>
                    <a:pt x="94251" y="13996"/>
                    <a:pt x="94310" y="13377"/>
                    <a:pt x="94370" y="13055"/>
                  </a:cubicBezTo>
                  <a:cubicBezTo>
                    <a:pt x="94418" y="12865"/>
                    <a:pt x="94465" y="12650"/>
                    <a:pt x="94525" y="12460"/>
                  </a:cubicBezTo>
                  <a:cubicBezTo>
                    <a:pt x="94608" y="12162"/>
                    <a:pt x="94703" y="11829"/>
                    <a:pt x="94727" y="11507"/>
                  </a:cubicBezTo>
                  <a:cubicBezTo>
                    <a:pt x="94799" y="10734"/>
                    <a:pt x="94537" y="9972"/>
                    <a:pt x="94287" y="9257"/>
                  </a:cubicBezTo>
                  <a:cubicBezTo>
                    <a:pt x="94239" y="9126"/>
                    <a:pt x="94191" y="8995"/>
                    <a:pt x="94144" y="8876"/>
                  </a:cubicBezTo>
                  <a:cubicBezTo>
                    <a:pt x="94120" y="8781"/>
                    <a:pt x="94084" y="8710"/>
                    <a:pt x="94120" y="8650"/>
                  </a:cubicBezTo>
                  <a:cubicBezTo>
                    <a:pt x="94132" y="8614"/>
                    <a:pt x="94144" y="8602"/>
                    <a:pt x="94191" y="8590"/>
                  </a:cubicBezTo>
                  <a:cubicBezTo>
                    <a:pt x="94207" y="8587"/>
                    <a:pt x="94226" y="8586"/>
                    <a:pt x="94245" y="8586"/>
                  </a:cubicBezTo>
                  <a:cubicBezTo>
                    <a:pt x="94298" y="8586"/>
                    <a:pt x="94356" y="8597"/>
                    <a:pt x="94382" y="8614"/>
                  </a:cubicBezTo>
                  <a:cubicBezTo>
                    <a:pt x="94501" y="8698"/>
                    <a:pt x="94560" y="8852"/>
                    <a:pt x="94644" y="9031"/>
                  </a:cubicBezTo>
                  <a:lnTo>
                    <a:pt x="95072" y="10162"/>
                  </a:lnTo>
                  <a:cubicBezTo>
                    <a:pt x="95120" y="10281"/>
                    <a:pt x="95191" y="10484"/>
                    <a:pt x="95370" y="10555"/>
                  </a:cubicBezTo>
                  <a:cubicBezTo>
                    <a:pt x="95419" y="10574"/>
                    <a:pt x="95469" y="10584"/>
                    <a:pt x="95521" y="10584"/>
                  </a:cubicBezTo>
                  <a:cubicBezTo>
                    <a:pt x="95660" y="10584"/>
                    <a:pt x="95809" y="10515"/>
                    <a:pt x="95965" y="10376"/>
                  </a:cubicBezTo>
                  <a:cubicBezTo>
                    <a:pt x="96323" y="10043"/>
                    <a:pt x="96561" y="9614"/>
                    <a:pt x="96763" y="9233"/>
                  </a:cubicBezTo>
                  <a:lnTo>
                    <a:pt x="98001" y="6971"/>
                  </a:lnTo>
                  <a:cubicBezTo>
                    <a:pt x="98180" y="6650"/>
                    <a:pt x="98370" y="6328"/>
                    <a:pt x="98644" y="6150"/>
                  </a:cubicBezTo>
                  <a:close/>
                  <a:moveTo>
                    <a:pt x="54698" y="22390"/>
                  </a:moveTo>
                  <a:lnTo>
                    <a:pt x="54698" y="22390"/>
                  </a:lnTo>
                  <a:cubicBezTo>
                    <a:pt x="54555" y="23104"/>
                    <a:pt x="54579" y="23818"/>
                    <a:pt x="54591" y="24533"/>
                  </a:cubicBezTo>
                  <a:cubicBezTo>
                    <a:pt x="54591" y="25104"/>
                    <a:pt x="54603" y="25700"/>
                    <a:pt x="54532" y="26271"/>
                  </a:cubicBezTo>
                  <a:cubicBezTo>
                    <a:pt x="54317" y="26200"/>
                    <a:pt x="54127" y="26152"/>
                    <a:pt x="53936" y="26116"/>
                  </a:cubicBezTo>
                  <a:cubicBezTo>
                    <a:pt x="53829" y="25795"/>
                    <a:pt x="53627" y="25462"/>
                    <a:pt x="53341" y="25188"/>
                  </a:cubicBezTo>
                  <a:cubicBezTo>
                    <a:pt x="53008" y="24866"/>
                    <a:pt x="52627" y="24628"/>
                    <a:pt x="52258" y="24414"/>
                  </a:cubicBezTo>
                  <a:cubicBezTo>
                    <a:pt x="53222" y="24057"/>
                    <a:pt x="53948" y="23295"/>
                    <a:pt x="54544" y="22580"/>
                  </a:cubicBezTo>
                  <a:cubicBezTo>
                    <a:pt x="54603" y="22521"/>
                    <a:pt x="54651" y="22461"/>
                    <a:pt x="54698" y="22390"/>
                  </a:cubicBezTo>
                  <a:close/>
                  <a:moveTo>
                    <a:pt x="59282" y="18187"/>
                  </a:moveTo>
                  <a:cubicBezTo>
                    <a:pt x="60175" y="18544"/>
                    <a:pt x="60806" y="19377"/>
                    <a:pt x="61259" y="20092"/>
                  </a:cubicBezTo>
                  <a:cubicBezTo>
                    <a:pt x="61378" y="20270"/>
                    <a:pt x="61485" y="20449"/>
                    <a:pt x="61604" y="20628"/>
                  </a:cubicBezTo>
                  <a:cubicBezTo>
                    <a:pt x="62033" y="21330"/>
                    <a:pt x="62473" y="22044"/>
                    <a:pt x="63116" y="22592"/>
                  </a:cubicBezTo>
                  <a:cubicBezTo>
                    <a:pt x="63509" y="22926"/>
                    <a:pt x="63949" y="23187"/>
                    <a:pt x="64426" y="23366"/>
                  </a:cubicBezTo>
                  <a:cubicBezTo>
                    <a:pt x="64521" y="24450"/>
                    <a:pt x="64580" y="25640"/>
                    <a:pt x="64235" y="26712"/>
                  </a:cubicBezTo>
                  <a:cubicBezTo>
                    <a:pt x="63949" y="27605"/>
                    <a:pt x="63402" y="28462"/>
                    <a:pt x="62628" y="29141"/>
                  </a:cubicBezTo>
                  <a:cubicBezTo>
                    <a:pt x="62033" y="29664"/>
                    <a:pt x="61449" y="29962"/>
                    <a:pt x="60901" y="30010"/>
                  </a:cubicBezTo>
                  <a:cubicBezTo>
                    <a:pt x="60858" y="30012"/>
                    <a:pt x="60815" y="30013"/>
                    <a:pt x="60772" y="30013"/>
                  </a:cubicBezTo>
                  <a:cubicBezTo>
                    <a:pt x="59990" y="30013"/>
                    <a:pt x="59173" y="29603"/>
                    <a:pt x="58282" y="28712"/>
                  </a:cubicBezTo>
                  <a:cubicBezTo>
                    <a:pt x="57877" y="28319"/>
                    <a:pt x="57389" y="27783"/>
                    <a:pt x="57139" y="27140"/>
                  </a:cubicBezTo>
                  <a:cubicBezTo>
                    <a:pt x="56841" y="26426"/>
                    <a:pt x="56841" y="25676"/>
                    <a:pt x="56841" y="24854"/>
                  </a:cubicBezTo>
                  <a:cubicBezTo>
                    <a:pt x="56841" y="24235"/>
                    <a:pt x="56841" y="23592"/>
                    <a:pt x="56687" y="22961"/>
                  </a:cubicBezTo>
                  <a:cubicBezTo>
                    <a:pt x="56865" y="22640"/>
                    <a:pt x="57115" y="22330"/>
                    <a:pt x="57377" y="22009"/>
                  </a:cubicBezTo>
                  <a:cubicBezTo>
                    <a:pt x="57496" y="21878"/>
                    <a:pt x="57592" y="21747"/>
                    <a:pt x="57699" y="21592"/>
                  </a:cubicBezTo>
                  <a:cubicBezTo>
                    <a:pt x="58473" y="20604"/>
                    <a:pt x="59020" y="19425"/>
                    <a:pt x="59282" y="18187"/>
                  </a:cubicBezTo>
                  <a:close/>
                  <a:moveTo>
                    <a:pt x="47269" y="22295"/>
                  </a:moveTo>
                  <a:cubicBezTo>
                    <a:pt x="47686" y="22961"/>
                    <a:pt x="48221" y="23533"/>
                    <a:pt x="48817" y="23938"/>
                  </a:cubicBezTo>
                  <a:cubicBezTo>
                    <a:pt x="49495" y="24378"/>
                    <a:pt x="50293" y="24604"/>
                    <a:pt x="51043" y="24604"/>
                  </a:cubicBezTo>
                  <a:cubicBezTo>
                    <a:pt x="51269" y="24604"/>
                    <a:pt x="51496" y="24592"/>
                    <a:pt x="51698" y="24545"/>
                  </a:cubicBezTo>
                  <a:lnTo>
                    <a:pt x="51698" y="24545"/>
                  </a:lnTo>
                  <a:cubicBezTo>
                    <a:pt x="51365" y="25604"/>
                    <a:pt x="51234" y="26747"/>
                    <a:pt x="51376" y="27867"/>
                  </a:cubicBezTo>
                  <a:cubicBezTo>
                    <a:pt x="51376" y="27879"/>
                    <a:pt x="51388" y="27902"/>
                    <a:pt x="51388" y="27926"/>
                  </a:cubicBezTo>
                  <a:cubicBezTo>
                    <a:pt x="50841" y="28736"/>
                    <a:pt x="50198" y="29510"/>
                    <a:pt x="49495" y="30212"/>
                  </a:cubicBezTo>
                  <a:cubicBezTo>
                    <a:pt x="49376" y="28843"/>
                    <a:pt x="48757" y="27557"/>
                    <a:pt x="48102" y="26390"/>
                  </a:cubicBezTo>
                  <a:cubicBezTo>
                    <a:pt x="47995" y="26188"/>
                    <a:pt x="47888" y="26021"/>
                    <a:pt x="47769" y="25819"/>
                  </a:cubicBezTo>
                  <a:cubicBezTo>
                    <a:pt x="47340" y="25081"/>
                    <a:pt x="46912" y="24307"/>
                    <a:pt x="46578" y="23497"/>
                  </a:cubicBezTo>
                  <a:lnTo>
                    <a:pt x="46614" y="23473"/>
                  </a:lnTo>
                  <a:lnTo>
                    <a:pt x="47269" y="22295"/>
                  </a:lnTo>
                  <a:close/>
                  <a:moveTo>
                    <a:pt x="46278" y="22151"/>
                  </a:moveTo>
                  <a:cubicBezTo>
                    <a:pt x="46494" y="22151"/>
                    <a:pt x="46721" y="22190"/>
                    <a:pt x="46947" y="22235"/>
                  </a:cubicBezTo>
                  <a:lnTo>
                    <a:pt x="46459" y="23116"/>
                  </a:lnTo>
                  <a:cubicBezTo>
                    <a:pt x="46388" y="22914"/>
                    <a:pt x="46328" y="22723"/>
                    <a:pt x="46281" y="22521"/>
                  </a:cubicBezTo>
                  <a:cubicBezTo>
                    <a:pt x="46270" y="22437"/>
                    <a:pt x="46196" y="22399"/>
                    <a:pt x="46121" y="22399"/>
                  </a:cubicBezTo>
                  <a:cubicBezTo>
                    <a:pt x="46111" y="22399"/>
                    <a:pt x="46100" y="22400"/>
                    <a:pt x="46090" y="22402"/>
                  </a:cubicBezTo>
                  <a:cubicBezTo>
                    <a:pt x="45995" y="22414"/>
                    <a:pt x="45959" y="22497"/>
                    <a:pt x="45971" y="22592"/>
                  </a:cubicBezTo>
                  <a:cubicBezTo>
                    <a:pt x="46281" y="23795"/>
                    <a:pt x="46924" y="24902"/>
                    <a:pt x="47519" y="25962"/>
                  </a:cubicBezTo>
                  <a:cubicBezTo>
                    <a:pt x="47626" y="26152"/>
                    <a:pt x="47721" y="26331"/>
                    <a:pt x="47840" y="26521"/>
                  </a:cubicBezTo>
                  <a:cubicBezTo>
                    <a:pt x="48483" y="27652"/>
                    <a:pt x="49079" y="28867"/>
                    <a:pt x="49198" y="30153"/>
                  </a:cubicBezTo>
                  <a:lnTo>
                    <a:pt x="49114" y="30057"/>
                  </a:lnTo>
                  <a:cubicBezTo>
                    <a:pt x="49019" y="29962"/>
                    <a:pt x="48912" y="29843"/>
                    <a:pt x="48781" y="29760"/>
                  </a:cubicBezTo>
                  <a:cubicBezTo>
                    <a:pt x="48600" y="29647"/>
                    <a:pt x="48404" y="29603"/>
                    <a:pt x="48198" y="29603"/>
                  </a:cubicBezTo>
                  <a:cubicBezTo>
                    <a:pt x="47901" y="29603"/>
                    <a:pt x="47585" y="29695"/>
                    <a:pt x="47269" y="29807"/>
                  </a:cubicBezTo>
                  <a:lnTo>
                    <a:pt x="45245" y="30557"/>
                  </a:lnTo>
                  <a:cubicBezTo>
                    <a:pt x="45733" y="28474"/>
                    <a:pt x="45721" y="26271"/>
                    <a:pt x="45197" y="24199"/>
                  </a:cubicBezTo>
                  <a:lnTo>
                    <a:pt x="45197" y="24188"/>
                  </a:lnTo>
                  <a:cubicBezTo>
                    <a:pt x="45066" y="23652"/>
                    <a:pt x="44899" y="23021"/>
                    <a:pt x="45197" y="22604"/>
                  </a:cubicBezTo>
                  <a:cubicBezTo>
                    <a:pt x="45376" y="22354"/>
                    <a:pt x="45685" y="22187"/>
                    <a:pt x="46078" y="22164"/>
                  </a:cubicBezTo>
                  <a:cubicBezTo>
                    <a:pt x="46144" y="22155"/>
                    <a:pt x="46210" y="22151"/>
                    <a:pt x="46278" y="22151"/>
                  </a:cubicBezTo>
                  <a:close/>
                  <a:moveTo>
                    <a:pt x="52019" y="24628"/>
                  </a:moveTo>
                  <a:cubicBezTo>
                    <a:pt x="52400" y="24854"/>
                    <a:pt x="52793" y="25081"/>
                    <a:pt x="53115" y="25390"/>
                  </a:cubicBezTo>
                  <a:cubicBezTo>
                    <a:pt x="53472" y="25735"/>
                    <a:pt x="53662" y="26140"/>
                    <a:pt x="53698" y="26509"/>
                  </a:cubicBezTo>
                  <a:cubicBezTo>
                    <a:pt x="53710" y="26807"/>
                    <a:pt x="53639" y="27105"/>
                    <a:pt x="53567" y="27367"/>
                  </a:cubicBezTo>
                  <a:lnTo>
                    <a:pt x="53531" y="27474"/>
                  </a:lnTo>
                  <a:cubicBezTo>
                    <a:pt x="53234" y="28569"/>
                    <a:pt x="52936" y="29724"/>
                    <a:pt x="52924" y="30879"/>
                  </a:cubicBezTo>
                  <a:cubicBezTo>
                    <a:pt x="52460" y="30438"/>
                    <a:pt x="51984" y="30141"/>
                    <a:pt x="51496" y="30010"/>
                  </a:cubicBezTo>
                  <a:cubicBezTo>
                    <a:pt x="51278" y="29943"/>
                    <a:pt x="51056" y="29913"/>
                    <a:pt x="50838" y="29913"/>
                  </a:cubicBezTo>
                  <a:cubicBezTo>
                    <a:pt x="50590" y="29913"/>
                    <a:pt x="50348" y="29952"/>
                    <a:pt x="50126" y="30022"/>
                  </a:cubicBezTo>
                  <a:cubicBezTo>
                    <a:pt x="51007" y="29081"/>
                    <a:pt x="51746" y="28057"/>
                    <a:pt x="52377" y="26926"/>
                  </a:cubicBezTo>
                  <a:cubicBezTo>
                    <a:pt x="52412" y="26866"/>
                    <a:pt x="52388" y="26759"/>
                    <a:pt x="52317" y="26712"/>
                  </a:cubicBezTo>
                  <a:cubicBezTo>
                    <a:pt x="52291" y="26701"/>
                    <a:pt x="52265" y="26695"/>
                    <a:pt x="52241" y="26695"/>
                  </a:cubicBezTo>
                  <a:cubicBezTo>
                    <a:pt x="52186" y="26695"/>
                    <a:pt x="52136" y="26722"/>
                    <a:pt x="52103" y="26771"/>
                  </a:cubicBezTo>
                  <a:cubicBezTo>
                    <a:pt x="51972" y="27009"/>
                    <a:pt x="51817" y="27271"/>
                    <a:pt x="51674" y="27509"/>
                  </a:cubicBezTo>
                  <a:cubicBezTo>
                    <a:pt x="51603" y="26533"/>
                    <a:pt x="51722" y="25557"/>
                    <a:pt x="52019" y="24628"/>
                  </a:cubicBezTo>
                  <a:close/>
                  <a:moveTo>
                    <a:pt x="63628" y="28486"/>
                  </a:moveTo>
                  <a:cubicBezTo>
                    <a:pt x="63723" y="29545"/>
                    <a:pt x="63818" y="30617"/>
                    <a:pt x="63902" y="31689"/>
                  </a:cubicBezTo>
                  <a:lnTo>
                    <a:pt x="63902" y="31700"/>
                  </a:lnTo>
                  <a:cubicBezTo>
                    <a:pt x="63723" y="31998"/>
                    <a:pt x="63533" y="32343"/>
                    <a:pt x="63235" y="32534"/>
                  </a:cubicBezTo>
                  <a:cubicBezTo>
                    <a:pt x="62937" y="32724"/>
                    <a:pt x="62568" y="32784"/>
                    <a:pt x="62223" y="32832"/>
                  </a:cubicBezTo>
                  <a:cubicBezTo>
                    <a:pt x="61954" y="32865"/>
                    <a:pt x="61661" y="32891"/>
                    <a:pt x="61361" y="32891"/>
                  </a:cubicBezTo>
                  <a:cubicBezTo>
                    <a:pt x="60811" y="32891"/>
                    <a:pt x="60241" y="32803"/>
                    <a:pt x="59770" y="32510"/>
                  </a:cubicBezTo>
                  <a:cubicBezTo>
                    <a:pt x="59699" y="31677"/>
                    <a:pt x="59592" y="30819"/>
                    <a:pt x="59461" y="29986"/>
                  </a:cubicBezTo>
                  <a:lnTo>
                    <a:pt x="59461" y="29986"/>
                  </a:lnTo>
                  <a:cubicBezTo>
                    <a:pt x="59889" y="30212"/>
                    <a:pt x="60306" y="30319"/>
                    <a:pt x="60723" y="30319"/>
                  </a:cubicBezTo>
                  <a:cubicBezTo>
                    <a:pt x="60782" y="30319"/>
                    <a:pt x="60854" y="30319"/>
                    <a:pt x="60913" y="30307"/>
                  </a:cubicBezTo>
                  <a:cubicBezTo>
                    <a:pt x="61544" y="30260"/>
                    <a:pt x="62175" y="29926"/>
                    <a:pt x="62818" y="29367"/>
                  </a:cubicBezTo>
                  <a:cubicBezTo>
                    <a:pt x="63116" y="29093"/>
                    <a:pt x="63390" y="28795"/>
                    <a:pt x="63628" y="28486"/>
                  </a:cubicBezTo>
                  <a:close/>
                  <a:moveTo>
                    <a:pt x="64188" y="31057"/>
                  </a:moveTo>
                  <a:cubicBezTo>
                    <a:pt x="64485" y="31057"/>
                    <a:pt x="64735" y="31343"/>
                    <a:pt x="64795" y="31629"/>
                  </a:cubicBezTo>
                  <a:cubicBezTo>
                    <a:pt x="64890" y="32010"/>
                    <a:pt x="64723" y="32415"/>
                    <a:pt x="64580" y="32689"/>
                  </a:cubicBezTo>
                  <a:cubicBezTo>
                    <a:pt x="64235" y="33296"/>
                    <a:pt x="63652" y="33796"/>
                    <a:pt x="62973" y="34094"/>
                  </a:cubicBezTo>
                  <a:cubicBezTo>
                    <a:pt x="62723" y="34201"/>
                    <a:pt x="62497" y="34272"/>
                    <a:pt x="62235" y="34320"/>
                  </a:cubicBezTo>
                  <a:cubicBezTo>
                    <a:pt x="61974" y="34371"/>
                    <a:pt x="61703" y="34397"/>
                    <a:pt x="61426" y="34397"/>
                  </a:cubicBezTo>
                  <a:cubicBezTo>
                    <a:pt x="60744" y="34397"/>
                    <a:pt x="60028" y="34240"/>
                    <a:pt x="59342" y="33927"/>
                  </a:cubicBezTo>
                  <a:cubicBezTo>
                    <a:pt x="58961" y="33772"/>
                    <a:pt x="58532" y="33486"/>
                    <a:pt x="58473" y="33070"/>
                  </a:cubicBezTo>
                  <a:cubicBezTo>
                    <a:pt x="58449" y="32832"/>
                    <a:pt x="58568" y="32653"/>
                    <a:pt x="58663" y="32546"/>
                  </a:cubicBezTo>
                  <a:cubicBezTo>
                    <a:pt x="58806" y="32403"/>
                    <a:pt x="59008" y="32284"/>
                    <a:pt x="59223" y="32212"/>
                  </a:cubicBezTo>
                  <a:lnTo>
                    <a:pt x="59437" y="32165"/>
                  </a:lnTo>
                  <a:lnTo>
                    <a:pt x="59485" y="32570"/>
                  </a:lnTo>
                  <a:cubicBezTo>
                    <a:pt x="59473" y="32629"/>
                    <a:pt x="59485" y="32701"/>
                    <a:pt x="59544" y="32748"/>
                  </a:cubicBezTo>
                  <a:cubicBezTo>
                    <a:pt x="60092" y="33117"/>
                    <a:pt x="60747" y="33236"/>
                    <a:pt x="61390" y="33236"/>
                  </a:cubicBezTo>
                  <a:cubicBezTo>
                    <a:pt x="61699" y="33236"/>
                    <a:pt x="62009" y="33201"/>
                    <a:pt x="62294" y="33177"/>
                  </a:cubicBezTo>
                  <a:cubicBezTo>
                    <a:pt x="62675" y="33129"/>
                    <a:pt x="63104" y="33058"/>
                    <a:pt x="63437" y="32832"/>
                  </a:cubicBezTo>
                  <a:cubicBezTo>
                    <a:pt x="63818" y="32581"/>
                    <a:pt x="64033" y="32177"/>
                    <a:pt x="64247" y="31819"/>
                  </a:cubicBezTo>
                  <a:cubicBezTo>
                    <a:pt x="64271" y="31772"/>
                    <a:pt x="64271" y="31712"/>
                    <a:pt x="64247" y="31677"/>
                  </a:cubicBezTo>
                  <a:cubicBezTo>
                    <a:pt x="64235" y="31462"/>
                    <a:pt x="64211" y="31272"/>
                    <a:pt x="64188" y="31057"/>
                  </a:cubicBezTo>
                  <a:close/>
                  <a:moveTo>
                    <a:pt x="33970" y="23830"/>
                  </a:moveTo>
                  <a:cubicBezTo>
                    <a:pt x="33970" y="23830"/>
                    <a:pt x="34005" y="23842"/>
                    <a:pt x="34029" y="23914"/>
                  </a:cubicBezTo>
                  <a:cubicBezTo>
                    <a:pt x="34410" y="24580"/>
                    <a:pt x="34565" y="25390"/>
                    <a:pt x="34720" y="26164"/>
                  </a:cubicBezTo>
                  <a:cubicBezTo>
                    <a:pt x="34910" y="27176"/>
                    <a:pt x="35124" y="28200"/>
                    <a:pt x="35791" y="28974"/>
                  </a:cubicBezTo>
                  <a:cubicBezTo>
                    <a:pt x="36029" y="29248"/>
                    <a:pt x="36279" y="29379"/>
                    <a:pt x="36517" y="29379"/>
                  </a:cubicBezTo>
                  <a:cubicBezTo>
                    <a:pt x="36922" y="29367"/>
                    <a:pt x="37172" y="28974"/>
                    <a:pt x="37363" y="28664"/>
                  </a:cubicBezTo>
                  <a:lnTo>
                    <a:pt x="37422" y="28581"/>
                  </a:lnTo>
                  <a:cubicBezTo>
                    <a:pt x="37720" y="28129"/>
                    <a:pt x="38113" y="27759"/>
                    <a:pt x="38553" y="27521"/>
                  </a:cubicBezTo>
                  <a:lnTo>
                    <a:pt x="38553" y="27521"/>
                  </a:lnTo>
                  <a:cubicBezTo>
                    <a:pt x="38601" y="27819"/>
                    <a:pt x="38399" y="28176"/>
                    <a:pt x="38172" y="28533"/>
                  </a:cubicBezTo>
                  <a:cubicBezTo>
                    <a:pt x="37839" y="29033"/>
                    <a:pt x="37649" y="29784"/>
                    <a:pt x="37458" y="30498"/>
                  </a:cubicBezTo>
                  <a:cubicBezTo>
                    <a:pt x="37232" y="31343"/>
                    <a:pt x="36994" y="32224"/>
                    <a:pt x="36565" y="32474"/>
                  </a:cubicBezTo>
                  <a:cubicBezTo>
                    <a:pt x="36494" y="32522"/>
                    <a:pt x="36458" y="32605"/>
                    <a:pt x="36506" y="32689"/>
                  </a:cubicBezTo>
                  <a:cubicBezTo>
                    <a:pt x="36536" y="32735"/>
                    <a:pt x="36582" y="32761"/>
                    <a:pt x="36630" y="32761"/>
                  </a:cubicBezTo>
                  <a:cubicBezTo>
                    <a:pt x="36656" y="32761"/>
                    <a:pt x="36683" y="32753"/>
                    <a:pt x="36708" y="32736"/>
                  </a:cubicBezTo>
                  <a:cubicBezTo>
                    <a:pt x="36791" y="32701"/>
                    <a:pt x="36863" y="32653"/>
                    <a:pt x="36922" y="32593"/>
                  </a:cubicBezTo>
                  <a:lnTo>
                    <a:pt x="40911" y="38130"/>
                  </a:lnTo>
                  <a:cubicBezTo>
                    <a:pt x="41387" y="38797"/>
                    <a:pt x="41875" y="39487"/>
                    <a:pt x="42328" y="40201"/>
                  </a:cubicBezTo>
                  <a:cubicBezTo>
                    <a:pt x="42697" y="40797"/>
                    <a:pt x="43042" y="41428"/>
                    <a:pt x="43364" y="42047"/>
                  </a:cubicBezTo>
                  <a:cubicBezTo>
                    <a:pt x="43935" y="43083"/>
                    <a:pt x="44507" y="44166"/>
                    <a:pt x="45257" y="45131"/>
                  </a:cubicBezTo>
                  <a:cubicBezTo>
                    <a:pt x="44673" y="46202"/>
                    <a:pt x="44018" y="47238"/>
                    <a:pt x="43316" y="48250"/>
                  </a:cubicBezTo>
                  <a:cubicBezTo>
                    <a:pt x="42863" y="47357"/>
                    <a:pt x="42280" y="46428"/>
                    <a:pt x="41530" y="45381"/>
                  </a:cubicBezTo>
                  <a:cubicBezTo>
                    <a:pt x="40720" y="44214"/>
                    <a:pt x="40030" y="42928"/>
                    <a:pt x="39363" y="41678"/>
                  </a:cubicBezTo>
                  <a:lnTo>
                    <a:pt x="35196" y="33796"/>
                  </a:lnTo>
                  <a:cubicBezTo>
                    <a:pt x="35279" y="33784"/>
                    <a:pt x="35386" y="33772"/>
                    <a:pt x="35482" y="33736"/>
                  </a:cubicBezTo>
                  <a:cubicBezTo>
                    <a:pt x="35565" y="33701"/>
                    <a:pt x="35613" y="33605"/>
                    <a:pt x="35601" y="33534"/>
                  </a:cubicBezTo>
                  <a:cubicBezTo>
                    <a:pt x="35570" y="33473"/>
                    <a:pt x="35506" y="33421"/>
                    <a:pt x="35436" y="33421"/>
                  </a:cubicBezTo>
                  <a:cubicBezTo>
                    <a:pt x="35424" y="33421"/>
                    <a:pt x="35411" y="33423"/>
                    <a:pt x="35398" y="33427"/>
                  </a:cubicBezTo>
                  <a:cubicBezTo>
                    <a:pt x="35273" y="33464"/>
                    <a:pt x="35147" y="33481"/>
                    <a:pt x="35022" y="33481"/>
                  </a:cubicBezTo>
                  <a:cubicBezTo>
                    <a:pt x="34355" y="33481"/>
                    <a:pt x="33722" y="32990"/>
                    <a:pt x="33350" y="32498"/>
                  </a:cubicBezTo>
                  <a:cubicBezTo>
                    <a:pt x="33017" y="32093"/>
                    <a:pt x="32767" y="31593"/>
                    <a:pt x="32529" y="31129"/>
                  </a:cubicBezTo>
                  <a:cubicBezTo>
                    <a:pt x="32362" y="30819"/>
                    <a:pt x="32207" y="30498"/>
                    <a:pt x="32005" y="30200"/>
                  </a:cubicBezTo>
                  <a:cubicBezTo>
                    <a:pt x="31743" y="29760"/>
                    <a:pt x="31433" y="29367"/>
                    <a:pt x="31112" y="28974"/>
                  </a:cubicBezTo>
                  <a:cubicBezTo>
                    <a:pt x="30957" y="28771"/>
                    <a:pt x="30791" y="28557"/>
                    <a:pt x="30636" y="28355"/>
                  </a:cubicBezTo>
                  <a:cubicBezTo>
                    <a:pt x="30552" y="28236"/>
                    <a:pt x="30445" y="28081"/>
                    <a:pt x="30386" y="27938"/>
                  </a:cubicBezTo>
                  <a:lnTo>
                    <a:pt x="30386" y="27938"/>
                  </a:lnTo>
                  <a:cubicBezTo>
                    <a:pt x="30624" y="28057"/>
                    <a:pt x="30838" y="28260"/>
                    <a:pt x="31041" y="28450"/>
                  </a:cubicBezTo>
                  <a:cubicBezTo>
                    <a:pt x="31374" y="28771"/>
                    <a:pt x="31707" y="29081"/>
                    <a:pt x="32160" y="29164"/>
                  </a:cubicBezTo>
                  <a:cubicBezTo>
                    <a:pt x="32176" y="29171"/>
                    <a:pt x="32192" y="29174"/>
                    <a:pt x="32207" y="29174"/>
                  </a:cubicBezTo>
                  <a:cubicBezTo>
                    <a:pt x="32245" y="29174"/>
                    <a:pt x="32277" y="29154"/>
                    <a:pt x="32303" y="29129"/>
                  </a:cubicBezTo>
                  <a:cubicBezTo>
                    <a:pt x="32350" y="29081"/>
                    <a:pt x="32362" y="29033"/>
                    <a:pt x="32350" y="28974"/>
                  </a:cubicBezTo>
                  <a:cubicBezTo>
                    <a:pt x="32207" y="28355"/>
                    <a:pt x="31850" y="27831"/>
                    <a:pt x="31505" y="27319"/>
                  </a:cubicBezTo>
                  <a:cubicBezTo>
                    <a:pt x="31195" y="26866"/>
                    <a:pt x="30898" y="26414"/>
                    <a:pt x="30743" y="25914"/>
                  </a:cubicBezTo>
                  <a:lnTo>
                    <a:pt x="30743" y="25914"/>
                  </a:lnTo>
                  <a:cubicBezTo>
                    <a:pt x="30802" y="25950"/>
                    <a:pt x="30874" y="26009"/>
                    <a:pt x="30933" y="26069"/>
                  </a:cubicBezTo>
                  <a:lnTo>
                    <a:pt x="32934" y="28081"/>
                  </a:lnTo>
                  <a:cubicBezTo>
                    <a:pt x="32965" y="28113"/>
                    <a:pt x="33008" y="28129"/>
                    <a:pt x="33050" y="28129"/>
                  </a:cubicBezTo>
                  <a:cubicBezTo>
                    <a:pt x="33071" y="28129"/>
                    <a:pt x="33092" y="28125"/>
                    <a:pt x="33112" y="28117"/>
                  </a:cubicBezTo>
                  <a:cubicBezTo>
                    <a:pt x="33303" y="28021"/>
                    <a:pt x="33350" y="27771"/>
                    <a:pt x="33255" y="27474"/>
                  </a:cubicBezTo>
                  <a:cubicBezTo>
                    <a:pt x="33124" y="27021"/>
                    <a:pt x="32922" y="26628"/>
                    <a:pt x="32719" y="26224"/>
                  </a:cubicBezTo>
                  <a:cubicBezTo>
                    <a:pt x="32457" y="25652"/>
                    <a:pt x="32184" y="25140"/>
                    <a:pt x="32100" y="24545"/>
                  </a:cubicBezTo>
                  <a:cubicBezTo>
                    <a:pt x="32088" y="24485"/>
                    <a:pt x="32100" y="24426"/>
                    <a:pt x="32100" y="24390"/>
                  </a:cubicBezTo>
                  <a:lnTo>
                    <a:pt x="32112" y="24402"/>
                  </a:lnTo>
                  <a:cubicBezTo>
                    <a:pt x="32517" y="24842"/>
                    <a:pt x="32767" y="25378"/>
                    <a:pt x="33041" y="25950"/>
                  </a:cubicBezTo>
                  <a:cubicBezTo>
                    <a:pt x="33291" y="26474"/>
                    <a:pt x="33541" y="27021"/>
                    <a:pt x="33910" y="27474"/>
                  </a:cubicBezTo>
                  <a:cubicBezTo>
                    <a:pt x="33945" y="27509"/>
                    <a:pt x="33986" y="27531"/>
                    <a:pt x="34029" y="27531"/>
                  </a:cubicBezTo>
                  <a:cubicBezTo>
                    <a:pt x="34045" y="27531"/>
                    <a:pt x="34061" y="27528"/>
                    <a:pt x="34077" y="27521"/>
                  </a:cubicBezTo>
                  <a:cubicBezTo>
                    <a:pt x="34136" y="27498"/>
                    <a:pt x="34184" y="27438"/>
                    <a:pt x="34184" y="27378"/>
                  </a:cubicBezTo>
                  <a:cubicBezTo>
                    <a:pt x="34255" y="26783"/>
                    <a:pt x="34148" y="26176"/>
                    <a:pt x="34053" y="25593"/>
                  </a:cubicBezTo>
                  <a:cubicBezTo>
                    <a:pt x="33958" y="25092"/>
                    <a:pt x="33874" y="24569"/>
                    <a:pt x="33898" y="24069"/>
                  </a:cubicBezTo>
                  <a:cubicBezTo>
                    <a:pt x="33898" y="23938"/>
                    <a:pt x="33958" y="23830"/>
                    <a:pt x="33970" y="23830"/>
                  </a:cubicBezTo>
                  <a:close/>
                  <a:moveTo>
                    <a:pt x="48829" y="46702"/>
                  </a:moveTo>
                  <a:cubicBezTo>
                    <a:pt x="49055" y="46940"/>
                    <a:pt x="49305" y="47143"/>
                    <a:pt x="49591" y="47321"/>
                  </a:cubicBezTo>
                  <a:cubicBezTo>
                    <a:pt x="49698" y="48036"/>
                    <a:pt x="50138" y="48703"/>
                    <a:pt x="50745" y="48976"/>
                  </a:cubicBezTo>
                  <a:cubicBezTo>
                    <a:pt x="50960" y="49072"/>
                    <a:pt x="51162" y="49131"/>
                    <a:pt x="51365" y="49131"/>
                  </a:cubicBezTo>
                  <a:lnTo>
                    <a:pt x="51388" y="49131"/>
                  </a:lnTo>
                  <a:cubicBezTo>
                    <a:pt x="51484" y="49298"/>
                    <a:pt x="51555" y="49476"/>
                    <a:pt x="51615" y="49655"/>
                  </a:cubicBezTo>
                  <a:cubicBezTo>
                    <a:pt x="50888" y="49429"/>
                    <a:pt x="50174" y="49143"/>
                    <a:pt x="49495" y="48786"/>
                  </a:cubicBezTo>
                  <a:cubicBezTo>
                    <a:pt x="49470" y="48777"/>
                    <a:pt x="49439" y="48769"/>
                    <a:pt x="49410" y="48769"/>
                  </a:cubicBezTo>
                  <a:cubicBezTo>
                    <a:pt x="49398" y="48769"/>
                    <a:pt x="49387" y="48770"/>
                    <a:pt x="49376" y="48774"/>
                  </a:cubicBezTo>
                  <a:lnTo>
                    <a:pt x="48995" y="48167"/>
                  </a:lnTo>
                  <a:cubicBezTo>
                    <a:pt x="48924" y="48048"/>
                    <a:pt x="48781" y="47833"/>
                    <a:pt x="48578" y="47774"/>
                  </a:cubicBezTo>
                  <a:cubicBezTo>
                    <a:pt x="48638" y="47417"/>
                    <a:pt x="48721" y="47059"/>
                    <a:pt x="48829" y="46702"/>
                  </a:cubicBezTo>
                  <a:close/>
                  <a:moveTo>
                    <a:pt x="72701" y="30379"/>
                  </a:moveTo>
                  <a:cubicBezTo>
                    <a:pt x="72748" y="30403"/>
                    <a:pt x="72796" y="30510"/>
                    <a:pt x="72796" y="30617"/>
                  </a:cubicBezTo>
                  <a:cubicBezTo>
                    <a:pt x="72820" y="31117"/>
                    <a:pt x="72736" y="31641"/>
                    <a:pt x="72629" y="32153"/>
                  </a:cubicBezTo>
                  <a:cubicBezTo>
                    <a:pt x="72510" y="32724"/>
                    <a:pt x="72403" y="33320"/>
                    <a:pt x="72474" y="33939"/>
                  </a:cubicBezTo>
                  <a:cubicBezTo>
                    <a:pt x="72474" y="33998"/>
                    <a:pt x="72522" y="34058"/>
                    <a:pt x="72581" y="34070"/>
                  </a:cubicBezTo>
                  <a:cubicBezTo>
                    <a:pt x="72596" y="34073"/>
                    <a:pt x="72610" y="34074"/>
                    <a:pt x="72623" y="34074"/>
                  </a:cubicBezTo>
                  <a:cubicBezTo>
                    <a:pt x="72668" y="34074"/>
                    <a:pt x="72712" y="34059"/>
                    <a:pt x="72748" y="34022"/>
                  </a:cubicBezTo>
                  <a:cubicBezTo>
                    <a:pt x="73165" y="33582"/>
                    <a:pt x="73427" y="33046"/>
                    <a:pt x="73701" y="32510"/>
                  </a:cubicBezTo>
                  <a:cubicBezTo>
                    <a:pt x="73998" y="31939"/>
                    <a:pt x="74260" y="31391"/>
                    <a:pt x="74713" y="30962"/>
                  </a:cubicBezTo>
                  <a:cubicBezTo>
                    <a:pt x="74725" y="30938"/>
                    <a:pt x="74737" y="30927"/>
                    <a:pt x="74760" y="30927"/>
                  </a:cubicBezTo>
                  <a:cubicBezTo>
                    <a:pt x="74772" y="30962"/>
                    <a:pt x="74784" y="31022"/>
                    <a:pt x="74772" y="31093"/>
                  </a:cubicBezTo>
                  <a:cubicBezTo>
                    <a:pt x="74665" y="31689"/>
                    <a:pt x="74379" y="32212"/>
                    <a:pt x="74082" y="32772"/>
                  </a:cubicBezTo>
                  <a:cubicBezTo>
                    <a:pt x="73879" y="33177"/>
                    <a:pt x="73653" y="33594"/>
                    <a:pt x="73510" y="34022"/>
                  </a:cubicBezTo>
                  <a:cubicBezTo>
                    <a:pt x="73403" y="34320"/>
                    <a:pt x="73463" y="34570"/>
                    <a:pt x="73665" y="34665"/>
                  </a:cubicBezTo>
                  <a:cubicBezTo>
                    <a:pt x="73685" y="34673"/>
                    <a:pt x="73705" y="34677"/>
                    <a:pt x="73724" y="34677"/>
                  </a:cubicBezTo>
                  <a:cubicBezTo>
                    <a:pt x="73764" y="34677"/>
                    <a:pt x="73804" y="34661"/>
                    <a:pt x="73844" y="34629"/>
                  </a:cubicBezTo>
                  <a:lnTo>
                    <a:pt x="76010" y="32617"/>
                  </a:lnTo>
                  <a:cubicBezTo>
                    <a:pt x="76082" y="32546"/>
                    <a:pt x="76165" y="32474"/>
                    <a:pt x="76261" y="32439"/>
                  </a:cubicBezTo>
                  <a:lnTo>
                    <a:pt x="76261" y="32439"/>
                  </a:lnTo>
                  <a:cubicBezTo>
                    <a:pt x="76094" y="32951"/>
                    <a:pt x="75772" y="33391"/>
                    <a:pt x="75439" y="33867"/>
                  </a:cubicBezTo>
                  <a:cubicBezTo>
                    <a:pt x="75070" y="34379"/>
                    <a:pt x="74701" y="34915"/>
                    <a:pt x="74522" y="35522"/>
                  </a:cubicBezTo>
                  <a:cubicBezTo>
                    <a:pt x="74498" y="35582"/>
                    <a:pt x="74522" y="35629"/>
                    <a:pt x="74558" y="35677"/>
                  </a:cubicBezTo>
                  <a:cubicBezTo>
                    <a:pt x="74584" y="35703"/>
                    <a:pt x="74622" y="35722"/>
                    <a:pt x="74663" y="35722"/>
                  </a:cubicBezTo>
                  <a:cubicBezTo>
                    <a:pt x="74679" y="35722"/>
                    <a:pt x="74696" y="35719"/>
                    <a:pt x="74713" y="35713"/>
                  </a:cubicBezTo>
                  <a:cubicBezTo>
                    <a:pt x="75189" y="35629"/>
                    <a:pt x="75558" y="35320"/>
                    <a:pt x="75915" y="34998"/>
                  </a:cubicBezTo>
                  <a:cubicBezTo>
                    <a:pt x="76165" y="34796"/>
                    <a:pt x="76391" y="34582"/>
                    <a:pt x="76665" y="34463"/>
                  </a:cubicBezTo>
                  <a:lnTo>
                    <a:pt x="76665" y="34463"/>
                  </a:lnTo>
                  <a:cubicBezTo>
                    <a:pt x="76606" y="34617"/>
                    <a:pt x="76499" y="34760"/>
                    <a:pt x="76391" y="34879"/>
                  </a:cubicBezTo>
                  <a:cubicBezTo>
                    <a:pt x="76225" y="35094"/>
                    <a:pt x="76046" y="35296"/>
                    <a:pt x="75868" y="35510"/>
                  </a:cubicBezTo>
                  <a:cubicBezTo>
                    <a:pt x="75546" y="35891"/>
                    <a:pt x="75201" y="36296"/>
                    <a:pt x="74903" y="36725"/>
                  </a:cubicBezTo>
                  <a:cubicBezTo>
                    <a:pt x="74701" y="37023"/>
                    <a:pt x="74522" y="37356"/>
                    <a:pt x="74344" y="37665"/>
                  </a:cubicBezTo>
                  <a:cubicBezTo>
                    <a:pt x="74070" y="38142"/>
                    <a:pt x="73784" y="38630"/>
                    <a:pt x="73451" y="39035"/>
                  </a:cubicBezTo>
                  <a:cubicBezTo>
                    <a:pt x="73031" y="39524"/>
                    <a:pt x="72335" y="40022"/>
                    <a:pt x="71608" y="40022"/>
                  </a:cubicBezTo>
                  <a:cubicBezTo>
                    <a:pt x="71469" y="40022"/>
                    <a:pt x="71328" y="40004"/>
                    <a:pt x="71188" y="39963"/>
                  </a:cubicBezTo>
                  <a:cubicBezTo>
                    <a:pt x="71169" y="39956"/>
                    <a:pt x="71150" y="39953"/>
                    <a:pt x="71132" y="39953"/>
                  </a:cubicBezTo>
                  <a:cubicBezTo>
                    <a:pt x="71062" y="39953"/>
                    <a:pt x="71005" y="40004"/>
                    <a:pt x="70986" y="40070"/>
                  </a:cubicBezTo>
                  <a:cubicBezTo>
                    <a:pt x="70974" y="40142"/>
                    <a:pt x="71022" y="40225"/>
                    <a:pt x="71093" y="40261"/>
                  </a:cubicBezTo>
                  <a:cubicBezTo>
                    <a:pt x="71153" y="40273"/>
                    <a:pt x="71224" y="40285"/>
                    <a:pt x="71284" y="40297"/>
                  </a:cubicBezTo>
                  <a:cubicBezTo>
                    <a:pt x="70200" y="41666"/>
                    <a:pt x="69664" y="43357"/>
                    <a:pt x="69141" y="44988"/>
                  </a:cubicBezTo>
                  <a:cubicBezTo>
                    <a:pt x="68807" y="46071"/>
                    <a:pt x="68450" y="47190"/>
                    <a:pt x="67938" y="48202"/>
                  </a:cubicBezTo>
                  <a:cubicBezTo>
                    <a:pt x="67474" y="49131"/>
                    <a:pt x="66866" y="49988"/>
                    <a:pt x="66283" y="50822"/>
                  </a:cubicBezTo>
                  <a:cubicBezTo>
                    <a:pt x="65747" y="51596"/>
                    <a:pt x="65200" y="52393"/>
                    <a:pt x="64735" y="53227"/>
                  </a:cubicBezTo>
                  <a:cubicBezTo>
                    <a:pt x="63830" y="52179"/>
                    <a:pt x="63295" y="50858"/>
                    <a:pt x="63223" y="49488"/>
                  </a:cubicBezTo>
                  <a:cubicBezTo>
                    <a:pt x="63235" y="49476"/>
                    <a:pt x="63271" y="49441"/>
                    <a:pt x="63271" y="49417"/>
                  </a:cubicBezTo>
                  <a:cubicBezTo>
                    <a:pt x="63949" y="47476"/>
                    <a:pt x="65259" y="45821"/>
                    <a:pt x="66521" y="44202"/>
                  </a:cubicBezTo>
                  <a:cubicBezTo>
                    <a:pt x="67736" y="42666"/>
                    <a:pt x="68986" y="41071"/>
                    <a:pt x="69712" y="39237"/>
                  </a:cubicBezTo>
                  <a:cubicBezTo>
                    <a:pt x="69724" y="39249"/>
                    <a:pt x="69736" y="39261"/>
                    <a:pt x="69760" y="39261"/>
                  </a:cubicBezTo>
                  <a:cubicBezTo>
                    <a:pt x="69782" y="39275"/>
                    <a:pt x="69807" y="39282"/>
                    <a:pt x="69832" y="39282"/>
                  </a:cubicBezTo>
                  <a:cubicBezTo>
                    <a:pt x="69889" y="39282"/>
                    <a:pt x="69946" y="39247"/>
                    <a:pt x="69962" y="39189"/>
                  </a:cubicBezTo>
                  <a:cubicBezTo>
                    <a:pt x="70010" y="39142"/>
                    <a:pt x="69974" y="39058"/>
                    <a:pt x="69903" y="39011"/>
                  </a:cubicBezTo>
                  <a:cubicBezTo>
                    <a:pt x="69426" y="38773"/>
                    <a:pt x="69176" y="37892"/>
                    <a:pt x="68938" y="37034"/>
                  </a:cubicBezTo>
                  <a:cubicBezTo>
                    <a:pt x="68724" y="36320"/>
                    <a:pt x="68521" y="35570"/>
                    <a:pt x="68164" y="35070"/>
                  </a:cubicBezTo>
                  <a:cubicBezTo>
                    <a:pt x="67914" y="34713"/>
                    <a:pt x="67688" y="34356"/>
                    <a:pt x="67736" y="34058"/>
                  </a:cubicBezTo>
                  <a:lnTo>
                    <a:pt x="67736" y="34058"/>
                  </a:lnTo>
                  <a:cubicBezTo>
                    <a:pt x="68236" y="34308"/>
                    <a:pt x="68652" y="34665"/>
                    <a:pt x="68986" y="35129"/>
                  </a:cubicBezTo>
                  <a:lnTo>
                    <a:pt x="69045" y="35213"/>
                  </a:lnTo>
                  <a:cubicBezTo>
                    <a:pt x="69248" y="35510"/>
                    <a:pt x="69522" y="35903"/>
                    <a:pt x="69938" y="35915"/>
                  </a:cubicBezTo>
                  <a:cubicBezTo>
                    <a:pt x="69949" y="35916"/>
                    <a:pt x="69959" y="35916"/>
                    <a:pt x="69970" y="35916"/>
                  </a:cubicBezTo>
                  <a:cubicBezTo>
                    <a:pt x="70210" y="35916"/>
                    <a:pt x="70461" y="35785"/>
                    <a:pt x="70712" y="35522"/>
                  </a:cubicBezTo>
                  <a:cubicBezTo>
                    <a:pt x="71427" y="34772"/>
                    <a:pt x="71641" y="33724"/>
                    <a:pt x="71867" y="32712"/>
                  </a:cubicBezTo>
                  <a:cubicBezTo>
                    <a:pt x="72034" y="31939"/>
                    <a:pt x="72212" y="31117"/>
                    <a:pt x="72617" y="30462"/>
                  </a:cubicBezTo>
                  <a:cubicBezTo>
                    <a:pt x="72641" y="30403"/>
                    <a:pt x="72677" y="30379"/>
                    <a:pt x="72701" y="30379"/>
                  </a:cubicBezTo>
                  <a:close/>
                  <a:moveTo>
                    <a:pt x="66497" y="51060"/>
                  </a:moveTo>
                  <a:cubicBezTo>
                    <a:pt x="66616" y="51417"/>
                    <a:pt x="66736" y="51774"/>
                    <a:pt x="66759" y="52155"/>
                  </a:cubicBezTo>
                  <a:cubicBezTo>
                    <a:pt x="66807" y="52560"/>
                    <a:pt x="66736" y="52941"/>
                    <a:pt x="66569" y="53227"/>
                  </a:cubicBezTo>
                  <a:cubicBezTo>
                    <a:pt x="66545" y="53227"/>
                    <a:pt x="66509" y="53251"/>
                    <a:pt x="66497" y="53263"/>
                  </a:cubicBezTo>
                  <a:cubicBezTo>
                    <a:pt x="66426" y="53370"/>
                    <a:pt x="66331" y="53477"/>
                    <a:pt x="66259" y="53596"/>
                  </a:cubicBezTo>
                  <a:cubicBezTo>
                    <a:pt x="66084" y="53730"/>
                    <a:pt x="65867" y="53805"/>
                    <a:pt x="65655" y="53805"/>
                  </a:cubicBezTo>
                  <a:cubicBezTo>
                    <a:pt x="65565" y="53805"/>
                    <a:pt x="65475" y="53791"/>
                    <a:pt x="65390" y="53763"/>
                  </a:cubicBezTo>
                  <a:cubicBezTo>
                    <a:pt x="65223" y="53703"/>
                    <a:pt x="65092" y="53596"/>
                    <a:pt x="64961" y="53465"/>
                  </a:cubicBezTo>
                  <a:cubicBezTo>
                    <a:pt x="65414" y="52632"/>
                    <a:pt x="65962" y="51834"/>
                    <a:pt x="66497" y="51060"/>
                  </a:cubicBezTo>
                  <a:close/>
                  <a:moveTo>
                    <a:pt x="51960" y="42392"/>
                  </a:moveTo>
                  <a:lnTo>
                    <a:pt x="51960" y="42392"/>
                  </a:lnTo>
                  <a:cubicBezTo>
                    <a:pt x="52448" y="42749"/>
                    <a:pt x="53067" y="42952"/>
                    <a:pt x="53770" y="43011"/>
                  </a:cubicBezTo>
                  <a:cubicBezTo>
                    <a:pt x="53901" y="43023"/>
                    <a:pt x="54055" y="43023"/>
                    <a:pt x="54186" y="43023"/>
                  </a:cubicBezTo>
                  <a:cubicBezTo>
                    <a:pt x="54853" y="43023"/>
                    <a:pt x="55496" y="42904"/>
                    <a:pt x="55996" y="42785"/>
                  </a:cubicBezTo>
                  <a:lnTo>
                    <a:pt x="56127" y="42761"/>
                  </a:lnTo>
                  <a:cubicBezTo>
                    <a:pt x="56550" y="42658"/>
                    <a:pt x="56994" y="42559"/>
                    <a:pt x="57412" y="42559"/>
                  </a:cubicBezTo>
                  <a:cubicBezTo>
                    <a:pt x="57619" y="42559"/>
                    <a:pt x="57819" y="42583"/>
                    <a:pt x="58008" y="42642"/>
                  </a:cubicBezTo>
                  <a:cubicBezTo>
                    <a:pt x="58163" y="43107"/>
                    <a:pt x="58306" y="43547"/>
                    <a:pt x="58473" y="43976"/>
                  </a:cubicBezTo>
                  <a:lnTo>
                    <a:pt x="58651" y="44476"/>
                  </a:lnTo>
                  <a:cubicBezTo>
                    <a:pt x="58651" y="44500"/>
                    <a:pt x="58663" y="44535"/>
                    <a:pt x="58675" y="44547"/>
                  </a:cubicBezTo>
                  <a:cubicBezTo>
                    <a:pt x="58735" y="44690"/>
                    <a:pt x="58806" y="44857"/>
                    <a:pt x="58842" y="45012"/>
                  </a:cubicBezTo>
                  <a:cubicBezTo>
                    <a:pt x="59139" y="45905"/>
                    <a:pt x="59473" y="47071"/>
                    <a:pt x="59318" y="48250"/>
                  </a:cubicBezTo>
                  <a:cubicBezTo>
                    <a:pt x="59175" y="49429"/>
                    <a:pt x="58532" y="50429"/>
                    <a:pt x="57675" y="50869"/>
                  </a:cubicBezTo>
                  <a:cubicBezTo>
                    <a:pt x="57341" y="51036"/>
                    <a:pt x="56972" y="51143"/>
                    <a:pt x="56508" y="51203"/>
                  </a:cubicBezTo>
                  <a:cubicBezTo>
                    <a:pt x="56301" y="51227"/>
                    <a:pt x="56095" y="51239"/>
                    <a:pt x="55892" y="51239"/>
                  </a:cubicBezTo>
                  <a:cubicBezTo>
                    <a:pt x="55080" y="51239"/>
                    <a:pt x="54310" y="51048"/>
                    <a:pt x="53662" y="50667"/>
                  </a:cubicBezTo>
                  <a:cubicBezTo>
                    <a:pt x="53638" y="50651"/>
                    <a:pt x="53611" y="50643"/>
                    <a:pt x="53584" y="50643"/>
                  </a:cubicBezTo>
                  <a:cubicBezTo>
                    <a:pt x="53533" y="50643"/>
                    <a:pt x="53483" y="50672"/>
                    <a:pt x="53460" y="50727"/>
                  </a:cubicBezTo>
                  <a:cubicBezTo>
                    <a:pt x="53412" y="50798"/>
                    <a:pt x="53448" y="50881"/>
                    <a:pt x="53520" y="50929"/>
                  </a:cubicBezTo>
                  <a:cubicBezTo>
                    <a:pt x="54198" y="51334"/>
                    <a:pt x="55032" y="51536"/>
                    <a:pt x="55901" y="51536"/>
                  </a:cubicBezTo>
                  <a:cubicBezTo>
                    <a:pt x="56127" y="51536"/>
                    <a:pt x="56329" y="51524"/>
                    <a:pt x="56556" y="51500"/>
                  </a:cubicBezTo>
                  <a:cubicBezTo>
                    <a:pt x="56591" y="51500"/>
                    <a:pt x="56627" y="51477"/>
                    <a:pt x="56651" y="51477"/>
                  </a:cubicBezTo>
                  <a:cubicBezTo>
                    <a:pt x="56579" y="51762"/>
                    <a:pt x="56532" y="52072"/>
                    <a:pt x="56556" y="52358"/>
                  </a:cubicBezTo>
                  <a:cubicBezTo>
                    <a:pt x="56151" y="52465"/>
                    <a:pt x="55746" y="52536"/>
                    <a:pt x="55341" y="52596"/>
                  </a:cubicBezTo>
                  <a:lnTo>
                    <a:pt x="55270" y="52608"/>
                  </a:lnTo>
                  <a:cubicBezTo>
                    <a:pt x="55020" y="52643"/>
                    <a:pt x="54770" y="52667"/>
                    <a:pt x="54532" y="52786"/>
                  </a:cubicBezTo>
                  <a:cubicBezTo>
                    <a:pt x="54079" y="52989"/>
                    <a:pt x="53817" y="53382"/>
                    <a:pt x="53603" y="53834"/>
                  </a:cubicBezTo>
                  <a:cubicBezTo>
                    <a:pt x="53484" y="53310"/>
                    <a:pt x="53186" y="52834"/>
                    <a:pt x="52781" y="52489"/>
                  </a:cubicBezTo>
                  <a:cubicBezTo>
                    <a:pt x="52698" y="52417"/>
                    <a:pt x="52603" y="52346"/>
                    <a:pt x="52519" y="52286"/>
                  </a:cubicBezTo>
                  <a:cubicBezTo>
                    <a:pt x="52424" y="51167"/>
                    <a:pt x="52162" y="50096"/>
                    <a:pt x="51746" y="49072"/>
                  </a:cubicBezTo>
                  <a:cubicBezTo>
                    <a:pt x="51757" y="49072"/>
                    <a:pt x="51769" y="49060"/>
                    <a:pt x="51793" y="49060"/>
                  </a:cubicBezTo>
                  <a:cubicBezTo>
                    <a:pt x="51865" y="49024"/>
                    <a:pt x="51912" y="48941"/>
                    <a:pt x="51877" y="48845"/>
                  </a:cubicBezTo>
                  <a:cubicBezTo>
                    <a:pt x="51858" y="48791"/>
                    <a:pt x="51798" y="48750"/>
                    <a:pt x="51733" y="48750"/>
                  </a:cubicBezTo>
                  <a:cubicBezTo>
                    <a:pt x="51714" y="48750"/>
                    <a:pt x="51694" y="48754"/>
                    <a:pt x="51674" y="48762"/>
                  </a:cubicBezTo>
                  <a:cubicBezTo>
                    <a:pt x="51584" y="48795"/>
                    <a:pt x="51489" y="48811"/>
                    <a:pt x="51388" y="48811"/>
                  </a:cubicBezTo>
                  <a:cubicBezTo>
                    <a:pt x="51236" y="48811"/>
                    <a:pt x="51072" y="48774"/>
                    <a:pt x="50900" y="48703"/>
                  </a:cubicBezTo>
                  <a:cubicBezTo>
                    <a:pt x="50317" y="48429"/>
                    <a:pt x="49912" y="47774"/>
                    <a:pt x="49888" y="47059"/>
                  </a:cubicBezTo>
                  <a:cubicBezTo>
                    <a:pt x="49888" y="46893"/>
                    <a:pt x="49900" y="46595"/>
                    <a:pt x="50091" y="46452"/>
                  </a:cubicBezTo>
                  <a:cubicBezTo>
                    <a:pt x="50158" y="46403"/>
                    <a:pt x="50245" y="46379"/>
                    <a:pt x="50339" y="46379"/>
                  </a:cubicBezTo>
                  <a:cubicBezTo>
                    <a:pt x="50428" y="46379"/>
                    <a:pt x="50522" y="46400"/>
                    <a:pt x="50614" y="46440"/>
                  </a:cubicBezTo>
                  <a:cubicBezTo>
                    <a:pt x="50793" y="46512"/>
                    <a:pt x="50936" y="46655"/>
                    <a:pt x="51103" y="46833"/>
                  </a:cubicBezTo>
                  <a:cubicBezTo>
                    <a:pt x="51198" y="46940"/>
                    <a:pt x="51281" y="47059"/>
                    <a:pt x="51281" y="47167"/>
                  </a:cubicBezTo>
                  <a:cubicBezTo>
                    <a:pt x="51281" y="47250"/>
                    <a:pt x="51341" y="47333"/>
                    <a:pt x="51436" y="47333"/>
                  </a:cubicBezTo>
                  <a:cubicBezTo>
                    <a:pt x="51519" y="47333"/>
                    <a:pt x="51579" y="47250"/>
                    <a:pt x="51579" y="47179"/>
                  </a:cubicBezTo>
                  <a:cubicBezTo>
                    <a:pt x="51579" y="47095"/>
                    <a:pt x="51567" y="47000"/>
                    <a:pt x="51519" y="46928"/>
                  </a:cubicBezTo>
                  <a:lnTo>
                    <a:pt x="51543" y="46928"/>
                  </a:lnTo>
                  <a:cubicBezTo>
                    <a:pt x="51936" y="46357"/>
                    <a:pt x="52198" y="45690"/>
                    <a:pt x="52269" y="44988"/>
                  </a:cubicBezTo>
                  <a:cubicBezTo>
                    <a:pt x="52353" y="44095"/>
                    <a:pt x="52162" y="43202"/>
                    <a:pt x="51960" y="42392"/>
                  </a:cubicBezTo>
                  <a:close/>
                  <a:moveTo>
                    <a:pt x="51912" y="50631"/>
                  </a:moveTo>
                  <a:cubicBezTo>
                    <a:pt x="52031" y="51096"/>
                    <a:pt x="52103" y="51572"/>
                    <a:pt x="52162" y="52048"/>
                  </a:cubicBezTo>
                  <a:lnTo>
                    <a:pt x="51865" y="51834"/>
                  </a:lnTo>
                  <a:cubicBezTo>
                    <a:pt x="51839" y="51821"/>
                    <a:pt x="51810" y="51814"/>
                    <a:pt x="51781" y="51814"/>
                  </a:cubicBezTo>
                  <a:cubicBezTo>
                    <a:pt x="51729" y="51814"/>
                    <a:pt x="51677" y="51836"/>
                    <a:pt x="51638" y="51881"/>
                  </a:cubicBezTo>
                  <a:cubicBezTo>
                    <a:pt x="51603" y="51953"/>
                    <a:pt x="51626" y="52048"/>
                    <a:pt x="51686" y="52108"/>
                  </a:cubicBezTo>
                  <a:lnTo>
                    <a:pt x="52258" y="52489"/>
                  </a:lnTo>
                  <a:cubicBezTo>
                    <a:pt x="52377" y="52572"/>
                    <a:pt x="52472" y="52643"/>
                    <a:pt x="52579" y="52727"/>
                  </a:cubicBezTo>
                  <a:cubicBezTo>
                    <a:pt x="52710" y="52846"/>
                    <a:pt x="52829" y="52989"/>
                    <a:pt x="52936" y="53132"/>
                  </a:cubicBezTo>
                  <a:cubicBezTo>
                    <a:pt x="52866" y="53118"/>
                    <a:pt x="52797" y="53112"/>
                    <a:pt x="52727" y="53112"/>
                  </a:cubicBezTo>
                  <a:cubicBezTo>
                    <a:pt x="52678" y="53112"/>
                    <a:pt x="52628" y="53115"/>
                    <a:pt x="52579" y="53120"/>
                  </a:cubicBezTo>
                  <a:cubicBezTo>
                    <a:pt x="52269" y="53167"/>
                    <a:pt x="51984" y="53346"/>
                    <a:pt x="51757" y="53501"/>
                  </a:cubicBezTo>
                  <a:lnTo>
                    <a:pt x="50674" y="54239"/>
                  </a:lnTo>
                  <a:lnTo>
                    <a:pt x="50662" y="54239"/>
                  </a:lnTo>
                  <a:cubicBezTo>
                    <a:pt x="50495" y="54036"/>
                    <a:pt x="50412" y="53763"/>
                    <a:pt x="50424" y="53429"/>
                  </a:cubicBezTo>
                  <a:cubicBezTo>
                    <a:pt x="50436" y="53120"/>
                    <a:pt x="50543" y="52810"/>
                    <a:pt x="50626" y="52524"/>
                  </a:cubicBezTo>
                  <a:cubicBezTo>
                    <a:pt x="50853" y="51834"/>
                    <a:pt x="51210" y="51024"/>
                    <a:pt x="51912" y="50631"/>
                  </a:cubicBezTo>
                  <a:close/>
                  <a:moveTo>
                    <a:pt x="57794" y="51155"/>
                  </a:moveTo>
                  <a:cubicBezTo>
                    <a:pt x="58282" y="51536"/>
                    <a:pt x="58663" y="52072"/>
                    <a:pt x="58865" y="52667"/>
                  </a:cubicBezTo>
                  <a:cubicBezTo>
                    <a:pt x="58877" y="52727"/>
                    <a:pt x="58901" y="52786"/>
                    <a:pt x="58889" y="52834"/>
                  </a:cubicBezTo>
                  <a:cubicBezTo>
                    <a:pt x="58877" y="52870"/>
                    <a:pt x="58830" y="52905"/>
                    <a:pt x="58806" y="52941"/>
                  </a:cubicBezTo>
                  <a:lnTo>
                    <a:pt x="56151" y="55072"/>
                  </a:lnTo>
                  <a:cubicBezTo>
                    <a:pt x="56079" y="55132"/>
                    <a:pt x="56008" y="55191"/>
                    <a:pt x="55925" y="55203"/>
                  </a:cubicBezTo>
                  <a:cubicBezTo>
                    <a:pt x="55907" y="55209"/>
                    <a:pt x="55889" y="55211"/>
                    <a:pt x="55871" y="55211"/>
                  </a:cubicBezTo>
                  <a:cubicBezTo>
                    <a:pt x="55726" y="55211"/>
                    <a:pt x="55557" y="55054"/>
                    <a:pt x="55472" y="54906"/>
                  </a:cubicBezTo>
                  <a:cubicBezTo>
                    <a:pt x="55389" y="54787"/>
                    <a:pt x="55317" y="54656"/>
                    <a:pt x="55258" y="54513"/>
                  </a:cubicBezTo>
                  <a:cubicBezTo>
                    <a:pt x="55151" y="54322"/>
                    <a:pt x="55067" y="54120"/>
                    <a:pt x="54913" y="53941"/>
                  </a:cubicBezTo>
                  <a:cubicBezTo>
                    <a:pt x="54722" y="53715"/>
                    <a:pt x="54436" y="53525"/>
                    <a:pt x="54139" y="53489"/>
                  </a:cubicBezTo>
                  <a:cubicBezTo>
                    <a:pt x="54282" y="53310"/>
                    <a:pt x="54436" y="53179"/>
                    <a:pt x="54639" y="53084"/>
                  </a:cubicBezTo>
                  <a:cubicBezTo>
                    <a:pt x="54829" y="53001"/>
                    <a:pt x="55055" y="52965"/>
                    <a:pt x="55294" y="52941"/>
                  </a:cubicBezTo>
                  <a:lnTo>
                    <a:pt x="55365" y="52929"/>
                  </a:lnTo>
                  <a:cubicBezTo>
                    <a:pt x="56103" y="52834"/>
                    <a:pt x="56841" y="52655"/>
                    <a:pt x="57532" y="52405"/>
                  </a:cubicBezTo>
                  <a:cubicBezTo>
                    <a:pt x="57627" y="52370"/>
                    <a:pt x="57675" y="52286"/>
                    <a:pt x="57639" y="52191"/>
                  </a:cubicBezTo>
                  <a:cubicBezTo>
                    <a:pt x="57621" y="52136"/>
                    <a:pt x="57561" y="52096"/>
                    <a:pt x="57496" y="52096"/>
                  </a:cubicBezTo>
                  <a:cubicBezTo>
                    <a:pt x="57476" y="52096"/>
                    <a:pt x="57456" y="52099"/>
                    <a:pt x="57437" y="52108"/>
                  </a:cubicBezTo>
                  <a:cubicBezTo>
                    <a:pt x="57234" y="52179"/>
                    <a:pt x="57044" y="52239"/>
                    <a:pt x="56853" y="52298"/>
                  </a:cubicBezTo>
                  <a:cubicBezTo>
                    <a:pt x="56853" y="52012"/>
                    <a:pt x="56877" y="51739"/>
                    <a:pt x="56972" y="51477"/>
                  </a:cubicBezTo>
                  <a:lnTo>
                    <a:pt x="56972" y="51441"/>
                  </a:lnTo>
                  <a:cubicBezTo>
                    <a:pt x="57270" y="51381"/>
                    <a:pt x="57556" y="51286"/>
                    <a:pt x="57794" y="51155"/>
                  </a:cubicBezTo>
                  <a:close/>
                  <a:moveTo>
                    <a:pt x="16905" y="11525"/>
                  </a:moveTo>
                  <a:cubicBezTo>
                    <a:pt x="16950" y="11525"/>
                    <a:pt x="16994" y="11527"/>
                    <a:pt x="17039" y="11531"/>
                  </a:cubicBezTo>
                  <a:cubicBezTo>
                    <a:pt x="17646" y="11579"/>
                    <a:pt x="18182" y="11972"/>
                    <a:pt x="18706" y="12353"/>
                  </a:cubicBezTo>
                  <a:cubicBezTo>
                    <a:pt x="18837" y="12460"/>
                    <a:pt x="18991" y="12567"/>
                    <a:pt x="19122" y="12650"/>
                  </a:cubicBezTo>
                  <a:cubicBezTo>
                    <a:pt x="19670" y="13020"/>
                    <a:pt x="20289" y="13305"/>
                    <a:pt x="20861" y="13591"/>
                  </a:cubicBezTo>
                  <a:cubicBezTo>
                    <a:pt x="21266" y="13782"/>
                    <a:pt x="21670" y="13972"/>
                    <a:pt x="22075" y="14198"/>
                  </a:cubicBezTo>
                  <a:cubicBezTo>
                    <a:pt x="22575" y="14496"/>
                    <a:pt x="23063" y="14841"/>
                    <a:pt x="23540" y="15163"/>
                  </a:cubicBezTo>
                  <a:cubicBezTo>
                    <a:pt x="23944" y="15448"/>
                    <a:pt x="24361" y="15746"/>
                    <a:pt x="24790" y="15996"/>
                  </a:cubicBezTo>
                  <a:cubicBezTo>
                    <a:pt x="26159" y="16830"/>
                    <a:pt x="27683" y="17365"/>
                    <a:pt x="29159" y="17889"/>
                  </a:cubicBezTo>
                  <a:lnTo>
                    <a:pt x="35315" y="20068"/>
                  </a:lnTo>
                  <a:lnTo>
                    <a:pt x="35315" y="20068"/>
                  </a:lnTo>
                  <a:lnTo>
                    <a:pt x="33815" y="19842"/>
                  </a:lnTo>
                  <a:cubicBezTo>
                    <a:pt x="33807" y="19841"/>
                    <a:pt x="33799" y="19840"/>
                    <a:pt x="33791" y="19840"/>
                  </a:cubicBezTo>
                  <a:cubicBezTo>
                    <a:pt x="33708" y="19840"/>
                    <a:pt x="33647" y="19897"/>
                    <a:pt x="33636" y="19973"/>
                  </a:cubicBezTo>
                  <a:cubicBezTo>
                    <a:pt x="33612" y="20068"/>
                    <a:pt x="33684" y="20139"/>
                    <a:pt x="33767" y="20151"/>
                  </a:cubicBezTo>
                  <a:lnTo>
                    <a:pt x="36863" y="20616"/>
                  </a:lnTo>
                  <a:lnTo>
                    <a:pt x="37137" y="20699"/>
                  </a:lnTo>
                  <a:cubicBezTo>
                    <a:pt x="37151" y="20706"/>
                    <a:pt x="37167" y="20709"/>
                    <a:pt x="37183" y="20709"/>
                  </a:cubicBezTo>
                  <a:cubicBezTo>
                    <a:pt x="37222" y="20709"/>
                    <a:pt x="37263" y="20692"/>
                    <a:pt x="37279" y="20675"/>
                  </a:cubicBezTo>
                  <a:lnTo>
                    <a:pt x="40149" y="21092"/>
                  </a:lnTo>
                  <a:cubicBezTo>
                    <a:pt x="41971" y="21354"/>
                    <a:pt x="43697" y="21699"/>
                    <a:pt x="44816" y="22878"/>
                  </a:cubicBezTo>
                  <a:cubicBezTo>
                    <a:pt x="44721" y="23318"/>
                    <a:pt x="44840" y="23818"/>
                    <a:pt x="44947" y="24259"/>
                  </a:cubicBezTo>
                  <a:lnTo>
                    <a:pt x="44947" y="24271"/>
                  </a:lnTo>
                  <a:cubicBezTo>
                    <a:pt x="45483" y="26402"/>
                    <a:pt x="45471" y="28652"/>
                    <a:pt x="44911" y="30760"/>
                  </a:cubicBezTo>
                  <a:cubicBezTo>
                    <a:pt x="44899" y="30819"/>
                    <a:pt x="44911" y="30879"/>
                    <a:pt x="44959" y="30915"/>
                  </a:cubicBezTo>
                  <a:cubicBezTo>
                    <a:pt x="44995" y="30938"/>
                    <a:pt x="45030" y="30962"/>
                    <a:pt x="45066" y="30962"/>
                  </a:cubicBezTo>
                  <a:cubicBezTo>
                    <a:pt x="45078" y="30962"/>
                    <a:pt x="45090" y="30962"/>
                    <a:pt x="45126" y="30938"/>
                  </a:cubicBezTo>
                  <a:lnTo>
                    <a:pt x="47435" y="30093"/>
                  </a:lnTo>
                  <a:cubicBezTo>
                    <a:pt x="47700" y="30002"/>
                    <a:pt x="47988" y="29907"/>
                    <a:pt x="48248" y="29907"/>
                  </a:cubicBezTo>
                  <a:cubicBezTo>
                    <a:pt x="48399" y="29907"/>
                    <a:pt x="48540" y="29939"/>
                    <a:pt x="48662" y="30022"/>
                  </a:cubicBezTo>
                  <a:cubicBezTo>
                    <a:pt x="48757" y="30081"/>
                    <a:pt x="48840" y="30165"/>
                    <a:pt x="48936" y="30272"/>
                  </a:cubicBezTo>
                  <a:cubicBezTo>
                    <a:pt x="49019" y="30379"/>
                    <a:pt x="49114" y="30486"/>
                    <a:pt x="49233" y="30557"/>
                  </a:cubicBezTo>
                  <a:cubicBezTo>
                    <a:pt x="49257" y="30569"/>
                    <a:pt x="49281" y="30581"/>
                    <a:pt x="49305" y="30581"/>
                  </a:cubicBezTo>
                  <a:cubicBezTo>
                    <a:pt x="49340" y="30617"/>
                    <a:pt x="49376" y="30641"/>
                    <a:pt x="49424" y="30641"/>
                  </a:cubicBezTo>
                  <a:cubicBezTo>
                    <a:pt x="49460" y="30641"/>
                    <a:pt x="49483" y="30629"/>
                    <a:pt x="49495" y="30617"/>
                  </a:cubicBezTo>
                  <a:cubicBezTo>
                    <a:pt x="49525" y="30647"/>
                    <a:pt x="49567" y="30662"/>
                    <a:pt x="49608" y="30662"/>
                  </a:cubicBezTo>
                  <a:cubicBezTo>
                    <a:pt x="49650" y="30662"/>
                    <a:pt x="49692" y="30647"/>
                    <a:pt x="49721" y="30617"/>
                  </a:cubicBezTo>
                  <a:cubicBezTo>
                    <a:pt x="50011" y="30344"/>
                    <a:pt x="50422" y="30197"/>
                    <a:pt x="50861" y="30197"/>
                  </a:cubicBezTo>
                  <a:cubicBezTo>
                    <a:pt x="51054" y="30197"/>
                    <a:pt x="51252" y="30225"/>
                    <a:pt x="51448" y="30284"/>
                  </a:cubicBezTo>
                  <a:cubicBezTo>
                    <a:pt x="51984" y="30450"/>
                    <a:pt x="52496" y="30796"/>
                    <a:pt x="53008" y="31355"/>
                  </a:cubicBezTo>
                  <a:cubicBezTo>
                    <a:pt x="53043" y="31391"/>
                    <a:pt x="53091" y="31415"/>
                    <a:pt x="53127" y="31415"/>
                  </a:cubicBezTo>
                  <a:cubicBezTo>
                    <a:pt x="53150" y="31415"/>
                    <a:pt x="53174" y="31415"/>
                    <a:pt x="53186" y="31403"/>
                  </a:cubicBezTo>
                  <a:cubicBezTo>
                    <a:pt x="53246" y="31379"/>
                    <a:pt x="53293" y="31319"/>
                    <a:pt x="53281" y="31260"/>
                  </a:cubicBezTo>
                  <a:cubicBezTo>
                    <a:pt x="53234" y="30010"/>
                    <a:pt x="53567" y="28760"/>
                    <a:pt x="53877" y="27545"/>
                  </a:cubicBezTo>
                  <a:lnTo>
                    <a:pt x="53901" y="27450"/>
                  </a:lnTo>
                  <a:cubicBezTo>
                    <a:pt x="53984" y="27152"/>
                    <a:pt x="54067" y="26819"/>
                    <a:pt x="54055" y="26474"/>
                  </a:cubicBezTo>
                  <a:lnTo>
                    <a:pt x="54055" y="26438"/>
                  </a:lnTo>
                  <a:cubicBezTo>
                    <a:pt x="54520" y="26521"/>
                    <a:pt x="54996" y="26736"/>
                    <a:pt x="55591" y="27045"/>
                  </a:cubicBezTo>
                  <a:cubicBezTo>
                    <a:pt x="56198" y="27390"/>
                    <a:pt x="56806" y="27771"/>
                    <a:pt x="57377" y="28164"/>
                  </a:cubicBezTo>
                  <a:cubicBezTo>
                    <a:pt x="57389" y="28176"/>
                    <a:pt x="57413" y="28176"/>
                    <a:pt x="57437" y="28188"/>
                  </a:cubicBezTo>
                  <a:cubicBezTo>
                    <a:pt x="57651" y="28474"/>
                    <a:pt x="57877" y="28712"/>
                    <a:pt x="58103" y="28914"/>
                  </a:cubicBezTo>
                  <a:cubicBezTo>
                    <a:pt x="58461" y="29272"/>
                    <a:pt x="58818" y="29557"/>
                    <a:pt x="59163" y="29784"/>
                  </a:cubicBezTo>
                  <a:cubicBezTo>
                    <a:pt x="59282" y="30462"/>
                    <a:pt x="59366" y="31153"/>
                    <a:pt x="59461" y="31831"/>
                  </a:cubicBezTo>
                  <a:cubicBezTo>
                    <a:pt x="59366" y="31855"/>
                    <a:pt x="59282" y="31867"/>
                    <a:pt x="59199" y="31891"/>
                  </a:cubicBezTo>
                  <a:cubicBezTo>
                    <a:pt x="58937" y="31974"/>
                    <a:pt x="58663" y="32129"/>
                    <a:pt x="58484" y="32331"/>
                  </a:cubicBezTo>
                  <a:cubicBezTo>
                    <a:pt x="58282" y="32546"/>
                    <a:pt x="58187" y="32820"/>
                    <a:pt x="58223" y="33105"/>
                  </a:cubicBezTo>
                  <a:cubicBezTo>
                    <a:pt x="58223" y="33129"/>
                    <a:pt x="58234" y="33141"/>
                    <a:pt x="58234" y="33177"/>
                  </a:cubicBezTo>
                  <a:lnTo>
                    <a:pt x="57056" y="33582"/>
                  </a:lnTo>
                  <a:cubicBezTo>
                    <a:pt x="56151" y="33891"/>
                    <a:pt x="55127" y="34260"/>
                    <a:pt x="54305" y="34915"/>
                  </a:cubicBezTo>
                  <a:cubicBezTo>
                    <a:pt x="53758" y="35368"/>
                    <a:pt x="53305" y="35939"/>
                    <a:pt x="52948" y="36439"/>
                  </a:cubicBezTo>
                  <a:cubicBezTo>
                    <a:pt x="52567" y="36951"/>
                    <a:pt x="52210" y="37511"/>
                    <a:pt x="51853" y="38046"/>
                  </a:cubicBezTo>
                  <a:cubicBezTo>
                    <a:pt x="51484" y="38070"/>
                    <a:pt x="51031" y="38106"/>
                    <a:pt x="50626" y="38261"/>
                  </a:cubicBezTo>
                  <a:cubicBezTo>
                    <a:pt x="49793" y="38594"/>
                    <a:pt x="49126" y="39416"/>
                    <a:pt x="48698" y="40642"/>
                  </a:cubicBezTo>
                  <a:cubicBezTo>
                    <a:pt x="48519" y="40666"/>
                    <a:pt x="48340" y="40761"/>
                    <a:pt x="48221" y="40928"/>
                  </a:cubicBezTo>
                  <a:cubicBezTo>
                    <a:pt x="48090" y="41106"/>
                    <a:pt x="48043" y="41321"/>
                    <a:pt x="48007" y="41511"/>
                  </a:cubicBezTo>
                  <a:cubicBezTo>
                    <a:pt x="47924" y="41928"/>
                    <a:pt x="47828" y="42392"/>
                    <a:pt x="47769" y="42845"/>
                  </a:cubicBezTo>
                  <a:cubicBezTo>
                    <a:pt x="47471" y="43714"/>
                    <a:pt x="47328" y="44631"/>
                    <a:pt x="47352" y="45547"/>
                  </a:cubicBezTo>
                  <a:cubicBezTo>
                    <a:pt x="47352" y="45631"/>
                    <a:pt x="47435" y="45690"/>
                    <a:pt x="47507" y="45690"/>
                  </a:cubicBezTo>
                  <a:cubicBezTo>
                    <a:pt x="47590" y="45690"/>
                    <a:pt x="47650" y="45619"/>
                    <a:pt x="47650" y="45524"/>
                  </a:cubicBezTo>
                  <a:cubicBezTo>
                    <a:pt x="47638" y="45107"/>
                    <a:pt x="47674" y="44678"/>
                    <a:pt x="47733" y="44261"/>
                  </a:cubicBezTo>
                  <a:cubicBezTo>
                    <a:pt x="47733" y="44333"/>
                    <a:pt x="47745" y="44416"/>
                    <a:pt x="47757" y="44488"/>
                  </a:cubicBezTo>
                  <a:cubicBezTo>
                    <a:pt x="47876" y="45202"/>
                    <a:pt x="48186" y="45869"/>
                    <a:pt x="48638" y="46417"/>
                  </a:cubicBezTo>
                  <a:cubicBezTo>
                    <a:pt x="48483" y="46833"/>
                    <a:pt x="48388" y="47274"/>
                    <a:pt x="48305" y="47714"/>
                  </a:cubicBezTo>
                  <a:lnTo>
                    <a:pt x="48305" y="47726"/>
                  </a:lnTo>
                  <a:cubicBezTo>
                    <a:pt x="48281" y="47714"/>
                    <a:pt x="48245" y="47702"/>
                    <a:pt x="48209" y="47702"/>
                  </a:cubicBezTo>
                  <a:cubicBezTo>
                    <a:pt x="48162" y="47631"/>
                    <a:pt x="48114" y="47571"/>
                    <a:pt x="48067" y="47488"/>
                  </a:cubicBezTo>
                  <a:cubicBezTo>
                    <a:pt x="47388" y="46476"/>
                    <a:pt x="46614" y="45524"/>
                    <a:pt x="45745" y="44666"/>
                  </a:cubicBezTo>
                  <a:cubicBezTo>
                    <a:pt x="45725" y="44637"/>
                    <a:pt x="45681" y="44616"/>
                    <a:pt x="45640" y="44616"/>
                  </a:cubicBezTo>
                  <a:cubicBezTo>
                    <a:pt x="45631" y="44616"/>
                    <a:pt x="45622" y="44617"/>
                    <a:pt x="45614" y="44619"/>
                  </a:cubicBezTo>
                  <a:cubicBezTo>
                    <a:pt x="45566" y="44619"/>
                    <a:pt x="45530" y="44666"/>
                    <a:pt x="45495" y="44714"/>
                  </a:cubicBezTo>
                  <a:lnTo>
                    <a:pt x="45447" y="44797"/>
                  </a:lnTo>
                  <a:cubicBezTo>
                    <a:pt x="44757" y="43892"/>
                    <a:pt x="44197" y="42868"/>
                    <a:pt x="43661" y="41868"/>
                  </a:cubicBezTo>
                  <a:cubicBezTo>
                    <a:pt x="43340" y="41261"/>
                    <a:pt x="42994" y="40618"/>
                    <a:pt x="42625" y="40011"/>
                  </a:cubicBezTo>
                  <a:cubicBezTo>
                    <a:pt x="42173" y="39297"/>
                    <a:pt x="41685" y="38594"/>
                    <a:pt x="41197" y="37927"/>
                  </a:cubicBezTo>
                  <a:lnTo>
                    <a:pt x="37160" y="32331"/>
                  </a:lnTo>
                  <a:cubicBezTo>
                    <a:pt x="37446" y="31891"/>
                    <a:pt x="37613" y="31236"/>
                    <a:pt x="37803" y="30569"/>
                  </a:cubicBezTo>
                  <a:cubicBezTo>
                    <a:pt x="37982" y="29891"/>
                    <a:pt x="38172" y="29176"/>
                    <a:pt x="38470" y="28700"/>
                  </a:cubicBezTo>
                  <a:cubicBezTo>
                    <a:pt x="38708" y="28319"/>
                    <a:pt x="39077" y="27748"/>
                    <a:pt x="38839" y="27224"/>
                  </a:cubicBezTo>
                  <a:cubicBezTo>
                    <a:pt x="38827" y="27176"/>
                    <a:pt x="38803" y="27152"/>
                    <a:pt x="38756" y="27128"/>
                  </a:cubicBezTo>
                  <a:cubicBezTo>
                    <a:pt x="38732" y="27122"/>
                    <a:pt x="38708" y="27119"/>
                    <a:pt x="38687" y="27119"/>
                  </a:cubicBezTo>
                  <a:cubicBezTo>
                    <a:pt x="38667" y="27119"/>
                    <a:pt x="38649" y="27122"/>
                    <a:pt x="38637" y="27128"/>
                  </a:cubicBezTo>
                  <a:cubicBezTo>
                    <a:pt x="38053" y="27402"/>
                    <a:pt x="37577" y="27831"/>
                    <a:pt x="37208" y="28379"/>
                  </a:cubicBezTo>
                  <a:lnTo>
                    <a:pt x="37148" y="28474"/>
                  </a:lnTo>
                  <a:cubicBezTo>
                    <a:pt x="36970" y="28736"/>
                    <a:pt x="36791" y="29022"/>
                    <a:pt x="36553" y="29033"/>
                  </a:cubicBezTo>
                  <a:cubicBezTo>
                    <a:pt x="36539" y="29036"/>
                    <a:pt x="36525" y="29037"/>
                    <a:pt x="36511" y="29037"/>
                  </a:cubicBezTo>
                  <a:cubicBezTo>
                    <a:pt x="36372" y="29037"/>
                    <a:pt x="36239" y="28930"/>
                    <a:pt x="36077" y="28736"/>
                  </a:cubicBezTo>
                  <a:cubicBezTo>
                    <a:pt x="35470" y="28045"/>
                    <a:pt x="35267" y="27093"/>
                    <a:pt x="35077" y="26081"/>
                  </a:cubicBezTo>
                  <a:cubicBezTo>
                    <a:pt x="34910" y="25271"/>
                    <a:pt x="34755" y="24438"/>
                    <a:pt x="34351" y="23723"/>
                  </a:cubicBezTo>
                  <a:cubicBezTo>
                    <a:pt x="34315" y="23664"/>
                    <a:pt x="34243" y="23533"/>
                    <a:pt x="34112" y="23485"/>
                  </a:cubicBezTo>
                  <a:cubicBezTo>
                    <a:pt x="34082" y="23478"/>
                    <a:pt x="34053" y="23474"/>
                    <a:pt x="34025" y="23474"/>
                  </a:cubicBezTo>
                  <a:cubicBezTo>
                    <a:pt x="33963" y="23474"/>
                    <a:pt x="33904" y="23492"/>
                    <a:pt x="33839" y="23533"/>
                  </a:cubicBezTo>
                  <a:cubicBezTo>
                    <a:pt x="33696" y="23640"/>
                    <a:pt x="33624" y="23854"/>
                    <a:pt x="33624" y="24021"/>
                  </a:cubicBezTo>
                  <a:cubicBezTo>
                    <a:pt x="33589" y="24557"/>
                    <a:pt x="33684" y="25104"/>
                    <a:pt x="33767" y="25628"/>
                  </a:cubicBezTo>
                  <a:cubicBezTo>
                    <a:pt x="33839" y="26057"/>
                    <a:pt x="33922" y="26474"/>
                    <a:pt x="33922" y="26890"/>
                  </a:cubicBezTo>
                  <a:cubicBezTo>
                    <a:pt x="33696" y="26557"/>
                    <a:pt x="33517" y="26164"/>
                    <a:pt x="33338" y="25795"/>
                  </a:cubicBezTo>
                  <a:cubicBezTo>
                    <a:pt x="33065" y="25223"/>
                    <a:pt x="32791" y="24628"/>
                    <a:pt x="32350" y="24176"/>
                  </a:cubicBezTo>
                  <a:cubicBezTo>
                    <a:pt x="32315" y="24128"/>
                    <a:pt x="32231" y="24033"/>
                    <a:pt x="32100" y="24033"/>
                  </a:cubicBezTo>
                  <a:cubicBezTo>
                    <a:pt x="32029" y="24033"/>
                    <a:pt x="31934" y="24069"/>
                    <a:pt x="31874" y="24128"/>
                  </a:cubicBezTo>
                  <a:cubicBezTo>
                    <a:pt x="31779" y="24247"/>
                    <a:pt x="31755" y="24438"/>
                    <a:pt x="31791" y="24569"/>
                  </a:cubicBezTo>
                  <a:cubicBezTo>
                    <a:pt x="31898" y="25212"/>
                    <a:pt x="32172" y="25783"/>
                    <a:pt x="32446" y="26343"/>
                  </a:cubicBezTo>
                  <a:cubicBezTo>
                    <a:pt x="32636" y="26736"/>
                    <a:pt x="32827" y="27128"/>
                    <a:pt x="32969" y="27545"/>
                  </a:cubicBezTo>
                  <a:cubicBezTo>
                    <a:pt x="32981" y="27593"/>
                    <a:pt x="32993" y="27640"/>
                    <a:pt x="32993" y="27688"/>
                  </a:cubicBezTo>
                  <a:lnTo>
                    <a:pt x="31160" y="25843"/>
                  </a:lnTo>
                  <a:cubicBezTo>
                    <a:pt x="31058" y="25741"/>
                    <a:pt x="30862" y="25536"/>
                    <a:pt x="30615" y="25536"/>
                  </a:cubicBezTo>
                  <a:cubicBezTo>
                    <a:pt x="30572" y="25536"/>
                    <a:pt x="30527" y="25543"/>
                    <a:pt x="30481" y="25557"/>
                  </a:cubicBezTo>
                  <a:cubicBezTo>
                    <a:pt x="30410" y="25581"/>
                    <a:pt x="30362" y="25664"/>
                    <a:pt x="30374" y="25735"/>
                  </a:cubicBezTo>
                  <a:cubicBezTo>
                    <a:pt x="30505" y="26390"/>
                    <a:pt x="30886" y="26938"/>
                    <a:pt x="31231" y="27474"/>
                  </a:cubicBezTo>
                  <a:cubicBezTo>
                    <a:pt x="31517" y="27890"/>
                    <a:pt x="31791" y="28295"/>
                    <a:pt x="31957" y="28736"/>
                  </a:cubicBezTo>
                  <a:cubicBezTo>
                    <a:pt x="31707" y="28617"/>
                    <a:pt x="31493" y="28414"/>
                    <a:pt x="31255" y="28200"/>
                  </a:cubicBezTo>
                  <a:cubicBezTo>
                    <a:pt x="30933" y="27902"/>
                    <a:pt x="30624" y="27605"/>
                    <a:pt x="30207" y="27509"/>
                  </a:cubicBezTo>
                  <a:cubicBezTo>
                    <a:pt x="30197" y="27502"/>
                    <a:pt x="30184" y="27500"/>
                    <a:pt x="30171" y="27500"/>
                  </a:cubicBezTo>
                  <a:cubicBezTo>
                    <a:pt x="30139" y="27500"/>
                    <a:pt x="30101" y="27516"/>
                    <a:pt x="30076" y="27533"/>
                  </a:cubicBezTo>
                  <a:cubicBezTo>
                    <a:pt x="30040" y="27569"/>
                    <a:pt x="30017" y="27605"/>
                    <a:pt x="30017" y="27652"/>
                  </a:cubicBezTo>
                  <a:cubicBezTo>
                    <a:pt x="30017" y="27998"/>
                    <a:pt x="30207" y="28260"/>
                    <a:pt x="30374" y="28498"/>
                  </a:cubicBezTo>
                  <a:cubicBezTo>
                    <a:pt x="30541" y="28712"/>
                    <a:pt x="30707" y="28938"/>
                    <a:pt x="30862" y="29129"/>
                  </a:cubicBezTo>
                  <a:cubicBezTo>
                    <a:pt x="31160" y="29510"/>
                    <a:pt x="31481" y="29903"/>
                    <a:pt x="31743" y="30319"/>
                  </a:cubicBezTo>
                  <a:cubicBezTo>
                    <a:pt x="31922" y="30617"/>
                    <a:pt x="32100" y="30927"/>
                    <a:pt x="32243" y="31236"/>
                  </a:cubicBezTo>
                  <a:cubicBezTo>
                    <a:pt x="32505" y="31736"/>
                    <a:pt x="32767" y="32224"/>
                    <a:pt x="33112" y="32665"/>
                  </a:cubicBezTo>
                  <a:cubicBezTo>
                    <a:pt x="33517" y="33177"/>
                    <a:pt x="34148" y="33677"/>
                    <a:pt x="34886" y="33760"/>
                  </a:cubicBezTo>
                  <a:lnTo>
                    <a:pt x="39125" y="41773"/>
                  </a:lnTo>
                  <a:cubicBezTo>
                    <a:pt x="39792" y="43023"/>
                    <a:pt x="40482" y="44333"/>
                    <a:pt x="41316" y="45512"/>
                  </a:cubicBezTo>
                  <a:cubicBezTo>
                    <a:pt x="42090" y="46619"/>
                    <a:pt x="42661" y="47548"/>
                    <a:pt x="43137" y="48488"/>
                  </a:cubicBezTo>
                  <a:cubicBezTo>
                    <a:pt x="43006" y="48679"/>
                    <a:pt x="42875" y="48857"/>
                    <a:pt x="42721" y="49060"/>
                  </a:cubicBezTo>
                  <a:cubicBezTo>
                    <a:pt x="42685" y="49119"/>
                    <a:pt x="42685" y="49191"/>
                    <a:pt x="42721" y="49250"/>
                  </a:cubicBezTo>
                  <a:cubicBezTo>
                    <a:pt x="44257" y="51298"/>
                    <a:pt x="45447" y="53822"/>
                    <a:pt x="46162" y="56513"/>
                  </a:cubicBezTo>
                  <a:lnTo>
                    <a:pt x="46173" y="56930"/>
                  </a:lnTo>
                  <a:cubicBezTo>
                    <a:pt x="41542" y="55108"/>
                    <a:pt x="37327" y="51941"/>
                    <a:pt x="34315" y="47952"/>
                  </a:cubicBezTo>
                  <a:cubicBezTo>
                    <a:pt x="34281" y="47912"/>
                    <a:pt x="34240" y="47890"/>
                    <a:pt x="34195" y="47890"/>
                  </a:cubicBezTo>
                  <a:cubicBezTo>
                    <a:pt x="34161" y="47890"/>
                    <a:pt x="34125" y="47903"/>
                    <a:pt x="34089" y="47929"/>
                  </a:cubicBezTo>
                  <a:cubicBezTo>
                    <a:pt x="34017" y="47964"/>
                    <a:pt x="34005" y="48071"/>
                    <a:pt x="34065" y="48143"/>
                  </a:cubicBezTo>
                  <a:cubicBezTo>
                    <a:pt x="37137" y="52215"/>
                    <a:pt x="41435" y="55453"/>
                    <a:pt x="46173" y="57275"/>
                  </a:cubicBezTo>
                  <a:lnTo>
                    <a:pt x="46304" y="59990"/>
                  </a:lnTo>
                  <a:cubicBezTo>
                    <a:pt x="43375" y="59442"/>
                    <a:pt x="40542" y="58501"/>
                    <a:pt x="37875" y="57192"/>
                  </a:cubicBezTo>
                  <a:cubicBezTo>
                    <a:pt x="37856" y="57182"/>
                    <a:pt x="37836" y="57178"/>
                    <a:pt x="37815" y="57178"/>
                  </a:cubicBezTo>
                  <a:cubicBezTo>
                    <a:pt x="37757" y="57178"/>
                    <a:pt x="37696" y="57213"/>
                    <a:pt x="37660" y="57275"/>
                  </a:cubicBezTo>
                  <a:cubicBezTo>
                    <a:pt x="37625" y="57346"/>
                    <a:pt x="37660" y="57430"/>
                    <a:pt x="37744" y="57477"/>
                  </a:cubicBezTo>
                  <a:cubicBezTo>
                    <a:pt x="40458" y="58823"/>
                    <a:pt x="43340" y="59775"/>
                    <a:pt x="46316" y="60323"/>
                  </a:cubicBezTo>
                  <a:lnTo>
                    <a:pt x="46459" y="63550"/>
                  </a:lnTo>
                  <a:cubicBezTo>
                    <a:pt x="46507" y="64443"/>
                    <a:pt x="46543" y="65383"/>
                    <a:pt x="46554" y="66336"/>
                  </a:cubicBezTo>
                  <a:lnTo>
                    <a:pt x="46031" y="66276"/>
                  </a:lnTo>
                  <a:cubicBezTo>
                    <a:pt x="41720" y="65824"/>
                    <a:pt x="36803" y="65324"/>
                    <a:pt x="32910" y="63704"/>
                  </a:cubicBezTo>
                  <a:cubicBezTo>
                    <a:pt x="31981" y="63311"/>
                    <a:pt x="30826" y="62764"/>
                    <a:pt x="29945" y="61883"/>
                  </a:cubicBezTo>
                  <a:cubicBezTo>
                    <a:pt x="29338" y="61299"/>
                    <a:pt x="28933" y="60573"/>
                    <a:pt x="28755" y="59847"/>
                  </a:cubicBezTo>
                  <a:cubicBezTo>
                    <a:pt x="28683" y="59501"/>
                    <a:pt x="28647" y="59156"/>
                    <a:pt x="28683" y="58835"/>
                  </a:cubicBezTo>
                  <a:cubicBezTo>
                    <a:pt x="28743" y="58180"/>
                    <a:pt x="29017" y="57549"/>
                    <a:pt x="29290" y="56942"/>
                  </a:cubicBezTo>
                  <a:lnTo>
                    <a:pt x="29493" y="56477"/>
                  </a:lnTo>
                  <a:lnTo>
                    <a:pt x="29493" y="56477"/>
                  </a:lnTo>
                  <a:cubicBezTo>
                    <a:pt x="29398" y="57156"/>
                    <a:pt x="29338" y="57846"/>
                    <a:pt x="29433" y="58537"/>
                  </a:cubicBezTo>
                  <a:cubicBezTo>
                    <a:pt x="29445" y="58608"/>
                    <a:pt x="29517" y="58668"/>
                    <a:pt x="29588" y="58668"/>
                  </a:cubicBezTo>
                  <a:lnTo>
                    <a:pt x="29600" y="58668"/>
                  </a:lnTo>
                  <a:cubicBezTo>
                    <a:pt x="29683" y="58656"/>
                    <a:pt x="29743" y="58573"/>
                    <a:pt x="29731" y="58489"/>
                  </a:cubicBezTo>
                  <a:cubicBezTo>
                    <a:pt x="29612" y="57704"/>
                    <a:pt x="29731" y="56894"/>
                    <a:pt x="29874" y="56132"/>
                  </a:cubicBezTo>
                  <a:cubicBezTo>
                    <a:pt x="29909" y="55870"/>
                    <a:pt x="29957" y="55620"/>
                    <a:pt x="30005" y="55346"/>
                  </a:cubicBezTo>
                  <a:lnTo>
                    <a:pt x="30064" y="55227"/>
                  </a:lnTo>
                  <a:cubicBezTo>
                    <a:pt x="30076" y="55191"/>
                    <a:pt x="30076" y="55144"/>
                    <a:pt x="30064" y="55096"/>
                  </a:cubicBezTo>
                  <a:cubicBezTo>
                    <a:pt x="30350" y="53548"/>
                    <a:pt x="30707" y="52012"/>
                    <a:pt x="31041" y="50512"/>
                  </a:cubicBezTo>
                  <a:cubicBezTo>
                    <a:pt x="31553" y="48310"/>
                    <a:pt x="32076" y="46024"/>
                    <a:pt x="32386" y="43726"/>
                  </a:cubicBezTo>
                  <a:cubicBezTo>
                    <a:pt x="33065" y="38737"/>
                    <a:pt x="32565" y="34546"/>
                    <a:pt x="30862" y="31272"/>
                  </a:cubicBezTo>
                  <a:cubicBezTo>
                    <a:pt x="29517" y="28652"/>
                    <a:pt x="27350" y="26509"/>
                    <a:pt x="25230" y="24569"/>
                  </a:cubicBezTo>
                  <a:cubicBezTo>
                    <a:pt x="23349" y="22878"/>
                    <a:pt x="21301" y="21128"/>
                    <a:pt x="18884" y="19854"/>
                  </a:cubicBezTo>
                  <a:cubicBezTo>
                    <a:pt x="18646" y="19723"/>
                    <a:pt x="18396" y="19604"/>
                    <a:pt x="18158" y="19485"/>
                  </a:cubicBezTo>
                  <a:cubicBezTo>
                    <a:pt x="16967" y="18877"/>
                    <a:pt x="15729" y="18246"/>
                    <a:pt x="14991" y="17187"/>
                  </a:cubicBezTo>
                  <a:cubicBezTo>
                    <a:pt x="14693" y="16758"/>
                    <a:pt x="14479" y="16258"/>
                    <a:pt x="14396" y="15722"/>
                  </a:cubicBezTo>
                  <a:cubicBezTo>
                    <a:pt x="14408" y="15675"/>
                    <a:pt x="14408" y="15639"/>
                    <a:pt x="14396" y="15603"/>
                  </a:cubicBezTo>
                  <a:lnTo>
                    <a:pt x="14360" y="15544"/>
                  </a:lnTo>
                  <a:cubicBezTo>
                    <a:pt x="14217" y="14496"/>
                    <a:pt x="14467" y="13377"/>
                    <a:pt x="15110" y="12567"/>
                  </a:cubicBezTo>
                  <a:cubicBezTo>
                    <a:pt x="15610" y="11911"/>
                    <a:pt x="16276" y="11525"/>
                    <a:pt x="16905" y="11525"/>
                  </a:cubicBezTo>
                  <a:close/>
                  <a:moveTo>
                    <a:pt x="29112" y="61395"/>
                  </a:moveTo>
                  <a:cubicBezTo>
                    <a:pt x="29290" y="61645"/>
                    <a:pt x="29481" y="61895"/>
                    <a:pt x="29719" y="62121"/>
                  </a:cubicBezTo>
                  <a:cubicBezTo>
                    <a:pt x="30636" y="63050"/>
                    <a:pt x="31850" y="63609"/>
                    <a:pt x="32791" y="64014"/>
                  </a:cubicBezTo>
                  <a:cubicBezTo>
                    <a:pt x="36732" y="65645"/>
                    <a:pt x="41661" y="66157"/>
                    <a:pt x="46007" y="66598"/>
                  </a:cubicBezTo>
                  <a:lnTo>
                    <a:pt x="46566" y="66657"/>
                  </a:lnTo>
                  <a:cubicBezTo>
                    <a:pt x="46566" y="67300"/>
                    <a:pt x="46566" y="67967"/>
                    <a:pt x="46543" y="68622"/>
                  </a:cubicBezTo>
                  <a:cubicBezTo>
                    <a:pt x="40851" y="68598"/>
                    <a:pt x="35113" y="67360"/>
                    <a:pt x="29909" y="65085"/>
                  </a:cubicBezTo>
                  <a:cubicBezTo>
                    <a:pt x="29362" y="64859"/>
                    <a:pt x="28838" y="64574"/>
                    <a:pt x="28719" y="64097"/>
                  </a:cubicBezTo>
                  <a:cubicBezTo>
                    <a:pt x="28659" y="63895"/>
                    <a:pt x="28695" y="63669"/>
                    <a:pt x="28707" y="63431"/>
                  </a:cubicBezTo>
                  <a:cubicBezTo>
                    <a:pt x="28802" y="62752"/>
                    <a:pt x="28933" y="62061"/>
                    <a:pt x="29112" y="61395"/>
                  </a:cubicBezTo>
                  <a:close/>
                  <a:moveTo>
                    <a:pt x="85346" y="21770"/>
                  </a:moveTo>
                  <a:cubicBezTo>
                    <a:pt x="85702" y="21770"/>
                    <a:pt x="86054" y="21818"/>
                    <a:pt x="86393" y="21937"/>
                  </a:cubicBezTo>
                  <a:cubicBezTo>
                    <a:pt x="86428" y="21949"/>
                    <a:pt x="86452" y="21961"/>
                    <a:pt x="86488" y="21961"/>
                  </a:cubicBezTo>
                  <a:cubicBezTo>
                    <a:pt x="86726" y="22056"/>
                    <a:pt x="86964" y="22164"/>
                    <a:pt x="87167" y="22306"/>
                  </a:cubicBezTo>
                  <a:cubicBezTo>
                    <a:pt x="88214" y="22985"/>
                    <a:pt x="88822" y="24235"/>
                    <a:pt x="88774" y="25497"/>
                  </a:cubicBezTo>
                  <a:cubicBezTo>
                    <a:pt x="88726" y="26712"/>
                    <a:pt x="88072" y="27890"/>
                    <a:pt x="87048" y="28652"/>
                  </a:cubicBezTo>
                  <a:cubicBezTo>
                    <a:pt x="86702" y="28902"/>
                    <a:pt x="86321" y="29117"/>
                    <a:pt x="85952" y="29319"/>
                  </a:cubicBezTo>
                  <a:cubicBezTo>
                    <a:pt x="85535" y="29545"/>
                    <a:pt x="85095" y="29784"/>
                    <a:pt x="84714" y="30093"/>
                  </a:cubicBezTo>
                  <a:cubicBezTo>
                    <a:pt x="83821" y="30807"/>
                    <a:pt x="83238" y="31819"/>
                    <a:pt x="82690" y="32784"/>
                  </a:cubicBezTo>
                  <a:cubicBezTo>
                    <a:pt x="82499" y="33141"/>
                    <a:pt x="82273" y="33522"/>
                    <a:pt x="82059" y="33855"/>
                  </a:cubicBezTo>
                  <a:cubicBezTo>
                    <a:pt x="81428" y="34856"/>
                    <a:pt x="80618" y="35760"/>
                    <a:pt x="79856" y="36642"/>
                  </a:cubicBezTo>
                  <a:cubicBezTo>
                    <a:pt x="79368" y="37213"/>
                    <a:pt x="78844" y="37784"/>
                    <a:pt x="78368" y="38404"/>
                  </a:cubicBezTo>
                  <a:cubicBezTo>
                    <a:pt x="77261" y="39832"/>
                    <a:pt x="76368" y="41440"/>
                    <a:pt x="75725" y="43118"/>
                  </a:cubicBezTo>
                  <a:cubicBezTo>
                    <a:pt x="75629" y="43118"/>
                    <a:pt x="75570" y="43190"/>
                    <a:pt x="75570" y="43285"/>
                  </a:cubicBezTo>
                  <a:lnTo>
                    <a:pt x="75570" y="43499"/>
                  </a:lnTo>
                  <a:cubicBezTo>
                    <a:pt x="75237" y="44452"/>
                    <a:pt x="74975" y="45440"/>
                    <a:pt x="74796" y="46440"/>
                  </a:cubicBezTo>
                  <a:cubicBezTo>
                    <a:pt x="74784" y="46524"/>
                    <a:pt x="74844" y="46595"/>
                    <a:pt x="74915" y="46619"/>
                  </a:cubicBezTo>
                  <a:lnTo>
                    <a:pt x="74951" y="46619"/>
                  </a:lnTo>
                  <a:cubicBezTo>
                    <a:pt x="75022" y="46619"/>
                    <a:pt x="75094" y="46559"/>
                    <a:pt x="75094" y="46476"/>
                  </a:cubicBezTo>
                  <a:cubicBezTo>
                    <a:pt x="75213" y="45797"/>
                    <a:pt x="75379" y="45095"/>
                    <a:pt x="75594" y="44428"/>
                  </a:cubicBezTo>
                  <a:lnTo>
                    <a:pt x="75594" y="44428"/>
                  </a:lnTo>
                  <a:cubicBezTo>
                    <a:pt x="75665" y="47429"/>
                    <a:pt x="75701" y="50524"/>
                    <a:pt x="75487" y="53548"/>
                  </a:cubicBezTo>
                  <a:cubicBezTo>
                    <a:pt x="75439" y="54191"/>
                    <a:pt x="75379" y="54834"/>
                    <a:pt x="75320" y="55453"/>
                  </a:cubicBezTo>
                  <a:cubicBezTo>
                    <a:pt x="75225" y="56477"/>
                    <a:pt x="75129" y="57537"/>
                    <a:pt x="75082" y="58585"/>
                  </a:cubicBezTo>
                  <a:cubicBezTo>
                    <a:pt x="75070" y="58620"/>
                    <a:pt x="75046" y="58656"/>
                    <a:pt x="75070" y="58704"/>
                  </a:cubicBezTo>
                  <a:lnTo>
                    <a:pt x="75070" y="58716"/>
                  </a:lnTo>
                  <a:cubicBezTo>
                    <a:pt x="75022" y="59799"/>
                    <a:pt x="75034" y="60883"/>
                    <a:pt x="75165" y="61978"/>
                  </a:cubicBezTo>
                  <a:cubicBezTo>
                    <a:pt x="75189" y="62049"/>
                    <a:pt x="75248" y="62109"/>
                    <a:pt x="75320" y="62109"/>
                  </a:cubicBezTo>
                  <a:lnTo>
                    <a:pt x="75332" y="62109"/>
                  </a:lnTo>
                  <a:cubicBezTo>
                    <a:pt x="75427" y="62097"/>
                    <a:pt x="75487" y="62014"/>
                    <a:pt x="75463" y="61930"/>
                  </a:cubicBezTo>
                  <a:cubicBezTo>
                    <a:pt x="75379" y="61156"/>
                    <a:pt x="75332" y="60371"/>
                    <a:pt x="75344" y="59573"/>
                  </a:cubicBezTo>
                  <a:lnTo>
                    <a:pt x="75344" y="59573"/>
                  </a:lnTo>
                  <a:cubicBezTo>
                    <a:pt x="75939" y="61347"/>
                    <a:pt x="76463" y="63145"/>
                    <a:pt x="76915" y="64955"/>
                  </a:cubicBezTo>
                  <a:cubicBezTo>
                    <a:pt x="77106" y="65740"/>
                    <a:pt x="77249" y="66502"/>
                    <a:pt x="77023" y="67193"/>
                  </a:cubicBezTo>
                  <a:cubicBezTo>
                    <a:pt x="76796" y="67848"/>
                    <a:pt x="76201" y="68419"/>
                    <a:pt x="75272" y="68895"/>
                  </a:cubicBezTo>
                  <a:cubicBezTo>
                    <a:pt x="73284" y="69907"/>
                    <a:pt x="70903" y="70086"/>
                    <a:pt x="68795" y="70253"/>
                  </a:cubicBezTo>
                  <a:lnTo>
                    <a:pt x="62949" y="70693"/>
                  </a:lnTo>
                  <a:cubicBezTo>
                    <a:pt x="62937" y="70693"/>
                    <a:pt x="62926" y="70693"/>
                    <a:pt x="62902" y="70705"/>
                  </a:cubicBezTo>
                  <a:cubicBezTo>
                    <a:pt x="62747" y="68479"/>
                    <a:pt x="62723" y="66348"/>
                    <a:pt x="62878" y="64300"/>
                  </a:cubicBezTo>
                  <a:cubicBezTo>
                    <a:pt x="66033" y="61930"/>
                    <a:pt x="68819" y="59097"/>
                    <a:pt x="71141" y="55906"/>
                  </a:cubicBezTo>
                  <a:cubicBezTo>
                    <a:pt x="71177" y="55822"/>
                    <a:pt x="71165" y="55739"/>
                    <a:pt x="71105" y="55680"/>
                  </a:cubicBezTo>
                  <a:cubicBezTo>
                    <a:pt x="71075" y="55660"/>
                    <a:pt x="71041" y="55650"/>
                    <a:pt x="71008" y="55650"/>
                  </a:cubicBezTo>
                  <a:cubicBezTo>
                    <a:pt x="70960" y="55650"/>
                    <a:pt x="70914" y="55669"/>
                    <a:pt x="70879" y="55703"/>
                  </a:cubicBezTo>
                  <a:cubicBezTo>
                    <a:pt x="68641" y="58799"/>
                    <a:pt x="65962" y="61537"/>
                    <a:pt x="62902" y="63859"/>
                  </a:cubicBezTo>
                  <a:cubicBezTo>
                    <a:pt x="63068" y="61764"/>
                    <a:pt x="63402" y="59751"/>
                    <a:pt x="63878" y="57823"/>
                  </a:cubicBezTo>
                  <a:cubicBezTo>
                    <a:pt x="64628" y="56418"/>
                    <a:pt x="65497" y="55096"/>
                    <a:pt x="66450" y="53834"/>
                  </a:cubicBezTo>
                  <a:cubicBezTo>
                    <a:pt x="66545" y="53763"/>
                    <a:pt x="66616" y="53679"/>
                    <a:pt x="66688" y="53596"/>
                  </a:cubicBezTo>
                  <a:cubicBezTo>
                    <a:pt x="66974" y="53227"/>
                    <a:pt x="67105" y="52703"/>
                    <a:pt x="67045" y="52131"/>
                  </a:cubicBezTo>
                  <a:cubicBezTo>
                    <a:pt x="66997" y="51643"/>
                    <a:pt x="66843" y="51203"/>
                    <a:pt x="66688" y="50750"/>
                  </a:cubicBezTo>
                  <a:cubicBezTo>
                    <a:pt x="67224" y="49988"/>
                    <a:pt x="67759" y="49203"/>
                    <a:pt x="68176" y="48357"/>
                  </a:cubicBezTo>
                  <a:cubicBezTo>
                    <a:pt x="68700" y="47309"/>
                    <a:pt x="69057" y="46202"/>
                    <a:pt x="69414" y="45095"/>
                  </a:cubicBezTo>
                  <a:cubicBezTo>
                    <a:pt x="69938" y="43440"/>
                    <a:pt x="70486" y="41737"/>
                    <a:pt x="71605" y="40392"/>
                  </a:cubicBezTo>
                  <a:cubicBezTo>
                    <a:pt x="71617" y="40380"/>
                    <a:pt x="71617" y="40368"/>
                    <a:pt x="71629" y="40344"/>
                  </a:cubicBezTo>
                  <a:cubicBezTo>
                    <a:pt x="72451" y="40321"/>
                    <a:pt x="73189" y="39785"/>
                    <a:pt x="73641" y="39261"/>
                  </a:cubicBezTo>
                  <a:cubicBezTo>
                    <a:pt x="74010" y="38832"/>
                    <a:pt x="74296" y="38320"/>
                    <a:pt x="74558" y="37832"/>
                  </a:cubicBezTo>
                  <a:cubicBezTo>
                    <a:pt x="74737" y="37523"/>
                    <a:pt x="74915" y="37213"/>
                    <a:pt x="75118" y="36915"/>
                  </a:cubicBezTo>
                  <a:cubicBezTo>
                    <a:pt x="75391" y="36499"/>
                    <a:pt x="75737" y="36094"/>
                    <a:pt x="76070" y="35725"/>
                  </a:cubicBezTo>
                  <a:cubicBezTo>
                    <a:pt x="76249" y="35510"/>
                    <a:pt x="76427" y="35308"/>
                    <a:pt x="76606" y="35082"/>
                  </a:cubicBezTo>
                  <a:cubicBezTo>
                    <a:pt x="76796" y="34844"/>
                    <a:pt x="76987" y="34558"/>
                    <a:pt x="76999" y="34236"/>
                  </a:cubicBezTo>
                  <a:cubicBezTo>
                    <a:pt x="76999" y="34189"/>
                    <a:pt x="76975" y="34141"/>
                    <a:pt x="76939" y="34117"/>
                  </a:cubicBezTo>
                  <a:cubicBezTo>
                    <a:pt x="76912" y="34091"/>
                    <a:pt x="76879" y="34077"/>
                    <a:pt x="76844" y="34077"/>
                  </a:cubicBezTo>
                  <a:cubicBezTo>
                    <a:pt x="76832" y="34077"/>
                    <a:pt x="76820" y="34079"/>
                    <a:pt x="76808" y="34082"/>
                  </a:cubicBezTo>
                  <a:cubicBezTo>
                    <a:pt x="76368" y="34189"/>
                    <a:pt x="76022" y="34498"/>
                    <a:pt x="75677" y="34784"/>
                  </a:cubicBezTo>
                  <a:cubicBezTo>
                    <a:pt x="75427" y="35010"/>
                    <a:pt x="75177" y="35225"/>
                    <a:pt x="74891" y="35344"/>
                  </a:cubicBezTo>
                  <a:cubicBezTo>
                    <a:pt x="75070" y="34903"/>
                    <a:pt x="75368" y="34498"/>
                    <a:pt x="75665" y="34070"/>
                  </a:cubicBezTo>
                  <a:cubicBezTo>
                    <a:pt x="76046" y="33534"/>
                    <a:pt x="76451" y="32986"/>
                    <a:pt x="76606" y="32308"/>
                  </a:cubicBezTo>
                  <a:cubicBezTo>
                    <a:pt x="76618" y="32236"/>
                    <a:pt x="76570" y="32153"/>
                    <a:pt x="76499" y="32129"/>
                  </a:cubicBezTo>
                  <a:cubicBezTo>
                    <a:pt x="76456" y="32118"/>
                    <a:pt x="76413" y="32112"/>
                    <a:pt x="76372" y="32112"/>
                  </a:cubicBezTo>
                  <a:cubicBezTo>
                    <a:pt x="76113" y="32112"/>
                    <a:pt x="75887" y="32312"/>
                    <a:pt x="75784" y="32415"/>
                  </a:cubicBezTo>
                  <a:lnTo>
                    <a:pt x="73772" y="34260"/>
                  </a:lnTo>
                  <a:cubicBezTo>
                    <a:pt x="73772" y="34213"/>
                    <a:pt x="73784" y="34177"/>
                    <a:pt x="73808" y="34117"/>
                  </a:cubicBezTo>
                  <a:cubicBezTo>
                    <a:pt x="73951" y="33701"/>
                    <a:pt x="74165" y="33296"/>
                    <a:pt x="74367" y="32903"/>
                  </a:cubicBezTo>
                  <a:cubicBezTo>
                    <a:pt x="74665" y="32355"/>
                    <a:pt x="74963" y="31772"/>
                    <a:pt x="75082" y="31141"/>
                  </a:cubicBezTo>
                  <a:cubicBezTo>
                    <a:pt x="75118" y="30998"/>
                    <a:pt x="75094" y="30807"/>
                    <a:pt x="74998" y="30688"/>
                  </a:cubicBezTo>
                  <a:cubicBezTo>
                    <a:pt x="74939" y="30617"/>
                    <a:pt x="74856" y="30581"/>
                    <a:pt x="74748" y="30581"/>
                  </a:cubicBezTo>
                  <a:cubicBezTo>
                    <a:pt x="74641" y="30581"/>
                    <a:pt x="74546" y="30676"/>
                    <a:pt x="74498" y="30712"/>
                  </a:cubicBezTo>
                  <a:cubicBezTo>
                    <a:pt x="74022" y="31177"/>
                    <a:pt x="73724" y="31772"/>
                    <a:pt x="73427" y="32343"/>
                  </a:cubicBezTo>
                  <a:cubicBezTo>
                    <a:pt x="73236" y="32724"/>
                    <a:pt x="73022" y="33129"/>
                    <a:pt x="72760" y="33486"/>
                  </a:cubicBezTo>
                  <a:cubicBezTo>
                    <a:pt x="72760" y="33070"/>
                    <a:pt x="72843" y="32641"/>
                    <a:pt x="72927" y="32189"/>
                  </a:cubicBezTo>
                  <a:cubicBezTo>
                    <a:pt x="73022" y="31665"/>
                    <a:pt x="73129" y="31129"/>
                    <a:pt x="73082" y="30581"/>
                  </a:cubicBezTo>
                  <a:cubicBezTo>
                    <a:pt x="73070" y="30438"/>
                    <a:pt x="73010" y="30212"/>
                    <a:pt x="72867" y="30105"/>
                  </a:cubicBezTo>
                  <a:cubicBezTo>
                    <a:pt x="72802" y="30064"/>
                    <a:pt x="72743" y="30046"/>
                    <a:pt x="72677" y="30046"/>
                  </a:cubicBezTo>
                  <a:cubicBezTo>
                    <a:pt x="72647" y="30046"/>
                    <a:pt x="72615" y="30050"/>
                    <a:pt x="72581" y="30057"/>
                  </a:cubicBezTo>
                  <a:cubicBezTo>
                    <a:pt x="72427" y="30105"/>
                    <a:pt x="72355" y="30224"/>
                    <a:pt x="72331" y="30284"/>
                  </a:cubicBezTo>
                  <a:cubicBezTo>
                    <a:pt x="71891" y="30998"/>
                    <a:pt x="71712" y="31831"/>
                    <a:pt x="71534" y="32641"/>
                  </a:cubicBezTo>
                  <a:cubicBezTo>
                    <a:pt x="71331" y="33653"/>
                    <a:pt x="71129" y="34606"/>
                    <a:pt x="70450" y="35296"/>
                  </a:cubicBezTo>
                  <a:cubicBezTo>
                    <a:pt x="70260" y="35510"/>
                    <a:pt x="70081" y="35594"/>
                    <a:pt x="69914" y="35594"/>
                  </a:cubicBezTo>
                  <a:cubicBezTo>
                    <a:pt x="69653" y="35582"/>
                    <a:pt x="69450" y="35296"/>
                    <a:pt x="69260" y="35034"/>
                  </a:cubicBezTo>
                  <a:lnTo>
                    <a:pt x="69200" y="34939"/>
                  </a:lnTo>
                  <a:cubicBezTo>
                    <a:pt x="68819" y="34391"/>
                    <a:pt x="68283" y="33963"/>
                    <a:pt x="67676" y="33689"/>
                  </a:cubicBezTo>
                  <a:cubicBezTo>
                    <a:pt x="67656" y="33683"/>
                    <a:pt x="67636" y="33680"/>
                    <a:pt x="67616" y="33680"/>
                  </a:cubicBezTo>
                  <a:cubicBezTo>
                    <a:pt x="67554" y="33680"/>
                    <a:pt x="67498" y="33709"/>
                    <a:pt x="67462" y="33772"/>
                  </a:cubicBezTo>
                  <a:cubicBezTo>
                    <a:pt x="67212" y="34308"/>
                    <a:pt x="67617" y="34867"/>
                    <a:pt x="67867" y="35237"/>
                  </a:cubicBezTo>
                  <a:cubicBezTo>
                    <a:pt x="68188" y="35713"/>
                    <a:pt x="68402" y="36415"/>
                    <a:pt x="68593" y="37118"/>
                  </a:cubicBezTo>
                  <a:cubicBezTo>
                    <a:pt x="68819" y="37892"/>
                    <a:pt x="69022" y="38642"/>
                    <a:pt x="69414" y="39047"/>
                  </a:cubicBezTo>
                  <a:cubicBezTo>
                    <a:pt x="68712" y="40880"/>
                    <a:pt x="67450" y="42487"/>
                    <a:pt x="66224" y="44023"/>
                  </a:cubicBezTo>
                  <a:cubicBezTo>
                    <a:pt x="65057" y="45512"/>
                    <a:pt x="63842" y="47048"/>
                    <a:pt x="63116" y="48810"/>
                  </a:cubicBezTo>
                  <a:cubicBezTo>
                    <a:pt x="63092" y="48786"/>
                    <a:pt x="63056" y="48774"/>
                    <a:pt x="63009" y="48774"/>
                  </a:cubicBezTo>
                  <a:lnTo>
                    <a:pt x="62973" y="48774"/>
                  </a:lnTo>
                  <a:cubicBezTo>
                    <a:pt x="62928" y="48747"/>
                    <a:pt x="62884" y="48734"/>
                    <a:pt x="62839" y="48734"/>
                  </a:cubicBezTo>
                  <a:cubicBezTo>
                    <a:pt x="62824" y="48734"/>
                    <a:pt x="62809" y="48735"/>
                    <a:pt x="62795" y="48738"/>
                  </a:cubicBezTo>
                  <a:cubicBezTo>
                    <a:pt x="62283" y="48905"/>
                    <a:pt x="61818" y="49274"/>
                    <a:pt x="61485" y="49798"/>
                  </a:cubicBezTo>
                  <a:cubicBezTo>
                    <a:pt x="61437" y="49869"/>
                    <a:pt x="61390" y="49929"/>
                    <a:pt x="61342" y="50012"/>
                  </a:cubicBezTo>
                  <a:cubicBezTo>
                    <a:pt x="60973" y="50048"/>
                    <a:pt x="60604" y="50274"/>
                    <a:pt x="60318" y="50643"/>
                  </a:cubicBezTo>
                  <a:cubicBezTo>
                    <a:pt x="60306" y="50679"/>
                    <a:pt x="60294" y="50703"/>
                    <a:pt x="60259" y="50715"/>
                  </a:cubicBezTo>
                  <a:cubicBezTo>
                    <a:pt x="60211" y="50715"/>
                    <a:pt x="60175" y="50738"/>
                    <a:pt x="60139" y="50762"/>
                  </a:cubicBezTo>
                  <a:cubicBezTo>
                    <a:pt x="59961" y="50953"/>
                    <a:pt x="59651" y="50989"/>
                    <a:pt x="59306" y="51000"/>
                  </a:cubicBezTo>
                  <a:cubicBezTo>
                    <a:pt x="59020" y="51012"/>
                    <a:pt x="58746" y="51048"/>
                    <a:pt x="58508" y="51179"/>
                  </a:cubicBezTo>
                  <a:lnTo>
                    <a:pt x="58484" y="51179"/>
                  </a:lnTo>
                  <a:cubicBezTo>
                    <a:pt x="58466" y="51173"/>
                    <a:pt x="58448" y="51170"/>
                    <a:pt x="58430" y="51170"/>
                  </a:cubicBezTo>
                  <a:cubicBezTo>
                    <a:pt x="58379" y="51170"/>
                    <a:pt x="58332" y="51194"/>
                    <a:pt x="58306" y="51239"/>
                  </a:cubicBezTo>
                  <a:cubicBezTo>
                    <a:pt x="58223" y="51131"/>
                    <a:pt x="58115" y="51048"/>
                    <a:pt x="58032" y="50977"/>
                  </a:cubicBezTo>
                  <a:cubicBezTo>
                    <a:pt x="58842" y="50417"/>
                    <a:pt x="59425" y="49429"/>
                    <a:pt x="59580" y="48274"/>
                  </a:cubicBezTo>
                  <a:cubicBezTo>
                    <a:pt x="59723" y="47048"/>
                    <a:pt x="59377" y="45821"/>
                    <a:pt x="59080" y="44904"/>
                  </a:cubicBezTo>
                  <a:lnTo>
                    <a:pt x="58901" y="44404"/>
                  </a:lnTo>
                  <a:cubicBezTo>
                    <a:pt x="58937" y="43976"/>
                    <a:pt x="59044" y="43547"/>
                    <a:pt x="59127" y="43118"/>
                  </a:cubicBezTo>
                  <a:cubicBezTo>
                    <a:pt x="59306" y="42309"/>
                    <a:pt x="59485" y="41475"/>
                    <a:pt x="59258" y="40654"/>
                  </a:cubicBezTo>
                  <a:cubicBezTo>
                    <a:pt x="58996" y="39701"/>
                    <a:pt x="58175" y="38868"/>
                    <a:pt x="57056" y="38439"/>
                  </a:cubicBezTo>
                  <a:cubicBezTo>
                    <a:pt x="56675" y="38296"/>
                    <a:pt x="56270" y="38201"/>
                    <a:pt x="55865" y="38130"/>
                  </a:cubicBezTo>
                  <a:cubicBezTo>
                    <a:pt x="56401" y="37951"/>
                    <a:pt x="56913" y="37725"/>
                    <a:pt x="57401" y="37463"/>
                  </a:cubicBezTo>
                  <a:cubicBezTo>
                    <a:pt x="57472" y="37415"/>
                    <a:pt x="57508" y="37320"/>
                    <a:pt x="57461" y="37249"/>
                  </a:cubicBezTo>
                  <a:cubicBezTo>
                    <a:pt x="57428" y="37200"/>
                    <a:pt x="57378" y="37168"/>
                    <a:pt x="57327" y="37168"/>
                  </a:cubicBezTo>
                  <a:cubicBezTo>
                    <a:pt x="57304" y="37168"/>
                    <a:pt x="57281" y="37174"/>
                    <a:pt x="57258" y="37189"/>
                  </a:cubicBezTo>
                  <a:cubicBezTo>
                    <a:pt x="56568" y="37594"/>
                    <a:pt x="55829" y="37880"/>
                    <a:pt x="55032" y="38058"/>
                  </a:cubicBezTo>
                  <a:cubicBezTo>
                    <a:pt x="54674" y="38023"/>
                    <a:pt x="54305" y="38023"/>
                    <a:pt x="53948" y="38011"/>
                  </a:cubicBezTo>
                  <a:cubicBezTo>
                    <a:pt x="53773" y="38008"/>
                    <a:pt x="53605" y="38006"/>
                    <a:pt x="53445" y="38006"/>
                  </a:cubicBezTo>
                  <a:cubicBezTo>
                    <a:pt x="52963" y="38006"/>
                    <a:pt x="52543" y="38020"/>
                    <a:pt x="52150" y="38046"/>
                  </a:cubicBezTo>
                  <a:cubicBezTo>
                    <a:pt x="52460" y="37558"/>
                    <a:pt x="52793" y="37094"/>
                    <a:pt x="53115" y="36630"/>
                  </a:cubicBezTo>
                  <a:cubicBezTo>
                    <a:pt x="53472" y="36141"/>
                    <a:pt x="53889" y="35582"/>
                    <a:pt x="54424" y="35165"/>
                  </a:cubicBezTo>
                  <a:cubicBezTo>
                    <a:pt x="55198" y="34546"/>
                    <a:pt x="56151" y="34213"/>
                    <a:pt x="57080" y="33891"/>
                  </a:cubicBezTo>
                  <a:lnTo>
                    <a:pt x="58246" y="33474"/>
                  </a:lnTo>
                  <a:cubicBezTo>
                    <a:pt x="58413" y="33760"/>
                    <a:pt x="58711" y="34010"/>
                    <a:pt x="59175" y="34213"/>
                  </a:cubicBezTo>
                  <a:cubicBezTo>
                    <a:pt x="59901" y="34546"/>
                    <a:pt x="60663" y="34725"/>
                    <a:pt x="61390" y="34725"/>
                  </a:cubicBezTo>
                  <a:cubicBezTo>
                    <a:pt x="61687" y="34725"/>
                    <a:pt x="61985" y="34689"/>
                    <a:pt x="62271" y="34629"/>
                  </a:cubicBezTo>
                  <a:cubicBezTo>
                    <a:pt x="62533" y="34570"/>
                    <a:pt x="62806" y="34498"/>
                    <a:pt x="63056" y="34391"/>
                  </a:cubicBezTo>
                  <a:cubicBezTo>
                    <a:pt x="63818" y="34070"/>
                    <a:pt x="64461" y="33534"/>
                    <a:pt x="64831" y="32843"/>
                  </a:cubicBezTo>
                  <a:cubicBezTo>
                    <a:pt x="65033" y="32474"/>
                    <a:pt x="65128" y="32105"/>
                    <a:pt x="65104" y="31772"/>
                  </a:cubicBezTo>
                  <a:lnTo>
                    <a:pt x="65104" y="31772"/>
                  </a:lnTo>
                  <a:cubicBezTo>
                    <a:pt x="65509" y="33082"/>
                    <a:pt x="65081" y="34665"/>
                    <a:pt x="64021" y="35534"/>
                  </a:cubicBezTo>
                  <a:cubicBezTo>
                    <a:pt x="63961" y="35594"/>
                    <a:pt x="63949" y="35689"/>
                    <a:pt x="64009" y="35760"/>
                  </a:cubicBezTo>
                  <a:cubicBezTo>
                    <a:pt x="64033" y="35808"/>
                    <a:pt x="64080" y="35820"/>
                    <a:pt x="64128" y="35820"/>
                  </a:cubicBezTo>
                  <a:cubicBezTo>
                    <a:pt x="64152" y="35820"/>
                    <a:pt x="64199" y="35808"/>
                    <a:pt x="64235" y="35796"/>
                  </a:cubicBezTo>
                  <a:cubicBezTo>
                    <a:pt x="65485" y="34748"/>
                    <a:pt x="65926" y="32843"/>
                    <a:pt x="65307" y="31343"/>
                  </a:cubicBezTo>
                  <a:cubicBezTo>
                    <a:pt x="66355" y="31129"/>
                    <a:pt x="67331" y="30617"/>
                    <a:pt x="68260" y="30117"/>
                  </a:cubicBezTo>
                  <a:cubicBezTo>
                    <a:pt x="69093" y="29688"/>
                    <a:pt x="69950" y="29224"/>
                    <a:pt x="70855" y="28986"/>
                  </a:cubicBezTo>
                  <a:cubicBezTo>
                    <a:pt x="71224" y="28891"/>
                    <a:pt x="71629" y="28831"/>
                    <a:pt x="71998" y="28771"/>
                  </a:cubicBezTo>
                  <a:cubicBezTo>
                    <a:pt x="72558" y="28676"/>
                    <a:pt x="73117" y="28593"/>
                    <a:pt x="73641" y="28390"/>
                  </a:cubicBezTo>
                  <a:cubicBezTo>
                    <a:pt x="74510" y="28081"/>
                    <a:pt x="75260" y="27498"/>
                    <a:pt x="75975" y="26938"/>
                  </a:cubicBezTo>
                  <a:cubicBezTo>
                    <a:pt x="76642" y="26414"/>
                    <a:pt x="77344" y="25878"/>
                    <a:pt x="78130" y="25569"/>
                  </a:cubicBezTo>
                  <a:cubicBezTo>
                    <a:pt x="78523" y="25414"/>
                    <a:pt x="78939" y="25319"/>
                    <a:pt x="79344" y="25212"/>
                  </a:cubicBezTo>
                  <a:cubicBezTo>
                    <a:pt x="79963" y="25057"/>
                    <a:pt x="80606" y="24914"/>
                    <a:pt x="81166" y="24557"/>
                  </a:cubicBezTo>
                  <a:cubicBezTo>
                    <a:pt x="81690" y="24247"/>
                    <a:pt x="82095" y="23783"/>
                    <a:pt x="82487" y="23354"/>
                  </a:cubicBezTo>
                  <a:cubicBezTo>
                    <a:pt x="82880" y="22914"/>
                    <a:pt x="83238" y="22521"/>
                    <a:pt x="83702" y="22235"/>
                  </a:cubicBezTo>
                  <a:cubicBezTo>
                    <a:pt x="84107" y="21985"/>
                    <a:pt x="84547" y="21830"/>
                    <a:pt x="85024" y="21783"/>
                  </a:cubicBezTo>
                  <a:cubicBezTo>
                    <a:pt x="85131" y="21774"/>
                    <a:pt x="85239" y="21770"/>
                    <a:pt x="85346" y="21770"/>
                  </a:cubicBezTo>
                  <a:close/>
                  <a:moveTo>
                    <a:pt x="76689" y="68264"/>
                  </a:moveTo>
                  <a:lnTo>
                    <a:pt x="76689" y="68264"/>
                  </a:lnTo>
                  <a:cubicBezTo>
                    <a:pt x="76784" y="68705"/>
                    <a:pt x="76820" y="69074"/>
                    <a:pt x="76677" y="69396"/>
                  </a:cubicBezTo>
                  <a:cubicBezTo>
                    <a:pt x="76487" y="69812"/>
                    <a:pt x="76022" y="70074"/>
                    <a:pt x="75606" y="70253"/>
                  </a:cubicBezTo>
                  <a:cubicBezTo>
                    <a:pt x="73986" y="70991"/>
                    <a:pt x="72260" y="71503"/>
                    <a:pt x="70498" y="71801"/>
                  </a:cubicBezTo>
                  <a:cubicBezTo>
                    <a:pt x="69397" y="71970"/>
                    <a:pt x="68278" y="72055"/>
                    <a:pt x="67165" y="72055"/>
                  </a:cubicBezTo>
                  <a:cubicBezTo>
                    <a:pt x="67025" y="72055"/>
                    <a:pt x="66886" y="72053"/>
                    <a:pt x="66747" y="72051"/>
                  </a:cubicBezTo>
                  <a:cubicBezTo>
                    <a:pt x="66605" y="72051"/>
                    <a:pt x="66450" y="72039"/>
                    <a:pt x="66307" y="72039"/>
                  </a:cubicBezTo>
                  <a:cubicBezTo>
                    <a:pt x="66033" y="72025"/>
                    <a:pt x="65758" y="72014"/>
                    <a:pt x="65481" y="72014"/>
                  </a:cubicBezTo>
                  <a:cubicBezTo>
                    <a:pt x="65061" y="72014"/>
                    <a:pt x="64640" y="72038"/>
                    <a:pt x="64223" y="72110"/>
                  </a:cubicBezTo>
                  <a:cubicBezTo>
                    <a:pt x="64116" y="72122"/>
                    <a:pt x="63997" y="72158"/>
                    <a:pt x="63890" y="72182"/>
                  </a:cubicBezTo>
                  <a:cubicBezTo>
                    <a:pt x="63604" y="72241"/>
                    <a:pt x="63342" y="72301"/>
                    <a:pt x="63068" y="72301"/>
                  </a:cubicBezTo>
                  <a:cubicBezTo>
                    <a:pt x="63033" y="71860"/>
                    <a:pt x="62985" y="71420"/>
                    <a:pt x="62949" y="70991"/>
                  </a:cubicBezTo>
                  <a:lnTo>
                    <a:pt x="62997" y="70991"/>
                  </a:lnTo>
                  <a:lnTo>
                    <a:pt x="68843" y="70550"/>
                  </a:lnTo>
                  <a:cubicBezTo>
                    <a:pt x="70974" y="70384"/>
                    <a:pt x="73367" y="70205"/>
                    <a:pt x="75427" y="69157"/>
                  </a:cubicBezTo>
                  <a:cubicBezTo>
                    <a:pt x="75951" y="68895"/>
                    <a:pt x="76368" y="68598"/>
                    <a:pt x="76689" y="68264"/>
                  </a:cubicBezTo>
                  <a:close/>
                  <a:moveTo>
                    <a:pt x="45626" y="45047"/>
                  </a:moveTo>
                  <a:cubicBezTo>
                    <a:pt x="46423" y="45869"/>
                    <a:pt x="47138" y="46750"/>
                    <a:pt x="47769" y="47690"/>
                  </a:cubicBezTo>
                  <a:cubicBezTo>
                    <a:pt x="48412" y="48619"/>
                    <a:pt x="48959" y="49607"/>
                    <a:pt x="49424" y="50643"/>
                  </a:cubicBezTo>
                  <a:cubicBezTo>
                    <a:pt x="49441" y="50705"/>
                    <a:pt x="49504" y="50740"/>
                    <a:pt x="49565" y="50740"/>
                  </a:cubicBezTo>
                  <a:cubicBezTo>
                    <a:pt x="49586" y="50740"/>
                    <a:pt x="49608" y="50736"/>
                    <a:pt x="49626" y="50727"/>
                  </a:cubicBezTo>
                  <a:cubicBezTo>
                    <a:pt x="49710" y="50691"/>
                    <a:pt x="49745" y="50584"/>
                    <a:pt x="49710" y="50512"/>
                  </a:cubicBezTo>
                  <a:cubicBezTo>
                    <a:pt x="49317" y="49667"/>
                    <a:pt x="48876" y="48845"/>
                    <a:pt x="48388" y="48060"/>
                  </a:cubicBezTo>
                  <a:lnTo>
                    <a:pt x="48424" y="48060"/>
                  </a:lnTo>
                  <a:cubicBezTo>
                    <a:pt x="48531" y="48060"/>
                    <a:pt x="48638" y="48191"/>
                    <a:pt x="48709" y="48322"/>
                  </a:cubicBezTo>
                  <a:lnTo>
                    <a:pt x="50043" y="50465"/>
                  </a:lnTo>
                  <a:cubicBezTo>
                    <a:pt x="50079" y="50512"/>
                    <a:pt x="50126" y="50548"/>
                    <a:pt x="50186" y="50548"/>
                  </a:cubicBezTo>
                  <a:cubicBezTo>
                    <a:pt x="50210" y="50548"/>
                    <a:pt x="50245" y="50548"/>
                    <a:pt x="50269" y="50512"/>
                  </a:cubicBezTo>
                  <a:cubicBezTo>
                    <a:pt x="50341" y="50465"/>
                    <a:pt x="50364" y="50369"/>
                    <a:pt x="50317" y="50286"/>
                  </a:cubicBezTo>
                  <a:lnTo>
                    <a:pt x="49626" y="49191"/>
                  </a:lnTo>
                  <a:lnTo>
                    <a:pt x="49626" y="49191"/>
                  </a:lnTo>
                  <a:cubicBezTo>
                    <a:pt x="50305" y="49512"/>
                    <a:pt x="50995" y="49786"/>
                    <a:pt x="51734" y="49988"/>
                  </a:cubicBezTo>
                  <a:lnTo>
                    <a:pt x="51817" y="50310"/>
                  </a:lnTo>
                  <a:cubicBezTo>
                    <a:pt x="51805" y="50310"/>
                    <a:pt x="51793" y="50322"/>
                    <a:pt x="51781" y="50334"/>
                  </a:cubicBezTo>
                  <a:cubicBezTo>
                    <a:pt x="50972" y="50762"/>
                    <a:pt x="50591" y="51655"/>
                    <a:pt x="50329" y="52405"/>
                  </a:cubicBezTo>
                  <a:cubicBezTo>
                    <a:pt x="50233" y="52703"/>
                    <a:pt x="50126" y="53048"/>
                    <a:pt x="50114" y="53405"/>
                  </a:cubicBezTo>
                  <a:cubicBezTo>
                    <a:pt x="50091" y="53798"/>
                    <a:pt x="50198" y="54156"/>
                    <a:pt x="50424" y="54417"/>
                  </a:cubicBezTo>
                  <a:cubicBezTo>
                    <a:pt x="50448" y="54441"/>
                    <a:pt x="50531" y="54537"/>
                    <a:pt x="50650" y="54548"/>
                  </a:cubicBezTo>
                  <a:lnTo>
                    <a:pt x="50662" y="54548"/>
                  </a:lnTo>
                  <a:cubicBezTo>
                    <a:pt x="50745" y="54548"/>
                    <a:pt x="50805" y="54501"/>
                    <a:pt x="50853" y="54477"/>
                  </a:cubicBezTo>
                  <a:lnTo>
                    <a:pt x="51936" y="53739"/>
                  </a:lnTo>
                  <a:cubicBezTo>
                    <a:pt x="52150" y="53596"/>
                    <a:pt x="52388" y="53441"/>
                    <a:pt x="52639" y="53405"/>
                  </a:cubicBezTo>
                  <a:cubicBezTo>
                    <a:pt x="52674" y="53400"/>
                    <a:pt x="52710" y="53397"/>
                    <a:pt x="52746" y="53397"/>
                  </a:cubicBezTo>
                  <a:cubicBezTo>
                    <a:pt x="52930" y="53397"/>
                    <a:pt x="53116" y="53474"/>
                    <a:pt x="53186" y="53644"/>
                  </a:cubicBezTo>
                  <a:cubicBezTo>
                    <a:pt x="53210" y="53667"/>
                    <a:pt x="53222" y="53679"/>
                    <a:pt x="53234" y="53703"/>
                  </a:cubicBezTo>
                  <a:cubicBezTo>
                    <a:pt x="53329" y="53941"/>
                    <a:pt x="53353" y="54203"/>
                    <a:pt x="53353" y="54453"/>
                  </a:cubicBezTo>
                  <a:cubicBezTo>
                    <a:pt x="53353" y="54477"/>
                    <a:pt x="53353" y="54501"/>
                    <a:pt x="53365" y="54513"/>
                  </a:cubicBezTo>
                  <a:lnTo>
                    <a:pt x="53365" y="54537"/>
                  </a:lnTo>
                  <a:cubicBezTo>
                    <a:pt x="53365" y="54537"/>
                    <a:pt x="53365" y="54548"/>
                    <a:pt x="53389" y="54548"/>
                  </a:cubicBezTo>
                  <a:cubicBezTo>
                    <a:pt x="53389" y="54560"/>
                    <a:pt x="53401" y="54572"/>
                    <a:pt x="53412" y="54572"/>
                  </a:cubicBezTo>
                  <a:cubicBezTo>
                    <a:pt x="53401" y="57465"/>
                    <a:pt x="53412" y="60371"/>
                    <a:pt x="53472" y="63252"/>
                  </a:cubicBezTo>
                  <a:cubicBezTo>
                    <a:pt x="53043" y="62716"/>
                    <a:pt x="52615" y="62168"/>
                    <a:pt x="52198" y="61621"/>
                  </a:cubicBezTo>
                  <a:cubicBezTo>
                    <a:pt x="50864" y="59859"/>
                    <a:pt x="49721" y="58025"/>
                    <a:pt x="48769" y="56477"/>
                  </a:cubicBezTo>
                  <a:cubicBezTo>
                    <a:pt x="48736" y="56427"/>
                    <a:pt x="48685" y="56407"/>
                    <a:pt x="48633" y="56407"/>
                  </a:cubicBezTo>
                  <a:cubicBezTo>
                    <a:pt x="48611" y="56407"/>
                    <a:pt x="48588" y="56411"/>
                    <a:pt x="48567" y="56418"/>
                  </a:cubicBezTo>
                  <a:cubicBezTo>
                    <a:pt x="48483" y="56465"/>
                    <a:pt x="48471" y="56573"/>
                    <a:pt x="48507" y="56644"/>
                  </a:cubicBezTo>
                  <a:cubicBezTo>
                    <a:pt x="49460" y="58204"/>
                    <a:pt x="50603" y="60037"/>
                    <a:pt x="51936" y="61811"/>
                  </a:cubicBezTo>
                  <a:cubicBezTo>
                    <a:pt x="52508" y="62573"/>
                    <a:pt x="53115" y="63311"/>
                    <a:pt x="53710" y="64038"/>
                  </a:cubicBezTo>
                  <a:cubicBezTo>
                    <a:pt x="53782" y="64133"/>
                    <a:pt x="53841" y="64204"/>
                    <a:pt x="53924" y="64300"/>
                  </a:cubicBezTo>
                  <a:cubicBezTo>
                    <a:pt x="53901" y="64323"/>
                    <a:pt x="53901" y="64371"/>
                    <a:pt x="53924" y="64419"/>
                  </a:cubicBezTo>
                  <a:cubicBezTo>
                    <a:pt x="54020" y="64693"/>
                    <a:pt x="54103" y="64990"/>
                    <a:pt x="54139" y="65276"/>
                  </a:cubicBezTo>
                  <a:cubicBezTo>
                    <a:pt x="54305" y="66228"/>
                    <a:pt x="54258" y="67217"/>
                    <a:pt x="54198" y="68253"/>
                  </a:cubicBezTo>
                  <a:cubicBezTo>
                    <a:pt x="54163" y="68955"/>
                    <a:pt x="54127" y="69669"/>
                    <a:pt x="54163" y="70372"/>
                  </a:cubicBezTo>
                  <a:cubicBezTo>
                    <a:pt x="53150" y="69598"/>
                    <a:pt x="52162" y="68800"/>
                    <a:pt x="51210" y="67991"/>
                  </a:cubicBezTo>
                  <a:cubicBezTo>
                    <a:pt x="51183" y="67964"/>
                    <a:pt x="51146" y="67951"/>
                    <a:pt x="51109" y="67951"/>
                  </a:cubicBezTo>
                  <a:cubicBezTo>
                    <a:pt x="51063" y="67951"/>
                    <a:pt x="51016" y="67970"/>
                    <a:pt x="50984" y="68002"/>
                  </a:cubicBezTo>
                  <a:cubicBezTo>
                    <a:pt x="50924" y="68062"/>
                    <a:pt x="50948" y="68169"/>
                    <a:pt x="51007" y="68229"/>
                  </a:cubicBezTo>
                  <a:cubicBezTo>
                    <a:pt x="52138" y="69193"/>
                    <a:pt x="53305" y="70134"/>
                    <a:pt x="54520" y="71039"/>
                  </a:cubicBezTo>
                  <a:lnTo>
                    <a:pt x="54520" y="71062"/>
                  </a:lnTo>
                  <a:cubicBezTo>
                    <a:pt x="54782" y="73670"/>
                    <a:pt x="54532" y="76361"/>
                    <a:pt x="53770" y="78885"/>
                  </a:cubicBezTo>
                  <a:cubicBezTo>
                    <a:pt x="53127" y="78647"/>
                    <a:pt x="52448" y="78540"/>
                    <a:pt x="51793" y="78432"/>
                  </a:cubicBezTo>
                  <a:lnTo>
                    <a:pt x="51257" y="78349"/>
                  </a:lnTo>
                  <a:cubicBezTo>
                    <a:pt x="50317" y="78194"/>
                    <a:pt x="49412" y="77932"/>
                    <a:pt x="48519" y="77599"/>
                  </a:cubicBezTo>
                  <a:cubicBezTo>
                    <a:pt x="48507" y="77563"/>
                    <a:pt x="48459" y="77551"/>
                    <a:pt x="48424" y="77539"/>
                  </a:cubicBezTo>
                  <a:lnTo>
                    <a:pt x="48388" y="77539"/>
                  </a:lnTo>
                  <a:cubicBezTo>
                    <a:pt x="47245" y="77099"/>
                    <a:pt x="46173" y="76504"/>
                    <a:pt x="45197" y="75789"/>
                  </a:cubicBezTo>
                  <a:cubicBezTo>
                    <a:pt x="47138" y="71955"/>
                    <a:pt x="46935" y="67288"/>
                    <a:pt x="46757" y="63538"/>
                  </a:cubicBezTo>
                  <a:lnTo>
                    <a:pt x="46328" y="53858"/>
                  </a:lnTo>
                  <a:cubicBezTo>
                    <a:pt x="46328" y="53775"/>
                    <a:pt x="46257" y="53715"/>
                    <a:pt x="46162" y="53715"/>
                  </a:cubicBezTo>
                  <a:cubicBezTo>
                    <a:pt x="46078" y="53715"/>
                    <a:pt x="46019" y="53786"/>
                    <a:pt x="46019" y="53882"/>
                  </a:cubicBezTo>
                  <a:lnTo>
                    <a:pt x="46078" y="55251"/>
                  </a:lnTo>
                  <a:cubicBezTo>
                    <a:pt x="45352" y="53013"/>
                    <a:pt x="44292" y="50929"/>
                    <a:pt x="43006" y="49179"/>
                  </a:cubicBezTo>
                  <a:cubicBezTo>
                    <a:pt x="43995" y="47881"/>
                    <a:pt x="44864" y="46500"/>
                    <a:pt x="45626" y="45047"/>
                  </a:cubicBezTo>
                  <a:close/>
                  <a:moveTo>
                    <a:pt x="62890" y="49024"/>
                  </a:moveTo>
                  <a:cubicBezTo>
                    <a:pt x="62914" y="49036"/>
                    <a:pt x="62926" y="49036"/>
                    <a:pt x="62937" y="49060"/>
                  </a:cubicBezTo>
                  <a:cubicBezTo>
                    <a:pt x="62937" y="50679"/>
                    <a:pt x="63545" y="52274"/>
                    <a:pt x="64640" y="53477"/>
                  </a:cubicBezTo>
                  <a:lnTo>
                    <a:pt x="64652" y="53489"/>
                  </a:lnTo>
                  <a:cubicBezTo>
                    <a:pt x="64652" y="53548"/>
                    <a:pt x="64676" y="53596"/>
                    <a:pt x="64723" y="53608"/>
                  </a:cubicBezTo>
                  <a:cubicBezTo>
                    <a:pt x="64735" y="53608"/>
                    <a:pt x="64759" y="53620"/>
                    <a:pt x="64783" y="53620"/>
                  </a:cubicBezTo>
                  <a:cubicBezTo>
                    <a:pt x="64938" y="53775"/>
                    <a:pt x="65128" y="53917"/>
                    <a:pt x="65354" y="54001"/>
                  </a:cubicBezTo>
                  <a:cubicBezTo>
                    <a:pt x="65473" y="54036"/>
                    <a:pt x="65593" y="54060"/>
                    <a:pt x="65712" y="54060"/>
                  </a:cubicBezTo>
                  <a:cubicBezTo>
                    <a:pt x="65783" y="54060"/>
                    <a:pt x="65866" y="54036"/>
                    <a:pt x="65950" y="54025"/>
                  </a:cubicBezTo>
                  <a:lnTo>
                    <a:pt x="65950" y="54025"/>
                  </a:lnTo>
                  <a:cubicBezTo>
                    <a:pt x="65128" y="55156"/>
                    <a:pt x="64378" y="56334"/>
                    <a:pt x="63711" y="57573"/>
                  </a:cubicBezTo>
                  <a:cubicBezTo>
                    <a:pt x="63699" y="57585"/>
                    <a:pt x="63688" y="57608"/>
                    <a:pt x="63688" y="57632"/>
                  </a:cubicBezTo>
                  <a:cubicBezTo>
                    <a:pt x="62402" y="59966"/>
                    <a:pt x="61390" y="62454"/>
                    <a:pt x="60711" y="65014"/>
                  </a:cubicBezTo>
                  <a:cubicBezTo>
                    <a:pt x="60687" y="65097"/>
                    <a:pt x="60735" y="65169"/>
                    <a:pt x="60830" y="65205"/>
                  </a:cubicBezTo>
                  <a:lnTo>
                    <a:pt x="60866" y="65205"/>
                  </a:lnTo>
                  <a:cubicBezTo>
                    <a:pt x="60949" y="65205"/>
                    <a:pt x="61009" y="65157"/>
                    <a:pt x="61021" y="65085"/>
                  </a:cubicBezTo>
                  <a:cubicBezTo>
                    <a:pt x="61604" y="62942"/>
                    <a:pt x="62402" y="60823"/>
                    <a:pt x="63414" y="58823"/>
                  </a:cubicBezTo>
                  <a:lnTo>
                    <a:pt x="63414" y="58823"/>
                  </a:lnTo>
                  <a:cubicBezTo>
                    <a:pt x="63056" y="60513"/>
                    <a:pt x="62806" y="62276"/>
                    <a:pt x="62687" y="64085"/>
                  </a:cubicBezTo>
                  <a:lnTo>
                    <a:pt x="62687" y="64133"/>
                  </a:lnTo>
                  <a:cubicBezTo>
                    <a:pt x="62509" y="66705"/>
                    <a:pt x="62568" y="69396"/>
                    <a:pt x="62854" y="72253"/>
                  </a:cubicBezTo>
                  <a:cubicBezTo>
                    <a:pt x="62830" y="72289"/>
                    <a:pt x="62806" y="72301"/>
                    <a:pt x="62806" y="72348"/>
                  </a:cubicBezTo>
                  <a:cubicBezTo>
                    <a:pt x="62795" y="72408"/>
                    <a:pt x="62818" y="72467"/>
                    <a:pt x="62878" y="72491"/>
                  </a:cubicBezTo>
                  <a:cubicBezTo>
                    <a:pt x="63033" y="73848"/>
                    <a:pt x="63223" y="75230"/>
                    <a:pt x="63461" y="76646"/>
                  </a:cubicBezTo>
                  <a:cubicBezTo>
                    <a:pt x="63485" y="76825"/>
                    <a:pt x="63521" y="77016"/>
                    <a:pt x="63521" y="77194"/>
                  </a:cubicBezTo>
                  <a:cubicBezTo>
                    <a:pt x="63521" y="77349"/>
                    <a:pt x="63473" y="77492"/>
                    <a:pt x="63390" y="77599"/>
                  </a:cubicBezTo>
                  <a:cubicBezTo>
                    <a:pt x="63307" y="77706"/>
                    <a:pt x="63176" y="77778"/>
                    <a:pt x="63056" y="77837"/>
                  </a:cubicBezTo>
                  <a:cubicBezTo>
                    <a:pt x="61854" y="78492"/>
                    <a:pt x="60604" y="78587"/>
                    <a:pt x="59282" y="78659"/>
                  </a:cubicBezTo>
                  <a:cubicBezTo>
                    <a:pt x="58223" y="78730"/>
                    <a:pt x="57139" y="78790"/>
                    <a:pt x="56139" y="79147"/>
                  </a:cubicBezTo>
                  <a:lnTo>
                    <a:pt x="54996" y="75087"/>
                  </a:lnTo>
                  <a:cubicBezTo>
                    <a:pt x="54972" y="75027"/>
                    <a:pt x="54913" y="74980"/>
                    <a:pt x="54853" y="74968"/>
                  </a:cubicBezTo>
                  <a:cubicBezTo>
                    <a:pt x="54972" y="73741"/>
                    <a:pt x="54972" y="72515"/>
                    <a:pt x="54853" y="71289"/>
                  </a:cubicBezTo>
                  <a:lnTo>
                    <a:pt x="54853" y="71289"/>
                  </a:lnTo>
                  <a:cubicBezTo>
                    <a:pt x="55567" y="71812"/>
                    <a:pt x="56282" y="72313"/>
                    <a:pt x="57020" y="72813"/>
                  </a:cubicBezTo>
                  <a:cubicBezTo>
                    <a:pt x="57044" y="72825"/>
                    <a:pt x="57080" y="72836"/>
                    <a:pt x="57103" y="72836"/>
                  </a:cubicBezTo>
                  <a:cubicBezTo>
                    <a:pt x="57151" y="72836"/>
                    <a:pt x="57211" y="72813"/>
                    <a:pt x="57234" y="72765"/>
                  </a:cubicBezTo>
                  <a:cubicBezTo>
                    <a:pt x="57282" y="72694"/>
                    <a:pt x="57270" y="72598"/>
                    <a:pt x="57199" y="72539"/>
                  </a:cubicBezTo>
                  <a:cubicBezTo>
                    <a:pt x="56282" y="71920"/>
                    <a:pt x="55377" y="71277"/>
                    <a:pt x="54496" y="70610"/>
                  </a:cubicBezTo>
                  <a:cubicBezTo>
                    <a:pt x="54436" y="69836"/>
                    <a:pt x="54472" y="69026"/>
                    <a:pt x="54520" y="68253"/>
                  </a:cubicBezTo>
                  <a:cubicBezTo>
                    <a:pt x="54579" y="67241"/>
                    <a:pt x="54615" y="66217"/>
                    <a:pt x="54436" y="65205"/>
                  </a:cubicBezTo>
                  <a:cubicBezTo>
                    <a:pt x="54424" y="65085"/>
                    <a:pt x="54401" y="64955"/>
                    <a:pt x="54365" y="64835"/>
                  </a:cubicBezTo>
                  <a:lnTo>
                    <a:pt x="54365" y="64835"/>
                  </a:lnTo>
                  <a:cubicBezTo>
                    <a:pt x="55175" y="65824"/>
                    <a:pt x="55972" y="66860"/>
                    <a:pt x="56663" y="67931"/>
                  </a:cubicBezTo>
                  <a:cubicBezTo>
                    <a:pt x="56758" y="68110"/>
                    <a:pt x="56877" y="68264"/>
                    <a:pt x="56984" y="68443"/>
                  </a:cubicBezTo>
                  <a:cubicBezTo>
                    <a:pt x="57461" y="69205"/>
                    <a:pt x="57973" y="70015"/>
                    <a:pt x="58639" y="70634"/>
                  </a:cubicBezTo>
                  <a:cubicBezTo>
                    <a:pt x="58663" y="70669"/>
                    <a:pt x="58711" y="70681"/>
                    <a:pt x="58746" y="70681"/>
                  </a:cubicBezTo>
                  <a:cubicBezTo>
                    <a:pt x="58782" y="70681"/>
                    <a:pt x="58830" y="70669"/>
                    <a:pt x="58865" y="70634"/>
                  </a:cubicBezTo>
                  <a:cubicBezTo>
                    <a:pt x="58925" y="70574"/>
                    <a:pt x="58925" y="70467"/>
                    <a:pt x="58865" y="70408"/>
                  </a:cubicBezTo>
                  <a:cubicBezTo>
                    <a:pt x="58211" y="69812"/>
                    <a:pt x="57734" y="69038"/>
                    <a:pt x="57258" y="68288"/>
                  </a:cubicBezTo>
                  <a:cubicBezTo>
                    <a:pt x="57151" y="68110"/>
                    <a:pt x="57032" y="67943"/>
                    <a:pt x="56925" y="67764"/>
                  </a:cubicBezTo>
                  <a:cubicBezTo>
                    <a:pt x="56032" y="66383"/>
                    <a:pt x="54972" y="65085"/>
                    <a:pt x="53948" y="63823"/>
                  </a:cubicBezTo>
                  <a:lnTo>
                    <a:pt x="53770" y="63597"/>
                  </a:lnTo>
                  <a:cubicBezTo>
                    <a:pt x="53782" y="63561"/>
                    <a:pt x="53805" y="63550"/>
                    <a:pt x="53805" y="63526"/>
                  </a:cubicBezTo>
                  <a:cubicBezTo>
                    <a:pt x="53746" y="60490"/>
                    <a:pt x="53710" y="57406"/>
                    <a:pt x="53722" y="54370"/>
                  </a:cubicBezTo>
                  <a:lnTo>
                    <a:pt x="53722" y="54334"/>
                  </a:lnTo>
                  <a:cubicBezTo>
                    <a:pt x="53805" y="54144"/>
                    <a:pt x="53877" y="53953"/>
                    <a:pt x="53960" y="53775"/>
                  </a:cubicBezTo>
                  <a:cubicBezTo>
                    <a:pt x="54012" y="53756"/>
                    <a:pt x="54065" y="53747"/>
                    <a:pt x="54118" y="53747"/>
                  </a:cubicBezTo>
                  <a:cubicBezTo>
                    <a:pt x="54335" y="53747"/>
                    <a:pt x="54555" y="53891"/>
                    <a:pt x="54698" y="54072"/>
                  </a:cubicBezTo>
                  <a:cubicBezTo>
                    <a:pt x="54817" y="54215"/>
                    <a:pt x="54901" y="54394"/>
                    <a:pt x="55008" y="54596"/>
                  </a:cubicBezTo>
                  <a:cubicBezTo>
                    <a:pt x="55079" y="54727"/>
                    <a:pt x="55151" y="54870"/>
                    <a:pt x="55234" y="55013"/>
                  </a:cubicBezTo>
                  <a:cubicBezTo>
                    <a:pt x="55425" y="55287"/>
                    <a:pt x="55663" y="55453"/>
                    <a:pt x="55901" y="55453"/>
                  </a:cubicBezTo>
                  <a:cubicBezTo>
                    <a:pt x="55948" y="55453"/>
                    <a:pt x="55984" y="55453"/>
                    <a:pt x="56020" y="55441"/>
                  </a:cubicBezTo>
                  <a:cubicBezTo>
                    <a:pt x="56163" y="55406"/>
                    <a:pt x="56270" y="55322"/>
                    <a:pt x="56365" y="55251"/>
                  </a:cubicBezTo>
                  <a:lnTo>
                    <a:pt x="59008" y="53120"/>
                  </a:lnTo>
                  <a:cubicBezTo>
                    <a:pt x="59068" y="53072"/>
                    <a:pt x="59163" y="53001"/>
                    <a:pt x="59199" y="52894"/>
                  </a:cubicBezTo>
                  <a:cubicBezTo>
                    <a:pt x="59246" y="52763"/>
                    <a:pt x="59223" y="52643"/>
                    <a:pt x="59187" y="52524"/>
                  </a:cubicBezTo>
                  <a:cubicBezTo>
                    <a:pt x="59068" y="52155"/>
                    <a:pt x="58877" y="51810"/>
                    <a:pt x="58639" y="51500"/>
                  </a:cubicBezTo>
                  <a:cubicBezTo>
                    <a:pt x="58818" y="51334"/>
                    <a:pt x="59127" y="51286"/>
                    <a:pt x="59401" y="51274"/>
                  </a:cubicBezTo>
                  <a:cubicBezTo>
                    <a:pt x="59592" y="51262"/>
                    <a:pt x="59830" y="51262"/>
                    <a:pt x="60056" y="51179"/>
                  </a:cubicBezTo>
                  <a:lnTo>
                    <a:pt x="60056" y="51179"/>
                  </a:lnTo>
                  <a:cubicBezTo>
                    <a:pt x="59973" y="51334"/>
                    <a:pt x="59913" y="51477"/>
                    <a:pt x="59854" y="51631"/>
                  </a:cubicBezTo>
                  <a:lnTo>
                    <a:pt x="59342" y="52953"/>
                  </a:lnTo>
                  <a:lnTo>
                    <a:pt x="58830" y="54215"/>
                  </a:lnTo>
                  <a:cubicBezTo>
                    <a:pt x="58806" y="54298"/>
                    <a:pt x="58830" y="54382"/>
                    <a:pt x="58925" y="54429"/>
                  </a:cubicBezTo>
                  <a:cubicBezTo>
                    <a:pt x="58937" y="54429"/>
                    <a:pt x="58961" y="54441"/>
                    <a:pt x="58985" y="54441"/>
                  </a:cubicBezTo>
                  <a:cubicBezTo>
                    <a:pt x="59044" y="54441"/>
                    <a:pt x="59104" y="54394"/>
                    <a:pt x="59127" y="54334"/>
                  </a:cubicBezTo>
                  <a:lnTo>
                    <a:pt x="60175" y="51750"/>
                  </a:lnTo>
                  <a:cubicBezTo>
                    <a:pt x="60306" y="51417"/>
                    <a:pt x="60437" y="51084"/>
                    <a:pt x="60651" y="50798"/>
                  </a:cubicBezTo>
                  <a:cubicBezTo>
                    <a:pt x="60806" y="50572"/>
                    <a:pt x="61021" y="50405"/>
                    <a:pt x="61247" y="50334"/>
                  </a:cubicBezTo>
                  <a:lnTo>
                    <a:pt x="61247" y="50334"/>
                  </a:lnTo>
                  <a:cubicBezTo>
                    <a:pt x="61128" y="50608"/>
                    <a:pt x="61021" y="50917"/>
                    <a:pt x="60925" y="51286"/>
                  </a:cubicBezTo>
                  <a:cubicBezTo>
                    <a:pt x="60913" y="51381"/>
                    <a:pt x="60961" y="51453"/>
                    <a:pt x="61044" y="51477"/>
                  </a:cubicBezTo>
                  <a:lnTo>
                    <a:pt x="61092" y="51477"/>
                  </a:lnTo>
                  <a:cubicBezTo>
                    <a:pt x="61163" y="51477"/>
                    <a:pt x="61223" y="51441"/>
                    <a:pt x="61247" y="51358"/>
                  </a:cubicBezTo>
                  <a:cubicBezTo>
                    <a:pt x="61402" y="50738"/>
                    <a:pt x="61580" y="50286"/>
                    <a:pt x="61818" y="49929"/>
                  </a:cubicBezTo>
                  <a:cubicBezTo>
                    <a:pt x="62104" y="49500"/>
                    <a:pt x="62497" y="49179"/>
                    <a:pt x="62890" y="49024"/>
                  </a:cubicBezTo>
                  <a:close/>
                  <a:moveTo>
                    <a:pt x="76010" y="70372"/>
                  </a:moveTo>
                  <a:cubicBezTo>
                    <a:pt x="76737" y="76527"/>
                    <a:pt x="77058" y="82766"/>
                    <a:pt x="77034" y="88957"/>
                  </a:cubicBezTo>
                  <a:cubicBezTo>
                    <a:pt x="72712" y="90089"/>
                    <a:pt x="68355" y="90970"/>
                    <a:pt x="64140" y="91696"/>
                  </a:cubicBezTo>
                  <a:lnTo>
                    <a:pt x="63045" y="78301"/>
                  </a:lnTo>
                  <a:cubicBezTo>
                    <a:pt x="63045" y="78266"/>
                    <a:pt x="63045" y="78254"/>
                    <a:pt x="63033" y="78242"/>
                  </a:cubicBezTo>
                  <a:cubicBezTo>
                    <a:pt x="63056" y="78230"/>
                    <a:pt x="63104" y="78206"/>
                    <a:pt x="63128" y="78194"/>
                  </a:cubicBezTo>
                  <a:cubicBezTo>
                    <a:pt x="63283" y="78123"/>
                    <a:pt x="63426" y="78016"/>
                    <a:pt x="63545" y="77885"/>
                  </a:cubicBezTo>
                  <a:cubicBezTo>
                    <a:pt x="63688" y="77706"/>
                    <a:pt x="63747" y="77516"/>
                    <a:pt x="63759" y="77289"/>
                  </a:cubicBezTo>
                  <a:cubicBezTo>
                    <a:pt x="63771" y="77075"/>
                    <a:pt x="63735" y="76873"/>
                    <a:pt x="63699" y="76682"/>
                  </a:cubicBezTo>
                  <a:cubicBezTo>
                    <a:pt x="63461" y="75289"/>
                    <a:pt x="63271" y="73944"/>
                    <a:pt x="63128" y="72610"/>
                  </a:cubicBezTo>
                  <a:lnTo>
                    <a:pt x="63152" y="72610"/>
                  </a:lnTo>
                  <a:cubicBezTo>
                    <a:pt x="63426" y="72610"/>
                    <a:pt x="63711" y="72551"/>
                    <a:pt x="63985" y="72479"/>
                  </a:cubicBezTo>
                  <a:cubicBezTo>
                    <a:pt x="64080" y="72455"/>
                    <a:pt x="64188" y="72432"/>
                    <a:pt x="64295" y="72408"/>
                  </a:cubicBezTo>
                  <a:cubicBezTo>
                    <a:pt x="64690" y="72336"/>
                    <a:pt x="65094" y="72312"/>
                    <a:pt x="65501" y="72312"/>
                  </a:cubicBezTo>
                  <a:cubicBezTo>
                    <a:pt x="65769" y="72312"/>
                    <a:pt x="66038" y="72322"/>
                    <a:pt x="66307" y="72336"/>
                  </a:cubicBezTo>
                  <a:cubicBezTo>
                    <a:pt x="66450" y="72336"/>
                    <a:pt x="66605" y="72348"/>
                    <a:pt x="66747" y="72348"/>
                  </a:cubicBezTo>
                  <a:cubicBezTo>
                    <a:pt x="66895" y="72351"/>
                    <a:pt x="67042" y="72353"/>
                    <a:pt x="67188" y="72353"/>
                  </a:cubicBezTo>
                  <a:cubicBezTo>
                    <a:pt x="68215" y="72353"/>
                    <a:pt x="69227" y="72280"/>
                    <a:pt x="70248" y="72134"/>
                  </a:cubicBezTo>
                  <a:cubicBezTo>
                    <a:pt x="70486" y="73206"/>
                    <a:pt x="70903" y="74241"/>
                    <a:pt x="71450" y="75170"/>
                  </a:cubicBezTo>
                  <a:cubicBezTo>
                    <a:pt x="72034" y="76158"/>
                    <a:pt x="73034" y="77373"/>
                    <a:pt x="74463" y="77587"/>
                  </a:cubicBezTo>
                  <a:lnTo>
                    <a:pt x="74486" y="77587"/>
                  </a:lnTo>
                  <a:cubicBezTo>
                    <a:pt x="74558" y="77587"/>
                    <a:pt x="74641" y="77527"/>
                    <a:pt x="74641" y="77456"/>
                  </a:cubicBezTo>
                  <a:cubicBezTo>
                    <a:pt x="74653" y="77361"/>
                    <a:pt x="74594" y="77289"/>
                    <a:pt x="74498" y="77277"/>
                  </a:cubicBezTo>
                  <a:cubicBezTo>
                    <a:pt x="73189" y="77075"/>
                    <a:pt x="72272" y="75932"/>
                    <a:pt x="71724" y="75015"/>
                  </a:cubicBezTo>
                  <a:cubicBezTo>
                    <a:pt x="71188" y="74098"/>
                    <a:pt x="70784" y="73110"/>
                    <a:pt x="70546" y="72074"/>
                  </a:cubicBezTo>
                  <a:cubicBezTo>
                    <a:pt x="70724" y="72051"/>
                    <a:pt x="70891" y="72015"/>
                    <a:pt x="71069" y="71991"/>
                  </a:cubicBezTo>
                  <a:cubicBezTo>
                    <a:pt x="71331" y="73003"/>
                    <a:pt x="71689" y="74253"/>
                    <a:pt x="72462" y="75206"/>
                  </a:cubicBezTo>
                  <a:cubicBezTo>
                    <a:pt x="73010" y="75873"/>
                    <a:pt x="73760" y="76384"/>
                    <a:pt x="74582" y="76635"/>
                  </a:cubicBezTo>
                  <a:lnTo>
                    <a:pt x="74617" y="76635"/>
                  </a:lnTo>
                  <a:cubicBezTo>
                    <a:pt x="74677" y="76635"/>
                    <a:pt x="74760" y="76587"/>
                    <a:pt x="74772" y="76527"/>
                  </a:cubicBezTo>
                  <a:cubicBezTo>
                    <a:pt x="74796" y="76444"/>
                    <a:pt x="74760" y="76349"/>
                    <a:pt x="74665" y="76337"/>
                  </a:cubicBezTo>
                  <a:cubicBezTo>
                    <a:pt x="73903" y="76099"/>
                    <a:pt x="73213" y="75622"/>
                    <a:pt x="72701" y="75015"/>
                  </a:cubicBezTo>
                  <a:cubicBezTo>
                    <a:pt x="71974" y="74122"/>
                    <a:pt x="71629" y="72932"/>
                    <a:pt x="71367" y="71932"/>
                  </a:cubicBezTo>
                  <a:cubicBezTo>
                    <a:pt x="72867" y="71622"/>
                    <a:pt x="74320" y="71146"/>
                    <a:pt x="75713" y="70515"/>
                  </a:cubicBezTo>
                  <a:cubicBezTo>
                    <a:pt x="75808" y="70467"/>
                    <a:pt x="75915" y="70408"/>
                    <a:pt x="76010" y="70372"/>
                  </a:cubicBezTo>
                  <a:close/>
                  <a:moveTo>
                    <a:pt x="54424" y="87160"/>
                  </a:moveTo>
                  <a:cubicBezTo>
                    <a:pt x="54817" y="89088"/>
                    <a:pt x="55127" y="91053"/>
                    <a:pt x="55329" y="93017"/>
                  </a:cubicBezTo>
                  <a:cubicBezTo>
                    <a:pt x="55079" y="93065"/>
                    <a:pt x="54829" y="93089"/>
                    <a:pt x="54591" y="93125"/>
                  </a:cubicBezTo>
                  <a:cubicBezTo>
                    <a:pt x="53924" y="93208"/>
                    <a:pt x="53270" y="93303"/>
                    <a:pt x="52627" y="93375"/>
                  </a:cubicBezTo>
                  <a:cubicBezTo>
                    <a:pt x="53067" y="91267"/>
                    <a:pt x="53686" y="89184"/>
                    <a:pt x="54424" y="87160"/>
                  </a:cubicBezTo>
                  <a:close/>
                  <a:moveTo>
                    <a:pt x="42685" y="80516"/>
                  </a:moveTo>
                  <a:cubicBezTo>
                    <a:pt x="43244" y="83647"/>
                    <a:pt x="43471" y="86826"/>
                    <a:pt x="43304" y="89993"/>
                  </a:cubicBezTo>
                  <a:cubicBezTo>
                    <a:pt x="43304" y="90041"/>
                    <a:pt x="43328" y="90089"/>
                    <a:pt x="43364" y="90112"/>
                  </a:cubicBezTo>
                  <a:cubicBezTo>
                    <a:pt x="43280" y="91148"/>
                    <a:pt x="43173" y="92136"/>
                    <a:pt x="43090" y="93137"/>
                  </a:cubicBezTo>
                  <a:cubicBezTo>
                    <a:pt x="43042" y="93172"/>
                    <a:pt x="43006" y="93208"/>
                    <a:pt x="43006" y="93268"/>
                  </a:cubicBezTo>
                  <a:lnTo>
                    <a:pt x="43006" y="93470"/>
                  </a:lnTo>
                  <a:cubicBezTo>
                    <a:pt x="42471" y="93387"/>
                    <a:pt x="41923" y="93315"/>
                    <a:pt x="41387" y="93244"/>
                  </a:cubicBezTo>
                  <a:lnTo>
                    <a:pt x="41387" y="93029"/>
                  </a:lnTo>
                  <a:cubicBezTo>
                    <a:pt x="41387" y="92767"/>
                    <a:pt x="41399" y="92434"/>
                    <a:pt x="41399" y="92339"/>
                  </a:cubicBezTo>
                  <a:lnTo>
                    <a:pt x="41399" y="92279"/>
                  </a:lnTo>
                  <a:cubicBezTo>
                    <a:pt x="41375" y="88315"/>
                    <a:pt x="42018" y="84350"/>
                    <a:pt x="42685" y="80516"/>
                  </a:cubicBezTo>
                  <a:close/>
                  <a:moveTo>
                    <a:pt x="2505" y="1"/>
                  </a:moveTo>
                  <a:cubicBezTo>
                    <a:pt x="2445" y="1"/>
                    <a:pt x="2389" y="54"/>
                    <a:pt x="2358" y="125"/>
                  </a:cubicBezTo>
                  <a:cubicBezTo>
                    <a:pt x="2180" y="875"/>
                    <a:pt x="2680" y="1590"/>
                    <a:pt x="3073" y="2066"/>
                  </a:cubicBezTo>
                  <a:lnTo>
                    <a:pt x="3180" y="2185"/>
                  </a:lnTo>
                  <a:cubicBezTo>
                    <a:pt x="3466" y="2530"/>
                    <a:pt x="3751" y="2875"/>
                    <a:pt x="3906" y="3256"/>
                  </a:cubicBezTo>
                  <a:cubicBezTo>
                    <a:pt x="2978" y="2459"/>
                    <a:pt x="1977" y="1673"/>
                    <a:pt x="846" y="1101"/>
                  </a:cubicBezTo>
                  <a:cubicBezTo>
                    <a:pt x="828" y="1092"/>
                    <a:pt x="806" y="1088"/>
                    <a:pt x="784" y="1088"/>
                  </a:cubicBezTo>
                  <a:cubicBezTo>
                    <a:pt x="748" y="1088"/>
                    <a:pt x="709" y="1099"/>
                    <a:pt x="680" y="1113"/>
                  </a:cubicBezTo>
                  <a:cubicBezTo>
                    <a:pt x="632" y="1149"/>
                    <a:pt x="608" y="1209"/>
                    <a:pt x="608" y="1268"/>
                  </a:cubicBezTo>
                  <a:cubicBezTo>
                    <a:pt x="668" y="1828"/>
                    <a:pt x="1096" y="2233"/>
                    <a:pt x="1525" y="2566"/>
                  </a:cubicBezTo>
                  <a:cubicBezTo>
                    <a:pt x="1620" y="2637"/>
                    <a:pt x="1727" y="2709"/>
                    <a:pt x="1811" y="2768"/>
                  </a:cubicBezTo>
                  <a:cubicBezTo>
                    <a:pt x="2347" y="3173"/>
                    <a:pt x="2918" y="3590"/>
                    <a:pt x="3275" y="4126"/>
                  </a:cubicBezTo>
                  <a:lnTo>
                    <a:pt x="787" y="2899"/>
                  </a:lnTo>
                  <a:cubicBezTo>
                    <a:pt x="741" y="2876"/>
                    <a:pt x="627" y="2824"/>
                    <a:pt x="503" y="2824"/>
                  </a:cubicBezTo>
                  <a:cubicBezTo>
                    <a:pt x="434" y="2824"/>
                    <a:pt x="363" y="2840"/>
                    <a:pt x="299" y="2887"/>
                  </a:cubicBezTo>
                  <a:cubicBezTo>
                    <a:pt x="215" y="2947"/>
                    <a:pt x="180" y="3042"/>
                    <a:pt x="180" y="3125"/>
                  </a:cubicBezTo>
                  <a:cubicBezTo>
                    <a:pt x="180" y="3292"/>
                    <a:pt x="299" y="3471"/>
                    <a:pt x="394" y="3554"/>
                  </a:cubicBezTo>
                  <a:cubicBezTo>
                    <a:pt x="787" y="3899"/>
                    <a:pt x="1263" y="4114"/>
                    <a:pt x="1739" y="4304"/>
                  </a:cubicBezTo>
                  <a:cubicBezTo>
                    <a:pt x="2085" y="4447"/>
                    <a:pt x="2442" y="4614"/>
                    <a:pt x="2751" y="4828"/>
                  </a:cubicBezTo>
                  <a:cubicBezTo>
                    <a:pt x="2954" y="4959"/>
                    <a:pt x="3228" y="5245"/>
                    <a:pt x="3180" y="5495"/>
                  </a:cubicBezTo>
                  <a:cubicBezTo>
                    <a:pt x="2216" y="5400"/>
                    <a:pt x="1251" y="5257"/>
                    <a:pt x="299" y="5078"/>
                  </a:cubicBezTo>
                  <a:cubicBezTo>
                    <a:pt x="288" y="5076"/>
                    <a:pt x="278" y="5075"/>
                    <a:pt x="268" y="5075"/>
                  </a:cubicBezTo>
                  <a:cubicBezTo>
                    <a:pt x="219" y="5075"/>
                    <a:pt x="173" y="5098"/>
                    <a:pt x="144" y="5138"/>
                  </a:cubicBezTo>
                  <a:cubicBezTo>
                    <a:pt x="1" y="5340"/>
                    <a:pt x="61" y="5638"/>
                    <a:pt x="203" y="5804"/>
                  </a:cubicBezTo>
                  <a:cubicBezTo>
                    <a:pt x="358" y="5971"/>
                    <a:pt x="561" y="6043"/>
                    <a:pt x="727" y="6102"/>
                  </a:cubicBezTo>
                  <a:cubicBezTo>
                    <a:pt x="1084" y="6209"/>
                    <a:pt x="1442" y="6257"/>
                    <a:pt x="1811" y="6281"/>
                  </a:cubicBezTo>
                  <a:cubicBezTo>
                    <a:pt x="2323" y="6340"/>
                    <a:pt x="2799" y="6388"/>
                    <a:pt x="3216" y="6590"/>
                  </a:cubicBezTo>
                  <a:cubicBezTo>
                    <a:pt x="3728" y="6864"/>
                    <a:pt x="4109" y="7364"/>
                    <a:pt x="4442" y="7864"/>
                  </a:cubicBezTo>
                  <a:lnTo>
                    <a:pt x="4513" y="7948"/>
                  </a:lnTo>
                  <a:cubicBezTo>
                    <a:pt x="4847" y="8436"/>
                    <a:pt x="5192" y="8948"/>
                    <a:pt x="5704" y="9293"/>
                  </a:cubicBezTo>
                  <a:cubicBezTo>
                    <a:pt x="6002" y="9495"/>
                    <a:pt x="6395" y="9626"/>
                    <a:pt x="6799" y="9626"/>
                  </a:cubicBezTo>
                  <a:cubicBezTo>
                    <a:pt x="6871" y="9626"/>
                    <a:pt x="6954" y="9626"/>
                    <a:pt x="7014" y="9614"/>
                  </a:cubicBezTo>
                  <a:cubicBezTo>
                    <a:pt x="9300" y="11638"/>
                    <a:pt x="11669" y="13662"/>
                    <a:pt x="14015" y="15639"/>
                  </a:cubicBezTo>
                  <a:cubicBezTo>
                    <a:pt x="14122" y="16222"/>
                    <a:pt x="14348" y="16806"/>
                    <a:pt x="14693" y="17294"/>
                  </a:cubicBezTo>
                  <a:cubicBezTo>
                    <a:pt x="15479" y="18425"/>
                    <a:pt x="16753" y="19080"/>
                    <a:pt x="17979" y="19687"/>
                  </a:cubicBezTo>
                  <a:cubicBezTo>
                    <a:pt x="18218" y="19806"/>
                    <a:pt x="18468" y="19949"/>
                    <a:pt x="18706" y="20068"/>
                  </a:cubicBezTo>
                  <a:cubicBezTo>
                    <a:pt x="21087" y="21330"/>
                    <a:pt x="23123" y="23057"/>
                    <a:pt x="24992" y="24735"/>
                  </a:cubicBezTo>
                  <a:cubicBezTo>
                    <a:pt x="27100" y="26640"/>
                    <a:pt x="29243" y="28771"/>
                    <a:pt x="30564" y="31343"/>
                  </a:cubicBezTo>
                  <a:cubicBezTo>
                    <a:pt x="32231" y="34558"/>
                    <a:pt x="32731" y="38701"/>
                    <a:pt x="32053" y="43607"/>
                  </a:cubicBezTo>
                  <a:cubicBezTo>
                    <a:pt x="31743" y="45881"/>
                    <a:pt x="31219" y="48167"/>
                    <a:pt x="30731" y="50369"/>
                  </a:cubicBezTo>
                  <a:cubicBezTo>
                    <a:pt x="30374" y="51941"/>
                    <a:pt x="30005" y="53560"/>
                    <a:pt x="29707" y="55191"/>
                  </a:cubicBezTo>
                  <a:lnTo>
                    <a:pt x="29005" y="56751"/>
                  </a:lnTo>
                  <a:cubicBezTo>
                    <a:pt x="28719" y="57370"/>
                    <a:pt x="28445" y="58025"/>
                    <a:pt x="28362" y="58728"/>
                  </a:cubicBezTo>
                  <a:cubicBezTo>
                    <a:pt x="28338" y="59085"/>
                    <a:pt x="28350" y="59478"/>
                    <a:pt x="28445" y="59847"/>
                  </a:cubicBezTo>
                  <a:cubicBezTo>
                    <a:pt x="28528" y="60216"/>
                    <a:pt x="28683" y="60609"/>
                    <a:pt x="28874" y="60966"/>
                  </a:cubicBezTo>
                  <a:lnTo>
                    <a:pt x="28862" y="60978"/>
                  </a:lnTo>
                  <a:cubicBezTo>
                    <a:pt x="28636" y="61752"/>
                    <a:pt x="28469" y="62538"/>
                    <a:pt x="28385" y="63323"/>
                  </a:cubicBezTo>
                  <a:cubicBezTo>
                    <a:pt x="28350" y="63585"/>
                    <a:pt x="28326" y="63847"/>
                    <a:pt x="28397" y="64109"/>
                  </a:cubicBezTo>
                  <a:cubicBezTo>
                    <a:pt x="28481" y="64454"/>
                    <a:pt x="28719" y="64704"/>
                    <a:pt x="29005" y="64907"/>
                  </a:cubicBezTo>
                  <a:lnTo>
                    <a:pt x="29005" y="64919"/>
                  </a:lnTo>
                  <a:cubicBezTo>
                    <a:pt x="27623" y="73587"/>
                    <a:pt x="27516" y="82373"/>
                    <a:pt x="28695" y="91065"/>
                  </a:cubicBezTo>
                  <a:lnTo>
                    <a:pt x="26659" y="90720"/>
                  </a:lnTo>
                  <a:cubicBezTo>
                    <a:pt x="26651" y="90719"/>
                    <a:pt x="26643" y="90718"/>
                    <a:pt x="26635" y="90718"/>
                  </a:cubicBezTo>
                  <a:cubicBezTo>
                    <a:pt x="26552" y="90718"/>
                    <a:pt x="26491" y="90775"/>
                    <a:pt x="26480" y="90862"/>
                  </a:cubicBezTo>
                  <a:cubicBezTo>
                    <a:pt x="26457" y="90946"/>
                    <a:pt x="26516" y="91017"/>
                    <a:pt x="26611" y="91041"/>
                  </a:cubicBezTo>
                  <a:lnTo>
                    <a:pt x="28755" y="91398"/>
                  </a:lnTo>
                  <a:lnTo>
                    <a:pt x="28802" y="91755"/>
                  </a:lnTo>
                  <a:cubicBezTo>
                    <a:pt x="28814" y="91827"/>
                    <a:pt x="28874" y="91886"/>
                    <a:pt x="28945" y="91886"/>
                  </a:cubicBezTo>
                  <a:lnTo>
                    <a:pt x="28981" y="91886"/>
                  </a:lnTo>
                  <a:cubicBezTo>
                    <a:pt x="29064" y="91874"/>
                    <a:pt x="29124" y="91791"/>
                    <a:pt x="29112" y="91708"/>
                  </a:cubicBezTo>
                  <a:cubicBezTo>
                    <a:pt x="29100" y="91613"/>
                    <a:pt x="29076" y="91529"/>
                    <a:pt x="29076" y="91434"/>
                  </a:cubicBezTo>
                  <a:lnTo>
                    <a:pt x="29076" y="91434"/>
                  </a:lnTo>
                  <a:lnTo>
                    <a:pt x="38696" y="93041"/>
                  </a:lnTo>
                  <a:cubicBezTo>
                    <a:pt x="39482" y="93184"/>
                    <a:pt x="40268" y="93315"/>
                    <a:pt x="41078" y="93434"/>
                  </a:cubicBezTo>
                  <a:lnTo>
                    <a:pt x="41078" y="93660"/>
                  </a:lnTo>
                  <a:cubicBezTo>
                    <a:pt x="41078" y="93684"/>
                    <a:pt x="41066" y="93696"/>
                    <a:pt x="41078" y="93732"/>
                  </a:cubicBezTo>
                  <a:cubicBezTo>
                    <a:pt x="41089" y="93803"/>
                    <a:pt x="41149" y="93875"/>
                    <a:pt x="41244" y="93875"/>
                  </a:cubicBezTo>
                  <a:cubicBezTo>
                    <a:pt x="41363" y="93875"/>
                    <a:pt x="41387" y="93875"/>
                    <a:pt x="41399" y="93482"/>
                  </a:cubicBezTo>
                  <a:cubicBezTo>
                    <a:pt x="41935" y="93553"/>
                    <a:pt x="42494" y="93637"/>
                    <a:pt x="43042" y="93696"/>
                  </a:cubicBezTo>
                  <a:lnTo>
                    <a:pt x="43042" y="93803"/>
                  </a:lnTo>
                  <a:cubicBezTo>
                    <a:pt x="43042" y="93899"/>
                    <a:pt x="43102" y="93958"/>
                    <a:pt x="43185" y="93958"/>
                  </a:cubicBezTo>
                  <a:cubicBezTo>
                    <a:pt x="43268" y="93958"/>
                    <a:pt x="43340" y="93899"/>
                    <a:pt x="43340" y="93803"/>
                  </a:cubicBezTo>
                  <a:lnTo>
                    <a:pt x="43340" y="93732"/>
                  </a:lnTo>
                  <a:cubicBezTo>
                    <a:pt x="44530" y="93863"/>
                    <a:pt x="45721" y="93970"/>
                    <a:pt x="46912" y="93982"/>
                  </a:cubicBezTo>
                  <a:lnTo>
                    <a:pt x="47328" y="93982"/>
                  </a:lnTo>
                  <a:cubicBezTo>
                    <a:pt x="48948" y="93982"/>
                    <a:pt x="50543" y="93851"/>
                    <a:pt x="52222" y="93660"/>
                  </a:cubicBezTo>
                  <a:lnTo>
                    <a:pt x="52222" y="93660"/>
                  </a:lnTo>
                  <a:lnTo>
                    <a:pt x="52162" y="93994"/>
                  </a:lnTo>
                  <a:cubicBezTo>
                    <a:pt x="52150" y="94089"/>
                    <a:pt x="52210" y="94160"/>
                    <a:pt x="52281" y="94172"/>
                  </a:cubicBezTo>
                  <a:lnTo>
                    <a:pt x="52317" y="94172"/>
                  </a:lnTo>
                  <a:cubicBezTo>
                    <a:pt x="52388" y="94172"/>
                    <a:pt x="52448" y="94137"/>
                    <a:pt x="52460" y="94053"/>
                  </a:cubicBezTo>
                  <a:cubicBezTo>
                    <a:pt x="52496" y="93910"/>
                    <a:pt x="52519" y="93756"/>
                    <a:pt x="52555" y="93625"/>
                  </a:cubicBezTo>
                  <a:cubicBezTo>
                    <a:pt x="53222" y="93541"/>
                    <a:pt x="53924" y="93446"/>
                    <a:pt x="54615" y="93363"/>
                  </a:cubicBezTo>
                  <a:cubicBezTo>
                    <a:pt x="54877" y="93327"/>
                    <a:pt x="55127" y="93279"/>
                    <a:pt x="55365" y="93256"/>
                  </a:cubicBezTo>
                  <a:cubicBezTo>
                    <a:pt x="55389" y="93506"/>
                    <a:pt x="55425" y="93756"/>
                    <a:pt x="55436" y="93994"/>
                  </a:cubicBezTo>
                  <a:cubicBezTo>
                    <a:pt x="55436" y="94077"/>
                    <a:pt x="55508" y="94149"/>
                    <a:pt x="55591" y="94149"/>
                  </a:cubicBezTo>
                  <a:lnTo>
                    <a:pt x="55603" y="94149"/>
                  </a:lnTo>
                  <a:cubicBezTo>
                    <a:pt x="55687" y="94149"/>
                    <a:pt x="55746" y="94053"/>
                    <a:pt x="55746" y="93970"/>
                  </a:cubicBezTo>
                  <a:cubicBezTo>
                    <a:pt x="55722" y="93720"/>
                    <a:pt x="55710" y="93458"/>
                    <a:pt x="55675" y="93208"/>
                  </a:cubicBezTo>
                  <a:cubicBezTo>
                    <a:pt x="58282" y="92851"/>
                    <a:pt x="61021" y="92446"/>
                    <a:pt x="63842" y="91970"/>
                  </a:cubicBezTo>
                  <a:lnTo>
                    <a:pt x="63890" y="92470"/>
                  </a:lnTo>
                  <a:cubicBezTo>
                    <a:pt x="63890" y="92553"/>
                    <a:pt x="63961" y="92613"/>
                    <a:pt x="64045" y="92613"/>
                  </a:cubicBezTo>
                  <a:lnTo>
                    <a:pt x="64057" y="92613"/>
                  </a:lnTo>
                  <a:cubicBezTo>
                    <a:pt x="64140" y="92613"/>
                    <a:pt x="64199" y="92529"/>
                    <a:pt x="64199" y="92446"/>
                  </a:cubicBezTo>
                  <a:lnTo>
                    <a:pt x="64164" y="91934"/>
                  </a:lnTo>
                  <a:cubicBezTo>
                    <a:pt x="68355" y="91220"/>
                    <a:pt x="72712" y="90339"/>
                    <a:pt x="77023" y="89207"/>
                  </a:cubicBezTo>
                  <a:lnTo>
                    <a:pt x="77023" y="89207"/>
                  </a:lnTo>
                  <a:cubicBezTo>
                    <a:pt x="77023" y="89684"/>
                    <a:pt x="76999" y="90148"/>
                    <a:pt x="76999" y="90624"/>
                  </a:cubicBezTo>
                  <a:cubicBezTo>
                    <a:pt x="76999" y="90708"/>
                    <a:pt x="77082" y="90779"/>
                    <a:pt x="77153" y="90779"/>
                  </a:cubicBezTo>
                  <a:cubicBezTo>
                    <a:pt x="77237" y="90779"/>
                    <a:pt x="77296" y="90708"/>
                    <a:pt x="77296" y="90636"/>
                  </a:cubicBezTo>
                  <a:cubicBezTo>
                    <a:pt x="77296" y="90124"/>
                    <a:pt x="77320" y="89636"/>
                    <a:pt x="77320" y="89136"/>
                  </a:cubicBezTo>
                  <a:cubicBezTo>
                    <a:pt x="77796" y="88993"/>
                    <a:pt x="78285" y="88874"/>
                    <a:pt x="78761" y="88743"/>
                  </a:cubicBezTo>
                  <a:cubicBezTo>
                    <a:pt x="78844" y="88719"/>
                    <a:pt x="78892" y="88636"/>
                    <a:pt x="78868" y="88553"/>
                  </a:cubicBezTo>
                  <a:cubicBezTo>
                    <a:pt x="78839" y="88476"/>
                    <a:pt x="78788" y="88438"/>
                    <a:pt x="78720" y="88438"/>
                  </a:cubicBezTo>
                  <a:cubicBezTo>
                    <a:pt x="78703" y="88438"/>
                    <a:pt x="78685" y="88441"/>
                    <a:pt x="78666" y="88445"/>
                  </a:cubicBezTo>
                  <a:cubicBezTo>
                    <a:pt x="78225" y="88565"/>
                    <a:pt x="77761" y="88696"/>
                    <a:pt x="77320" y="88815"/>
                  </a:cubicBezTo>
                  <a:cubicBezTo>
                    <a:pt x="77344" y="82600"/>
                    <a:pt x="76999" y="76337"/>
                    <a:pt x="76308" y="70158"/>
                  </a:cubicBezTo>
                  <a:cubicBezTo>
                    <a:pt x="76570" y="69979"/>
                    <a:pt x="76808" y="69753"/>
                    <a:pt x="76939" y="69467"/>
                  </a:cubicBezTo>
                  <a:cubicBezTo>
                    <a:pt x="77165" y="68991"/>
                    <a:pt x="77046" y="68431"/>
                    <a:pt x="76975" y="68014"/>
                  </a:cubicBezTo>
                  <a:cubicBezTo>
                    <a:pt x="76975" y="67979"/>
                    <a:pt x="76963" y="67967"/>
                    <a:pt x="76939" y="67955"/>
                  </a:cubicBezTo>
                  <a:cubicBezTo>
                    <a:pt x="77118" y="67729"/>
                    <a:pt x="77237" y="67491"/>
                    <a:pt x="77332" y="67252"/>
                  </a:cubicBezTo>
                  <a:cubicBezTo>
                    <a:pt x="77594" y="66479"/>
                    <a:pt x="77439" y="65657"/>
                    <a:pt x="77225" y="64824"/>
                  </a:cubicBezTo>
                  <a:cubicBezTo>
                    <a:pt x="76701" y="62740"/>
                    <a:pt x="76094" y="60656"/>
                    <a:pt x="75379" y="58620"/>
                  </a:cubicBezTo>
                  <a:cubicBezTo>
                    <a:pt x="75427" y="57549"/>
                    <a:pt x="75534" y="56477"/>
                    <a:pt x="75618" y="55418"/>
                  </a:cubicBezTo>
                  <a:cubicBezTo>
                    <a:pt x="75677" y="54798"/>
                    <a:pt x="75737" y="54156"/>
                    <a:pt x="75784" y="53513"/>
                  </a:cubicBezTo>
                  <a:cubicBezTo>
                    <a:pt x="76034" y="50167"/>
                    <a:pt x="75951" y="46774"/>
                    <a:pt x="75868" y="43488"/>
                  </a:cubicBezTo>
                  <a:cubicBezTo>
                    <a:pt x="76511" y="41702"/>
                    <a:pt x="77415" y="40023"/>
                    <a:pt x="78582" y="38511"/>
                  </a:cubicBezTo>
                  <a:cubicBezTo>
                    <a:pt x="79047" y="37915"/>
                    <a:pt x="79547" y="37344"/>
                    <a:pt x="80059" y="36772"/>
                  </a:cubicBezTo>
                  <a:cubicBezTo>
                    <a:pt x="80844" y="35880"/>
                    <a:pt x="81642" y="34975"/>
                    <a:pt x="82285" y="33951"/>
                  </a:cubicBezTo>
                  <a:cubicBezTo>
                    <a:pt x="82511" y="33594"/>
                    <a:pt x="82714" y="33236"/>
                    <a:pt x="82928" y="32855"/>
                  </a:cubicBezTo>
                  <a:cubicBezTo>
                    <a:pt x="83464" y="31903"/>
                    <a:pt x="84023" y="30927"/>
                    <a:pt x="84881" y="30260"/>
                  </a:cubicBezTo>
                  <a:cubicBezTo>
                    <a:pt x="85250" y="29974"/>
                    <a:pt x="85666" y="29736"/>
                    <a:pt x="86071" y="29510"/>
                  </a:cubicBezTo>
                  <a:cubicBezTo>
                    <a:pt x="86452" y="29307"/>
                    <a:pt x="86845" y="29093"/>
                    <a:pt x="87202" y="28831"/>
                  </a:cubicBezTo>
                  <a:cubicBezTo>
                    <a:pt x="88298" y="28009"/>
                    <a:pt x="89000" y="26747"/>
                    <a:pt x="89048" y="25438"/>
                  </a:cubicBezTo>
                  <a:lnTo>
                    <a:pt x="89048" y="25378"/>
                  </a:lnTo>
                  <a:cubicBezTo>
                    <a:pt x="89084" y="25378"/>
                    <a:pt x="89119" y="25342"/>
                    <a:pt x="89143" y="25295"/>
                  </a:cubicBezTo>
                  <a:cubicBezTo>
                    <a:pt x="91286" y="21949"/>
                    <a:pt x="93667" y="18711"/>
                    <a:pt x="96192" y="15627"/>
                  </a:cubicBezTo>
                  <a:cubicBezTo>
                    <a:pt x="96192" y="15615"/>
                    <a:pt x="96203" y="15591"/>
                    <a:pt x="96203" y="15591"/>
                  </a:cubicBezTo>
                  <a:cubicBezTo>
                    <a:pt x="96287" y="15615"/>
                    <a:pt x="96382" y="15615"/>
                    <a:pt x="96454" y="15615"/>
                  </a:cubicBezTo>
                  <a:cubicBezTo>
                    <a:pt x="97049" y="15615"/>
                    <a:pt x="97632" y="15401"/>
                    <a:pt x="98073" y="15020"/>
                  </a:cubicBezTo>
                  <a:cubicBezTo>
                    <a:pt x="98489" y="14639"/>
                    <a:pt x="98763" y="14151"/>
                    <a:pt x="99013" y="13662"/>
                  </a:cubicBezTo>
                  <a:cubicBezTo>
                    <a:pt x="99251" y="13198"/>
                    <a:pt x="99490" y="12770"/>
                    <a:pt x="99847" y="12436"/>
                  </a:cubicBezTo>
                  <a:cubicBezTo>
                    <a:pt x="100085" y="12222"/>
                    <a:pt x="100383" y="12043"/>
                    <a:pt x="100680" y="11865"/>
                  </a:cubicBezTo>
                  <a:cubicBezTo>
                    <a:pt x="100811" y="11781"/>
                    <a:pt x="100930" y="11710"/>
                    <a:pt x="101073" y="11627"/>
                  </a:cubicBezTo>
                  <a:cubicBezTo>
                    <a:pt x="101633" y="11269"/>
                    <a:pt x="101966" y="10876"/>
                    <a:pt x="102097" y="10436"/>
                  </a:cubicBezTo>
                  <a:cubicBezTo>
                    <a:pt x="102103" y="10437"/>
                    <a:pt x="102109" y="10437"/>
                    <a:pt x="102114" y="10437"/>
                  </a:cubicBezTo>
                  <a:cubicBezTo>
                    <a:pt x="102166" y="10437"/>
                    <a:pt x="102152" y="10386"/>
                    <a:pt x="102109" y="10364"/>
                  </a:cubicBezTo>
                  <a:cubicBezTo>
                    <a:pt x="102073" y="10328"/>
                    <a:pt x="102029" y="10313"/>
                    <a:pt x="101995" y="10313"/>
                  </a:cubicBezTo>
                  <a:cubicBezTo>
                    <a:pt x="101984" y="10313"/>
                    <a:pt x="101975" y="10314"/>
                    <a:pt x="101966" y="10317"/>
                  </a:cubicBezTo>
                  <a:cubicBezTo>
                    <a:pt x="101228" y="10543"/>
                    <a:pt x="100549" y="10865"/>
                    <a:pt x="99906" y="11281"/>
                  </a:cubicBezTo>
                  <a:cubicBezTo>
                    <a:pt x="99801" y="11351"/>
                    <a:pt x="99626" y="11440"/>
                    <a:pt x="99507" y="11440"/>
                  </a:cubicBezTo>
                  <a:cubicBezTo>
                    <a:pt x="99464" y="11440"/>
                    <a:pt x="99428" y="11429"/>
                    <a:pt x="99406" y="11400"/>
                  </a:cubicBezTo>
                  <a:cubicBezTo>
                    <a:pt x="99347" y="11305"/>
                    <a:pt x="99418" y="11150"/>
                    <a:pt x="99525" y="11007"/>
                  </a:cubicBezTo>
                  <a:cubicBezTo>
                    <a:pt x="99740" y="10734"/>
                    <a:pt x="100002" y="10460"/>
                    <a:pt x="100240" y="10210"/>
                  </a:cubicBezTo>
                  <a:cubicBezTo>
                    <a:pt x="100775" y="9626"/>
                    <a:pt x="101323" y="9055"/>
                    <a:pt x="101585" y="8281"/>
                  </a:cubicBezTo>
                  <a:cubicBezTo>
                    <a:pt x="101609" y="8221"/>
                    <a:pt x="101585" y="8162"/>
                    <a:pt x="101561" y="8114"/>
                  </a:cubicBezTo>
                  <a:cubicBezTo>
                    <a:pt x="101534" y="8078"/>
                    <a:pt x="101486" y="8062"/>
                    <a:pt x="101443" y="8062"/>
                  </a:cubicBezTo>
                  <a:cubicBezTo>
                    <a:pt x="101430" y="8062"/>
                    <a:pt x="101418" y="8064"/>
                    <a:pt x="101407" y="8067"/>
                  </a:cubicBezTo>
                  <a:cubicBezTo>
                    <a:pt x="100740" y="8245"/>
                    <a:pt x="100240" y="8721"/>
                    <a:pt x="99763" y="9198"/>
                  </a:cubicBezTo>
                  <a:cubicBezTo>
                    <a:pt x="99490" y="9472"/>
                    <a:pt x="99204" y="9733"/>
                    <a:pt x="98894" y="9960"/>
                  </a:cubicBezTo>
                  <a:cubicBezTo>
                    <a:pt x="99168" y="9412"/>
                    <a:pt x="99490" y="8900"/>
                    <a:pt x="99883" y="8424"/>
                  </a:cubicBezTo>
                  <a:lnTo>
                    <a:pt x="100002" y="8281"/>
                  </a:lnTo>
                  <a:cubicBezTo>
                    <a:pt x="100359" y="7864"/>
                    <a:pt x="100752" y="7388"/>
                    <a:pt x="100752" y="6793"/>
                  </a:cubicBezTo>
                  <a:cubicBezTo>
                    <a:pt x="100752" y="6733"/>
                    <a:pt x="100728" y="6674"/>
                    <a:pt x="100668" y="6650"/>
                  </a:cubicBezTo>
                  <a:cubicBezTo>
                    <a:pt x="100649" y="6640"/>
                    <a:pt x="100625" y="6634"/>
                    <a:pt x="100600" y="6634"/>
                  </a:cubicBezTo>
                  <a:cubicBezTo>
                    <a:pt x="100566" y="6634"/>
                    <a:pt x="100530" y="6646"/>
                    <a:pt x="100502" y="6674"/>
                  </a:cubicBezTo>
                  <a:cubicBezTo>
                    <a:pt x="99954" y="7043"/>
                    <a:pt x="99525" y="7543"/>
                    <a:pt x="99085" y="8043"/>
                  </a:cubicBezTo>
                  <a:cubicBezTo>
                    <a:pt x="98716" y="8471"/>
                    <a:pt x="98347" y="8888"/>
                    <a:pt x="97930" y="9210"/>
                  </a:cubicBezTo>
                  <a:cubicBezTo>
                    <a:pt x="98001" y="8757"/>
                    <a:pt x="98192" y="8317"/>
                    <a:pt x="98418" y="7864"/>
                  </a:cubicBezTo>
                  <a:cubicBezTo>
                    <a:pt x="98704" y="7245"/>
                    <a:pt x="98978" y="6614"/>
                    <a:pt x="98954" y="5923"/>
                  </a:cubicBezTo>
                  <a:cubicBezTo>
                    <a:pt x="98954" y="5876"/>
                    <a:pt x="98930" y="5828"/>
                    <a:pt x="98894" y="5804"/>
                  </a:cubicBezTo>
                  <a:cubicBezTo>
                    <a:pt x="98880" y="5790"/>
                    <a:pt x="98854" y="5785"/>
                    <a:pt x="98825" y="5785"/>
                  </a:cubicBezTo>
                  <a:cubicBezTo>
                    <a:pt x="98805" y="5785"/>
                    <a:pt x="98783" y="5788"/>
                    <a:pt x="98763" y="5792"/>
                  </a:cubicBezTo>
                  <a:cubicBezTo>
                    <a:pt x="98275" y="5935"/>
                    <a:pt x="97989" y="6400"/>
                    <a:pt x="97739" y="6840"/>
                  </a:cubicBezTo>
                  <a:lnTo>
                    <a:pt x="96501" y="9091"/>
                  </a:lnTo>
                  <a:cubicBezTo>
                    <a:pt x="96287" y="9472"/>
                    <a:pt x="96084" y="9864"/>
                    <a:pt x="95775" y="10150"/>
                  </a:cubicBezTo>
                  <a:cubicBezTo>
                    <a:pt x="95691" y="10234"/>
                    <a:pt x="95608" y="10281"/>
                    <a:pt x="95547" y="10281"/>
                  </a:cubicBezTo>
                  <a:cubicBezTo>
                    <a:pt x="95530" y="10281"/>
                    <a:pt x="95514" y="10277"/>
                    <a:pt x="95501" y="10269"/>
                  </a:cubicBezTo>
                  <a:cubicBezTo>
                    <a:pt x="95441" y="10245"/>
                    <a:pt x="95394" y="10150"/>
                    <a:pt x="95370" y="10067"/>
                  </a:cubicBezTo>
                  <a:lnTo>
                    <a:pt x="94941" y="8936"/>
                  </a:lnTo>
                  <a:cubicBezTo>
                    <a:pt x="94882" y="8757"/>
                    <a:pt x="94775" y="8519"/>
                    <a:pt x="94584" y="8364"/>
                  </a:cubicBezTo>
                  <a:cubicBezTo>
                    <a:pt x="94485" y="8306"/>
                    <a:pt x="94369" y="8271"/>
                    <a:pt x="94259" y="8271"/>
                  </a:cubicBezTo>
                  <a:cubicBezTo>
                    <a:pt x="94211" y="8271"/>
                    <a:pt x="94164" y="8278"/>
                    <a:pt x="94120" y="8293"/>
                  </a:cubicBezTo>
                  <a:cubicBezTo>
                    <a:pt x="93989" y="8340"/>
                    <a:pt x="93894" y="8412"/>
                    <a:pt x="93846" y="8531"/>
                  </a:cubicBezTo>
                  <a:cubicBezTo>
                    <a:pt x="93787" y="8674"/>
                    <a:pt x="93822" y="8840"/>
                    <a:pt x="93882" y="8971"/>
                  </a:cubicBezTo>
                  <a:lnTo>
                    <a:pt x="94013" y="9376"/>
                  </a:lnTo>
                  <a:cubicBezTo>
                    <a:pt x="94251" y="10067"/>
                    <a:pt x="94501" y="10781"/>
                    <a:pt x="94429" y="11496"/>
                  </a:cubicBezTo>
                  <a:cubicBezTo>
                    <a:pt x="94406" y="11793"/>
                    <a:pt x="94310" y="12067"/>
                    <a:pt x="94239" y="12389"/>
                  </a:cubicBezTo>
                  <a:cubicBezTo>
                    <a:pt x="94179" y="12579"/>
                    <a:pt x="94120" y="12781"/>
                    <a:pt x="94084" y="12996"/>
                  </a:cubicBezTo>
                  <a:cubicBezTo>
                    <a:pt x="93989" y="13496"/>
                    <a:pt x="94013" y="13960"/>
                    <a:pt x="94191" y="14317"/>
                  </a:cubicBezTo>
                  <a:cubicBezTo>
                    <a:pt x="91691" y="16794"/>
                    <a:pt x="89107" y="19258"/>
                    <a:pt x="86500" y="21640"/>
                  </a:cubicBezTo>
                  <a:cubicBezTo>
                    <a:pt x="86143" y="21533"/>
                    <a:pt x="85779" y="21479"/>
                    <a:pt x="85408" y="21479"/>
                  </a:cubicBezTo>
                  <a:cubicBezTo>
                    <a:pt x="85285" y="21479"/>
                    <a:pt x="85160" y="21485"/>
                    <a:pt x="85035" y="21497"/>
                  </a:cubicBezTo>
                  <a:cubicBezTo>
                    <a:pt x="84523" y="21533"/>
                    <a:pt x="84011" y="21711"/>
                    <a:pt x="83583" y="21985"/>
                  </a:cubicBezTo>
                  <a:cubicBezTo>
                    <a:pt x="83095" y="22295"/>
                    <a:pt x="82690" y="22747"/>
                    <a:pt x="82321" y="23164"/>
                  </a:cubicBezTo>
                  <a:cubicBezTo>
                    <a:pt x="81916" y="23604"/>
                    <a:pt x="81547" y="24021"/>
                    <a:pt x="81071" y="24319"/>
                  </a:cubicBezTo>
                  <a:cubicBezTo>
                    <a:pt x="80547" y="24628"/>
                    <a:pt x="79951" y="24783"/>
                    <a:pt x="79320" y="24926"/>
                  </a:cubicBezTo>
                  <a:cubicBezTo>
                    <a:pt x="78904" y="25033"/>
                    <a:pt x="78475" y="25140"/>
                    <a:pt x="78070" y="25283"/>
                  </a:cubicBezTo>
                  <a:cubicBezTo>
                    <a:pt x="77237" y="25616"/>
                    <a:pt x="76522" y="26164"/>
                    <a:pt x="75844" y="26700"/>
                  </a:cubicBezTo>
                  <a:cubicBezTo>
                    <a:pt x="75141" y="27236"/>
                    <a:pt x="74415" y="27807"/>
                    <a:pt x="73582" y="28105"/>
                  </a:cubicBezTo>
                  <a:cubicBezTo>
                    <a:pt x="73070" y="28283"/>
                    <a:pt x="72522" y="28367"/>
                    <a:pt x="71986" y="28462"/>
                  </a:cubicBezTo>
                  <a:cubicBezTo>
                    <a:pt x="71605" y="28521"/>
                    <a:pt x="71200" y="28569"/>
                    <a:pt x="70807" y="28676"/>
                  </a:cubicBezTo>
                  <a:cubicBezTo>
                    <a:pt x="70022" y="28891"/>
                    <a:pt x="69283" y="29248"/>
                    <a:pt x="68569" y="29617"/>
                  </a:cubicBezTo>
                  <a:cubicBezTo>
                    <a:pt x="68569" y="29200"/>
                    <a:pt x="68629" y="28771"/>
                    <a:pt x="68748" y="28367"/>
                  </a:cubicBezTo>
                  <a:cubicBezTo>
                    <a:pt x="68771" y="28248"/>
                    <a:pt x="68819" y="28129"/>
                    <a:pt x="68843" y="28009"/>
                  </a:cubicBezTo>
                  <a:cubicBezTo>
                    <a:pt x="68962" y="27652"/>
                    <a:pt x="69081" y="27295"/>
                    <a:pt x="69081" y="26914"/>
                  </a:cubicBezTo>
                  <a:cubicBezTo>
                    <a:pt x="69081" y="26176"/>
                    <a:pt x="68664" y="25569"/>
                    <a:pt x="68271" y="24973"/>
                  </a:cubicBezTo>
                  <a:cubicBezTo>
                    <a:pt x="68117" y="24747"/>
                    <a:pt x="67974" y="24533"/>
                    <a:pt x="67831" y="24295"/>
                  </a:cubicBezTo>
                  <a:cubicBezTo>
                    <a:pt x="67509" y="23711"/>
                    <a:pt x="67331" y="23045"/>
                    <a:pt x="67152" y="22390"/>
                  </a:cubicBezTo>
                  <a:lnTo>
                    <a:pt x="67140" y="22306"/>
                  </a:lnTo>
                  <a:cubicBezTo>
                    <a:pt x="66759" y="20937"/>
                    <a:pt x="66331" y="19497"/>
                    <a:pt x="65664" y="18139"/>
                  </a:cubicBezTo>
                  <a:cubicBezTo>
                    <a:pt x="65271" y="17353"/>
                    <a:pt x="64902" y="16818"/>
                    <a:pt x="64461" y="16401"/>
                  </a:cubicBezTo>
                  <a:cubicBezTo>
                    <a:pt x="63747" y="15739"/>
                    <a:pt x="62778" y="15401"/>
                    <a:pt x="61809" y="15401"/>
                  </a:cubicBezTo>
                  <a:cubicBezTo>
                    <a:pt x="61035" y="15401"/>
                    <a:pt x="60261" y="15617"/>
                    <a:pt x="59616" y="16056"/>
                  </a:cubicBezTo>
                  <a:cubicBezTo>
                    <a:pt x="59377" y="15972"/>
                    <a:pt x="59127" y="15913"/>
                    <a:pt x="58877" y="15901"/>
                  </a:cubicBezTo>
                  <a:cubicBezTo>
                    <a:pt x="58961" y="15698"/>
                    <a:pt x="59044" y="15508"/>
                    <a:pt x="59104" y="15306"/>
                  </a:cubicBezTo>
                  <a:cubicBezTo>
                    <a:pt x="59377" y="14436"/>
                    <a:pt x="59437" y="13686"/>
                    <a:pt x="59258" y="13055"/>
                  </a:cubicBezTo>
                  <a:cubicBezTo>
                    <a:pt x="59044" y="12222"/>
                    <a:pt x="58461" y="11567"/>
                    <a:pt x="57889" y="10936"/>
                  </a:cubicBezTo>
                  <a:cubicBezTo>
                    <a:pt x="57711" y="10734"/>
                    <a:pt x="57520" y="10519"/>
                    <a:pt x="57353" y="10317"/>
                  </a:cubicBezTo>
                  <a:cubicBezTo>
                    <a:pt x="57211" y="10138"/>
                    <a:pt x="57056" y="9948"/>
                    <a:pt x="56925" y="9745"/>
                  </a:cubicBezTo>
                  <a:cubicBezTo>
                    <a:pt x="56639" y="9364"/>
                    <a:pt x="56341" y="8960"/>
                    <a:pt x="55972" y="8614"/>
                  </a:cubicBezTo>
                  <a:cubicBezTo>
                    <a:pt x="55451" y="8140"/>
                    <a:pt x="54854" y="7885"/>
                    <a:pt x="54295" y="7885"/>
                  </a:cubicBezTo>
                  <a:cubicBezTo>
                    <a:pt x="54153" y="7885"/>
                    <a:pt x="54012" y="7902"/>
                    <a:pt x="53877" y="7936"/>
                  </a:cubicBezTo>
                  <a:cubicBezTo>
                    <a:pt x="53710" y="7471"/>
                    <a:pt x="53246" y="7162"/>
                    <a:pt x="52805" y="7078"/>
                  </a:cubicBezTo>
                  <a:cubicBezTo>
                    <a:pt x="52680" y="7056"/>
                    <a:pt x="52556" y="7046"/>
                    <a:pt x="52433" y="7046"/>
                  </a:cubicBezTo>
                  <a:cubicBezTo>
                    <a:pt x="52041" y="7046"/>
                    <a:pt x="51656" y="7145"/>
                    <a:pt x="51257" y="7245"/>
                  </a:cubicBezTo>
                  <a:cubicBezTo>
                    <a:pt x="50662" y="7412"/>
                    <a:pt x="50067" y="7590"/>
                    <a:pt x="49471" y="7781"/>
                  </a:cubicBezTo>
                  <a:cubicBezTo>
                    <a:pt x="48888" y="7983"/>
                    <a:pt x="48281" y="8198"/>
                    <a:pt x="47697" y="8471"/>
                  </a:cubicBezTo>
                  <a:cubicBezTo>
                    <a:pt x="47260" y="8581"/>
                    <a:pt x="46729" y="8690"/>
                    <a:pt x="46180" y="8690"/>
                  </a:cubicBezTo>
                  <a:cubicBezTo>
                    <a:pt x="45833" y="8690"/>
                    <a:pt x="45479" y="8646"/>
                    <a:pt x="45138" y="8531"/>
                  </a:cubicBezTo>
                  <a:cubicBezTo>
                    <a:pt x="45121" y="8523"/>
                    <a:pt x="45103" y="8519"/>
                    <a:pt x="45085" y="8519"/>
                  </a:cubicBezTo>
                  <a:cubicBezTo>
                    <a:pt x="45025" y="8519"/>
                    <a:pt x="44965" y="8560"/>
                    <a:pt x="44947" y="8614"/>
                  </a:cubicBezTo>
                  <a:cubicBezTo>
                    <a:pt x="44911" y="8710"/>
                    <a:pt x="44959" y="8793"/>
                    <a:pt x="45030" y="8817"/>
                  </a:cubicBezTo>
                  <a:cubicBezTo>
                    <a:pt x="45423" y="8948"/>
                    <a:pt x="45804" y="8995"/>
                    <a:pt x="46197" y="8995"/>
                  </a:cubicBezTo>
                  <a:cubicBezTo>
                    <a:pt x="46400" y="8995"/>
                    <a:pt x="46614" y="8971"/>
                    <a:pt x="46816" y="8948"/>
                  </a:cubicBezTo>
                  <a:lnTo>
                    <a:pt x="46816" y="8948"/>
                  </a:lnTo>
                  <a:cubicBezTo>
                    <a:pt x="46781" y="8971"/>
                    <a:pt x="46733" y="9007"/>
                    <a:pt x="46673" y="9031"/>
                  </a:cubicBezTo>
                  <a:cubicBezTo>
                    <a:pt x="45721" y="9686"/>
                    <a:pt x="45054" y="10555"/>
                    <a:pt x="44780" y="11460"/>
                  </a:cubicBezTo>
                  <a:cubicBezTo>
                    <a:pt x="44471" y="12508"/>
                    <a:pt x="44697" y="13603"/>
                    <a:pt x="45352" y="14317"/>
                  </a:cubicBezTo>
                  <a:cubicBezTo>
                    <a:pt x="45090" y="14377"/>
                    <a:pt x="44876" y="14591"/>
                    <a:pt x="44721" y="14913"/>
                  </a:cubicBezTo>
                  <a:cubicBezTo>
                    <a:pt x="44423" y="15544"/>
                    <a:pt x="44423" y="16282"/>
                    <a:pt x="44709" y="16925"/>
                  </a:cubicBezTo>
                  <a:cubicBezTo>
                    <a:pt x="44995" y="17544"/>
                    <a:pt x="45542" y="18056"/>
                    <a:pt x="46197" y="18258"/>
                  </a:cubicBezTo>
                  <a:cubicBezTo>
                    <a:pt x="46257" y="19366"/>
                    <a:pt x="46423" y="20318"/>
                    <a:pt x="46733" y="21140"/>
                  </a:cubicBezTo>
                  <a:cubicBezTo>
                    <a:pt x="46840" y="21402"/>
                    <a:pt x="46935" y="21652"/>
                    <a:pt x="47078" y="21890"/>
                  </a:cubicBezTo>
                  <a:cubicBezTo>
                    <a:pt x="46821" y="21844"/>
                    <a:pt x="46557" y="21791"/>
                    <a:pt x="46286" y="21791"/>
                  </a:cubicBezTo>
                  <a:cubicBezTo>
                    <a:pt x="46205" y="21791"/>
                    <a:pt x="46124" y="21795"/>
                    <a:pt x="46042" y="21806"/>
                  </a:cubicBezTo>
                  <a:cubicBezTo>
                    <a:pt x="45566" y="21854"/>
                    <a:pt x="45173" y="22056"/>
                    <a:pt x="44947" y="22390"/>
                  </a:cubicBezTo>
                  <a:cubicBezTo>
                    <a:pt x="44911" y="22425"/>
                    <a:pt x="44888" y="22473"/>
                    <a:pt x="44876" y="22521"/>
                  </a:cubicBezTo>
                  <a:cubicBezTo>
                    <a:pt x="43697" y="21354"/>
                    <a:pt x="41971" y="21032"/>
                    <a:pt x="40149" y="20747"/>
                  </a:cubicBezTo>
                  <a:lnTo>
                    <a:pt x="36898" y="20270"/>
                  </a:lnTo>
                  <a:lnTo>
                    <a:pt x="29195" y="17592"/>
                  </a:lnTo>
                  <a:cubicBezTo>
                    <a:pt x="27743" y="17091"/>
                    <a:pt x="26242" y="16556"/>
                    <a:pt x="24897" y="15734"/>
                  </a:cubicBezTo>
                  <a:cubicBezTo>
                    <a:pt x="24480" y="15484"/>
                    <a:pt x="24064" y="15186"/>
                    <a:pt x="23659" y="14901"/>
                  </a:cubicBezTo>
                  <a:cubicBezTo>
                    <a:pt x="23182" y="14555"/>
                    <a:pt x="22682" y="14210"/>
                    <a:pt x="22159" y="13913"/>
                  </a:cubicBezTo>
                  <a:cubicBezTo>
                    <a:pt x="21754" y="13686"/>
                    <a:pt x="21337" y="13484"/>
                    <a:pt x="20944" y="13293"/>
                  </a:cubicBezTo>
                  <a:cubicBezTo>
                    <a:pt x="20361" y="13008"/>
                    <a:pt x="19777" y="12722"/>
                    <a:pt x="19241" y="12365"/>
                  </a:cubicBezTo>
                  <a:cubicBezTo>
                    <a:pt x="19111" y="12281"/>
                    <a:pt x="18968" y="12174"/>
                    <a:pt x="18825" y="12067"/>
                  </a:cubicBezTo>
                  <a:cubicBezTo>
                    <a:pt x="18277" y="11674"/>
                    <a:pt x="17694" y="11257"/>
                    <a:pt x="17003" y="11198"/>
                  </a:cubicBezTo>
                  <a:cubicBezTo>
                    <a:pt x="16944" y="11192"/>
                    <a:pt x="16885" y="11189"/>
                    <a:pt x="16825" y="11189"/>
                  </a:cubicBezTo>
                  <a:cubicBezTo>
                    <a:pt x="16416" y="11189"/>
                    <a:pt x="15995" y="11329"/>
                    <a:pt x="15610" y="11579"/>
                  </a:cubicBezTo>
                  <a:cubicBezTo>
                    <a:pt x="13229" y="10103"/>
                    <a:pt x="10859" y="8543"/>
                    <a:pt x="8573" y="6935"/>
                  </a:cubicBezTo>
                  <a:cubicBezTo>
                    <a:pt x="8597" y="6471"/>
                    <a:pt x="8514" y="6019"/>
                    <a:pt x="8419" y="5554"/>
                  </a:cubicBezTo>
                  <a:cubicBezTo>
                    <a:pt x="8371" y="5316"/>
                    <a:pt x="8335" y="5078"/>
                    <a:pt x="8300" y="4840"/>
                  </a:cubicBezTo>
                  <a:cubicBezTo>
                    <a:pt x="8192" y="4018"/>
                    <a:pt x="8312" y="3197"/>
                    <a:pt x="8645" y="2447"/>
                  </a:cubicBezTo>
                  <a:lnTo>
                    <a:pt x="8657" y="2399"/>
                  </a:lnTo>
                  <a:cubicBezTo>
                    <a:pt x="8716" y="2244"/>
                    <a:pt x="8812" y="2066"/>
                    <a:pt x="8788" y="1875"/>
                  </a:cubicBezTo>
                  <a:cubicBezTo>
                    <a:pt x="8788" y="1637"/>
                    <a:pt x="8609" y="1375"/>
                    <a:pt x="8335" y="1351"/>
                  </a:cubicBezTo>
                  <a:cubicBezTo>
                    <a:pt x="8169" y="1351"/>
                    <a:pt x="8050" y="1435"/>
                    <a:pt x="7978" y="1482"/>
                  </a:cubicBezTo>
                  <a:cubicBezTo>
                    <a:pt x="7395" y="1911"/>
                    <a:pt x="7180" y="2625"/>
                    <a:pt x="7002" y="3292"/>
                  </a:cubicBezTo>
                  <a:cubicBezTo>
                    <a:pt x="6966" y="3459"/>
                    <a:pt x="6907" y="3637"/>
                    <a:pt x="6859" y="3816"/>
                  </a:cubicBezTo>
                  <a:cubicBezTo>
                    <a:pt x="6811" y="3947"/>
                    <a:pt x="6764" y="4066"/>
                    <a:pt x="6680" y="4126"/>
                  </a:cubicBezTo>
                  <a:cubicBezTo>
                    <a:pt x="6636" y="4157"/>
                    <a:pt x="6589" y="4170"/>
                    <a:pt x="6539" y="4170"/>
                  </a:cubicBezTo>
                  <a:cubicBezTo>
                    <a:pt x="6271" y="4170"/>
                    <a:pt x="5957" y="3771"/>
                    <a:pt x="5906" y="3721"/>
                  </a:cubicBezTo>
                  <a:lnTo>
                    <a:pt x="3656" y="839"/>
                  </a:lnTo>
                  <a:cubicBezTo>
                    <a:pt x="3359" y="447"/>
                    <a:pt x="3037" y="66"/>
                    <a:pt x="2537" y="6"/>
                  </a:cubicBezTo>
                  <a:cubicBezTo>
                    <a:pt x="2526" y="2"/>
                    <a:pt x="2515" y="1"/>
                    <a:pt x="2505" y="1"/>
                  </a:cubicBezTo>
                  <a:close/>
                </a:path>
              </a:pathLst>
            </a:custGeom>
            <a:solidFill>
              <a:srgbClr val="3A3D68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15;p56"/>
            <p:cNvSpPr/>
            <p:nvPr/>
          </p:nvSpPr>
          <p:spPr>
            <a:xfrm>
              <a:off x="3981792" y="2267853"/>
              <a:ext cx="29955" cy="42966"/>
            </a:xfrm>
            <a:custGeom>
              <a:avLst/>
              <a:gdLst/>
              <a:ahLst/>
              <a:cxnLst/>
              <a:rect l="l" t="t" r="r" b="b"/>
              <a:pathLst>
                <a:path w="656" h="941" extrusionOk="0">
                  <a:moveTo>
                    <a:pt x="181" y="0"/>
                  </a:moveTo>
                  <a:cubicBezTo>
                    <a:pt x="164" y="0"/>
                    <a:pt x="148" y="4"/>
                    <a:pt x="132" y="12"/>
                  </a:cubicBezTo>
                  <a:cubicBezTo>
                    <a:pt x="36" y="36"/>
                    <a:pt x="1" y="131"/>
                    <a:pt x="24" y="203"/>
                  </a:cubicBezTo>
                  <a:cubicBezTo>
                    <a:pt x="96" y="441"/>
                    <a:pt x="203" y="667"/>
                    <a:pt x="334" y="869"/>
                  </a:cubicBezTo>
                  <a:cubicBezTo>
                    <a:pt x="370" y="917"/>
                    <a:pt x="417" y="941"/>
                    <a:pt x="477" y="941"/>
                  </a:cubicBezTo>
                  <a:cubicBezTo>
                    <a:pt x="501" y="941"/>
                    <a:pt x="536" y="929"/>
                    <a:pt x="560" y="917"/>
                  </a:cubicBezTo>
                  <a:cubicBezTo>
                    <a:pt x="632" y="869"/>
                    <a:pt x="655" y="762"/>
                    <a:pt x="608" y="691"/>
                  </a:cubicBezTo>
                  <a:cubicBezTo>
                    <a:pt x="477" y="500"/>
                    <a:pt x="370" y="310"/>
                    <a:pt x="322" y="119"/>
                  </a:cubicBezTo>
                  <a:cubicBezTo>
                    <a:pt x="294" y="45"/>
                    <a:pt x="238" y="0"/>
                    <a:pt x="181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16;p56"/>
            <p:cNvSpPr/>
            <p:nvPr/>
          </p:nvSpPr>
          <p:spPr>
            <a:xfrm>
              <a:off x="3943208" y="2269908"/>
              <a:ext cx="34840" cy="50728"/>
            </a:xfrm>
            <a:custGeom>
              <a:avLst/>
              <a:gdLst/>
              <a:ahLst/>
              <a:cxnLst/>
              <a:rect l="l" t="t" r="r" b="b"/>
              <a:pathLst>
                <a:path w="763" h="1111" extrusionOk="0">
                  <a:moveTo>
                    <a:pt x="174" y="1"/>
                  </a:moveTo>
                  <a:cubicBezTo>
                    <a:pt x="152" y="1"/>
                    <a:pt x="130" y="5"/>
                    <a:pt x="107" y="15"/>
                  </a:cubicBezTo>
                  <a:cubicBezTo>
                    <a:pt x="36" y="50"/>
                    <a:pt x="0" y="146"/>
                    <a:pt x="36" y="217"/>
                  </a:cubicBezTo>
                  <a:lnTo>
                    <a:pt x="441" y="1027"/>
                  </a:lnTo>
                  <a:cubicBezTo>
                    <a:pt x="465" y="1086"/>
                    <a:pt x="524" y="1110"/>
                    <a:pt x="584" y="1110"/>
                  </a:cubicBezTo>
                  <a:cubicBezTo>
                    <a:pt x="619" y="1110"/>
                    <a:pt x="631" y="1110"/>
                    <a:pt x="667" y="1098"/>
                  </a:cubicBezTo>
                  <a:cubicBezTo>
                    <a:pt x="738" y="1051"/>
                    <a:pt x="762" y="967"/>
                    <a:pt x="738" y="884"/>
                  </a:cubicBezTo>
                  <a:lnTo>
                    <a:pt x="322" y="86"/>
                  </a:lnTo>
                  <a:cubicBezTo>
                    <a:pt x="287" y="34"/>
                    <a:pt x="233" y="1"/>
                    <a:pt x="174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17;p56"/>
            <p:cNvSpPr/>
            <p:nvPr/>
          </p:nvSpPr>
          <p:spPr>
            <a:xfrm>
              <a:off x="3746410" y="2209041"/>
              <a:ext cx="206623" cy="133327"/>
            </a:xfrm>
            <a:custGeom>
              <a:avLst/>
              <a:gdLst/>
              <a:ahLst/>
              <a:cxnLst/>
              <a:rect l="l" t="t" r="r" b="b"/>
              <a:pathLst>
                <a:path w="4525" h="2920" extrusionOk="0">
                  <a:moveTo>
                    <a:pt x="500" y="1"/>
                  </a:moveTo>
                  <a:cubicBezTo>
                    <a:pt x="373" y="1"/>
                    <a:pt x="244" y="18"/>
                    <a:pt x="119" y="62"/>
                  </a:cubicBezTo>
                  <a:cubicBezTo>
                    <a:pt x="48" y="98"/>
                    <a:pt x="0" y="181"/>
                    <a:pt x="12" y="252"/>
                  </a:cubicBezTo>
                  <a:cubicBezTo>
                    <a:pt x="39" y="325"/>
                    <a:pt x="94" y="356"/>
                    <a:pt x="151" y="356"/>
                  </a:cubicBezTo>
                  <a:cubicBezTo>
                    <a:pt x="168" y="356"/>
                    <a:pt x="186" y="353"/>
                    <a:pt x="203" y="348"/>
                  </a:cubicBezTo>
                  <a:cubicBezTo>
                    <a:pt x="295" y="317"/>
                    <a:pt x="393" y="305"/>
                    <a:pt x="492" y="305"/>
                  </a:cubicBezTo>
                  <a:cubicBezTo>
                    <a:pt x="701" y="305"/>
                    <a:pt x="914" y="359"/>
                    <a:pt x="1084" y="407"/>
                  </a:cubicBezTo>
                  <a:cubicBezTo>
                    <a:pt x="2370" y="812"/>
                    <a:pt x="3513" y="1705"/>
                    <a:pt x="4215" y="2848"/>
                  </a:cubicBezTo>
                  <a:cubicBezTo>
                    <a:pt x="4239" y="2896"/>
                    <a:pt x="4286" y="2919"/>
                    <a:pt x="4346" y="2919"/>
                  </a:cubicBezTo>
                  <a:cubicBezTo>
                    <a:pt x="4370" y="2919"/>
                    <a:pt x="4406" y="2919"/>
                    <a:pt x="4429" y="2896"/>
                  </a:cubicBezTo>
                  <a:cubicBezTo>
                    <a:pt x="4513" y="2848"/>
                    <a:pt x="4525" y="2741"/>
                    <a:pt x="4477" y="2669"/>
                  </a:cubicBezTo>
                  <a:cubicBezTo>
                    <a:pt x="3739" y="1491"/>
                    <a:pt x="2548" y="550"/>
                    <a:pt x="1191" y="121"/>
                  </a:cubicBezTo>
                  <a:cubicBezTo>
                    <a:pt x="994" y="66"/>
                    <a:pt x="750" y="1"/>
                    <a:pt x="500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18;p56"/>
            <p:cNvSpPr/>
            <p:nvPr/>
          </p:nvSpPr>
          <p:spPr>
            <a:xfrm>
              <a:off x="3525138" y="4801443"/>
              <a:ext cx="31050" cy="22145"/>
            </a:xfrm>
            <a:custGeom>
              <a:avLst/>
              <a:gdLst/>
              <a:ahLst/>
              <a:cxnLst/>
              <a:rect l="l" t="t" r="r" b="b"/>
              <a:pathLst>
                <a:path w="680" h="485" extrusionOk="0">
                  <a:moveTo>
                    <a:pt x="179" y="1"/>
                  </a:moveTo>
                  <a:cubicBezTo>
                    <a:pt x="119" y="1"/>
                    <a:pt x="62" y="40"/>
                    <a:pt x="36" y="91"/>
                  </a:cubicBezTo>
                  <a:cubicBezTo>
                    <a:pt x="0" y="175"/>
                    <a:pt x="36" y="270"/>
                    <a:pt x="119" y="306"/>
                  </a:cubicBezTo>
                  <a:lnTo>
                    <a:pt x="441" y="472"/>
                  </a:lnTo>
                  <a:cubicBezTo>
                    <a:pt x="477" y="484"/>
                    <a:pt x="489" y="484"/>
                    <a:pt x="512" y="484"/>
                  </a:cubicBezTo>
                  <a:cubicBezTo>
                    <a:pt x="572" y="484"/>
                    <a:pt x="631" y="449"/>
                    <a:pt x="655" y="389"/>
                  </a:cubicBezTo>
                  <a:cubicBezTo>
                    <a:pt x="679" y="318"/>
                    <a:pt x="655" y="210"/>
                    <a:pt x="572" y="187"/>
                  </a:cubicBezTo>
                  <a:lnTo>
                    <a:pt x="250" y="20"/>
                  </a:lnTo>
                  <a:cubicBezTo>
                    <a:pt x="227" y="7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19;p56"/>
            <p:cNvSpPr/>
            <p:nvPr/>
          </p:nvSpPr>
          <p:spPr>
            <a:xfrm>
              <a:off x="3180444" y="4707792"/>
              <a:ext cx="352880" cy="64700"/>
            </a:xfrm>
            <a:custGeom>
              <a:avLst/>
              <a:gdLst/>
              <a:ahLst/>
              <a:cxnLst/>
              <a:rect l="l" t="t" r="r" b="b"/>
              <a:pathLst>
                <a:path w="7728" h="1417" extrusionOk="0">
                  <a:moveTo>
                    <a:pt x="4825" y="0"/>
                  </a:moveTo>
                  <a:cubicBezTo>
                    <a:pt x="3192" y="0"/>
                    <a:pt x="1556" y="383"/>
                    <a:pt x="108" y="1118"/>
                  </a:cubicBezTo>
                  <a:cubicBezTo>
                    <a:pt x="25" y="1166"/>
                    <a:pt x="1" y="1249"/>
                    <a:pt x="25" y="1333"/>
                  </a:cubicBezTo>
                  <a:cubicBezTo>
                    <a:pt x="60" y="1392"/>
                    <a:pt x="120" y="1416"/>
                    <a:pt x="156" y="1416"/>
                  </a:cubicBezTo>
                  <a:cubicBezTo>
                    <a:pt x="191" y="1416"/>
                    <a:pt x="203" y="1416"/>
                    <a:pt x="239" y="1404"/>
                  </a:cubicBezTo>
                  <a:cubicBezTo>
                    <a:pt x="1645" y="678"/>
                    <a:pt x="3224" y="308"/>
                    <a:pt x="4806" y="308"/>
                  </a:cubicBezTo>
                  <a:cubicBezTo>
                    <a:pt x="5714" y="308"/>
                    <a:pt x="6624" y="430"/>
                    <a:pt x="7502" y="678"/>
                  </a:cubicBezTo>
                  <a:cubicBezTo>
                    <a:pt x="7514" y="682"/>
                    <a:pt x="7528" y="683"/>
                    <a:pt x="7540" y="683"/>
                  </a:cubicBezTo>
                  <a:cubicBezTo>
                    <a:pt x="7612" y="683"/>
                    <a:pt x="7682" y="631"/>
                    <a:pt x="7692" y="571"/>
                  </a:cubicBezTo>
                  <a:cubicBezTo>
                    <a:pt x="7728" y="476"/>
                    <a:pt x="7668" y="404"/>
                    <a:pt x="7585" y="380"/>
                  </a:cubicBezTo>
                  <a:cubicBezTo>
                    <a:pt x="6690" y="125"/>
                    <a:pt x="5758" y="0"/>
                    <a:pt x="4825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20;p56"/>
            <p:cNvSpPr/>
            <p:nvPr/>
          </p:nvSpPr>
          <p:spPr>
            <a:xfrm>
              <a:off x="3332129" y="4782311"/>
              <a:ext cx="115298" cy="18995"/>
            </a:xfrm>
            <a:custGeom>
              <a:avLst/>
              <a:gdLst/>
              <a:ahLst/>
              <a:cxnLst/>
              <a:rect l="l" t="t" r="r" b="b"/>
              <a:pathLst>
                <a:path w="2525" h="416" extrusionOk="0">
                  <a:moveTo>
                    <a:pt x="829" y="1"/>
                  </a:moveTo>
                  <a:cubicBezTo>
                    <a:pt x="601" y="1"/>
                    <a:pt x="373" y="8"/>
                    <a:pt x="144" y="22"/>
                  </a:cubicBezTo>
                  <a:cubicBezTo>
                    <a:pt x="60" y="22"/>
                    <a:pt x="1" y="94"/>
                    <a:pt x="1" y="189"/>
                  </a:cubicBezTo>
                  <a:cubicBezTo>
                    <a:pt x="1" y="272"/>
                    <a:pt x="72" y="332"/>
                    <a:pt x="155" y="332"/>
                  </a:cubicBezTo>
                  <a:cubicBezTo>
                    <a:pt x="371" y="321"/>
                    <a:pt x="585" y="316"/>
                    <a:pt x="798" y="316"/>
                  </a:cubicBezTo>
                  <a:cubicBezTo>
                    <a:pt x="1316" y="316"/>
                    <a:pt x="1828" y="348"/>
                    <a:pt x="2334" y="415"/>
                  </a:cubicBezTo>
                  <a:lnTo>
                    <a:pt x="2346" y="415"/>
                  </a:lnTo>
                  <a:cubicBezTo>
                    <a:pt x="2418" y="415"/>
                    <a:pt x="2501" y="356"/>
                    <a:pt x="2501" y="272"/>
                  </a:cubicBezTo>
                  <a:cubicBezTo>
                    <a:pt x="2525" y="189"/>
                    <a:pt x="2453" y="118"/>
                    <a:pt x="2382" y="94"/>
                  </a:cubicBezTo>
                  <a:cubicBezTo>
                    <a:pt x="1861" y="36"/>
                    <a:pt x="1346" y="1"/>
                    <a:pt x="829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21;p56"/>
            <p:cNvSpPr/>
            <p:nvPr/>
          </p:nvSpPr>
          <p:spPr>
            <a:xfrm>
              <a:off x="3194599" y="3368830"/>
              <a:ext cx="179454" cy="265239"/>
            </a:xfrm>
            <a:custGeom>
              <a:avLst/>
              <a:gdLst/>
              <a:ahLst/>
              <a:cxnLst/>
              <a:rect l="l" t="t" r="r" b="b"/>
              <a:pathLst>
                <a:path w="3930" h="5809" extrusionOk="0">
                  <a:moveTo>
                    <a:pt x="3748" y="0"/>
                  </a:moveTo>
                  <a:cubicBezTo>
                    <a:pt x="3692" y="0"/>
                    <a:pt x="3636" y="33"/>
                    <a:pt x="3620" y="82"/>
                  </a:cubicBezTo>
                  <a:cubicBezTo>
                    <a:pt x="2596" y="1999"/>
                    <a:pt x="1405" y="3844"/>
                    <a:pt x="60" y="5558"/>
                  </a:cubicBezTo>
                  <a:cubicBezTo>
                    <a:pt x="0" y="5630"/>
                    <a:pt x="12" y="5725"/>
                    <a:pt x="96" y="5785"/>
                  </a:cubicBezTo>
                  <a:cubicBezTo>
                    <a:pt x="119" y="5797"/>
                    <a:pt x="155" y="5809"/>
                    <a:pt x="179" y="5809"/>
                  </a:cubicBezTo>
                  <a:cubicBezTo>
                    <a:pt x="227" y="5809"/>
                    <a:pt x="274" y="5797"/>
                    <a:pt x="298" y="5749"/>
                  </a:cubicBezTo>
                  <a:cubicBezTo>
                    <a:pt x="1655" y="4023"/>
                    <a:pt x="2858" y="2165"/>
                    <a:pt x="3882" y="236"/>
                  </a:cubicBezTo>
                  <a:cubicBezTo>
                    <a:pt x="3929" y="153"/>
                    <a:pt x="3906" y="70"/>
                    <a:pt x="3822" y="22"/>
                  </a:cubicBezTo>
                  <a:cubicBezTo>
                    <a:pt x="3800" y="7"/>
                    <a:pt x="3774" y="0"/>
                    <a:pt x="3748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22;p56"/>
            <p:cNvSpPr/>
            <p:nvPr/>
          </p:nvSpPr>
          <p:spPr>
            <a:xfrm>
              <a:off x="2780866" y="2621177"/>
              <a:ext cx="265345" cy="147938"/>
            </a:xfrm>
            <a:custGeom>
              <a:avLst/>
              <a:gdLst/>
              <a:ahLst/>
              <a:cxnLst/>
              <a:rect l="l" t="t" r="r" b="b"/>
              <a:pathLst>
                <a:path w="5811" h="3240" extrusionOk="0">
                  <a:moveTo>
                    <a:pt x="173" y="1"/>
                  </a:moveTo>
                  <a:cubicBezTo>
                    <a:pt x="154" y="1"/>
                    <a:pt x="136" y="5"/>
                    <a:pt x="120" y="13"/>
                  </a:cubicBezTo>
                  <a:cubicBezTo>
                    <a:pt x="48" y="37"/>
                    <a:pt x="1" y="132"/>
                    <a:pt x="25" y="204"/>
                  </a:cubicBezTo>
                  <a:cubicBezTo>
                    <a:pt x="394" y="1323"/>
                    <a:pt x="1239" y="2252"/>
                    <a:pt x="2275" y="2775"/>
                  </a:cubicBezTo>
                  <a:cubicBezTo>
                    <a:pt x="2906" y="3085"/>
                    <a:pt x="3585" y="3240"/>
                    <a:pt x="4263" y="3240"/>
                  </a:cubicBezTo>
                  <a:cubicBezTo>
                    <a:pt x="4739" y="3240"/>
                    <a:pt x="5216" y="3168"/>
                    <a:pt x="5680" y="3013"/>
                  </a:cubicBezTo>
                  <a:cubicBezTo>
                    <a:pt x="5751" y="2990"/>
                    <a:pt x="5811" y="2894"/>
                    <a:pt x="5787" y="2823"/>
                  </a:cubicBezTo>
                  <a:cubicBezTo>
                    <a:pt x="5749" y="2737"/>
                    <a:pt x="5688" y="2697"/>
                    <a:pt x="5628" y="2697"/>
                  </a:cubicBezTo>
                  <a:cubicBezTo>
                    <a:pt x="5613" y="2697"/>
                    <a:pt x="5599" y="2699"/>
                    <a:pt x="5585" y="2704"/>
                  </a:cubicBezTo>
                  <a:cubicBezTo>
                    <a:pt x="5153" y="2846"/>
                    <a:pt x="4706" y="2918"/>
                    <a:pt x="4259" y="2918"/>
                  </a:cubicBezTo>
                  <a:cubicBezTo>
                    <a:pt x="3622" y="2918"/>
                    <a:pt x="2987" y="2772"/>
                    <a:pt x="2406" y="2478"/>
                  </a:cubicBezTo>
                  <a:cubicBezTo>
                    <a:pt x="1429" y="1990"/>
                    <a:pt x="667" y="1132"/>
                    <a:pt x="310" y="96"/>
                  </a:cubicBezTo>
                  <a:cubicBezTo>
                    <a:pt x="292" y="42"/>
                    <a:pt x="232" y="1"/>
                    <a:pt x="173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23;p56"/>
            <p:cNvSpPr/>
            <p:nvPr/>
          </p:nvSpPr>
          <p:spPr>
            <a:xfrm>
              <a:off x="2802098" y="2239178"/>
              <a:ext cx="140275" cy="53148"/>
            </a:xfrm>
            <a:custGeom>
              <a:avLst/>
              <a:gdLst/>
              <a:ahLst/>
              <a:cxnLst/>
              <a:rect l="l" t="t" r="r" b="b"/>
              <a:pathLst>
                <a:path w="3072" h="1164" extrusionOk="0">
                  <a:moveTo>
                    <a:pt x="2697" y="0"/>
                  </a:moveTo>
                  <a:cubicBezTo>
                    <a:pt x="2655" y="0"/>
                    <a:pt x="2613" y="15"/>
                    <a:pt x="2584" y="45"/>
                  </a:cubicBezTo>
                  <a:cubicBezTo>
                    <a:pt x="2524" y="104"/>
                    <a:pt x="2524" y="188"/>
                    <a:pt x="2572" y="247"/>
                  </a:cubicBezTo>
                  <a:cubicBezTo>
                    <a:pt x="1822" y="640"/>
                    <a:pt x="988" y="866"/>
                    <a:pt x="143" y="866"/>
                  </a:cubicBezTo>
                  <a:cubicBezTo>
                    <a:pt x="60" y="866"/>
                    <a:pt x="0" y="938"/>
                    <a:pt x="0" y="1021"/>
                  </a:cubicBezTo>
                  <a:cubicBezTo>
                    <a:pt x="0" y="1081"/>
                    <a:pt x="72" y="1164"/>
                    <a:pt x="155" y="1164"/>
                  </a:cubicBezTo>
                  <a:cubicBezTo>
                    <a:pt x="1072" y="1164"/>
                    <a:pt x="1965" y="926"/>
                    <a:pt x="2762" y="509"/>
                  </a:cubicBezTo>
                  <a:cubicBezTo>
                    <a:pt x="2762" y="521"/>
                    <a:pt x="2774" y="521"/>
                    <a:pt x="2774" y="533"/>
                  </a:cubicBezTo>
                  <a:cubicBezTo>
                    <a:pt x="2810" y="592"/>
                    <a:pt x="2869" y="628"/>
                    <a:pt x="2929" y="628"/>
                  </a:cubicBezTo>
                  <a:lnTo>
                    <a:pt x="2953" y="628"/>
                  </a:lnTo>
                  <a:cubicBezTo>
                    <a:pt x="3036" y="604"/>
                    <a:pt x="3072" y="545"/>
                    <a:pt x="3072" y="473"/>
                  </a:cubicBezTo>
                  <a:lnTo>
                    <a:pt x="3072" y="331"/>
                  </a:lnTo>
                  <a:cubicBezTo>
                    <a:pt x="3072" y="247"/>
                    <a:pt x="3012" y="176"/>
                    <a:pt x="2929" y="176"/>
                  </a:cubicBezTo>
                  <a:cubicBezTo>
                    <a:pt x="2893" y="128"/>
                    <a:pt x="2858" y="92"/>
                    <a:pt x="2810" y="45"/>
                  </a:cubicBezTo>
                  <a:cubicBezTo>
                    <a:pt x="2780" y="15"/>
                    <a:pt x="2739" y="0"/>
                    <a:pt x="2697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24;p56"/>
            <p:cNvSpPr/>
            <p:nvPr/>
          </p:nvSpPr>
          <p:spPr>
            <a:xfrm>
              <a:off x="2869494" y="2081830"/>
              <a:ext cx="67444" cy="42007"/>
            </a:xfrm>
            <a:custGeom>
              <a:avLst/>
              <a:gdLst/>
              <a:ahLst/>
              <a:cxnLst/>
              <a:rect l="l" t="t" r="r" b="b"/>
              <a:pathLst>
                <a:path w="1477" h="920" extrusionOk="0">
                  <a:moveTo>
                    <a:pt x="1292" y="1"/>
                  </a:moveTo>
                  <a:cubicBezTo>
                    <a:pt x="1218" y="1"/>
                    <a:pt x="1167" y="69"/>
                    <a:pt x="1167" y="157"/>
                  </a:cubicBezTo>
                  <a:cubicBezTo>
                    <a:pt x="1167" y="264"/>
                    <a:pt x="1084" y="359"/>
                    <a:pt x="977" y="359"/>
                  </a:cubicBezTo>
                  <a:cubicBezTo>
                    <a:pt x="867" y="308"/>
                    <a:pt x="739" y="266"/>
                    <a:pt x="610" y="266"/>
                  </a:cubicBezTo>
                  <a:cubicBezTo>
                    <a:pt x="529" y="266"/>
                    <a:pt x="447" y="282"/>
                    <a:pt x="370" y="324"/>
                  </a:cubicBezTo>
                  <a:cubicBezTo>
                    <a:pt x="215" y="395"/>
                    <a:pt x="120" y="526"/>
                    <a:pt x="48" y="633"/>
                  </a:cubicBezTo>
                  <a:cubicBezTo>
                    <a:pt x="0" y="705"/>
                    <a:pt x="24" y="800"/>
                    <a:pt x="96" y="859"/>
                  </a:cubicBezTo>
                  <a:cubicBezTo>
                    <a:pt x="108" y="871"/>
                    <a:pt x="120" y="871"/>
                    <a:pt x="143" y="871"/>
                  </a:cubicBezTo>
                  <a:cubicBezTo>
                    <a:pt x="167" y="895"/>
                    <a:pt x="203" y="919"/>
                    <a:pt x="239" y="919"/>
                  </a:cubicBezTo>
                  <a:cubicBezTo>
                    <a:pt x="262" y="919"/>
                    <a:pt x="286" y="919"/>
                    <a:pt x="298" y="895"/>
                  </a:cubicBezTo>
                  <a:cubicBezTo>
                    <a:pt x="512" y="810"/>
                    <a:pt x="755" y="762"/>
                    <a:pt x="992" y="762"/>
                  </a:cubicBezTo>
                  <a:cubicBezTo>
                    <a:pt x="1019" y="762"/>
                    <a:pt x="1046" y="763"/>
                    <a:pt x="1072" y="764"/>
                  </a:cubicBezTo>
                  <a:cubicBezTo>
                    <a:pt x="1155" y="764"/>
                    <a:pt x="1215" y="717"/>
                    <a:pt x="1239" y="657"/>
                  </a:cubicBezTo>
                  <a:cubicBezTo>
                    <a:pt x="1263" y="633"/>
                    <a:pt x="1239" y="598"/>
                    <a:pt x="1239" y="586"/>
                  </a:cubicBezTo>
                  <a:cubicBezTo>
                    <a:pt x="1393" y="502"/>
                    <a:pt x="1477" y="324"/>
                    <a:pt x="1477" y="157"/>
                  </a:cubicBezTo>
                  <a:cubicBezTo>
                    <a:pt x="1477" y="69"/>
                    <a:pt x="1426" y="1"/>
                    <a:pt x="1333" y="1"/>
                  </a:cubicBezTo>
                  <a:cubicBezTo>
                    <a:pt x="1326" y="1"/>
                    <a:pt x="1318" y="1"/>
                    <a:pt x="1310" y="2"/>
                  </a:cubicBezTo>
                  <a:cubicBezTo>
                    <a:pt x="1304" y="1"/>
                    <a:pt x="1298" y="1"/>
                    <a:pt x="1292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25;p56"/>
            <p:cNvSpPr/>
            <p:nvPr/>
          </p:nvSpPr>
          <p:spPr>
            <a:xfrm>
              <a:off x="2845019" y="2003293"/>
              <a:ext cx="88677" cy="27031"/>
            </a:xfrm>
            <a:custGeom>
              <a:avLst/>
              <a:gdLst/>
              <a:ahLst/>
              <a:cxnLst/>
              <a:rect l="l" t="t" r="r" b="b"/>
              <a:pathLst>
                <a:path w="1942" h="592" extrusionOk="0">
                  <a:moveTo>
                    <a:pt x="1153" y="1"/>
                  </a:moveTo>
                  <a:cubicBezTo>
                    <a:pt x="782" y="1"/>
                    <a:pt x="414" y="101"/>
                    <a:pt x="96" y="294"/>
                  </a:cubicBezTo>
                  <a:cubicBezTo>
                    <a:pt x="24" y="341"/>
                    <a:pt x="1" y="448"/>
                    <a:pt x="36" y="520"/>
                  </a:cubicBezTo>
                  <a:cubicBezTo>
                    <a:pt x="72" y="567"/>
                    <a:pt x="108" y="591"/>
                    <a:pt x="167" y="591"/>
                  </a:cubicBezTo>
                  <a:cubicBezTo>
                    <a:pt x="203" y="591"/>
                    <a:pt x="227" y="591"/>
                    <a:pt x="251" y="567"/>
                  </a:cubicBezTo>
                  <a:cubicBezTo>
                    <a:pt x="513" y="400"/>
                    <a:pt x="820" y="321"/>
                    <a:pt x="1129" y="321"/>
                  </a:cubicBezTo>
                  <a:cubicBezTo>
                    <a:pt x="1323" y="321"/>
                    <a:pt x="1519" y="353"/>
                    <a:pt x="1703" y="413"/>
                  </a:cubicBezTo>
                  <a:cubicBezTo>
                    <a:pt x="1720" y="421"/>
                    <a:pt x="1738" y="425"/>
                    <a:pt x="1756" y="425"/>
                  </a:cubicBezTo>
                  <a:cubicBezTo>
                    <a:pt x="1817" y="425"/>
                    <a:pt x="1881" y="384"/>
                    <a:pt x="1918" y="329"/>
                  </a:cubicBezTo>
                  <a:cubicBezTo>
                    <a:pt x="1941" y="258"/>
                    <a:pt x="1894" y="163"/>
                    <a:pt x="1822" y="115"/>
                  </a:cubicBezTo>
                  <a:cubicBezTo>
                    <a:pt x="1606" y="38"/>
                    <a:pt x="1379" y="1"/>
                    <a:pt x="1153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26;p56"/>
            <p:cNvSpPr/>
            <p:nvPr/>
          </p:nvSpPr>
          <p:spPr>
            <a:xfrm>
              <a:off x="2840682" y="2206576"/>
              <a:ext cx="22877" cy="16712"/>
            </a:xfrm>
            <a:custGeom>
              <a:avLst/>
              <a:gdLst/>
              <a:ahLst/>
              <a:cxnLst/>
              <a:rect l="l" t="t" r="r" b="b"/>
              <a:pathLst>
                <a:path w="501" h="366" extrusionOk="0">
                  <a:moveTo>
                    <a:pt x="180" y="0"/>
                  </a:moveTo>
                  <a:cubicBezTo>
                    <a:pt x="118" y="0"/>
                    <a:pt x="61" y="31"/>
                    <a:pt x="24" y="104"/>
                  </a:cubicBezTo>
                  <a:cubicBezTo>
                    <a:pt x="0" y="163"/>
                    <a:pt x="24" y="247"/>
                    <a:pt x="119" y="294"/>
                  </a:cubicBezTo>
                  <a:lnTo>
                    <a:pt x="262" y="354"/>
                  </a:lnTo>
                  <a:cubicBezTo>
                    <a:pt x="286" y="354"/>
                    <a:pt x="310" y="366"/>
                    <a:pt x="322" y="366"/>
                  </a:cubicBezTo>
                  <a:cubicBezTo>
                    <a:pt x="381" y="366"/>
                    <a:pt x="441" y="342"/>
                    <a:pt x="477" y="283"/>
                  </a:cubicBezTo>
                  <a:cubicBezTo>
                    <a:pt x="500" y="199"/>
                    <a:pt x="477" y="104"/>
                    <a:pt x="381" y="68"/>
                  </a:cubicBezTo>
                  <a:lnTo>
                    <a:pt x="239" y="9"/>
                  </a:lnTo>
                  <a:cubicBezTo>
                    <a:pt x="219" y="3"/>
                    <a:pt x="199" y="0"/>
                    <a:pt x="180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27;p56"/>
            <p:cNvSpPr/>
            <p:nvPr/>
          </p:nvSpPr>
          <p:spPr>
            <a:xfrm>
              <a:off x="2814061" y="2214703"/>
              <a:ext cx="18493" cy="16757"/>
            </a:xfrm>
            <a:custGeom>
              <a:avLst/>
              <a:gdLst/>
              <a:ahLst/>
              <a:cxnLst/>
              <a:rect l="l" t="t" r="r" b="b"/>
              <a:pathLst>
                <a:path w="405" h="367" extrusionOk="0">
                  <a:moveTo>
                    <a:pt x="232" y="0"/>
                  </a:moveTo>
                  <a:cubicBezTo>
                    <a:pt x="191" y="0"/>
                    <a:pt x="149" y="15"/>
                    <a:pt x="119" y="45"/>
                  </a:cubicBezTo>
                  <a:lnTo>
                    <a:pt x="60" y="105"/>
                  </a:lnTo>
                  <a:cubicBezTo>
                    <a:pt x="0" y="164"/>
                    <a:pt x="0" y="271"/>
                    <a:pt x="60" y="331"/>
                  </a:cubicBezTo>
                  <a:cubicBezTo>
                    <a:pt x="95" y="355"/>
                    <a:pt x="131" y="366"/>
                    <a:pt x="167" y="366"/>
                  </a:cubicBezTo>
                  <a:cubicBezTo>
                    <a:pt x="214" y="366"/>
                    <a:pt x="238" y="355"/>
                    <a:pt x="286" y="331"/>
                  </a:cubicBezTo>
                  <a:lnTo>
                    <a:pt x="345" y="271"/>
                  </a:lnTo>
                  <a:cubicBezTo>
                    <a:pt x="405" y="212"/>
                    <a:pt x="405" y="105"/>
                    <a:pt x="345" y="45"/>
                  </a:cubicBezTo>
                  <a:cubicBezTo>
                    <a:pt x="316" y="15"/>
                    <a:pt x="274" y="0"/>
                    <a:pt x="232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28;p56"/>
            <p:cNvSpPr/>
            <p:nvPr/>
          </p:nvSpPr>
          <p:spPr>
            <a:xfrm>
              <a:off x="2717808" y="2115071"/>
              <a:ext cx="62558" cy="30501"/>
            </a:xfrm>
            <a:custGeom>
              <a:avLst/>
              <a:gdLst/>
              <a:ahLst/>
              <a:cxnLst/>
              <a:rect l="l" t="t" r="r" b="b"/>
              <a:pathLst>
                <a:path w="1370" h="668" extrusionOk="0">
                  <a:moveTo>
                    <a:pt x="188" y="0"/>
                  </a:moveTo>
                  <a:cubicBezTo>
                    <a:pt x="170" y="0"/>
                    <a:pt x="151" y="4"/>
                    <a:pt x="132" y="12"/>
                  </a:cubicBezTo>
                  <a:cubicBezTo>
                    <a:pt x="36" y="36"/>
                    <a:pt x="1" y="131"/>
                    <a:pt x="24" y="203"/>
                  </a:cubicBezTo>
                  <a:cubicBezTo>
                    <a:pt x="60" y="322"/>
                    <a:pt x="143" y="405"/>
                    <a:pt x="251" y="465"/>
                  </a:cubicBezTo>
                  <a:cubicBezTo>
                    <a:pt x="274" y="489"/>
                    <a:pt x="298" y="489"/>
                    <a:pt x="322" y="501"/>
                  </a:cubicBezTo>
                  <a:cubicBezTo>
                    <a:pt x="322" y="548"/>
                    <a:pt x="322" y="572"/>
                    <a:pt x="358" y="608"/>
                  </a:cubicBezTo>
                  <a:cubicBezTo>
                    <a:pt x="382" y="643"/>
                    <a:pt x="429" y="667"/>
                    <a:pt x="477" y="667"/>
                  </a:cubicBezTo>
                  <a:lnTo>
                    <a:pt x="501" y="667"/>
                  </a:lnTo>
                  <a:lnTo>
                    <a:pt x="1215" y="548"/>
                  </a:lnTo>
                  <a:cubicBezTo>
                    <a:pt x="1310" y="524"/>
                    <a:pt x="1370" y="453"/>
                    <a:pt x="1346" y="370"/>
                  </a:cubicBezTo>
                  <a:cubicBezTo>
                    <a:pt x="1346" y="334"/>
                    <a:pt x="1322" y="310"/>
                    <a:pt x="1310" y="274"/>
                  </a:cubicBezTo>
                  <a:cubicBezTo>
                    <a:pt x="1286" y="262"/>
                    <a:pt x="1275" y="251"/>
                    <a:pt x="1251" y="227"/>
                  </a:cubicBezTo>
                  <a:lnTo>
                    <a:pt x="917" y="72"/>
                  </a:lnTo>
                  <a:cubicBezTo>
                    <a:pt x="894" y="48"/>
                    <a:pt x="834" y="24"/>
                    <a:pt x="775" y="24"/>
                  </a:cubicBezTo>
                  <a:cubicBezTo>
                    <a:pt x="679" y="24"/>
                    <a:pt x="608" y="84"/>
                    <a:pt x="572" y="108"/>
                  </a:cubicBezTo>
                  <a:cubicBezTo>
                    <a:pt x="548" y="143"/>
                    <a:pt x="513" y="155"/>
                    <a:pt x="501" y="191"/>
                  </a:cubicBezTo>
                  <a:lnTo>
                    <a:pt x="477" y="191"/>
                  </a:lnTo>
                  <a:cubicBezTo>
                    <a:pt x="465" y="195"/>
                    <a:pt x="454" y="196"/>
                    <a:pt x="444" y="196"/>
                  </a:cubicBezTo>
                  <a:cubicBezTo>
                    <a:pt x="424" y="196"/>
                    <a:pt x="405" y="191"/>
                    <a:pt x="382" y="191"/>
                  </a:cubicBezTo>
                  <a:cubicBezTo>
                    <a:pt x="358" y="167"/>
                    <a:pt x="322" y="143"/>
                    <a:pt x="322" y="108"/>
                  </a:cubicBezTo>
                  <a:cubicBezTo>
                    <a:pt x="304" y="43"/>
                    <a:pt x="250" y="0"/>
                    <a:pt x="188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29;p56"/>
            <p:cNvSpPr/>
            <p:nvPr/>
          </p:nvSpPr>
          <p:spPr>
            <a:xfrm>
              <a:off x="2662376" y="3190341"/>
              <a:ext cx="122376" cy="89813"/>
            </a:xfrm>
            <a:custGeom>
              <a:avLst/>
              <a:gdLst/>
              <a:ahLst/>
              <a:cxnLst/>
              <a:rect l="l" t="t" r="r" b="b"/>
              <a:pathLst>
                <a:path w="2680" h="1967" extrusionOk="0">
                  <a:moveTo>
                    <a:pt x="2236" y="327"/>
                  </a:moveTo>
                  <a:cubicBezTo>
                    <a:pt x="2253" y="327"/>
                    <a:pt x="2266" y="330"/>
                    <a:pt x="2274" y="335"/>
                  </a:cubicBezTo>
                  <a:cubicBezTo>
                    <a:pt x="2298" y="407"/>
                    <a:pt x="2262" y="669"/>
                    <a:pt x="2191" y="895"/>
                  </a:cubicBezTo>
                  <a:cubicBezTo>
                    <a:pt x="2131" y="1109"/>
                    <a:pt x="2012" y="1288"/>
                    <a:pt x="1881" y="1431"/>
                  </a:cubicBezTo>
                  <a:cubicBezTo>
                    <a:pt x="1774" y="1538"/>
                    <a:pt x="1679" y="1597"/>
                    <a:pt x="1584" y="1621"/>
                  </a:cubicBezTo>
                  <a:cubicBezTo>
                    <a:pt x="1556" y="1629"/>
                    <a:pt x="1526" y="1632"/>
                    <a:pt x="1496" y="1632"/>
                  </a:cubicBezTo>
                  <a:cubicBezTo>
                    <a:pt x="1383" y="1632"/>
                    <a:pt x="1258" y="1587"/>
                    <a:pt x="1155" y="1550"/>
                  </a:cubicBezTo>
                  <a:cubicBezTo>
                    <a:pt x="869" y="1431"/>
                    <a:pt x="607" y="1264"/>
                    <a:pt x="357" y="1074"/>
                  </a:cubicBezTo>
                  <a:cubicBezTo>
                    <a:pt x="560" y="895"/>
                    <a:pt x="822" y="788"/>
                    <a:pt x="1072" y="716"/>
                  </a:cubicBezTo>
                  <a:cubicBezTo>
                    <a:pt x="1357" y="633"/>
                    <a:pt x="1631" y="538"/>
                    <a:pt x="1881" y="431"/>
                  </a:cubicBezTo>
                  <a:cubicBezTo>
                    <a:pt x="2072" y="358"/>
                    <a:pt x="2180" y="327"/>
                    <a:pt x="2236" y="327"/>
                  </a:cubicBezTo>
                  <a:close/>
                  <a:moveTo>
                    <a:pt x="2264" y="1"/>
                  </a:moveTo>
                  <a:cubicBezTo>
                    <a:pt x="2116" y="1"/>
                    <a:pt x="1937" y="60"/>
                    <a:pt x="1762" y="133"/>
                  </a:cubicBezTo>
                  <a:cubicBezTo>
                    <a:pt x="1524" y="240"/>
                    <a:pt x="1250" y="324"/>
                    <a:pt x="988" y="419"/>
                  </a:cubicBezTo>
                  <a:cubicBezTo>
                    <a:pt x="679" y="502"/>
                    <a:pt x="322" y="657"/>
                    <a:pt x="84" y="943"/>
                  </a:cubicBezTo>
                  <a:cubicBezTo>
                    <a:pt x="60" y="955"/>
                    <a:pt x="24" y="1002"/>
                    <a:pt x="24" y="1074"/>
                  </a:cubicBezTo>
                  <a:cubicBezTo>
                    <a:pt x="0" y="1145"/>
                    <a:pt x="48" y="1216"/>
                    <a:pt x="107" y="1276"/>
                  </a:cubicBezTo>
                  <a:cubicBezTo>
                    <a:pt x="381" y="1514"/>
                    <a:pt x="691" y="1717"/>
                    <a:pt x="1036" y="1848"/>
                  </a:cubicBezTo>
                  <a:cubicBezTo>
                    <a:pt x="1167" y="1907"/>
                    <a:pt x="1334" y="1967"/>
                    <a:pt x="1488" y="1967"/>
                  </a:cubicBezTo>
                  <a:cubicBezTo>
                    <a:pt x="1548" y="1967"/>
                    <a:pt x="1596" y="1967"/>
                    <a:pt x="1643" y="1955"/>
                  </a:cubicBezTo>
                  <a:cubicBezTo>
                    <a:pt x="1786" y="1919"/>
                    <a:pt x="1941" y="1836"/>
                    <a:pt x="2084" y="1669"/>
                  </a:cubicBezTo>
                  <a:cubicBezTo>
                    <a:pt x="2262" y="1490"/>
                    <a:pt x="2405" y="1252"/>
                    <a:pt x="2477" y="1014"/>
                  </a:cubicBezTo>
                  <a:cubicBezTo>
                    <a:pt x="2548" y="788"/>
                    <a:pt x="2679" y="288"/>
                    <a:pt x="2500" y="85"/>
                  </a:cubicBezTo>
                  <a:cubicBezTo>
                    <a:pt x="2440" y="25"/>
                    <a:pt x="2358" y="1"/>
                    <a:pt x="2264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30;p56"/>
            <p:cNvSpPr/>
            <p:nvPr/>
          </p:nvSpPr>
          <p:spPr>
            <a:xfrm>
              <a:off x="2711279" y="2038406"/>
              <a:ext cx="62558" cy="26711"/>
            </a:xfrm>
            <a:custGeom>
              <a:avLst/>
              <a:gdLst/>
              <a:ahLst/>
              <a:cxnLst/>
              <a:rect l="l" t="t" r="r" b="b"/>
              <a:pathLst>
                <a:path w="1370" h="585" extrusionOk="0">
                  <a:moveTo>
                    <a:pt x="1227" y="1"/>
                  </a:moveTo>
                  <a:cubicBezTo>
                    <a:pt x="834" y="1"/>
                    <a:pt x="441" y="108"/>
                    <a:pt x="108" y="322"/>
                  </a:cubicBezTo>
                  <a:cubicBezTo>
                    <a:pt x="36" y="358"/>
                    <a:pt x="1" y="465"/>
                    <a:pt x="48" y="525"/>
                  </a:cubicBezTo>
                  <a:cubicBezTo>
                    <a:pt x="84" y="560"/>
                    <a:pt x="144" y="584"/>
                    <a:pt x="179" y="584"/>
                  </a:cubicBezTo>
                  <a:cubicBezTo>
                    <a:pt x="215" y="584"/>
                    <a:pt x="239" y="584"/>
                    <a:pt x="263" y="572"/>
                  </a:cubicBezTo>
                  <a:cubicBezTo>
                    <a:pt x="560" y="394"/>
                    <a:pt x="882" y="298"/>
                    <a:pt x="1227" y="298"/>
                  </a:cubicBezTo>
                  <a:cubicBezTo>
                    <a:pt x="1310" y="298"/>
                    <a:pt x="1370" y="227"/>
                    <a:pt x="1370" y="156"/>
                  </a:cubicBezTo>
                  <a:cubicBezTo>
                    <a:pt x="1370" y="84"/>
                    <a:pt x="1299" y="1"/>
                    <a:pt x="1227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31;p56"/>
            <p:cNvSpPr/>
            <p:nvPr/>
          </p:nvSpPr>
          <p:spPr>
            <a:xfrm>
              <a:off x="2723242" y="3044181"/>
              <a:ext cx="33745" cy="32099"/>
            </a:xfrm>
            <a:custGeom>
              <a:avLst/>
              <a:gdLst/>
              <a:ahLst/>
              <a:cxnLst/>
              <a:rect l="l" t="t" r="r" b="b"/>
              <a:pathLst>
                <a:path w="739" h="703" extrusionOk="0">
                  <a:moveTo>
                    <a:pt x="358" y="0"/>
                  </a:moveTo>
                  <a:cubicBezTo>
                    <a:pt x="310" y="12"/>
                    <a:pt x="239" y="36"/>
                    <a:pt x="179" y="143"/>
                  </a:cubicBezTo>
                  <a:cubicBezTo>
                    <a:pt x="120" y="238"/>
                    <a:pt x="72" y="346"/>
                    <a:pt x="24" y="465"/>
                  </a:cubicBezTo>
                  <a:cubicBezTo>
                    <a:pt x="1" y="536"/>
                    <a:pt x="36" y="643"/>
                    <a:pt x="120" y="679"/>
                  </a:cubicBezTo>
                  <a:cubicBezTo>
                    <a:pt x="132" y="679"/>
                    <a:pt x="155" y="691"/>
                    <a:pt x="179" y="691"/>
                  </a:cubicBezTo>
                  <a:lnTo>
                    <a:pt x="191" y="691"/>
                  </a:lnTo>
                  <a:cubicBezTo>
                    <a:pt x="203" y="703"/>
                    <a:pt x="239" y="703"/>
                    <a:pt x="263" y="703"/>
                  </a:cubicBezTo>
                  <a:cubicBezTo>
                    <a:pt x="310" y="703"/>
                    <a:pt x="334" y="691"/>
                    <a:pt x="370" y="655"/>
                  </a:cubicBezTo>
                  <a:cubicBezTo>
                    <a:pt x="429" y="596"/>
                    <a:pt x="513" y="560"/>
                    <a:pt x="596" y="536"/>
                  </a:cubicBezTo>
                  <a:cubicBezTo>
                    <a:pt x="656" y="536"/>
                    <a:pt x="679" y="500"/>
                    <a:pt x="715" y="453"/>
                  </a:cubicBezTo>
                  <a:cubicBezTo>
                    <a:pt x="739" y="405"/>
                    <a:pt x="727" y="346"/>
                    <a:pt x="715" y="298"/>
                  </a:cubicBezTo>
                  <a:cubicBezTo>
                    <a:pt x="656" y="203"/>
                    <a:pt x="572" y="107"/>
                    <a:pt x="477" y="48"/>
                  </a:cubicBezTo>
                  <a:cubicBezTo>
                    <a:pt x="453" y="36"/>
                    <a:pt x="417" y="0"/>
                    <a:pt x="358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32;p56"/>
            <p:cNvSpPr/>
            <p:nvPr/>
          </p:nvSpPr>
          <p:spPr>
            <a:xfrm>
              <a:off x="2723790" y="3147055"/>
              <a:ext cx="18539" cy="16209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25" y="0"/>
                  </a:moveTo>
                  <a:cubicBezTo>
                    <a:pt x="189" y="0"/>
                    <a:pt x="152" y="12"/>
                    <a:pt x="120" y="33"/>
                  </a:cubicBezTo>
                  <a:lnTo>
                    <a:pt x="84" y="57"/>
                  </a:lnTo>
                  <a:cubicBezTo>
                    <a:pt x="72" y="57"/>
                    <a:pt x="72" y="69"/>
                    <a:pt x="60" y="93"/>
                  </a:cubicBezTo>
                  <a:cubicBezTo>
                    <a:pt x="1" y="152"/>
                    <a:pt x="12" y="248"/>
                    <a:pt x="72" y="307"/>
                  </a:cubicBezTo>
                  <a:cubicBezTo>
                    <a:pt x="108" y="343"/>
                    <a:pt x="143" y="355"/>
                    <a:pt x="191" y="355"/>
                  </a:cubicBezTo>
                  <a:cubicBezTo>
                    <a:pt x="239" y="355"/>
                    <a:pt x="286" y="343"/>
                    <a:pt x="322" y="295"/>
                  </a:cubicBezTo>
                  <a:cubicBezTo>
                    <a:pt x="405" y="224"/>
                    <a:pt x="405" y="117"/>
                    <a:pt x="346" y="57"/>
                  </a:cubicBezTo>
                  <a:cubicBezTo>
                    <a:pt x="313" y="18"/>
                    <a:pt x="269" y="0"/>
                    <a:pt x="225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33;p56"/>
            <p:cNvSpPr/>
            <p:nvPr/>
          </p:nvSpPr>
          <p:spPr>
            <a:xfrm>
              <a:off x="2678129" y="2981671"/>
              <a:ext cx="59316" cy="23424"/>
            </a:xfrm>
            <a:custGeom>
              <a:avLst/>
              <a:gdLst/>
              <a:ahLst/>
              <a:cxnLst/>
              <a:rect l="l" t="t" r="r" b="b"/>
              <a:pathLst>
                <a:path w="1299" h="513" extrusionOk="0">
                  <a:moveTo>
                    <a:pt x="1143" y="0"/>
                  </a:moveTo>
                  <a:cubicBezTo>
                    <a:pt x="786" y="0"/>
                    <a:pt x="453" y="60"/>
                    <a:pt x="120" y="191"/>
                  </a:cubicBezTo>
                  <a:cubicBezTo>
                    <a:pt x="48" y="226"/>
                    <a:pt x="0" y="310"/>
                    <a:pt x="36" y="405"/>
                  </a:cubicBezTo>
                  <a:cubicBezTo>
                    <a:pt x="72" y="476"/>
                    <a:pt x="120" y="512"/>
                    <a:pt x="179" y="512"/>
                  </a:cubicBezTo>
                  <a:cubicBezTo>
                    <a:pt x="191" y="512"/>
                    <a:pt x="227" y="512"/>
                    <a:pt x="239" y="488"/>
                  </a:cubicBezTo>
                  <a:cubicBezTo>
                    <a:pt x="524" y="381"/>
                    <a:pt x="834" y="310"/>
                    <a:pt x="1132" y="310"/>
                  </a:cubicBezTo>
                  <a:cubicBezTo>
                    <a:pt x="1227" y="310"/>
                    <a:pt x="1298" y="238"/>
                    <a:pt x="1298" y="167"/>
                  </a:cubicBezTo>
                  <a:cubicBezTo>
                    <a:pt x="1298" y="71"/>
                    <a:pt x="1227" y="0"/>
                    <a:pt x="1143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34;p56"/>
            <p:cNvSpPr/>
            <p:nvPr/>
          </p:nvSpPr>
          <p:spPr>
            <a:xfrm>
              <a:off x="2694978" y="3153082"/>
              <a:ext cx="19087" cy="17807"/>
            </a:xfrm>
            <a:custGeom>
              <a:avLst/>
              <a:gdLst/>
              <a:ahLst/>
              <a:cxnLst/>
              <a:rect l="l" t="t" r="r" b="b"/>
              <a:pathLst>
                <a:path w="418" h="390" extrusionOk="0">
                  <a:moveTo>
                    <a:pt x="252" y="0"/>
                  </a:moveTo>
                  <a:cubicBezTo>
                    <a:pt x="202" y="0"/>
                    <a:pt x="149" y="19"/>
                    <a:pt x="120" y="56"/>
                  </a:cubicBezTo>
                  <a:lnTo>
                    <a:pt x="60" y="139"/>
                  </a:lnTo>
                  <a:cubicBezTo>
                    <a:pt x="1" y="211"/>
                    <a:pt x="24" y="294"/>
                    <a:pt x="96" y="354"/>
                  </a:cubicBezTo>
                  <a:cubicBezTo>
                    <a:pt x="120" y="378"/>
                    <a:pt x="155" y="389"/>
                    <a:pt x="179" y="389"/>
                  </a:cubicBezTo>
                  <a:cubicBezTo>
                    <a:pt x="227" y="389"/>
                    <a:pt x="274" y="378"/>
                    <a:pt x="298" y="330"/>
                  </a:cubicBezTo>
                  <a:lnTo>
                    <a:pt x="358" y="235"/>
                  </a:lnTo>
                  <a:cubicBezTo>
                    <a:pt x="417" y="163"/>
                    <a:pt x="405" y="80"/>
                    <a:pt x="334" y="20"/>
                  </a:cubicBezTo>
                  <a:cubicBezTo>
                    <a:pt x="312" y="7"/>
                    <a:pt x="283" y="0"/>
                    <a:pt x="252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35;p56"/>
            <p:cNvSpPr/>
            <p:nvPr/>
          </p:nvSpPr>
          <p:spPr>
            <a:xfrm>
              <a:off x="2593337" y="3078609"/>
              <a:ext cx="46256" cy="33560"/>
            </a:xfrm>
            <a:custGeom>
              <a:avLst/>
              <a:gdLst/>
              <a:ahLst/>
              <a:cxnLst/>
              <a:rect l="l" t="t" r="r" b="b"/>
              <a:pathLst>
                <a:path w="1013" h="735" extrusionOk="0">
                  <a:moveTo>
                    <a:pt x="588" y="1"/>
                  </a:moveTo>
                  <a:cubicBezTo>
                    <a:pt x="548" y="1"/>
                    <a:pt x="507" y="7"/>
                    <a:pt x="464" y="20"/>
                  </a:cubicBezTo>
                  <a:cubicBezTo>
                    <a:pt x="357" y="68"/>
                    <a:pt x="286" y="139"/>
                    <a:pt x="214" y="199"/>
                  </a:cubicBezTo>
                  <a:cubicBezTo>
                    <a:pt x="143" y="294"/>
                    <a:pt x="72" y="413"/>
                    <a:pt x="24" y="520"/>
                  </a:cubicBezTo>
                  <a:cubicBezTo>
                    <a:pt x="0" y="580"/>
                    <a:pt x="12" y="639"/>
                    <a:pt x="60" y="675"/>
                  </a:cubicBezTo>
                  <a:cubicBezTo>
                    <a:pt x="83" y="711"/>
                    <a:pt x="131" y="735"/>
                    <a:pt x="179" y="735"/>
                  </a:cubicBezTo>
                  <a:lnTo>
                    <a:pt x="214" y="735"/>
                  </a:lnTo>
                  <a:cubicBezTo>
                    <a:pt x="429" y="675"/>
                    <a:pt x="655" y="592"/>
                    <a:pt x="845" y="496"/>
                  </a:cubicBezTo>
                  <a:cubicBezTo>
                    <a:pt x="869" y="485"/>
                    <a:pt x="917" y="473"/>
                    <a:pt x="953" y="413"/>
                  </a:cubicBezTo>
                  <a:cubicBezTo>
                    <a:pt x="1012" y="306"/>
                    <a:pt x="976" y="175"/>
                    <a:pt x="881" y="115"/>
                  </a:cubicBezTo>
                  <a:lnTo>
                    <a:pt x="786" y="68"/>
                  </a:lnTo>
                  <a:cubicBezTo>
                    <a:pt x="725" y="22"/>
                    <a:pt x="659" y="1"/>
                    <a:pt x="588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36;p56"/>
            <p:cNvSpPr/>
            <p:nvPr/>
          </p:nvSpPr>
          <p:spPr>
            <a:xfrm>
              <a:off x="2546580" y="3005551"/>
              <a:ext cx="81599" cy="39222"/>
            </a:xfrm>
            <a:custGeom>
              <a:avLst/>
              <a:gdLst/>
              <a:ahLst/>
              <a:cxnLst/>
              <a:rect l="l" t="t" r="r" b="b"/>
              <a:pathLst>
                <a:path w="1787" h="859" extrusionOk="0">
                  <a:moveTo>
                    <a:pt x="1607" y="1"/>
                  </a:moveTo>
                  <a:cubicBezTo>
                    <a:pt x="1048" y="49"/>
                    <a:pt x="536" y="239"/>
                    <a:pt x="83" y="561"/>
                  </a:cubicBezTo>
                  <a:cubicBezTo>
                    <a:pt x="12" y="608"/>
                    <a:pt x="0" y="715"/>
                    <a:pt x="36" y="787"/>
                  </a:cubicBezTo>
                  <a:cubicBezTo>
                    <a:pt x="72" y="834"/>
                    <a:pt x="119" y="858"/>
                    <a:pt x="167" y="858"/>
                  </a:cubicBezTo>
                  <a:cubicBezTo>
                    <a:pt x="203" y="858"/>
                    <a:pt x="226" y="846"/>
                    <a:pt x="262" y="834"/>
                  </a:cubicBezTo>
                  <a:cubicBezTo>
                    <a:pt x="667" y="549"/>
                    <a:pt x="1143" y="370"/>
                    <a:pt x="1631" y="322"/>
                  </a:cubicBezTo>
                  <a:cubicBezTo>
                    <a:pt x="1727" y="310"/>
                    <a:pt x="1786" y="239"/>
                    <a:pt x="1762" y="156"/>
                  </a:cubicBezTo>
                  <a:cubicBezTo>
                    <a:pt x="1762" y="60"/>
                    <a:pt x="1679" y="1"/>
                    <a:pt x="1607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37;p56"/>
            <p:cNvSpPr/>
            <p:nvPr/>
          </p:nvSpPr>
          <p:spPr>
            <a:xfrm>
              <a:off x="2540051" y="1716588"/>
              <a:ext cx="82147" cy="41368"/>
            </a:xfrm>
            <a:custGeom>
              <a:avLst/>
              <a:gdLst/>
              <a:ahLst/>
              <a:cxnLst/>
              <a:rect l="l" t="t" r="r" b="b"/>
              <a:pathLst>
                <a:path w="1799" h="906" extrusionOk="0">
                  <a:moveTo>
                    <a:pt x="167" y="0"/>
                  </a:moveTo>
                  <a:cubicBezTo>
                    <a:pt x="72" y="0"/>
                    <a:pt x="0" y="60"/>
                    <a:pt x="0" y="143"/>
                  </a:cubicBezTo>
                  <a:cubicBezTo>
                    <a:pt x="0" y="238"/>
                    <a:pt x="84" y="310"/>
                    <a:pt x="155" y="310"/>
                  </a:cubicBezTo>
                  <a:cubicBezTo>
                    <a:pt x="655" y="346"/>
                    <a:pt x="1155" y="536"/>
                    <a:pt x="1524" y="858"/>
                  </a:cubicBezTo>
                  <a:cubicBezTo>
                    <a:pt x="1548" y="893"/>
                    <a:pt x="1596" y="905"/>
                    <a:pt x="1631" y="905"/>
                  </a:cubicBezTo>
                  <a:cubicBezTo>
                    <a:pt x="1667" y="905"/>
                    <a:pt x="1715" y="893"/>
                    <a:pt x="1750" y="846"/>
                  </a:cubicBezTo>
                  <a:cubicBezTo>
                    <a:pt x="1798" y="786"/>
                    <a:pt x="1786" y="679"/>
                    <a:pt x="1727" y="619"/>
                  </a:cubicBezTo>
                  <a:cubicBezTo>
                    <a:pt x="1298" y="250"/>
                    <a:pt x="738" y="24"/>
                    <a:pt x="167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38;p56"/>
            <p:cNvSpPr/>
            <p:nvPr/>
          </p:nvSpPr>
          <p:spPr>
            <a:xfrm>
              <a:off x="2531877" y="1806312"/>
              <a:ext cx="41918" cy="27761"/>
            </a:xfrm>
            <a:custGeom>
              <a:avLst/>
              <a:gdLst/>
              <a:ahLst/>
              <a:cxnLst/>
              <a:rect l="l" t="t" r="r" b="b"/>
              <a:pathLst>
                <a:path w="918" h="608" extrusionOk="0">
                  <a:moveTo>
                    <a:pt x="403" y="0"/>
                  </a:moveTo>
                  <a:cubicBezTo>
                    <a:pt x="367" y="0"/>
                    <a:pt x="332" y="4"/>
                    <a:pt x="298" y="12"/>
                  </a:cubicBezTo>
                  <a:cubicBezTo>
                    <a:pt x="227" y="24"/>
                    <a:pt x="167" y="71"/>
                    <a:pt x="120" y="131"/>
                  </a:cubicBezTo>
                  <a:cubicBezTo>
                    <a:pt x="96" y="143"/>
                    <a:pt x="60" y="178"/>
                    <a:pt x="48" y="190"/>
                  </a:cubicBezTo>
                  <a:cubicBezTo>
                    <a:pt x="1" y="286"/>
                    <a:pt x="36" y="381"/>
                    <a:pt x="108" y="417"/>
                  </a:cubicBezTo>
                  <a:cubicBezTo>
                    <a:pt x="298" y="500"/>
                    <a:pt x="501" y="583"/>
                    <a:pt x="703" y="607"/>
                  </a:cubicBezTo>
                  <a:lnTo>
                    <a:pt x="739" y="607"/>
                  </a:lnTo>
                  <a:cubicBezTo>
                    <a:pt x="775" y="607"/>
                    <a:pt x="834" y="583"/>
                    <a:pt x="870" y="547"/>
                  </a:cubicBezTo>
                  <a:cubicBezTo>
                    <a:pt x="894" y="500"/>
                    <a:pt x="917" y="428"/>
                    <a:pt x="882" y="381"/>
                  </a:cubicBezTo>
                  <a:cubicBezTo>
                    <a:pt x="822" y="262"/>
                    <a:pt x="751" y="143"/>
                    <a:pt x="620" y="59"/>
                  </a:cubicBezTo>
                  <a:cubicBezTo>
                    <a:pt x="555" y="19"/>
                    <a:pt x="478" y="0"/>
                    <a:pt x="403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39;p56"/>
            <p:cNvSpPr/>
            <p:nvPr/>
          </p:nvSpPr>
          <p:spPr>
            <a:xfrm>
              <a:off x="2329646" y="1921834"/>
              <a:ext cx="201189" cy="80225"/>
            </a:xfrm>
            <a:custGeom>
              <a:avLst/>
              <a:gdLst/>
              <a:ahLst/>
              <a:cxnLst/>
              <a:rect l="l" t="t" r="r" b="b"/>
              <a:pathLst>
                <a:path w="4406" h="1757" extrusionOk="0">
                  <a:moveTo>
                    <a:pt x="169" y="0"/>
                  </a:moveTo>
                  <a:cubicBezTo>
                    <a:pt x="126" y="0"/>
                    <a:pt x="83" y="19"/>
                    <a:pt x="48" y="53"/>
                  </a:cubicBezTo>
                  <a:cubicBezTo>
                    <a:pt x="1" y="137"/>
                    <a:pt x="12" y="220"/>
                    <a:pt x="84" y="280"/>
                  </a:cubicBezTo>
                  <a:cubicBezTo>
                    <a:pt x="1036" y="946"/>
                    <a:pt x="2215" y="1268"/>
                    <a:pt x="3263" y="1530"/>
                  </a:cubicBezTo>
                  <a:cubicBezTo>
                    <a:pt x="3418" y="1577"/>
                    <a:pt x="3632" y="1625"/>
                    <a:pt x="3834" y="1625"/>
                  </a:cubicBezTo>
                  <a:cubicBezTo>
                    <a:pt x="3930" y="1625"/>
                    <a:pt x="4001" y="1601"/>
                    <a:pt x="4096" y="1589"/>
                  </a:cubicBezTo>
                  <a:lnTo>
                    <a:pt x="4096" y="1601"/>
                  </a:lnTo>
                  <a:cubicBezTo>
                    <a:pt x="4096" y="1697"/>
                    <a:pt x="4168" y="1756"/>
                    <a:pt x="4239" y="1756"/>
                  </a:cubicBezTo>
                  <a:lnTo>
                    <a:pt x="4251" y="1756"/>
                  </a:lnTo>
                  <a:cubicBezTo>
                    <a:pt x="4346" y="1756"/>
                    <a:pt x="4406" y="1685"/>
                    <a:pt x="4406" y="1589"/>
                  </a:cubicBezTo>
                  <a:cubicBezTo>
                    <a:pt x="4394" y="1399"/>
                    <a:pt x="4334" y="1208"/>
                    <a:pt x="4215" y="1054"/>
                  </a:cubicBezTo>
                  <a:cubicBezTo>
                    <a:pt x="4182" y="1013"/>
                    <a:pt x="4136" y="992"/>
                    <a:pt x="4090" y="992"/>
                  </a:cubicBezTo>
                  <a:cubicBezTo>
                    <a:pt x="4055" y="992"/>
                    <a:pt x="4020" y="1004"/>
                    <a:pt x="3989" y="1030"/>
                  </a:cubicBezTo>
                  <a:cubicBezTo>
                    <a:pt x="3918" y="1089"/>
                    <a:pt x="3894" y="1173"/>
                    <a:pt x="3953" y="1244"/>
                  </a:cubicBezTo>
                  <a:cubicBezTo>
                    <a:pt x="3977" y="1268"/>
                    <a:pt x="3989" y="1292"/>
                    <a:pt x="3989" y="1304"/>
                  </a:cubicBezTo>
                  <a:cubicBezTo>
                    <a:pt x="3936" y="1317"/>
                    <a:pt x="3880" y="1323"/>
                    <a:pt x="3822" y="1323"/>
                  </a:cubicBezTo>
                  <a:cubicBezTo>
                    <a:pt x="3671" y="1323"/>
                    <a:pt x="3506" y="1284"/>
                    <a:pt x="3334" y="1232"/>
                  </a:cubicBezTo>
                  <a:cubicBezTo>
                    <a:pt x="2275" y="946"/>
                    <a:pt x="1179" y="673"/>
                    <a:pt x="262" y="30"/>
                  </a:cubicBezTo>
                  <a:cubicBezTo>
                    <a:pt x="233" y="10"/>
                    <a:pt x="201" y="0"/>
                    <a:pt x="169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40;p56"/>
            <p:cNvSpPr/>
            <p:nvPr/>
          </p:nvSpPr>
          <p:spPr>
            <a:xfrm>
              <a:off x="2505805" y="3321890"/>
              <a:ext cx="23425" cy="20227"/>
            </a:xfrm>
            <a:custGeom>
              <a:avLst/>
              <a:gdLst/>
              <a:ahLst/>
              <a:cxnLst/>
              <a:rect l="l" t="t" r="r" b="b"/>
              <a:pathLst>
                <a:path w="513" h="443" extrusionOk="0">
                  <a:moveTo>
                    <a:pt x="181" y="1"/>
                  </a:moveTo>
                  <a:cubicBezTo>
                    <a:pt x="137" y="1"/>
                    <a:pt x="94" y="25"/>
                    <a:pt x="60" y="74"/>
                  </a:cubicBezTo>
                  <a:cubicBezTo>
                    <a:pt x="0" y="145"/>
                    <a:pt x="12" y="229"/>
                    <a:pt x="84" y="288"/>
                  </a:cubicBezTo>
                  <a:lnTo>
                    <a:pt x="250" y="407"/>
                  </a:lnTo>
                  <a:cubicBezTo>
                    <a:pt x="274" y="431"/>
                    <a:pt x="310" y="443"/>
                    <a:pt x="334" y="443"/>
                  </a:cubicBezTo>
                  <a:cubicBezTo>
                    <a:pt x="381" y="443"/>
                    <a:pt x="429" y="431"/>
                    <a:pt x="453" y="383"/>
                  </a:cubicBezTo>
                  <a:cubicBezTo>
                    <a:pt x="512" y="312"/>
                    <a:pt x="500" y="217"/>
                    <a:pt x="429" y="157"/>
                  </a:cubicBezTo>
                  <a:lnTo>
                    <a:pt x="274" y="38"/>
                  </a:lnTo>
                  <a:cubicBezTo>
                    <a:pt x="244" y="13"/>
                    <a:pt x="212" y="1"/>
                    <a:pt x="181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41;p56"/>
            <p:cNvSpPr/>
            <p:nvPr/>
          </p:nvSpPr>
          <p:spPr>
            <a:xfrm>
              <a:off x="2451971" y="1898593"/>
              <a:ext cx="19087" cy="19725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172" y="1"/>
                  </a:moveTo>
                  <a:cubicBezTo>
                    <a:pt x="100" y="1"/>
                    <a:pt x="33" y="38"/>
                    <a:pt x="12" y="122"/>
                  </a:cubicBezTo>
                  <a:cubicBezTo>
                    <a:pt x="0" y="181"/>
                    <a:pt x="12" y="253"/>
                    <a:pt x="60" y="312"/>
                  </a:cubicBezTo>
                  <a:cubicBezTo>
                    <a:pt x="108" y="372"/>
                    <a:pt x="167" y="420"/>
                    <a:pt x="227" y="431"/>
                  </a:cubicBezTo>
                  <a:lnTo>
                    <a:pt x="250" y="431"/>
                  </a:lnTo>
                  <a:cubicBezTo>
                    <a:pt x="322" y="431"/>
                    <a:pt x="405" y="372"/>
                    <a:pt x="405" y="301"/>
                  </a:cubicBezTo>
                  <a:cubicBezTo>
                    <a:pt x="417" y="229"/>
                    <a:pt x="381" y="170"/>
                    <a:pt x="322" y="134"/>
                  </a:cubicBezTo>
                  <a:cubicBezTo>
                    <a:pt x="322" y="74"/>
                    <a:pt x="262" y="15"/>
                    <a:pt x="203" y="3"/>
                  </a:cubicBezTo>
                  <a:cubicBezTo>
                    <a:pt x="193" y="1"/>
                    <a:pt x="182" y="1"/>
                    <a:pt x="172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42;p56"/>
            <p:cNvSpPr/>
            <p:nvPr/>
          </p:nvSpPr>
          <p:spPr>
            <a:xfrm>
              <a:off x="2399781" y="1886995"/>
              <a:ext cx="25069" cy="16666"/>
            </a:xfrm>
            <a:custGeom>
              <a:avLst/>
              <a:gdLst/>
              <a:ahLst/>
              <a:cxnLst/>
              <a:rect l="l" t="t" r="r" b="b"/>
              <a:pathLst>
                <a:path w="549" h="365" extrusionOk="0">
                  <a:moveTo>
                    <a:pt x="382" y="1"/>
                  </a:moveTo>
                  <a:cubicBezTo>
                    <a:pt x="366" y="1"/>
                    <a:pt x="350" y="3"/>
                    <a:pt x="334" y="7"/>
                  </a:cubicBezTo>
                  <a:lnTo>
                    <a:pt x="131" y="43"/>
                  </a:lnTo>
                  <a:cubicBezTo>
                    <a:pt x="60" y="78"/>
                    <a:pt x="0" y="150"/>
                    <a:pt x="24" y="245"/>
                  </a:cubicBezTo>
                  <a:cubicBezTo>
                    <a:pt x="36" y="316"/>
                    <a:pt x="96" y="364"/>
                    <a:pt x="179" y="364"/>
                  </a:cubicBezTo>
                  <a:lnTo>
                    <a:pt x="203" y="364"/>
                  </a:lnTo>
                  <a:lnTo>
                    <a:pt x="405" y="316"/>
                  </a:lnTo>
                  <a:cubicBezTo>
                    <a:pt x="501" y="304"/>
                    <a:pt x="548" y="209"/>
                    <a:pt x="536" y="126"/>
                  </a:cubicBezTo>
                  <a:cubicBezTo>
                    <a:pt x="516" y="47"/>
                    <a:pt x="456" y="1"/>
                    <a:pt x="382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43;p56"/>
            <p:cNvSpPr/>
            <p:nvPr/>
          </p:nvSpPr>
          <p:spPr>
            <a:xfrm>
              <a:off x="2360101" y="1747044"/>
              <a:ext cx="43516" cy="30455"/>
            </a:xfrm>
            <a:custGeom>
              <a:avLst/>
              <a:gdLst/>
              <a:ahLst/>
              <a:cxnLst/>
              <a:rect l="l" t="t" r="r" b="b"/>
              <a:pathLst>
                <a:path w="953" h="667" extrusionOk="0">
                  <a:moveTo>
                    <a:pt x="384" y="0"/>
                  </a:moveTo>
                  <a:cubicBezTo>
                    <a:pt x="346" y="0"/>
                    <a:pt x="308" y="4"/>
                    <a:pt x="274" y="12"/>
                  </a:cubicBezTo>
                  <a:cubicBezTo>
                    <a:pt x="191" y="48"/>
                    <a:pt x="119" y="95"/>
                    <a:pt x="96" y="143"/>
                  </a:cubicBezTo>
                  <a:cubicBezTo>
                    <a:pt x="72" y="167"/>
                    <a:pt x="48" y="191"/>
                    <a:pt x="48" y="226"/>
                  </a:cubicBezTo>
                  <a:cubicBezTo>
                    <a:pt x="0" y="310"/>
                    <a:pt x="48" y="405"/>
                    <a:pt x="119" y="429"/>
                  </a:cubicBezTo>
                  <a:lnTo>
                    <a:pt x="715" y="655"/>
                  </a:lnTo>
                  <a:cubicBezTo>
                    <a:pt x="727" y="667"/>
                    <a:pt x="762" y="667"/>
                    <a:pt x="774" y="667"/>
                  </a:cubicBezTo>
                  <a:cubicBezTo>
                    <a:pt x="822" y="667"/>
                    <a:pt x="869" y="655"/>
                    <a:pt x="893" y="631"/>
                  </a:cubicBezTo>
                  <a:cubicBezTo>
                    <a:pt x="941" y="583"/>
                    <a:pt x="953" y="512"/>
                    <a:pt x="929" y="452"/>
                  </a:cubicBezTo>
                  <a:cubicBezTo>
                    <a:pt x="869" y="333"/>
                    <a:pt x="786" y="155"/>
                    <a:pt x="631" y="60"/>
                  </a:cubicBezTo>
                  <a:cubicBezTo>
                    <a:pt x="558" y="19"/>
                    <a:pt x="468" y="0"/>
                    <a:pt x="384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44;p56"/>
            <p:cNvSpPr/>
            <p:nvPr/>
          </p:nvSpPr>
          <p:spPr>
            <a:xfrm>
              <a:off x="1119496" y="1775582"/>
              <a:ext cx="50594" cy="269394"/>
            </a:xfrm>
            <a:custGeom>
              <a:avLst/>
              <a:gdLst/>
              <a:ahLst/>
              <a:cxnLst/>
              <a:rect l="l" t="t" r="r" b="b"/>
              <a:pathLst>
                <a:path w="1108" h="5900" extrusionOk="0">
                  <a:moveTo>
                    <a:pt x="507" y="1"/>
                  </a:moveTo>
                  <a:cubicBezTo>
                    <a:pt x="432" y="1"/>
                    <a:pt x="379" y="54"/>
                    <a:pt x="369" y="125"/>
                  </a:cubicBezTo>
                  <a:cubicBezTo>
                    <a:pt x="0" y="2006"/>
                    <a:pt x="131" y="3971"/>
                    <a:pt x="786" y="5792"/>
                  </a:cubicBezTo>
                  <a:cubicBezTo>
                    <a:pt x="798" y="5852"/>
                    <a:pt x="869" y="5900"/>
                    <a:pt x="929" y="5900"/>
                  </a:cubicBezTo>
                  <a:cubicBezTo>
                    <a:pt x="953" y="5900"/>
                    <a:pt x="965" y="5900"/>
                    <a:pt x="988" y="5876"/>
                  </a:cubicBezTo>
                  <a:cubicBezTo>
                    <a:pt x="1084" y="5852"/>
                    <a:pt x="1108" y="5757"/>
                    <a:pt x="1084" y="5685"/>
                  </a:cubicBezTo>
                  <a:cubicBezTo>
                    <a:pt x="441" y="3911"/>
                    <a:pt x="298" y="2006"/>
                    <a:pt x="667" y="185"/>
                  </a:cubicBezTo>
                  <a:cubicBezTo>
                    <a:pt x="679" y="89"/>
                    <a:pt x="619" y="18"/>
                    <a:pt x="548" y="6"/>
                  </a:cubicBezTo>
                  <a:cubicBezTo>
                    <a:pt x="534" y="2"/>
                    <a:pt x="520" y="1"/>
                    <a:pt x="507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45;p56"/>
            <p:cNvSpPr/>
            <p:nvPr/>
          </p:nvSpPr>
          <p:spPr>
            <a:xfrm>
              <a:off x="1092283" y="1760742"/>
              <a:ext cx="30503" cy="90178"/>
            </a:xfrm>
            <a:custGeom>
              <a:avLst/>
              <a:gdLst/>
              <a:ahLst/>
              <a:cxnLst/>
              <a:rect l="l" t="t" r="r" b="b"/>
              <a:pathLst>
                <a:path w="668" h="1975" extrusionOk="0">
                  <a:moveTo>
                    <a:pt x="495" y="1"/>
                  </a:moveTo>
                  <a:cubicBezTo>
                    <a:pt x="435" y="1"/>
                    <a:pt x="371" y="32"/>
                    <a:pt x="334" y="105"/>
                  </a:cubicBezTo>
                  <a:cubicBezTo>
                    <a:pt x="120" y="641"/>
                    <a:pt x="1" y="1236"/>
                    <a:pt x="25" y="1831"/>
                  </a:cubicBezTo>
                  <a:cubicBezTo>
                    <a:pt x="25" y="1915"/>
                    <a:pt x="96" y="1974"/>
                    <a:pt x="191" y="1974"/>
                  </a:cubicBezTo>
                  <a:cubicBezTo>
                    <a:pt x="275" y="1974"/>
                    <a:pt x="334" y="1903"/>
                    <a:pt x="334" y="1819"/>
                  </a:cubicBezTo>
                  <a:cubicBezTo>
                    <a:pt x="322" y="1284"/>
                    <a:pt x="430" y="724"/>
                    <a:pt x="632" y="224"/>
                  </a:cubicBezTo>
                  <a:cubicBezTo>
                    <a:pt x="668" y="152"/>
                    <a:pt x="620" y="57"/>
                    <a:pt x="549" y="10"/>
                  </a:cubicBezTo>
                  <a:cubicBezTo>
                    <a:pt x="532" y="4"/>
                    <a:pt x="514" y="1"/>
                    <a:pt x="495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46;p56"/>
            <p:cNvSpPr/>
            <p:nvPr/>
          </p:nvSpPr>
          <p:spPr>
            <a:xfrm>
              <a:off x="1044476" y="1749555"/>
              <a:ext cx="21781" cy="23606"/>
            </a:xfrm>
            <a:custGeom>
              <a:avLst/>
              <a:gdLst/>
              <a:ahLst/>
              <a:cxnLst/>
              <a:rect l="l" t="t" r="r" b="b"/>
              <a:pathLst>
                <a:path w="477" h="517" extrusionOk="0">
                  <a:moveTo>
                    <a:pt x="301" y="0"/>
                  </a:moveTo>
                  <a:cubicBezTo>
                    <a:pt x="250" y="0"/>
                    <a:pt x="200" y="27"/>
                    <a:pt x="167" y="76"/>
                  </a:cubicBezTo>
                  <a:lnTo>
                    <a:pt x="48" y="278"/>
                  </a:lnTo>
                  <a:cubicBezTo>
                    <a:pt x="0" y="350"/>
                    <a:pt x="36" y="433"/>
                    <a:pt x="107" y="493"/>
                  </a:cubicBezTo>
                  <a:cubicBezTo>
                    <a:pt x="131" y="517"/>
                    <a:pt x="167" y="517"/>
                    <a:pt x="191" y="517"/>
                  </a:cubicBezTo>
                  <a:cubicBezTo>
                    <a:pt x="250" y="517"/>
                    <a:pt x="298" y="481"/>
                    <a:pt x="334" y="433"/>
                  </a:cubicBezTo>
                  <a:lnTo>
                    <a:pt x="453" y="243"/>
                  </a:lnTo>
                  <a:cubicBezTo>
                    <a:pt x="476" y="171"/>
                    <a:pt x="453" y="64"/>
                    <a:pt x="369" y="16"/>
                  </a:cubicBezTo>
                  <a:cubicBezTo>
                    <a:pt x="347" y="5"/>
                    <a:pt x="324" y="0"/>
                    <a:pt x="301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47;p56"/>
            <p:cNvSpPr/>
            <p:nvPr/>
          </p:nvSpPr>
          <p:spPr>
            <a:xfrm>
              <a:off x="1492408" y="2121601"/>
              <a:ext cx="679641" cy="1114515"/>
            </a:xfrm>
            <a:custGeom>
              <a:avLst/>
              <a:gdLst/>
              <a:ahLst/>
              <a:cxnLst/>
              <a:rect l="l" t="t" r="r" b="b"/>
              <a:pathLst>
                <a:path w="14884" h="24409" extrusionOk="0">
                  <a:moveTo>
                    <a:pt x="3585" y="0"/>
                  </a:moveTo>
                  <a:cubicBezTo>
                    <a:pt x="3573" y="0"/>
                    <a:pt x="3513" y="108"/>
                    <a:pt x="3513" y="239"/>
                  </a:cubicBezTo>
                  <a:cubicBezTo>
                    <a:pt x="3478" y="739"/>
                    <a:pt x="3573" y="1262"/>
                    <a:pt x="3656" y="1774"/>
                  </a:cubicBezTo>
                  <a:cubicBezTo>
                    <a:pt x="3763" y="2346"/>
                    <a:pt x="3870" y="2965"/>
                    <a:pt x="3787" y="3560"/>
                  </a:cubicBezTo>
                  <a:cubicBezTo>
                    <a:pt x="3787" y="3620"/>
                    <a:pt x="3751" y="3679"/>
                    <a:pt x="3692" y="3691"/>
                  </a:cubicBezTo>
                  <a:cubicBezTo>
                    <a:pt x="3676" y="3698"/>
                    <a:pt x="3660" y="3701"/>
                    <a:pt x="3644" y="3701"/>
                  </a:cubicBezTo>
                  <a:cubicBezTo>
                    <a:pt x="3601" y="3701"/>
                    <a:pt x="3560" y="3679"/>
                    <a:pt x="3525" y="3644"/>
                  </a:cubicBezTo>
                  <a:cubicBezTo>
                    <a:pt x="3156" y="3203"/>
                    <a:pt x="2894" y="2644"/>
                    <a:pt x="2644" y="2132"/>
                  </a:cubicBezTo>
                  <a:cubicBezTo>
                    <a:pt x="2382" y="1548"/>
                    <a:pt x="2120" y="1012"/>
                    <a:pt x="1727" y="584"/>
                  </a:cubicBezTo>
                  <a:lnTo>
                    <a:pt x="1704" y="560"/>
                  </a:lnTo>
                  <a:cubicBezTo>
                    <a:pt x="1704" y="596"/>
                    <a:pt x="1692" y="655"/>
                    <a:pt x="1704" y="715"/>
                  </a:cubicBezTo>
                  <a:cubicBezTo>
                    <a:pt x="1799" y="1310"/>
                    <a:pt x="2061" y="1834"/>
                    <a:pt x="2335" y="2394"/>
                  </a:cubicBezTo>
                  <a:cubicBezTo>
                    <a:pt x="2525" y="2798"/>
                    <a:pt x="2739" y="3203"/>
                    <a:pt x="2870" y="3644"/>
                  </a:cubicBezTo>
                  <a:cubicBezTo>
                    <a:pt x="2954" y="3941"/>
                    <a:pt x="2918" y="4191"/>
                    <a:pt x="2716" y="4287"/>
                  </a:cubicBezTo>
                  <a:cubicBezTo>
                    <a:pt x="2696" y="4295"/>
                    <a:pt x="2675" y="4299"/>
                    <a:pt x="2653" y="4299"/>
                  </a:cubicBezTo>
                  <a:cubicBezTo>
                    <a:pt x="2611" y="4299"/>
                    <a:pt x="2569" y="4283"/>
                    <a:pt x="2537" y="4251"/>
                  </a:cubicBezTo>
                  <a:lnTo>
                    <a:pt x="549" y="2251"/>
                  </a:lnTo>
                  <a:cubicBezTo>
                    <a:pt x="489" y="2191"/>
                    <a:pt x="418" y="2132"/>
                    <a:pt x="358" y="2084"/>
                  </a:cubicBezTo>
                  <a:lnTo>
                    <a:pt x="358" y="2084"/>
                  </a:lnTo>
                  <a:cubicBezTo>
                    <a:pt x="501" y="2584"/>
                    <a:pt x="799" y="3036"/>
                    <a:pt x="1108" y="3501"/>
                  </a:cubicBezTo>
                  <a:cubicBezTo>
                    <a:pt x="1453" y="4001"/>
                    <a:pt x="1811" y="4525"/>
                    <a:pt x="1965" y="5144"/>
                  </a:cubicBezTo>
                  <a:cubicBezTo>
                    <a:pt x="1977" y="5203"/>
                    <a:pt x="1965" y="5251"/>
                    <a:pt x="1918" y="5299"/>
                  </a:cubicBezTo>
                  <a:cubicBezTo>
                    <a:pt x="1881" y="5335"/>
                    <a:pt x="1845" y="5351"/>
                    <a:pt x="1803" y="5351"/>
                  </a:cubicBezTo>
                  <a:cubicBezTo>
                    <a:pt x="1790" y="5351"/>
                    <a:pt x="1777" y="5349"/>
                    <a:pt x="1763" y="5346"/>
                  </a:cubicBezTo>
                  <a:cubicBezTo>
                    <a:pt x="1323" y="5251"/>
                    <a:pt x="977" y="4941"/>
                    <a:pt x="656" y="4632"/>
                  </a:cubicBezTo>
                  <a:cubicBezTo>
                    <a:pt x="441" y="4430"/>
                    <a:pt x="239" y="4227"/>
                    <a:pt x="1" y="4108"/>
                  </a:cubicBezTo>
                  <a:lnTo>
                    <a:pt x="1" y="4108"/>
                  </a:lnTo>
                  <a:cubicBezTo>
                    <a:pt x="60" y="4251"/>
                    <a:pt x="156" y="4406"/>
                    <a:pt x="251" y="4525"/>
                  </a:cubicBezTo>
                  <a:cubicBezTo>
                    <a:pt x="394" y="4727"/>
                    <a:pt x="561" y="4941"/>
                    <a:pt x="727" y="5144"/>
                  </a:cubicBezTo>
                  <a:cubicBezTo>
                    <a:pt x="1037" y="5537"/>
                    <a:pt x="1346" y="5942"/>
                    <a:pt x="1620" y="6370"/>
                  </a:cubicBezTo>
                  <a:cubicBezTo>
                    <a:pt x="1811" y="6668"/>
                    <a:pt x="1977" y="6989"/>
                    <a:pt x="2144" y="7311"/>
                  </a:cubicBezTo>
                  <a:cubicBezTo>
                    <a:pt x="2382" y="7763"/>
                    <a:pt x="2632" y="8263"/>
                    <a:pt x="2954" y="8680"/>
                  </a:cubicBezTo>
                  <a:cubicBezTo>
                    <a:pt x="3335" y="9162"/>
                    <a:pt x="3961" y="9651"/>
                    <a:pt x="4633" y="9651"/>
                  </a:cubicBezTo>
                  <a:cubicBezTo>
                    <a:pt x="4759" y="9651"/>
                    <a:pt x="4886" y="9634"/>
                    <a:pt x="5013" y="9597"/>
                  </a:cubicBezTo>
                  <a:cubicBezTo>
                    <a:pt x="5024" y="9593"/>
                    <a:pt x="5036" y="9591"/>
                    <a:pt x="5048" y="9591"/>
                  </a:cubicBezTo>
                  <a:cubicBezTo>
                    <a:pt x="5112" y="9591"/>
                    <a:pt x="5184" y="9643"/>
                    <a:pt x="5204" y="9704"/>
                  </a:cubicBezTo>
                  <a:cubicBezTo>
                    <a:pt x="5240" y="9775"/>
                    <a:pt x="5192" y="9871"/>
                    <a:pt x="5097" y="9894"/>
                  </a:cubicBezTo>
                  <a:cubicBezTo>
                    <a:pt x="5013" y="9930"/>
                    <a:pt x="4906" y="9942"/>
                    <a:pt x="4823" y="9954"/>
                  </a:cubicBezTo>
                  <a:lnTo>
                    <a:pt x="8990" y="17824"/>
                  </a:lnTo>
                  <a:cubicBezTo>
                    <a:pt x="9657" y="19074"/>
                    <a:pt x="10347" y="20372"/>
                    <a:pt x="11157" y="21539"/>
                  </a:cubicBezTo>
                  <a:cubicBezTo>
                    <a:pt x="11907" y="22587"/>
                    <a:pt x="12491" y="23515"/>
                    <a:pt x="12943" y="24408"/>
                  </a:cubicBezTo>
                  <a:cubicBezTo>
                    <a:pt x="13645" y="23396"/>
                    <a:pt x="14300" y="22348"/>
                    <a:pt x="14884" y="21277"/>
                  </a:cubicBezTo>
                  <a:cubicBezTo>
                    <a:pt x="14134" y="20324"/>
                    <a:pt x="13562" y="19241"/>
                    <a:pt x="12991" y="18205"/>
                  </a:cubicBezTo>
                  <a:cubicBezTo>
                    <a:pt x="12669" y="17586"/>
                    <a:pt x="12324" y="16943"/>
                    <a:pt x="11931" y="16371"/>
                  </a:cubicBezTo>
                  <a:cubicBezTo>
                    <a:pt x="11490" y="15657"/>
                    <a:pt x="10990" y="14967"/>
                    <a:pt x="10514" y="14300"/>
                  </a:cubicBezTo>
                  <a:lnTo>
                    <a:pt x="6526" y="8763"/>
                  </a:lnTo>
                  <a:cubicBezTo>
                    <a:pt x="6466" y="8823"/>
                    <a:pt x="6395" y="8871"/>
                    <a:pt x="6323" y="8918"/>
                  </a:cubicBezTo>
                  <a:cubicBezTo>
                    <a:pt x="6301" y="8929"/>
                    <a:pt x="6277" y="8935"/>
                    <a:pt x="6252" y="8935"/>
                  </a:cubicBezTo>
                  <a:cubicBezTo>
                    <a:pt x="6197" y="8935"/>
                    <a:pt x="6142" y="8908"/>
                    <a:pt x="6109" y="8859"/>
                  </a:cubicBezTo>
                  <a:cubicBezTo>
                    <a:pt x="6073" y="8775"/>
                    <a:pt x="6097" y="8692"/>
                    <a:pt x="6168" y="8644"/>
                  </a:cubicBezTo>
                  <a:cubicBezTo>
                    <a:pt x="6609" y="8394"/>
                    <a:pt x="6847" y="7513"/>
                    <a:pt x="7061" y="6668"/>
                  </a:cubicBezTo>
                  <a:cubicBezTo>
                    <a:pt x="7264" y="5954"/>
                    <a:pt x="7454" y="5203"/>
                    <a:pt x="7776" y="4703"/>
                  </a:cubicBezTo>
                  <a:cubicBezTo>
                    <a:pt x="8002" y="4346"/>
                    <a:pt x="8216" y="3989"/>
                    <a:pt x="8169" y="3691"/>
                  </a:cubicBezTo>
                  <a:lnTo>
                    <a:pt x="8169" y="3691"/>
                  </a:lnTo>
                  <a:cubicBezTo>
                    <a:pt x="7716" y="3929"/>
                    <a:pt x="7335" y="4299"/>
                    <a:pt x="7038" y="4751"/>
                  </a:cubicBezTo>
                  <a:lnTo>
                    <a:pt x="6978" y="4834"/>
                  </a:lnTo>
                  <a:cubicBezTo>
                    <a:pt x="6787" y="5144"/>
                    <a:pt x="6526" y="5537"/>
                    <a:pt x="6133" y="5549"/>
                  </a:cubicBezTo>
                  <a:cubicBezTo>
                    <a:pt x="5895" y="5549"/>
                    <a:pt x="5633" y="5418"/>
                    <a:pt x="5394" y="5144"/>
                  </a:cubicBezTo>
                  <a:cubicBezTo>
                    <a:pt x="4728" y="4370"/>
                    <a:pt x="4525" y="3346"/>
                    <a:pt x="4323" y="2334"/>
                  </a:cubicBezTo>
                  <a:cubicBezTo>
                    <a:pt x="4180" y="1560"/>
                    <a:pt x="4013" y="762"/>
                    <a:pt x="3644" y="84"/>
                  </a:cubicBezTo>
                  <a:cubicBezTo>
                    <a:pt x="3609" y="12"/>
                    <a:pt x="3585" y="0"/>
                    <a:pt x="3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48;p56"/>
            <p:cNvSpPr/>
            <p:nvPr/>
          </p:nvSpPr>
          <p:spPr>
            <a:xfrm>
              <a:off x="2324212" y="3165958"/>
              <a:ext cx="138677" cy="134834"/>
            </a:xfrm>
            <a:custGeom>
              <a:avLst/>
              <a:gdLst/>
              <a:ahLst/>
              <a:cxnLst/>
              <a:rect l="l" t="t" r="r" b="b"/>
              <a:pathLst>
                <a:path w="3037" h="2953" extrusionOk="0">
                  <a:moveTo>
                    <a:pt x="251" y="0"/>
                  </a:moveTo>
                  <a:cubicBezTo>
                    <a:pt x="143" y="357"/>
                    <a:pt x="60" y="715"/>
                    <a:pt x="0" y="1072"/>
                  </a:cubicBezTo>
                  <a:cubicBezTo>
                    <a:pt x="203" y="1131"/>
                    <a:pt x="334" y="1346"/>
                    <a:pt x="417" y="1465"/>
                  </a:cubicBezTo>
                  <a:lnTo>
                    <a:pt x="798" y="2072"/>
                  </a:lnTo>
                  <a:cubicBezTo>
                    <a:pt x="809" y="2068"/>
                    <a:pt x="819" y="2067"/>
                    <a:pt x="830" y="2067"/>
                  </a:cubicBezTo>
                  <a:cubicBezTo>
                    <a:pt x="856" y="2067"/>
                    <a:pt x="884" y="2075"/>
                    <a:pt x="917" y="2084"/>
                  </a:cubicBezTo>
                  <a:cubicBezTo>
                    <a:pt x="1596" y="2441"/>
                    <a:pt x="2310" y="2727"/>
                    <a:pt x="3037" y="2953"/>
                  </a:cubicBezTo>
                  <a:cubicBezTo>
                    <a:pt x="2977" y="2774"/>
                    <a:pt x="2906" y="2596"/>
                    <a:pt x="2822" y="2417"/>
                  </a:cubicBezTo>
                  <a:cubicBezTo>
                    <a:pt x="2822" y="2417"/>
                    <a:pt x="2810" y="2417"/>
                    <a:pt x="2787" y="2429"/>
                  </a:cubicBezTo>
                  <a:cubicBezTo>
                    <a:pt x="2584" y="2429"/>
                    <a:pt x="2382" y="2382"/>
                    <a:pt x="2167" y="2274"/>
                  </a:cubicBezTo>
                  <a:cubicBezTo>
                    <a:pt x="1560" y="2001"/>
                    <a:pt x="1108" y="1334"/>
                    <a:pt x="1013" y="619"/>
                  </a:cubicBezTo>
                  <a:cubicBezTo>
                    <a:pt x="727" y="441"/>
                    <a:pt x="477" y="238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49;p56"/>
            <p:cNvSpPr/>
            <p:nvPr/>
          </p:nvSpPr>
          <p:spPr>
            <a:xfrm>
              <a:off x="2383480" y="2969160"/>
              <a:ext cx="437675" cy="522990"/>
            </a:xfrm>
            <a:custGeom>
              <a:avLst/>
              <a:gdLst/>
              <a:ahLst/>
              <a:cxnLst/>
              <a:rect l="l" t="t" r="r" b="b"/>
              <a:pathLst>
                <a:path w="9585" h="11454" extrusionOk="0">
                  <a:moveTo>
                    <a:pt x="7620" y="298"/>
                  </a:moveTo>
                  <a:cubicBezTo>
                    <a:pt x="7692" y="298"/>
                    <a:pt x="7763" y="369"/>
                    <a:pt x="7763" y="453"/>
                  </a:cubicBezTo>
                  <a:cubicBezTo>
                    <a:pt x="7753" y="525"/>
                    <a:pt x="7698" y="588"/>
                    <a:pt x="7629" y="588"/>
                  </a:cubicBezTo>
                  <a:cubicBezTo>
                    <a:pt x="7618" y="588"/>
                    <a:pt x="7608" y="587"/>
                    <a:pt x="7596" y="584"/>
                  </a:cubicBezTo>
                  <a:cubicBezTo>
                    <a:pt x="7299" y="584"/>
                    <a:pt x="6989" y="655"/>
                    <a:pt x="6703" y="762"/>
                  </a:cubicBezTo>
                  <a:cubicBezTo>
                    <a:pt x="6692" y="786"/>
                    <a:pt x="6668" y="786"/>
                    <a:pt x="6644" y="786"/>
                  </a:cubicBezTo>
                  <a:cubicBezTo>
                    <a:pt x="6584" y="786"/>
                    <a:pt x="6525" y="750"/>
                    <a:pt x="6501" y="691"/>
                  </a:cubicBezTo>
                  <a:cubicBezTo>
                    <a:pt x="6465" y="607"/>
                    <a:pt x="6513" y="512"/>
                    <a:pt x="6584" y="488"/>
                  </a:cubicBezTo>
                  <a:cubicBezTo>
                    <a:pt x="6918" y="357"/>
                    <a:pt x="7263" y="298"/>
                    <a:pt x="7620" y="298"/>
                  </a:cubicBezTo>
                  <a:close/>
                  <a:moveTo>
                    <a:pt x="5191" y="810"/>
                  </a:moveTo>
                  <a:cubicBezTo>
                    <a:pt x="5263" y="810"/>
                    <a:pt x="5358" y="869"/>
                    <a:pt x="5358" y="965"/>
                  </a:cubicBezTo>
                  <a:cubicBezTo>
                    <a:pt x="5358" y="1036"/>
                    <a:pt x="5299" y="1131"/>
                    <a:pt x="5203" y="1131"/>
                  </a:cubicBezTo>
                  <a:cubicBezTo>
                    <a:pt x="4715" y="1167"/>
                    <a:pt x="4239" y="1334"/>
                    <a:pt x="3846" y="1643"/>
                  </a:cubicBezTo>
                  <a:cubicBezTo>
                    <a:pt x="3822" y="1655"/>
                    <a:pt x="3786" y="1679"/>
                    <a:pt x="3763" y="1679"/>
                  </a:cubicBezTo>
                  <a:cubicBezTo>
                    <a:pt x="3703" y="1679"/>
                    <a:pt x="3655" y="1643"/>
                    <a:pt x="3632" y="1608"/>
                  </a:cubicBezTo>
                  <a:cubicBezTo>
                    <a:pt x="3584" y="1524"/>
                    <a:pt x="3596" y="1417"/>
                    <a:pt x="3667" y="1381"/>
                  </a:cubicBezTo>
                  <a:cubicBezTo>
                    <a:pt x="4120" y="1048"/>
                    <a:pt x="4644" y="857"/>
                    <a:pt x="5191" y="810"/>
                  </a:cubicBezTo>
                  <a:close/>
                  <a:moveTo>
                    <a:pt x="7787" y="1643"/>
                  </a:moveTo>
                  <a:cubicBezTo>
                    <a:pt x="7858" y="1643"/>
                    <a:pt x="7894" y="1679"/>
                    <a:pt x="7906" y="1691"/>
                  </a:cubicBezTo>
                  <a:cubicBezTo>
                    <a:pt x="8013" y="1750"/>
                    <a:pt x="8097" y="1846"/>
                    <a:pt x="8156" y="1941"/>
                  </a:cubicBezTo>
                  <a:cubicBezTo>
                    <a:pt x="8168" y="1989"/>
                    <a:pt x="8180" y="2048"/>
                    <a:pt x="8156" y="2096"/>
                  </a:cubicBezTo>
                  <a:cubicBezTo>
                    <a:pt x="8136" y="2145"/>
                    <a:pt x="8108" y="2170"/>
                    <a:pt x="8072" y="2170"/>
                  </a:cubicBezTo>
                  <a:cubicBezTo>
                    <a:pt x="8064" y="2170"/>
                    <a:pt x="8057" y="2169"/>
                    <a:pt x="8049" y="2167"/>
                  </a:cubicBezTo>
                  <a:cubicBezTo>
                    <a:pt x="7966" y="2179"/>
                    <a:pt x="7882" y="2227"/>
                    <a:pt x="7823" y="2286"/>
                  </a:cubicBezTo>
                  <a:cubicBezTo>
                    <a:pt x="7787" y="2322"/>
                    <a:pt x="7763" y="2334"/>
                    <a:pt x="7716" y="2334"/>
                  </a:cubicBezTo>
                  <a:cubicBezTo>
                    <a:pt x="7692" y="2334"/>
                    <a:pt x="7656" y="2334"/>
                    <a:pt x="7644" y="2322"/>
                  </a:cubicBezTo>
                  <a:lnTo>
                    <a:pt x="7632" y="2322"/>
                  </a:lnTo>
                  <a:cubicBezTo>
                    <a:pt x="7608" y="2322"/>
                    <a:pt x="7585" y="2298"/>
                    <a:pt x="7573" y="2298"/>
                  </a:cubicBezTo>
                  <a:cubicBezTo>
                    <a:pt x="7489" y="2262"/>
                    <a:pt x="7454" y="2167"/>
                    <a:pt x="7477" y="2096"/>
                  </a:cubicBezTo>
                  <a:cubicBezTo>
                    <a:pt x="7525" y="1977"/>
                    <a:pt x="7573" y="1869"/>
                    <a:pt x="7632" y="1762"/>
                  </a:cubicBezTo>
                  <a:cubicBezTo>
                    <a:pt x="7668" y="1667"/>
                    <a:pt x="7751" y="1643"/>
                    <a:pt x="7787" y="1643"/>
                  </a:cubicBezTo>
                  <a:close/>
                  <a:moveTo>
                    <a:pt x="5184" y="2398"/>
                  </a:moveTo>
                  <a:cubicBezTo>
                    <a:pt x="5255" y="2398"/>
                    <a:pt x="5321" y="2419"/>
                    <a:pt x="5382" y="2465"/>
                  </a:cubicBezTo>
                  <a:lnTo>
                    <a:pt x="5477" y="2512"/>
                  </a:lnTo>
                  <a:cubicBezTo>
                    <a:pt x="5572" y="2572"/>
                    <a:pt x="5608" y="2703"/>
                    <a:pt x="5549" y="2810"/>
                  </a:cubicBezTo>
                  <a:cubicBezTo>
                    <a:pt x="5513" y="2870"/>
                    <a:pt x="5453" y="2882"/>
                    <a:pt x="5441" y="2893"/>
                  </a:cubicBezTo>
                  <a:cubicBezTo>
                    <a:pt x="5251" y="2989"/>
                    <a:pt x="5025" y="3072"/>
                    <a:pt x="4810" y="3132"/>
                  </a:cubicBezTo>
                  <a:lnTo>
                    <a:pt x="4775" y="3132"/>
                  </a:lnTo>
                  <a:cubicBezTo>
                    <a:pt x="4727" y="3132"/>
                    <a:pt x="4679" y="3108"/>
                    <a:pt x="4656" y="3072"/>
                  </a:cubicBezTo>
                  <a:cubicBezTo>
                    <a:pt x="4608" y="3036"/>
                    <a:pt x="4596" y="2977"/>
                    <a:pt x="4620" y="2917"/>
                  </a:cubicBezTo>
                  <a:cubicBezTo>
                    <a:pt x="4668" y="2810"/>
                    <a:pt x="4739" y="2691"/>
                    <a:pt x="4810" y="2596"/>
                  </a:cubicBezTo>
                  <a:cubicBezTo>
                    <a:pt x="4882" y="2536"/>
                    <a:pt x="4953" y="2465"/>
                    <a:pt x="5060" y="2417"/>
                  </a:cubicBezTo>
                  <a:cubicBezTo>
                    <a:pt x="5103" y="2404"/>
                    <a:pt x="5144" y="2398"/>
                    <a:pt x="5184" y="2398"/>
                  </a:cubicBezTo>
                  <a:close/>
                  <a:moveTo>
                    <a:pt x="7678" y="3902"/>
                  </a:moveTo>
                  <a:cubicBezTo>
                    <a:pt x="7723" y="3902"/>
                    <a:pt x="7766" y="3920"/>
                    <a:pt x="7799" y="3953"/>
                  </a:cubicBezTo>
                  <a:cubicBezTo>
                    <a:pt x="7858" y="4025"/>
                    <a:pt x="7858" y="4120"/>
                    <a:pt x="7775" y="4191"/>
                  </a:cubicBezTo>
                  <a:cubicBezTo>
                    <a:pt x="7751" y="4227"/>
                    <a:pt x="7704" y="4239"/>
                    <a:pt x="7644" y="4263"/>
                  </a:cubicBezTo>
                  <a:cubicBezTo>
                    <a:pt x="7596" y="4263"/>
                    <a:pt x="7561" y="4251"/>
                    <a:pt x="7525" y="4227"/>
                  </a:cubicBezTo>
                  <a:cubicBezTo>
                    <a:pt x="7465" y="4167"/>
                    <a:pt x="7454" y="4060"/>
                    <a:pt x="7513" y="4001"/>
                  </a:cubicBezTo>
                  <a:cubicBezTo>
                    <a:pt x="7525" y="3989"/>
                    <a:pt x="7525" y="3965"/>
                    <a:pt x="7537" y="3965"/>
                  </a:cubicBezTo>
                  <a:lnTo>
                    <a:pt x="7573" y="3941"/>
                  </a:lnTo>
                  <a:cubicBezTo>
                    <a:pt x="7605" y="3914"/>
                    <a:pt x="7642" y="3902"/>
                    <a:pt x="7678" y="3902"/>
                  </a:cubicBezTo>
                  <a:close/>
                  <a:moveTo>
                    <a:pt x="7067" y="4022"/>
                  </a:moveTo>
                  <a:cubicBezTo>
                    <a:pt x="7102" y="4022"/>
                    <a:pt x="7137" y="4034"/>
                    <a:pt x="7168" y="4060"/>
                  </a:cubicBezTo>
                  <a:cubicBezTo>
                    <a:pt x="7239" y="4120"/>
                    <a:pt x="7263" y="4203"/>
                    <a:pt x="7204" y="4286"/>
                  </a:cubicBezTo>
                  <a:lnTo>
                    <a:pt x="7120" y="4358"/>
                  </a:lnTo>
                  <a:cubicBezTo>
                    <a:pt x="7096" y="4382"/>
                    <a:pt x="7049" y="4417"/>
                    <a:pt x="7001" y="4417"/>
                  </a:cubicBezTo>
                  <a:cubicBezTo>
                    <a:pt x="6977" y="4417"/>
                    <a:pt x="6942" y="4417"/>
                    <a:pt x="6918" y="4382"/>
                  </a:cubicBezTo>
                  <a:cubicBezTo>
                    <a:pt x="6846" y="4322"/>
                    <a:pt x="6823" y="4239"/>
                    <a:pt x="6882" y="4167"/>
                  </a:cubicBezTo>
                  <a:lnTo>
                    <a:pt x="6942" y="4084"/>
                  </a:lnTo>
                  <a:cubicBezTo>
                    <a:pt x="6975" y="4043"/>
                    <a:pt x="7021" y="4022"/>
                    <a:pt x="7067" y="4022"/>
                  </a:cubicBezTo>
                  <a:close/>
                  <a:moveTo>
                    <a:pt x="8372" y="4845"/>
                  </a:moveTo>
                  <a:cubicBezTo>
                    <a:pt x="8466" y="4845"/>
                    <a:pt x="8548" y="4869"/>
                    <a:pt x="8608" y="4929"/>
                  </a:cubicBezTo>
                  <a:cubicBezTo>
                    <a:pt x="8799" y="5132"/>
                    <a:pt x="8668" y="5632"/>
                    <a:pt x="8597" y="5846"/>
                  </a:cubicBezTo>
                  <a:cubicBezTo>
                    <a:pt x="8513" y="6084"/>
                    <a:pt x="8370" y="6322"/>
                    <a:pt x="8192" y="6513"/>
                  </a:cubicBezTo>
                  <a:cubicBezTo>
                    <a:pt x="8049" y="6656"/>
                    <a:pt x="7894" y="6763"/>
                    <a:pt x="7751" y="6799"/>
                  </a:cubicBezTo>
                  <a:cubicBezTo>
                    <a:pt x="7704" y="6811"/>
                    <a:pt x="7656" y="6811"/>
                    <a:pt x="7596" y="6811"/>
                  </a:cubicBezTo>
                  <a:cubicBezTo>
                    <a:pt x="7442" y="6811"/>
                    <a:pt x="7275" y="6751"/>
                    <a:pt x="7144" y="6692"/>
                  </a:cubicBezTo>
                  <a:cubicBezTo>
                    <a:pt x="6799" y="6537"/>
                    <a:pt x="6489" y="6346"/>
                    <a:pt x="6215" y="6108"/>
                  </a:cubicBezTo>
                  <a:cubicBezTo>
                    <a:pt x="6156" y="6049"/>
                    <a:pt x="6108" y="5977"/>
                    <a:pt x="6132" y="5906"/>
                  </a:cubicBezTo>
                  <a:cubicBezTo>
                    <a:pt x="6132" y="5846"/>
                    <a:pt x="6168" y="5799"/>
                    <a:pt x="6192" y="5787"/>
                  </a:cubicBezTo>
                  <a:cubicBezTo>
                    <a:pt x="6430" y="5501"/>
                    <a:pt x="6787" y="5370"/>
                    <a:pt x="7096" y="5263"/>
                  </a:cubicBezTo>
                  <a:cubicBezTo>
                    <a:pt x="7358" y="5168"/>
                    <a:pt x="7632" y="5084"/>
                    <a:pt x="7870" y="4977"/>
                  </a:cubicBezTo>
                  <a:cubicBezTo>
                    <a:pt x="8045" y="4904"/>
                    <a:pt x="8224" y="4845"/>
                    <a:pt x="8372" y="4845"/>
                  </a:cubicBezTo>
                  <a:close/>
                  <a:moveTo>
                    <a:pt x="2860" y="7726"/>
                  </a:moveTo>
                  <a:cubicBezTo>
                    <a:pt x="2891" y="7726"/>
                    <a:pt x="2923" y="7738"/>
                    <a:pt x="2953" y="7763"/>
                  </a:cubicBezTo>
                  <a:lnTo>
                    <a:pt x="3120" y="7882"/>
                  </a:lnTo>
                  <a:cubicBezTo>
                    <a:pt x="3191" y="7942"/>
                    <a:pt x="3215" y="8037"/>
                    <a:pt x="3155" y="8108"/>
                  </a:cubicBezTo>
                  <a:cubicBezTo>
                    <a:pt x="3120" y="8132"/>
                    <a:pt x="3072" y="8168"/>
                    <a:pt x="3013" y="8168"/>
                  </a:cubicBezTo>
                  <a:cubicBezTo>
                    <a:pt x="2989" y="8168"/>
                    <a:pt x="2953" y="8156"/>
                    <a:pt x="2929" y="8132"/>
                  </a:cubicBezTo>
                  <a:lnTo>
                    <a:pt x="2763" y="8013"/>
                  </a:lnTo>
                  <a:cubicBezTo>
                    <a:pt x="2691" y="7954"/>
                    <a:pt x="2679" y="7870"/>
                    <a:pt x="2739" y="7799"/>
                  </a:cubicBezTo>
                  <a:cubicBezTo>
                    <a:pt x="2773" y="7750"/>
                    <a:pt x="2816" y="7726"/>
                    <a:pt x="2860" y="7726"/>
                  </a:cubicBezTo>
                  <a:close/>
                  <a:moveTo>
                    <a:pt x="2060" y="0"/>
                  </a:moveTo>
                  <a:lnTo>
                    <a:pt x="2060" y="0"/>
                  </a:lnTo>
                  <a:cubicBezTo>
                    <a:pt x="2274" y="810"/>
                    <a:pt x="2465" y="1703"/>
                    <a:pt x="2382" y="2596"/>
                  </a:cubicBezTo>
                  <a:cubicBezTo>
                    <a:pt x="2298" y="3298"/>
                    <a:pt x="2048" y="3965"/>
                    <a:pt x="1643" y="4536"/>
                  </a:cubicBezTo>
                  <a:lnTo>
                    <a:pt x="1631" y="4536"/>
                  </a:lnTo>
                  <a:cubicBezTo>
                    <a:pt x="1679" y="4608"/>
                    <a:pt x="1691" y="4703"/>
                    <a:pt x="1691" y="4787"/>
                  </a:cubicBezTo>
                  <a:cubicBezTo>
                    <a:pt x="1691" y="4858"/>
                    <a:pt x="1631" y="4941"/>
                    <a:pt x="1536" y="4941"/>
                  </a:cubicBezTo>
                  <a:cubicBezTo>
                    <a:pt x="1453" y="4941"/>
                    <a:pt x="1393" y="4858"/>
                    <a:pt x="1393" y="4775"/>
                  </a:cubicBezTo>
                  <a:cubicBezTo>
                    <a:pt x="1393" y="4667"/>
                    <a:pt x="1310" y="4548"/>
                    <a:pt x="1215" y="4441"/>
                  </a:cubicBezTo>
                  <a:cubicBezTo>
                    <a:pt x="1048" y="4263"/>
                    <a:pt x="905" y="4120"/>
                    <a:pt x="727" y="4036"/>
                  </a:cubicBezTo>
                  <a:cubicBezTo>
                    <a:pt x="635" y="3999"/>
                    <a:pt x="547" y="3981"/>
                    <a:pt x="465" y="3981"/>
                  </a:cubicBezTo>
                  <a:cubicBezTo>
                    <a:pt x="365" y="3981"/>
                    <a:pt x="275" y="4008"/>
                    <a:pt x="203" y="4060"/>
                  </a:cubicBezTo>
                  <a:cubicBezTo>
                    <a:pt x="12" y="4203"/>
                    <a:pt x="0" y="4501"/>
                    <a:pt x="0" y="4667"/>
                  </a:cubicBezTo>
                  <a:cubicBezTo>
                    <a:pt x="24" y="5382"/>
                    <a:pt x="429" y="6037"/>
                    <a:pt x="1012" y="6311"/>
                  </a:cubicBezTo>
                  <a:cubicBezTo>
                    <a:pt x="1182" y="6377"/>
                    <a:pt x="1353" y="6416"/>
                    <a:pt x="1511" y="6416"/>
                  </a:cubicBezTo>
                  <a:cubicBezTo>
                    <a:pt x="1608" y="6416"/>
                    <a:pt x="1701" y="6402"/>
                    <a:pt x="1786" y="6370"/>
                  </a:cubicBezTo>
                  <a:cubicBezTo>
                    <a:pt x="1806" y="6362"/>
                    <a:pt x="1825" y="6358"/>
                    <a:pt x="1844" y="6358"/>
                  </a:cubicBezTo>
                  <a:cubicBezTo>
                    <a:pt x="1906" y="6358"/>
                    <a:pt x="1961" y="6399"/>
                    <a:pt x="1989" y="6453"/>
                  </a:cubicBezTo>
                  <a:cubicBezTo>
                    <a:pt x="2012" y="6549"/>
                    <a:pt x="1977" y="6632"/>
                    <a:pt x="1893" y="6668"/>
                  </a:cubicBezTo>
                  <a:cubicBezTo>
                    <a:pt x="1881" y="6668"/>
                    <a:pt x="1870" y="6680"/>
                    <a:pt x="1858" y="6680"/>
                  </a:cubicBezTo>
                  <a:cubicBezTo>
                    <a:pt x="2274" y="7715"/>
                    <a:pt x="2536" y="8787"/>
                    <a:pt x="2632" y="9906"/>
                  </a:cubicBezTo>
                  <a:cubicBezTo>
                    <a:pt x="2715" y="9966"/>
                    <a:pt x="2810" y="10037"/>
                    <a:pt x="2893" y="10120"/>
                  </a:cubicBezTo>
                  <a:cubicBezTo>
                    <a:pt x="3298" y="10454"/>
                    <a:pt x="3596" y="10930"/>
                    <a:pt x="3715" y="11454"/>
                  </a:cubicBezTo>
                  <a:cubicBezTo>
                    <a:pt x="3917" y="11013"/>
                    <a:pt x="4191" y="10609"/>
                    <a:pt x="4632" y="10418"/>
                  </a:cubicBezTo>
                  <a:cubicBezTo>
                    <a:pt x="4870" y="10311"/>
                    <a:pt x="5132" y="10275"/>
                    <a:pt x="5382" y="10251"/>
                  </a:cubicBezTo>
                  <a:lnTo>
                    <a:pt x="5453" y="10240"/>
                  </a:lnTo>
                  <a:cubicBezTo>
                    <a:pt x="5858" y="10180"/>
                    <a:pt x="6263" y="10097"/>
                    <a:pt x="6656" y="10001"/>
                  </a:cubicBezTo>
                  <a:cubicBezTo>
                    <a:pt x="6644" y="9716"/>
                    <a:pt x="6692" y="9406"/>
                    <a:pt x="6763" y="9120"/>
                  </a:cubicBezTo>
                  <a:cubicBezTo>
                    <a:pt x="6739" y="9120"/>
                    <a:pt x="6703" y="9132"/>
                    <a:pt x="6656" y="9132"/>
                  </a:cubicBezTo>
                  <a:cubicBezTo>
                    <a:pt x="6442" y="9168"/>
                    <a:pt x="6227" y="9180"/>
                    <a:pt x="6001" y="9180"/>
                  </a:cubicBezTo>
                  <a:cubicBezTo>
                    <a:pt x="5144" y="9180"/>
                    <a:pt x="4310" y="8954"/>
                    <a:pt x="3620" y="8549"/>
                  </a:cubicBezTo>
                  <a:cubicBezTo>
                    <a:pt x="3548" y="8513"/>
                    <a:pt x="3525" y="8418"/>
                    <a:pt x="3572" y="8346"/>
                  </a:cubicBezTo>
                  <a:cubicBezTo>
                    <a:pt x="3597" y="8297"/>
                    <a:pt x="3649" y="8265"/>
                    <a:pt x="3703" y="8265"/>
                  </a:cubicBezTo>
                  <a:cubicBezTo>
                    <a:pt x="3727" y="8265"/>
                    <a:pt x="3752" y="8272"/>
                    <a:pt x="3775" y="8287"/>
                  </a:cubicBezTo>
                  <a:cubicBezTo>
                    <a:pt x="4422" y="8668"/>
                    <a:pt x="5184" y="8858"/>
                    <a:pt x="6000" y="8858"/>
                  </a:cubicBezTo>
                  <a:cubicBezTo>
                    <a:pt x="6203" y="8858"/>
                    <a:pt x="6411" y="8847"/>
                    <a:pt x="6620" y="8823"/>
                  </a:cubicBezTo>
                  <a:cubicBezTo>
                    <a:pt x="7084" y="8763"/>
                    <a:pt x="7454" y="8656"/>
                    <a:pt x="7775" y="8489"/>
                  </a:cubicBezTo>
                  <a:cubicBezTo>
                    <a:pt x="8656" y="8049"/>
                    <a:pt x="9287" y="7037"/>
                    <a:pt x="9430" y="5870"/>
                  </a:cubicBezTo>
                  <a:cubicBezTo>
                    <a:pt x="9585" y="4691"/>
                    <a:pt x="9251" y="3524"/>
                    <a:pt x="8954" y="2631"/>
                  </a:cubicBezTo>
                  <a:cubicBezTo>
                    <a:pt x="8906" y="2465"/>
                    <a:pt x="8847" y="2322"/>
                    <a:pt x="8787" y="2155"/>
                  </a:cubicBezTo>
                  <a:cubicBezTo>
                    <a:pt x="8775" y="2143"/>
                    <a:pt x="8763" y="2108"/>
                    <a:pt x="8763" y="2084"/>
                  </a:cubicBezTo>
                  <a:lnTo>
                    <a:pt x="8585" y="1584"/>
                  </a:lnTo>
                  <a:cubicBezTo>
                    <a:pt x="8418" y="1155"/>
                    <a:pt x="8263" y="715"/>
                    <a:pt x="8120" y="250"/>
                  </a:cubicBezTo>
                  <a:cubicBezTo>
                    <a:pt x="7928" y="191"/>
                    <a:pt x="7726" y="167"/>
                    <a:pt x="7519" y="167"/>
                  </a:cubicBezTo>
                  <a:cubicBezTo>
                    <a:pt x="7099" y="167"/>
                    <a:pt x="6658" y="266"/>
                    <a:pt x="6227" y="369"/>
                  </a:cubicBezTo>
                  <a:lnTo>
                    <a:pt x="6108" y="393"/>
                  </a:lnTo>
                  <a:cubicBezTo>
                    <a:pt x="5608" y="512"/>
                    <a:pt x="4965" y="631"/>
                    <a:pt x="4298" y="631"/>
                  </a:cubicBezTo>
                  <a:cubicBezTo>
                    <a:pt x="4156" y="631"/>
                    <a:pt x="4013" y="631"/>
                    <a:pt x="3882" y="619"/>
                  </a:cubicBezTo>
                  <a:cubicBezTo>
                    <a:pt x="3179" y="572"/>
                    <a:pt x="2548" y="357"/>
                    <a:pt x="20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50;p56"/>
            <p:cNvSpPr/>
            <p:nvPr/>
          </p:nvSpPr>
          <p:spPr>
            <a:xfrm>
              <a:off x="4069871" y="1314817"/>
              <a:ext cx="681239" cy="860645"/>
            </a:xfrm>
            <a:custGeom>
              <a:avLst/>
              <a:gdLst/>
              <a:ahLst/>
              <a:cxnLst/>
              <a:rect l="l" t="t" r="r" b="b"/>
              <a:pathLst>
                <a:path w="14919" h="18849" extrusionOk="0">
                  <a:moveTo>
                    <a:pt x="11835" y="1"/>
                  </a:moveTo>
                  <a:lnTo>
                    <a:pt x="11835" y="1"/>
                  </a:lnTo>
                  <a:cubicBezTo>
                    <a:pt x="11561" y="179"/>
                    <a:pt x="11371" y="513"/>
                    <a:pt x="11192" y="822"/>
                  </a:cubicBezTo>
                  <a:lnTo>
                    <a:pt x="9954" y="3084"/>
                  </a:lnTo>
                  <a:cubicBezTo>
                    <a:pt x="9752" y="3465"/>
                    <a:pt x="9514" y="3906"/>
                    <a:pt x="9156" y="4227"/>
                  </a:cubicBezTo>
                  <a:cubicBezTo>
                    <a:pt x="9000" y="4366"/>
                    <a:pt x="8851" y="4435"/>
                    <a:pt x="8712" y="4435"/>
                  </a:cubicBezTo>
                  <a:cubicBezTo>
                    <a:pt x="8660" y="4435"/>
                    <a:pt x="8610" y="4425"/>
                    <a:pt x="8561" y="4406"/>
                  </a:cubicBezTo>
                  <a:cubicBezTo>
                    <a:pt x="8382" y="4334"/>
                    <a:pt x="8311" y="4144"/>
                    <a:pt x="8263" y="4025"/>
                  </a:cubicBezTo>
                  <a:lnTo>
                    <a:pt x="7835" y="2894"/>
                  </a:lnTo>
                  <a:cubicBezTo>
                    <a:pt x="7751" y="2715"/>
                    <a:pt x="7692" y="2549"/>
                    <a:pt x="7573" y="2477"/>
                  </a:cubicBezTo>
                  <a:cubicBezTo>
                    <a:pt x="7546" y="2450"/>
                    <a:pt x="7486" y="2437"/>
                    <a:pt x="7432" y="2437"/>
                  </a:cubicBezTo>
                  <a:cubicBezTo>
                    <a:pt x="7414" y="2437"/>
                    <a:pt x="7397" y="2438"/>
                    <a:pt x="7382" y="2441"/>
                  </a:cubicBezTo>
                  <a:cubicBezTo>
                    <a:pt x="7335" y="2453"/>
                    <a:pt x="7323" y="2477"/>
                    <a:pt x="7311" y="2501"/>
                  </a:cubicBezTo>
                  <a:cubicBezTo>
                    <a:pt x="7275" y="2560"/>
                    <a:pt x="7311" y="2632"/>
                    <a:pt x="7335" y="2727"/>
                  </a:cubicBezTo>
                  <a:cubicBezTo>
                    <a:pt x="7382" y="2846"/>
                    <a:pt x="7430" y="2977"/>
                    <a:pt x="7478" y="3108"/>
                  </a:cubicBezTo>
                  <a:cubicBezTo>
                    <a:pt x="7728" y="3822"/>
                    <a:pt x="7990" y="4584"/>
                    <a:pt x="7918" y="5358"/>
                  </a:cubicBezTo>
                  <a:cubicBezTo>
                    <a:pt x="7894" y="5692"/>
                    <a:pt x="7799" y="6013"/>
                    <a:pt x="7716" y="6311"/>
                  </a:cubicBezTo>
                  <a:cubicBezTo>
                    <a:pt x="7656" y="6501"/>
                    <a:pt x="7609" y="6716"/>
                    <a:pt x="7561" y="6906"/>
                  </a:cubicBezTo>
                  <a:cubicBezTo>
                    <a:pt x="7501" y="7240"/>
                    <a:pt x="7442" y="7847"/>
                    <a:pt x="7787" y="8263"/>
                  </a:cubicBezTo>
                  <a:cubicBezTo>
                    <a:pt x="7847" y="8335"/>
                    <a:pt x="7847" y="8430"/>
                    <a:pt x="7775" y="8490"/>
                  </a:cubicBezTo>
                  <a:cubicBezTo>
                    <a:pt x="7742" y="8514"/>
                    <a:pt x="7708" y="8524"/>
                    <a:pt x="7676" y="8524"/>
                  </a:cubicBezTo>
                  <a:cubicBezTo>
                    <a:pt x="7628" y="8524"/>
                    <a:pt x="7585" y="8501"/>
                    <a:pt x="7549" y="8466"/>
                  </a:cubicBezTo>
                  <a:cubicBezTo>
                    <a:pt x="7549" y="8454"/>
                    <a:pt x="7537" y="8454"/>
                    <a:pt x="7537" y="8442"/>
                  </a:cubicBezTo>
                  <a:cubicBezTo>
                    <a:pt x="5073" y="10871"/>
                    <a:pt x="2548" y="13276"/>
                    <a:pt x="0" y="15610"/>
                  </a:cubicBezTo>
                  <a:cubicBezTo>
                    <a:pt x="191" y="15693"/>
                    <a:pt x="393" y="15788"/>
                    <a:pt x="572" y="15907"/>
                  </a:cubicBezTo>
                  <a:cubicBezTo>
                    <a:pt x="1524" y="16550"/>
                    <a:pt x="2155" y="17669"/>
                    <a:pt x="2263" y="18848"/>
                  </a:cubicBezTo>
                  <a:cubicBezTo>
                    <a:pt x="4358" y="15598"/>
                    <a:pt x="6656" y="12443"/>
                    <a:pt x="9109" y="9466"/>
                  </a:cubicBezTo>
                  <a:cubicBezTo>
                    <a:pt x="9097" y="9466"/>
                    <a:pt x="9061" y="9454"/>
                    <a:pt x="9049" y="9454"/>
                  </a:cubicBezTo>
                  <a:cubicBezTo>
                    <a:pt x="8978" y="9418"/>
                    <a:pt x="8918" y="9347"/>
                    <a:pt x="8942" y="9264"/>
                  </a:cubicBezTo>
                  <a:cubicBezTo>
                    <a:pt x="8961" y="9197"/>
                    <a:pt x="9018" y="9146"/>
                    <a:pt x="9088" y="9146"/>
                  </a:cubicBezTo>
                  <a:cubicBezTo>
                    <a:pt x="9106" y="9146"/>
                    <a:pt x="9125" y="9149"/>
                    <a:pt x="9144" y="9156"/>
                  </a:cubicBezTo>
                  <a:cubicBezTo>
                    <a:pt x="9322" y="9207"/>
                    <a:pt x="9508" y="9232"/>
                    <a:pt x="9695" y="9232"/>
                  </a:cubicBezTo>
                  <a:cubicBezTo>
                    <a:pt x="10211" y="9232"/>
                    <a:pt x="10736" y="9045"/>
                    <a:pt x="11121" y="8704"/>
                  </a:cubicBezTo>
                  <a:cubicBezTo>
                    <a:pt x="11502" y="8371"/>
                    <a:pt x="11740" y="7918"/>
                    <a:pt x="12002" y="7442"/>
                  </a:cubicBezTo>
                  <a:cubicBezTo>
                    <a:pt x="12252" y="6978"/>
                    <a:pt x="12502" y="6501"/>
                    <a:pt x="12895" y="6132"/>
                  </a:cubicBezTo>
                  <a:cubicBezTo>
                    <a:pt x="13157" y="5882"/>
                    <a:pt x="13466" y="5692"/>
                    <a:pt x="13788" y="5513"/>
                  </a:cubicBezTo>
                  <a:cubicBezTo>
                    <a:pt x="13907" y="5430"/>
                    <a:pt x="14038" y="5358"/>
                    <a:pt x="14157" y="5287"/>
                  </a:cubicBezTo>
                  <a:cubicBezTo>
                    <a:pt x="14514" y="5049"/>
                    <a:pt x="14764" y="4823"/>
                    <a:pt x="14919" y="4573"/>
                  </a:cubicBezTo>
                  <a:lnTo>
                    <a:pt x="14919" y="4573"/>
                  </a:lnTo>
                  <a:cubicBezTo>
                    <a:pt x="14336" y="4775"/>
                    <a:pt x="13788" y="5049"/>
                    <a:pt x="13276" y="5394"/>
                  </a:cubicBezTo>
                  <a:cubicBezTo>
                    <a:pt x="13064" y="5531"/>
                    <a:pt x="12871" y="5600"/>
                    <a:pt x="12711" y="5600"/>
                  </a:cubicBezTo>
                  <a:cubicBezTo>
                    <a:pt x="12564" y="5600"/>
                    <a:pt x="12444" y="5543"/>
                    <a:pt x="12359" y="5430"/>
                  </a:cubicBezTo>
                  <a:cubicBezTo>
                    <a:pt x="12192" y="5239"/>
                    <a:pt x="12252" y="4954"/>
                    <a:pt x="12478" y="4656"/>
                  </a:cubicBezTo>
                  <a:cubicBezTo>
                    <a:pt x="12693" y="4358"/>
                    <a:pt x="12954" y="4096"/>
                    <a:pt x="13204" y="3822"/>
                  </a:cubicBezTo>
                  <a:cubicBezTo>
                    <a:pt x="13645" y="3334"/>
                    <a:pt x="14086" y="2870"/>
                    <a:pt x="14347" y="2322"/>
                  </a:cubicBezTo>
                  <a:lnTo>
                    <a:pt x="14347" y="2322"/>
                  </a:lnTo>
                  <a:cubicBezTo>
                    <a:pt x="13907" y="2537"/>
                    <a:pt x="13550" y="2894"/>
                    <a:pt x="13157" y="3263"/>
                  </a:cubicBezTo>
                  <a:cubicBezTo>
                    <a:pt x="12752" y="3668"/>
                    <a:pt x="12335" y="4061"/>
                    <a:pt x="11800" y="4299"/>
                  </a:cubicBezTo>
                  <a:cubicBezTo>
                    <a:pt x="11776" y="4313"/>
                    <a:pt x="11751" y="4319"/>
                    <a:pt x="11726" y="4319"/>
                  </a:cubicBezTo>
                  <a:cubicBezTo>
                    <a:pt x="11687" y="4319"/>
                    <a:pt x="11650" y="4304"/>
                    <a:pt x="11621" y="4275"/>
                  </a:cubicBezTo>
                  <a:cubicBezTo>
                    <a:pt x="11585" y="4239"/>
                    <a:pt x="11561" y="4168"/>
                    <a:pt x="11597" y="4108"/>
                  </a:cubicBezTo>
                  <a:cubicBezTo>
                    <a:pt x="11895" y="3382"/>
                    <a:pt x="12312" y="2679"/>
                    <a:pt x="12812" y="2072"/>
                  </a:cubicBezTo>
                  <a:lnTo>
                    <a:pt x="12931" y="1917"/>
                  </a:lnTo>
                  <a:cubicBezTo>
                    <a:pt x="13169" y="1620"/>
                    <a:pt x="13431" y="1322"/>
                    <a:pt x="13550" y="1001"/>
                  </a:cubicBezTo>
                  <a:lnTo>
                    <a:pt x="13550" y="1001"/>
                  </a:lnTo>
                  <a:cubicBezTo>
                    <a:pt x="13169" y="1310"/>
                    <a:pt x="12847" y="1703"/>
                    <a:pt x="12514" y="2072"/>
                  </a:cubicBezTo>
                  <a:cubicBezTo>
                    <a:pt x="12073" y="2596"/>
                    <a:pt x="11609" y="3132"/>
                    <a:pt x="11014" y="3501"/>
                  </a:cubicBezTo>
                  <a:cubicBezTo>
                    <a:pt x="10990" y="3513"/>
                    <a:pt x="10960" y="3519"/>
                    <a:pt x="10930" y="3519"/>
                  </a:cubicBezTo>
                  <a:cubicBezTo>
                    <a:pt x="10901" y="3519"/>
                    <a:pt x="10871" y="3513"/>
                    <a:pt x="10847" y="3501"/>
                  </a:cubicBezTo>
                  <a:cubicBezTo>
                    <a:pt x="10811" y="3489"/>
                    <a:pt x="10776" y="3430"/>
                    <a:pt x="10776" y="3370"/>
                  </a:cubicBezTo>
                  <a:cubicBezTo>
                    <a:pt x="10788" y="2727"/>
                    <a:pt x="11061" y="2132"/>
                    <a:pt x="11323" y="1560"/>
                  </a:cubicBezTo>
                  <a:cubicBezTo>
                    <a:pt x="11561" y="1025"/>
                    <a:pt x="11800" y="524"/>
                    <a:pt x="1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51;p56"/>
            <p:cNvSpPr/>
            <p:nvPr/>
          </p:nvSpPr>
          <p:spPr>
            <a:xfrm>
              <a:off x="123497" y="1050623"/>
              <a:ext cx="684024" cy="679558"/>
            </a:xfrm>
            <a:custGeom>
              <a:avLst/>
              <a:gdLst/>
              <a:ahLst/>
              <a:cxnLst/>
              <a:rect l="l" t="t" r="r" b="b"/>
              <a:pathLst>
                <a:path w="14980" h="14883" extrusionOk="0">
                  <a:moveTo>
                    <a:pt x="2299" y="0"/>
                  </a:moveTo>
                  <a:lnTo>
                    <a:pt x="2299" y="0"/>
                  </a:lnTo>
                  <a:cubicBezTo>
                    <a:pt x="2251" y="584"/>
                    <a:pt x="2644" y="1143"/>
                    <a:pt x="2966" y="1536"/>
                  </a:cubicBezTo>
                  <a:lnTo>
                    <a:pt x="3073" y="1655"/>
                  </a:lnTo>
                  <a:cubicBezTo>
                    <a:pt x="3490" y="2155"/>
                    <a:pt x="3918" y="2679"/>
                    <a:pt x="3966" y="3346"/>
                  </a:cubicBezTo>
                  <a:cubicBezTo>
                    <a:pt x="3966" y="3405"/>
                    <a:pt x="3930" y="3465"/>
                    <a:pt x="3871" y="3489"/>
                  </a:cubicBezTo>
                  <a:cubicBezTo>
                    <a:pt x="3843" y="3505"/>
                    <a:pt x="3813" y="3514"/>
                    <a:pt x="3783" y="3514"/>
                  </a:cubicBezTo>
                  <a:cubicBezTo>
                    <a:pt x="3750" y="3514"/>
                    <a:pt x="3717" y="3502"/>
                    <a:pt x="3692" y="3477"/>
                  </a:cubicBezTo>
                  <a:cubicBezTo>
                    <a:pt x="2739" y="2679"/>
                    <a:pt x="1763" y="1822"/>
                    <a:pt x="644" y="1226"/>
                  </a:cubicBezTo>
                  <a:lnTo>
                    <a:pt x="644" y="1226"/>
                  </a:lnTo>
                  <a:cubicBezTo>
                    <a:pt x="799" y="1524"/>
                    <a:pt x="1073" y="1786"/>
                    <a:pt x="1358" y="1988"/>
                  </a:cubicBezTo>
                  <a:cubicBezTo>
                    <a:pt x="1454" y="2060"/>
                    <a:pt x="1549" y="2119"/>
                    <a:pt x="1644" y="2203"/>
                  </a:cubicBezTo>
                  <a:cubicBezTo>
                    <a:pt x="2347" y="2715"/>
                    <a:pt x="3073" y="3274"/>
                    <a:pt x="3430" y="4108"/>
                  </a:cubicBezTo>
                  <a:cubicBezTo>
                    <a:pt x="3454" y="4167"/>
                    <a:pt x="3442" y="4239"/>
                    <a:pt x="3394" y="4286"/>
                  </a:cubicBezTo>
                  <a:cubicBezTo>
                    <a:pt x="3371" y="4310"/>
                    <a:pt x="3328" y="4328"/>
                    <a:pt x="3284" y="4328"/>
                  </a:cubicBezTo>
                  <a:cubicBezTo>
                    <a:pt x="3260" y="4328"/>
                    <a:pt x="3236" y="4323"/>
                    <a:pt x="3216" y="4310"/>
                  </a:cubicBezTo>
                  <a:lnTo>
                    <a:pt x="287" y="2870"/>
                  </a:lnTo>
                  <a:cubicBezTo>
                    <a:pt x="202" y="2827"/>
                    <a:pt x="165" y="2821"/>
                    <a:pt x="151" y="2821"/>
                  </a:cubicBezTo>
                  <a:cubicBezTo>
                    <a:pt x="146" y="2821"/>
                    <a:pt x="144" y="2822"/>
                    <a:pt x="144" y="2822"/>
                  </a:cubicBezTo>
                  <a:cubicBezTo>
                    <a:pt x="144" y="2834"/>
                    <a:pt x="180" y="2929"/>
                    <a:pt x="263" y="3001"/>
                  </a:cubicBezTo>
                  <a:cubicBezTo>
                    <a:pt x="620" y="3310"/>
                    <a:pt x="1049" y="3489"/>
                    <a:pt x="1513" y="3703"/>
                  </a:cubicBezTo>
                  <a:cubicBezTo>
                    <a:pt x="1870" y="3846"/>
                    <a:pt x="2239" y="4013"/>
                    <a:pt x="2561" y="4239"/>
                  </a:cubicBezTo>
                  <a:cubicBezTo>
                    <a:pt x="2966" y="4501"/>
                    <a:pt x="3275" y="4965"/>
                    <a:pt x="3073" y="5394"/>
                  </a:cubicBezTo>
                  <a:cubicBezTo>
                    <a:pt x="3041" y="5447"/>
                    <a:pt x="2990" y="5491"/>
                    <a:pt x="2937" y="5491"/>
                  </a:cubicBezTo>
                  <a:cubicBezTo>
                    <a:pt x="2930" y="5491"/>
                    <a:pt x="2924" y="5490"/>
                    <a:pt x="2918" y="5489"/>
                  </a:cubicBezTo>
                  <a:cubicBezTo>
                    <a:pt x="1942" y="5394"/>
                    <a:pt x="977" y="5251"/>
                    <a:pt x="1" y="5072"/>
                  </a:cubicBezTo>
                  <a:lnTo>
                    <a:pt x="1" y="5072"/>
                  </a:lnTo>
                  <a:cubicBezTo>
                    <a:pt x="1" y="5144"/>
                    <a:pt x="37" y="5215"/>
                    <a:pt x="84" y="5263"/>
                  </a:cubicBezTo>
                  <a:cubicBezTo>
                    <a:pt x="168" y="5370"/>
                    <a:pt x="334" y="5417"/>
                    <a:pt x="453" y="5453"/>
                  </a:cubicBezTo>
                  <a:cubicBezTo>
                    <a:pt x="775" y="5548"/>
                    <a:pt x="1132" y="5596"/>
                    <a:pt x="1477" y="5620"/>
                  </a:cubicBezTo>
                  <a:cubicBezTo>
                    <a:pt x="1989" y="5679"/>
                    <a:pt x="2501" y="5739"/>
                    <a:pt x="2978" y="5977"/>
                  </a:cubicBezTo>
                  <a:cubicBezTo>
                    <a:pt x="3573" y="6287"/>
                    <a:pt x="3978" y="6822"/>
                    <a:pt x="4335" y="7346"/>
                  </a:cubicBezTo>
                  <a:lnTo>
                    <a:pt x="4394" y="7442"/>
                  </a:lnTo>
                  <a:cubicBezTo>
                    <a:pt x="4704" y="7918"/>
                    <a:pt x="5037" y="8394"/>
                    <a:pt x="5502" y="8704"/>
                  </a:cubicBezTo>
                  <a:cubicBezTo>
                    <a:pt x="5756" y="8881"/>
                    <a:pt x="6095" y="9003"/>
                    <a:pt x="6426" y="9003"/>
                  </a:cubicBezTo>
                  <a:cubicBezTo>
                    <a:pt x="6652" y="9003"/>
                    <a:pt x="6873" y="8946"/>
                    <a:pt x="7061" y="8811"/>
                  </a:cubicBezTo>
                  <a:cubicBezTo>
                    <a:pt x="7092" y="8785"/>
                    <a:pt x="7130" y="8773"/>
                    <a:pt x="7166" y="8773"/>
                  </a:cubicBezTo>
                  <a:cubicBezTo>
                    <a:pt x="7214" y="8773"/>
                    <a:pt x="7261" y="8794"/>
                    <a:pt x="7288" y="8835"/>
                  </a:cubicBezTo>
                  <a:cubicBezTo>
                    <a:pt x="7347" y="8906"/>
                    <a:pt x="7323" y="9013"/>
                    <a:pt x="7252" y="9061"/>
                  </a:cubicBezTo>
                  <a:cubicBezTo>
                    <a:pt x="7169" y="9120"/>
                    <a:pt x="7085" y="9168"/>
                    <a:pt x="7002" y="9204"/>
                  </a:cubicBezTo>
                  <a:cubicBezTo>
                    <a:pt x="9157" y="11109"/>
                    <a:pt x="11371" y="13014"/>
                    <a:pt x="13598" y="14883"/>
                  </a:cubicBezTo>
                  <a:cubicBezTo>
                    <a:pt x="13538" y="13871"/>
                    <a:pt x="13800" y="12811"/>
                    <a:pt x="14443" y="11990"/>
                  </a:cubicBezTo>
                  <a:cubicBezTo>
                    <a:pt x="14598" y="11787"/>
                    <a:pt x="14777" y="11609"/>
                    <a:pt x="14979" y="11442"/>
                  </a:cubicBezTo>
                  <a:cubicBezTo>
                    <a:pt x="12669" y="10013"/>
                    <a:pt x="10383" y="8513"/>
                    <a:pt x="8145" y="6930"/>
                  </a:cubicBezTo>
                  <a:cubicBezTo>
                    <a:pt x="8133" y="7025"/>
                    <a:pt x="8097" y="7108"/>
                    <a:pt x="8073" y="7203"/>
                  </a:cubicBezTo>
                  <a:cubicBezTo>
                    <a:pt x="8046" y="7258"/>
                    <a:pt x="7991" y="7299"/>
                    <a:pt x="7923" y="7299"/>
                  </a:cubicBezTo>
                  <a:cubicBezTo>
                    <a:pt x="7903" y="7299"/>
                    <a:pt x="7881" y="7295"/>
                    <a:pt x="7859" y="7287"/>
                  </a:cubicBezTo>
                  <a:cubicBezTo>
                    <a:pt x="7788" y="7251"/>
                    <a:pt x="7740" y="7168"/>
                    <a:pt x="7776" y="7084"/>
                  </a:cubicBezTo>
                  <a:cubicBezTo>
                    <a:pt x="7978" y="6513"/>
                    <a:pt x="7859" y="5906"/>
                    <a:pt x="7728" y="5251"/>
                  </a:cubicBezTo>
                  <a:cubicBezTo>
                    <a:pt x="7681" y="5013"/>
                    <a:pt x="7645" y="4763"/>
                    <a:pt x="7609" y="4525"/>
                  </a:cubicBezTo>
                  <a:cubicBezTo>
                    <a:pt x="7490" y="3655"/>
                    <a:pt x="7621" y="2762"/>
                    <a:pt x="7966" y="1965"/>
                  </a:cubicBezTo>
                  <a:lnTo>
                    <a:pt x="7978" y="1917"/>
                  </a:lnTo>
                  <a:cubicBezTo>
                    <a:pt x="8038" y="1786"/>
                    <a:pt x="8097" y="1655"/>
                    <a:pt x="8097" y="1536"/>
                  </a:cubicBezTo>
                  <a:cubicBezTo>
                    <a:pt x="8097" y="1429"/>
                    <a:pt x="8038" y="1310"/>
                    <a:pt x="7954" y="1310"/>
                  </a:cubicBezTo>
                  <a:cubicBezTo>
                    <a:pt x="7895" y="1310"/>
                    <a:pt x="7835" y="1357"/>
                    <a:pt x="7788" y="1381"/>
                  </a:cubicBezTo>
                  <a:cubicBezTo>
                    <a:pt x="7300" y="1738"/>
                    <a:pt x="7121" y="2369"/>
                    <a:pt x="6942" y="3024"/>
                  </a:cubicBezTo>
                  <a:cubicBezTo>
                    <a:pt x="6895" y="3179"/>
                    <a:pt x="6847" y="3358"/>
                    <a:pt x="6788" y="3536"/>
                  </a:cubicBezTo>
                  <a:cubicBezTo>
                    <a:pt x="6728" y="3715"/>
                    <a:pt x="6657" y="3893"/>
                    <a:pt x="6490" y="4013"/>
                  </a:cubicBezTo>
                  <a:cubicBezTo>
                    <a:pt x="6391" y="4087"/>
                    <a:pt x="6284" y="4119"/>
                    <a:pt x="6176" y="4119"/>
                  </a:cubicBezTo>
                  <a:cubicBezTo>
                    <a:pt x="5866" y="4119"/>
                    <a:pt x="5537" y="3857"/>
                    <a:pt x="5299" y="3548"/>
                  </a:cubicBezTo>
                  <a:lnTo>
                    <a:pt x="3061" y="667"/>
                  </a:lnTo>
                  <a:cubicBezTo>
                    <a:pt x="2835" y="381"/>
                    <a:pt x="2597" y="95"/>
                    <a:pt x="2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52;p56"/>
            <p:cNvSpPr/>
            <p:nvPr/>
          </p:nvSpPr>
          <p:spPr>
            <a:xfrm>
              <a:off x="2148052" y="1507552"/>
              <a:ext cx="540461" cy="636272"/>
            </a:xfrm>
            <a:custGeom>
              <a:avLst/>
              <a:gdLst/>
              <a:ahLst/>
              <a:cxnLst/>
              <a:rect l="l" t="t" r="r" b="b"/>
              <a:pathLst>
                <a:path w="11836" h="13935" extrusionOk="0">
                  <a:moveTo>
                    <a:pt x="8764" y="4578"/>
                  </a:moveTo>
                  <a:cubicBezTo>
                    <a:pt x="9335" y="4602"/>
                    <a:pt x="9895" y="4828"/>
                    <a:pt x="10335" y="5197"/>
                  </a:cubicBezTo>
                  <a:cubicBezTo>
                    <a:pt x="10395" y="5257"/>
                    <a:pt x="10407" y="5364"/>
                    <a:pt x="10347" y="5424"/>
                  </a:cubicBezTo>
                  <a:cubicBezTo>
                    <a:pt x="10312" y="5459"/>
                    <a:pt x="10276" y="5483"/>
                    <a:pt x="10228" y="5483"/>
                  </a:cubicBezTo>
                  <a:cubicBezTo>
                    <a:pt x="10193" y="5483"/>
                    <a:pt x="10145" y="5471"/>
                    <a:pt x="10121" y="5436"/>
                  </a:cubicBezTo>
                  <a:cubicBezTo>
                    <a:pt x="9752" y="5114"/>
                    <a:pt x="9252" y="4924"/>
                    <a:pt x="8752" y="4888"/>
                  </a:cubicBezTo>
                  <a:cubicBezTo>
                    <a:pt x="8657" y="4888"/>
                    <a:pt x="8597" y="4816"/>
                    <a:pt x="8597" y="4721"/>
                  </a:cubicBezTo>
                  <a:cubicBezTo>
                    <a:pt x="8597" y="4638"/>
                    <a:pt x="8681" y="4578"/>
                    <a:pt x="8764" y="4578"/>
                  </a:cubicBezTo>
                  <a:close/>
                  <a:moveTo>
                    <a:pt x="5028" y="5245"/>
                  </a:moveTo>
                  <a:cubicBezTo>
                    <a:pt x="5112" y="5245"/>
                    <a:pt x="5202" y="5264"/>
                    <a:pt x="5275" y="5305"/>
                  </a:cubicBezTo>
                  <a:cubicBezTo>
                    <a:pt x="5430" y="5400"/>
                    <a:pt x="5513" y="5578"/>
                    <a:pt x="5573" y="5697"/>
                  </a:cubicBezTo>
                  <a:cubicBezTo>
                    <a:pt x="5597" y="5757"/>
                    <a:pt x="5585" y="5828"/>
                    <a:pt x="5537" y="5876"/>
                  </a:cubicBezTo>
                  <a:cubicBezTo>
                    <a:pt x="5513" y="5900"/>
                    <a:pt x="5466" y="5912"/>
                    <a:pt x="5430" y="5912"/>
                  </a:cubicBezTo>
                  <a:cubicBezTo>
                    <a:pt x="5418" y="5912"/>
                    <a:pt x="5394" y="5900"/>
                    <a:pt x="5371" y="5900"/>
                  </a:cubicBezTo>
                  <a:lnTo>
                    <a:pt x="4775" y="5674"/>
                  </a:lnTo>
                  <a:cubicBezTo>
                    <a:pt x="4704" y="5638"/>
                    <a:pt x="4656" y="5543"/>
                    <a:pt x="4692" y="5471"/>
                  </a:cubicBezTo>
                  <a:cubicBezTo>
                    <a:pt x="4692" y="5436"/>
                    <a:pt x="4716" y="5412"/>
                    <a:pt x="4740" y="5388"/>
                  </a:cubicBezTo>
                  <a:cubicBezTo>
                    <a:pt x="4763" y="5340"/>
                    <a:pt x="4835" y="5293"/>
                    <a:pt x="4918" y="5257"/>
                  </a:cubicBezTo>
                  <a:cubicBezTo>
                    <a:pt x="4952" y="5249"/>
                    <a:pt x="4990" y="5245"/>
                    <a:pt x="5028" y="5245"/>
                  </a:cubicBezTo>
                  <a:close/>
                  <a:moveTo>
                    <a:pt x="8809" y="6543"/>
                  </a:moveTo>
                  <a:cubicBezTo>
                    <a:pt x="8884" y="6543"/>
                    <a:pt x="8961" y="6562"/>
                    <a:pt x="9026" y="6602"/>
                  </a:cubicBezTo>
                  <a:cubicBezTo>
                    <a:pt x="9157" y="6686"/>
                    <a:pt x="9228" y="6805"/>
                    <a:pt x="9288" y="6924"/>
                  </a:cubicBezTo>
                  <a:cubicBezTo>
                    <a:pt x="9323" y="6971"/>
                    <a:pt x="9300" y="7043"/>
                    <a:pt x="9276" y="7090"/>
                  </a:cubicBezTo>
                  <a:cubicBezTo>
                    <a:pt x="9246" y="7130"/>
                    <a:pt x="9217" y="7153"/>
                    <a:pt x="9180" y="7153"/>
                  </a:cubicBezTo>
                  <a:cubicBezTo>
                    <a:pt x="9173" y="7153"/>
                    <a:pt x="9165" y="7152"/>
                    <a:pt x="9157" y="7150"/>
                  </a:cubicBezTo>
                  <a:lnTo>
                    <a:pt x="9121" y="7150"/>
                  </a:lnTo>
                  <a:cubicBezTo>
                    <a:pt x="8919" y="7126"/>
                    <a:pt x="8728" y="7043"/>
                    <a:pt x="8526" y="6960"/>
                  </a:cubicBezTo>
                  <a:cubicBezTo>
                    <a:pt x="8442" y="6924"/>
                    <a:pt x="8407" y="6829"/>
                    <a:pt x="8454" y="6745"/>
                  </a:cubicBezTo>
                  <a:cubicBezTo>
                    <a:pt x="8466" y="6721"/>
                    <a:pt x="8502" y="6686"/>
                    <a:pt x="8526" y="6674"/>
                  </a:cubicBezTo>
                  <a:cubicBezTo>
                    <a:pt x="8573" y="6614"/>
                    <a:pt x="8633" y="6567"/>
                    <a:pt x="8704" y="6555"/>
                  </a:cubicBezTo>
                  <a:cubicBezTo>
                    <a:pt x="8738" y="6547"/>
                    <a:pt x="8773" y="6543"/>
                    <a:pt x="8809" y="6543"/>
                  </a:cubicBezTo>
                  <a:close/>
                  <a:moveTo>
                    <a:pt x="5895" y="8311"/>
                  </a:moveTo>
                  <a:cubicBezTo>
                    <a:pt x="5969" y="8311"/>
                    <a:pt x="6029" y="8357"/>
                    <a:pt x="6049" y="8436"/>
                  </a:cubicBezTo>
                  <a:cubicBezTo>
                    <a:pt x="6061" y="8519"/>
                    <a:pt x="6014" y="8614"/>
                    <a:pt x="5930" y="8626"/>
                  </a:cubicBezTo>
                  <a:lnTo>
                    <a:pt x="5704" y="8674"/>
                  </a:lnTo>
                  <a:lnTo>
                    <a:pt x="5668" y="8674"/>
                  </a:lnTo>
                  <a:cubicBezTo>
                    <a:pt x="5597" y="8674"/>
                    <a:pt x="5537" y="8626"/>
                    <a:pt x="5525" y="8555"/>
                  </a:cubicBezTo>
                  <a:cubicBezTo>
                    <a:pt x="5513" y="8460"/>
                    <a:pt x="5549" y="8376"/>
                    <a:pt x="5644" y="8353"/>
                  </a:cubicBezTo>
                  <a:lnTo>
                    <a:pt x="5847" y="8317"/>
                  </a:lnTo>
                  <a:cubicBezTo>
                    <a:pt x="5863" y="8313"/>
                    <a:pt x="5879" y="8311"/>
                    <a:pt x="5895" y="8311"/>
                  </a:cubicBezTo>
                  <a:close/>
                  <a:moveTo>
                    <a:pt x="6849" y="8565"/>
                  </a:moveTo>
                  <a:cubicBezTo>
                    <a:pt x="6860" y="8565"/>
                    <a:pt x="6871" y="8565"/>
                    <a:pt x="6883" y="8567"/>
                  </a:cubicBezTo>
                  <a:cubicBezTo>
                    <a:pt x="6942" y="8579"/>
                    <a:pt x="7002" y="8638"/>
                    <a:pt x="7002" y="8698"/>
                  </a:cubicBezTo>
                  <a:cubicBezTo>
                    <a:pt x="7061" y="8734"/>
                    <a:pt x="7085" y="8793"/>
                    <a:pt x="7073" y="8865"/>
                  </a:cubicBezTo>
                  <a:cubicBezTo>
                    <a:pt x="7061" y="8936"/>
                    <a:pt x="6978" y="8995"/>
                    <a:pt x="6918" y="8995"/>
                  </a:cubicBezTo>
                  <a:lnTo>
                    <a:pt x="6895" y="8995"/>
                  </a:lnTo>
                  <a:cubicBezTo>
                    <a:pt x="6835" y="8984"/>
                    <a:pt x="6776" y="8936"/>
                    <a:pt x="6728" y="8876"/>
                  </a:cubicBezTo>
                  <a:cubicBezTo>
                    <a:pt x="6680" y="8817"/>
                    <a:pt x="6668" y="8745"/>
                    <a:pt x="6680" y="8686"/>
                  </a:cubicBezTo>
                  <a:cubicBezTo>
                    <a:pt x="6712" y="8602"/>
                    <a:pt x="6770" y="8565"/>
                    <a:pt x="6849" y="8565"/>
                  </a:cubicBezTo>
                  <a:close/>
                  <a:moveTo>
                    <a:pt x="4146" y="9073"/>
                  </a:moveTo>
                  <a:cubicBezTo>
                    <a:pt x="4178" y="9073"/>
                    <a:pt x="4210" y="9083"/>
                    <a:pt x="4239" y="9103"/>
                  </a:cubicBezTo>
                  <a:cubicBezTo>
                    <a:pt x="5156" y="9734"/>
                    <a:pt x="6252" y="10019"/>
                    <a:pt x="7311" y="10305"/>
                  </a:cubicBezTo>
                  <a:cubicBezTo>
                    <a:pt x="7483" y="10357"/>
                    <a:pt x="7648" y="10396"/>
                    <a:pt x="7799" y="10396"/>
                  </a:cubicBezTo>
                  <a:cubicBezTo>
                    <a:pt x="7857" y="10396"/>
                    <a:pt x="7913" y="10390"/>
                    <a:pt x="7966" y="10377"/>
                  </a:cubicBezTo>
                  <a:cubicBezTo>
                    <a:pt x="7966" y="10365"/>
                    <a:pt x="7954" y="10341"/>
                    <a:pt x="7930" y="10317"/>
                  </a:cubicBezTo>
                  <a:cubicBezTo>
                    <a:pt x="7871" y="10246"/>
                    <a:pt x="7895" y="10162"/>
                    <a:pt x="7966" y="10103"/>
                  </a:cubicBezTo>
                  <a:cubicBezTo>
                    <a:pt x="7996" y="10073"/>
                    <a:pt x="8030" y="10060"/>
                    <a:pt x="8064" y="10060"/>
                  </a:cubicBezTo>
                  <a:cubicBezTo>
                    <a:pt x="8111" y="10060"/>
                    <a:pt x="8158" y="10085"/>
                    <a:pt x="8192" y="10127"/>
                  </a:cubicBezTo>
                  <a:cubicBezTo>
                    <a:pt x="8311" y="10281"/>
                    <a:pt x="8371" y="10472"/>
                    <a:pt x="8383" y="10662"/>
                  </a:cubicBezTo>
                  <a:cubicBezTo>
                    <a:pt x="8383" y="10758"/>
                    <a:pt x="8323" y="10829"/>
                    <a:pt x="8228" y="10829"/>
                  </a:cubicBezTo>
                  <a:cubicBezTo>
                    <a:pt x="8145" y="10829"/>
                    <a:pt x="8073" y="10770"/>
                    <a:pt x="8073" y="10674"/>
                  </a:cubicBezTo>
                  <a:lnTo>
                    <a:pt x="8073" y="10662"/>
                  </a:lnTo>
                  <a:cubicBezTo>
                    <a:pt x="7978" y="10674"/>
                    <a:pt x="7907" y="10686"/>
                    <a:pt x="7811" y="10686"/>
                  </a:cubicBezTo>
                  <a:cubicBezTo>
                    <a:pt x="7609" y="10686"/>
                    <a:pt x="7395" y="10650"/>
                    <a:pt x="7240" y="10603"/>
                  </a:cubicBezTo>
                  <a:cubicBezTo>
                    <a:pt x="6192" y="10329"/>
                    <a:pt x="5013" y="10019"/>
                    <a:pt x="4061" y="9353"/>
                  </a:cubicBezTo>
                  <a:cubicBezTo>
                    <a:pt x="3989" y="9293"/>
                    <a:pt x="3978" y="9198"/>
                    <a:pt x="4025" y="9126"/>
                  </a:cubicBezTo>
                  <a:cubicBezTo>
                    <a:pt x="4060" y="9092"/>
                    <a:pt x="4103" y="9073"/>
                    <a:pt x="4146" y="9073"/>
                  </a:cubicBezTo>
                  <a:close/>
                  <a:moveTo>
                    <a:pt x="8502" y="0"/>
                  </a:moveTo>
                  <a:cubicBezTo>
                    <a:pt x="8420" y="0"/>
                    <a:pt x="8338" y="15"/>
                    <a:pt x="8264" y="42"/>
                  </a:cubicBezTo>
                  <a:cubicBezTo>
                    <a:pt x="7978" y="125"/>
                    <a:pt x="7752" y="352"/>
                    <a:pt x="7597" y="542"/>
                  </a:cubicBezTo>
                  <a:cubicBezTo>
                    <a:pt x="7192" y="1006"/>
                    <a:pt x="6835" y="1590"/>
                    <a:pt x="6525" y="2316"/>
                  </a:cubicBezTo>
                  <a:lnTo>
                    <a:pt x="6490" y="2388"/>
                  </a:lnTo>
                  <a:cubicBezTo>
                    <a:pt x="6311" y="2804"/>
                    <a:pt x="6109" y="3280"/>
                    <a:pt x="5692" y="3531"/>
                  </a:cubicBezTo>
                  <a:cubicBezTo>
                    <a:pt x="5883" y="3614"/>
                    <a:pt x="6049" y="3709"/>
                    <a:pt x="6192" y="3852"/>
                  </a:cubicBezTo>
                  <a:cubicBezTo>
                    <a:pt x="6252" y="3912"/>
                    <a:pt x="6252" y="4007"/>
                    <a:pt x="6192" y="4066"/>
                  </a:cubicBezTo>
                  <a:cubicBezTo>
                    <a:pt x="6144" y="4102"/>
                    <a:pt x="6121" y="4114"/>
                    <a:pt x="6073" y="4114"/>
                  </a:cubicBezTo>
                  <a:cubicBezTo>
                    <a:pt x="6049" y="4114"/>
                    <a:pt x="6002" y="4102"/>
                    <a:pt x="5966" y="4066"/>
                  </a:cubicBezTo>
                  <a:cubicBezTo>
                    <a:pt x="5763" y="3876"/>
                    <a:pt x="5490" y="3757"/>
                    <a:pt x="5216" y="3757"/>
                  </a:cubicBezTo>
                  <a:cubicBezTo>
                    <a:pt x="5168" y="3757"/>
                    <a:pt x="5132" y="3745"/>
                    <a:pt x="5109" y="3709"/>
                  </a:cubicBezTo>
                  <a:cubicBezTo>
                    <a:pt x="4930" y="3745"/>
                    <a:pt x="4751" y="3745"/>
                    <a:pt x="4573" y="3745"/>
                  </a:cubicBezTo>
                  <a:cubicBezTo>
                    <a:pt x="4430" y="3745"/>
                    <a:pt x="4299" y="3745"/>
                    <a:pt x="4180" y="3757"/>
                  </a:cubicBezTo>
                  <a:cubicBezTo>
                    <a:pt x="3739" y="3792"/>
                    <a:pt x="3311" y="3947"/>
                    <a:pt x="2989" y="4209"/>
                  </a:cubicBezTo>
                  <a:cubicBezTo>
                    <a:pt x="2334" y="4709"/>
                    <a:pt x="2084" y="5590"/>
                    <a:pt x="1858" y="6531"/>
                  </a:cubicBezTo>
                  <a:cubicBezTo>
                    <a:pt x="1846" y="6590"/>
                    <a:pt x="1787" y="6650"/>
                    <a:pt x="1715" y="6650"/>
                  </a:cubicBezTo>
                  <a:cubicBezTo>
                    <a:pt x="1632" y="6650"/>
                    <a:pt x="1584" y="6602"/>
                    <a:pt x="1561" y="6543"/>
                  </a:cubicBezTo>
                  <a:cubicBezTo>
                    <a:pt x="1370" y="5959"/>
                    <a:pt x="1275" y="5352"/>
                    <a:pt x="1322" y="4745"/>
                  </a:cubicBezTo>
                  <a:cubicBezTo>
                    <a:pt x="1299" y="4721"/>
                    <a:pt x="1287" y="4709"/>
                    <a:pt x="1263" y="4697"/>
                  </a:cubicBezTo>
                  <a:cubicBezTo>
                    <a:pt x="1197" y="4609"/>
                    <a:pt x="986" y="4335"/>
                    <a:pt x="747" y="4335"/>
                  </a:cubicBezTo>
                  <a:cubicBezTo>
                    <a:pt x="728" y="4335"/>
                    <a:pt x="710" y="4337"/>
                    <a:pt x="691" y="4340"/>
                  </a:cubicBezTo>
                  <a:cubicBezTo>
                    <a:pt x="465" y="4388"/>
                    <a:pt x="334" y="4626"/>
                    <a:pt x="251" y="4769"/>
                  </a:cubicBezTo>
                  <a:cubicBezTo>
                    <a:pt x="1" y="5305"/>
                    <a:pt x="1" y="5959"/>
                    <a:pt x="239" y="6507"/>
                  </a:cubicBezTo>
                  <a:cubicBezTo>
                    <a:pt x="465" y="7031"/>
                    <a:pt x="906" y="7448"/>
                    <a:pt x="1430" y="7638"/>
                  </a:cubicBezTo>
                  <a:lnTo>
                    <a:pt x="1430" y="7448"/>
                  </a:lnTo>
                  <a:cubicBezTo>
                    <a:pt x="1430" y="7364"/>
                    <a:pt x="1489" y="7281"/>
                    <a:pt x="1584" y="7281"/>
                  </a:cubicBezTo>
                  <a:cubicBezTo>
                    <a:pt x="1656" y="7281"/>
                    <a:pt x="1727" y="7341"/>
                    <a:pt x="1727" y="7436"/>
                  </a:cubicBezTo>
                  <a:cubicBezTo>
                    <a:pt x="1739" y="8734"/>
                    <a:pt x="1918" y="9805"/>
                    <a:pt x="2263" y="10722"/>
                  </a:cubicBezTo>
                  <a:cubicBezTo>
                    <a:pt x="2692" y="11841"/>
                    <a:pt x="3394" y="12758"/>
                    <a:pt x="4239" y="13317"/>
                  </a:cubicBezTo>
                  <a:cubicBezTo>
                    <a:pt x="4880" y="13724"/>
                    <a:pt x="5612" y="13935"/>
                    <a:pt x="6313" y="13935"/>
                  </a:cubicBezTo>
                  <a:cubicBezTo>
                    <a:pt x="6680" y="13935"/>
                    <a:pt x="7039" y="13877"/>
                    <a:pt x="7371" y="13758"/>
                  </a:cubicBezTo>
                  <a:cubicBezTo>
                    <a:pt x="8276" y="13436"/>
                    <a:pt x="8990" y="12698"/>
                    <a:pt x="9562" y="12020"/>
                  </a:cubicBezTo>
                  <a:cubicBezTo>
                    <a:pt x="9871" y="11627"/>
                    <a:pt x="10193" y="11210"/>
                    <a:pt x="10431" y="10734"/>
                  </a:cubicBezTo>
                  <a:cubicBezTo>
                    <a:pt x="10645" y="10317"/>
                    <a:pt x="10764" y="9877"/>
                    <a:pt x="10895" y="9424"/>
                  </a:cubicBezTo>
                  <a:cubicBezTo>
                    <a:pt x="10955" y="9246"/>
                    <a:pt x="11002" y="9067"/>
                    <a:pt x="11062" y="8888"/>
                  </a:cubicBezTo>
                  <a:cubicBezTo>
                    <a:pt x="11014" y="8817"/>
                    <a:pt x="11026" y="8710"/>
                    <a:pt x="11109" y="8662"/>
                  </a:cubicBezTo>
                  <a:cubicBezTo>
                    <a:pt x="11121" y="8650"/>
                    <a:pt x="11133" y="8650"/>
                    <a:pt x="11145" y="8638"/>
                  </a:cubicBezTo>
                  <a:cubicBezTo>
                    <a:pt x="11300" y="8233"/>
                    <a:pt x="11467" y="7864"/>
                    <a:pt x="11729" y="7519"/>
                  </a:cubicBezTo>
                  <a:cubicBezTo>
                    <a:pt x="11764" y="7495"/>
                    <a:pt x="11788" y="7460"/>
                    <a:pt x="11836" y="7460"/>
                  </a:cubicBezTo>
                  <a:cubicBezTo>
                    <a:pt x="11729" y="7364"/>
                    <a:pt x="11645" y="7221"/>
                    <a:pt x="11562" y="7162"/>
                  </a:cubicBezTo>
                  <a:cubicBezTo>
                    <a:pt x="11502" y="6983"/>
                    <a:pt x="11502" y="6805"/>
                    <a:pt x="11490" y="6650"/>
                  </a:cubicBezTo>
                  <a:cubicBezTo>
                    <a:pt x="11478" y="6602"/>
                    <a:pt x="11478" y="6543"/>
                    <a:pt x="11478" y="6483"/>
                  </a:cubicBezTo>
                  <a:cubicBezTo>
                    <a:pt x="11443" y="6126"/>
                    <a:pt x="11348" y="5769"/>
                    <a:pt x="11145" y="5459"/>
                  </a:cubicBezTo>
                  <a:cubicBezTo>
                    <a:pt x="11086" y="5340"/>
                    <a:pt x="11014" y="5233"/>
                    <a:pt x="10931" y="5114"/>
                  </a:cubicBezTo>
                  <a:cubicBezTo>
                    <a:pt x="10812" y="4947"/>
                    <a:pt x="10669" y="4769"/>
                    <a:pt x="10586" y="4578"/>
                  </a:cubicBezTo>
                  <a:cubicBezTo>
                    <a:pt x="10312" y="4031"/>
                    <a:pt x="10347" y="3400"/>
                    <a:pt x="10395" y="2804"/>
                  </a:cubicBezTo>
                  <a:lnTo>
                    <a:pt x="10395" y="2745"/>
                  </a:lnTo>
                  <a:cubicBezTo>
                    <a:pt x="10431" y="2209"/>
                    <a:pt x="10478" y="1661"/>
                    <a:pt x="10300" y="1173"/>
                  </a:cubicBezTo>
                  <a:cubicBezTo>
                    <a:pt x="10136" y="748"/>
                    <a:pt x="9733" y="353"/>
                    <a:pt x="9292" y="353"/>
                  </a:cubicBezTo>
                  <a:cubicBezTo>
                    <a:pt x="9251" y="353"/>
                    <a:pt x="9210" y="356"/>
                    <a:pt x="9169" y="363"/>
                  </a:cubicBezTo>
                  <a:cubicBezTo>
                    <a:pt x="9161" y="364"/>
                    <a:pt x="9154" y="365"/>
                    <a:pt x="9147" y="365"/>
                  </a:cubicBezTo>
                  <a:cubicBezTo>
                    <a:pt x="9071" y="365"/>
                    <a:pt x="9001" y="310"/>
                    <a:pt x="8990" y="244"/>
                  </a:cubicBezTo>
                  <a:lnTo>
                    <a:pt x="8942" y="197"/>
                  </a:lnTo>
                  <a:cubicBezTo>
                    <a:pt x="8838" y="61"/>
                    <a:pt x="8670" y="0"/>
                    <a:pt x="85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53;p56"/>
            <p:cNvSpPr/>
            <p:nvPr/>
          </p:nvSpPr>
          <p:spPr>
            <a:xfrm>
              <a:off x="2233986" y="2052013"/>
              <a:ext cx="233792" cy="361034"/>
            </a:xfrm>
            <a:custGeom>
              <a:avLst/>
              <a:gdLst/>
              <a:ahLst/>
              <a:cxnLst/>
              <a:rect l="l" t="t" r="r" b="b"/>
              <a:pathLst>
                <a:path w="5120" h="7907" extrusionOk="0">
                  <a:moveTo>
                    <a:pt x="679" y="0"/>
                  </a:moveTo>
                  <a:lnTo>
                    <a:pt x="24" y="1167"/>
                  </a:lnTo>
                  <a:lnTo>
                    <a:pt x="0" y="1191"/>
                  </a:lnTo>
                  <a:cubicBezTo>
                    <a:pt x="322" y="2001"/>
                    <a:pt x="750" y="2775"/>
                    <a:pt x="1191" y="3513"/>
                  </a:cubicBezTo>
                  <a:cubicBezTo>
                    <a:pt x="1310" y="3715"/>
                    <a:pt x="1405" y="3882"/>
                    <a:pt x="1512" y="4084"/>
                  </a:cubicBezTo>
                  <a:cubicBezTo>
                    <a:pt x="2167" y="5251"/>
                    <a:pt x="2798" y="6537"/>
                    <a:pt x="2917" y="7906"/>
                  </a:cubicBezTo>
                  <a:cubicBezTo>
                    <a:pt x="3608" y="7204"/>
                    <a:pt x="4251" y="6430"/>
                    <a:pt x="4798" y="5620"/>
                  </a:cubicBezTo>
                  <a:cubicBezTo>
                    <a:pt x="4798" y="5596"/>
                    <a:pt x="4786" y="5573"/>
                    <a:pt x="4786" y="5561"/>
                  </a:cubicBezTo>
                  <a:cubicBezTo>
                    <a:pt x="4655" y="4441"/>
                    <a:pt x="4774" y="3310"/>
                    <a:pt x="5120" y="2251"/>
                  </a:cubicBezTo>
                  <a:lnTo>
                    <a:pt x="5120" y="2251"/>
                  </a:lnTo>
                  <a:cubicBezTo>
                    <a:pt x="4905" y="2298"/>
                    <a:pt x="4679" y="2310"/>
                    <a:pt x="4465" y="2310"/>
                  </a:cubicBezTo>
                  <a:cubicBezTo>
                    <a:pt x="3703" y="2310"/>
                    <a:pt x="2917" y="2084"/>
                    <a:pt x="2227" y="1643"/>
                  </a:cubicBezTo>
                  <a:cubicBezTo>
                    <a:pt x="1631" y="1239"/>
                    <a:pt x="1095" y="667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54;p56"/>
            <p:cNvSpPr/>
            <p:nvPr/>
          </p:nvSpPr>
          <p:spPr>
            <a:xfrm>
              <a:off x="2694430" y="1863342"/>
              <a:ext cx="360505" cy="539610"/>
            </a:xfrm>
            <a:custGeom>
              <a:avLst/>
              <a:gdLst/>
              <a:ahLst/>
              <a:cxnLst/>
              <a:rect l="l" t="t" r="r" b="b"/>
              <a:pathLst>
                <a:path w="7895" h="11818" extrusionOk="0">
                  <a:moveTo>
                    <a:pt x="4451" y="3066"/>
                  </a:moveTo>
                  <a:cubicBezTo>
                    <a:pt x="4677" y="3066"/>
                    <a:pt x="4904" y="3103"/>
                    <a:pt x="5120" y="3180"/>
                  </a:cubicBezTo>
                  <a:cubicBezTo>
                    <a:pt x="5192" y="3228"/>
                    <a:pt x="5239" y="3299"/>
                    <a:pt x="5216" y="3394"/>
                  </a:cubicBezTo>
                  <a:cubicBezTo>
                    <a:pt x="5190" y="3446"/>
                    <a:pt x="5139" y="3485"/>
                    <a:pt x="5077" y="3485"/>
                  </a:cubicBezTo>
                  <a:cubicBezTo>
                    <a:pt x="5054" y="3485"/>
                    <a:pt x="5028" y="3479"/>
                    <a:pt x="5001" y="3466"/>
                  </a:cubicBezTo>
                  <a:cubicBezTo>
                    <a:pt x="4818" y="3402"/>
                    <a:pt x="4624" y="3369"/>
                    <a:pt x="4430" y="3369"/>
                  </a:cubicBezTo>
                  <a:cubicBezTo>
                    <a:pt x="4119" y="3369"/>
                    <a:pt x="3808" y="3452"/>
                    <a:pt x="3537" y="3620"/>
                  </a:cubicBezTo>
                  <a:cubicBezTo>
                    <a:pt x="3525" y="3632"/>
                    <a:pt x="3501" y="3644"/>
                    <a:pt x="3465" y="3644"/>
                  </a:cubicBezTo>
                  <a:cubicBezTo>
                    <a:pt x="3406" y="3644"/>
                    <a:pt x="3358" y="3620"/>
                    <a:pt x="3334" y="3573"/>
                  </a:cubicBezTo>
                  <a:cubicBezTo>
                    <a:pt x="3299" y="3513"/>
                    <a:pt x="3322" y="3406"/>
                    <a:pt x="3394" y="3359"/>
                  </a:cubicBezTo>
                  <a:cubicBezTo>
                    <a:pt x="3712" y="3166"/>
                    <a:pt x="4080" y="3066"/>
                    <a:pt x="4451" y="3066"/>
                  </a:cubicBezTo>
                  <a:close/>
                  <a:moveTo>
                    <a:pt x="1596" y="3835"/>
                  </a:moveTo>
                  <a:cubicBezTo>
                    <a:pt x="1668" y="3835"/>
                    <a:pt x="1739" y="3918"/>
                    <a:pt x="1739" y="3990"/>
                  </a:cubicBezTo>
                  <a:cubicBezTo>
                    <a:pt x="1739" y="4061"/>
                    <a:pt x="1679" y="4132"/>
                    <a:pt x="1596" y="4132"/>
                  </a:cubicBezTo>
                  <a:cubicBezTo>
                    <a:pt x="1251" y="4132"/>
                    <a:pt x="929" y="4228"/>
                    <a:pt x="632" y="4418"/>
                  </a:cubicBezTo>
                  <a:cubicBezTo>
                    <a:pt x="608" y="4430"/>
                    <a:pt x="584" y="4430"/>
                    <a:pt x="548" y="4430"/>
                  </a:cubicBezTo>
                  <a:cubicBezTo>
                    <a:pt x="489" y="4430"/>
                    <a:pt x="453" y="4406"/>
                    <a:pt x="417" y="4359"/>
                  </a:cubicBezTo>
                  <a:cubicBezTo>
                    <a:pt x="370" y="4299"/>
                    <a:pt x="405" y="4192"/>
                    <a:pt x="477" y="4156"/>
                  </a:cubicBezTo>
                  <a:cubicBezTo>
                    <a:pt x="810" y="3942"/>
                    <a:pt x="1203" y="3835"/>
                    <a:pt x="1596" y="3835"/>
                  </a:cubicBezTo>
                  <a:close/>
                  <a:moveTo>
                    <a:pt x="5176" y="4786"/>
                  </a:moveTo>
                  <a:cubicBezTo>
                    <a:pt x="5260" y="4786"/>
                    <a:pt x="5311" y="4854"/>
                    <a:pt x="5311" y="4942"/>
                  </a:cubicBezTo>
                  <a:cubicBezTo>
                    <a:pt x="5311" y="5109"/>
                    <a:pt x="5227" y="5287"/>
                    <a:pt x="5073" y="5371"/>
                  </a:cubicBezTo>
                  <a:lnTo>
                    <a:pt x="5073" y="5466"/>
                  </a:lnTo>
                  <a:cubicBezTo>
                    <a:pt x="5049" y="5525"/>
                    <a:pt x="4989" y="5561"/>
                    <a:pt x="4906" y="5561"/>
                  </a:cubicBezTo>
                  <a:cubicBezTo>
                    <a:pt x="4880" y="5560"/>
                    <a:pt x="4853" y="5559"/>
                    <a:pt x="4827" y="5559"/>
                  </a:cubicBezTo>
                  <a:cubicBezTo>
                    <a:pt x="4590" y="5559"/>
                    <a:pt x="4346" y="5608"/>
                    <a:pt x="4132" y="5704"/>
                  </a:cubicBezTo>
                  <a:cubicBezTo>
                    <a:pt x="4120" y="5716"/>
                    <a:pt x="4096" y="5716"/>
                    <a:pt x="4073" y="5716"/>
                  </a:cubicBezTo>
                  <a:cubicBezTo>
                    <a:pt x="4037" y="5716"/>
                    <a:pt x="4001" y="5704"/>
                    <a:pt x="3977" y="5668"/>
                  </a:cubicBezTo>
                  <a:cubicBezTo>
                    <a:pt x="3954" y="5668"/>
                    <a:pt x="3942" y="5668"/>
                    <a:pt x="3930" y="5656"/>
                  </a:cubicBezTo>
                  <a:cubicBezTo>
                    <a:pt x="3858" y="5597"/>
                    <a:pt x="3834" y="5502"/>
                    <a:pt x="3882" y="5430"/>
                  </a:cubicBezTo>
                  <a:cubicBezTo>
                    <a:pt x="3954" y="5323"/>
                    <a:pt x="4049" y="5192"/>
                    <a:pt x="4204" y="5121"/>
                  </a:cubicBezTo>
                  <a:cubicBezTo>
                    <a:pt x="4280" y="5080"/>
                    <a:pt x="4360" y="5063"/>
                    <a:pt x="4439" y="5063"/>
                  </a:cubicBezTo>
                  <a:cubicBezTo>
                    <a:pt x="4570" y="5063"/>
                    <a:pt x="4700" y="5109"/>
                    <a:pt x="4811" y="5168"/>
                  </a:cubicBezTo>
                  <a:cubicBezTo>
                    <a:pt x="4918" y="5168"/>
                    <a:pt x="5001" y="5061"/>
                    <a:pt x="5001" y="4954"/>
                  </a:cubicBezTo>
                  <a:cubicBezTo>
                    <a:pt x="5001" y="4871"/>
                    <a:pt x="5061" y="4787"/>
                    <a:pt x="5156" y="4787"/>
                  </a:cubicBezTo>
                  <a:cubicBezTo>
                    <a:pt x="5163" y="4786"/>
                    <a:pt x="5170" y="4786"/>
                    <a:pt x="5176" y="4786"/>
                  </a:cubicBezTo>
                  <a:close/>
                  <a:moveTo>
                    <a:pt x="692" y="5494"/>
                  </a:moveTo>
                  <a:cubicBezTo>
                    <a:pt x="754" y="5494"/>
                    <a:pt x="805" y="5533"/>
                    <a:pt x="834" y="5609"/>
                  </a:cubicBezTo>
                  <a:cubicBezTo>
                    <a:pt x="834" y="5633"/>
                    <a:pt x="858" y="5668"/>
                    <a:pt x="894" y="5680"/>
                  </a:cubicBezTo>
                  <a:cubicBezTo>
                    <a:pt x="917" y="5680"/>
                    <a:pt x="936" y="5691"/>
                    <a:pt x="953" y="5691"/>
                  </a:cubicBezTo>
                  <a:cubicBezTo>
                    <a:pt x="961" y="5691"/>
                    <a:pt x="969" y="5688"/>
                    <a:pt x="977" y="5680"/>
                  </a:cubicBezTo>
                  <a:lnTo>
                    <a:pt x="1013" y="5680"/>
                  </a:lnTo>
                  <a:cubicBezTo>
                    <a:pt x="1025" y="5656"/>
                    <a:pt x="1060" y="5633"/>
                    <a:pt x="1084" y="5609"/>
                  </a:cubicBezTo>
                  <a:cubicBezTo>
                    <a:pt x="1120" y="5573"/>
                    <a:pt x="1191" y="5514"/>
                    <a:pt x="1275" y="5514"/>
                  </a:cubicBezTo>
                  <a:cubicBezTo>
                    <a:pt x="1334" y="5514"/>
                    <a:pt x="1394" y="5549"/>
                    <a:pt x="1429" y="5561"/>
                  </a:cubicBezTo>
                  <a:lnTo>
                    <a:pt x="1739" y="5728"/>
                  </a:lnTo>
                  <a:cubicBezTo>
                    <a:pt x="1775" y="5740"/>
                    <a:pt x="1787" y="5764"/>
                    <a:pt x="1798" y="5775"/>
                  </a:cubicBezTo>
                  <a:cubicBezTo>
                    <a:pt x="1822" y="5799"/>
                    <a:pt x="1846" y="5835"/>
                    <a:pt x="1846" y="5859"/>
                  </a:cubicBezTo>
                  <a:cubicBezTo>
                    <a:pt x="1858" y="5954"/>
                    <a:pt x="1798" y="6025"/>
                    <a:pt x="1715" y="6037"/>
                  </a:cubicBezTo>
                  <a:lnTo>
                    <a:pt x="1013" y="6156"/>
                  </a:lnTo>
                  <a:lnTo>
                    <a:pt x="977" y="6156"/>
                  </a:lnTo>
                  <a:cubicBezTo>
                    <a:pt x="941" y="6156"/>
                    <a:pt x="894" y="6145"/>
                    <a:pt x="858" y="6097"/>
                  </a:cubicBezTo>
                  <a:cubicBezTo>
                    <a:pt x="834" y="6073"/>
                    <a:pt x="834" y="6037"/>
                    <a:pt x="834" y="6002"/>
                  </a:cubicBezTo>
                  <a:cubicBezTo>
                    <a:pt x="798" y="5978"/>
                    <a:pt x="786" y="5978"/>
                    <a:pt x="763" y="5966"/>
                  </a:cubicBezTo>
                  <a:cubicBezTo>
                    <a:pt x="655" y="5906"/>
                    <a:pt x="560" y="5823"/>
                    <a:pt x="536" y="5704"/>
                  </a:cubicBezTo>
                  <a:cubicBezTo>
                    <a:pt x="501" y="5621"/>
                    <a:pt x="548" y="5537"/>
                    <a:pt x="644" y="5502"/>
                  </a:cubicBezTo>
                  <a:cubicBezTo>
                    <a:pt x="660" y="5497"/>
                    <a:pt x="676" y="5494"/>
                    <a:pt x="692" y="5494"/>
                  </a:cubicBezTo>
                  <a:close/>
                  <a:moveTo>
                    <a:pt x="3388" y="7505"/>
                  </a:moveTo>
                  <a:cubicBezTo>
                    <a:pt x="3406" y="7505"/>
                    <a:pt x="3425" y="7508"/>
                    <a:pt x="3442" y="7514"/>
                  </a:cubicBezTo>
                  <a:lnTo>
                    <a:pt x="3584" y="7573"/>
                  </a:lnTo>
                  <a:cubicBezTo>
                    <a:pt x="3680" y="7609"/>
                    <a:pt x="3703" y="7704"/>
                    <a:pt x="3680" y="7788"/>
                  </a:cubicBezTo>
                  <a:cubicBezTo>
                    <a:pt x="3644" y="7847"/>
                    <a:pt x="3584" y="7883"/>
                    <a:pt x="3525" y="7883"/>
                  </a:cubicBezTo>
                  <a:cubicBezTo>
                    <a:pt x="3513" y="7883"/>
                    <a:pt x="3489" y="7871"/>
                    <a:pt x="3465" y="7871"/>
                  </a:cubicBezTo>
                  <a:lnTo>
                    <a:pt x="3322" y="7811"/>
                  </a:lnTo>
                  <a:cubicBezTo>
                    <a:pt x="3227" y="7764"/>
                    <a:pt x="3203" y="7680"/>
                    <a:pt x="3227" y="7609"/>
                  </a:cubicBezTo>
                  <a:cubicBezTo>
                    <a:pt x="3264" y="7536"/>
                    <a:pt x="3328" y="7505"/>
                    <a:pt x="3388" y="7505"/>
                  </a:cubicBezTo>
                  <a:close/>
                  <a:moveTo>
                    <a:pt x="2852" y="7695"/>
                  </a:moveTo>
                  <a:cubicBezTo>
                    <a:pt x="2894" y="7695"/>
                    <a:pt x="2936" y="7710"/>
                    <a:pt x="2965" y="7740"/>
                  </a:cubicBezTo>
                  <a:cubicBezTo>
                    <a:pt x="3025" y="7800"/>
                    <a:pt x="3025" y="7907"/>
                    <a:pt x="2965" y="7966"/>
                  </a:cubicBezTo>
                  <a:lnTo>
                    <a:pt x="2918" y="8014"/>
                  </a:lnTo>
                  <a:cubicBezTo>
                    <a:pt x="2870" y="8050"/>
                    <a:pt x="2846" y="8061"/>
                    <a:pt x="2799" y="8061"/>
                  </a:cubicBezTo>
                  <a:cubicBezTo>
                    <a:pt x="2751" y="8061"/>
                    <a:pt x="2715" y="8050"/>
                    <a:pt x="2680" y="8014"/>
                  </a:cubicBezTo>
                  <a:cubicBezTo>
                    <a:pt x="2620" y="7966"/>
                    <a:pt x="2620" y="7859"/>
                    <a:pt x="2680" y="7800"/>
                  </a:cubicBezTo>
                  <a:lnTo>
                    <a:pt x="2739" y="7740"/>
                  </a:lnTo>
                  <a:cubicBezTo>
                    <a:pt x="2769" y="7710"/>
                    <a:pt x="2811" y="7695"/>
                    <a:pt x="2852" y="7695"/>
                  </a:cubicBezTo>
                  <a:close/>
                  <a:moveTo>
                    <a:pt x="5055" y="8231"/>
                  </a:moveTo>
                  <a:cubicBezTo>
                    <a:pt x="5097" y="8231"/>
                    <a:pt x="5138" y="8246"/>
                    <a:pt x="5168" y="8276"/>
                  </a:cubicBezTo>
                  <a:cubicBezTo>
                    <a:pt x="5216" y="8311"/>
                    <a:pt x="5251" y="8359"/>
                    <a:pt x="5287" y="8407"/>
                  </a:cubicBezTo>
                  <a:cubicBezTo>
                    <a:pt x="5370" y="8407"/>
                    <a:pt x="5430" y="8478"/>
                    <a:pt x="5430" y="8562"/>
                  </a:cubicBezTo>
                  <a:lnTo>
                    <a:pt x="5430" y="8704"/>
                  </a:lnTo>
                  <a:cubicBezTo>
                    <a:pt x="5430" y="8776"/>
                    <a:pt x="5394" y="8835"/>
                    <a:pt x="5311" y="8859"/>
                  </a:cubicBezTo>
                  <a:cubicBezTo>
                    <a:pt x="5299" y="8859"/>
                    <a:pt x="5287" y="8859"/>
                    <a:pt x="5275" y="8871"/>
                  </a:cubicBezTo>
                  <a:cubicBezTo>
                    <a:pt x="5216" y="8871"/>
                    <a:pt x="5156" y="8835"/>
                    <a:pt x="5120" y="8776"/>
                  </a:cubicBezTo>
                  <a:cubicBezTo>
                    <a:pt x="5120" y="8764"/>
                    <a:pt x="5108" y="8764"/>
                    <a:pt x="5108" y="8752"/>
                  </a:cubicBezTo>
                  <a:cubicBezTo>
                    <a:pt x="4299" y="9169"/>
                    <a:pt x="3406" y="9407"/>
                    <a:pt x="2501" y="9407"/>
                  </a:cubicBezTo>
                  <a:cubicBezTo>
                    <a:pt x="2430" y="9407"/>
                    <a:pt x="2358" y="9347"/>
                    <a:pt x="2358" y="9252"/>
                  </a:cubicBezTo>
                  <a:cubicBezTo>
                    <a:pt x="2358" y="9169"/>
                    <a:pt x="2418" y="9097"/>
                    <a:pt x="2501" y="9097"/>
                  </a:cubicBezTo>
                  <a:cubicBezTo>
                    <a:pt x="3346" y="9097"/>
                    <a:pt x="4180" y="8871"/>
                    <a:pt x="4930" y="8478"/>
                  </a:cubicBezTo>
                  <a:cubicBezTo>
                    <a:pt x="4882" y="8419"/>
                    <a:pt x="4882" y="8335"/>
                    <a:pt x="4942" y="8276"/>
                  </a:cubicBezTo>
                  <a:cubicBezTo>
                    <a:pt x="4971" y="8246"/>
                    <a:pt x="5013" y="8231"/>
                    <a:pt x="5055" y="8231"/>
                  </a:cubicBezTo>
                  <a:close/>
                  <a:moveTo>
                    <a:pt x="2608" y="1"/>
                  </a:moveTo>
                  <a:cubicBezTo>
                    <a:pt x="2346" y="1227"/>
                    <a:pt x="1798" y="2406"/>
                    <a:pt x="1025" y="3406"/>
                  </a:cubicBezTo>
                  <a:cubicBezTo>
                    <a:pt x="917" y="3549"/>
                    <a:pt x="822" y="3692"/>
                    <a:pt x="703" y="3823"/>
                  </a:cubicBezTo>
                  <a:cubicBezTo>
                    <a:pt x="441" y="4132"/>
                    <a:pt x="191" y="4442"/>
                    <a:pt x="1" y="4775"/>
                  </a:cubicBezTo>
                  <a:cubicBezTo>
                    <a:pt x="144" y="5394"/>
                    <a:pt x="144" y="6037"/>
                    <a:pt x="144" y="6668"/>
                  </a:cubicBezTo>
                  <a:cubicBezTo>
                    <a:pt x="144" y="7478"/>
                    <a:pt x="144" y="8240"/>
                    <a:pt x="441" y="8954"/>
                  </a:cubicBezTo>
                  <a:cubicBezTo>
                    <a:pt x="703" y="9597"/>
                    <a:pt x="1191" y="10133"/>
                    <a:pt x="1596" y="10514"/>
                  </a:cubicBezTo>
                  <a:cubicBezTo>
                    <a:pt x="2467" y="11396"/>
                    <a:pt x="3285" y="11817"/>
                    <a:pt x="4061" y="11817"/>
                  </a:cubicBezTo>
                  <a:cubicBezTo>
                    <a:pt x="4113" y="11817"/>
                    <a:pt x="4164" y="11816"/>
                    <a:pt x="4215" y="11812"/>
                  </a:cubicBezTo>
                  <a:cubicBezTo>
                    <a:pt x="4763" y="11776"/>
                    <a:pt x="5347" y="11479"/>
                    <a:pt x="5942" y="10955"/>
                  </a:cubicBezTo>
                  <a:cubicBezTo>
                    <a:pt x="6716" y="10264"/>
                    <a:pt x="7263" y="9419"/>
                    <a:pt x="7549" y="8526"/>
                  </a:cubicBezTo>
                  <a:cubicBezTo>
                    <a:pt x="7894" y="7454"/>
                    <a:pt x="7835" y="6264"/>
                    <a:pt x="7740" y="5180"/>
                  </a:cubicBezTo>
                  <a:cubicBezTo>
                    <a:pt x="7252" y="5002"/>
                    <a:pt x="6799" y="4752"/>
                    <a:pt x="6442" y="4406"/>
                  </a:cubicBezTo>
                  <a:cubicBezTo>
                    <a:pt x="5799" y="3859"/>
                    <a:pt x="5358" y="3144"/>
                    <a:pt x="4930" y="2442"/>
                  </a:cubicBezTo>
                  <a:cubicBezTo>
                    <a:pt x="4811" y="2263"/>
                    <a:pt x="4704" y="2085"/>
                    <a:pt x="4585" y="1906"/>
                  </a:cubicBezTo>
                  <a:cubicBezTo>
                    <a:pt x="4132" y="1192"/>
                    <a:pt x="3501" y="358"/>
                    <a:pt x="2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55;p56"/>
            <p:cNvSpPr/>
            <p:nvPr/>
          </p:nvSpPr>
          <p:spPr>
            <a:xfrm>
              <a:off x="2819997" y="2334700"/>
              <a:ext cx="205025" cy="201361"/>
            </a:xfrm>
            <a:custGeom>
              <a:avLst/>
              <a:gdLst/>
              <a:ahLst/>
              <a:cxnLst/>
              <a:rect l="l" t="t" r="r" b="b"/>
              <a:pathLst>
                <a:path w="4490" h="4410" extrusionOk="0">
                  <a:moveTo>
                    <a:pt x="4168" y="1"/>
                  </a:moveTo>
                  <a:cubicBezTo>
                    <a:pt x="3930" y="298"/>
                    <a:pt x="3668" y="596"/>
                    <a:pt x="3370" y="870"/>
                  </a:cubicBezTo>
                  <a:cubicBezTo>
                    <a:pt x="2728" y="1429"/>
                    <a:pt x="2085" y="1751"/>
                    <a:pt x="1465" y="1810"/>
                  </a:cubicBezTo>
                  <a:cubicBezTo>
                    <a:pt x="1406" y="1822"/>
                    <a:pt x="1323" y="1822"/>
                    <a:pt x="1275" y="1822"/>
                  </a:cubicBezTo>
                  <a:cubicBezTo>
                    <a:pt x="858" y="1822"/>
                    <a:pt x="430" y="1715"/>
                    <a:pt x="1" y="1489"/>
                  </a:cubicBezTo>
                  <a:lnTo>
                    <a:pt x="1" y="1489"/>
                  </a:lnTo>
                  <a:cubicBezTo>
                    <a:pt x="144" y="2322"/>
                    <a:pt x="263" y="3168"/>
                    <a:pt x="346" y="4025"/>
                  </a:cubicBezTo>
                  <a:cubicBezTo>
                    <a:pt x="810" y="4321"/>
                    <a:pt x="1375" y="4409"/>
                    <a:pt x="1918" y="4409"/>
                  </a:cubicBezTo>
                  <a:cubicBezTo>
                    <a:pt x="2227" y="4409"/>
                    <a:pt x="2528" y="4381"/>
                    <a:pt x="2799" y="4346"/>
                  </a:cubicBezTo>
                  <a:cubicBezTo>
                    <a:pt x="3144" y="4311"/>
                    <a:pt x="3513" y="4239"/>
                    <a:pt x="3811" y="4049"/>
                  </a:cubicBezTo>
                  <a:cubicBezTo>
                    <a:pt x="4109" y="3858"/>
                    <a:pt x="4311" y="3513"/>
                    <a:pt x="4490" y="3215"/>
                  </a:cubicBezTo>
                  <a:lnTo>
                    <a:pt x="4490" y="3203"/>
                  </a:lnTo>
                  <a:cubicBezTo>
                    <a:pt x="4394" y="2132"/>
                    <a:pt x="4311" y="1060"/>
                    <a:pt x="4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56;p56"/>
            <p:cNvSpPr/>
            <p:nvPr/>
          </p:nvSpPr>
          <p:spPr>
            <a:xfrm>
              <a:off x="2992367" y="2418991"/>
              <a:ext cx="613293" cy="1044883"/>
            </a:xfrm>
            <a:custGeom>
              <a:avLst/>
              <a:gdLst/>
              <a:ahLst/>
              <a:cxnLst/>
              <a:rect l="l" t="t" r="r" b="b"/>
              <a:pathLst>
                <a:path w="13431" h="22884" extrusionOk="0">
                  <a:moveTo>
                    <a:pt x="9466" y="0"/>
                  </a:moveTo>
                  <a:cubicBezTo>
                    <a:pt x="9430" y="0"/>
                    <a:pt x="9406" y="36"/>
                    <a:pt x="9370" y="95"/>
                  </a:cubicBezTo>
                  <a:cubicBezTo>
                    <a:pt x="8966" y="750"/>
                    <a:pt x="8787" y="1572"/>
                    <a:pt x="8632" y="2346"/>
                  </a:cubicBezTo>
                  <a:cubicBezTo>
                    <a:pt x="8406" y="3358"/>
                    <a:pt x="8180" y="4394"/>
                    <a:pt x="7465" y="5156"/>
                  </a:cubicBezTo>
                  <a:cubicBezTo>
                    <a:pt x="7233" y="5399"/>
                    <a:pt x="6981" y="5539"/>
                    <a:pt x="6746" y="5539"/>
                  </a:cubicBezTo>
                  <a:cubicBezTo>
                    <a:pt x="6728" y="5539"/>
                    <a:pt x="6710" y="5538"/>
                    <a:pt x="6692" y="5537"/>
                  </a:cubicBezTo>
                  <a:cubicBezTo>
                    <a:pt x="6275" y="5525"/>
                    <a:pt x="6013" y="5144"/>
                    <a:pt x="5799" y="4846"/>
                  </a:cubicBezTo>
                  <a:lnTo>
                    <a:pt x="5739" y="4751"/>
                  </a:lnTo>
                  <a:cubicBezTo>
                    <a:pt x="5418" y="4286"/>
                    <a:pt x="5001" y="3929"/>
                    <a:pt x="4489" y="3679"/>
                  </a:cubicBezTo>
                  <a:lnTo>
                    <a:pt x="4489" y="3679"/>
                  </a:lnTo>
                  <a:cubicBezTo>
                    <a:pt x="4441" y="3977"/>
                    <a:pt x="4668" y="4334"/>
                    <a:pt x="4918" y="4691"/>
                  </a:cubicBezTo>
                  <a:cubicBezTo>
                    <a:pt x="5275" y="5203"/>
                    <a:pt x="5489" y="5941"/>
                    <a:pt x="5691" y="6656"/>
                  </a:cubicBezTo>
                  <a:cubicBezTo>
                    <a:pt x="5930" y="7525"/>
                    <a:pt x="6180" y="8394"/>
                    <a:pt x="6668" y="8632"/>
                  </a:cubicBezTo>
                  <a:cubicBezTo>
                    <a:pt x="6751" y="8668"/>
                    <a:pt x="6775" y="8775"/>
                    <a:pt x="6739" y="8846"/>
                  </a:cubicBezTo>
                  <a:cubicBezTo>
                    <a:pt x="6714" y="8904"/>
                    <a:pt x="6661" y="8939"/>
                    <a:pt x="6603" y="8939"/>
                  </a:cubicBezTo>
                  <a:cubicBezTo>
                    <a:pt x="6577" y="8939"/>
                    <a:pt x="6550" y="8932"/>
                    <a:pt x="6525" y="8918"/>
                  </a:cubicBezTo>
                  <a:cubicBezTo>
                    <a:pt x="6513" y="8918"/>
                    <a:pt x="6501" y="8906"/>
                    <a:pt x="6489" y="8894"/>
                  </a:cubicBezTo>
                  <a:cubicBezTo>
                    <a:pt x="5751" y="10740"/>
                    <a:pt x="4501" y="12323"/>
                    <a:pt x="3298" y="13859"/>
                  </a:cubicBezTo>
                  <a:cubicBezTo>
                    <a:pt x="2036" y="15466"/>
                    <a:pt x="727" y="17133"/>
                    <a:pt x="36" y="19074"/>
                  </a:cubicBezTo>
                  <a:cubicBezTo>
                    <a:pt x="36" y="19098"/>
                    <a:pt x="12" y="19133"/>
                    <a:pt x="0" y="19145"/>
                  </a:cubicBezTo>
                  <a:cubicBezTo>
                    <a:pt x="72" y="20515"/>
                    <a:pt x="607" y="21836"/>
                    <a:pt x="1512" y="22884"/>
                  </a:cubicBezTo>
                  <a:cubicBezTo>
                    <a:pt x="1977" y="22050"/>
                    <a:pt x="2524" y="21241"/>
                    <a:pt x="3060" y="20479"/>
                  </a:cubicBezTo>
                  <a:cubicBezTo>
                    <a:pt x="3644" y="19645"/>
                    <a:pt x="4251" y="18788"/>
                    <a:pt x="4715" y="17859"/>
                  </a:cubicBezTo>
                  <a:cubicBezTo>
                    <a:pt x="5215" y="16847"/>
                    <a:pt x="5572" y="15740"/>
                    <a:pt x="5918" y="14645"/>
                  </a:cubicBezTo>
                  <a:cubicBezTo>
                    <a:pt x="6442" y="13014"/>
                    <a:pt x="6977" y="11335"/>
                    <a:pt x="8061" y="9966"/>
                  </a:cubicBezTo>
                  <a:cubicBezTo>
                    <a:pt x="8001" y="9942"/>
                    <a:pt x="7930" y="9930"/>
                    <a:pt x="7870" y="9918"/>
                  </a:cubicBezTo>
                  <a:cubicBezTo>
                    <a:pt x="7799" y="9906"/>
                    <a:pt x="7751" y="9799"/>
                    <a:pt x="7763" y="9727"/>
                  </a:cubicBezTo>
                  <a:cubicBezTo>
                    <a:pt x="7773" y="9661"/>
                    <a:pt x="7835" y="9610"/>
                    <a:pt x="7902" y="9610"/>
                  </a:cubicBezTo>
                  <a:cubicBezTo>
                    <a:pt x="7919" y="9610"/>
                    <a:pt x="7937" y="9613"/>
                    <a:pt x="7954" y="9620"/>
                  </a:cubicBezTo>
                  <a:cubicBezTo>
                    <a:pt x="8096" y="9661"/>
                    <a:pt x="8238" y="9679"/>
                    <a:pt x="8378" y="9679"/>
                  </a:cubicBezTo>
                  <a:cubicBezTo>
                    <a:pt x="9112" y="9679"/>
                    <a:pt x="9806" y="9181"/>
                    <a:pt x="10216" y="8692"/>
                  </a:cubicBezTo>
                  <a:cubicBezTo>
                    <a:pt x="10561" y="8299"/>
                    <a:pt x="10847" y="7799"/>
                    <a:pt x="11109" y="7322"/>
                  </a:cubicBezTo>
                  <a:cubicBezTo>
                    <a:pt x="11287" y="7013"/>
                    <a:pt x="11466" y="6691"/>
                    <a:pt x="11680" y="6394"/>
                  </a:cubicBezTo>
                  <a:cubicBezTo>
                    <a:pt x="11978" y="5953"/>
                    <a:pt x="12323" y="5560"/>
                    <a:pt x="12645" y="5167"/>
                  </a:cubicBezTo>
                  <a:cubicBezTo>
                    <a:pt x="12823" y="4953"/>
                    <a:pt x="13002" y="4751"/>
                    <a:pt x="13169" y="4536"/>
                  </a:cubicBezTo>
                  <a:cubicBezTo>
                    <a:pt x="13276" y="4429"/>
                    <a:pt x="13371" y="4274"/>
                    <a:pt x="13431" y="4132"/>
                  </a:cubicBezTo>
                  <a:lnTo>
                    <a:pt x="13431" y="4132"/>
                  </a:lnTo>
                  <a:cubicBezTo>
                    <a:pt x="13169" y="4251"/>
                    <a:pt x="12942" y="4453"/>
                    <a:pt x="12680" y="4632"/>
                  </a:cubicBezTo>
                  <a:cubicBezTo>
                    <a:pt x="12323" y="4941"/>
                    <a:pt x="11942" y="5263"/>
                    <a:pt x="11466" y="5346"/>
                  </a:cubicBezTo>
                  <a:cubicBezTo>
                    <a:pt x="11452" y="5349"/>
                    <a:pt x="11438" y="5350"/>
                    <a:pt x="11424" y="5350"/>
                  </a:cubicBezTo>
                  <a:cubicBezTo>
                    <a:pt x="11380" y="5350"/>
                    <a:pt x="11341" y="5335"/>
                    <a:pt x="11323" y="5298"/>
                  </a:cubicBezTo>
                  <a:cubicBezTo>
                    <a:pt x="11275" y="5263"/>
                    <a:pt x="11264" y="5203"/>
                    <a:pt x="11275" y="5156"/>
                  </a:cubicBezTo>
                  <a:cubicBezTo>
                    <a:pt x="11454" y="4548"/>
                    <a:pt x="11823" y="4013"/>
                    <a:pt x="12204" y="3501"/>
                  </a:cubicBezTo>
                  <a:cubicBezTo>
                    <a:pt x="12526" y="3024"/>
                    <a:pt x="12859" y="2584"/>
                    <a:pt x="13014" y="2072"/>
                  </a:cubicBezTo>
                  <a:lnTo>
                    <a:pt x="13014" y="2072"/>
                  </a:lnTo>
                  <a:cubicBezTo>
                    <a:pt x="12930" y="2108"/>
                    <a:pt x="12835" y="2179"/>
                    <a:pt x="12764" y="2250"/>
                  </a:cubicBezTo>
                  <a:lnTo>
                    <a:pt x="10609" y="4263"/>
                  </a:lnTo>
                  <a:cubicBezTo>
                    <a:pt x="10573" y="4291"/>
                    <a:pt x="10537" y="4307"/>
                    <a:pt x="10501" y="4307"/>
                  </a:cubicBezTo>
                  <a:cubicBezTo>
                    <a:pt x="10477" y="4307"/>
                    <a:pt x="10454" y="4300"/>
                    <a:pt x="10430" y="4286"/>
                  </a:cubicBezTo>
                  <a:cubicBezTo>
                    <a:pt x="10216" y="4203"/>
                    <a:pt x="10156" y="3953"/>
                    <a:pt x="10263" y="3655"/>
                  </a:cubicBezTo>
                  <a:cubicBezTo>
                    <a:pt x="10418" y="3215"/>
                    <a:pt x="10633" y="2798"/>
                    <a:pt x="10847" y="2405"/>
                  </a:cubicBezTo>
                  <a:cubicBezTo>
                    <a:pt x="11145" y="1834"/>
                    <a:pt x="11430" y="1310"/>
                    <a:pt x="11526" y="714"/>
                  </a:cubicBezTo>
                  <a:cubicBezTo>
                    <a:pt x="11549" y="643"/>
                    <a:pt x="11526" y="584"/>
                    <a:pt x="11514" y="560"/>
                  </a:cubicBezTo>
                  <a:cubicBezTo>
                    <a:pt x="11502" y="560"/>
                    <a:pt x="11490" y="572"/>
                    <a:pt x="11466" y="584"/>
                  </a:cubicBezTo>
                  <a:cubicBezTo>
                    <a:pt x="11025" y="1012"/>
                    <a:pt x="10752" y="1548"/>
                    <a:pt x="10454" y="2131"/>
                  </a:cubicBezTo>
                  <a:cubicBezTo>
                    <a:pt x="10192" y="2667"/>
                    <a:pt x="9918" y="3203"/>
                    <a:pt x="9501" y="3655"/>
                  </a:cubicBezTo>
                  <a:cubicBezTo>
                    <a:pt x="9476" y="3681"/>
                    <a:pt x="9438" y="3701"/>
                    <a:pt x="9396" y="3701"/>
                  </a:cubicBezTo>
                  <a:cubicBezTo>
                    <a:pt x="9380" y="3701"/>
                    <a:pt x="9363" y="3698"/>
                    <a:pt x="9347" y="3691"/>
                  </a:cubicBezTo>
                  <a:cubicBezTo>
                    <a:pt x="9287" y="3679"/>
                    <a:pt x="9240" y="3620"/>
                    <a:pt x="9240" y="3560"/>
                  </a:cubicBezTo>
                  <a:cubicBezTo>
                    <a:pt x="9168" y="2953"/>
                    <a:pt x="9263" y="2358"/>
                    <a:pt x="9382" y="1774"/>
                  </a:cubicBezTo>
                  <a:cubicBezTo>
                    <a:pt x="9490" y="1274"/>
                    <a:pt x="9585" y="750"/>
                    <a:pt x="9549" y="238"/>
                  </a:cubicBezTo>
                  <a:cubicBezTo>
                    <a:pt x="9549" y="143"/>
                    <a:pt x="9501" y="36"/>
                    <a:pt x="9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57;p56"/>
            <p:cNvSpPr/>
            <p:nvPr/>
          </p:nvSpPr>
          <p:spPr>
            <a:xfrm>
              <a:off x="2980404" y="4151596"/>
              <a:ext cx="633430" cy="182686"/>
            </a:xfrm>
            <a:custGeom>
              <a:avLst/>
              <a:gdLst/>
              <a:ahLst/>
              <a:cxnLst/>
              <a:rect l="l" t="t" r="r" b="b"/>
              <a:pathLst>
                <a:path w="13872" h="4001" extrusionOk="0">
                  <a:moveTo>
                    <a:pt x="13752" y="0"/>
                  </a:moveTo>
                  <a:lnTo>
                    <a:pt x="13752" y="0"/>
                  </a:lnTo>
                  <a:cubicBezTo>
                    <a:pt x="13442" y="322"/>
                    <a:pt x="13014" y="619"/>
                    <a:pt x="12478" y="857"/>
                  </a:cubicBezTo>
                  <a:cubicBezTo>
                    <a:pt x="10418" y="1905"/>
                    <a:pt x="8025" y="2084"/>
                    <a:pt x="5894" y="2239"/>
                  </a:cubicBezTo>
                  <a:lnTo>
                    <a:pt x="48" y="2691"/>
                  </a:lnTo>
                  <a:lnTo>
                    <a:pt x="0" y="2691"/>
                  </a:lnTo>
                  <a:cubicBezTo>
                    <a:pt x="36" y="3120"/>
                    <a:pt x="72" y="3548"/>
                    <a:pt x="119" y="4001"/>
                  </a:cubicBezTo>
                  <a:cubicBezTo>
                    <a:pt x="393" y="4001"/>
                    <a:pt x="655" y="3941"/>
                    <a:pt x="941" y="3882"/>
                  </a:cubicBezTo>
                  <a:cubicBezTo>
                    <a:pt x="1048" y="3846"/>
                    <a:pt x="1167" y="3822"/>
                    <a:pt x="1262" y="3810"/>
                  </a:cubicBezTo>
                  <a:cubicBezTo>
                    <a:pt x="1713" y="3734"/>
                    <a:pt x="2164" y="3711"/>
                    <a:pt x="2608" y="3711"/>
                  </a:cubicBezTo>
                  <a:cubicBezTo>
                    <a:pt x="2857" y="3711"/>
                    <a:pt x="3103" y="3718"/>
                    <a:pt x="3346" y="3727"/>
                  </a:cubicBezTo>
                  <a:cubicBezTo>
                    <a:pt x="3501" y="3727"/>
                    <a:pt x="3644" y="3751"/>
                    <a:pt x="3798" y="3751"/>
                  </a:cubicBezTo>
                  <a:cubicBezTo>
                    <a:pt x="3936" y="3753"/>
                    <a:pt x="4075" y="3755"/>
                    <a:pt x="4213" y="3755"/>
                  </a:cubicBezTo>
                  <a:cubicBezTo>
                    <a:pt x="5327" y="3755"/>
                    <a:pt x="6447" y="3669"/>
                    <a:pt x="7549" y="3489"/>
                  </a:cubicBezTo>
                  <a:cubicBezTo>
                    <a:pt x="9299" y="3191"/>
                    <a:pt x="11026" y="2691"/>
                    <a:pt x="12657" y="1941"/>
                  </a:cubicBezTo>
                  <a:cubicBezTo>
                    <a:pt x="13073" y="1762"/>
                    <a:pt x="13538" y="1512"/>
                    <a:pt x="13728" y="1096"/>
                  </a:cubicBezTo>
                  <a:cubicBezTo>
                    <a:pt x="13871" y="786"/>
                    <a:pt x="13835" y="417"/>
                    <a:pt x="13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58;p56"/>
            <p:cNvSpPr/>
            <p:nvPr/>
          </p:nvSpPr>
          <p:spPr>
            <a:xfrm>
              <a:off x="3072273" y="3364401"/>
              <a:ext cx="84293" cy="125885"/>
            </a:xfrm>
            <a:custGeom>
              <a:avLst/>
              <a:gdLst/>
              <a:ahLst/>
              <a:cxnLst/>
              <a:rect l="l" t="t" r="r" b="b"/>
              <a:pathLst>
                <a:path w="1846" h="2757" extrusionOk="0">
                  <a:moveTo>
                    <a:pt x="1536" y="0"/>
                  </a:moveTo>
                  <a:cubicBezTo>
                    <a:pt x="1001" y="774"/>
                    <a:pt x="453" y="1560"/>
                    <a:pt x="0" y="2417"/>
                  </a:cubicBezTo>
                  <a:cubicBezTo>
                    <a:pt x="131" y="2548"/>
                    <a:pt x="262" y="2655"/>
                    <a:pt x="429" y="2715"/>
                  </a:cubicBezTo>
                  <a:cubicBezTo>
                    <a:pt x="514" y="2743"/>
                    <a:pt x="604" y="2757"/>
                    <a:pt x="694" y="2757"/>
                  </a:cubicBezTo>
                  <a:cubicBezTo>
                    <a:pt x="906" y="2757"/>
                    <a:pt x="1123" y="2682"/>
                    <a:pt x="1298" y="2548"/>
                  </a:cubicBezTo>
                  <a:cubicBezTo>
                    <a:pt x="1370" y="2429"/>
                    <a:pt x="1465" y="2322"/>
                    <a:pt x="1536" y="2215"/>
                  </a:cubicBezTo>
                  <a:cubicBezTo>
                    <a:pt x="1548" y="2203"/>
                    <a:pt x="1584" y="2179"/>
                    <a:pt x="1608" y="2179"/>
                  </a:cubicBezTo>
                  <a:cubicBezTo>
                    <a:pt x="1775" y="1893"/>
                    <a:pt x="1846" y="1524"/>
                    <a:pt x="1798" y="1107"/>
                  </a:cubicBezTo>
                  <a:cubicBezTo>
                    <a:pt x="1775" y="726"/>
                    <a:pt x="1667" y="369"/>
                    <a:pt x="1536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59;p56"/>
            <p:cNvSpPr/>
            <p:nvPr/>
          </p:nvSpPr>
          <p:spPr>
            <a:xfrm>
              <a:off x="2783058" y="3373076"/>
              <a:ext cx="63654" cy="81046"/>
            </a:xfrm>
            <a:custGeom>
              <a:avLst/>
              <a:gdLst/>
              <a:ahLst/>
              <a:cxnLst/>
              <a:rect l="l" t="t" r="r" b="b"/>
              <a:pathLst>
                <a:path w="1394" h="1775" extrusionOk="0">
                  <a:moveTo>
                    <a:pt x="1393" y="1"/>
                  </a:moveTo>
                  <a:lnTo>
                    <a:pt x="1393" y="1"/>
                  </a:lnTo>
                  <a:cubicBezTo>
                    <a:pt x="1191" y="84"/>
                    <a:pt x="953" y="84"/>
                    <a:pt x="750" y="108"/>
                  </a:cubicBezTo>
                  <a:cubicBezTo>
                    <a:pt x="489" y="120"/>
                    <a:pt x="179" y="155"/>
                    <a:pt x="0" y="334"/>
                  </a:cubicBezTo>
                  <a:cubicBezTo>
                    <a:pt x="227" y="643"/>
                    <a:pt x="429" y="989"/>
                    <a:pt x="548" y="1358"/>
                  </a:cubicBezTo>
                  <a:cubicBezTo>
                    <a:pt x="572" y="1477"/>
                    <a:pt x="608" y="1596"/>
                    <a:pt x="560" y="1727"/>
                  </a:cubicBezTo>
                  <a:lnTo>
                    <a:pt x="679" y="1775"/>
                  </a:lnTo>
                  <a:lnTo>
                    <a:pt x="1203" y="453"/>
                  </a:lnTo>
                  <a:cubicBezTo>
                    <a:pt x="1262" y="298"/>
                    <a:pt x="1322" y="155"/>
                    <a:pt x="1393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60;p56"/>
            <p:cNvSpPr/>
            <p:nvPr/>
          </p:nvSpPr>
          <p:spPr>
            <a:xfrm>
              <a:off x="1414694" y="3836809"/>
              <a:ext cx="817176" cy="330030"/>
            </a:xfrm>
            <a:custGeom>
              <a:avLst/>
              <a:gdLst/>
              <a:ahLst/>
              <a:cxnLst/>
              <a:rect l="l" t="t" r="r" b="b"/>
              <a:pathLst>
                <a:path w="17896" h="7228" extrusionOk="0">
                  <a:moveTo>
                    <a:pt x="453" y="1"/>
                  </a:moveTo>
                  <a:cubicBezTo>
                    <a:pt x="274" y="667"/>
                    <a:pt x="143" y="1358"/>
                    <a:pt x="48" y="2037"/>
                  </a:cubicBezTo>
                  <a:cubicBezTo>
                    <a:pt x="36" y="2275"/>
                    <a:pt x="0" y="2501"/>
                    <a:pt x="60" y="2703"/>
                  </a:cubicBezTo>
                  <a:cubicBezTo>
                    <a:pt x="203" y="3168"/>
                    <a:pt x="703" y="3453"/>
                    <a:pt x="1239" y="3691"/>
                  </a:cubicBezTo>
                  <a:cubicBezTo>
                    <a:pt x="6430" y="5966"/>
                    <a:pt x="12180" y="7204"/>
                    <a:pt x="17860" y="7228"/>
                  </a:cubicBezTo>
                  <a:cubicBezTo>
                    <a:pt x="17895" y="6573"/>
                    <a:pt x="17895" y="5906"/>
                    <a:pt x="17895" y="5263"/>
                  </a:cubicBezTo>
                  <a:lnTo>
                    <a:pt x="17348" y="5204"/>
                  </a:lnTo>
                  <a:cubicBezTo>
                    <a:pt x="13002" y="4763"/>
                    <a:pt x="8073" y="4251"/>
                    <a:pt x="4132" y="2620"/>
                  </a:cubicBezTo>
                  <a:cubicBezTo>
                    <a:pt x="3191" y="2215"/>
                    <a:pt x="1989" y="1656"/>
                    <a:pt x="1060" y="727"/>
                  </a:cubicBezTo>
                  <a:cubicBezTo>
                    <a:pt x="822" y="501"/>
                    <a:pt x="631" y="251"/>
                    <a:pt x="453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61;p56"/>
            <p:cNvSpPr/>
            <p:nvPr/>
          </p:nvSpPr>
          <p:spPr>
            <a:xfrm>
              <a:off x="2485669" y="2028909"/>
              <a:ext cx="1676179" cy="2233048"/>
            </a:xfrm>
            <a:custGeom>
              <a:avLst/>
              <a:gdLst/>
              <a:ahLst/>
              <a:cxnLst/>
              <a:rect l="l" t="t" r="r" b="b"/>
              <a:pathLst>
                <a:path w="36708" h="48906" extrusionOk="0">
                  <a:moveTo>
                    <a:pt x="32948" y="5221"/>
                  </a:moveTo>
                  <a:cubicBezTo>
                    <a:pt x="33005" y="5221"/>
                    <a:pt x="33061" y="5264"/>
                    <a:pt x="33088" y="5328"/>
                  </a:cubicBezTo>
                  <a:cubicBezTo>
                    <a:pt x="33148" y="5543"/>
                    <a:pt x="33243" y="5733"/>
                    <a:pt x="33350" y="5912"/>
                  </a:cubicBezTo>
                  <a:cubicBezTo>
                    <a:pt x="33398" y="5983"/>
                    <a:pt x="33386" y="6090"/>
                    <a:pt x="33314" y="6138"/>
                  </a:cubicBezTo>
                  <a:cubicBezTo>
                    <a:pt x="33279" y="6150"/>
                    <a:pt x="33255" y="6162"/>
                    <a:pt x="33243" y="6162"/>
                  </a:cubicBezTo>
                  <a:cubicBezTo>
                    <a:pt x="33183" y="6162"/>
                    <a:pt x="33136" y="6138"/>
                    <a:pt x="33100" y="6090"/>
                  </a:cubicBezTo>
                  <a:cubicBezTo>
                    <a:pt x="32969" y="5888"/>
                    <a:pt x="32862" y="5662"/>
                    <a:pt x="32790" y="5424"/>
                  </a:cubicBezTo>
                  <a:cubicBezTo>
                    <a:pt x="32767" y="5352"/>
                    <a:pt x="32802" y="5257"/>
                    <a:pt x="32898" y="5233"/>
                  </a:cubicBezTo>
                  <a:cubicBezTo>
                    <a:pt x="32914" y="5225"/>
                    <a:pt x="32931" y="5221"/>
                    <a:pt x="32948" y="5221"/>
                  </a:cubicBezTo>
                  <a:close/>
                  <a:moveTo>
                    <a:pt x="32095" y="5279"/>
                  </a:moveTo>
                  <a:cubicBezTo>
                    <a:pt x="32154" y="5279"/>
                    <a:pt x="32208" y="5312"/>
                    <a:pt x="32243" y="5364"/>
                  </a:cubicBezTo>
                  <a:lnTo>
                    <a:pt x="32648" y="6186"/>
                  </a:lnTo>
                  <a:cubicBezTo>
                    <a:pt x="32671" y="6257"/>
                    <a:pt x="32648" y="6340"/>
                    <a:pt x="32564" y="6388"/>
                  </a:cubicBezTo>
                  <a:cubicBezTo>
                    <a:pt x="32552" y="6394"/>
                    <a:pt x="32543" y="6397"/>
                    <a:pt x="32534" y="6397"/>
                  </a:cubicBezTo>
                  <a:cubicBezTo>
                    <a:pt x="32526" y="6397"/>
                    <a:pt x="32517" y="6394"/>
                    <a:pt x="32505" y="6388"/>
                  </a:cubicBezTo>
                  <a:cubicBezTo>
                    <a:pt x="32445" y="6388"/>
                    <a:pt x="32386" y="6364"/>
                    <a:pt x="32362" y="6305"/>
                  </a:cubicBezTo>
                  <a:lnTo>
                    <a:pt x="31957" y="5495"/>
                  </a:lnTo>
                  <a:cubicBezTo>
                    <a:pt x="31921" y="5424"/>
                    <a:pt x="31957" y="5328"/>
                    <a:pt x="32028" y="5293"/>
                  </a:cubicBezTo>
                  <a:cubicBezTo>
                    <a:pt x="32051" y="5283"/>
                    <a:pt x="32073" y="5279"/>
                    <a:pt x="32095" y="5279"/>
                  </a:cubicBezTo>
                  <a:close/>
                  <a:moveTo>
                    <a:pt x="28114" y="3943"/>
                  </a:moveTo>
                  <a:cubicBezTo>
                    <a:pt x="28359" y="3943"/>
                    <a:pt x="28597" y="4005"/>
                    <a:pt x="28790" y="4066"/>
                  </a:cubicBezTo>
                  <a:cubicBezTo>
                    <a:pt x="30135" y="4483"/>
                    <a:pt x="31350" y="5424"/>
                    <a:pt x="32088" y="6626"/>
                  </a:cubicBezTo>
                  <a:cubicBezTo>
                    <a:pt x="32136" y="6698"/>
                    <a:pt x="32124" y="6805"/>
                    <a:pt x="32052" y="6852"/>
                  </a:cubicBezTo>
                  <a:cubicBezTo>
                    <a:pt x="32035" y="6861"/>
                    <a:pt x="32019" y="6869"/>
                    <a:pt x="31989" y="6869"/>
                  </a:cubicBezTo>
                  <a:cubicBezTo>
                    <a:pt x="31977" y="6869"/>
                    <a:pt x="31963" y="6868"/>
                    <a:pt x="31945" y="6864"/>
                  </a:cubicBezTo>
                  <a:cubicBezTo>
                    <a:pt x="31886" y="6864"/>
                    <a:pt x="31838" y="6829"/>
                    <a:pt x="31802" y="6793"/>
                  </a:cubicBezTo>
                  <a:cubicBezTo>
                    <a:pt x="31112" y="5650"/>
                    <a:pt x="29957" y="4757"/>
                    <a:pt x="28683" y="4352"/>
                  </a:cubicBezTo>
                  <a:cubicBezTo>
                    <a:pt x="28513" y="4304"/>
                    <a:pt x="28300" y="4250"/>
                    <a:pt x="28091" y="4250"/>
                  </a:cubicBezTo>
                  <a:cubicBezTo>
                    <a:pt x="27992" y="4250"/>
                    <a:pt x="27894" y="4262"/>
                    <a:pt x="27802" y="4293"/>
                  </a:cubicBezTo>
                  <a:cubicBezTo>
                    <a:pt x="27785" y="4298"/>
                    <a:pt x="27767" y="4301"/>
                    <a:pt x="27748" y="4301"/>
                  </a:cubicBezTo>
                  <a:cubicBezTo>
                    <a:pt x="27689" y="4301"/>
                    <a:pt x="27629" y="4270"/>
                    <a:pt x="27611" y="4197"/>
                  </a:cubicBezTo>
                  <a:cubicBezTo>
                    <a:pt x="27599" y="4126"/>
                    <a:pt x="27635" y="4043"/>
                    <a:pt x="27718" y="4007"/>
                  </a:cubicBezTo>
                  <a:cubicBezTo>
                    <a:pt x="27848" y="3961"/>
                    <a:pt x="27982" y="3943"/>
                    <a:pt x="28114" y="3943"/>
                  </a:cubicBezTo>
                  <a:close/>
                  <a:moveTo>
                    <a:pt x="6636" y="12972"/>
                  </a:moveTo>
                  <a:cubicBezTo>
                    <a:pt x="6693" y="12972"/>
                    <a:pt x="6748" y="13013"/>
                    <a:pt x="6775" y="13067"/>
                  </a:cubicBezTo>
                  <a:cubicBezTo>
                    <a:pt x="7132" y="14103"/>
                    <a:pt x="7894" y="14961"/>
                    <a:pt x="8871" y="15449"/>
                  </a:cubicBezTo>
                  <a:cubicBezTo>
                    <a:pt x="9452" y="15743"/>
                    <a:pt x="10087" y="15889"/>
                    <a:pt x="10724" y="15889"/>
                  </a:cubicBezTo>
                  <a:cubicBezTo>
                    <a:pt x="11171" y="15889"/>
                    <a:pt x="11618" y="15817"/>
                    <a:pt x="12050" y="15675"/>
                  </a:cubicBezTo>
                  <a:cubicBezTo>
                    <a:pt x="12061" y="15673"/>
                    <a:pt x="12072" y="15672"/>
                    <a:pt x="12084" y="15672"/>
                  </a:cubicBezTo>
                  <a:cubicBezTo>
                    <a:pt x="12146" y="15672"/>
                    <a:pt x="12210" y="15702"/>
                    <a:pt x="12240" y="15782"/>
                  </a:cubicBezTo>
                  <a:cubicBezTo>
                    <a:pt x="12264" y="15854"/>
                    <a:pt x="12205" y="15949"/>
                    <a:pt x="12133" y="15973"/>
                  </a:cubicBezTo>
                  <a:cubicBezTo>
                    <a:pt x="11669" y="16127"/>
                    <a:pt x="11193" y="16199"/>
                    <a:pt x="10728" y="16211"/>
                  </a:cubicBezTo>
                  <a:cubicBezTo>
                    <a:pt x="10050" y="16211"/>
                    <a:pt x="9359" y="16056"/>
                    <a:pt x="8740" y="15746"/>
                  </a:cubicBezTo>
                  <a:cubicBezTo>
                    <a:pt x="7692" y="15223"/>
                    <a:pt x="6859" y="14294"/>
                    <a:pt x="6490" y="13175"/>
                  </a:cubicBezTo>
                  <a:cubicBezTo>
                    <a:pt x="6466" y="13103"/>
                    <a:pt x="6501" y="13008"/>
                    <a:pt x="6585" y="12984"/>
                  </a:cubicBezTo>
                  <a:cubicBezTo>
                    <a:pt x="6601" y="12976"/>
                    <a:pt x="6619" y="12972"/>
                    <a:pt x="6636" y="12972"/>
                  </a:cubicBezTo>
                  <a:close/>
                  <a:moveTo>
                    <a:pt x="19274" y="29345"/>
                  </a:moveTo>
                  <a:cubicBezTo>
                    <a:pt x="19300" y="29345"/>
                    <a:pt x="19326" y="29352"/>
                    <a:pt x="19348" y="29367"/>
                  </a:cubicBezTo>
                  <a:cubicBezTo>
                    <a:pt x="19432" y="29403"/>
                    <a:pt x="19455" y="29498"/>
                    <a:pt x="19408" y="29581"/>
                  </a:cubicBezTo>
                  <a:cubicBezTo>
                    <a:pt x="18384" y="31510"/>
                    <a:pt x="17181" y="33368"/>
                    <a:pt x="15824" y="35094"/>
                  </a:cubicBezTo>
                  <a:cubicBezTo>
                    <a:pt x="15800" y="35142"/>
                    <a:pt x="15753" y="35154"/>
                    <a:pt x="15705" y="35154"/>
                  </a:cubicBezTo>
                  <a:cubicBezTo>
                    <a:pt x="15681" y="35154"/>
                    <a:pt x="15645" y="35142"/>
                    <a:pt x="15622" y="35130"/>
                  </a:cubicBezTo>
                  <a:cubicBezTo>
                    <a:pt x="15538" y="35070"/>
                    <a:pt x="15526" y="34975"/>
                    <a:pt x="15586" y="34903"/>
                  </a:cubicBezTo>
                  <a:cubicBezTo>
                    <a:pt x="16931" y="33189"/>
                    <a:pt x="18122" y="31344"/>
                    <a:pt x="19146" y="29427"/>
                  </a:cubicBezTo>
                  <a:cubicBezTo>
                    <a:pt x="19162" y="29378"/>
                    <a:pt x="19218" y="29345"/>
                    <a:pt x="19274" y="29345"/>
                  </a:cubicBezTo>
                  <a:close/>
                  <a:moveTo>
                    <a:pt x="33222" y="1"/>
                  </a:moveTo>
                  <a:cubicBezTo>
                    <a:pt x="33109" y="1"/>
                    <a:pt x="32997" y="7"/>
                    <a:pt x="32886" y="18"/>
                  </a:cubicBezTo>
                  <a:cubicBezTo>
                    <a:pt x="32409" y="66"/>
                    <a:pt x="31957" y="209"/>
                    <a:pt x="31552" y="471"/>
                  </a:cubicBezTo>
                  <a:cubicBezTo>
                    <a:pt x="31100" y="745"/>
                    <a:pt x="30743" y="1149"/>
                    <a:pt x="30350" y="1578"/>
                  </a:cubicBezTo>
                  <a:cubicBezTo>
                    <a:pt x="29945" y="2018"/>
                    <a:pt x="29552" y="2471"/>
                    <a:pt x="29028" y="2792"/>
                  </a:cubicBezTo>
                  <a:cubicBezTo>
                    <a:pt x="28457" y="3150"/>
                    <a:pt x="27826" y="3292"/>
                    <a:pt x="27195" y="3447"/>
                  </a:cubicBezTo>
                  <a:cubicBezTo>
                    <a:pt x="26790" y="3542"/>
                    <a:pt x="26373" y="3650"/>
                    <a:pt x="25992" y="3804"/>
                  </a:cubicBezTo>
                  <a:cubicBezTo>
                    <a:pt x="25206" y="4114"/>
                    <a:pt x="24504" y="4650"/>
                    <a:pt x="23837" y="5174"/>
                  </a:cubicBezTo>
                  <a:cubicBezTo>
                    <a:pt x="23123" y="5733"/>
                    <a:pt x="22372" y="6317"/>
                    <a:pt x="21491" y="6626"/>
                  </a:cubicBezTo>
                  <a:cubicBezTo>
                    <a:pt x="20979" y="6817"/>
                    <a:pt x="20408" y="6912"/>
                    <a:pt x="19860" y="6995"/>
                  </a:cubicBezTo>
                  <a:cubicBezTo>
                    <a:pt x="19491" y="7055"/>
                    <a:pt x="19086" y="7114"/>
                    <a:pt x="18717" y="7222"/>
                  </a:cubicBezTo>
                  <a:cubicBezTo>
                    <a:pt x="17800" y="7460"/>
                    <a:pt x="16955" y="7924"/>
                    <a:pt x="16122" y="8353"/>
                  </a:cubicBezTo>
                  <a:cubicBezTo>
                    <a:pt x="15181" y="8841"/>
                    <a:pt x="14217" y="9365"/>
                    <a:pt x="13157" y="9579"/>
                  </a:cubicBezTo>
                  <a:cubicBezTo>
                    <a:pt x="13788" y="11079"/>
                    <a:pt x="13336" y="12984"/>
                    <a:pt x="12085" y="14020"/>
                  </a:cubicBezTo>
                  <a:cubicBezTo>
                    <a:pt x="12062" y="14044"/>
                    <a:pt x="12014" y="14056"/>
                    <a:pt x="11990" y="14056"/>
                  </a:cubicBezTo>
                  <a:cubicBezTo>
                    <a:pt x="11943" y="14056"/>
                    <a:pt x="11895" y="14044"/>
                    <a:pt x="11871" y="13996"/>
                  </a:cubicBezTo>
                  <a:cubicBezTo>
                    <a:pt x="11812" y="13925"/>
                    <a:pt x="11824" y="13829"/>
                    <a:pt x="11883" y="13770"/>
                  </a:cubicBezTo>
                  <a:cubicBezTo>
                    <a:pt x="12943" y="12889"/>
                    <a:pt x="13371" y="11317"/>
                    <a:pt x="12967" y="10008"/>
                  </a:cubicBezTo>
                  <a:lnTo>
                    <a:pt x="12967" y="10008"/>
                  </a:lnTo>
                  <a:cubicBezTo>
                    <a:pt x="12978" y="10329"/>
                    <a:pt x="12895" y="10710"/>
                    <a:pt x="12681" y="11079"/>
                  </a:cubicBezTo>
                  <a:cubicBezTo>
                    <a:pt x="12312" y="11758"/>
                    <a:pt x="11669" y="12294"/>
                    <a:pt x="10919" y="12627"/>
                  </a:cubicBezTo>
                  <a:cubicBezTo>
                    <a:pt x="10657" y="12734"/>
                    <a:pt x="10395" y="12806"/>
                    <a:pt x="10121" y="12865"/>
                  </a:cubicBezTo>
                  <a:cubicBezTo>
                    <a:pt x="9847" y="12925"/>
                    <a:pt x="9549" y="12948"/>
                    <a:pt x="9252" y="12948"/>
                  </a:cubicBezTo>
                  <a:cubicBezTo>
                    <a:pt x="8514" y="12948"/>
                    <a:pt x="7764" y="12770"/>
                    <a:pt x="7025" y="12448"/>
                  </a:cubicBezTo>
                  <a:cubicBezTo>
                    <a:pt x="6573" y="12234"/>
                    <a:pt x="6275" y="11984"/>
                    <a:pt x="6109" y="11698"/>
                  </a:cubicBezTo>
                  <a:lnTo>
                    <a:pt x="4930" y="12115"/>
                  </a:lnTo>
                  <a:cubicBezTo>
                    <a:pt x="4013" y="12448"/>
                    <a:pt x="3061" y="12770"/>
                    <a:pt x="2287" y="13401"/>
                  </a:cubicBezTo>
                  <a:cubicBezTo>
                    <a:pt x="1751" y="13818"/>
                    <a:pt x="1334" y="14365"/>
                    <a:pt x="977" y="14853"/>
                  </a:cubicBezTo>
                  <a:cubicBezTo>
                    <a:pt x="644" y="15318"/>
                    <a:pt x="322" y="15794"/>
                    <a:pt x="1" y="16270"/>
                  </a:cubicBezTo>
                  <a:cubicBezTo>
                    <a:pt x="371" y="16253"/>
                    <a:pt x="771" y="16237"/>
                    <a:pt x="1222" y="16237"/>
                  </a:cubicBezTo>
                  <a:cubicBezTo>
                    <a:pt x="1409" y="16237"/>
                    <a:pt x="1605" y="16239"/>
                    <a:pt x="1810" y="16246"/>
                  </a:cubicBezTo>
                  <a:cubicBezTo>
                    <a:pt x="2168" y="16258"/>
                    <a:pt x="2537" y="16258"/>
                    <a:pt x="2894" y="16282"/>
                  </a:cubicBezTo>
                  <a:cubicBezTo>
                    <a:pt x="3680" y="16104"/>
                    <a:pt x="4430" y="15830"/>
                    <a:pt x="5108" y="15425"/>
                  </a:cubicBezTo>
                  <a:cubicBezTo>
                    <a:pt x="5131" y="15410"/>
                    <a:pt x="5156" y="15403"/>
                    <a:pt x="5181" y="15403"/>
                  </a:cubicBezTo>
                  <a:cubicBezTo>
                    <a:pt x="5235" y="15403"/>
                    <a:pt x="5290" y="15435"/>
                    <a:pt x="5323" y="15484"/>
                  </a:cubicBezTo>
                  <a:cubicBezTo>
                    <a:pt x="5358" y="15556"/>
                    <a:pt x="5335" y="15651"/>
                    <a:pt x="5263" y="15687"/>
                  </a:cubicBezTo>
                  <a:cubicBezTo>
                    <a:pt x="4763" y="15961"/>
                    <a:pt x="4263" y="16187"/>
                    <a:pt x="3727" y="16365"/>
                  </a:cubicBezTo>
                  <a:cubicBezTo>
                    <a:pt x="4132" y="16437"/>
                    <a:pt x="4525" y="16520"/>
                    <a:pt x="4918" y="16675"/>
                  </a:cubicBezTo>
                  <a:cubicBezTo>
                    <a:pt x="6037" y="17104"/>
                    <a:pt x="6847" y="17937"/>
                    <a:pt x="7121" y="18890"/>
                  </a:cubicBezTo>
                  <a:cubicBezTo>
                    <a:pt x="7347" y="19711"/>
                    <a:pt x="7168" y="20545"/>
                    <a:pt x="6990" y="21342"/>
                  </a:cubicBezTo>
                  <a:cubicBezTo>
                    <a:pt x="6894" y="21783"/>
                    <a:pt x="6787" y="22211"/>
                    <a:pt x="6763" y="22640"/>
                  </a:cubicBezTo>
                  <a:lnTo>
                    <a:pt x="6942" y="23128"/>
                  </a:lnTo>
                  <a:cubicBezTo>
                    <a:pt x="7240" y="24057"/>
                    <a:pt x="7585" y="25271"/>
                    <a:pt x="7430" y="26510"/>
                  </a:cubicBezTo>
                  <a:cubicBezTo>
                    <a:pt x="7287" y="27653"/>
                    <a:pt x="6704" y="28653"/>
                    <a:pt x="5882" y="29200"/>
                  </a:cubicBezTo>
                  <a:cubicBezTo>
                    <a:pt x="5978" y="29284"/>
                    <a:pt x="6073" y="29367"/>
                    <a:pt x="6168" y="29474"/>
                  </a:cubicBezTo>
                  <a:cubicBezTo>
                    <a:pt x="6185" y="29431"/>
                    <a:pt x="6234" y="29400"/>
                    <a:pt x="6286" y="29400"/>
                  </a:cubicBezTo>
                  <a:cubicBezTo>
                    <a:pt x="6306" y="29400"/>
                    <a:pt x="6327" y="29405"/>
                    <a:pt x="6347" y="29415"/>
                  </a:cubicBezTo>
                  <a:lnTo>
                    <a:pt x="6359" y="29415"/>
                  </a:lnTo>
                  <a:cubicBezTo>
                    <a:pt x="6597" y="29284"/>
                    <a:pt x="6882" y="29248"/>
                    <a:pt x="7168" y="29236"/>
                  </a:cubicBezTo>
                  <a:cubicBezTo>
                    <a:pt x="7502" y="29224"/>
                    <a:pt x="7823" y="29189"/>
                    <a:pt x="8002" y="28998"/>
                  </a:cubicBezTo>
                  <a:cubicBezTo>
                    <a:pt x="8025" y="28962"/>
                    <a:pt x="8073" y="28950"/>
                    <a:pt x="8121" y="28950"/>
                  </a:cubicBezTo>
                  <a:cubicBezTo>
                    <a:pt x="8145" y="28938"/>
                    <a:pt x="8156" y="28903"/>
                    <a:pt x="8180" y="28879"/>
                  </a:cubicBezTo>
                  <a:cubicBezTo>
                    <a:pt x="8454" y="28510"/>
                    <a:pt x="8835" y="28284"/>
                    <a:pt x="9204" y="28236"/>
                  </a:cubicBezTo>
                  <a:cubicBezTo>
                    <a:pt x="9252" y="28165"/>
                    <a:pt x="9288" y="28105"/>
                    <a:pt x="9335" y="28034"/>
                  </a:cubicBezTo>
                  <a:cubicBezTo>
                    <a:pt x="9680" y="27510"/>
                    <a:pt x="10145" y="27141"/>
                    <a:pt x="10645" y="26974"/>
                  </a:cubicBezTo>
                  <a:cubicBezTo>
                    <a:pt x="10661" y="26971"/>
                    <a:pt x="10677" y="26969"/>
                    <a:pt x="10693" y="26969"/>
                  </a:cubicBezTo>
                  <a:cubicBezTo>
                    <a:pt x="10736" y="26969"/>
                    <a:pt x="10780" y="26980"/>
                    <a:pt x="10823" y="26998"/>
                  </a:cubicBezTo>
                  <a:lnTo>
                    <a:pt x="10871" y="26998"/>
                  </a:lnTo>
                  <a:cubicBezTo>
                    <a:pt x="10919" y="26998"/>
                    <a:pt x="10942" y="27022"/>
                    <a:pt x="10978" y="27045"/>
                  </a:cubicBezTo>
                  <a:cubicBezTo>
                    <a:pt x="11704" y="25271"/>
                    <a:pt x="12907" y="23747"/>
                    <a:pt x="14086" y="22259"/>
                  </a:cubicBezTo>
                  <a:cubicBezTo>
                    <a:pt x="15300" y="20723"/>
                    <a:pt x="16574" y="19116"/>
                    <a:pt x="17265" y="17282"/>
                  </a:cubicBezTo>
                  <a:cubicBezTo>
                    <a:pt x="16884" y="16866"/>
                    <a:pt x="16669" y="16127"/>
                    <a:pt x="16455" y="15353"/>
                  </a:cubicBezTo>
                  <a:cubicBezTo>
                    <a:pt x="16253" y="14651"/>
                    <a:pt x="16050" y="13949"/>
                    <a:pt x="15717" y="13472"/>
                  </a:cubicBezTo>
                  <a:cubicBezTo>
                    <a:pt x="15467" y="13103"/>
                    <a:pt x="15062" y="12532"/>
                    <a:pt x="15324" y="11996"/>
                  </a:cubicBezTo>
                  <a:cubicBezTo>
                    <a:pt x="15351" y="11942"/>
                    <a:pt x="15411" y="11916"/>
                    <a:pt x="15470" y="11916"/>
                  </a:cubicBezTo>
                  <a:cubicBezTo>
                    <a:pt x="15489" y="11916"/>
                    <a:pt x="15509" y="11919"/>
                    <a:pt x="15526" y="11924"/>
                  </a:cubicBezTo>
                  <a:cubicBezTo>
                    <a:pt x="16134" y="12198"/>
                    <a:pt x="16669" y="12627"/>
                    <a:pt x="17062" y="13175"/>
                  </a:cubicBezTo>
                  <a:lnTo>
                    <a:pt x="17122" y="13270"/>
                  </a:lnTo>
                  <a:cubicBezTo>
                    <a:pt x="17312" y="13532"/>
                    <a:pt x="17503" y="13818"/>
                    <a:pt x="17777" y="13829"/>
                  </a:cubicBezTo>
                  <a:cubicBezTo>
                    <a:pt x="17943" y="13829"/>
                    <a:pt x="18122" y="13746"/>
                    <a:pt x="18312" y="13532"/>
                  </a:cubicBezTo>
                  <a:cubicBezTo>
                    <a:pt x="18979" y="12829"/>
                    <a:pt x="19194" y="11877"/>
                    <a:pt x="19396" y="10865"/>
                  </a:cubicBezTo>
                  <a:cubicBezTo>
                    <a:pt x="19575" y="10067"/>
                    <a:pt x="19753" y="9234"/>
                    <a:pt x="20182" y="8519"/>
                  </a:cubicBezTo>
                  <a:cubicBezTo>
                    <a:pt x="20217" y="8460"/>
                    <a:pt x="20289" y="8341"/>
                    <a:pt x="20444" y="8293"/>
                  </a:cubicBezTo>
                  <a:cubicBezTo>
                    <a:pt x="20474" y="8286"/>
                    <a:pt x="20504" y="8282"/>
                    <a:pt x="20534" y="8282"/>
                  </a:cubicBezTo>
                  <a:cubicBezTo>
                    <a:pt x="20598" y="8282"/>
                    <a:pt x="20661" y="8300"/>
                    <a:pt x="20718" y="8341"/>
                  </a:cubicBezTo>
                  <a:cubicBezTo>
                    <a:pt x="20872" y="8448"/>
                    <a:pt x="20932" y="8662"/>
                    <a:pt x="20944" y="8817"/>
                  </a:cubicBezTo>
                  <a:cubicBezTo>
                    <a:pt x="20991" y="9365"/>
                    <a:pt x="20884" y="9900"/>
                    <a:pt x="20777" y="10424"/>
                  </a:cubicBezTo>
                  <a:cubicBezTo>
                    <a:pt x="20706" y="10865"/>
                    <a:pt x="20610" y="11305"/>
                    <a:pt x="20610" y="11722"/>
                  </a:cubicBezTo>
                  <a:cubicBezTo>
                    <a:pt x="20884" y="11365"/>
                    <a:pt x="21099" y="10960"/>
                    <a:pt x="21289" y="10567"/>
                  </a:cubicBezTo>
                  <a:cubicBezTo>
                    <a:pt x="21587" y="10008"/>
                    <a:pt x="21884" y="9412"/>
                    <a:pt x="22361" y="8948"/>
                  </a:cubicBezTo>
                  <a:cubicBezTo>
                    <a:pt x="22408" y="8900"/>
                    <a:pt x="22492" y="8817"/>
                    <a:pt x="22611" y="8817"/>
                  </a:cubicBezTo>
                  <a:cubicBezTo>
                    <a:pt x="22718" y="8817"/>
                    <a:pt x="22789" y="8841"/>
                    <a:pt x="22849" y="8924"/>
                  </a:cubicBezTo>
                  <a:cubicBezTo>
                    <a:pt x="22956" y="9043"/>
                    <a:pt x="22968" y="9234"/>
                    <a:pt x="22944" y="9365"/>
                  </a:cubicBezTo>
                  <a:cubicBezTo>
                    <a:pt x="22825" y="10008"/>
                    <a:pt x="22527" y="10591"/>
                    <a:pt x="22230" y="11139"/>
                  </a:cubicBezTo>
                  <a:cubicBezTo>
                    <a:pt x="22015" y="11520"/>
                    <a:pt x="21813" y="11924"/>
                    <a:pt x="21658" y="12341"/>
                  </a:cubicBezTo>
                  <a:cubicBezTo>
                    <a:pt x="21646" y="12401"/>
                    <a:pt x="21634" y="12448"/>
                    <a:pt x="21634" y="12496"/>
                  </a:cubicBezTo>
                  <a:lnTo>
                    <a:pt x="23658" y="10615"/>
                  </a:lnTo>
                  <a:cubicBezTo>
                    <a:pt x="23761" y="10512"/>
                    <a:pt x="23978" y="10312"/>
                    <a:pt x="24242" y="10312"/>
                  </a:cubicBezTo>
                  <a:cubicBezTo>
                    <a:pt x="24285" y="10312"/>
                    <a:pt x="24328" y="10318"/>
                    <a:pt x="24373" y="10329"/>
                  </a:cubicBezTo>
                  <a:cubicBezTo>
                    <a:pt x="24444" y="10353"/>
                    <a:pt x="24492" y="10436"/>
                    <a:pt x="24468" y="10508"/>
                  </a:cubicBezTo>
                  <a:cubicBezTo>
                    <a:pt x="24325" y="11186"/>
                    <a:pt x="23920" y="11734"/>
                    <a:pt x="23539" y="12270"/>
                  </a:cubicBezTo>
                  <a:cubicBezTo>
                    <a:pt x="23242" y="12698"/>
                    <a:pt x="22944" y="13103"/>
                    <a:pt x="22765" y="13544"/>
                  </a:cubicBezTo>
                  <a:cubicBezTo>
                    <a:pt x="23039" y="13425"/>
                    <a:pt x="23301" y="13210"/>
                    <a:pt x="23551" y="12984"/>
                  </a:cubicBezTo>
                  <a:cubicBezTo>
                    <a:pt x="23896" y="12698"/>
                    <a:pt x="24230" y="12389"/>
                    <a:pt x="24682" y="12282"/>
                  </a:cubicBezTo>
                  <a:cubicBezTo>
                    <a:pt x="24694" y="12279"/>
                    <a:pt x="24705" y="12277"/>
                    <a:pt x="24716" y="12277"/>
                  </a:cubicBezTo>
                  <a:cubicBezTo>
                    <a:pt x="24749" y="12277"/>
                    <a:pt x="24778" y="12291"/>
                    <a:pt x="24813" y="12317"/>
                  </a:cubicBezTo>
                  <a:cubicBezTo>
                    <a:pt x="24849" y="12341"/>
                    <a:pt x="24873" y="12389"/>
                    <a:pt x="24873" y="12436"/>
                  </a:cubicBezTo>
                  <a:cubicBezTo>
                    <a:pt x="24861" y="12758"/>
                    <a:pt x="24670" y="13044"/>
                    <a:pt x="24468" y="13282"/>
                  </a:cubicBezTo>
                  <a:cubicBezTo>
                    <a:pt x="24289" y="13508"/>
                    <a:pt x="24111" y="13710"/>
                    <a:pt x="23932" y="13925"/>
                  </a:cubicBezTo>
                  <a:cubicBezTo>
                    <a:pt x="23611" y="14294"/>
                    <a:pt x="23265" y="14699"/>
                    <a:pt x="22980" y="15115"/>
                  </a:cubicBezTo>
                  <a:cubicBezTo>
                    <a:pt x="22789" y="15413"/>
                    <a:pt x="22611" y="15723"/>
                    <a:pt x="22432" y="16032"/>
                  </a:cubicBezTo>
                  <a:cubicBezTo>
                    <a:pt x="22158" y="16520"/>
                    <a:pt x="21884" y="17032"/>
                    <a:pt x="21503" y="17461"/>
                  </a:cubicBezTo>
                  <a:cubicBezTo>
                    <a:pt x="21063" y="17985"/>
                    <a:pt x="20313" y="18521"/>
                    <a:pt x="19503" y="18544"/>
                  </a:cubicBezTo>
                  <a:cubicBezTo>
                    <a:pt x="19479" y="18568"/>
                    <a:pt x="19479" y="18580"/>
                    <a:pt x="19467" y="18592"/>
                  </a:cubicBezTo>
                  <a:cubicBezTo>
                    <a:pt x="18348" y="19937"/>
                    <a:pt x="17800" y="21640"/>
                    <a:pt x="17277" y="23295"/>
                  </a:cubicBezTo>
                  <a:cubicBezTo>
                    <a:pt x="16919" y="24402"/>
                    <a:pt x="16562" y="25509"/>
                    <a:pt x="16050" y="26557"/>
                  </a:cubicBezTo>
                  <a:cubicBezTo>
                    <a:pt x="15634" y="27403"/>
                    <a:pt x="15098" y="28188"/>
                    <a:pt x="14562" y="28950"/>
                  </a:cubicBezTo>
                  <a:cubicBezTo>
                    <a:pt x="14705" y="29403"/>
                    <a:pt x="14872" y="29843"/>
                    <a:pt x="14919" y="30331"/>
                  </a:cubicBezTo>
                  <a:cubicBezTo>
                    <a:pt x="14979" y="30903"/>
                    <a:pt x="14836" y="31427"/>
                    <a:pt x="14562" y="31796"/>
                  </a:cubicBezTo>
                  <a:cubicBezTo>
                    <a:pt x="14479" y="31879"/>
                    <a:pt x="14407" y="31963"/>
                    <a:pt x="14324" y="32034"/>
                  </a:cubicBezTo>
                  <a:cubicBezTo>
                    <a:pt x="13371" y="33296"/>
                    <a:pt x="12502" y="34618"/>
                    <a:pt x="11740" y="36023"/>
                  </a:cubicBezTo>
                  <a:cubicBezTo>
                    <a:pt x="11264" y="37951"/>
                    <a:pt x="10942" y="39964"/>
                    <a:pt x="10776" y="42059"/>
                  </a:cubicBezTo>
                  <a:cubicBezTo>
                    <a:pt x="13824" y="39737"/>
                    <a:pt x="16503" y="36999"/>
                    <a:pt x="18753" y="33903"/>
                  </a:cubicBezTo>
                  <a:cubicBezTo>
                    <a:pt x="18788" y="33869"/>
                    <a:pt x="18834" y="33850"/>
                    <a:pt x="18882" y="33850"/>
                  </a:cubicBezTo>
                  <a:cubicBezTo>
                    <a:pt x="18915" y="33850"/>
                    <a:pt x="18949" y="33860"/>
                    <a:pt x="18979" y="33880"/>
                  </a:cubicBezTo>
                  <a:cubicBezTo>
                    <a:pt x="19039" y="33939"/>
                    <a:pt x="19051" y="34022"/>
                    <a:pt x="19003" y="34106"/>
                  </a:cubicBezTo>
                  <a:cubicBezTo>
                    <a:pt x="16681" y="37297"/>
                    <a:pt x="13907" y="40130"/>
                    <a:pt x="10752" y="42500"/>
                  </a:cubicBezTo>
                  <a:cubicBezTo>
                    <a:pt x="10597" y="44548"/>
                    <a:pt x="10609" y="46679"/>
                    <a:pt x="10776" y="48905"/>
                  </a:cubicBezTo>
                  <a:cubicBezTo>
                    <a:pt x="10788" y="48893"/>
                    <a:pt x="10812" y="48893"/>
                    <a:pt x="10823" y="48893"/>
                  </a:cubicBezTo>
                  <a:lnTo>
                    <a:pt x="16669" y="48453"/>
                  </a:lnTo>
                  <a:cubicBezTo>
                    <a:pt x="18765" y="48286"/>
                    <a:pt x="21146" y="48107"/>
                    <a:pt x="23146" y="47095"/>
                  </a:cubicBezTo>
                  <a:cubicBezTo>
                    <a:pt x="24075" y="46619"/>
                    <a:pt x="24670" y="46048"/>
                    <a:pt x="24885" y="45393"/>
                  </a:cubicBezTo>
                  <a:cubicBezTo>
                    <a:pt x="25123" y="44702"/>
                    <a:pt x="24980" y="43940"/>
                    <a:pt x="24778" y="43155"/>
                  </a:cubicBezTo>
                  <a:cubicBezTo>
                    <a:pt x="24337" y="41345"/>
                    <a:pt x="23813" y="39547"/>
                    <a:pt x="23218" y="37773"/>
                  </a:cubicBezTo>
                  <a:lnTo>
                    <a:pt x="23218" y="37773"/>
                  </a:lnTo>
                  <a:cubicBezTo>
                    <a:pt x="23206" y="38571"/>
                    <a:pt x="23254" y="39356"/>
                    <a:pt x="23337" y="40130"/>
                  </a:cubicBezTo>
                  <a:cubicBezTo>
                    <a:pt x="23349" y="40214"/>
                    <a:pt x="23289" y="40297"/>
                    <a:pt x="23206" y="40309"/>
                  </a:cubicBezTo>
                  <a:lnTo>
                    <a:pt x="23194" y="40309"/>
                  </a:lnTo>
                  <a:cubicBezTo>
                    <a:pt x="23111" y="40309"/>
                    <a:pt x="23051" y="40249"/>
                    <a:pt x="23039" y="40178"/>
                  </a:cubicBezTo>
                  <a:cubicBezTo>
                    <a:pt x="22908" y="39083"/>
                    <a:pt x="22896" y="37999"/>
                    <a:pt x="22932" y="36916"/>
                  </a:cubicBezTo>
                  <a:lnTo>
                    <a:pt x="22932" y="36904"/>
                  </a:lnTo>
                  <a:cubicBezTo>
                    <a:pt x="22920" y="36856"/>
                    <a:pt x="22932" y="36820"/>
                    <a:pt x="22956" y="36785"/>
                  </a:cubicBezTo>
                  <a:cubicBezTo>
                    <a:pt x="22992" y="35737"/>
                    <a:pt x="23099" y="34677"/>
                    <a:pt x="23194" y="33653"/>
                  </a:cubicBezTo>
                  <a:cubicBezTo>
                    <a:pt x="23254" y="33034"/>
                    <a:pt x="23313" y="32391"/>
                    <a:pt x="23349" y="31748"/>
                  </a:cubicBezTo>
                  <a:cubicBezTo>
                    <a:pt x="23575" y="28724"/>
                    <a:pt x="23527" y="25629"/>
                    <a:pt x="23456" y="22628"/>
                  </a:cubicBezTo>
                  <a:lnTo>
                    <a:pt x="23456" y="22628"/>
                  </a:lnTo>
                  <a:cubicBezTo>
                    <a:pt x="23254" y="23295"/>
                    <a:pt x="23087" y="23997"/>
                    <a:pt x="22968" y="24676"/>
                  </a:cubicBezTo>
                  <a:cubicBezTo>
                    <a:pt x="22968" y="24759"/>
                    <a:pt x="22896" y="24819"/>
                    <a:pt x="22825" y="24819"/>
                  </a:cubicBezTo>
                  <a:lnTo>
                    <a:pt x="22789" y="24819"/>
                  </a:lnTo>
                  <a:cubicBezTo>
                    <a:pt x="22718" y="24795"/>
                    <a:pt x="22658" y="24724"/>
                    <a:pt x="22670" y="24640"/>
                  </a:cubicBezTo>
                  <a:cubicBezTo>
                    <a:pt x="22849" y="23640"/>
                    <a:pt x="23099" y="22652"/>
                    <a:pt x="23444" y="21699"/>
                  </a:cubicBezTo>
                  <a:lnTo>
                    <a:pt x="23444" y="21485"/>
                  </a:lnTo>
                  <a:cubicBezTo>
                    <a:pt x="23444" y="21390"/>
                    <a:pt x="23504" y="21318"/>
                    <a:pt x="23599" y="21318"/>
                  </a:cubicBezTo>
                  <a:cubicBezTo>
                    <a:pt x="24230" y="19640"/>
                    <a:pt x="25123" y="18032"/>
                    <a:pt x="26242" y="16604"/>
                  </a:cubicBezTo>
                  <a:cubicBezTo>
                    <a:pt x="26718" y="15984"/>
                    <a:pt x="27242" y="15413"/>
                    <a:pt x="27730" y="14842"/>
                  </a:cubicBezTo>
                  <a:cubicBezTo>
                    <a:pt x="28492" y="13960"/>
                    <a:pt x="29290" y="13056"/>
                    <a:pt x="29933" y="12055"/>
                  </a:cubicBezTo>
                  <a:cubicBezTo>
                    <a:pt x="30147" y="11722"/>
                    <a:pt x="30362" y="11341"/>
                    <a:pt x="30564" y="10984"/>
                  </a:cubicBezTo>
                  <a:cubicBezTo>
                    <a:pt x="31112" y="10019"/>
                    <a:pt x="31695" y="9007"/>
                    <a:pt x="32588" y="8293"/>
                  </a:cubicBezTo>
                  <a:cubicBezTo>
                    <a:pt x="32969" y="7984"/>
                    <a:pt x="33398" y="7745"/>
                    <a:pt x="33814" y="7519"/>
                  </a:cubicBezTo>
                  <a:cubicBezTo>
                    <a:pt x="34195" y="7317"/>
                    <a:pt x="34576" y="7102"/>
                    <a:pt x="34922" y="6852"/>
                  </a:cubicBezTo>
                  <a:cubicBezTo>
                    <a:pt x="35946" y="6090"/>
                    <a:pt x="36600" y="4912"/>
                    <a:pt x="36648" y="3697"/>
                  </a:cubicBezTo>
                  <a:cubicBezTo>
                    <a:pt x="36708" y="2435"/>
                    <a:pt x="36088" y="1185"/>
                    <a:pt x="35088" y="506"/>
                  </a:cubicBezTo>
                  <a:cubicBezTo>
                    <a:pt x="34874" y="375"/>
                    <a:pt x="34636" y="256"/>
                    <a:pt x="34338" y="197"/>
                  </a:cubicBezTo>
                  <a:cubicBezTo>
                    <a:pt x="34314" y="197"/>
                    <a:pt x="34279" y="185"/>
                    <a:pt x="34255" y="173"/>
                  </a:cubicBezTo>
                  <a:cubicBezTo>
                    <a:pt x="33914" y="56"/>
                    <a:pt x="33566" y="1"/>
                    <a:pt x="332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62;p56"/>
            <p:cNvSpPr/>
            <p:nvPr/>
          </p:nvSpPr>
          <p:spPr>
            <a:xfrm>
              <a:off x="2984194" y="4247256"/>
              <a:ext cx="641604" cy="973152"/>
            </a:xfrm>
            <a:custGeom>
              <a:avLst/>
              <a:gdLst/>
              <a:ahLst/>
              <a:cxnLst/>
              <a:rect l="l" t="t" r="r" b="b"/>
              <a:pathLst>
                <a:path w="14051" h="21313" extrusionOk="0">
                  <a:moveTo>
                    <a:pt x="9123" y="10086"/>
                  </a:moveTo>
                  <a:cubicBezTo>
                    <a:pt x="10056" y="10086"/>
                    <a:pt x="10988" y="10211"/>
                    <a:pt x="11883" y="10466"/>
                  </a:cubicBezTo>
                  <a:cubicBezTo>
                    <a:pt x="11966" y="10490"/>
                    <a:pt x="12026" y="10562"/>
                    <a:pt x="11990" y="10657"/>
                  </a:cubicBezTo>
                  <a:cubicBezTo>
                    <a:pt x="11980" y="10717"/>
                    <a:pt x="11910" y="10769"/>
                    <a:pt x="11838" y="10769"/>
                  </a:cubicBezTo>
                  <a:cubicBezTo>
                    <a:pt x="11826" y="10769"/>
                    <a:pt x="11812" y="10768"/>
                    <a:pt x="11800" y="10764"/>
                  </a:cubicBezTo>
                  <a:cubicBezTo>
                    <a:pt x="10922" y="10516"/>
                    <a:pt x="10012" y="10394"/>
                    <a:pt x="9104" y="10394"/>
                  </a:cubicBezTo>
                  <a:cubicBezTo>
                    <a:pt x="7522" y="10394"/>
                    <a:pt x="5943" y="10764"/>
                    <a:pt x="4537" y="11490"/>
                  </a:cubicBezTo>
                  <a:cubicBezTo>
                    <a:pt x="4501" y="11502"/>
                    <a:pt x="4489" y="11502"/>
                    <a:pt x="4454" y="11502"/>
                  </a:cubicBezTo>
                  <a:cubicBezTo>
                    <a:pt x="4418" y="11502"/>
                    <a:pt x="4358" y="11478"/>
                    <a:pt x="4323" y="11419"/>
                  </a:cubicBezTo>
                  <a:cubicBezTo>
                    <a:pt x="4299" y="11335"/>
                    <a:pt x="4323" y="11252"/>
                    <a:pt x="4406" y="11204"/>
                  </a:cubicBezTo>
                  <a:cubicBezTo>
                    <a:pt x="5854" y="10469"/>
                    <a:pt x="7490" y="10086"/>
                    <a:pt x="9123" y="10086"/>
                  </a:cubicBezTo>
                  <a:close/>
                  <a:moveTo>
                    <a:pt x="8449" y="11719"/>
                  </a:moveTo>
                  <a:cubicBezTo>
                    <a:pt x="8966" y="11719"/>
                    <a:pt x="9481" y="11754"/>
                    <a:pt x="10002" y="11812"/>
                  </a:cubicBezTo>
                  <a:cubicBezTo>
                    <a:pt x="10085" y="11836"/>
                    <a:pt x="10145" y="11907"/>
                    <a:pt x="10133" y="11990"/>
                  </a:cubicBezTo>
                  <a:cubicBezTo>
                    <a:pt x="10121" y="12074"/>
                    <a:pt x="10061" y="12133"/>
                    <a:pt x="9966" y="12133"/>
                  </a:cubicBezTo>
                  <a:lnTo>
                    <a:pt x="9954" y="12133"/>
                  </a:lnTo>
                  <a:cubicBezTo>
                    <a:pt x="9448" y="12066"/>
                    <a:pt x="8936" y="12034"/>
                    <a:pt x="8418" y="12034"/>
                  </a:cubicBezTo>
                  <a:cubicBezTo>
                    <a:pt x="8205" y="12034"/>
                    <a:pt x="7991" y="12039"/>
                    <a:pt x="7775" y="12050"/>
                  </a:cubicBezTo>
                  <a:cubicBezTo>
                    <a:pt x="7692" y="12050"/>
                    <a:pt x="7621" y="11990"/>
                    <a:pt x="7621" y="11907"/>
                  </a:cubicBezTo>
                  <a:cubicBezTo>
                    <a:pt x="7621" y="11812"/>
                    <a:pt x="7680" y="11740"/>
                    <a:pt x="7764" y="11740"/>
                  </a:cubicBezTo>
                  <a:cubicBezTo>
                    <a:pt x="7993" y="11726"/>
                    <a:pt x="8221" y="11719"/>
                    <a:pt x="8449" y="11719"/>
                  </a:cubicBezTo>
                  <a:close/>
                  <a:moveTo>
                    <a:pt x="12008" y="12138"/>
                  </a:moveTo>
                  <a:cubicBezTo>
                    <a:pt x="12031" y="12138"/>
                    <a:pt x="12054" y="12144"/>
                    <a:pt x="12074" y="12157"/>
                  </a:cubicBezTo>
                  <a:lnTo>
                    <a:pt x="12407" y="12324"/>
                  </a:lnTo>
                  <a:cubicBezTo>
                    <a:pt x="12478" y="12347"/>
                    <a:pt x="12526" y="12455"/>
                    <a:pt x="12478" y="12526"/>
                  </a:cubicBezTo>
                  <a:cubicBezTo>
                    <a:pt x="12455" y="12586"/>
                    <a:pt x="12407" y="12621"/>
                    <a:pt x="12347" y="12621"/>
                  </a:cubicBezTo>
                  <a:cubicBezTo>
                    <a:pt x="12312" y="12621"/>
                    <a:pt x="12300" y="12621"/>
                    <a:pt x="12276" y="12609"/>
                  </a:cubicBezTo>
                  <a:lnTo>
                    <a:pt x="11943" y="12443"/>
                  </a:lnTo>
                  <a:cubicBezTo>
                    <a:pt x="11871" y="12407"/>
                    <a:pt x="11824" y="12312"/>
                    <a:pt x="11871" y="12228"/>
                  </a:cubicBezTo>
                  <a:cubicBezTo>
                    <a:pt x="11888" y="12177"/>
                    <a:pt x="11949" y="12138"/>
                    <a:pt x="12008" y="12138"/>
                  </a:cubicBezTo>
                  <a:close/>
                  <a:moveTo>
                    <a:pt x="13002" y="1"/>
                  </a:moveTo>
                  <a:cubicBezTo>
                    <a:pt x="12895" y="60"/>
                    <a:pt x="12800" y="108"/>
                    <a:pt x="12681" y="132"/>
                  </a:cubicBezTo>
                  <a:cubicBezTo>
                    <a:pt x="11288" y="763"/>
                    <a:pt x="9835" y="1239"/>
                    <a:pt x="8335" y="1549"/>
                  </a:cubicBezTo>
                  <a:cubicBezTo>
                    <a:pt x="8597" y="2549"/>
                    <a:pt x="8942" y="3739"/>
                    <a:pt x="9669" y="4632"/>
                  </a:cubicBezTo>
                  <a:cubicBezTo>
                    <a:pt x="10181" y="5239"/>
                    <a:pt x="10871" y="5716"/>
                    <a:pt x="11633" y="5954"/>
                  </a:cubicBezTo>
                  <a:cubicBezTo>
                    <a:pt x="11728" y="5966"/>
                    <a:pt x="11764" y="6061"/>
                    <a:pt x="11740" y="6144"/>
                  </a:cubicBezTo>
                  <a:cubicBezTo>
                    <a:pt x="11728" y="6204"/>
                    <a:pt x="11645" y="6252"/>
                    <a:pt x="11585" y="6252"/>
                  </a:cubicBezTo>
                  <a:lnTo>
                    <a:pt x="11550" y="6252"/>
                  </a:lnTo>
                  <a:cubicBezTo>
                    <a:pt x="10728" y="6001"/>
                    <a:pt x="9978" y="5490"/>
                    <a:pt x="9430" y="4823"/>
                  </a:cubicBezTo>
                  <a:cubicBezTo>
                    <a:pt x="8657" y="3870"/>
                    <a:pt x="8299" y="2620"/>
                    <a:pt x="8037" y="1608"/>
                  </a:cubicBezTo>
                  <a:cubicBezTo>
                    <a:pt x="7859" y="1632"/>
                    <a:pt x="7692" y="1668"/>
                    <a:pt x="7514" y="1691"/>
                  </a:cubicBezTo>
                  <a:cubicBezTo>
                    <a:pt x="7752" y="2727"/>
                    <a:pt x="8156" y="3715"/>
                    <a:pt x="8692" y="4632"/>
                  </a:cubicBezTo>
                  <a:cubicBezTo>
                    <a:pt x="9240" y="5549"/>
                    <a:pt x="10157" y="6692"/>
                    <a:pt x="11466" y="6894"/>
                  </a:cubicBezTo>
                  <a:cubicBezTo>
                    <a:pt x="11562" y="6906"/>
                    <a:pt x="11621" y="6978"/>
                    <a:pt x="11609" y="7073"/>
                  </a:cubicBezTo>
                  <a:cubicBezTo>
                    <a:pt x="11609" y="7144"/>
                    <a:pt x="11526" y="7204"/>
                    <a:pt x="11454" y="7204"/>
                  </a:cubicBezTo>
                  <a:lnTo>
                    <a:pt x="11431" y="7204"/>
                  </a:lnTo>
                  <a:cubicBezTo>
                    <a:pt x="10002" y="6990"/>
                    <a:pt x="9002" y="5775"/>
                    <a:pt x="8418" y="4787"/>
                  </a:cubicBezTo>
                  <a:cubicBezTo>
                    <a:pt x="7871" y="3858"/>
                    <a:pt x="7454" y="2823"/>
                    <a:pt x="7216" y="1751"/>
                  </a:cubicBezTo>
                  <a:cubicBezTo>
                    <a:pt x="6195" y="1897"/>
                    <a:pt x="5183" y="1970"/>
                    <a:pt x="4156" y="1970"/>
                  </a:cubicBezTo>
                  <a:cubicBezTo>
                    <a:pt x="4010" y="1970"/>
                    <a:pt x="3863" y="1968"/>
                    <a:pt x="3715" y="1965"/>
                  </a:cubicBezTo>
                  <a:cubicBezTo>
                    <a:pt x="3573" y="1965"/>
                    <a:pt x="3418" y="1953"/>
                    <a:pt x="3275" y="1953"/>
                  </a:cubicBezTo>
                  <a:cubicBezTo>
                    <a:pt x="3006" y="1939"/>
                    <a:pt x="2737" y="1929"/>
                    <a:pt x="2469" y="1929"/>
                  </a:cubicBezTo>
                  <a:cubicBezTo>
                    <a:pt x="2062" y="1929"/>
                    <a:pt x="1658" y="1953"/>
                    <a:pt x="1263" y="2025"/>
                  </a:cubicBezTo>
                  <a:cubicBezTo>
                    <a:pt x="1156" y="2049"/>
                    <a:pt x="1048" y="2072"/>
                    <a:pt x="953" y="2096"/>
                  </a:cubicBezTo>
                  <a:cubicBezTo>
                    <a:pt x="679" y="2168"/>
                    <a:pt x="394" y="2227"/>
                    <a:pt x="120" y="2227"/>
                  </a:cubicBezTo>
                  <a:lnTo>
                    <a:pt x="96" y="2227"/>
                  </a:lnTo>
                  <a:cubicBezTo>
                    <a:pt x="239" y="3561"/>
                    <a:pt x="429" y="4906"/>
                    <a:pt x="667" y="6299"/>
                  </a:cubicBezTo>
                  <a:cubicBezTo>
                    <a:pt x="703" y="6490"/>
                    <a:pt x="739" y="6692"/>
                    <a:pt x="727" y="6906"/>
                  </a:cubicBezTo>
                  <a:cubicBezTo>
                    <a:pt x="715" y="7133"/>
                    <a:pt x="656" y="7323"/>
                    <a:pt x="513" y="7502"/>
                  </a:cubicBezTo>
                  <a:cubicBezTo>
                    <a:pt x="394" y="7633"/>
                    <a:pt x="251" y="7740"/>
                    <a:pt x="96" y="7811"/>
                  </a:cubicBezTo>
                  <a:cubicBezTo>
                    <a:pt x="72" y="7823"/>
                    <a:pt x="24" y="7847"/>
                    <a:pt x="1" y="7859"/>
                  </a:cubicBezTo>
                  <a:cubicBezTo>
                    <a:pt x="13" y="7871"/>
                    <a:pt x="13" y="7883"/>
                    <a:pt x="13" y="7918"/>
                  </a:cubicBezTo>
                  <a:lnTo>
                    <a:pt x="1108" y="21313"/>
                  </a:lnTo>
                  <a:cubicBezTo>
                    <a:pt x="5323" y="20587"/>
                    <a:pt x="9680" y="19706"/>
                    <a:pt x="14002" y="18574"/>
                  </a:cubicBezTo>
                  <a:cubicBezTo>
                    <a:pt x="14050" y="12383"/>
                    <a:pt x="13705" y="6144"/>
                    <a:pt x="13002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63;p56"/>
            <p:cNvSpPr/>
            <p:nvPr/>
          </p:nvSpPr>
          <p:spPr>
            <a:xfrm>
              <a:off x="2774884" y="2451593"/>
              <a:ext cx="294203" cy="152550"/>
            </a:xfrm>
            <a:custGeom>
              <a:avLst/>
              <a:gdLst/>
              <a:ahLst/>
              <a:cxnLst/>
              <a:rect l="l" t="t" r="r" b="b"/>
              <a:pathLst>
                <a:path w="6443" h="3341" extrusionOk="0">
                  <a:moveTo>
                    <a:pt x="5740" y="0"/>
                  </a:moveTo>
                  <a:cubicBezTo>
                    <a:pt x="5763" y="215"/>
                    <a:pt x="5787" y="405"/>
                    <a:pt x="5799" y="620"/>
                  </a:cubicBezTo>
                  <a:cubicBezTo>
                    <a:pt x="5823" y="655"/>
                    <a:pt x="5823" y="715"/>
                    <a:pt x="5799" y="762"/>
                  </a:cubicBezTo>
                  <a:cubicBezTo>
                    <a:pt x="5585" y="1120"/>
                    <a:pt x="5370" y="1524"/>
                    <a:pt x="4989" y="1775"/>
                  </a:cubicBezTo>
                  <a:cubicBezTo>
                    <a:pt x="4656" y="2001"/>
                    <a:pt x="4227" y="2072"/>
                    <a:pt x="3846" y="2120"/>
                  </a:cubicBezTo>
                  <a:cubicBezTo>
                    <a:pt x="3561" y="2144"/>
                    <a:pt x="3251" y="2179"/>
                    <a:pt x="2942" y="2179"/>
                  </a:cubicBezTo>
                  <a:cubicBezTo>
                    <a:pt x="2299" y="2179"/>
                    <a:pt x="1644" y="2060"/>
                    <a:pt x="1096" y="1691"/>
                  </a:cubicBezTo>
                  <a:cubicBezTo>
                    <a:pt x="1037" y="1644"/>
                    <a:pt x="1025" y="1572"/>
                    <a:pt x="1037" y="1513"/>
                  </a:cubicBezTo>
                  <a:lnTo>
                    <a:pt x="989" y="1108"/>
                  </a:lnTo>
                  <a:lnTo>
                    <a:pt x="775" y="1155"/>
                  </a:lnTo>
                  <a:cubicBezTo>
                    <a:pt x="560" y="1227"/>
                    <a:pt x="358" y="1346"/>
                    <a:pt x="215" y="1489"/>
                  </a:cubicBezTo>
                  <a:cubicBezTo>
                    <a:pt x="120" y="1596"/>
                    <a:pt x="1" y="1775"/>
                    <a:pt x="25" y="2013"/>
                  </a:cubicBezTo>
                  <a:cubicBezTo>
                    <a:pt x="84" y="2429"/>
                    <a:pt x="513" y="2715"/>
                    <a:pt x="894" y="2870"/>
                  </a:cubicBezTo>
                  <a:cubicBezTo>
                    <a:pt x="1580" y="3183"/>
                    <a:pt x="2296" y="3340"/>
                    <a:pt x="2978" y="3340"/>
                  </a:cubicBezTo>
                  <a:cubicBezTo>
                    <a:pt x="3255" y="3340"/>
                    <a:pt x="3526" y="3314"/>
                    <a:pt x="3787" y="3263"/>
                  </a:cubicBezTo>
                  <a:cubicBezTo>
                    <a:pt x="4049" y="3215"/>
                    <a:pt x="4275" y="3144"/>
                    <a:pt x="4525" y="3037"/>
                  </a:cubicBezTo>
                  <a:cubicBezTo>
                    <a:pt x="5204" y="2739"/>
                    <a:pt x="5787" y="2239"/>
                    <a:pt x="6132" y="1632"/>
                  </a:cubicBezTo>
                  <a:cubicBezTo>
                    <a:pt x="6275" y="1358"/>
                    <a:pt x="6442" y="953"/>
                    <a:pt x="6347" y="572"/>
                  </a:cubicBezTo>
                  <a:cubicBezTo>
                    <a:pt x="6287" y="286"/>
                    <a:pt x="6037" y="0"/>
                    <a:pt x="57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64;p56"/>
            <p:cNvSpPr/>
            <p:nvPr/>
          </p:nvSpPr>
          <p:spPr>
            <a:xfrm>
              <a:off x="754164" y="1559743"/>
              <a:ext cx="2064356" cy="2503218"/>
            </a:xfrm>
            <a:custGeom>
              <a:avLst/>
              <a:gdLst/>
              <a:ahLst/>
              <a:cxnLst/>
              <a:rect l="l" t="t" r="r" b="b"/>
              <a:pathLst>
                <a:path w="45209" h="54823" extrusionOk="0">
                  <a:moveTo>
                    <a:pt x="6651" y="4173"/>
                  </a:moveTo>
                  <a:cubicBezTo>
                    <a:pt x="6677" y="4173"/>
                    <a:pt x="6703" y="4181"/>
                    <a:pt x="6727" y="4197"/>
                  </a:cubicBezTo>
                  <a:cubicBezTo>
                    <a:pt x="6811" y="4233"/>
                    <a:pt x="6834" y="4328"/>
                    <a:pt x="6787" y="4400"/>
                  </a:cubicBezTo>
                  <a:lnTo>
                    <a:pt x="6692" y="4590"/>
                  </a:lnTo>
                  <a:cubicBezTo>
                    <a:pt x="6656" y="4638"/>
                    <a:pt x="6608" y="4674"/>
                    <a:pt x="6549" y="4674"/>
                  </a:cubicBezTo>
                  <a:cubicBezTo>
                    <a:pt x="6525" y="4674"/>
                    <a:pt x="6489" y="4674"/>
                    <a:pt x="6465" y="4650"/>
                  </a:cubicBezTo>
                  <a:cubicBezTo>
                    <a:pt x="6394" y="4614"/>
                    <a:pt x="6358" y="4519"/>
                    <a:pt x="6406" y="4447"/>
                  </a:cubicBezTo>
                  <a:lnTo>
                    <a:pt x="6525" y="4257"/>
                  </a:lnTo>
                  <a:cubicBezTo>
                    <a:pt x="6556" y="4202"/>
                    <a:pt x="6603" y="4173"/>
                    <a:pt x="6651" y="4173"/>
                  </a:cubicBezTo>
                  <a:close/>
                  <a:moveTo>
                    <a:pt x="7900" y="4403"/>
                  </a:moveTo>
                  <a:cubicBezTo>
                    <a:pt x="7919" y="4403"/>
                    <a:pt x="7937" y="4406"/>
                    <a:pt x="7954" y="4412"/>
                  </a:cubicBezTo>
                  <a:cubicBezTo>
                    <a:pt x="8037" y="4459"/>
                    <a:pt x="8073" y="4554"/>
                    <a:pt x="8037" y="4626"/>
                  </a:cubicBezTo>
                  <a:cubicBezTo>
                    <a:pt x="7823" y="5126"/>
                    <a:pt x="7727" y="5686"/>
                    <a:pt x="7739" y="6221"/>
                  </a:cubicBezTo>
                  <a:cubicBezTo>
                    <a:pt x="7739" y="6305"/>
                    <a:pt x="7680" y="6376"/>
                    <a:pt x="7596" y="6376"/>
                  </a:cubicBezTo>
                  <a:cubicBezTo>
                    <a:pt x="7501" y="6376"/>
                    <a:pt x="7430" y="6317"/>
                    <a:pt x="7430" y="6233"/>
                  </a:cubicBezTo>
                  <a:cubicBezTo>
                    <a:pt x="7406" y="5638"/>
                    <a:pt x="7525" y="5043"/>
                    <a:pt x="7739" y="4507"/>
                  </a:cubicBezTo>
                  <a:cubicBezTo>
                    <a:pt x="7776" y="4434"/>
                    <a:pt x="7840" y="4403"/>
                    <a:pt x="7900" y="4403"/>
                  </a:cubicBezTo>
                  <a:close/>
                  <a:moveTo>
                    <a:pt x="8496" y="4728"/>
                  </a:moveTo>
                  <a:cubicBezTo>
                    <a:pt x="8509" y="4728"/>
                    <a:pt x="8523" y="4729"/>
                    <a:pt x="8537" y="4733"/>
                  </a:cubicBezTo>
                  <a:cubicBezTo>
                    <a:pt x="8608" y="4745"/>
                    <a:pt x="8668" y="4816"/>
                    <a:pt x="8656" y="4912"/>
                  </a:cubicBezTo>
                  <a:cubicBezTo>
                    <a:pt x="8299" y="6757"/>
                    <a:pt x="8430" y="8638"/>
                    <a:pt x="9049" y="10412"/>
                  </a:cubicBezTo>
                  <a:cubicBezTo>
                    <a:pt x="9085" y="10484"/>
                    <a:pt x="9049" y="10579"/>
                    <a:pt x="8966" y="10603"/>
                  </a:cubicBezTo>
                  <a:cubicBezTo>
                    <a:pt x="8954" y="10603"/>
                    <a:pt x="8930" y="10627"/>
                    <a:pt x="8918" y="10627"/>
                  </a:cubicBezTo>
                  <a:cubicBezTo>
                    <a:pt x="8858" y="10627"/>
                    <a:pt x="8787" y="10579"/>
                    <a:pt x="8775" y="10519"/>
                  </a:cubicBezTo>
                  <a:cubicBezTo>
                    <a:pt x="8120" y="8698"/>
                    <a:pt x="7977" y="6733"/>
                    <a:pt x="8358" y="4852"/>
                  </a:cubicBezTo>
                  <a:cubicBezTo>
                    <a:pt x="8369" y="4781"/>
                    <a:pt x="8422" y="4728"/>
                    <a:pt x="8496" y="4728"/>
                  </a:cubicBezTo>
                  <a:close/>
                  <a:moveTo>
                    <a:pt x="2700" y="0"/>
                  </a:moveTo>
                  <a:cubicBezTo>
                    <a:pt x="2070" y="0"/>
                    <a:pt x="1393" y="386"/>
                    <a:pt x="893" y="1042"/>
                  </a:cubicBezTo>
                  <a:cubicBezTo>
                    <a:pt x="262" y="1852"/>
                    <a:pt x="0" y="2971"/>
                    <a:pt x="155" y="4019"/>
                  </a:cubicBezTo>
                  <a:lnTo>
                    <a:pt x="179" y="4078"/>
                  </a:lnTo>
                  <a:cubicBezTo>
                    <a:pt x="191" y="4114"/>
                    <a:pt x="191" y="4150"/>
                    <a:pt x="179" y="4197"/>
                  </a:cubicBezTo>
                  <a:cubicBezTo>
                    <a:pt x="274" y="4733"/>
                    <a:pt x="476" y="5233"/>
                    <a:pt x="774" y="5662"/>
                  </a:cubicBezTo>
                  <a:cubicBezTo>
                    <a:pt x="1524" y="6721"/>
                    <a:pt x="2762" y="7352"/>
                    <a:pt x="3953" y="7960"/>
                  </a:cubicBezTo>
                  <a:cubicBezTo>
                    <a:pt x="4191" y="8079"/>
                    <a:pt x="4441" y="8198"/>
                    <a:pt x="4679" y="8329"/>
                  </a:cubicBezTo>
                  <a:cubicBezTo>
                    <a:pt x="7084" y="9615"/>
                    <a:pt x="9144" y="11353"/>
                    <a:pt x="11014" y="13044"/>
                  </a:cubicBezTo>
                  <a:cubicBezTo>
                    <a:pt x="13145" y="14984"/>
                    <a:pt x="15300" y="17127"/>
                    <a:pt x="16657" y="19747"/>
                  </a:cubicBezTo>
                  <a:cubicBezTo>
                    <a:pt x="18360" y="23021"/>
                    <a:pt x="18860" y="27212"/>
                    <a:pt x="18181" y="32201"/>
                  </a:cubicBezTo>
                  <a:cubicBezTo>
                    <a:pt x="17860" y="34499"/>
                    <a:pt x="17336" y="36773"/>
                    <a:pt x="16836" y="38987"/>
                  </a:cubicBezTo>
                  <a:cubicBezTo>
                    <a:pt x="16490" y="40487"/>
                    <a:pt x="16133" y="42023"/>
                    <a:pt x="15847" y="43571"/>
                  </a:cubicBezTo>
                  <a:cubicBezTo>
                    <a:pt x="15871" y="43619"/>
                    <a:pt x="15871" y="43666"/>
                    <a:pt x="15847" y="43702"/>
                  </a:cubicBezTo>
                  <a:lnTo>
                    <a:pt x="15788" y="43821"/>
                  </a:lnTo>
                  <a:cubicBezTo>
                    <a:pt x="15752" y="44095"/>
                    <a:pt x="15705" y="44345"/>
                    <a:pt x="15657" y="44619"/>
                  </a:cubicBezTo>
                  <a:cubicBezTo>
                    <a:pt x="15526" y="45369"/>
                    <a:pt x="15407" y="46179"/>
                    <a:pt x="15526" y="46964"/>
                  </a:cubicBezTo>
                  <a:cubicBezTo>
                    <a:pt x="15538" y="47060"/>
                    <a:pt x="15478" y="47131"/>
                    <a:pt x="15395" y="47143"/>
                  </a:cubicBezTo>
                  <a:lnTo>
                    <a:pt x="15371" y="47143"/>
                  </a:lnTo>
                  <a:cubicBezTo>
                    <a:pt x="15300" y="47143"/>
                    <a:pt x="15240" y="47083"/>
                    <a:pt x="15228" y="47012"/>
                  </a:cubicBezTo>
                  <a:cubicBezTo>
                    <a:pt x="15121" y="46321"/>
                    <a:pt x="15181" y="45631"/>
                    <a:pt x="15288" y="44952"/>
                  </a:cubicBezTo>
                  <a:lnTo>
                    <a:pt x="15288" y="44952"/>
                  </a:lnTo>
                  <a:lnTo>
                    <a:pt x="15074" y="45417"/>
                  </a:lnTo>
                  <a:cubicBezTo>
                    <a:pt x="14812" y="46024"/>
                    <a:pt x="14526" y="46655"/>
                    <a:pt x="14466" y="47310"/>
                  </a:cubicBezTo>
                  <a:cubicBezTo>
                    <a:pt x="14443" y="47631"/>
                    <a:pt x="14466" y="47976"/>
                    <a:pt x="14538" y="48322"/>
                  </a:cubicBezTo>
                  <a:cubicBezTo>
                    <a:pt x="14704" y="49048"/>
                    <a:pt x="15121" y="49762"/>
                    <a:pt x="15716" y="50370"/>
                  </a:cubicBezTo>
                  <a:cubicBezTo>
                    <a:pt x="16598" y="51251"/>
                    <a:pt x="17764" y="51798"/>
                    <a:pt x="18681" y="52191"/>
                  </a:cubicBezTo>
                  <a:cubicBezTo>
                    <a:pt x="22574" y="53811"/>
                    <a:pt x="27492" y="54322"/>
                    <a:pt x="31814" y="54763"/>
                  </a:cubicBezTo>
                  <a:lnTo>
                    <a:pt x="32326" y="54823"/>
                  </a:lnTo>
                  <a:cubicBezTo>
                    <a:pt x="32314" y="53870"/>
                    <a:pt x="32278" y="52929"/>
                    <a:pt x="32242" y="52036"/>
                  </a:cubicBezTo>
                  <a:lnTo>
                    <a:pt x="32088" y="48810"/>
                  </a:lnTo>
                  <a:cubicBezTo>
                    <a:pt x="29111" y="48262"/>
                    <a:pt x="26242" y="47310"/>
                    <a:pt x="23515" y="45964"/>
                  </a:cubicBezTo>
                  <a:cubicBezTo>
                    <a:pt x="23444" y="45929"/>
                    <a:pt x="23396" y="45833"/>
                    <a:pt x="23444" y="45762"/>
                  </a:cubicBezTo>
                  <a:cubicBezTo>
                    <a:pt x="23478" y="45710"/>
                    <a:pt x="23531" y="45671"/>
                    <a:pt x="23584" y="45671"/>
                  </a:cubicBezTo>
                  <a:cubicBezTo>
                    <a:pt x="23605" y="45671"/>
                    <a:pt x="23626" y="45677"/>
                    <a:pt x="23646" y="45690"/>
                  </a:cubicBezTo>
                  <a:cubicBezTo>
                    <a:pt x="26313" y="46988"/>
                    <a:pt x="29159" y="47929"/>
                    <a:pt x="32076" y="48477"/>
                  </a:cubicBezTo>
                  <a:lnTo>
                    <a:pt x="31957" y="45762"/>
                  </a:lnTo>
                  <a:cubicBezTo>
                    <a:pt x="27206" y="43940"/>
                    <a:pt x="22908" y="40702"/>
                    <a:pt x="19836" y="36642"/>
                  </a:cubicBezTo>
                  <a:cubicBezTo>
                    <a:pt x="19777" y="36558"/>
                    <a:pt x="19800" y="36451"/>
                    <a:pt x="19872" y="36416"/>
                  </a:cubicBezTo>
                  <a:cubicBezTo>
                    <a:pt x="19903" y="36390"/>
                    <a:pt x="19938" y="36377"/>
                    <a:pt x="19973" y="36377"/>
                  </a:cubicBezTo>
                  <a:cubicBezTo>
                    <a:pt x="20019" y="36377"/>
                    <a:pt x="20064" y="36399"/>
                    <a:pt x="20098" y="36439"/>
                  </a:cubicBezTo>
                  <a:cubicBezTo>
                    <a:pt x="23098" y="40428"/>
                    <a:pt x="27313" y="43607"/>
                    <a:pt x="31957" y="45417"/>
                  </a:cubicBezTo>
                  <a:lnTo>
                    <a:pt x="31945" y="45000"/>
                  </a:lnTo>
                  <a:cubicBezTo>
                    <a:pt x="31230" y="42309"/>
                    <a:pt x="30040" y="39797"/>
                    <a:pt x="28504" y="37737"/>
                  </a:cubicBezTo>
                  <a:cubicBezTo>
                    <a:pt x="28456" y="37678"/>
                    <a:pt x="28456" y="37606"/>
                    <a:pt x="28504" y="37547"/>
                  </a:cubicBezTo>
                  <a:cubicBezTo>
                    <a:pt x="28647" y="37356"/>
                    <a:pt x="28790" y="37178"/>
                    <a:pt x="28921" y="36975"/>
                  </a:cubicBezTo>
                  <a:cubicBezTo>
                    <a:pt x="28444" y="36046"/>
                    <a:pt x="27861" y="35106"/>
                    <a:pt x="27087" y="33999"/>
                  </a:cubicBezTo>
                  <a:cubicBezTo>
                    <a:pt x="26254" y="32832"/>
                    <a:pt x="25575" y="31522"/>
                    <a:pt x="24896" y="30272"/>
                  </a:cubicBezTo>
                  <a:lnTo>
                    <a:pt x="20658" y="22247"/>
                  </a:lnTo>
                  <a:cubicBezTo>
                    <a:pt x="19931" y="22176"/>
                    <a:pt x="19288" y="21664"/>
                    <a:pt x="18884" y="21164"/>
                  </a:cubicBezTo>
                  <a:cubicBezTo>
                    <a:pt x="18550" y="20711"/>
                    <a:pt x="18276" y="20223"/>
                    <a:pt x="18026" y="19735"/>
                  </a:cubicBezTo>
                  <a:cubicBezTo>
                    <a:pt x="17872" y="19413"/>
                    <a:pt x="17693" y="19104"/>
                    <a:pt x="17514" y="18806"/>
                  </a:cubicBezTo>
                  <a:cubicBezTo>
                    <a:pt x="17252" y="18389"/>
                    <a:pt x="16943" y="18008"/>
                    <a:pt x="16645" y="17616"/>
                  </a:cubicBezTo>
                  <a:cubicBezTo>
                    <a:pt x="16478" y="17425"/>
                    <a:pt x="16312" y="17199"/>
                    <a:pt x="16145" y="16996"/>
                  </a:cubicBezTo>
                  <a:cubicBezTo>
                    <a:pt x="15990" y="16758"/>
                    <a:pt x="15788" y="16484"/>
                    <a:pt x="15788" y="16139"/>
                  </a:cubicBezTo>
                  <a:cubicBezTo>
                    <a:pt x="15788" y="16103"/>
                    <a:pt x="15824" y="16056"/>
                    <a:pt x="15847" y="16020"/>
                  </a:cubicBezTo>
                  <a:cubicBezTo>
                    <a:pt x="15874" y="16003"/>
                    <a:pt x="15912" y="15992"/>
                    <a:pt x="15950" y="15992"/>
                  </a:cubicBezTo>
                  <a:cubicBezTo>
                    <a:pt x="15964" y="15992"/>
                    <a:pt x="15978" y="15993"/>
                    <a:pt x="15990" y="15996"/>
                  </a:cubicBezTo>
                  <a:cubicBezTo>
                    <a:pt x="16407" y="16103"/>
                    <a:pt x="16717" y="16401"/>
                    <a:pt x="17026" y="16699"/>
                  </a:cubicBezTo>
                  <a:cubicBezTo>
                    <a:pt x="17264" y="16901"/>
                    <a:pt x="17491" y="17116"/>
                    <a:pt x="17729" y="17235"/>
                  </a:cubicBezTo>
                  <a:cubicBezTo>
                    <a:pt x="17562" y="16782"/>
                    <a:pt x="17300" y="16377"/>
                    <a:pt x="17014" y="15961"/>
                  </a:cubicBezTo>
                  <a:cubicBezTo>
                    <a:pt x="16657" y="15425"/>
                    <a:pt x="16288" y="14877"/>
                    <a:pt x="16145" y="14222"/>
                  </a:cubicBezTo>
                  <a:cubicBezTo>
                    <a:pt x="16133" y="14151"/>
                    <a:pt x="16181" y="14079"/>
                    <a:pt x="16252" y="14044"/>
                  </a:cubicBezTo>
                  <a:cubicBezTo>
                    <a:pt x="16295" y="14032"/>
                    <a:pt x="16337" y="14027"/>
                    <a:pt x="16378" y="14027"/>
                  </a:cubicBezTo>
                  <a:cubicBezTo>
                    <a:pt x="16632" y="14027"/>
                    <a:pt x="16840" y="14227"/>
                    <a:pt x="16943" y="14329"/>
                  </a:cubicBezTo>
                  <a:lnTo>
                    <a:pt x="18764" y="16175"/>
                  </a:lnTo>
                  <a:cubicBezTo>
                    <a:pt x="18764" y="16127"/>
                    <a:pt x="18753" y="16080"/>
                    <a:pt x="18741" y="16044"/>
                  </a:cubicBezTo>
                  <a:cubicBezTo>
                    <a:pt x="18610" y="15627"/>
                    <a:pt x="18407" y="15222"/>
                    <a:pt x="18217" y="14830"/>
                  </a:cubicBezTo>
                  <a:cubicBezTo>
                    <a:pt x="17955" y="14270"/>
                    <a:pt x="17669" y="13698"/>
                    <a:pt x="17562" y="13067"/>
                  </a:cubicBezTo>
                  <a:cubicBezTo>
                    <a:pt x="17538" y="12925"/>
                    <a:pt x="17550" y="12734"/>
                    <a:pt x="17657" y="12615"/>
                  </a:cubicBezTo>
                  <a:cubicBezTo>
                    <a:pt x="17717" y="12555"/>
                    <a:pt x="17800" y="12532"/>
                    <a:pt x="17883" y="12532"/>
                  </a:cubicBezTo>
                  <a:cubicBezTo>
                    <a:pt x="18014" y="12532"/>
                    <a:pt x="18086" y="12615"/>
                    <a:pt x="18133" y="12663"/>
                  </a:cubicBezTo>
                  <a:cubicBezTo>
                    <a:pt x="18562" y="13127"/>
                    <a:pt x="18848" y="13722"/>
                    <a:pt x="19110" y="14282"/>
                  </a:cubicBezTo>
                  <a:cubicBezTo>
                    <a:pt x="19288" y="14651"/>
                    <a:pt x="19467" y="15044"/>
                    <a:pt x="19693" y="15389"/>
                  </a:cubicBezTo>
                  <a:cubicBezTo>
                    <a:pt x="19693" y="14972"/>
                    <a:pt x="19622" y="14556"/>
                    <a:pt x="19550" y="14115"/>
                  </a:cubicBezTo>
                  <a:cubicBezTo>
                    <a:pt x="19455" y="13603"/>
                    <a:pt x="19372" y="13044"/>
                    <a:pt x="19396" y="12508"/>
                  </a:cubicBezTo>
                  <a:cubicBezTo>
                    <a:pt x="19396" y="12353"/>
                    <a:pt x="19467" y="12127"/>
                    <a:pt x="19622" y="12020"/>
                  </a:cubicBezTo>
                  <a:cubicBezTo>
                    <a:pt x="19679" y="11979"/>
                    <a:pt x="19741" y="11961"/>
                    <a:pt x="19802" y="11961"/>
                  </a:cubicBezTo>
                  <a:cubicBezTo>
                    <a:pt x="19830" y="11961"/>
                    <a:pt x="19857" y="11964"/>
                    <a:pt x="19884" y="11972"/>
                  </a:cubicBezTo>
                  <a:cubicBezTo>
                    <a:pt x="20027" y="12020"/>
                    <a:pt x="20098" y="12151"/>
                    <a:pt x="20122" y="12210"/>
                  </a:cubicBezTo>
                  <a:cubicBezTo>
                    <a:pt x="20527" y="12925"/>
                    <a:pt x="20693" y="13758"/>
                    <a:pt x="20860" y="14568"/>
                  </a:cubicBezTo>
                  <a:cubicBezTo>
                    <a:pt x="21050" y="15580"/>
                    <a:pt x="21241" y="16532"/>
                    <a:pt x="21848" y="17235"/>
                  </a:cubicBezTo>
                  <a:cubicBezTo>
                    <a:pt x="22018" y="17427"/>
                    <a:pt x="22166" y="17533"/>
                    <a:pt x="22303" y="17533"/>
                  </a:cubicBezTo>
                  <a:cubicBezTo>
                    <a:pt x="22310" y="17533"/>
                    <a:pt x="22317" y="17533"/>
                    <a:pt x="22324" y="17532"/>
                  </a:cubicBezTo>
                  <a:cubicBezTo>
                    <a:pt x="22563" y="17508"/>
                    <a:pt x="22741" y="17235"/>
                    <a:pt x="22920" y="16961"/>
                  </a:cubicBezTo>
                  <a:lnTo>
                    <a:pt x="22979" y="16877"/>
                  </a:lnTo>
                  <a:cubicBezTo>
                    <a:pt x="23348" y="16318"/>
                    <a:pt x="23837" y="15889"/>
                    <a:pt x="24408" y="15627"/>
                  </a:cubicBezTo>
                  <a:cubicBezTo>
                    <a:pt x="24426" y="15615"/>
                    <a:pt x="24444" y="15609"/>
                    <a:pt x="24463" y="15609"/>
                  </a:cubicBezTo>
                  <a:cubicBezTo>
                    <a:pt x="24482" y="15609"/>
                    <a:pt x="24503" y="15615"/>
                    <a:pt x="24527" y="15627"/>
                  </a:cubicBezTo>
                  <a:cubicBezTo>
                    <a:pt x="24575" y="15639"/>
                    <a:pt x="24610" y="15663"/>
                    <a:pt x="24622" y="15711"/>
                  </a:cubicBezTo>
                  <a:cubicBezTo>
                    <a:pt x="24860" y="16234"/>
                    <a:pt x="24491" y="16818"/>
                    <a:pt x="24253" y="17187"/>
                  </a:cubicBezTo>
                  <a:cubicBezTo>
                    <a:pt x="23956" y="17663"/>
                    <a:pt x="23753" y="18378"/>
                    <a:pt x="23575" y="19056"/>
                  </a:cubicBezTo>
                  <a:cubicBezTo>
                    <a:pt x="23384" y="19735"/>
                    <a:pt x="23217" y="20390"/>
                    <a:pt x="22944" y="20818"/>
                  </a:cubicBezTo>
                  <a:lnTo>
                    <a:pt x="26944" y="26414"/>
                  </a:lnTo>
                  <a:cubicBezTo>
                    <a:pt x="27432" y="27081"/>
                    <a:pt x="27920" y="27783"/>
                    <a:pt x="28373" y="28498"/>
                  </a:cubicBezTo>
                  <a:cubicBezTo>
                    <a:pt x="28742" y="29105"/>
                    <a:pt x="29087" y="29748"/>
                    <a:pt x="29409" y="30355"/>
                  </a:cubicBezTo>
                  <a:cubicBezTo>
                    <a:pt x="29944" y="31355"/>
                    <a:pt x="30504" y="32379"/>
                    <a:pt x="31195" y="33284"/>
                  </a:cubicBezTo>
                  <a:lnTo>
                    <a:pt x="31242" y="33201"/>
                  </a:lnTo>
                  <a:cubicBezTo>
                    <a:pt x="31278" y="33153"/>
                    <a:pt x="31314" y="33106"/>
                    <a:pt x="31361" y="33106"/>
                  </a:cubicBezTo>
                  <a:cubicBezTo>
                    <a:pt x="31370" y="33103"/>
                    <a:pt x="31379" y="33102"/>
                    <a:pt x="31387" y="33102"/>
                  </a:cubicBezTo>
                  <a:cubicBezTo>
                    <a:pt x="31429" y="33102"/>
                    <a:pt x="31473" y="33124"/>
                    <a:pt x="31492" y="33153"/>
                  </a:cubicBezTo>
                  <a:cubicBezTo>
                    <a:pt x="32361" y="34010"/>
                    <a:pt x="33135" y="34975"/>
                    <a:pt x="33814" y="35987"/>
                  </a:cubicBezTo>
                  <a:cubicBezTo>
                    <a:pt x="33862" y="36058"/>
                    <a:pt x="33909" y="36118"/>
                    <a:pt x="33957" y="36189"/>
                  </a:cubicBezTo>
                  <a:cubicBezTo>
                    <a:pt x="33993" y="36189"/>
                    <a:pt x="34028" y="36201"/>
                    <a:pt x="34052" y="36225"/>
                  </a:cubicBezTo>
                  <a:lnTo>
                    <a:pt x="34052" y="36201"/>
                  </a:lnTo>
                  <a:cubicBezTo>
                    <a:pt x="34135" y="35761"/>
                    <a:pt x="34231" y="35320"/>
                    <a:pt x="34385" y="34903"/>
                  </a:cubicBezTo>
                  <a:cubicBezTo>
                    <a:pt x="33933" y="34356"/>
                    <a:pt x="33623" y="33689"/>
                    <a:pt x="33504" y="32975"/>
                  </a:cubicBezTo>
                  <a:cubicBezTo>
                    <a:pt x="33493" y="32903"/>
                    <a:pt x="33481" y="32820"/>
                    <a:pt x="33481" y="32748"/>
                  </a:cubicBezTo>
                  <a:cubicBezTo>
                    <a:pt x="33421" y="33165"/>
                    <a:pt x="33385" y="33606"/>
                    <a:pt x="33397" y="34010"/>
                  </a:cubicBezTo>
                  <a:cubicBezTo>
                    <a:pt x="33397" y="34106"/>
                    <a:pt x="33338" y="34177"/>
                    <a:pt x="33254" y="34177"/>
                  </a:cubicBezTo>
                  <a:cubicBezTo>
                    <a:pt x="33183" y="34177"/>
                    <a:pt x="33100" y="34118"/>
                    <a:pt x="33100" y="34034"/>
                  </a:cubicBezTo>
                  <a:cubicBezTo>
                    <a:pt x="33076" y="33117"/>
                    <a:pt x="33219" y="32201"/>
                    <a:pt x="33516" y="31332"/>
                  </a:cubicBezTo>
                  <a:cubicBezTo>
                    <a:pt x="33576" y="30879"/>
                    <a:pt x="33671" y="30415"/>
                    <a:pt x="33754" y="29998"/>
                  </a:cubicBezTo>
                  <a:cubicBezTo>
                    <a:pt x="33790" y="29808"/>
                    <a:pt x="33838" y="29593"/>
                    <a:pt x="33969" y="29415"/>
                  </a:cubicBezTo>
                  <a:cubicBezTo>
                    <a:pt x="34088" y="29248"/>
                    <a:pt x="34266" y="29153"/>
                    <a:pt x="34445" y="29141"/>
                  </a:cubicBezTo>
                  <a:cubicBezTo>
                    <a:pt x="34874" y="27903"/>
                    <a:pt x="35540" y="27081"/>
                    <a:pt x="36374" y="26760"/>
                  </a:cubicBezTo>
                  <a:cubicBezTo>
                    <a:pt x="36779" y="26593"/>
                    <a:pt x="37231" y="26557"/>
                    <a:pt x="37600" y="26533"/>
                  </a:cubicBezTo>
                  <a:cubicBezTo>
                    <a:pt x="37957" y="25998"/>
                    <a:pt x="38315" y="25450"/>
                    <a:pt x="38696" y="24926"/>
                  </a:cubicBezTo>
                  <a:cubicBezTo>
                    <a:pt x="39053" y="24438"/>
                    <a:pt x="39505" y="23854"/>
                    <a:pt x="40053" y="23402"/>
                  </a:cubicBezTo>
                  <a:cubicBezTo>
                    <a:pt x="40874" y="22747"/>
                    <a:pt x="41898" y="22378"/>
                    <a:pt x="42803" y="22069"/>
                  </a:cubicBezTo>
                  <a:lnTo>
                    <a:pt x="43982" y="21664"/>
                  </a:lnTo>
                  <a:cubicBezTo>
                    <a:pt x="43982" y="21628"/>
                    <a:pt x="43970" y="21616"/>
                    <a:pt x="43970" y="21592"/>
                  </a:cubicBezTo>
                  <a:cubicBezTo>
                    <a:pt x="43934" y="21307"/>
                    <a:pt x="44030" y="21033"/>
                    <a:pt x="44232" y="20818"/>
                  </a:cubicBezTo>
                  <a:cubicBezTo>
                    <a:pt x="44411" y="20616"/>
                    <a:pt x="44684" y="20461"/>
                    <a:pt x="44946" y="20378"/>
                  </a:cubicBezTo>
                  <a:cubicBezTo>
                    <a:pt x="45030" y="20354"/>
                    <a:pt x="45113" y="20342"/>
                    <a:pt x="45208" y="20318"/>
                  </a:cubicBezTo>
                  <a:cubicBezTo>
                    <a:pt x="45113" y="19628"/>
                    <a:pt x="45030" y="18937"/>
                    <a:pt x="44946" y="18247"/>
                  </a:cubicBezTo>
                  <a:cubicBezTo>
                    <a:pt x="44613" y="18020"/>
                    <a:pt x="44256" y="17735"/>
                    <a:pt x="43899" y="17377"/>
                  </a:cubicBezTo>
                  <a:cubicBezTo>
                    <a:pt x="43672" y="17175"/>
                    <a:pt x="43446" y="16937"/>
                    <a:pt x="43220" y="16651"/>
                  </a:cubicBezTo>
                  <a:cubicBezTo>
                    <a:pt x="43208" y="16639"/>
                    <a:pt x="43184" y="16639"/>
                    <a:pt x="43160" y="16615"/>
                  </a:cubicBezTo>
                  <a:cubicBezTo>
                    <a:pt x="42601" y="16234"/>
                    <a:pt x="41994" y="15842"/>
                    <a:pt x="41374" y="15508"/>
                  </a:cubicBezTo>
                  <a:cubicBezTo>
                    <a:pt x="40779" y="15187"/>
                    <a:pt x="40303" y="14984"/>
                    <a:pt x="39850" y="14889"/>
                  </a:cubicBezTo>
                  <a:lnTo>
                    <a:pt x="39850" y="14937"/>
                  </a:lnTo>
                  <a:cubicBezTo>
                    <a:pt x="39862" y="15282"/>
                    <a:pt x="39767" y="15603"/>
                    <a:pt x="39696" y="15901"/>
                  </a:cubicBezTo>
                  <a:lnTo>
                    <a:pt x="39672" y="16008"/>
                  </a:lnTo>
                  <a:cubicBezTo>
                    <a:pt x="39350" y="17211"/>
                    <a:pt x="39029" y="18461"/>
                    <a:pt x="39077" y="19711"/>
                  </a:cubicBezTo>
                  <a:cubicBezTo>
                    <a:pt x="39088" y="19771"/>
                    <a:pt x="39041" y="19830"/>
                    <a:pt x="38981" y="19866"/>
                  </a:cubicBezTo>
                  <a:cubicBezTo>
                    <a:pt x="38969" y="19878"/>
                    <a:pt x="38934" y="19878"/>
                    <a:pt x="38922" y="19878"/>
                  </a:cubicBezTo>
                  <a:cubicBezTo>
                    <a:pt x="38874" y="19878"/>
                    <a:pt x="38838" y="19866"/>
                    <a:pt x="38803" y="19830"/>
                  </a:cubicBezTo>
                  <a:cubicBezTo>
                    <a:pt x="38279" y="19271"/>
                    <a:pt x="37779" y="18925"/>
                    <a:pt x="37243" y="18759"/>
                  </a:cubicBezTo>
                  <a:cubicBezTo>
                    <a:pt x="37047" y="18700"/>
                    <a:pt x="36849" y="18672"/>
                    <a:pt x="36656" y="18672"/>
                  </a:cubicBezTo>
                  <a:cubicBezTo>
                    <a:pt x="36217" y="18672"/>
                    <a:pt x="35806" y="18819"/>
                    <a:pt x="35517" y="19092"/>
                  </a:cubicBezTo>
                  <a:cubicBezTo>
                    <a:pt x="35487" y="19122"/>
                    <a:pt x="35445" y="19137"/>
                    <a:pt x="35403" y="19137"/>
                  </a:cubicBezTo>
                  <a:cubicBezTo>
                    <a:pt x="35362" y="19137"/>
                    <a:pt x="35320" y="19122"/>
                    <a:pt x="35290" y="19092"/>
                  </a:cubicBezTo>
                  <a:cubicBezTo>
                    <a:pt x="35278" y="19104"/>
                    <a:pt x="35243" y="19116"/>
                    <a:pt x="35219" y="19116"/>
                  </a:cubicBezTo>
                  <a:cubicBezTo>
                    <a:pt x="35171" y="19116"/>
                    <a:pt x="35124" y="19092"/>
                    <a:pt x="35100" y="19056"/>
                  </a:cubicBezTo>
                  <a:cubicBezTo>
                    <a:pt x="35064" y="19044"/>
                    <a:pt x="35052" y="19044"/>
                    <a:pt x="35028" y="19032"/>
                  </a:cubicBezTo>
                  <a:cubicBezTo>
                    <a:pt x="34909" y="18961"/>
                    <a:pt x="34814" y="18854"/>
                    <a:pt x="34731" y="18747"/>
                  </a:cubicBezTo>
                  <a:cubicBezTo>
                    <a:pt x="34636" y="18640"/>
                    <a:pt x="34552" y="18556"/>
                    <a:pt x="34457" y="18497"/>
                  </a:cubicBezTo>
                  <a:cubicBezTo>
                    <a:pt x="34331" y="18414"/>
                    <a:pt x="34187" y="18382"/>
                    <a:pt x="34035" y="18382"/>
                  </a:cubicBezTo>
                  <a:cubicBezTo>
                    <a:pt x="33771" y="18382"/>
                    <a:pt x="33483" y="18477"/>
                    <a:pt x="33219" y="18568"/>
                  </a:cubicBezTo>
                  <a:lnTo>
                    <a:pt x="30921" y="19413"/>
                  </a:lnTo>
                  <a:cubicBezTo>
                    <a:pt x="30885" y="19437"/>
                    <a:pt x="30873" y="19437"/>
                    <a:pt x="30861" y="19437"/>
                  </a:cubicBezTo>
                  <a:cubicBezTo>
                    <a:pt x="30826" y="19437"/>
                    <a:pt x="30778" y="19413"/>
                    <a:pt x="30754" y="19390"/>
                  </a:cubicBezTo>
                  <a:cubicBezTo>
                    <a:pt x="30706" y="19354"/>
                    <a:pt x="30695" y="19294"/>
                    <a:pt x="30706" y="19235"/>
                  </a:cubicBezTo>
                  <a:cubicBezTo>
                    <a:pt x="31254" y="17127"/>
                    <a:pt x="31278" y="14877"/>
                    <a:pt x="30742" y="12746"/>
                  </a:cubicBezTo>
                  <a:lnTo>
                    <a:pt x="30742" y="12734"/>
                  </a:lnTo>
                  <a:cubicBezTo>
                    <a:pt x="30635" y="12293"/>
                    <a:pt x="30516" y="11793"/>
                    <a:pt x="30599" y="11353"/>
                  </a:cubicBezTo>
                  <a:cubicBezTo>
                    <a:pt x="29492" y="10174"/>
                    <a:pt x="27766" y="9829"/>
                    <a:pt x="25944" y="9567"/>
                  </a:cubicBezTo>
                  <a:lnTo>
                    <a:pt x="23075" y="9150"/>
                  </a:lnTo>
                  <a:cubicBezTo>
                    <a:pt x="23049" y="9167"/>
                    <a:pt x="23012" y="9184"/>
                    <a:pt x="22971" y="9184"/>
                  </a:cubicBezTo>
                  <a:cubicBezTo>
                    <a:pt x="22955" y="9184"/>
                    <a:pt x="22937" y="9181"/>
                    <a:pt x="22920" y="9174"/>
                  </a:cubicBezTo>
                  <a:lnTo>
                    <a:pt x="22658" y="9091"/>
                  </a:lnTo>
                  <a:lnTo>
                    <a:pt x="19562" y="8626"/>
                  </a:lnTo>
                  <a:cubicBezTo>
                    <a:pt x="19467" y="8614"/>
                    <a:pt x="19407" y="8543"/>
                    <a:pt x="19419" y="8448"/>
                  </a:cubicBezTo>
                  <a:cubicBezTo>
                    <a:pt x="19441" y="8372"/>
                    <a:pt x="19503" y="8315"/>
                    <a:pt x="19577" y="8315"/>
                  </a:cubicBezTo>
                  <a:cubicBezTo>
                    <a:pt x="19584" y="8315"/>
                    <a:pt x="19591" y="8316"/>
                    <a:pt x="19598" y="8317"/>
                  </a:cubicBezTo>
                  <a:lnTo>
                    <a:pt x="21110" y="8543"/>
                  </a:lnTo>
                  <a:lnTo>
                    <a:pt x="14943" y="6364"/>
                  </a:lnTo>
                  <a:cubicBezTo>
                    <a:pt x="13478" y="5840"/>
                    <a:pt x="11954" y="5305"/>
                    <a:pt x="10585" y="4471"/>
                  </a:cubicBezTo>
                  <a:cubicBezTo>
                    <a:pt x="10156" y="4221"/>
                    <a:pt x="9740" y="3923"/>
                    <a:pt x="9335" y="3638"/>
                  </a:cubicBezTo>
                  <a:cubicBezTo>
                    <a:pt x="8858" y="3316"/>
                    <a:pt x="8370" y="2971"/>
                    <a:pt x="7858" y="2673"/>
                  </a:cubicBezTo>
                  <a:cubicBezTo>
                    <a:pt x="7465" y="2447"/>
                    <a:pt x="7061" y="2257"/>
                    <a:pt x="6656" y="2066"/>
                  </a:cubicBezTo>
                  <a:cubicBezTo>
                    <a:pt x="6072" y="1780"/>
                    <a:pt x="5465" y="1495"/>
                    <a:pt x="4918" y="1125"/>
                  </a:cubicBezTo>
                  <a:cubicBezTo>
                    <a:pt x="4787" y="1042"/>
                    <a:pt x="4632" y="935"/>
                    <a:pt x="4501" y="828"/>
                  </a:cubicBezTo>
                  <a:cubicBezTo>
                    <a:pt x="3977" y="447"/>
                    <a:pt x="3441" y="54"/>
                    <a:pt x="2834" y="6"/>
                  </a:cubicBezTo>
                  <a:cubicBezTo>
                    <a:pt x="2790" y="2"/>
                    <a:pt x="2745" y="0"/>
                    <a:pt x="2700" y="0"/>
                  </a:cubicBezTo>
                  <a:close/>
                </a:path>
              </a:pathLst>
            </a:custGeom>
            <a:solidFill>
              <a:srgbClr val="F2EC9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65;p56"/>
            <p:cNvSpPr/>
            <p:nvPr/>
          </p:nvSpPr>
          <p:spPr>
            <a:xfrm>
              <a:off x="2579182" y="3369287"/>
              <a:ext cx="217490" cy="185243"/>
            </a:xfrm>
            <a:custGeom>
              <a:avLst/>
              <a:gdLst/>
              <a:ahLst/>
              <a:cxnLst/>
              <a:rect l="l" t="t" r="r" b="b"/>
              <a:pathLst>
                <a:path w="4763" h="4057" extrusionOk="0">
                  <a:moveTo>
                    <a:pt x="3632" y="0"/>
                  </a:moveTo>
                  <a:cubicBezTo>
                    <a:pt x="3394" y="131"/>
                    <a:pt x="3108" y="226"/>
                    <a:pt x="2810" y="286"/>
                  </a:cubicBezTo>
                  <a:lnTo>
                    <a:pt x="2810" y="322"/>
                  </a:lnTo>
                  <a:cubicBezTo>
                    <a:pt x="2715" y="584"/>
                    <a:pt x="2691" y="857"/>
                    <a:pt x="2691" y="1143"/>
                  </a:cubicBezTo>
                  <a:cubicBezTo>
                    <a:pt x="2882" y="1084"/>
                    <a:pt x="3072" y="1024"/>
                    <a:pt x="3275" y="953"/>
                  </a:cubicBezTo>
                  <a:cubicBezTo>
                    <a:pt x="3294" y="944"/>
                    <a:pt x="3314" y="941"/>
                    <a:pt x="3334" y="941"/>
                  </a:cubicBezTo>
                  <a:cubicBezTo>
                    <a:pt x="3399" y="941"/>
                    <a:pt x="3459" y="981"/>
                    <a:pt x="3477" y="1036"/>
                  </a:cubicBezTo>
                  <a:cubicBezTo>
                    <a:pt x="3513" y="1131"/>
                    <a:pt x="3465" y="1215"/>
                    <a:pt x="3394" y="1250"/>
                  </a:cubicBezTo>
                  <a:cubicBezTo>
                    <a:pt x="2691" y="1500"/>
                    <a:pt x="1965" y="1679"/>
                    <a:pt x="1215" y="1774"/>
                  </a:cubicBezTo>
                  <a:lnTo>
                    <a:pt x="1144" y="1786"/>
                  </a:lnTo>
                  <a:cubicBezTo>
                    <a:pt x="905" y="1810"/>
                    <a:pt x="679" y="1846"/>
                    <a:pt x="489" y="1929"/>
                  </a:cubicBezTo>
                  <a:cubicBezTo>
                    <a:pt x="298" y="2024"/>
                    <a:pt x="131" y="2155"/>
                    <a:pt x="1" y="2334"/>
                  </a:cubicBezTo>
                  <a:cubicBezTo>
                    <a:pt x="298" y="2370"/>
                    <a:pt x="572" y="2560"/>
                    <a:pt x="774" y="2786"/>
                  </a:cubicBezTo>
                  <a:cubicBezTo>
                    <a:pt x="917" y="2965"/>
                    <a:pt x="1013" y="3167"/>
                    <a:pt x="1108" y="3358"/>
                  </a:cubicBezTo>
                  <a:cubicBezTo>
                    <a:pt x="1167" y="3501"/>
                    <a:pt x="1239" y="3632"/>
                    <a:pt x="1322" y="3751"/>
                  </a:cubicBezTo>
                  <a:cubicBezTo>
                    <a:pt x="1417" y="3899"/>
                    <a:pt x="1578" y="4056"/>
                    <a:pt x="1730" y="4056"/>
                  </a:cubicBezTo>
                  <a:cubicBezTo>
                    <a:pt x="1749" y="4056"/>
                    <a:pt x="1768" y="4054"/>
                    <a:pt x="1786" y="4048"/>
                  </a:cubicBezTo>
                  <a:cubicBezTo>
                    <a:pt x="1858" y="4036"/>
                    <a:pt x="1929" y="3977"/>
                    <a:pt x="2001" y="3917"/>
                  </a:cubicBezTo>
                  <a:lnTo>
                    <a:pt x="4656" y="1786"/>
                  </a:lnTo>
                  <a:cubicBezTo>
                    <a:pt x="4680" y="1750"/>
                    <a:pt x="4727" y="1715"/>
                    <a:pt x="4739" y="1679"/>
                  </a:cubicBezTo>
                  <a:cubicBezTo>
                    <a:pt x="4763" y="1631"/>
                    <a:pt x="4727" y="1572"/>
                    <a:pt x="4715" y="1512"/>
                  </a:cubicBezTo>
                  <a:cubicBezTo>
                    <a:pt x="4501" y="917"/>
                    <a:pt x="4120" y="381"/>
                    <a:pt x="3632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66;p56"/>
            <p:cNvSpPr/>
            <p:nvPr/>
          </p:nvSpPr>
          <p:spPr>
            <a:xfrm>
              <a:off x="2394895" y="2159088"/>
              <a:ext cx="163700" cy="285466"/>
            </a:xfrm>
            <a:custGeom>
              <a:avLst/>
              <a:gdLst/>
              <a:ahLst/>
              <a:cxnLst/>
              <a:rect l="l" t="t" r="r" b="b"/>
              <a:pathLst>
                <a:path w="3585" h="6252" extrusionOk="0">
                  <a:moveTo>
                    <a:pt x="1893" y="1"/>
                  </a:moveTo>
                  <a:cubicBezTo>
                    <a:pt x="1596" y="918"/>
                    <a:pt x="1477" y="1906"/>
                    <a:pt x="1548" y="2870"/>
                  </a:cubicBezTo>
                  <a:cubicBezTo>
                    <a:pt x="1691" y="2632"/>
                    <a:pt x="1846" y="2382"/>
                    <a:pt x="1977" y="2144"/>
                  </a:cubicBezTo>
                  <a:cubicBezTo>
                    <a:pt x="2008" y="2089"/>
                    <a:pt x="2055" y="2060"/>
                    <a:pt x="2107" y="2060"/>
                  </a:cubicBezTo>
                  <a:cubicBezTo>
                    <a:pt x="2134" y="2060"/>
                    <a:pt x="2162" y="2068"/>
                    <a:pt x="2191" y="2085"/>
                  </a:cubicBezTo>
                  <a:cubicBezTo>
                    <a:pt x="2262" y="2120"/>
                    <a:pt x="2286" y="2215"/>
                    <a:pt x="2251" y="2287"/>
                  </a:cubicBezTo>
                  <a:cubicBezTo>
                    <a:pt x="1620" y="3418"/>
                    <a:pt x="881" y="4442"/>
                    <a:pt x="0" y="5383"/>
                  </a:cubicBezTo>
                  <a:cubicBezTo>
                    <a:pt x="218" y="5314"/>
                    <a:pt x="455" y="5278"/>
                    <a:pt x="699" y="5278"/>
                  </a:cubicBezTo>
                  <a:cubicBezTo>
                    <a:pt x="921" y="5278"/>
                    <a:pt x="1148" y="5308"/>
                    <a:pt x="1370" y="5371"/>
                  </a:cubicBezTo>
                  <a:cubicBezTo>
                    <a:pt x="1858" y="5502"/>
                    <a:pt x="2334" y="5799"/>
                    <a:pt x="2798" y="6252"/>
                  </a:cubicBezTo>
                  <a:cubicBezTo>
                    <a:pt x="2810" y="5085"/>
                    <a:pt x="3108" y="3942"/>
                    <a:pt x="3405" y="2835"/>
                  </a:cubicBezTo>
                  <a:lnTo>
                    <a:pt x="3441" y="2739"/>
                  </a:lnTo>
                  <a:cubicBezTo>
                    <a:pt x="3513" y="2466"/>
                    <a:pt x="3584" y="2168"/>
                    <a:pt x="3572" y="1870"/>
                  </a:cubicBezTo>
                  <a:cubicBezTo>
                    <a:pt x="3536" y="1489"/>
                    <a:pt x="3334" y="1084"/>
                    <a:pt x="2989" y="751"/>
                  </a:cubicBezTo>
                  <a:cubicBezTo>
                    <a:pt x="2667" y="441"/>
                    <a:pt x="2274" y="215"/>
                    <a:pt x="1893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67;p56"/>
            <p:cNvSpPr/>
            <p:nvPr/>
          </p:nvSpPr>
          <p:spPr>
            <a:xfrm>
              <a:off x="2407954" y="3345360"/>
              <a:ext cx="115298" cy="164741"/>
            </a:xfrm>
            <a:custGeom>
              <a:avLst/>
              <a:gdLst/>
              <a:ahLst/>
              <a:cxnLst/>
              <a:rect l="l" t="t" r="r" b="b"/>
              <a:pathLst>
                <a:path w="2525" h="3608" extrusionOk="0">
                  <a:moveTo>
                    <a:pt x="1500" y="0"/>
                  </a:moveTo>
                  <a:cubicBezTo>
                    <a:pt x="798" y="381"/>
                    <a:pt x="441" y="1203"/>
                    <a:pt x="214" y="1893"/>
                  </a:cubicBezTo>
                  <a:cubicBezTo>
                    <a:pt x="131" y="2167"/>
                    <a:pt x="24" y="2489"/>
                    <a:pt x="12" y="2798"/>
                  </a:cubicBezTo>
                  <a:cubicBezTo>
                    <a:pt x="0" y="3120"/>
                    <a:pt x="83" y="3405"/>
                    <a:pt x="250" y="3608"/>
                  </a:cubicBezTo>
                  <a:lnTo>
                    <a:pt x="262" y="3608"/>
                  </a:lnTo>
                  <a:lnTo>
                    <a:pt x="1345" y="2870"/>
                  </a:lnTo>
                  <a:cubicBezTo>
                    <a:pt x="1572" y="2715"/>
                    <a:pt x="1857" y="2524"/>
                    <a:pt x="2167" y="2489"/>
                  </a:cubicBezTo>
                  <a:cubicBezTo>
                    <a:pt x="2220" y="2478"/>
                    <a:pt x="2274" y="2472"/>
                    <a:pt x="2328" y="2472"/>
                  </a:cubicBezTo>
                  <a:cubicBezTo>
                    <a:pt x="2393" y="2472"/>
                    <a:pt x="2459" y="2481"/>
                    <a:pt x="2524" y="2501"/>
                  </a:cubicBezTo>
                  <a:cubicBezTo>
                    <a:pt x="2417" y="2358"/>
                    <a:pt x="2298" y="2215"/>
                    <a:pt x="2167" y="2096"/>
                  </a:cubicBezTo>
                  <a:cubicBezTo>
                    <a:pt x="2060" y="2012"/>
                    <a:pt x="1965" y="1929"/>
                    <a:pt x="1846" y="1858"/>
                  </a:cubicBezTo>
                  <a:lnTo>
                    <a:pt x="1274" y="1477"/>
                  </a:lnTo>
                  <a:cubicBezTo>
                    <a:pt x="1203" y="1417"/>
                    <a:pt x="1179" y="1322"/>
                    <a:pt x="1226" y="1250"/>
                  </a:cubicBezTo>
                  <a:cubicBezTo>
                    <a:pt x="1265" y="1205"/>
                    <a:pt x="1317" y="1183"/>
                    <a:pt x="1369" y="1183"/>
                  </a:cubicBezTo>
                  <a:cubicBezTo>
                    <a:pt x="1398" y="1183"/>
                    <a:pt x="1427" y="1190"/>
                    <a:pt x="1453" y="1203"/>
                  </a:cubicBezTo>
                  <a:lnTo>
                    <a:pt x="1750" y="1417"/>
                  </a:lnTo>
                  <a:cubicBezTo>
                    <a:pt x="1691" y="941"/>
                    <a:pt x="1619" y="465"/>
                    <a:pt x="1500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68;p56"/>
            <p:cNvSpPr/>
            <p:nvPr/>
          </p:nvSpPr>
          <p:spPr>
            <a:xfrm>
              <a:off x="2156226" y="2044936"/>
              <a:ext cx="196303" cy="384412"/>
            </a:xfrm>
            <a:custGeom>
              <a:avLst/>
              <a:gdLst/>
              <a:ahLst/>
              <a:cxnLst/>
              <a:rect l="l" t="t" r="r" b="b"/>
              <a:pathLst>
                <a:path w="4299" h="8419" extrusionOk="0">
                  <a:moveTo>
                    <a:pt x="1379" y="0"/>
                  </a:moveTo>
                  <a:cubicBezTo>
                    <a:pt x="1311" y="0"/>
                    <a:pt x="1245" y="4"/>
                    <a:pt x="1179" y="13"/>
                  </a:cubicBezTo>
                  <a:cubicBezTo>
                    <a:pt x="786" y="36"/>
                    <a:pt x="477" y="203"/>
                    <a:pt x="298" y="453"/>
                  </a:cubicBezTo>
                  <a:cubicBezTo>
                    <a:pt x="0" y="882"/>
                    <a:pt x="167" y="1513"/>
                    <a:pt x="298" y="2048"/>
                  </a:cubicBezTo>
                  <a:lnTo>
                    <a:pt x="298" y="2060"/>
                  </a:lnTo>
                  <a:cubicBezTo>
                    <a:pt x="822" y="4132"/>
                    <a:pt x="834" y="6335"/>
                    <a:pt x="346" y="8418"/>
                  </a:cubicBezTo>
                  <a:lnTo>
                    <a:pt x="2370" y="7668"/>
                  </a:lnTo>
                  <a:cubicBezTo>
                    <a:pt x="2682" y="7557"/>
                    <a:pt x="2994" y="7467"/>
                    <a:pt x="3287" y="7467"/>
                  </a:cubicBezTo>
                  <a:cubicBezTo>
                    <a:pt x="3497" y="7467"/>
                    <a:pt x="3698" y="7513"/>
                    <a:pt x="3882" y="7633"/>
                  </a:cubicBezTo>
                  <a:cubicBezTo>
                    <a:pt x="4025" y="7704"/>
                    <a:pt x="4120" y="7823"/>
                    <a:pt x="4215" y="7930"/>
                  </a:cubicBezTo>
                  <a:lnTo>
                    <a:pt x="4299" y="8014"/>
                  </a:lnTo>
                  <a:cubicBezTo>
                    <a:pt x="4180" y="6740"/>
                    <a:pt x="3584" y="5513"/>
                    <a:pt x="2941" y="4370"/>
                  </a:cubicBezTo>
                  <a:cubicBezTo>
                    <a:pt x="2822" y="4180"/>
                    <a:pt x="2727" y="4001"/>
                    <a:pt x="2620" y="3799"/>
                  </a:cubicBezTo>
                  <a:cubicBezTo>
                    <a:pt x="2025" y="2751"/>
                    <a:pt x="1382" y="1644"/>
                    <a:pt x="1072" y="441"/>
                  </a:cubicBezTo>
                  <a:cubicBezTo>
                    <a:pt x="1060" y="346"/>
                    <a:pt x="1096" y="263"/>
                    <a:pt x="1191" y="251"/>
                  </a:cubicBezTo>
                  <a:cubicBezTo>
                    <a:pt x="1205" y="247"/>
                    <a:pt x="1220" y="245"/>
                    <a:pt x="1235" y="245"/>
                  </a:cubicBezTo>
                  <a:cubicBezTo>
                    <a:pt x="1305" y="245"/>
                    <a:pt x="1372" y="291"/>
                    <a:pt x="1382" y="370"/>
                  </a:cubicBezTo>
                  <a:cubicBezTo>
                    <a:pt x="1429" y="572"/>
                    <a:pt x="1489" y="763"/>
                    <a:pt x="1560" y="965"/>
                  </a:cubicBezTo>
                  <a:lnTo>
                    <a:pt x="2048" y="84"/>
                  </a:lnTo>
                  <a:cubicBezTo>
                    <a:pt x="1822" y="39"/>
                    <a:pt x="1595" y="0"/>
                    <a:pt x="1379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69;p56"/>
            <p:cNvSpPr/>
            <p:nvPr/>
          </p:nvSpPr>
          <p:spPr>
            <a:xfrm>
              <a:off x="3547968" y="3768866"/>
              <a:ext cx="7123" cy="6575"/>
            </a:xfrm>
            <a:custGeom>
              <a:avLst/>
              <a:gdLst/>
              <a:ahLst/>
              <a:cxnLst/>
              <a:rect l="l" t="t" r="r" b="b"/>
              <a:pathLst>
                <a:path w="15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155" y="143"/>
                  </a:lnTo>
                  <a:cubicBezTo>
                    <a:pt x="131" y="107"/>
                    <a:pt x="120" y="36"/>
                    <a:pt x="108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70;p56"/>
            <p:cNvSpPr/>
            <p:nvPr/>
          </p:nvSpPr>
          <p:spPr>
            <a:xfrm>
              <a:off x="2497632" y="2030279"/>
              <a:ext cx="1660425" cy="2222409"/>
            </a:xfrm>
            <a:custGeom>
              <a:avLst/>
              <a:gdLst/>
              <a:ahLst/>
              <a:cxnLst/>
              <a:rect l="l" t="t" r="r" b="b"/>
              <a:pathLst>
                <a:path w="36363" h="48673" extrusionOk="0">
                  <a:moveTo>
                    <a:pt x="32183" y="1572"/>
                  </a:moveTo>
                  <a:lnTo>
                    <a:pt x="32183" y="3012"/>
                  </a:lnTo>
                  <a:lnTo>
                    <a:pt x="30743" y="3012"/>
                  </a:lnTo>
                  <a:lnTo>
                    <a:pt x="30743" y="1572"/>
                  </a:lnTo>
                  <a:close/>
                  <a:moveTo>
                    <a:pt x="33767" y="1572"/>
                  </a:moveTo>
                  <a:lnTo>
                    <a:pt x="33767" y="3012"/>
                  </a:lnTo>
                  <a:lnTo>
                    <a:pt x="32314" y="3012"/>
                  </a:lnTo>
                  <a:lnTo>
                    <a:pt x="32314" y="1572"/>
                  </a:lnTo>
                  <a:close/>
                  <a:moveTo>
                    <a:pt x="35374" y="1572"/>
                  </a:moveTo>
                  <a:lnTo>
                    <a:pt x="35374" y="3012"/>
                  </a:lnTo>
                  <a:lnTo>
                    <a:pt x="33933" y="3012"/>
                  </a:lnTo>
                  <a:lnTo>
                    <a:pt x="33933" y="1572"/>
                  </a:lnTo>
                  <a:close/>
                  <a:moveTo>
                    <a:pt x="32183" y="3155"/>
                  </a:moveTo>
                  <a:lnTo>
                    <a:pt x="32183" y="4608"/>
                  </a:lnTo>
                  <a:lnTo>
                    <a:pt x="30743" y="4608"/>
                  </a:lnTo>
                  <a:lnTo>
                    <a:pt x="30743" y="3155"/>
                  </a:lnTo>
                  <a:close/>
                  <a:moveTo>
                    <a:pt x="33767" y="3155"/>
                  </a:moveTo>
                  <a:lnTo>
                    <a:pt x="33767" y="4608"/>
                  </a:lnTo>
                  <a:lnTo>
                    <a:pt x="32314" y="4608"/>
                  </a:lnTo>
                  <a:lnTo>
                    <a:pt x="32314" y="3155"/>
                  </a:lnTo>
                  <a:close/>
                  <a:moveTo>
                    <a:pt x="35374" y="3155"/>
                  </a:moveTo>
                  <a:lnTo>
                    <a:pt x="35374" y="4608"/>
                  </a:lnTo>
                  <a:lnTo>
                    <a:pt x="33933" y="4608"/>
                  </a:lnTo>
                  <a:lnTo>
                    <a:pt x="33933" y="3155"/>
                  </a:lnTo>
                  <a:close/>
                  <a:moveTo>
                    <a:pt x="25801" y="4751"/>
                  </a:moveTo>
                  <a:lnTo>
                    <a:pt x="25801" y="6191"/>
                  </a:lnTo>
                  <a:lnTo>
                    <a:pt x="24361" y="6191"/>
                  </a:lnTo>
                  <a:lnTo>
                    <a:pt x="24361" y="4751"/>
                  </a:lnTo>
                  <a:close/>
                  <a:moveTo>
                    <a:pt x="27397" y="4751"/>
                  </a:moveTo>
                  <a:lnTo>
                    <a:pt x="27397" y="6191"/>
                  </a:lnTo>
                  <a:lnTo>
                    <a:pt x="25944" y="6191"/>
                  </a:lnTo>
                  <a:lnTo>
                    <a:pt x="25944" y="4751"/>
                  </a:lnTo>
                  <a:close/>
                  <a:moveTo>
                    <a:pt x="28992" y="4751"/>
                  </a:moveTo>
                  <a:lnTo>
                    <a:pt x="28992" y="6191"/>
                  </a:lnTo>
                  <a:lnTo>
                    <a:pt x="27540" y="6191"/>
                  </a:lnTo>
                  <a:lnTo>
                    <a:pt x="27540" y="4751"/>
                  </a:lnTo>
                  <a:close/>
                  <a:moveTo>
                    <a:pt x="24206" y="6346"/>
                  </a:moveTo>
                  <a:lnTo>
                    <a:pt x="24206" y="7787"/>
                  </a:lnTo>
                  <a:lnTo>
                    <a:pt x="22765" y="7787"/>
                  </a:lnTo>
                  <a:lnTo>
                    <a:pt x="22765" y="6346"/>
                  </a:lnTo>
                  <a:close/>
                  <a:moveTo>
                    <a:pt x="25801" y="6346"/>
                  </a:moveTo>
                  <a:lnTo>
                    <a:pt x="25801" y="7787"/>
                  </a:lnTo>
                  <a:lnTo>
                    <a:pt x="24361" y="7787"/>
                  </a:lnTo>
                  <a:lnTo>
                    <a:pt x="24361" y="6346"/>
                  </a:lnTo>
                  <a:close/>
                  <a:moveTo>
                    <a:pt x="27397" y="6346"/>
                  </a:moveTo>
                  <a:lnTo>
                    <a:pt x="27397" y="7787"/>
                  </a:lnTo>
                  <a:lnTo>
                    <a:pt x="25944" y="7787"/>
                  </a:lnTo>
                  <a:lnTo>
                    <a:pt x="25944" y="6346"/>
                  </a:lnTo>
                  <a:close/>
                  <a:moveTo>
                    <a:pt x="28992" y="6346"/>
                  </a:moveTo>
                  <a:lnTo>
                    <a:pt x="28992" y="7787"/>
                  </a:lnTo>
                  <a:lnTo>
                    <a:pt x="27540" y="7787"/>
                  </a:lnTo>
                  <a:lnTo>
                    <a:pt x="27540" y="6346"/>
                  </a:lnTo>
                  <a:close/>
                  <a:moveTo>
                    <a:pt x="30576" y="6346"/>
                  </a:moveTo>
                  <a:lnTo>
                    <a:pt x="30576" y="7787"/>
                  </a:lnTo>
                  <a:lnTo>
                    <a:pt x="29135" y="7787"/>
                  </a:lnTo>
                  <a:lnTo>
                    <a:pt x="29135" y="6346"/>
                  </a:lnTo>
                  <a:close/>
                  <a:moveTo>
                    <a:pt x="19432" y="7930"/>
                  </a:moveTo>
                  <a:lnTo>
                    <a:pt x="19432" y="9382"/>
                  </a:lnTo>
                  <a:lnTo>
                    <a:pt x="17991" y="9382"/>
                  </a:lnTo>
                  <a:lnTo>
                    <a:pt x="17991" y="7930"/>
                  </a:lnTo>
                  <a:close/>
                  <a:moveTo>
                    <a:pt x="24206" y="7930"/>
                  </a:moveTo>
                  <a:lnTo>
                    <a:pt x="24206" y="9382"/>
                  </a:lnTo>
                  <a:lnTo>
                    <a:pt x="22765" y="9382"/>
                  </a:lnTo>
                  <a:lnTo>
                    <a:pt x="22765" y="7930"/>
                  </a:lnTo>
                  <a:close/>
                  <a:moveTo>
                    <a:pt x="25801" y="7930"/>
                  </a:moveTo>
                  <a:lnTo>
                    <a:pt x="25801" y="9382"/>
                  </a:lnTo>
                  <a:lnTo>
                    <a:pt x="24361" y="9382"/>
                  </a:lnTo>
                  <a:lnTo>
                    <a:pt x="24361" y="7930"/>
                  </a:lnTo>
                  <a:close/>
                  <a:moveTo>
                    <a:pt x="27397" y="7930"/>
                  </a:moveTo>
                  <a:lnTo>
                    <a:pt x="27397" y="9382"/>
                  </a:lnTo>
                  <a:lnTo>
                    <a:pt x="25944" y="9382"/>
                  </a:lnTo>
                  <a:lnTo>
                    <a:pt x="25944" y="7930"/>
                  </a:lnTo>
                  <a:close/>
                  <a:moveTo>
                    <a:pt x="28992" y="7930"/>
                  </a:moveTo>
                  <a:lnTo>
                    <a:pt x="28992" y="9382"/>
                  </a:lnTo>
                  <a:lnTo>
                    <a:pt x="27540" y="9382"/>
                  </a:lnTo>
                  <a:lnTo>
                    <a:pt x="27540" y="7930"/>
                  </a:lnTo>
                  <a:close/>
                  <a:moveTo>
                    <a:pt x="30576" y="7930"/>
                  </a:moveTo>
                  <a:lnTo>
                    <a:pt x="30576" y="9382"/>
                  </a:lnTo>
                  <a:lnTo>
                    <a:pt x="29135" y="9382"/>
                  </a:lnTo>
                  <a:lnTo>
                    <a:pt x="29135" y="7930"/>
                  </a:lnTo>
                  <a:close/>
                  <a:moveTo>
                    <a:pt x="16229" y="9525"/>
                  </a:moveTo>
                  <a:lnTo>
                    <a:pt x="16229" y="10978"/>
                  </a:lnTo>
                  <a:lnTo>
                    <a:pt x="14788" y="10978"/>
                  </a:lnTo>
                  <a:lnTo>
                    <a:pt x="14788" y="9525"/>
                  </a:lnTo>
                  <a:close/>
                  <a:moveTo>
                    <a:pt x="17836" y="9525"/>
                  </a:moveTo>
                  <a:lnTo>
                    <a:pt x="17836" y="10978"/>
                  </a:lnTo>
                  <a:lnTo>
                    <a:pt x="16395" y="10978"/>
                  </a:lnTo>
                  <a:lnTo>
                    <a:pt x="16395" y="9525"/>
                  </a:lnTo>
                  <a:close/>
                  <a:moveTo>
                    <a:pt x="25801" y="9525"/>
                  </a:moveTo>
                  <a:lnTo>
                    <a:pt x="25801" y="10978"/>
                  </a:lnTo>
                  <a:lnTo>
                    <a:pt x="24361" y="10978"/>
                  </a:lnTo>
                  <a:lnTo>
                    <a:pt x="24361" y="9525"/>
                  </a:lnTo>
                  <a:close/>
                  <a:moveTo>
                    <a:pt x="27397" y="9525"/>
                  </a:moveTo>
                  <a:lnTo>
                    <a:pt x="27397" y="10978"/>
                  </a:lnTo>
                  <a:lnTo>
                    <a:pt x="25944" y="10978"/>
                  </a:lnTo>
                  <a:lnTo>
                    <a:pt x="25944" y="9525"/>
                  </a:lnTo>
                  <a:close/>
                  <a:moveTo>
                    <a:pt x="28992" y="9525"/>
                  </a:moveTo>
                  <a:lnTo>
                    <a:pt x="28992" y="10978"/>
                  </a:lnTo>
                  <a:lnTo>
                    <a:pt x="27540" y="10978"/>
                  </a:lnTo>
                  <a:lnTo>
                    <a:pt x="27540" y="9525"/>
                  </a:lnTo>
                  <a:close/>
                  <a:moveTo>
                    <a:pt x="17836" y="11121"/>
                  </a:moveTo>
                  <a:lnTo>
                    <a:pt x="17836" y="12561"/>
                  </a:lnTo>
                  <a:lnTo>
                    <a:pt x="16395" y="12561"/>
                  </a:lnTo>
                  <a:lnTo>
                    <a:pt x="16395" y="11121"/>
                  </a:lnTo>
                  <a:close/>
                  <a:moveTo>
                    <a:pt x="27397" y="11121"/>
                  </a:moveTo>
                  <a:lnTo>
                    <a:pt x="27397" y="12561"/>
                  </a:lnTo>
                  <a:lnTo>
                    <a:pt x="25944" y="12561"/>
                  </a:lnTo>
                  <a:lnTo>
                    <a:pt x="25944" y="11121"/>
                  </a:lnTo>
                  <a:close/>
                  <a:moveTo>
                    <a:pt x="28992" y="11121"/>
                  </a:moveTo>
                  <a:lnTo>
                    <a:pt x="28992" y="12561"/>
                  </a:lnTo>
                  <a:lnTo>
                    <a:pt x="27540" y="12561"/>
                  </a:lnTo>
                  <a:lnTo>
                    <a:pt x="27540" y="11121"/>
                  </a:lnTo>
                  <a:close/>
                  <a:moveTo>
                    <a:pt x="5085" y="12728"/>
                  </a:moveTo>
                  <a:lnTo>
                    <a:pt x="5085" y="14169"/>
                  </a:lnTo>
                  <a:lnTo>
                    <a:pt x="3644" y="14169"/>
                  </a:lnTo>
                  <a:lnTo>
                    <a:pt x="3644" y="12728"/>
                  </a:lnTo>
                  <a:close/>
                  <a:moveTo>
                    <a:pt x="14645" y="12728"/>
                  </a:moveTo>
                  <a:lnTo>
                    <a:pt x="14645" y="14169"/>
                  </a:lnTo>
                  <a:lnTo>
                    <a:pt x="13193" y="14169"/>
                  </a:lnTo>
                  <a:lnTo>
                    <a:pt x="13193" y="12728"/>
                  </a:lnTo>
                  <a:close/>
                  <a:moveTo>
                    <a:pt x="27397" y="12728"/>
                  </a:moveTo>
                  <a:lnTo>
                    <a:pt x="27397" y="14169"/>
                  </a:lnTo>
                  <a:lnTo>
                    <a:pt x="25944" y="14169"/>
                  </a:lnTo>
                  <a:lnTo>
                    <a:pt x="25944" y="12728"/>
                  </a:lnTo>
                  <a:close/>
                  <a:moveTo>
                    <a:pt x="3489" y="14323"/>
                  </a:moveTo>
                  <a:lnTo>
                    <a:pt x="3489" y="15764"/>
                  </a:lnTo>
                  <a:lnTo>
                    <a:pt x="2048" y="15764"/>
                  </a:lnTo>
                  <a:lnTo>
                    <a:pt x="2048" y="14323"/>
                  </a:lnTo>
                  <a:close/>
                  <a:moveTo>
                    <a:pt x="6680" y="14323"/>
                  </a:moveTo>
                  <a:lnTo>
                    <a:pt x="6680" y="15764"/>
                  </a:lnTo>
                  <a:lnTo>
                    <a:pt x="5239" y="15764"/>
                  </a:lnTo>
                  <a:lnTo>
                    <a:pt x="5239" y="14323"/>
                  </a:lnTo>
                  <a:close/>
                  <a:moveTo>
                    <a:pt x="14645" y="14323"/>
                  </a:moveTo>
                  <a:lnTo>
                    <a:pt x="14645" y="15764"/>
                  </a:lnTo>
                  <a:lnTo>
                    <a:pt x="13193" y="15764"/>
                  </a:lnTo>
                  <a:lnTo>
                    <a:pt x="13193" y="14323"/>
                  </a:lnTo>
                  <a:close/>
                  <a:moveTo>
                    <a:pt x="25801" y="14323"/>
                  </a:moveTo>
                  <a:lnTo>
                    <a:pt x="25801" y="15764"/>
                  </a:lnTo>
                  <a:lnTo>
                    <a:pt x="24361" y="15764"/>
                  </a:lnTo>
                  <a:lnTo>
                    <a:pt x="24361" y="14323"/>
                  </a:lnTo>
                  <a:close/>
                  <a:moveTo>
                    <a:pt x="8275" y="15919"/>
                  </a:moveTo>
                  <a:lnTo>
                    <a:pt x="8275" y="17359"/>
                  </a:lnTo>
                  <a:lnTo>
                    <a:pt x="6823" y="17359"/>
                  </a:lnTo>
                  <a:lnTo>
                    <a:pt x="6823" y="15919"/>
                  </a:lnTo>
                  <a:close/>
                  <a:moveTo>
                    <a:pt x="14645" y="15919"/>
                  </a:moveTo>
                  <a:lnTo>
                    <a:pt x="14645" y="17359"/>
                  </a:lnTo>
                  <a:lnTo>
                    <a:pt x="13193" y="17359"/>
                  </a:lnTo>
                  <a:lnTo>
                    <a:pt x="13193" y="15919"/>
                  </a:lnTo>
                  <a:close/>
                  <a:moveTo>
                    <a:pt x="16229" y="15919"/>
                  </a:moveTo>
                  <a:lnTo>
                    <a:pt x="16229" y="17359"/>
                  </a:lnTo>
                  <a:lnTo>
                    <a:pt x="14788" y="17359"/>
                  </a:lnTo>
                  <a:lnTo>
                    <a:pt x="14788" y="15919"/>
                  </a:lnTo>
                  <a:close/>
                  <a:moveTo>
                    <a:pt x="24206" y="15919"/>
                  </a:moveTo>
                  <a:lnTo>
                    <a:pt x="24206" y="17359"/>
                  </a:lnTo>
                  <a:lnTo>
                    <a:pt x="22765" y="17359"/>
                  </a:lnTo>
                  <a:lnTo>
                    <a:pt x="22765" y="15919"/>
                  </a:lnTo>
                  <a:close/>
                  <a:moveTo>
                    <a:pt x="9859" y="17502"/>
                  </a:moveTo>
                  <a:lnTo>
                    <a:pt x="9859" y="18943"/>
                  </a:lnTo>
                  <a:lnTo>
                    <a:pt x="8418" y="18943"/>
                  </a:lnTo>
                  <a:lnTo>
                    <a:pt x="8418" y="17502"/>
                  </a:lnTo>
                  <a:close/>
                  <a:moveTo>
                    <a:pt x="11454" y="17502"/>
                  </a:moveTo>
                  <a:lnTo>
                    <a:pt x="11454" y="18943"/>
                  </a:lnTo>
                  <a:lnTo>
                    <a:pt x="10014" y="18943"/>
                  </a:lnTo>
                  <a:lnTo>
                    <a:pt x="10014" y="17502"/>
                  </a:lnTo>
                  <a:close/>
                  <a:moveTo>
                    <a:pt x="13050" y="17502"/>
                  </a:moveTo>
                  <a:lnTo>
                    <a:pt x="13050" y="18943"/>
                  </a:lnTo>
                  <a:lnTo>
                    <a:pt x="11609" y="18943"/>
                  </a:lnTo>
                  <a:lnTo>
                    <a:pt x="11609" y="17502"/>
                  </a:lnTo>
                  <a:close/>
                  <a:moveTo>
                    <a:pt x="14645" y="17502"/>
                  </a:moveTo>
                  <a:lnTo>
                    <a:pt x="14645" y="18943"/>
                  </a:lnTo>
                  <a:lnTo>
                    <a:pt x="13193" y="18943"/>
                  </a:lnTo>
                  <a:lnTo>
                    <a:pt x="13193" y="17502"/>
                  </a:lnTo>
                  <a:close/>
                  <a:moveTo>
                    <a:pt x="24206" y="17502"/>
                  </a:moveTo>
                  <a:lnTo>
                    <a:pt x="24206" y="18943"/>
                  </a:lnTo>
                  <a:lnTo>
                    <a:pt x="22765" y="18943"/>
                  </a:lnTo>
                  <a:lnTo>
                    <a:pt x="22765" y="17502"/>
                  </a:lnTo>
                  <a:close/>
                  <a:moveTo>
                    <a:pt x="9859" y="19098"/>
                  </a:moveTo>
                  <a:lnTo>
                    <a:pt x="9859" y="20538"/>
                  </a:lnTo>
                  <a:lnTo>
                    <a:pt x="8418" y="20538"/>
                  </a:lnTo>
                  <a:lnTo>
                    <a:pt x="8418" y="19098"/>
                  </a:lnTo>
                  <a:close/>
                  <a:moveTo>
                    <a:pt x="11454" y="19098"/>
                  </a:moveTo>
                  <a:lnTo>
                    <a:pt x="11454" y="20538"/>
                  </a:lnTo>
                  <a:lnTo>
                    <a:pt x="10014" y="20538"/>
                  </a:lnTo>
                  <a:lnTo>
                    <a:pt x="10014" y="19098"/>
                  </a:lnTo>
                  <a:close/>
                  <a:moveTo>
                    <a:pt x="13050" y="19098"/>
                  </a:moveTo>
                  <a:lnTo>
                    <a:pt x="13050" y="20538"/>
                  </a:lnTo>
                  <a:lnTo>
                    <a:pt x="11609" y="20538"/>
                  </a:lnTo>
                  <a:lnTo>
                    <a:pt x="11609" y="19098"/>
                  </a:lnTo>
                  <a:close/>
                  <a:moveTo>
                    <a:pt x="14645" y="19098"/>
                  </a:moveTo>
                  <a:lnTo>
                    <a:pt x="14645" y="20538"/>
                  </a:lnTo>
                  <a:lnTo>
                    <a:pt x="13193" y="20538"/>
                  </a:lnTo>
                  <a:lnTo>
                    <a:pt x="13193" y="19098"/>
                  </a:lnTo>
                  <a:close/>
                  <a:moveTo>
                    <a:pt x="21027" y="19098"/>
                  </a:moveTo>
                  <a:lnTo>
                    <a:pt x="21027" y="20538"/>
                  </a:lnTo>
                  <a:lnTo>
                    <a:pt x="19586" y="20538"/>
                  </a:lnTo>
                  <a:lnTo>
                    <a:pt x="19586" y="19098"/>
                  </a:lnTo>
                  <a:close/>
                  <a:moveTo>
                    <a:pt x="22622" y="19098"/>
                  </a:moveTo>
                  <a:lnTo>
                    <a:pt x="22622" y="20538"/>
                  </a:lnTo>
                  <a:lnTo>
                    <a:pt x="21170" y="20538"/>
                  </a:lnTo>
                  <a:lnTo>
                    <a:pt x="21170" y="19098"/>
                  </a:lnTo>
                  <a:close/>
                  <a:moveTo>
                    <a:pt x="9859" y="20693"/>
                  </a:moveTo>
                  <a:lnTo>
                    <a:pt x="9859" y="22134"/>
                  </a:lnTo>
                  <a:lnTo>
                    <a:pt x="8418" y="22134"/>
                  </a:lnTo>
                  <a:lnTo>
                    <a:pt x="8418" y="20693"/>
                  </a:lnTo>
                  <a:close/>
                  <a:moveTo>
                    <a:pt x="11454" y="20693"/>
                  </a:moveTo>
                  <a:lnTo>
                    <a:pt x="11454" y="22134"/>
                  </a:lnTo>
                  <a:lnTo>
                    <a:pt x="10014" y="22134"/>
                  </a:lnTo>
                  <a:lnTo>
                    <a:pt x="10014" y="20693"/>
                  </a:lnTo>
                  <a:close/>
                  <a:moveTo>
                    <a:pt x="13050" y="20693"/>
                  </a:moveTo>
                  <a:lnTo>
                    <a:pt x="13050" y="22134"/>
                  </a:lnTo>
                  <a:lnTo>
                    <a:pt x="11609" y="22134"/>
                  </a:lnTo>
                  <a:lnTo>
                    <a:pt x="11609" y="20693"/>
                  </a:lnTo>
                  <a:close/>
                  <a:moveTo>
                    <a:pt x="19432" y="20693"/>
                  </a:moveTo>
                  <a:lnTo>
                    <a:pt x="19432" y="22134"/>
                  </a:lnTo>
                  <a:lnTo>
                    <a:pt x="17991" y="22134"/>
                  </a:lnTo>
                  <a:lnTo>
                    <a:pt x="17991" y="20693"/>
                  </a:lnTo>
                  <a:close/>
                  <a:moveTo>
                    <a:pt x="21027" y="20693"/>
                  </a:moveTo>
                  <a:lnTo>
                    <a:pt x="21027" y="22134"/>
                  </a:lnTo>
                  <a:lnTo>
                    <a:pt x="19586" y="22134"/>
                  </a:lnTo>
                  <a:lnTo>
                    <a:pt x="19586" y="20693"/>
                  </a:lnTo>
                  <a:close/>
                  <a:moveTo>
                    <a:pt x="22622" y="20693"/>
                  </a:moveTo>
                  <a:lnTo>
                    <a:pt x="22622" y="22134"/>
                  </a:lnTo>
                  <a:lnTo>
                    <a:pt x="21170" y="22134"/>
                  </a:lnTo>
                  <a:lnTo>
                    <a:pt x="21170" y="20693"/>
                  </a:lnTo>
                  <a:close/>
                  <a:moveTo>
                    <a:pt x="9859" y="22277"/>
                  </a:moveTo>
                  <a:lnTo>
                    <a:pt x="9859" y="23729"/>
                  </a:lnTo>
                  <a:lnTo>
                    <a:pt x="8418" y="23729"/>
                  </a:lnTo>
                  <a:lnTo>
                    <a:pt x="8418" y="22277"/>
                  </a:lnTo>
                  <a:close/>
                  <a:moveTo>
                    <a:pt x="11454" y="22277"/>
                  </a:moveTo>
                  <a:lnTo>
                    <a:pt x="11454" y="23729"/>
                  </a:lnTo>
                  <a:lnTo>
                    <a:pt x="10014" y="23729"/>
                  </a:lnTo>
                  <a:lnTo>
                    <a:pt x="10014" y="22277"/>
                  </a:lnTo>
                  <a:close/>
                  <a:moveTo>
                    <a:pt x="19432" y="22277"/>
                  </a:moveTo>
                  <a:lnTo>
                    <a:pt x="19432" y="23729"/>
                  </a:lnTo>
                  <a:lnTo>
                    <a:pt x="17991" y="23729"/>
                  </a:lnTo>
                  <a:lnTo>
                    <a:pt x="17991" y="22277"/>
                  </a:lnTo>
                  <a:close/>
                  <a:moveTo>
                    <a:pt x="21027" y="22277"/>
                  </a:moveTo>
                  <a:lnTo>
                    <a:pt x="21027" y="23729"/>
                  </a:lnTo>
                  <a:lnTo>
                    <a:pt x="19586" y="23729"/>
                  </a:lnTo>
                  <a:lnTo>
                    <a:pt x="19586" y="22277"/>
                  </a:lnTo>
                  <a:close/>
                  <a:moveTo>
                    <a:pt x="9859" y="23896"/>
                  </a:moveTo>
                  <a:lnTo>
                    <a:pt x="9859" y="25325"/>
                  </a:lnTo>
                  <a:lnTo>
                    <a:pt x="8418" y="25325"/>
                  </a:lnTo>
                  <a:lnTo>
                    <a:pt x="8418" y="23896"/>
                  </a:lnTo>
                  <a:close/>
                  <a:moveTo>
                    <a:pt x="11454" y="23896"/>
                  </a:moveTo>
                  <a:lnTo>
                    <a:pt x="11454" y="25325"/>
                  </a:lnTo>
                  <a:lnTo>
                    <a:pt x="10014" y="25325"/>
                  </a:lnTo>
                  <a:lnTo>
                    <a:pt x="10014" y="23896"/>
                  </a:lnTo>
                  <a:close/>
                  <a:moveTo>
                    <a:pt x="19432" y="23896"/>
                  </a:moveTo>
                  <a:lnTo>
                    <a:pt x="19432" y="25325"/>
                  </a:lnTo>
                  <a:lnTo>
                    <a:pt x="17991" y="25325"/>
                  </a:lnTo>
                  <a:lnTo>
                    <a:pt x="17991" y="23896"/>
                  </a:lnTo>
                  <a:close/>
                  <a:moveTo>
                    <a:pt x="21027" y="23896"/>
                  </a:moveTo>
                  <a:lnTo>
                    <a:pt x="21027" y="25325"/>
                  </a:lnTo>
                  <a:lnTo>
                    <a:pt x="19586" y="25325"/>
                  </a:lnTo>
                  <a:lnTo>
                    <a:pt x="19586" y="23896"/>
                  </a:lnTo>
                  <a:close/>
                  <a:moveTo>
                    <a:pt x="9859" y="25468"/>
                  </a:moveTo>
                  <a:lnTo>
                    <a:pt x="9859" y="26908"/>
                  </a:lnTo>
                  <a:lnTo>
                    <a:pt x="8418" y="26908"/>
                  </a:lnTo>
                  <a:lnTo>
                    <a:pt x="8418" y="25468"/>
                  </a:lnTo>
                  <a:close/>
                  <a:moveTo>
                    <a:pt x="17836" y="25468"/>
                  </a:moveTo>
                  <a:lnTo>
                    <a:pt x="17836" y="26908"/>
                  </a:lnTo>
                  <a:lnTo>
                    <a:pt x="16395" y="26908"/>
                  </a:lnTo>
                  <a:lnTo>
                    <a:pt x="16395" y="25468"/>
                  </a:lnTo>
                  <a:close/>
                  <a:moveTo>
                    <a:pt x="19432" y="25468"/>
                  </a:moveTo>
                  <a:lnTo>
                    <a:pt x="19432" y="26908"/>
                  </a:lnTo>
                  <a:lnTo>
                    <a:pt x="17991" y="26908"/>
                  </a:lnTo>
                  <a:lnTo>
                    <a:pt x="17991" y="25468"/>
                  </a:lnTo>
                  <a:close/>
                  <a:moveTo>
                    <a:pt x="21027" y="25468"/>
                  </a:moveTo>
                  <a:lnTo>
                    <a:pt x="21027" y="26908"/>
                  </a:lnTo>
                  <a:lnTo>
                    <a:pt x="19586" y="26908"/>
                  </a:lnTo>
                  <a:lnTo>
                    <a:pt x="19586" y="25468"/>
                  </a:lnTo>
                  <a:close/>
                  <a:moveTo>
                    <a:pt x="22622" y="25479"/>
                  </a:moveTo>
                  <a:lnTo>
                    <a:pt x="22622" y="26932"/>
                  </a:lnTo>
                  <a:lnTo>
                    <a:pt x="21170" y="26932"/>
                  </a:lnTo>
                  <a:lnTo>
                    <a:pt x="21170" y="25479"/>
                  </a:lnTo>
                  <a:close/>
                  <a:moveTo>
                    <a:pt x="17836" y="27063"/>
                  </a:moveTo>
                  <a:lnTo>
                    <a:pt x="17836" y="28504"/>
                  </a:lnTo>
                  <a:lnTo>
                    <a:pt x="16395" y="28504"/>
                  </a:lnTo>
                  <a:lnTo>
                    <a:pt x="16395" y="27063"/>
                  </a:lnTo>
                  <a:close/>
                  <a:moveTo>
                    <a:pt x="19432" y="27063"/>
                  </a:moveTo>
                  <a:lnTo>
                    <a:pt x="19432" y="28504"/>
                  </a:lnTo>
                  <a:lnTo>
                    <a:pt x="17991" y="28504"/>
                  </a:lnTo>
                  <a:lnTo>
                    <a:pt x="17991" y="27063"/>
                  </a:lnTo>
                  <a:close/>
                  <a:moveTo>
                    <a:pt x="21027" y="27063"/>
                  </a:moveTo>
                  <a:lnTo>
                    <a:pt x="21027" y="28504"/>
                  </a:lnTo>
                  <a:lnTo>
                    <a:pt x="19586" y="28504"/>
                  </a:lnTo>
                  <a:lnTo>
                    <a:pt x="19586" y="27063"/>
                  </a:lnTo>
                  <a:close/>
                  <a:moveTo>
                    <a:pt x="22622" y="27063"/>
                  </a:moveTo>
                  <a:lnTo>
                    <a:pt x="22622" y="28504"/>
                  </a:lnTo>
                  <a:lnTo>
                    <a:pt x="21170" y="28504"/>
                  </a:lnTo>
                  <a:lnTo>
                    <a:pt x="21170" y="27063"/>
                  </a:lnTo>
                  <a:close/>
                  <a:moveTo>
                    <a:pt x="16229" y="28658"/>
                  </a:moveTo>
                  <a:lnTo>
                    <a:pt x="16229" y="30099"/>
                  </a:lnTo>
                  <a:lnTo>
                    <a:pt x="14788" y="30099"/>
                  </a:lnTo>
                  <a:lnTo>
                    <a:pt x="14788" y="28658"/>
                  </a:lnTo>
                  <a:close/>
                  <a:moveTo>
                    <a:pt x="17836" y="28658"/>
                  </a:moveTo>
                  <a:lnTo>
                    <a:pt x="17836" y="30099"/>
                  </a:lnTo>
                  <a:lnTo>
                    <a:pt x="16395" y="30099"/>
                  </a:lnTo>
                  <a:lnTo>
                    <a:pt x="16395" y="28658"/>
                  </a:lnTo>
                  <a:close/>
                  <a:moveTo>
                    <a:pt x="21027" y="28658"/>
                  </a:moveTo>
                  <a:lnTo>
                    <a:pt x="21027" y="30099"/>
                  </a:lnTo>
                  <a:lnTo>
                    <a:pt x="19586" y="30099"/>
                  </a:lnTo>
                  <a:lnTo>
                    <a:pt x="19586" y="28658"/>
                  </a:lnTo>
                  <a:close/>
                  <a:moveTo>
                    <a:pt x="22622" y="28658"/>
                  </a:moveTo>
                  <a:lnTo>
                    <a:pt x="22622" y="30099"/>
                  </a:lnTo>
                  <a:lnTo>
                    <a:pt x="21170" y="30099"/>
                  </a:lnTo>
                  <a:lnTo>
                    <a:pt x="21170" y="28658"/>
                  </a:lnTo>
                  <a:close/>
                  <a:moveTo>
                    <a:pt x="16229" y="30266"/>
                  </a:moveTo>
                  <a:lnTo>
                    <a:pt x="16229" y="31706"/>
                  </a:lnTo>
                  <a:lnTo>
                    <a:pt x="14788" y="31706"/>
                  </a:lnTo>
                  <a:lnTo>
                    <a:pt x="14788" y="30266"/>
                  </a:lnTo>
                  <a:close/>
                  <a:moveTo>
                    <a:pt x="21027" y="30266"/>
                  </a:moveTo>
                  <a:lnTo>
                    <a:pt x="21027" y="31706"/>
                  </a:lnTo>
                  <a:lnTo>
                    <a:pt x="19586" y="31706"/>
                  </a:lnTo>
                  <a:lnTo>
                    <a:pt x="19586" y="30266"/>
                  </a:lnTo>
                  <a:close/>
                  <a:moveTo>
                    <a:pt x="22622" y="30266"/>
                  </a:moveTo>
                  <a:lnTo>
                    <a:pt x="22622" y="31706"/>
                  </a:lnTo>
                  <a:lnTo>
                    <a:pt x="21170" y="31706"/>
                  </a:lnTo>
                  <a:lnTo>
                    <a:pt x="21170" y="30266"/>
                  </a:lnTo>
                  <a:close/>
                  <a:moveTo>
                    <a:pt x="16229" y="31849"/>
                  </a:moveTo>
                  <a:lnTo>
                    <a:pt x="16229" y="33302"/>
                  </a:lnTo>
                  <a:lnTo>
                    <a:pt x="14788" y="33302"/>
                  </a:lnTo>
                  <a:lnTo>
                    <a:pt x="14788" y="31849"/>
                  </a:lnTo>
                  <a:close/>
                  <a:moveTo>
                    <a:pt x="19432" y="31849"/>
                  </a:moveTo>
                  <a:lnTo>
                    <a:pt x="19432" y="33302"/>
                  </a:lnTo>
                  <a:lnTo>
                    <a:pt x="17991" y="33302"/>
                  </a:lnTo>
                  <a:lnTo>
                    <a:pt x="17991" y="31849"/>
                  </a:lnTo>
                  <a:close/>
                  <a:moveTo>
                    <a:pt x="21027" y="31849"/>
                  </a:moveTo>
                  <a:lnTo>
                    <a:pt x="21027" y="33302"/>
                  </a:lnTo>
                  <a:lnTo>
                    <a:pt x="19586" y="33302"/>
                  </a:lnTo>
                  <a:lnTo>
                    <a:pt x="19586" y="31849"/>
                  </a:lnTo>
                  <a:close/>
                  <a:moveTo>
                    <a:pt x="22622" y="31849"/>
                  </a:moveTo>
                  <a:lnTo>
                    <a:pt x="22622" y="33302"/>
                  </a:lnTo>
                  <a:lnTo>
                    <a:pt x="21170" y="33302"/>
                  </a:lnTo>
                  <a:lnTo>
                    <a:pt x="21170" y="31849"/>
                  </a:lnTo>
                  <a:close/>
                  <a:moveTo>
                    <a:pt x="14645" y="33445"/>
                  </a:moveTo>
                  <a:lnTo>
                    <a:pt x="14645" y="34885"/>
                  </a:lnTo>
                  <a:lnTo>
                    <a:pt x="13193" y="34885"/>
                  </a:lnTo>
                  <a:lnTo>
                    <a:pt x="13193" y="33445"/>
                  </a:lnTo>
                  <a:close/>
                  <a:moveTo>
                    <a:pt x="21027" y="33445"/>
                  </a:moveTo>
                  <a:lnTo>
                    <a:pt x="21027" y="34885"/>
                  </a:lnTo>
                  <a:lnTo>
                    <a:pt x="19586" y="34885"/>
                  </a:lnTo>
                  <a:lnTo>
                    <a:pt x="19586" y="33445"/>
                  </a:lnTo>
                  <a:close/>
                  <a:moveTo>
                    <a:pt x="22622" y="33445"/>
                  </a:moveTo>
                  <a:lnTo>
                    <a:pt x="22622" y="34885"/>
                  </a:lnTo>
                  <a:lnTo>
                    <a:pt x="21170" y="34885"/>
                  </a:lnTo>
                  <a:lnTo>
                    <a:pt x="21170" y="33445"/>
                  </a:lnTo>
                  <a:close/>
                  <a:moveTo>
                    <a:pt x="14645" y="35040"/>
                  </a:moveTo>
                  <a:lnTo>
                    <a:pt x="14645" y="36481"/>
                  </a:lnTo>
                  <a:lnTo>
                    <a:pt x="13193" y="36481"/>
                  </a:lnTo>
                  <a:lnTo>
                    <a:pt x="13193" y="35040"/>
                  </a:lnTo>
                  <a:close/>
                  <a:moveTo>
                    <a:pt x="21027" y="35040"/>
                  </a:moveTo>
                  <a:lnTo>
                    <a:pt x="21027" y="36481"/>
                  </a:lnTo>
                  <a:lnTo>
                    <a:pt x="19586" y="36481"/>
                  </a:lnTo>
                  <a:lnTo>
                    <a:pt x="19586" y="35040"/>
                  </a:lnTo>
                  <a:close/>
                  <a:moveTo>
                    <a:pt x="22622" y="35040"/>
                  </a:moveTo>
                  <a:lnTo>
                    <a:pt x="22622" y="36481"/>
                  </a:lnTo>
                  <a:lnTo>
                    <a:pt x="21170" y="36481"/>
                  </a:lnTo>
                  <a:lnTo>
                    <a:pt x="21170" y="35040"/>
                  </a:lnTo>
                  <a:close/>
                  <a:moveTo>
                    <a:pt x="13050" y="36624"/>
                  </a:moveTo>
                  <a:lnTo>
                    <a:pt x="13050" y="38076"/>
                  </a:lnTo>
                  <a:lnTo>
                    <a:pt x="11609" y="38076"/>
                  </a:lnTo>
                  <a:lnTo>
                    <a:pt x="11609" y="36624"/>
                  </a:lnTo>
                  <a:close/>
                  <a:moveTo>
                    <a:pt x="14645" y="36624"/>
                  </a:moveTo>
                  <a:lnTo>
                    <a:pt x="14645" y="38076"/>
                  </a:lnTo>
                  <a:lnTo>
                    <a:pt x="13193" y="38076"/>
                  </a:lnTo>
                  <a:lnTo>
                    <a:pt x="13193" y="36624"/>
                  </a:lnTo>
                  <a:close/>
                  <a:moveTo>
                    <a:pt x="19432" y="36624"/>
                  </a:moveTo>
                  <a:lnTo>
                    <a:pt x="19432" y="38076"/>
                  </a:lnTo>
                  <a:lnTo>
                    <a:pt x="17991" y="38076"/>
                  </a:lnTo>
                  <a:lnTo>
                    <a:pt x="17991" y="36624"/>
                  </a:lnTo>
                  <a:close/>
                  <a:moveTo>
                    <a:pt x="21027" y="36624"/>
                  </a:moveTo>
                  <a:lnTo>
                    <a:pt x="21027" y="38076"/>
                  </a:lnTo>
                  <a:lnTo>
                    <a:pt x="19586" y="38076"/>
                  </a:lnTo>
                  <a:lnTo>
                    <a:pt x="19586" y="36624"/>
                  </a:lnTo>
                  <a:close/>
                  <a:moveTo>
                    <a:pt x="22622" y="36624"/>
                  </a:moveTo>
                  <a:lnTo>
                    <a:pt x="22622" y="38076"/>
                  </a:lnTo>
                  <a:lnTo>
                    <a:pt x="21170" y="38076"/>
                  </a:lnTo>
                  <a:lnTo>
                    <a:pt x="21170" y="36624"/>
                  </a:lnTo>
                  <a:close/>
                  <a:moveTo>
                    <a:pt x="13050" y="38219"/>
                  </a:moveTo>
                  <a:lnTo>
                    <a:pt x="13050" y="39672"/>
                  </a:lnTo>
                  <a:lnTo>
                    <a:pt x="11609" y="39672"/>
                  </a:lnTo>
                  <a:lnTo>
                    <a:pt x="11609" y="38219"/>
                  </a:lnTo>
                  <a:close/>
                  <a:moveTo>
                    <a:pt x="17836" y="38219"/>
                  </a:moveTo>
                  <a:lnTo>
                    <a:pt x="17836" y="39672"/>
                  </a:lnTo>
                  <a:lnTo>
                    <a:pt x="16395" y="39672"/>
                  </a:lnTo>
                  <a:lnTo>
                    <a:pt x="16395" y="38219"/>
                  </a:lnTo>
                  <a:close/>
                  <a:moveTo>
                    <a:pt x="19432" y="38219"/>
                  </a:moveTo>
                  <a:lnTo>
                    <a:pt x="19432" y="39672"/>
                  </a:lnTo>
                  <a:lnTo>
                    <a:pt x="17991" y="39672"/>
                  </a:lnTo>
                  <a:lnTo>
                    <a:pt x="17991" y="38219"/>
                  </a:lnTo>
                  <a:close/>
                  <a:moveTo>
                    <a:pt x="21027" y="38219"/>
                  </a:moveTo>
                  <a:lnTo>
                    <a:pt x="21027" y="39672"/>
                  </a:lnTo>
                  <a:lnTo>
                    <a:pt x="19586" y="39672"/>
                  </a:lnTo>
                  <a:lnTo>
                    <a:pt x="19586" y="38219"/>
                  </a:lnTo>
                  <a:close/>
                  <a:moveTo>
                    <a:pt x="22622" y="38219"/>
                  </a:moveTo>
                  <a:lnTo>
                    <a:pt x="22622" y="39672"/>
                  </a:lnTo>
                  <a:lnTo>
                    <a:pt x="21170" y="39672"/>
                  </a:lnTo>
                  <a:lnTo>
                    <a:pt x="21170" y="38219"/>
                  </a:lnTo>
                  <a:close/>
                  <a:moveTo>
                    <a:pt x="16229" y="39815"/>
                  </a:moveTo>
                  <a:lnTo>
                    <a:pt x="16229" y="41255"/>
                  </a:lnTo>
                  <a:lnTo>
                    <a:pt x="14788" y="41255"/>
                  </a:lnTo>
                  <a:lnTo>
                    <a:pt x="14788" y="39815"/>
                  </a:lnTo>
                  <a:close/>
                  <a:moveTo>
                    <a:pt x="17836" y="39815"/>
                  </a:moveTo>
                  <a:lnTo>
                    <a:pt x="17836" y="41255"/>
                  </a:lnTo>
                  <a:lnTo>
                    <a:pt x="16395" y="41255"/>
                  </a:lnTo>
                  <a:lnTo>
                    <a:pt x="16395" y="39815"/>
                  </a:lnTo>
                  <a:close/>
                  <a:moveTo>
                    <a:pt x="19432" y="39815"/>
                  </a:moveTo>
                  <a:lnTo>
                    <a:pt x="19432" y="41255"/>
                  </a:lnTo>
                  <a:lnTo>
                    <a:pt x="17991" y="41255"/>
                  </a:lnTo>
                  <a:lnTo>
                    <a:pt x="17991" y="39815"/>
                  </a:lnTo>
                  <a:close/>
                  <a:moveTo>
                    <a:pt x="21027" y="39815"/>
                  </a:moveTo>
                  <a:lnTo>
                    <a:pt x="21027" y="41255"/>
                  </a:lnTo>
                  <a:lnTo>
                    <a:pt x="19586" y="41255"/>
                  </a:lnTo>
                  <a:lnTo>
                    <a:pt x="19586" y="39815"/>
                  </a:lnTo>
                  <a:close/>
                  <a:moveTo>
                    <a:pt x="22622" y="39815"/>
                  </a:moveTo>
                  <a:lnTo>
                    <a:pt x="22622" y="41255"/>
                  </a:lnTo>
                  <a:lnTo>
                    <a:pt x="21170" y="41255"/>
                  </a:lnTo>
                  <a:lnTo>
                    <a:pt x="21170" y="39815"/>
                  </a:lnTo>
                  <a:close/>
                  <a:moveTo>
                    <a:pt x="14645" y="41410"/>
                  </a:moveTo>
                  <a:lnTo>
                    <a:pt x="14645" y="42851"/>
                  </a:lnTo>
                  <a:lnTo>
                    <a:pt x="13193" y="42851"/>
                  </a:lnTo>
                  <a:lnTo>
                    <a:pt x="13193" y="41410"/>
                  </a:lnTo>
                  <a:close/>
                  <a:moveTo>
                    <a:pt x="16229" y="41410"/>
                  </a:moveTo>
                  <a:lnTo>
                    <a:pt x="16229" y="42851"/>
                  </a:lnTo>
                  <a:lnTo>
                    <a:pt x="14788" y="42851"/>
                  </a:lnTo>
                  <a:lnTo>
                    <a:pt x="14788" y="41410"/>
                  </a:lnTo>
                  <a:close/>
                  <a:moveTo>
                    <a:pt x="17836" y="41410"/>
                  </a:moveTo>
                  <a:lnTo>
                    <a:pt x="17836" y="42851"/>
                  </a:lnTo>
                  <a:lnTo>
                    <a:pt x="16395" y="42851"/>
                  </a:lnTo>
                  <a:lnTo>
                    <a:pt x="16395" y="41410"/>
                  </a:lnTo>
                  <a:close/>
                  <a:moveTo>
                    <a:pt x="19432" y="41410"/>
                  </a:moveTo>
                  <a:lnTo>
                    <a:pt x="19432" y="42851"/>
                  </a:lnTo>
                  <a:lnTo>
                    <a:pt x="17991" y="42851"/>
                  </a:lnTo>
                  <a:lnTo>
                    <a:pt x="17991" y="41410"/>
                  </a:lnTo>
                  <a:close/>
                  <a:moveTo>
                    <a:pt x="21027" y="41410"/>
                  </a:moveTo>
                  <a:lnTo>
                    <a:pt x="21027" y="42851"/>
                  </a:lnTo>
                  <a:lnTo>
                    <a:pt x="19586" y="42851"/>
                  </a:lnTo>
                  <a:lnTo>
                    <a:pt x="19586" y="41410"/>
                  </a:lnTo>
                  <a:close/>
                  <a:moveTo>
                    <a:pt x="22622" y="41410"/>
                  </a:moveTo>
                  <a:lnTo>
                    <a:pt x="22622" y="42851"/>
                  </a:lnTo>
                  <a:lnTo>
                    <a:pt x="21170" y="42851"/>
                  </a:lnTo>
                  <a:lnTo>
                    <a:pt x="21170" y="41410"/>
                  </a:lnTo>
                  <a:close/>
                  <a:moveTo>
                    <a:pt x="13050" y="43005"/>
                  </a:moveTo>
                  <a:lnTo>
                    <a:pt x="13050" y="44446"/>
                  </a:lnTo>
                  <a:lnTo>
                    <a:pt x="11609" y="44446"/>
                  </a:lnTo>
                  <a:lnTo>
                    <a:pt x="11609" y="43005"/>
                  </a:lnTo>
                  <a:close/>
                  <a:moveTo>
                    <a:pt x="14645" y="43005"/>
                  </a:moveTo>
                  <a:lnTo>
                    <a:pt x="14645" y="44446"/>
                  </a:lnTo>
                  <a:lnTo>
                    <a:pt x="13193" y="44446"/>
                  </a:lnTo>
                  <a:lnTo>
                    <a:pt x="13193" y="43005"/>
                  </a:lnTo>
                  <a:close/>
                  <a:moveTo>
                    <a:pt x="16229" y="43005"/>
                  </a:moveTo>
                  <a:lnTo>
                    <a:pt x="16229" y="44446"/>
                  </a:lnTo>
                  <a:lnTo>
                    <a:pt x="14788" y="44446"/>
                  </a:lnTo>
                  <a:lnTo>
                    <a:pt x="14788" y="43005"/>
                  </a:lnTo>
                  <a:close/>
                  <a:moveTo>
                    <a:pt x="17836" y="43005"/>
                  </a:moveTo>
                  <a:lnTo>
                    <a:pt x="17836" y="44446"/>
                  </a:lnTo>
                  <a:lnTo>
                    <a:pt x="16395" y="44446"/>
                  </a:lnTo>
                  <a:lnTo>
                    <a:pt x="16395" y="43005"/>
                  </a:lnTo>
                  <a:close/>
                  <a:moveTo>
                    <a:pt x="19432" y="43005"/>
                  </a:moveTo>
                  <a:lnTo>
                    <a:pt x="19432" y="44446"/>
                  </a:lnTo>
                  <a:lnTo>
                    <a:pt x="17991" y="44446"/>
                  </a:lnTo>
                  <a:lnTo>
                    <a:pt x="17991" y="43005"/>
                  </a:lnTo>
                  <a:close/>
                  <a:moveTo>
                    <a:pt x="21027" y="43005"/>
                  </a:moveTo>
                  <a:lnTo>
                    <a:pt x="21027" y="44446"/>
                  </a:lnTo>
                  <a:lnTo>
                    <a:pt x="19586" y="44446"/>
                  </a:lnTo>
                  <a:lnTo>
                    <a:pt x="19586" y="43005"/>
                  </a:lnTo>
                  <a:close/>
                  <a:moveTo>
                    <a:pt x="22622" y="43005"/>
                  </a:moveTo>
                  <a:lnTo>
                    <a:pt x="22622" y="44446"/>
                  </a:lnTo>
                  <a:lnTo>
                    <a:pt x="21170" y="44446"/>
                  </a:lnTo>
                  <a:lnTo>
                    <a:pt x="21170" y="43005"/>
                  </a:lnTo>
                  <a:close/>
                  <a:moveTo>
                    <a:pt x="24206" y="43017"/>
                  </a:moveTo>
                  <a:lnTo>
                    <a:pt x="24206" y="44458"/>
                  </a:lnTo>
                  <a:lnTo>
                    <a:pt x="22765" y="44458"/>
                  </a:lnTo>
                  <a:lnTo>
                    <a:pt x="22765" y="43017"/>
                  </a:lnTo>
                  <a:close/>
                  <a:moveTo>
                    <a:pt x="13050" y="44589"/>
                  </a:moveTo>
                  <a:lnTo>
                    <a:pt x="13050" y="46042"/>
                  </a:lnTo>
                  <a:lnTo>
                    <a:pt x="11609" y="46042"/>
                  </a:lnTo>
                  <a:lnTo>
                    <a:pt x="11609" y="44589"/>
                  </a:lnTo>
                  <a:close/>
                  <a:moveTo>
                    <a:pt x="14645" y="44589"/>
                  </a:moveTo>
                  <a:lnTo>
                    <a:pt x="14645" y="46042"/>
                  </a:lnTo>
                  <a:lnTo>
                    <a:pt x="13193" y="46042"/>
                  </a:lnTo>
                  <a:lnTo>
                    <a:pt x="13193" y="44589"/>
                  </a:lnTo>
                  <a:close/>
                  <a:moveTo>
                    <a:pt x="16229" y="44589"/>
                  </a:moveTo>
                  <a:lnTo>
                    <a:pt x="16229" y="46042"/>
                  </a:lnTo>
                  <a:lnTo>
                    <a:pt x="14788" y="46042"/>
                  </a:lnTo>
                  <a:lnTo>
                    <a:pt x="14788" y="44589"/>
                  </a:lnTo>
                  <a:close/>
                  <a:moveTo>
                    <a:pt x="17836" y="44589"/>
                  </a:moveTo>
                  <a:lnTo>
                    <a:pt x="17836" y="46042"/>
                  </a:lnTo>
                  <a:lnTo>
                    <a:pt x="16395" y="46042"/>
                  </a:lnTo>
                  <a:lnTo>
                    <a:pt x="16395" y="44589"/>
                  </a:lnTo>
                  <a:close/>
                  <a:moveTo>
                    <a:pt x="19432" y="44589"/>
                  </a:moveTo>
                  <a:lnTo>
                    <a:pt x="19432" y="46042"/>
                  </a:lnTo>
                  <a:lnTo>
                    <a:pt x="17991" y="46042"/>
                  </a:lnTo>
                  <a:lnTo>
                    <a:pt x="17991" y="44589"/>
                  </a:lnTo>
                  <a:close/>
                  <a:moveTo>
                    <a:pt x="21027" y="44589"/>
                  </a:moveTo>
                  <a:lnTo>
                    <a:pt x="21027" y="46042"/>
                  </a:lnTo>
                  <a:lnTo>
                    <a:pt x="19586" y="46042"/>
                  </a:lnTo>
                  <a:lnTo>
                    <a:pt x="19586" y="44589"/>
                  </a:lnTo>
                  <a:close/>
                  <a:moveTo>
                    <a:pt x="22622" y="44589"/>
                  </a:moveTo>
                  <a:lnTo>
                    <a:pt x="22622" y="46042"/>
                  </a:lnTo>
                  <a:lnTo>
                    <a:pt x="21170" y="46042"/>
                  </a:lnTo>
                  <a:lnTo>
                    <a:pt x="21170" y="44589"/>
                  </a:lnTo>
                  <a:close/>
                  <a:moveTo>
                    <a:pt x="24206" y="45961"/>
                  </a:moveTo>
                  <a:lnTo>
                    <a:pt x="24130" y="46053"/>
                  </a:lnTo>
                  <a:lnTo>
                    <a:pt x="24206" y="46053"/>
                  </a:lnTo>
                  <a:lnTo>
                    <a:pt x="24206" y="45961"/>
                  </a:lnTo>
                  <a:close/>
                  <a:moveTo>
                    <a:pt x="13050" y="46184"/>
                  </a:moveTo>
                  <a:lnTo>
                    <a:pt x="13050" y="47625"/>
                  </a:lnTo>
                  <a:lnTo>
                    <a:pt x="11609" y="47625"/>
                  </a:lnTo>
                  <a:lnTo>
                    <a:pt x="11609" y="46184"/>
                  </a:lnTo>
                  <a:close/>
                  <a:moveTo>
                    <a:pt x="14645" y="46184"/>
                  </a:moveTo>
                  <a:lnTo>
                    <a:pt x="14645" y="47625"/>
                  </a:lnTo>
                  <a:lnTo>
                    <a:pt x="13193" y="47625"/>
                  </a:lnTo>
                  <a:lnTo>
                    <a:pt x="13193" y="46184"/>
                  </a:lnTo>
                  <a:close/>
                  <a:moveTo>
                    <a:pt x="16229" y="46184"/>
                  </a:moveTo>
                  <a:lnTo>
                    <a:pt x="16229" y="47625"/>
                  </a:lnTo>
                  <a:lnTo>
                    <a:pt x="14788" y="47625"/>
                  </a:lnTo>
                  <a:lnTo>
                    <a:pt x="14788" y="46184"/>
                  </a:lnTo>
                  <a:close/>
                  <a:moveTo>
                    <a:pt x="17836" y="46184"/>
                  </a:moveTo>
                  <a:lnTo>
                    <a:pt x="17836" y="47625"/>
                  </a:lnTo>
                  <a:lnTo>
                    <a:pt x="16395" y="47625"/>
                  </a:lnTo>
                  <a:lnTo>
                    <a:pt x="16395" y="46184"/>
                  </a:lnTo>
                  <a:close/>
                  <a:moveTo>
                    <a:pt x="19432" y="46184"/>
                  </a:moveTo>
                  <a:lnTo>
                    <a:pt x="19432" y="47625"/>
                  </a:lnTo>
                  <a:lnTo>
                    <a:pt x="17991" y="47625"/>
                  </a:lnTo>
                  <a:lnTo>
                    <a:pt x="17991" y="46184"/>
                  </a:lnTo>
                  <a:close/>
                  <a:moveTo>
                    <a:pt x="21027" y="46184"/>
                  </a:moveTo>
                  <a:lnTo>
                    <a:pt x="21027" y="47625"/>
                  </a:lnTo>
                  <a:lnTo>
                    <a:pt x="19586" y="47625"/>
                  </a:lnTo>
                  <a:lnTo>
                    <a:pt x="19586" y="46184"/>
                  </a:lnTo>
                  <a:close/>
                  <a:moveTo>
                    <a:pt x="32314" y="0"/>
                  </a:moveTo>
                  <a:cubicBezTo>
                    <a:pt x="32278" y="24"/>
                    <a:pt x="32219" y="36"/>
                    <a:pt x="32171" y="48"/>
                  </a:cubicBezTo>
                  <a:lnTo>
                    <a:pt x="32171" y="1417"/>
                  </a:lnTo>
                  <a:lnTo>
                    <a:pt x="30743" y="1417"/>
                  </a:lnTo>
                  <a:lnTo>
                    <a:pt x="30743" y="893"/>
                  </a:lnTo>
                  <a:lnTo>
                    <a:pt x="30600" y="1048"/>
                  </a:lnTo>
                  <a:lnTo>
                    <a:pt x="30600" y="1405"/>
                  </a:lnTo>
                  <a:lnTo>
                    <a:pt x="30254" y="1405"/>
                  </a:lnTo>
                  <a:cubicBezTo>
                    <a:pt x="30219" y="1453"/>
                    <a:pt x="30183" y="1477"/>
                    <a:pt x="30147" y="1524"/>
                  </a:cubicBezTo>
                  <a:lnTo>
                    <a:pt x="30100" y="1572"/>
                  </a:lnTo>
                  <a:lnTo>
                    <a:pt x="30576" y="1572"/>
                  </a:lnTo>
                  <a:lnTo>
                    <a:pt x="30576" y="3012"/>
                  </a:lnTo>
                  <a:lnTo>
                    <a:pt x="29135" y="3012"/>
                  </a:lnTo>
                  <a:lnTo>
                    <a:pt x="29135" y="2524"/>
                  </a:lnTo>
                  <a:cubicBezTo>
                    <a:pt x="29088" y="2560"/>
                    <a:pt x="29028" y="2596"/>
                    <a:pt x="28992" y="2643"/>
                  </a:cubicBezTo>
                  <a:lnTo>
                    <a:pt x="28992" y="3012"/>
                  </a:lnTo>
                  <a:lnTo>
                    <a:pt x="28278" y="3012"/>
                  </a:lnTo>
                  <a:cubicBezTo>
                    <a:pt x="28123" y="3072"/>
                    <a:pt x="27980" y="3120"/>
                    <a:pt x="27825" y="3155"/>
                  </a:cubicBezTo>
                  <a:lnTo>
                    <a:pt x="28968" y="3155"/>
                  </a:lnTo>
                  <a:lnTo>
                    <a:pt x="28968" y="4203"/>
                  </a:lnTo>
                  <a:cubicBezTo>
                    <a:pt x="29016" y="4215"/>
                    <a:pt x="29076" y="4251"/>
                    <a:pt x="29123" y="4274"/>
                  </a:cubicBezTo>
                  <a:lnTo>
                    <a:pt x="29123" y="3155"/>
                  </a:lnTo>
                  <a:lnTo>
                    <a:pt x="30564" y="3155"/>
                  </a:lnTo>
                  <a:lnTo>
                    <a:pt x="30564" y="4608"/>
                  </a:lnTo>
                  <a:lnTo>
                    <a:pt x="29766" y="4608"/>
                  </a:lnTo>
                  <a:cubicBezTo>
                    <a:pt x="29850" y="4644"/>
                    <a:pt x="29921" y="4703"/>
                    <a:pt x="30016" y="4751"/>
                  </a:cubicBezTo>
                  <a:lnTo>
                    <a:pt x="30564" y="4751"/>
                  </a:lnTo>
                  <a:lnTo>
                    <a:pt x="30564" y="5167"/>
                  </a:lnTo>
                  <a:cubicBezTo>
                    <a:pt x="30623" y="5215"/>
                    <a:pt x="30671" y="5263"/>
                    <a:pt x="30719" y="5298"/>
                  </a:cubicBezTo>
                  <a:lnTo>
                    <a:pt x="30719" y="4751"/>
                  </a:lnTo>
                  <a:lnTo>
                    <a:pt x="32159" y="4751"/>
                  </a:lnTo>
                  <a:lnTo>
                    <a:pt x="32159" y="5739"/>
                  </a:lnTo>
                  <a:lnTo>
                    <a:pt x="32302" y="6049"/>
                  </a:lnTo>
                  <a:lnTo>
                    <a:pt x="32302" y="4739"/>
                  </a:lnTo>
                  <a:lnTo>
                    <a:pt x="33755" y="4739"/>
                  </a:lnTo>
                  <a:lnTo>
                    <a:pt x="33755" y="6179"/>
                  </a:lnTo>
                  <a:lnTo>
                    <a:pt x="32362" y="6179"/>
                  </a:lnTo>
                  <a:cubicBezTo>
                    <a:pt x="32362" y="6239"/>
                    <a:pt x="32338" y="6310"/>
                    <a:pt x="32278" y="6346"/>
                  </a:cubicBezTo>
                  <a:cubicBezTo>
                    <a:pt x="32243" y="6358"/>
                    <a:pt x="32231" y="6358"/>
                    <a:pt x="32207" y="6358"/>
                  </a:cubicBezTo>
                  <a:cubicBezTo>
                    <a:pt x="32171" y="6358"/>
                    <a:pt x="32159" y="6358"/>
                    <a:pt x="32147" y="6346"/>
                  </a:cubicBezTo>
                  <a:lnTo>
                    <a:pt x="32147" y="7775"/>
                  </a:lnTo>
                  <a:lnTo>
                    <a:pt x="30743" y="7775"/>
                  </a:lnTo>
                  <a:lnTo>
                    <a:pt x="30743" y="6334"/>
                  </a:lnTo>
                  <a:lnTo>
                    <a:pt x="31290" y="6334"/>
                  </a:lnTo>
                  <a:cubicBezTo>
                    <a:pt x="31254" y="6275"/>
                    <a:pt x="31219" y="6227"/>
                    <a:pt x="31171" y="6179"/>
                  </a:cubicBezTo>
                  <a:lnTo>
                    <a:pt x="30743" y="6179"/>
                  </a:lnTo>
                  <a:lnTo>
                    <a:pt x="30743" y="5739"/>
                  </a:lnTo>
                  <a:lnTo>
                    <a:pt x="30600" y="5584"/>
                  </a:lnTo>
                  <a:lnTo>
                    <a:pt x="30600" y="6191"/>
                  </a:lnTo>
                  <a:lnTo>
                    <a:pt x="29147" y="6191"/>
                  </a:lnTo>
                  <a:lnTo>
                    <a:pt x="29147" y="4751"/>
                  </a:lnTo>
                  <a:lnTo>
                    <a:pt x="29433" y="4751"/>
                  </a:lnTo>
                  <a:cubicBezTo>
                    <a:pt x="29278" y="4679"/>
                    <a:pt x="29147" y="4608"/>
                    <a:pt x="29004" y="4548"/>
                  </a:cubicBezTo>
                  <a:lnTo>
                    <a:pt x="29004" y="4608"/>
                  </a:lnTo>
                  <a:lnTo>
                    <a:pt x="27552" y="4608"/>
                  </a:lnTo>
                  <a:lnTo>
                    <a:pt x="27552" y="4274"/>
                  </a:lnTo>
                  <a:cubicBezTo>
                    <a:pt x="27538" y="4277"/>
                    <a:pt x="27524" y="4279"/>
                    <a:pt x="27510" y="4279"/>
                  </a:cubicBezTo>
                  <a:cubicBezTo>
                    <a:pt x="27466" y="4279"/>
                    <a:pt x="27427" y="4263"/>
                    <a:pt x="27409" y="4227"/>
                  </a:cubicBezTo>
                  <a:lnTo>
                    <a:pt x="27409" y="4608"/>
                  </a:lnTo>
                  <a:lnTo>
                    <a:pt x="25968" y="4608"/>
                  </a:lnTo>
                  <a:lnTo>
                    <a:pt x="25968" y="3679"/>
                  </a:lnTo>
                  <a:cubicBezTo>
                    <a:pt x="25920" y="3691"/>
                    <a:pt x="25861" y="3715"/>
                    <a:pt x="25813" y="3739"/>
                  </a:cubicBezTo>
                  <a:lnTo>
                    <a:pt x="25813" y="4608"/>
                  </a:lnTo>
                  <a:lnTo>
                    <a:pt x="24373" y="4608"/>
                  </a:lnTo>
                  <a:lnTo>
                    <a:pt x="24373" y="4560"/>
                  </a:lnTo>
                  <a:cubicBezTo>
                    <a:pt x="24277" y="4632"/>
                    <a:pt x="24182" y="4691"/>
                    <a:pt x="24087" y="4763"/>
                  </a:cubicBezTo>
                  <a:lnTo>
                    <a:pt x="24206" y="4763"/>
                  </a:lnTo>
                  <a:lnTo>
                    <a:pt x="24206" y="6215"/>
                  </a:lnTo>
                  <a:lnTo>
                    <a:pt x="22765" y="6215"/>
                  </a:lnTo>
                  <a:lnTo>
                    <a:pt x="22765" y="5763"/>
                  </a:lnTo>
                  <a:cubicBezTo>
                    <a:pt x="22718" y="5798"/>
                    <a:pt x="22658" y="5834"/>
                    <a:pt x="22611" y="5870"/>
                  </a:cubicBezTo>
                  <a:lnTo>
                    <a:pt x="22611" y="6215"/>
                  </a:lnTo>
                  <a:lnTo>
                    <a:pt x="22063" y="6215"/>
                  </a:lnTo>
                  <a:cubicBezTo>
                    <a:pt x="21956" y="6275"/>
                    <a:pt x="21872" y="6310"/>
                    <a:pt x="21765" y="6358"/>
                  </a:cubicBezTo>
                  <a:lnTo>
                    <a:pt x="22611" y="6358"/>
                  </a:lnTo>
                  <a:lnTo>
                    <a:pt x="22611" y="7799"/>
                  </a:lnTo>
                  <a:lnTo>
                    <a:pt x="21170" y="7799"/>
                  </a:lnTo>
                  <a:lnTo>
                    <a:pt x="21170" y="6608"/>
                  </a:lnTo>
                  <a:cubicBezTo>
                    <a:pt x="21122" y="6632"/>
                    <a:pt x="21063" y="6644"/>
                    <a:pt x="21027" y="6656"/>
                  </a:cubicBezTo>
                  <a:lnTo>
                    <a:pt x="21027" y="7799"/>
                  </a:lnTo>
                  <a:lnTo>
                    <a:pt x="19586" y="7799"/>
                  </a:lnTo>
                  <a:lnTo>
                    <a:pt x="19586" y="6953"/>
                  </a:lnTo>
                  <a:cubicBezTo>
                    <a:pt x="19539" y="6965"/>
                    <a:pt x="19479" y="6965"/>
                    <a:pt x="19432" y="6989"/>
                  </a:cubicBezTo>
                  <a:lnTo>
                    <a:pt x="19432" y="7799"/>
                  </a:lnTo>
                  <a:lnTo>
                    <a:pt x="17991" y="7799"/>
                  </a:lnTo>
                  <a:lnTo>
                    <a:pt x="17991" y="7322"/>
                  </a:lnTo>
                  <a:cubicBezTo>
                    <a:pt x="17943" y="7346"/>
                    <a:pt x="17884" y="7358"/>
                    <a:pt x="17836" y="7382"/>
                  </a:cubicBezTo>
                  <a:lnTo>
                    <a:pt x="17836" y="7799"/>
                  </a:lnTo>
                  <a:lnTo>
                    <a:pt x="16872" y="7799"/>
                  </a:lnTo>
                  <a:cubicBezTo>
                    <a:pt x="16765" y="7846"/>
                    <a:pt x="16669" y="7906"/>
                    <a:pt x="16562" y="7954"/>
                  </a:cubicBezTo>
                  <a:lnTo>
                    <a:pt x="17836" y="7954"/>
                  </a:lnTo>
                  <a:lnTo>
                    <a:pt x="17836" y="9394"/>
                  </a:lnTo>
                  <a:lnTo>
                    <a:pt x="16395" y="9394"/>
                  </a:lnTo>
                  <a:lnTo>
                    <a:pt x="16395" y="8037"/>
                  </a:lnTo>
                  <a:cubicBezTo>
                    <a:pt x="16336" y="8073"/>
                    <a:pt x="16288" y="8096"/>
                    <a:pt x="16253" y="8120"/>
                  </a:cubicBezTo>
                  <a:lnTo>
                    <a:pt x="16253" y="9394"/>
                  </a:lnTo>
                  <a:lnTo>
                    <a:pt x="14800" y="9394"/>
                  </a:lnTo>
                  <a:lnTo>
                    <a:pt x="14800" y="8858"/>
                  </a:lnTo>
                  <a:cubicBezTo>
                    <a:pt x="14741" y="8894"/>
                    <a:pt x="14705" y="8906"/>
                    <a:pt x="14657" y="8930"/>
                  </a:cubicBezTo>
                  <a:lnTo>
                    <a:pt x="14657" y="9394"/>
                  </a:lnTo>
                  <a:lnTo>
                    <a:pt x="13431" y="9394"/>
                  </a:lnTo>
                  <a:cubicBezTo>
                    <a:pt x="13276" y="9442"/>
                    <a:pt x="13109" y="9489"/>
                    <a:pt x="12943" y="9513"/>
                  </a:cubicBezTo>
                  <a:cubicBezTo>
                    <a:pt x="12943" y="9525"/>
                    <a:pt x="12943" y="9525"/>
                    <a:pt x="12955" y="9549"/>
                  </a:cubicBezTo>
                  <a:lnTo>
                    <a:pt x="13062" y="9549"/>
                  </a:lnTo>
                  <a:lnTo>
                    <a:pt x="13062" y="9811"/>
                  </a:lnTo>
                  <a:cubicBezTo>
                    <a:pt x="13157" y="10073"/>
                    <a:pt x="13193" y="10347"/>
                    <a:pt x="13217" y="10632"/>
                  </a:cubicBezTo>
                  <a:lnTo>
                    <a:pt x="13217" y="9525"/>
                  </a:lnTo>
                  <a:lnTo>
                    <a:pt x="14657" y="9525"/>
                  </a:lnTo>
                  <a:lnTo>
                    <a:pt x="14657" y="10978"/>
                  </a:lnTo>
                  <a:lnTo>
                    <a:pt x="13228" y="10978"/>
                  </a:lnTo>
                  <a:lnTo>
                    <a:pt x="13228" y="11121"/>
                  </a:lnTo>
                  <a:lnTo>
                    <a:pt x="14657" y="11121"/>
                  </a:lnTo>
                  <a:lnTo>
                    <a:pt x="14657" y="12561"/>
                  </a:lnTo>
                  <a:lnTo>
                    <a:pt x="13217" y="12561"/>
                  </a:lnTo>
                  <a:lnTo>
                    <a:pt x="13217" y="11252"/>
                  </a:lnTo>
                  <a:cubicBezTo>
                    <a:pt x="13193" y="11537"/>
                    <a:pt x="13133" y="11823"/>
                    <a:pt x="13062" y="12109"/>
                  </a:cubicBezTo>
                  <a:lnTo>
                    <a:pt x="13062" y="12585"/>
                  </a:lnTo>
                  <a:lnTo>
                    <a:pt x="12883" y="12585"/>
                  </a:lnTo>
                  <a:cubicBezTo>
                    <a:pt x="12871" y="12621"/>
                    <a:pt x="12836" y="12680"/>
                    <a:pt x="12812" y="12728"/>
                  </a:cubicBezTo>
                  <a:lnTo>
                    <a:pt x="13050" y="12728"/>
                  </a:lnTo>
                  <a:lnTo>
                    <a:pt x="13050" y="14169"/>
                  </a:lnTo>
                  <a:lnTo>
                    <a:pt x="11609" y="14169"/>
                  </a:lnTo>
                  <a:lnTo>
                    <a:pt x="11609" y="12728"/>
                  </a:lnTo>
                  <a:lnTo>
                    <a:pt x="12455" y="12728"/>
                  </a:lnTo>
                  <a:cubicBezTo>
                    <a:pt x="12478" y="12680"/>
                    <a:pt x="12514" y="12621"/>
                    <a:pt x="12526" y="12585"/>
                  </a:cubicBezTo>
                  <a:lnTo>
                    <a:pt x="11609" y="12585"/>
                  </a:lnTo>
                  <a:lnTo>
                    <a:pt x="11609" y="12025"/>
                  </a:lnTo>
                  <a:cubicBezTo>
                    <a:pt x="11562" y="12073"/>
                    <a:pt x="11502" y="12097"/>
                    <a:pt x="11454" y="12145"/>
                  </a:cubicBezTo>
                  <a:lnTo>
                    <a:pt x="11454" y="12573"/>
                  </a:lnTo>
                  <a:lnTo>
                    <a:pt x="10669" y="12573"/>
                  </a:lnTo>
                  <a:cubicBezTo>
                    <a:pt x="10514" y="12633"/>
                    <a:pt x="10371" y="12692"/>
                    <a:pt x="10216" y="12728"/>
                  </a:cubicBezTo>
                  <a:lnTo>
                    <a:pt x="11454" y="12728"/>
                  </a:lnTo>
                  <a:lnTo>
                    <a:pt x="11454" y="14169"/>
                  </a:lnTo>
                  <a:lnTo>
                    <a:pt x="10014" y="14169"/>
                  </a:lnTo>
                  <a:lnTo>
                    <a:pt x="10014" y="12787"/>
                  </a:lnTo>
                  <a:cubicBezTo>
                    <a:pt x="9978" y="12787"/>
                    <a:pt x="9954" y="12799"/>
                    <a:pt x="9918" y="12799"/>
                  </a:cubicBezTo>
                  <a:cubicBezTo>
                    <a:pt x="9907" y="12799"/>
                    <a:pt x="9883" y="12799"/>
                    <a:pt x="9859" y="12823"/>
                  </a:cubicBezTo>
                  <a:lnTo>
                    <a:pt x="9859" y="14169"/>
                  </a:lnTo>
                  <a:lnTo>
                    <a:pt x="8418" y="14169"/>
                  </a:lnTo>
                  <a:lnTo>
                    <a:pt x="8418" y="12847"/>
                  </a:lnTo>
                  <a:cubicBezTo>
                    <a:pt x="8359" y="12847"/>
                    <a:pt x="8311" y="12835"/>
                    <a:pt x="8275" y="12835"/>
                  </a:cubicBezTo>
                  <a:lnTo>
                    <a:pt x="8275" y="14169"/>
                  </a:lnTo>
                  <a:lnTo>
                    <a:pt x="7109" y="14169"/>
                  </a:lnTo>
                  <a:cubicBezTo>
                    <a:pt x="7156" y="14228"/>
                    <a:pt x="7180" y="14276"/>
                    <a:pt x="7228" y="14323"/>
                  </a:cubicBezTo>
                  <a:lnTo>
                    <a:pt x="8275" y="14323"/>
                  </a:lnTo>
                  <a:lnTo>
                    <a:pt x="8275" y="15228"/>
                  </a:lnTo>
                  <a:cubicBezTo>
                    <a:pt x="8335" y="15264"/>
                    <a:pt x="8371" y="15288"/>
                    <a:pt x="8418" y="15323"/>
                  </a:cubicBezTo>
                  <a:lnTo>
                    <a:pt x="8418" y="14323"/>
                  </a:lnTo>
                  <a:lnTo>
                    <a:pt x="9859" y="14323"/>
                  </a:lnTo>
                  <a:lnTo>
                    <a:pt x="9859" y="15764"/>
                  </a:lnTo>
                  <a:lnTo>
                    <a:pt x="9597" y="15764"/>
                  </a:lnTo>
                  <a:cubicBezTo>
                    <a:pt x="9877" y="15824"/>
                    <a:pt x="10166" y="15853"/>
                    <a:pt x="10457" y="15853"/>
                  </a:cubicBezTo>
                  <a:cubicBezTo>
                    <a:pt x="10749" y="15853"/>
                    <a:pt x="11044" y="15824"/>
                    <a:pt x="11335" y="15764"/>
                  </a:cubicBezTo>
                  <a:lnTo>
                    <a:pt x="10026" y="15764"/>
                  </a:lnTo>
                  <a:lnTo>
                    <a:pt x="10026" y="14323"/>
                  </a:lnTo>
                  <a:lnTo>
                    <a:pt x="11466" y="14323"/>
                  </a:lnTo>
                  <a:lnTo>
                    <a:pt x="11466" y="15740"/>
                  </a:lnTo>
                  <a:cubicBezTo>
                    <a:pt x="11526" y="15716"/>
                    <a:pt x="11573" y="15704"/>
                    <a:pt x="11621" y="15693"/>
                  </a:cubicBezTo>
                  <a:lnTo>
                    <a:pt x="11621" y="14323"/>
                  </a:lnTo>
                  <a:lnTo>
                    <a:pt x="13062" y="14323"/>
                  </a:lnTo>
                  <a:lnTo>
                    <a:pt x="13062" y="15764"/>
                  </a:lnTo>
                  <a:lnTo>
                    <a:pt x="11990" y="15764"/>
                  </a:lnTo>
                  <a:cubicBezTo>
                    <a:pt x="12002" y="15824"/>
                    <a:pt x="11978" y="15883"/>
                    <a:pt x="11919" y="15919"/>
                  </a:cubicBezTo>
                  <a:lnTo>
                    <a:pt x="13062" y="15919"/>
                  </a:lnTo>
                  <a:lnTo>
                    <a:pt x="13062" y="17359"/>
                  </a:lnTo>
                  <a:lnTo>
                    <a:pt x="11621" y="17359"/>
                  </a:lnTo>
                  <a:lnTo>
                    <a:pt x="11621" y="16014"/>
                  </a:lnTo>
                  <a:cubicBezTo>
                    <a:pt x="11562" y="16038"/>
                    <a:pt x="11514" y="16050"/>
                    <a:pt x="11466" y="16062"/>
                  </a:cubicBezTo>
                  <a:lnTo>
                    <a:pt x="11466" y="17371"/>
                  </a:lnTo>
                  <a:lnTo>
                    <a:pt x="10026" y="17371"/>
                  </a:lnTo>
                  <a:lnTo>
                    <a:pt x="10026" y="16169"/>
                  </a:lnTo>
                  <a:cubicBezTo>
                    <a:pt x="9966" y="16169"/>
                    <a:pt x="9918" y="16157"/>
                    <a:pt x="9871" y="16157"/>
                  </a:cubicBezTo>
                  <a:lnTo>
                    <a:pt x="9871" y="17383"/>
                  </a:lnTo>
                  <a:lnTo>
                    <a:pt x="8418" y="17383"/>
                  </a:lnTo>
                  <a:lnTo>
                    <a:pt x="8418" y="15943"/>
                  </a:lnTo>
                  <a:lnTo>
                    <a:pt x="8990" y="15943"/>
                  </a:lnTo>
                  <a:cubicBezTo>
                    <a:pt x="8847" y="15895"/>
                    <a:pt x="8716" y="15835"/>
                    <a:pt x="8597" y="15788"/>
                  </a:cubicBezTo>
                  <a:lnTo>
                    <a:pt x="8418" y="15788"/>
                  </a:lnTo>
                  <a:lnTo>
                    <a:pt x="8418" y="15716"/>
                  </a:lnTo>
                  <a:cubicBezTo>
                    <a:pt x="8359" y="15693"/>
                    <a:pt x="8311" y="15657"/>
                    <a:pt x="8275" y="15645"/>
                  </a:cubicBezTo>
                  <a:lnTo>
                    <a:pt x="8275" y="15812"/>
                  </a:lnTo>
                  <a:lnTo>
                    <a:pt x="6823" y="15812"/>
                  </a:lnTo>
                  <a:lnTo>
                    <a:pt x="6823" y="14359"/>
                  </a:lnTo>
                  <a:cubicBezTo>
                    <a:pt x="6763" y="14288"/>
                    <a:pt x="6728" y="14216"/>
                    <a:pt x="6668" y="14121"/>
                  </a:cubicBezTo>
                  <a:lnTo>
                    <a:pt x="6668" y="14204"/>
                  </a:lnTo>
                  <a:lnTo>
                    <a:pt x="5216" y="14204"/>
                  </a:lnTo>
                  <a:lnTo>
                    <a:pt x="5216" y="12728"/>
                  </a:lnTo>
                  <a:lnTo>
                    <a:pt x="6668" y="12728"/>
                  </a:lnTo>
                  <a:lnTo>
                    <a:pt x="6668" y="13442"/>
                  </a:lnTo>
                  <a:cubicBezTo>
                    <a:pt x="6704" y="13549"/>
                    <a:pt x="6763" y="13645"/>
                    <a:pt x="6811" y="13740"/>
                  </a:cubicBezTo>
                  <a:lnTo>
                    <a:pt x="6811" y="12728"/>
                  </a:lnTo>
                  <a:lnTo>
                    <a:pt x="7799" y="12728"/>
                  </a:lnTo>
                  <a:cubicBezTo>
                    <a:pt x="7621" y="12680"/>
                    <a:pt x="7454" y="12645"/>
                    <a:pt x="7275" y="12585"/>
                  </a:cubicBezTo>
                  <a:lnTo>
                    <a:pt x="6811" y="12585"/>
                  </a:lnTo>
                  <a:lnTo>
                    <a:pt x="6811" y="12383"/>
                  </a:lnTo>
                  <a:cubicBezTo>
                    <a:pt x="6751" y="12359"/>
                    <a:pt x="6704" y="12347"/>
                    <a:pt x="6668" y="12311"/>
                  </a:cubicBezTo>
                  <a:lnTo>
                    <a:pt x="6668" y="12585"/>
                  </a:lnTo>
                  <a:lnTo>
                    <a:pt x="5216" y="12585"/>
                  </a:lnTo>
                  <a:lnTo>
                    <a:pt x="5216" y="11883"/>
                  </a:lnTo>
                  <a:lnTo>
                    <a:pt x="5073" y="11942"/>
                  </a:lnTo>
                  <a:lnTo>
                    <a:pt x="5073" y="12573"/>
                  </a:lnTo>
                  <a:lnTo>
                    <a:pt x="3632" y="12573"/>
                  </a:lnTo>
                  <a:lnTo>
                    <a:pt x="3632" y="12454"/>
                  </a:lnTo>
                  <a:cubicBezTo>
                    <a:pt x="3572" y="12478"/>
                    <a:pt x="3525" y="12502"/>
                    <a:pt x="3477" y="12537"/>
                  </a:cubicBezTo>
                  <a:lnTo>
                    <a:pt x="3477" y="12573"/>
                  </a:lnTo>
                  <a:lnTo>
                    <a:pt x="3358" y="12573"/>
                  </a:lnTo>
                  <a:cubicBezTo>
                    <a:pt x="3239" y="12621"/>
                    <a:pt x="3132" y="12680"/>
                    <a:pt x="3037" y="12728"/>
                  </a:cubicBezTo>
                  <a:lnTo>
                    <a:pt x="3477" y="12728"/>
                  </a:lnTo>
                  <a:lnTo>
                    <a:pt x="3477" y="14169"/>
                  </a:lnTo>
                  <a:lnTo>
                    <a:pt x="2037" y="14169"/>
                  </a:lnTo>
                  <a:lnTo>
                    <a:pt x="2037" y="13371"/>
                  </a:lnTo>
                  <a:cubicBezTo>
                    <a:pt x="1977" y="13407"/>
                    <a:pt x="1929" y="13454"/>
                    <a:pt x="1882" y="13502"/>
                  </a:cubicBezTo>
                  <a:lnTo>
                    <a:pt x="1882" y="14169"/>
                  </a:lnTo>
                  <a:lnTo>
                    <a:pt x="1263" y="14169"/>
                  </a:lnTo>
                  <a:cubicBezTo>
                    <a:pt x="1215" y="14216"/>
                    <a:pt x="1167" y="14276"/>
                    <a:pt x="1132" y="14323"/>
                  </a:cubicBezTo>
                  <a:lnTo>
                    <a:pt x="1870" y="14323"/>
                  </a:lnTo>
                  <a:lnTo>
                    <a:pt x="1870" y="15764"/>
                  </a:lnTo>
                  <a:lnTo>
                    <a:pt x="429" y="15764"/>
                  </a:lnTo>
                  <a:lnTo>
                    <a:pt x="429" y="15264"/>
                  </a:lnTo>
                  <a:cubicBezTo>
                    <a:pt x="370" y="15335"/>
                    <a:pt x="322" y="15407"/>
                    <a:pt x="274" y="15478"/>
                  </a:cubicBezTo>
                  <a:lnTo>
                    <a:pt x="274" y="15752"/>
                  </a:lnTo>
                  <a:lnTo>
                    <a:pt x="96" y="15752"/>
                  </a:lnTo>
                  <a:cubicBezTo>
                    <a:pt x="72" y="15788"/>
                    <a:pt x="24" y="15859"/>
                    <a:pt x="1" y="15895"/>
                  </a:cubicBezTo>
                  <a:lnTo>
                    <a:pt x="274" y="15895"/>
                  </a:lnTo>
                  <a:lnTo>
                    <a:pt x="274" y="16169"/>
                  </a:lnTo>
                  <a:lnTo>
                    <a:pt x="429" y="16169"/>
                  </a:lnTo>
                  <a:lnTo>
                    <a:pt x="429" y="15895"/>
                  </a:lnTo>
                  <a:lnTo>
                    <a:pt x="1870" y="15895"/>
                  </a:lnTo>
                  <a:lnTo>
                    <a:pt x="1870" y="16169"/>
                  </a:lnTo>
                  <a:lnTo>
                    <a:pt x="2025" y="16169"/>
                  </a:lnTo>
                  <a:lnTo>
                    <a:pt x="2025" y="15883"/>
                  </a:lnTo>
                  <a:lnTo>
                    <a:pt x="3465" y="15883"/>
                  </a:lnTo>
                  <a:lnTo>
                    <a:pt x="3465" y="15966"/>
                  </a:lnTo>
                  <a:cubicBezTo>
                    <a:pt x="3525" y="15954"/>
                    <a:pt x="3572" y="15943"/>
                    <a:pt x="3608" y="15919"/>
                  </a:cubicBezTo>
                  <a:lnTo>
                    <a:pt x="3608" y="15883"/>
                  </a:lnTo>
                  <a:lnTo>
                    <a:pt x="3715" y="15883"/>
                  </a:lnTo>
                  <a:cubicBezTo>
                    <a:pt x="3846" y="15835"/>
                    <a:pt x="3989" y="15776"/>
                    <a:pt x="4108" y="15728"/>
                  </a:cubicBezTo>
                  <a:lnTo>
                    <a:pt x="3608" y="15728"/>
                  </a:lnTo>
                  <a:lnTo>
                    <a:pt x="3608" y="14288"/>
                  </a:lnTo>
                  <a:lnTo>
                    <a:pt x="5061" y="14288"/>
                  </a:lnTo>
                  <a:lnTo>
                    <a:pt x="5061" y="15347"/>
                  </a:lnTo>
                  <a:lnTo>
                    <a:pt x="5096" y="15395"/>
                  </a:lnTo>
                  <a:cubicBezTo>
                    <a:pt x="5144" y="15466"/>
                    <a:pt x="5120" y="15538"/>
                    <a:pt x="5061" y="15585"/>
                  </a:cubicBezTo>
                  <a:lnTo>
                    <a:pt x="5061" y="15716"/>
                  </a:lnTo>
                  <a:lnTo>
                    <a:pt x="4846" y="15716"/>
                  </a:lnTo>
                  <a:cubicBezTo>
                    <a:pt x="4739" y="15776"/>
                    <a:pt x="4644" y="15824"/>
                    <a:pt x="4537" y="15871"/>
                  </a:cubicBezTo>
                  <a:lnTo>
                    <a:pt x="5073" y="15871"/>
                  </a:lnTo>
                  <a:lnTo>
                    <a:pt x="5073" y="16728"/>
                  </a:lnTo>
                  <a:cubicBezTo>
                    <a:pt x="5132" y="16764"/>
                    <a:pt x="5180" y="16788"/>
                    <a:pt x="5216" y="16800"/>
                  </a:cubicBezTo>
                  <a:lnTo>
                    <a:pt x="5216" y="15847"/>
                  </a:lnTo>
                  <a:lnTo>
                    <a:pt x="6668" y="15847"/>
                  </a:lnTo>
                  <a:lnTo>
                    <a:pt x="6668" y="17300"/>
                  </a:lnTo>
                  <a:lnTo>
                    <a:pt x="5930" y="17300"/>
                  </a:lnTo>
                  <a:cubicBezTo>
                    <a:pt x="5989" y="17336"/>
                    <a:pt x="6049" y="17395"/>
                    <a:pt x="6097" y="17443"/>
                  </a:cubicBezTo>
                  <a:lnTo>
                    <a:pt x="6644" y="17443"/>
                  </a:lnTo>
                  <a:lnTo>
                    <a:pt x="6644" y="18169"/>
                  </a:lnTo>
                  <a:cubicBezTo>
                    <a:pt x="6704" y="18276"/>
                    <a:pt x="6763" y="18395"/>
                    <a:pt x="6799" y="18502"/>
                  </a:cubicBezTo>
                  <a:lnTo>
                    <a:pt x="6799" y="17443"/>
                  </a:lnTo>
                  <a:lnTo>
                    <a:pt x="8240" y="17443"/>
                  </a:lnTo>
                  <a:lnTo>
                    <a:pt x="8240" y="18883"/>
                  </a:lnTo>
                  <a:lnTo>
                    <a:pt x="6930" y="18883"/>
                  </a:lnTo>
                  <a:cubicBezTo>
                    <a:pt x="6942" y="18943"/>
                    <a:pt x="6942" y="18991"/>
                    <a:pt x="6966" y="19038"/>
                  </a:cubicBezTo>
                  <a:lnTo>
                    <a:pt x="8240" y="19038"/>
                  </a:lnTo>
                  <a:lnTo>
                    <a:pt x="8240" y="20479"/>
                  </a:lnTo>
                  <a:lnTo>
                    <a:pt x="6918" y="20479"/>
                  </a:lnTo>
                  <a:cubicBezTo>
                    <a:pt x="6906" y="20526"/>
                    <a:pt x="6906" y="20586"/>
                    <a:pt x="6882" y="20634"/>
                  </a:cubicBezTo>
                  <a:lnTo>
                    <a:pt x="8228" y="20634"/>
                  </a:lnTo>
                  <a:lnTo>
                    <a:pt x="8228" y="22074"/>
                  </a:lnTo>
                  <a:lnTo>
                    <a:pt x="6787" y="22074"/>
                  </a:lnTo>
                  <a:lnTo>
                    <a:pt x="6787" y="21074"/>
                  </a:lnTo>
                  <a:cubicBezTo>
                    <a:pt x="6763" y="21134"/>
                    <a:pt x="6751" y="21181"/>
                    <a:pt x="6751" y="21241"/>
                  </a:cubicBezTo>
                  <a:cubicBezTo>
                    <a:pt x="6704" y="21431"/>
                    <a:pt x="6668" y="21646"/>
                    <a:pt x="6632" y="21836"/>
                  </a:cubicBezTo>
                  <a:lnTo>
                    <a:pt x="6632" y="22074"/>
                  </a:lnTo>
                  <a:lnTo>
                    <a:pt x="6585" y="22074"/>
                  </a:lnTo>
                  <a:cubicBezTo>
                    <a:pt x="6573" y="22122"/>
                    <a:pt x="6573" y="22181"/>
                    <a:pt x="6561" y="22217"/>
                  </a:cubicBezTo>
                  <a:lnTo>
                    <a:pt x="6620" y="22217"/>
                  </a:lnTo>
                  <a:lnTo>
                    <a:pt x="6620" y="22801"/>
                  </a:lnTo>
                  <a:cubicBezTo>
                    <a:pt x="6644" y="22872"/>
                    <a:pt x="6680" y="22955"/>
                    <a:pt x="6692" y="23027"/>
                  </a:cubicBezTo>
                  <a:cubicBezTo>
                    <a:pt x="6728" y="23098"/>
                    <a:pt x="6751" y="23193"/>
                    <a:pt x="6763" y="23277"/>
                  </a:cubicBezTo>
                  <a:lnTo>
                    <a:pt x="6763" y="22241"/>
                  </a:lnTo>
                  <a:lnTo>
                    <a:pt x="8216" y="22241"/>
                  </a:lnTo>
                  <a:lnTo>
                    <a:pt x="8216" y="23682"/>
                  </a:lnTo>
                  <a:lnTo>
                    <a:pt x="6882" y="23682"/>
                  </a:lnTo>
                  <a:cubicBezTo>
                    <a:pt x="6906" y="23729"/>
                    <a:pt x="6918" y="23789"/>
                    <a:pt x="6930" y="23836"/>
                  </a:cubicBezTo>
                  <a:lnTo>
                    <a:pt x="8216" y="23836"/>
                  </a:lnTo>
                  <a:lnTo>
                    <a:pt x="8216" y="25277"/>
                  </a:lnTo>
                  <a:lnTo>
                    <a:pt x="7204" y="25277"/>
                  </a:lnTo>
                  <a:cubicBezTo>
                    <a:pt x="7204" y="25337"/>
                    <a:pt x="7204" y="25384"/>
                    <a:pt x="7216" y="25420"/>
                  </a:cubicBezTo>
                  <a:lnTo>
                    <a:pt x="8216" y="25420"/>
                  </a:lnTo>
                  <a:lnTo>
                    <a:pt x="8216" y="26873"/>
                  </a:lnTo>
                  <a:lnTo>
                    <a:pt x="7109" y="26873"/>
                  </a:lnTo>
                  <a:cubicBezTo>
                    <a:pt x="7097" y="26908"/>
                    <a:pt x="7085" y="26968"/>
                    <a:pt x="7061" y="27015"/>
                  </a:cubicBezTo>
                  <a:lnTo>
                    <a:pt x="8216" y="27015"/>
                  </a:lnTo>
                  <a:lnTo>
                    <a:pt x="8216" y="28456"/>
                  </a:lnTo>
                  <a:lnTo>
                    <a:pt x="6763" y="28456"/>
                  </a:lnTo>
                  <a:lnTo>
                    <a:pt x="6763" y="27789"/>
                  </a:lnTo>
                  <a:cubicBezTo>
                    <a:pt x="6728" y="27896"/>
                    <a:pt x="6668" y="27980"/>
                    <a:pt x="6620" y="28075"/>
                  </a:cubicBezTo>
                  <a:lnTo>
                    <a:pt x="6620" y="28456"/>
                  </a:lnTo>
                  <a:lnTo>
                    <a:pt x="6347" y="28456"/>
                  </a:lnTo>
                  <a:cubicBezTo>
                    <a:pt x="6311" y="28516"/>
                    <a:pt x="6263" y="28563"/>
                    <a:pt x="6216" y="28611"/>
                  </a:cubicBezTo>
                  <a:lnTo>
                    <a:pt x="6620" y="28611"/>
                  </a:lnTo>
                  <a:lnTo>
                    <a:pt x="6620" y="29159"/>
                  </a:lnTo>
                  <a:cubicBezTo>
                    <a:pt x="6680" y="29159"/>
                    <a:pt x="6728" y="29147"/>
                    <a:pt x="6763" y="29147"/>
                  </a:cubicBezTo>
                  <a:lnTo>
                    <a:pt x="6763" y="28611"/>
                  </a:lnTo>
                  <a:lnTo>
                    <a:pt x="8061" y="28611"/>
                  </a:lnTo>
                  <a:cubicBezTo>
                    <a:pt x="8156" y="28504"/>
                    <a:pt x="8252" y="28432"/>
                    <a:pt x="8359" y="28361"/>
                  </a:cubicBezTo>
                  <a:lnTo>
                    <a:pt x="8359" y="27015"/>
                  </a:lnTo>
                  <a:lnTo>
                    <a:pt x="9799" y="27015"/>
                  </a:lnTo>
                  <a:lnTo>
                    <a:pt x="9799" y="27170"/>
                  </a:lnTo>
                  <a:cubicBezTo>
                    <a:pt x="9847" y="27134"/>
                    <a:pt x="9907" y="27087"/>
                    <a:pt x="9954" y="27063"/>
                  </a:cubicBezTo>
                  <a:lnTo>
                    <a:pt x="9954" y="27015"/>
                  </a:lnTo>
                  <a:lnTo>
                    <a:pt x="10038" y="27015"/>
                  </a:lnTo>
                  <a:cubicBezTo>
                    <a:pt x="10145" y="26956"/>
                    <a:pt x="10264" y="26908"/>
                    <a:pt x="10371" y="26873"/>
                  </a:cubicBezTo>
                  <a:cubicBezTo>
                    <a:pt x="10389" y="26865"/>
                    <a:pt x="10409" y="26862"/>
                    <a:pt x="10429" y="26862"/>
                  </a:cubicBezTo>
                  <a:cubicBezTo>
                    <a:pt x="10472" y="26862"/>
                    <a:pt x="10517" y="26876"/>
                    <a:pt x="10550" y="26884"/>
                  </a:cubicBezTo>
                  <a:lnTo>
                    <a:pt x="10597" y="26884"/>
                  </a:lnTo>
                  <a:cubicBezTo>
                    <a:pt x="10633" y="26884"/>
                    <a:pt x="10669" y="26896"/>
                    <a:pt x="10692" y="26932"/>
                  </a:cubicBezTo>
                  <a:cubicBezTo>
                    <a:pt x="10716" y="26896"/>
                    <a:pt x="10716" y="26884"/>
                    <a:pt x="10728" y="26849"/>
                  </a:cubicBezTo>
                  <a:lnTo>
                    <a:pt x="9942" y="26849"/>
                  </a:lnTo>
                  <a:lnTo>
                    <a:pt x="9942" y="25408"/>
                  </a:lnTo>
                  <a:lnTo>
                    <a:pt x="11383" y="25408"/>
                  </a:lnTo>
                  <a:lnTo>
                    <a:pt x="11383" y="25563"/>
                  </a:lnTo>
                  <a:lnTo>
                    <a:pt x="11562" y="25241"/>
                  </a:lnTo>
                  <a:lnTo>
                    <a:pt x="11526" y="25241"/>
                  </a:lnTo>
                  <a:lnTo>
                    <a:pt x="11526" y="23896"/>
                  </a:lnTo>
                  <a:lnTo>
                    <a:pt x="12526" y="23896"/>
                  </a:lnTo>
                  <a:cubicBezTo>
                    <a:pt x="12574" y="23848"/>
                    <a:pt x="12597" y="23789"/>
                    <a:pt x="12645" y="23741"/>
                  </a:cubicBezTo>
                  <a:lnTo>
                    <a:pt x="11550" y="23741"/>
                  </a:lnTo>
                  <a:lnTo>
                    <a:pt x="11550" y="22301"/>
                  </a:lnTo>
                  <a:lnTo>
                    <a:pt x="12990" y="22301"/>
                  </a:lnTo>
                  <a:lnTo>
                    <a:pt x="12990" y="23301"/>
                  </a:lnTo>
                  <a:cubicBezTo>
                    <a:pt x="13050" y="23217"/>
                    <a:pt x="13097" y="23158"/>
                    <a:pt x="13133" y="23086"/>
                  </a:cubicBezTo>
                  <a:lnTo>
                    <a:pt x="13133" y="22301"/>
                  </a:lnTo>
                  <a:lnTo>
                    <a:pt x="13764" y="22301"/>
                  </a:lnTo>
                  <a:cubicBezTo>
                    <a:pt x="13788" y="22265"/>
                    <a:pt x="13812" y="22241"/>
                    <a:pt x="13836" y="22205"/>
                  </a:cubicBezTo>
                  <a:cubicBezTo>
                    <a:pt x="13848" y="22181"/>
                    <a:pt x="13871" y="22170"/>
                    <a:pt x="13895" y="22146"/>
                  </a:cubicBezTo>
                  <a:lnTo>
                    <a:pt x="13157" y="22146"/>
                  </a:lnTo>
                  <a:lnTo>
                    <a:pt x="13157" y="20705"/>
                  </a:lnTo>
                  <a:lnTo>
                    <a:pt x="14598" y="20705"/>
                  </a:lnTo>
                  <a:lnTo>
                    <a:pt x="14598" y="21253"/>
                  </a:lnTo>
                  <a:cubicBezTo>
                    <a:pt x="14657" y="21181"/>
                    <a:pt x="14705" y="21122"/>
                    <a:pt x="14741" y="21050"/>
                  </a:cubicBezTo>
                  <a:lnTo>
                    <a:pt x="14741" y="20705"/>
                  </a:lnTo>
                  <a:lnTo>
                    <a:pt x="15002" y="20705"/>
                  </a:lnTo>
                  <a:cubicBezTo>
                    <a:pt x="15038" y="20657"/>
                    <a:pt x="15074" y="20598"/>
                    <a:pt x="15122" y="20562"/>
                  </a:cubicBezTo>
                  <a:lnTo>
                    <a:pt x="14741" y="20562"/>
                  </a:lnTo>
                  <a:lnTo>
                    <a:pt x="14741" y="19110"/>
                  </a:lnTo>
                  <a:lnTo>
                    <a:pt x="16086" y="19110"/>
                  </a:lnTo>
                  <a:cubicBezTo>
                    <a:pt x="16110" y="19050"/>
                    <a:pt x="16145" y="19014"/>
                    <a:pt x="16169" y="18967"/>
                  </a:cubicBezTo>
                  <a:lnTo>
                    <a:pt x="14741" y="18967"/>
                  </a:lnTo>
                  <a:lnTo>
                    <a:pt x="14741" y="17526"/>
                  </a:lnTo>
                  <a:lnTo>
                    <a:pt x="16193" y="17526"/>
                  </a:lnTo>
                  <a:lnTo>
                    <a:pt x="16193" y="18955"/>
                  </a:lnTo>
                  <a:cubicBezTo>
                    <a:pt x="16253" y="18860"/>
                    <a:pt x="16288" y="18776"/>
                    <a:pt x="16336" y="18681"/>
                  </a:cubicBezTo>
                  <a:lnTo>
                    <a:pt x="16336" y="17526"/>
                  </a:lnTo>
                  <a:lnTo>
                    <a:pt x="16907" y="17526"/>
                  </a:lnTo>
                  <a:cubicBezTo>
                    <a:pt x="16931" y="17478"/>
                    <a:pt x="16943" y="17419"/>
                    <a:pt x="16967" y="17371"/>
                  </a:cubicBezTo>
                  <a:lnTo>
                    <a:pt x="16336" y="17371"/>
                  </a:lnTo>
                  <a:lnTo>
                    <a:pt x="16336" y="15931"/>
                  </a:lnTo>
                  <a:lnTo>
                    <a:pt x="16384" y="15931"/>
                  </a:lnTo>
                  <a:lnTo>
                    <a:pt x="16205" y="15300"/>
                  </a:lnTo>
                  <a:cubicBezTo>
                    <a:pt x="16205" y="15288"/>
                    <a:pt x="16193" y="15276"/>
                    <a:pt x="16193" y="15264"/>
                  </a:cubicBezTo>
                  <a:lnTo>
                    <a:pt x="16193" y="15776"/>
                  </a:lnTo>
                  <a:lnTo>
                    <a:pt x="14741" y="15776"/>
                  </a:lnTo>
                  <a:lnTo>
                    <a:pt x="14741" y="14335"/>
                  </a:lnTo>
                  <a:lnTo>
                    <a:pt x="15895" y="14335"/>
                  </a:lnTo>
                  <a:cubicBezTo>
                    <a:pt x="15872" y="14276"/>
                    <a:pt x="15848" y="14228"/>
                    <a:pt x="15836" y="14192"/>
                  </a:cubicBezTo>
                  <a:lnTo>
                    <a:pt x="14729" y="14192"/>
                  </a:lnTo>
                  <a:lnTo>
                    <a:pt x="14729" y="12728"/>
                  </a:lnTo>
                  <a:lnTo>
                    <a:pt x="15038" y="12728"/>
                  </a:lnTo>
                  <a:cubicBezTo>
                    <a:pt x="15026" y="12680"/>
                    <a:pt x="15014" y="12621"/>
                    <a:pt x="15002" y="12585"/>
                  </a:cubicBezTo>
                  <a:lnTo>
                    <a:pt x="14729" y="12585"/>
                  </a:lnTo>
                  <a:lnTo>
                    <a:pt x="14729" y="11132"/>
                  </a:lnTo>
                  <a:lnTo>
                    <a:pt x="16169" y="11132"/>
                  </a:lnTo>
                  <a:lnTo>
                    <a:pt x="16169" y="12442"/>
                  </a:lnTo>
                  <a:cubicBezTo>
                    <a:pt x="16276" y="12537"/>
                    <a:pt x="16384" y="12633"/>
                    <a:pt x="16467" y="12728"/>
                  </a:cubicBezTo>
                  <a:lnTo>
                    <a:pt x="17765" y="12728"/>
                  </a:lnTo>
                  <a:lnTo>
                    <a:pt x="17765" y="13704"/>
                  </a:lnTo>
                  <a:cubicBezTo>
                    <a:pt x="17812" y="13680"/>
                    <a:pt x="17872" y="13645"/>
                    <a:pt x="17919" y="13585"/>
                  </a:cubicBezTo>
                  <a:lnTo>
                    <a:pt x="17919" y="12728"/>
                  </a:lnTo>
                  <a:lnTo>
                    <a:pt x="18551" y="12728"/>
                  </a:lnTo>
                  <a:cubicBezTo>
                    <a:pt x="18586" y="12680"/>
                    <a:pt x="18598" y="12621"/>
                    <a:pt x="18634" y="12585"/>
                  </a:cubicBezTo>
                  <a:lnTo>
                    <a:pt x="17919" y="12585"/>
                  </a:lnTo>
                  <a:lnTo>
                    <a:pt x="17919" y="11132"/>
                  </a:lnTo>
                  <a:lnTo>
                    <a:pt x="19051" y="11132"/>
                  </a:lnTo>
                  <a:cubicBezTo>
                    <a:pt x="19062" y="11073"/>
                    <a:pt x="19074" y="11025"/>
                    <a:pt x="19074" y="10990"/>
                  </a:cubicBezTo>
                  <a:lnTo>
                    <a:pt x="17919" y="10990"/>
                  </a:lnTo>
                  <a:lnTo>
                    <a:pt x="17919" y="9537"/>
                  </a:lnTo>
                  <a:lnTo>
                    <a:pt x="19360" y="9537"/>
                  </a:lnTo>
                  <a:lnTo>
                    <a:pt x="19360" y="9823"/>
                  </a:lnTo>
                  <a:cubicBezTo>
                    <a:pt x="19408" y="9644"/>
                    <a:pt x="19467" y="9478"/>
                    <a:pt x="19503" y="9323"/>
                  </a:cubicBezTo>
                  <a:lnTo>
                    <a:pt x="19503" y="7954"/>
                  </a:lnTo>
                  <a:lnTo>
                    <a:pt x="20956" y="7954"/>
                  </a:lnTo>
                  <a:lnTo>
                    <a:pt x="20956" y="9394"/>
                  </a:lnTo>
                  <a:lnTo>
                    <a:pt x="20670" y="9394"/>
                  </a:lnTo>
                  <a:cubicBezTo>
                    <a:pt x="20670" y="9454"/>
                    <a:pt x="20658" y="9501"/>
                    <a:pt x="20658" y="9537"/>
                  </a:cubicBezTo>
                  <a:lnTo>
                    <a:pt x="20956" y="9537"/>
                  </a:lnTo>
                  <a:lnTo>
                    <a:pt x="20956" y="10632"/>
                  </a:lnTo>
                  <a:lnTo>
                    <a:pt x="20991" y="10537"/>
                  </a:lnTo>
                  <a:cubicBezTo>
                    <a:pt x="21027" y="10466"/>
                    <a:pt x="21075" y="10406"/>
                    <a:pt x="21098" y="10335"/>
                  </a:cubicBezTo>
                  <a:lnTo>
                    <a:pt x="21098" y="9561"/>
                  </a:lnTo>
                  <a:lnTo>
                    <a:pt x="21551" y="9561"/>
                  </a:lnTo>
                  <a:cubicBezTo>
                    <a:pt x="21575" y="9501"/>
                    <a:pt x="21622" y="9454"/>
                    <a:pt x="21646" y="9406"/>
                  </a:cubicBezTo>
                  <a:lnTo>
                    <a:pt x="21098" y="9406"/>
                  </a:lnTo>
                  <a:lnTo>
                    <a:pt x="21098" y="7965"/>
                  </a:lnTo>
                  <a:lnTo>
                    <a:pt x="22539" y="7965"/>
                  </a:lnTo>
                  <a:lnTo>
                    <a:pt x="22539" y="8882"/>
                  </a:lnTo>
                  <a:cubicBezTo>
                    <a:pt x="22646" y="9001"/>
                    <a:pt x="22658" y="9204"/>
                    <a:pt x="22634" y="9335"/>
                  </a:cubicBezTo>
                  <a:cubicBezTo>
                    <a:pt x="22599" y="9466"/>
                    <a:pt x="22575" y="9597"/>
                    <a:pt x="22527" y="9739"/>
                  </a:cubicBezTo>
                  <a:lnTo>
                    <a:pt x="22527" y="11002"/>
                  </a:lnTo>
                  <a:lnTo>
                    <a:pt x="21968" y="11002"/>
                  </a:lnTo>
                  <a:cubicBezTo>
                    <a:pt x="21944" y="11025"/>
                    <a:pt x="21932" y="11073"/>
                    <a:pt x="21920" y="11109"/>
                  </a:cubicBezTo>
                  <a:cubicBezTo>
                    <a:pt x="21908" y="11121"/>
                    <a:pt x="21908" y="11144"/>
                    <a:pt x="21884" y="11168"/>
                  </a:cubicBezTo>
                  <a:lnTo>
                    <a:pt x="22527" y="11168"/>
                  </a:lnTo>
                  <a:lnTo>
                    <a:pt x="22527" y="11347"/>
                  </a:lnTo>
                  <a:lnTo>
                    <a:pt x="22682" y="11192"/>
                  </a:lnTo>
                  <a:lnTo>
                    <a:pt x="22682" y="11156"/>
                  </a:lnTo>
                  <a:lnTo>
                    <a:pt x="22718" y="11156"/>
                  </a:lnTo>
                  <a:lnTo>
                    <a:pt x="22884" y="11002"/>
                  </a:lnTo>
                  <a:lnTo>
                    <a:pt x="22682" y="11002"/>
                  </a:lnTo>
                  <a:lnTo>
                    <a:pt x="22682" y="9561"/>
                  </a:lnTo>
                  <a:lnTo>
                    <a:pt x="24123" y="9561"/>
                  </a:lnTo>
                  <a:lnTo>
                    <a:pt x="24123" y="10347"/>
                  </a:lnTo>
                  <a:cubicBezTo>
                    <a:pt x="24146" y="10370"/>
                    <a:pt x="24170" y="10430"/>
                    <a:pt x="24170" y="10478"/>
                  </a:cubicBezTo>
                  <a:cubicBezTo>
                    <a:pt x="24146" y="10525"/>
                    <a:pt x="24135" y="10585"/>
                    <a:pt x="24123" y="10632"/>
                  </a:cubicBezTo>
                  <a:lnTo>
                    <a:pt x="24123" y="11002"/>
                  </a:lnTo>
                  <a:lnTo>
                    <a:pt x="23992" y="11002"/>
                  </a:lnTo>
                  <a:cubicBezTo>
                    <a:pt x="23956" y="11061"/>
                    <a:pt x="23944" y="11109"/>
                    <a:pt x="23908" y="11144"/>
                  </a:cubicBezTo>
                  <a:lnTo>
                    <a:pt x="24111" y="11144"/>
                  </a:lnTo>
                  <a:lnTo>
                    <a:pt x="24111" y="12335"/>
                  </a:lnTo>
                  <a:cubicBezTo>
                    <a:pt x="24146" y="12323"/>
                    <a:pt x="24206" y="12299"/>
                    <a:pt x="24254" y="12275"/>
                  </a:cubicBezTo>
                  <a:lnTo>
                    <a:pt x="24254" y="11144"/>
                  </a:lnTo>
                  <a:lnTo>
                    <a:pt x="25694" y="11144"/>
                  </a:lnTo>
                  <a:lnTo>
                    <a:pt x="25694" y="12597"/>
                  </a:lnTo>
                  <a:lnTo>
                    <a:pt x="24504" y="12597"/>
                  </a:lnTo>
                  <a:cubicBezTo>
                    <a:pt x="24492" y="12656"/>
                    <a:pt x="24480" y="12692"/>
                    <a:pt x="24468" y="12740"/>
                  </a:cubicBezTo>
                  <a:lnTo>
                    <a:pt x="25694" y="12740"/>
                  </a:lnTo>
                  <a:lnTo>
                    <a:pt x="25694" y="14180"/>
                  </a:lnTo>
                  <a:lnTo>
                    <a:pt x="24254" y="14180"/>
                  </a:lnTo>
                  <a:lnTo>
                    <a:pt x="24254" y="13109"/>
                  </a:lnTo>
                  <a:cubicBezTo>
                    <a:pt x="24206" y="13168"/>
                    <a:pt x="24182" y="13216"/>
                    <a:pt x="24135" y="13264"/>
                  </a:cubicBezTo>
                  <a:lnTo>
                    <a:pt x="24087" y="13311"/>
                  </a:lnTo>
                  <a:lnTo>
                    <a:pt x="24087" y="14180"/>
                  </a:lnTo>
                  <a:lnTo>
                    <a:pt x="23361" y="14180"/>
                  </a:lnTo>
                  <a:cubicBezTo>
                    <a:pt x="23313" y="14228"/>
                    <a:pt x="23277" y="14288"/>
                    <a:pt x="23230" y="14335"/>
                  </a:cubicBezTo>
                  <a:lnTo>
                    <a:pt x="24087" y="14335"/>
                  </a:lnTo>
                  <a:lnTo>
                    <a:pt x="24087" y="15776"/>
                  </a:lnTo>
                  <a:lnTo>
                    <a:pt x="22646" y="15776"/>
                  </a:lnTo>
                  <a:lnTo>
                    <a:pt x="22646" y="15097"/>
                  </a:lnTo>
                  <a:cubicBezTo>
                    <a:pt x="22587" y="15169"/>
                    <a:pt x="22539" y="15252"/>
                    <a:pt x="22503" y="15347"/>
                  </a:cubicBezTo>
                  <a:lnTo>
                    <a:pt x="22503" y="15776"/>
                  </a:lnTo>
                  <a:lnTo>
                    <a:pt x="22230" y="15776"/>
                  </a:lnTo>
                  <a:cubicBezTo>
                    <a:pt x="22206" y="15835"/>
                    <a:pt x="22170" y="15883"/>
                    <a:pt x="22146" y="15931"/>
                  </a:cubicBezTo>
                  <a:lnTo>
                    <a:pt x="22503" y="15931"/>
                  </a:lnTo>
                  <a:lnTo>
                    <a:pt x="22503" y="17371"/>
                  </a:lnTo>
                  <a:lnTo>
                    <a:pt x="21218" y="17371"/>
                  </a:lnTo>
                  <a:cubicBezTo>
                    <a:pt x="21206" y="17383"/>
                    <a:pt x="21194" y="17419"/>
                    <a:pt x="21170" y="17431"/>
                  </a:cubicBezTo>
                  <a:lnTo>
                    <a:pt x="21087" y="17514"/>
                  </a:lnTo>
                  <a:lnTo>
                    <a:pt x="22503" y="17514"/>
                  </a:lnTo>
                  <a:lnTo>
                    <a:pt x="22503" y="18967"/>
                  </a:lnTo>
                  <a:lnTo>
                    <a:pt x="21051" y="18967"/>
                  </a:lnTo>
                  <a:lnTo>
                    <a:pt x="21051" y="17550"/>
                  </a:lnTo>
                  <a:cubicBezTo>
                    <a:pt x="21015" y="17609"/>
                    <a:pt x="20956" y="17657"/>
                    <a:pt x="20908" y="17705"/>
                  </a:cubicBezTo>
                  <a:lnTo>
                    <a:pt x="20908" y="18943"/>
                  </a:lnTo>
                  <a:lnTo>
                    <a:pt x="19467" y="18943"/>
                  </a:lnTo>
                  <a:lnTo>
                    <a:pt x="19467" y="18467"/>
                  </a:lnTo>
                  <a:cubicBezTo>
                    <a:pt x="19420" y="18491"/>
                    <a:pt x="19360" y="18491"/>
                    <a:pt x="19313" y="18502"/>
                  </a:cubicBezTo>
                  <a:lnTo>
                    <a:pt x="19313" y="18943"/>
                  </a:lnTo>
                  <a:lnTo>
                    <a:pt x="18836" y="18943"/>
                  </a:lnTo>
                  <a:cubicBezTo>
                    <a:pt x="18789" y="18991"/>
                    <a:pt x="18765" y="19050"/>
                    <a:pt x="18729" y="19098"/>
                  </a:cubicBezTo>
                  <a:lnTo>
                    <a:pt x="19324" y="19098"/>
                  </a:lnTo>
                  <a:lnTo>
                    <a:pt x="19324" y="20538"/>
                  </a:lnTo>
                  <a:lnTo>
                    <a:pt x="17943" y="20538"/>
                  </a:lnTo>
                  <a:cubicBezTo>
                    <a:pt x="17872" y="20705"/>
                    <a:pt x="17800" y="20884"/>
                    <a:pt x="17741" y="21050"/>
                  </a:cubicBezTo>
                  <a:lnTo>
                    <a:pt x="17741" y="22134"/>
                  </a:lnTo>
                  <a:lnTo>
                    <a:pt x="17336" y="22134"/>
                  </a:lnTo>
                  <a:cubicBezTo>
                    <a:pt x="17324" y="22193"/>
                    <a:pt x="17300" y="22241"/>
                    <a:pt x="17277" y="22277"/>
                  </a:cubicBezTo>
                  <a:lnTo>
                    <a:pt x="17717" y="22277"/>
                  </a:lnTo>
                  <a:lnTo>
                    <a:pt x="17717" y="23729"/>
                  </a:lnTo>
                  <a:lnTo>
                    <a:pt x="16907" y="23729"/>
                  </a:lnTo>
                  <a:cubicBezTo>
                    <a:pt x="16884" y="23765"/>
                    <a:pt x="16872" y="23836"/>
                    <a:pt x="16860" y="23872"/>
                  </a:cubicBezTo>
                  <a:lnTo>
                    <a:pt x="17824" y="23872"/>
                  </a:lnTo>
                  <a:lnTo>
                    <a:pt x="17824" y="25325"/>
                  </a:lnTo>
                  <a:lnTo>
                    <a:pt x="16384" y="25325"/>
                  </a:lnTo>
                  <a:lnTo>
                    <a:pt x="16384" y="25229"/>
                  </a:lnTo>
                  <a:cubicBezTo>
                    <a:pt x="16336" y="25360"/>
                    <a:pt x="16276" y="25491"/>
                    <a:pt x="16229" y="25634"/>
                  </a:cubicBezTo>
                  <a:lnTo>
                    <a:pt x="16229" y="26908"/>
                  </a:lnTo>
                  <a:lnTo>
                    <a:pt x="15622" y="26908"/>
                  </a:lnTo>
                  <a:cubicBezTo>
                    <a:pt x="15598" y="26968"/>
                    <a:pt x="15562" y="27015"/>
                    <a:pt x="15538" y="27063"/>
                  </a:cubicBezTo>
                  <a:lnTo>
                    <a:pt x="16229" y="27063"/>
                  </a:lnTo>
                  <a:lnTo>
                    <a:pt x="16229" y="28504"/>
                  </a:lnTo>
                  <a:lnTo>
                    <a:pt x="14788" y="28504"/>
                  </a:lnTo>
                  <a:lnTo>
                    <a:pt x="14788" y="28242"/>
                  </a:lnTo>
                  <a:cubicBezTo>
                    <a:pt x="14729" y="28313"/>
                    <a:pt x="14681" y="28385"/>
                    <a:pt x="14645" y="28456"/>
                  </a:cubicBezTo>
                  <a:lnTo>
                    <a:pt x="14645" y="28492"/>
                  </a:lnTo>
                  <a:lnTo>
                    <a:pt x="14621" y="28492"/>
                  </a:lnTo>
                  <a:cubicBezTo>
                    <a:pt x="14598" y="28539"/>
                    <a:pt x="14550" y="28599"/>
                    <a:pt x="14526" y="28635"/>
                  </a:cubicBezTo>
                  <a:lnTo>
                    <a:pt x="14657" y="28635"/>
                  </a:lnTo>
                  <a:lnTo>
                    <a:pt x="14657" y="29873"/>
                  </a:lnTo>
                  <a:cubicBezTo>
                    <a:pt x="14681" y="30004"/>
                    <a:pt x="14705" y="30147"/>
                    <a:pt x="14717" y="30278"/>
                  </a:cubicBezTo>
                  <a:cubicBezTo>
                    <a:pt x="14741" y="30575"/>
                    <a:pt x="14717" y="30861"/>
                    <a:pt x="14657" y="31111"/>
                  </a:cubicBezTo>
                  <a:lnTo>
                    <a:pt x="14657" y="31695"/>
                  </a:lnTo>
                  <a:lnTo>
                    <a:pt x="14371" y="31695"/>
                  </a:lnTo>
                  <a:cubicBezTo>
                    <a:pt x="14360" y="31706"/>
                    <a:pt x="14360" y="31718"/>
                    <a:pt x="14348" y="31730"/>
                  </a:cubicBezTo>
                  <a:cubicBezTo>
                    <a:pt x="14312" y="31778"/>
                    <a:pt x="14288" y="31814"/>
                    <a:pt x="14252" y="31837"/>
                  </a:cubicBezTo>
                  <a:lnTo>
                    <a:pt x="14645" y="31837"/>
                  </a:lnTo>
                  <a:lnTo>
                    <a:pt x="14645" y="33278"/>
                  </a:lnTo>
                  <a:lnTo>
                    <a:pt x="13193" y="33278"/>
                  </a:lnTo>
                  <a:lnTo>
                    <a:pt x="13193" y="33242"/>
                  </a:lnTo>
                  <a:cubicBezTo>
                    <a:pt x="13133" y="33314"/>
                    <a:pt x="13097" y="33385"/>
                    <a:pt x="13050" y="33457"/>
                  </a:cubicBezTo>
                  <a:lnTo>
                    <a:pt x="13050" y="34873"/>
                  </a:lnTo>
                  <a:lnTo>
                    <a:pt x="12157" y="34873"/>
                  </a:lnTo>
                  <a:cubicBezTo>
                    <a:pt x="12121" y="34921"/>
                    <a:pt x="12097" y="34981"/>
                    <a:pt x="12062" y="35028"/>
                  </a:cubicBezTo>
                  <a:lnTo>
                    <a:pt x="13050" y="35028"/>
                  </a:lnTo>
                  <a:lnTo>
                    <a:pt x="13050" y="36469"/>
                  </a:lnTo>
                  <a:lnTo>
                    <a:pt x="11609" y="36469"/>
                  </a:lnTo>
                  <a:lnTo>
                    <a:pt x="11609" y="35826"/>
                  </a:lnTo>
                  <a:cubicBezTo>
                    <a:pt x="11573" y="35874"/>
                    <a:pt x="11562" y="35921"/>
                    <a:pt x="11526" y="35957"/>
                  </a:cubicBezTo>
                  <a:cubicBezTo>
                    <a:pt x="11502" y="36076"/>
                    <a:pt x="11466" y="36183"/>
                    <a:pt x="11454" y="36302"/>
                  </a:cubicBezTo>
                  <a:lnTo>
                    <a:pt x="11454" y="36469"/>
                  </a:lnTo>
                  <a:lnTo>
                    <a:pt x="11407" y="36469"/>
                  </a:lnTo>
                  <a:cubicBezTo>
                    <a:pt x="11395" y="36528"/>
                    <a:pt x="11383" y="36576"/>
                    <a:pt x="11371" y="36612"/>
                  </a:cubicBezTo>
                  <a:lnTo>
                    <a:pt x="11442" y="36612"/>
                  </a:lnTo>
                  <a:lnTo>
                    <a:pt x="11442" y="38064"/>
                  </a:lnTo>
                  <a:lnTo>
                    <a:pt x="11073" y="38064"/>
                  </a:lnTo>
                  <a:cubicBezTo>
                    <a:pt x="11050" y="38100"/>
                    <a:pt x="11050" y="38160"/>
                    <a:pt x="11038" y="38207"/>
                  </a:cubicBezTo>
                  <a:lnTo>
                    <a:pt x="11442" y="38207"/>
                  </a:lnTo>
                  <a:lnTo>
                    <a:pt x="11442" y="39648"/>
                  </a:lnTo>
                  <a:lnTo>
                    <a:pt x="10811" y="39648"/>
                  </a:lnTo>
                  <a:cubicBezTo>
                    <a:pt x="10811" y="39696"/>
                    <a:pt x="10800" y="39755"/>
                    <a:pt x="10800" y="39803"/>
                  </a:cubicBezTo>
                  <a:lnTo>
                    <a:pt x="11454" y="39803"/>
                  </a:lnTo>
                  <a:lnTo>
                    <a:pt x="11454" y="41243"/>
                  </a:lnTo>
                  <a:lnTo>
                    <a:pt x="10633" y="41243"/>
                  </a:lnTo>
                  <a:cubicBezTo>
                    <a:pt x="10633" y="41291"/>
                    <a:pt x="10621" y="41350"/>
                    <a:pt x="10621" y="41398"/>
                  </a:cubicBezTo>
                  <a:lnTo>
                    <a:pt x="11347" y="41398"/>
                  </a:lnTo>
                  <a:cubicBezTo>
                    <a:pt x="11442" y="41315"/>
                    <a:pt x="11526" y="41243"/>
                    <a:pt x="11621" y="41184"/>
                  </a:cubicBezTo>
                  <a:lnTo>
                    <a:pt x="11621" y="39803"/>
                  </a:lnTo>
                  <a:lnTo>
                    <a:pt x="13062" y="39803"/>
                  </a:lnTo>
                  <a:lnTo>
                    <a:pt x="13062" y="39946"/>
                  </a:lnTo>
                  <a:cubicBezTo>
                    <a:pt x="13121" y="39910"/>
                    <a:pt x="13169" y="39862"/>
                    <a:pt x="13205" y="39803"/>
                  </a:cubicBezTo>
                  <a:lnTo>
                    <a:pt x="13205" y="39791"/>
                  </a:lnTo>
                  <a:lnTo>
                    <a:pt x="13228" y="39791"/>
                  </a:lnTo>
                  <a:cubicBezTo>
                    <a:pt x="13288" y="39743"/>
                    <a:pt x="13347" y="39684"/>
                    <a:pt x="13395" y="39636"/>
                  </a:cubicBezTo>
                  <a:lnTo>
                    <a:pt x="13217" y="39636"/>
                  </a:lnTo>
                  <a:lnTo>
                    <a:pt x="13217" y="38195"/>
                  </a:lnTo>
                  <a:lnTo>
                    <a:pt x="14657" y="38195"/>
                  </a:lnTo>
                  <a:lnTo>
                    <a:pt x="14657" y="38422"/>
                  </a:lnTo>
                  <a:cubicBezTo>
                    <a:pt x="14717" y="38374"/>
                    <a:pt x="14764" y="38314"/>
                    <a:pt x="14800" y="38255"/>
                  </a:cubicBezTo>
                  <a:lnTo>
                    <a:pt x="14800" y="38183"/>
                  </a:lnTo>
                  <a:lnTo>
                    <a:pt x="14883" y="38183"/>
                  </a:lnTo>
                  <a:lnTo>
                    <a:pt x="15026" y="38029"/>
                  </a:lnTo>
                  <a:lnTo>
                    <a:pt x="14800" y="38029"/>
                  </a:lnTo>
                  <a:lnTo>
                    <a:pt x="14800" y="36588"/>
                  </a:lnTo>
                  <a:lnTo>
                    <a:pt x="16253" y="36588"/>
                  </a:lnTo>
                  <a:lnTo>
                    <a:pt x="16253" y="36707"/>
                  </a:lnTo>
                  <a:cubicBezTo>
                    <a:pt x="16324" y="36612"/>
                    <a:pt x="16407" y="36528"/>
                    <a:pt x="16479" y="36421"/>
                  </a:cubicBezTo>
                  <a:lnTo>
                    <a:pt x="16395" y="36421"/>
                  </a:lnTo>
                  <a:lnTo>
                    <a:pt x="16395" y="34981"/>
                  </a:lnTo>
                  <a:lnTo>
                    <a:pt x="17658" y="34981"/>
                  </a:lnTo>
                  <a:cubicBezTo>
                    <a:pt x="17705" y="34921"/>
                    <a:pt x="17729" y="34873"/>
                    <a:pt x="17777" y="34826"/>
                  </a:cubicBezTo>
                  <a:lnTo>
                    <a:pt x="16395" y="34826"/>
                  </a:lnTo>
                  <a:lnTo>
                    <a:pt x="16395" y="33909"/>
                  </a:lnTo>
                  <a:cubicBezTo>
                    <a:pt x="16336" y="33981"/>
                    <a:pt x="16288" y="34052"/>
                    <a:pt x="16241" y="34111"/>
                  </a:cubicBezTo>
                  <a:lnTo>
                    <a:pt x="16241" y="34826"/>
                  </a:lnTo>
                  <a:lnTo>
                    <a:pt x="15705" y="34826"/>
                  </a:lnTo>
                  <a:cubicBezTo>
                    <a:pt x="15669" y="34873"/>
                    <a:pt x="15633" y="34933"/>
                    <a:pt x="15586" y="34981"/>
                  </a:cubicBezTo>
                  <a:lnTo>
                    <a:pt x="16241" y="34981"/>
                  </a:lnTo>
                  <a:lnTo>
                    <a:pt x="16241" y="36421"/>
                  </a:lnTo>
                  <a:lnTo>
                    <a:pt x="14800" y="36421"/>
                  </a:lnTo>
                  <a:lnTo>
                    <a:pt x="14800" y="34981"/>
                  </a:lnTo>
                  <a:lnTo>
                    <a:pt x="15288" y="34981"/>
                  </a:lnTo>
                  <a:cubicBezTo>
                    <a:pt x="15276" y="34933"/>
                    <a:pt x="15276" y="34873"/>
                    <a:pt x="15312" y="34826"/>
                  </a:cubicBezTo>
                  <a:lnTo>
                    <a:pt x="14788" y="34826"/>
                  </a:lnTo>
                  <a:lnTo>
                    <a:pt x="14788" y="33385"/>
                  </a:lnTo>
                  <a:lnTo>
                    <a:pt x="16229" y="33385"/>
                  </a:lnTo>
                  <a:lnTo>
                    <a:pt x="16229" y="33576"/>
                  </a:lnTo>
                  <a:cubicBezTo>
                    <a:pt x="16324" y="33457"/>
                    <a:pt x="16395" y="33338"/>
                    <a:pt x="16479" y="33219"/>
                  </a:cubicBezTo>
                  <a:lnTo>
                    <a:pt x="16395" y="33219"/>
                  </a:lnTo>
                  <a:lnTo>
                    <a:pt x="16395" y="31778"/>
                  </a:lnTo>
                  <a:lnTo>
                    <a:pt x="17431" y="31778"/>
                  </a:lnTo>
                  <a:cubicBezTo>
                    <a:pt x="17467" y="31730"/>
                    <a:pt x="17515" y="31671"/>
                    <a:pt x="17538" y="31635"/>
                  </a:cubicBezTo>
                  <a:lnTo>
                    <a:pt x="16395" y="31635"/>
                  </a:lnTo>
                  <a:lnTo>
                    <a:pt x="16395" y="30182"/>
                  </a:lnTo>
                  <a:lnTo>
                    <a:pt x="17836" y="30182"/>
                  </a:lnTo>
                  <a:lnTo>
                    <a:pt x="17836" y="31159"/>
                  </a:lnTo>
                  <a:cubicBezTo>
                    <a:pt x="17884" y="31064"/>
                    <a:pt x="17943" y="30980"/>
                    <a:pt x="17991" y="30897"/>
                  </a:cubicBezTo>
                  <a:lnTo>
                    <a:pt x="17991" y="30182"/>
                  </a:lnTo>
                  <a:lnTo>
                    <a:pt x="18408" y="30182"/>
                  </a:lnTo>
                  <a:cubicBezTo>
                    <a:pt x="18431" y="30123"/>
                    <a:pt x="18467" y="30087"/>
                    <a:pt x="18491" y="30040"/>
                  </a:cubicBezTo>
                  <a:lnTo>
                    <a:pt x="17991" y="30040"/>
                  </a:lnTo>
                  <a:lnTo>
                    <a:pt x="17991" y="28599"/>
                  </a:lnTo>
                  <a:lnTo>
                    <a:pt x="19432" y="28599"/>
                  </a:lnTo>
                  <a:lnTo>
                    <a:pt x="19432" y="30040"/>
                  </a:lnTo>
                  <a:lnTo>
                    <a:pt x="18836" y="30040"/>
                  </a:lnTo>
                  <a:cubicBezTo>
                    <a:pt x="18801" y="30087"/>
                    <a:pt x="18777" y="30147"/>
                    <a:pt x="18753" y="30182"/>
                  </a:cubicBezTo>
                  <a:lnTo>
                    <a:pt x="19420" y="30182"/>
                  </a:lnTo>
                  <a:lnTo>
                    <a:pt x="19420" y="31635"/>
                  </a:lnTo>
                  <a:lnTo>
                    <a:pt x="17967" y="31635"/>
                  </a:lnTo>
                  <a:lnTo>
                    <a:pt x="17967" y="31516"/>
                  </a:lnTo>
                  <a:cubicBezTo>
                    <a:pt x="17908" y="31599"/>
                    <a:pt x="17860" y="31706"/>
                    <a:pt x="17789" y="31790"/>
                  </a:cubicBezTo>
                  <a:lnTo>
                    <a:pt x="17812" y="31790"/>
                  </a:lnTo>
                  <a:lnTo>
                    <a:pt x="17812" y="33242"/>
                  </a:lnTo>
                  <a:lnTo>
                    <a:pt x="16836" y="33242"/>
                  </a:lnTo>
                  <a:cubicBezTo>
                    <a:pt x="16812" y="33302"/>
                    <a:pt x="16765" y="33338"/>
                    <a:pt x="16741" y="33385"/>
                  </a:cubicBezTo>
                  <a:lnTo>
                    <a:pt x="17812" y="33385"/>
                  </a:lnTo>
                  <a:lnTo>
                    <a:pt x="17812" y="34754"/>
                  </a:lnTo>
                  <a:cubicBezTo>
                    <a:pt x="17848" y="34683"/>
                    <a:pt x="17908" y="34623"/>
                    <a:pt x="17955" y="34552"/>
                  </a:cubicBezTo>
                  <a:lnTo>
                    <a:pt x="17955" y="33373"/>
                  </a:lnTo>
                  <a:lnTo>
                    <a:pt x="19396" y="33373"/>
                  </a:lnTo>
                  <a:lnTo>
                    <a:pt x="19396" y="34814"/>
                  </a:lnTo>
                  <a:lnTo>
                    <a:pt x="18158" y="34814"/>
                  </a:lnTo>
                  <a:cubicBezTo>
                    <a:pt x="18110" y="34862"/>
                    <a:pt x="18074" y="34921"/>
                    <a:pt x="18039" y="34969"/>
                  </a:cubicBezTo>
                  <a:lnTo>
                    <a:pt x="19408" y="34969"/>
                  </a:lnTo>
                  <a:lnTo>
                    <a:pt x="19408" y="36409"/>
                  </a:lnTo>
                  <a:lnTo>
                    <a:pt x="17955" y="36409"/>
                  </a:lnTo>
                  <a:lnTo>
                    <a:pt x="17955" y="35064"/>
                  </a:lnTo>
                  <a:cubicBezTo>
                    <a:pt x="17919" y="35147"/>
                    <a:pt x="17860" y="35207"/>
                    <a:pt x="17812" y="35266"/>
                  </a:cubicBezTo>
                  <a:lnTo>
                    <a:pt x="17812" y="36409"/>
                  </a:lnTo>
                  <a:lnTo>
                    <a:pt x="16872" y="36409"/>
                  </a:lnTo>
                  <a:cubicBezTo>
                    <a:pt x="16824" y="36469"/>
                    <a:pt x="16788" y="36517"/>
                    <a:pt x="16741" y="36552"/>
                  </a:cubicBezTo>
                  <a:lnTo>
                    <a:pt x="17812" y="36552"/>
                  </a:lnTo>
                  <a:lnTo>
                    <a:pt x="17812" y="38005"/>
                  </a:lnTo>
                  <a:lnTo>
                    <a:pt x="16372" y="38005"/>
                  </a:lnTo>
                  <a:lnTo>
                    <a:pt x="16372" y="36969"/>
                  </a:lnTo>
                  <a:cubicBezTo>
                    <a:pt x="16312" y="37029"/>
                    <a:pt x="16265" y="37088"/>
                    <a:pt x="16217" y="37148"/>
                  </a:cubicBezTo>
                  <a:lnTo>
                    <a:pt x="16217" y="38005"/>
                  </a:lnTo>
                  <a:lnTo>
                    <a:pt x="15431" y="38005"/>
                  </a:lnTo>
                  <a:cubicBezTo>
                    <a:pt x="15383" y="38064"/>
                    <a:pt x="15324" y="38100"/>
                    <a:pt x="15276" y="38148"/>
                  </a:cubicBezTo>
                  <a:lnTo>
                    <a:pt x="16217" y="38148"/>
                  </a:lnTo>
                  <a:lnTo>
                    <a:pt x="16217" y="39588"/>
                  </a:lnTo>
                  <a:lnTo>
                    <a:pt x="14776" y="39588"/>
                  </a:lnTo>
                  <a:lnTo>
                    <a:pt x="14776" y="38672"/>
                  </a:lnTo>
                  <a:cubicBezTo>
                    <a:pt x="14717" y="38719"/>
                    <a:pt x="14669" y="38779"/>
                    <a:pt x="14621" y="38814"/>
                  </a:cubicBezTo>
                  <a:lnTo>
                    <a:pt x="14621" y="39588"/>
                  </a:lnTo>
                  <a:lnTo>
                    <a:pt x="13836" y="39588"/>
                  </a:lnTo>
                  <a:cubicBezTo>
                    <a:pt x="13776" y="39636"/>
                    <a:pt x="13717" y="39696"/>
                    <a:pt x="13669" y="39743"/>
                  </a:cubicBezTo>
                  <a:lnTo>
                    <a:pt x="14645" y="39743"/>
                  </a:lnTo>
                  <a:lnTo>
                    <a:pt x="14645" y="41184"/>
                  </a:lnTo>
                  <a:lnTo>
                    <a:pt x="13193" y="41184"/>
                  </a:lnTo>
                  <a:lnTo>
                    <a:pt x="13193" y="40172"/>
                  </a:lnTo>
                  <a:cubicBezTo>
                    <a:pt x="13133" y="40219"/>
                    <a:pt x="13097" y="40267"/>
                    <a:pt x="13050" y="40303"/>
                  </a:cubicBezTo>
                  <a:lnTo>
                    <a:pt x="13050" y="41172"/>
                  </a:lnTo>
                  <a:lnTo>
                    <a:pt x="12038" y="41172"/>
                  </a:lnTo>
                  <a:cubicBezTo>
                    <a:pt x="11978" y="41220"/>
                    <a:pt x="11907" y="41279"/>
                    <a:pt x="11847" y="41315"/>
                  </a:cubicBezTo>
                  <a:lnTo>
                    <a:pt x="13050" y="41315"/>
                  </a:lnTo>
                  <a:lnTo>
                    <a:pt x="13050" y="42767"/>
                  </a:lnTo>
                  <a:lnTo>
                    <a:pt x="11609" y="42767"/>
                  </a:lnTo>
                  <a:lnTo>
                    <a:pt x="11609" y="41517"/>
                  </a:lnTo>
                  <a:cubicBezTo>
                    <a:pt x="11550" y="41553"/>
                    <a:pt x="11502" y="41601"/>
                    <a:pt x="11454" y="41636"/>
                  </a:cubicBezTo>
                  <a:lnTo>
                    <a:pt x="11454" y="42744"/>
                  </a:lnTo>
                  <a:lnTo>
                    <a:pt x="10502" y="42744"/>
                  </a:lnTo>
                  <a:cubicBezTo>
                    <a:pt x="10502" y="42791"/>
                    <a:pt x="10502" y="42851"/>
                    <a:pt x="10490" y="42898"/>
                  </a:cubicBezTo>
                  <a:lnTo>
                    <a:pt x="11442" y="42898"/>
                  </a:lnTo>
                  <a:lnTo>
                    <a:pt x="11442" y="44339"/>
                  </a:lnTo>
                  <a:lnTo>
                    <a:pt x="10430" y="44339"/>
                  </a:lnTo>
                  <a:lnTo>
                    <a:pt x="10430" y="44494"/>
                  </a:lnTo>
                  <a:lnTo>
                    <a:pt x="11442" y="44494"/>
                  </a:lnTo>
                  <a:lnTo>
                    <a:pt x="11442" y="45934"/>
                  </a:lnTo>
                  <a:lnTo>
                    <a:pt x="10430" y="45934"/>
                  </a:lnTo>
                  <a:lnTo>
                    <a:pt x="10430" y="46077"/>
                  </a:lnTo>
                  <a:lnTo>
                    <a:pt x="11442" y="46077"/>
                  </a:lnTo>
                  <a:lnTo>
                    <a:pt x="11442" y="47530"/>
                  </a:lnTo>
                  <a:lnTo>
                    <a:pt x="10490" y="47530"/>
                  </a:lnTo>
                  <a:lnTo>
                    <a:pt x="10490" y="47673"/>
                  </a:lnTo>
                  <a:lnTo>
                    <a:pt x="11442" y="47673"/>
                  </a:lnTo>
                  <a:lnTo>
                    <a:pt x="11442" y="48673"/>
                  </a:lnTo>
                  <a:lnTo>
                    <a:pt x="11585" y="48661"/>
                  </a:lnTo>
                  <a:lnTo>
                    <a:pt x="11585" y="47673"/>
                  </a:lnTo>
                  <a:lnTo>
                    <a:pt x="13026" y="47673"/>
                  </a:lnTo>
                  <a:lnTo>
                    <a:pt x="13026" y="48554"/>
                  </a:lnTo>
                  <a:lnTo>
                    <a:pt x="13181" y="48542"/>
                  </a:lnTo>
                  <a:lnTo>
                    <a:pt x="13181" y="47673"/>
                  </a:lnTo>
                  <a:lnTo>
                    <a:pt x="14621" y="47673"/>
                  </a:lnTo>
                  <a:lnTo>
                    <a:pt x="14621" y="48435"/>
                  </a:lnTo>
                  <a:lnTo>
                    <a:pt x="14776" y="48423"/>
                  </a:lnTo>
                  <a:lnTo>
                    <a:pt x="14776" y="47673"/>
                  </a:lnTo>
                  <a:lnTo>
                    <a:pt x="16217" y="47673"/>
                  </a:lnTo>
                  <a:lnTo>
                    <a:pt x="16217" y="48316"/>
                  </a:lnTo>
                  <a:lnTo>
                    <a:pt x="16360" y="48304"/>
                  </a:lnTo>
                  <a:lnTo>
                    <a:pt x="16360" y="47673"/>
                  </a:lnTo>
                  <a:lnTo>
                    <a:pt x="17812" y="47673"/>
                  </a:lnTo>
                  <a:lnTo>
                    <a:pt x="17812" y="48185"/>
                  </a:lnTo>
                  <a:cubicBezTo>
                    <a:pt x="17848" y="48185"/>
                    <a:pt x="17908" y="48161"/>
                    <a:pt x="17955" y="48161"/>
                  </a:cubicBezTo>
                  <a:lnTo>
                    <a:pt x="17955" y="47673"/>
                  </a:lnTo>
                  <a:lnTo>
                    <a:pt x="19396" y="47673"/>
                  </a:lnTo>
                  <a:lnTo>
                    <a:pt x="19396" y="47982"/>
                  </a:lnTo>
                  <a:cubicBezTo>
                    <a:pt x="19443" y="47982"/>
                    <a:pt x="19503" y="47970"/>
                    <a:pt x="19551" y="47958"/>
                  </a:cubicBezTo>
                  <a:lnTo>
                    <a:pt x="19551" y="47673"/>
                  </a:lnTo>
                  <a:lnTo>
                    <a:pt x="20920" y="47673"/>
                  </a:lnTo>
                  <a:cubicBezTo>
                    <a:pt x="21098" y="47625"/>
                    <a:pt x="21277" y="47566"/>
                    <a:pt x="21456" y="47530"/>
                  </a:cubicBezTo>
                  <a:lnTo>
                    <a:pt x="21146" y="47530"/>
                  </a:lnTo>
                  <a:lnTo>
                    <a:pt x="21146" y="46077"/>
                  </a:lnTo>
                  <a:lnTo>
                    <a:pt x="22587" y="46077"/>
                  </a:lnTo>
                  <a:lnTo>
                    <a:pt x="22587" y="47089"/>
                  </a:lnTo>
                  <a:cubicBezTo>
                    <a:pt x="22634" y="47065"/>
                    <a:pt x="22694" y="47054"/>
                    <a:pt x="22742" y="47018"/>
                  </a:cubicBezTo>
                  <a:lnTo>
                    <a:pt x="22742" y="46077"/>
                  </a:lnTo>
                  <a:lnTo>
                    <a:pt x="24111" y="46077"/>
                  </a:lnTo>
                  <a:lnTo>
                    <a:pt x="24130" y="46053"/>
                  </a:lnTo>
                  <a:lnTo>
                    <a:pt x="22765" y="46053"/>
                  </a:lnTo>
                  <a:lnTo>
                    <a:pt x="22765" y="44613"/>
                  </a:lnTo>
                  <a:lnTo>
                    <a:pt x="24206" y="44613"/>
                  </a:lnTo>
                  <a:lnTo>
                    <a:pt x="24206" y="45961"/>
                  </a:lnTo>
                  <a:lnTo>
                    <a:pt x="24325" y="45815"/>
                  </a:lnTo>
                  <a:lnTo>
                    <a:pt x="24325" y="44494"/>
                  </a:lnTo>
                  <a:lnTo>
                    <a:pt x="24766" y="44494"/>
                  </a:lnTo>
                  <a:lnTo>
                    <a:pt x="24766" y="44339"/>
                  </a:lnTo>
                  <a:lnTo>
                    <a:pt x="24349" y="44339"/>
                  </a:lnTo>
                  <a:lnTo>
                    <a:pt x="24349" y="42898"/>
                  </a:lnTo>
                  <a:lnTo>
                    <a:pt x="24504" y="42898"/>
                  </a:lnTo>
                  <a:cubicBezTo>
                    <a:pt x="24492" y="42851"/>
                    <a:pt x="24480" y="42791"/>
                    <a:pt x="24468" y="42744"/>
                  </a:cubicBezTo>
                  <a:lnTo>
                    <a:pt x="24349" y="42744"/>
                  </a:lnTo>
                  <a:lnTo>
                    <a:pt x="24349" y="42255"/>
                  </a:lnTo>
                  <a:cubicBezTo>
                    <a:pt x="24301" y="42053"/>
                    <a:pt x="24242" y="41851"/>
                    <a:pt x="24194" y="41648"/>
                  </a:cubicBezTo>
                  <a:lnTo>
                    <a:pt x="24194" y="42744"/>
                  </a:lnTo>
                  <a:lnTo>
                    <a:pt x="22753" y="42744"/>
                  </a:lnTo>
                  <a:lnTo>
                    <a:pt x="22753" y="41303"/>
                  </a:lnTo>
                  <a:lnTo>
                    <a:pt x="24087" y="41303"/>
                  </a:lnTo>
                  <a:cubicBezTo>
                    <a:pt x="24075" y="41255"/>
                    <a:pt x="24063" y="41196"/>
                    <a:pt x="24051" y="41160"/>
                  </a:cubicBezTo>
                  <a:lnTo>
                    <a:pt x="22753" y="41160"/>
                  </a:lnTo>
                  <a:lnTo>
                    <a:pt x="22753" y="39815"/>
                  </a:lnTo>
                  <a:lnTo>
                    <a:pt x="22765" y="39815"/>
                  </a:lnTo>
                  <a:cubicBezTo>
                    <a:pt x="22658" y="38850"/>
                    <a:pt x="22658" y="37862"/>
                    <a:pt x="22694" y="36886"/>
                  </a:cubicBezTo>
                  <a:lnTo>
                    <a:pt x="22694" y="36874"/>
                  </a:lnTo>
                  <a:cubicBezTo>
                    <a:pt x="22682" y="36826"/>
                    <a:pt x="22682" y="36778"/>
                    <a:pt x="22706" y="36755"/>
                  </a:cubicBezTo>
                  <a:cubicBezTo>
                    <a:pt x="22718" y="36433"/>
                    <a:pt x="22742" y="36112"/>
                    <a:pt x="22765" y="35802"/>
                  </a:cubicBezTo>
                  <a:lnTo>
                    <a:pt x="22765" y="35040"/>
                  </a:lnTo>
                  <a:lnTo>
                    <a:pt x="22825" y="35040"/>
                  </a:lnTo>
                  <a:cubicBezTo>
                    <a:pt x="22825" y="34993"/>
                    <a:pt x="22837" y="34933"/>
                    <a:pt x="22837" y="34885"/>
                  </a:cubicBezTo>
                  <a:lnTo>
                    <a:pt x="22765" y="34885"/>
                  </a:lnTo>
                  <a:lnTo>
                    <a:pt x="22765" y="33457"/>
                  </a:lnTo>
                  <a:lnTo>
                    <a:pt x="22956" y="33457"/>
                  </a:lnTo>
                  <a:cubicBezTo>
                    <a:pt x="22956" y="33421"/>
                    <a:pt x="22980" y="33349"/>
                    <a:pt x="22980" y="33314"/>
                  </a:cubicBezTo>
                  <a:lnTo>
                    <a:pt x="22765" y="33314"/>
                  </a:lnTo>
                  <a:lnTo>
                    <a:pt x="22765" y="31861"/>
                  </a:lnTo>
                  <a:lnTo>
                    <a:pt x="23099" y="31861"/>
                  </a:lnTo>
                  <a:cubicBezTo>
                    <a:pt x="23099" y="31825"/>
                    <a:pt x="23099" y="31778"/>
                    <a:pt x="23111" y="31730"/>
                  </a:cubicBezTo>
                  <a:lnTo>
                    <a:pt x="23111" y="31718"/>
                  </a:lnTo>
                  <a:lnTo>
                    <a:pt x="22765" y="31718"/>
                  </a:lnTo>
                  <a:lnTo>
                    <a:pt x="22765" y="30278"/>
                  </a:lnTo>
                  <a:lnTo>
                    <a:pt x="23194" y="30278"/>
                  </a:lnTo>
                  <a:lnTo>
                    <a:pt x="23194" y="30123"/>
                  </a:lnTo>
                  <a:lnTo>
                    <a:pt x="22765" y="30123"/>
                  </a:lnTo>
                  <a:lnTo>
                    <a:pt x="22765" y="28682"/>
                  </a:lnTo>
                  <a:lnTo>
                    <a:pt x="23253" y="28682"/>
                  </a:lnTo>
                  <a:lnTo>
                    <a:pt x="23253" y="28527"/>
                  </a:lnTo>
                  <a:lnTo>
                    <a:pt x="22765" y="28527"/>
                  </a:lnTo>
                  <a:lnTo>
                    <a:pt x="22765" y="27087"/>
                  </a:lnTo>
                  <a:lnTo>
                    <a:pt x="23277" y="27087"/>
                  </a:lnTo>
                  <a:lnTo>
                    <a:pt x="23277" y="26944"/>
                  </a:lnTo>
                  <a:lnTo>
                    <a:pt x="22765" y="26944"/>
                  </a:lnTo>
                  <a:lnTo>
                    <a:pt x="22765" y="25491"/>
                  </a:lnTo>
                  <a:lnTo>
                    <a:pt x="23277" y="25491"/>
                  </a:lnTo>
                  <a:lnTo>
                    <a:pt x="23277" y="25349"/>
                  </a:lnTo>
                  <a:lnTo>
                    <a:pt x="22765" y="25349"/>
                  </a:lnTo>
                  <a:lnTo>
                    <a:pt x="22765" y="24467"/>
                  </a:lnTo>
                  <a:cubicBezTo>
                    <a:pt x="22753" y="24527"/>
                    <a:pt x="22742" y="24598"/>
                    <a:pt x="22718" y="24658"/>
                  </a:cubicBezTo>
                  <a:cubicBezTo>
                    <a:pt x="22706" y="24717"/>
                    <a:pt x="22658" y="24765"/>
                    <a:pt x="22599" y="24777"/>
                  </a:cubicBezTo>
                  <a:lnTo>
                    <a:pt x="22599" y="25349"/>
                  </a:lnTo>
                  <a:lnTo>
                    <a:pt x="21158" y="25349"/>
                  </a:lnTo>
                  <a:lnTo>
                    <a:pt x="21158" y="23896"/>
                  </a:lnTo>
                  <a:lnTo>
                    <a:pt x="22539" y="23896"/>
                  </a:lnTo>
                  <a:cubicBezTo>
                    <a:pt x="22563" y="23848"/>
                    <a:pt x="22575" y="23789"/>
                    <a:pt x="22575" y="23741"/>
                  </a:cubicBezTo>
                  <a:lnTo>
                    <a:pt x="21158" y="23741"/>
                  </a:lnTo>
                  <a:lnTo>
                    <a:pt x="21158" y="22301"/>
                  </a:lnTo>
                  <a:lnTo>
                    <a:pt x="22599" y="22301"/>
                  </a:lnTo>
                  <a:lnTo>
                    <a:pt x="22599" y="23670"/>
                  </a:lnTo>
                  <a:cubicBezTo>
                    <a:pt x="22646" y="23455"/>
                    <a:pt x="22706" y="23253"/>
                    <a:pt x="22753" y="23027"/>
                  </a:cubicBezTo>
                  <a:lnTo>
                    <a:pt x="22753" y="22301"/>
                  </a:lnTo>
                  <a:lnTo>
                    <a:pt x="22956" y="22301"/>
                  </a:lnTo>
                  <a:cubicBezTo>
                    <a:pt x="22980" y="22241"/>
                    <a:pt x="22992" y="22193"/>
                    <a:pt x="23003" y="22146"/>
                  </a:cubicBezTo>
                  <a:lnTo>
                    <a:pt x="22742" y="22146"/>
                  </a:lnTo>
                  <a:lnTo>
                    <a:pt x="22742" y="20705"/>
                  </a:lnTo>
                  <a:lnTo>
                    <a:pt x="23527" y="20705"/>
                  </a:lnTo>
                  <a:cubicBezTo>
                    <a:pt x="23551" y="20657"/>
                    <a:pt x="23575" y="20598"/>
                    <a:pt x="23599" y="20562"/>
                  </a:cubicBezTo>
                  <a:lnTo>
                    <a:pt x="22742" y="20562"/>
                  </a:lnTo>
                  <a:lnTo>
                    <a:pt x="22742" y="19110"/>
                  </a:lnTo>
                  <a:lnTo>
                    <a:pt x="24182" y="19110"/>
                  </a:lnTo>
                  <a:lnTo>
                    <a:pt x="24182" y="19336"/>
                  </a:lnTo>
                  <a:cubicBezTo>
                    <a:pt x="24242" y="19217"/>
                    <a:pt x="24313" y="19086"/>
                    <a:pt x="24373" y="18967"/>
                  </a:cubicBezTo>
                  <a:lnTo>
                    <a:pt x="24325" y="18967"/>
                  </a:lnTo>
                  <a:lnTo>
                    <a:pt x="24325" y="17514"/>
                  </a:lnTo>
                  <a:lnTo>
                    <a:pt x="25254" y="17514"/>
                  </a:lnTo>
                  <a:cubicBezTo>
                    <a:pt x="25278" y="17455"/>
                    <a:pt x="25325" y="17419"/>
                    <a:pt x="25361" y="17371"/>
                  </a:cubicBezTo>
                  <a:lnTo>
                    <a:pt x="24325" y="17371"/>
                  </a:lnTo>
                  <a:lnTo>
                    <a:pt x="24325" y="15931"/>
                  </a:lnTo>
                  <a:lnTo>
                    <a:pt x="25778" y="15931"/>
                  </a:lnTo>
                  <a:lnTo>
                    <a:pt x="25778" y="16800"/>
                  </a:lnTo>
                  <a:cubicBezTo>
                    <a:pt x="25813" y="16728"/>
                    <a:pt x="25873" y="16657"/>
                    <a:pt x="25920" y="16597"/>
                  </a:cubicBezTo>
                  <a:lnTo>
                    <a:pt x="25920" y="15943"/>
                  </a:lnTo>
                  <a:lnTo>
                    <a:pt x="26456" y="15943"/>
                  </a:lnTo>
                  <a:cubicBezTo>
                    <a:pt x="26504" y="15895"/>
                    <a:pt x="26552" y="15835"/>
                    <a:pt x="26587" y="15788"/>
                  </a:cubicBezTo>
                  <a:lnTo>
                    <a:pt x="25920" y="15788"/>
                  </a:lnTo>
                  <a:lnTo>
                    <a:pt x="25920" y="14347"/>
                  </a:lnTo>
                  <a:lnTo>
                    <a:pt x="27361" y="14347"/>
                  </a:lnTo>
                  <a:lnTo>
                    <a:pt x="27361" y="14895"/>
                  </a:lnTo>
                  <a:cubicBezTo>
                    <a:pt x="27385" y="14871"/>
                    <a:pt x="27409" y="14859"/>
                    <a:pt x="27421" y="14823"/>
                  </a:cubicBezTo>
                  <a:cubicBezTo>
                    <a:pt x="27456" y="14800"/>
                    <a:pt x="27480" y="14752"/>
                    <a:pt x="27516" y="14716"/>
                  </a:cubicBezTo>
                  <a:lnTo>
                    <a:pt x="27516" y="14347"/>
                  </a:lnTo>
                  <a:lnTo>
                    <a:pt x="27837" y="14347"/>
                  </a:lnTo>
                  <a:cubicBezTo>
                    <a:pt x="27885" y="14300"/>
                    <a:pt x="27933" y="14240"/>
                    <a:pt x="27980" y="14204"/>
                  </a:cubicBezTo>
                  <a:lnTo>
                    <a:pt x="27516" y="14204"/>
                  </a:lnTo>
                  <a:lnTo>
                    <a:pt x="27516" y="12728"/>
                  </a:lnTo>
                  <a:lnTo>
                    <a:pt x="28957" y="12728"/>
                  </a:lnTo>
                  <a:lnTo>
                    <a:pt x="28957" y="12978"/>
                  </a:lnTo>
                  <a:cubicBezTo>
                    <a:pt x="29004" y="12907"/>
                    <a:pt x="29064" y="12847"/>
                    <a:pt x="29111" y="12776"/>
                  </a:cubicBezTo>
                  <a:lnTo>
                    <a:pt x="29111" y="12728"/>
                  </a:lnTo>
                  <a:lnTo>
                    <a:pt x="29135" y="12728"/>
                  </a:lnTo>
                  <a:cubicBezTo>
                    <a:pt x="29183" y="12680"/>
                    <a:pt x="29207" y="12621"/>
                    <a:pt x="29254" y="12585"/>
                  </a:cubicBezTo>
                  <a:lnTo>
                    <a:pt x="29111" y="12585"/>
                  </a:lnTo>
                  <a:lnTo>
                    <a:pt x="29111" y="11132"/>
                  </a:lnTo>
                  <a:lnTo>
                    <a:pt x="30147" y="11132"/>
                  </a:lnTo>
                  <a:cubicBezTo>
                    <a:pt x="30183" y="11073"/>
                    <a:pt x="30207" y="11025"/>
                    <a:pt x="30242" y="10990"/>
                  </a:cubicBezTo>
                  <a:lnTo>
                    <a:pt x="29111" y="10990"/>
                  </a:lnTo>
                  <a:lnTo>
                    <a:pt x="29111" y="9537"/>
                  </a:lnTo>
                  <a:lnTo>
                    <a:pt x="30552" y="9537"/>
                  </a:lnTo>
                  <a:lnTo>
                    <a:pt x="30552" y="10454"/>
                  </a:lnTo>
                  <a:cubicBezTo>
                    <a:pt x="30600" y="10359"/>
                    <a:pt x="30659" y="10275"/>
                    <a:pt x="30695" y="10180"/>
                  </a:cubicBezTo>
                  <a:lnTo>
                    <a:pt x="30695" y="9549"/>
                  </a:lnTo>
                  <a:lnTo>
                    <a:pt x="31112" y="9549"/>
                  </a:lnTo>
                  <a:cubicBezTo>
                    <a:pt x="31159" y="9489"/>
                    <a:pt x="31195" y="9442"/>
                    <a:pt x="31231" y="9394"/>
                  </a:cubicBezTo>
                  <a:lnTo>
                    <a:pt x="30719" y="9394"/>
                  </a:lnTo>
                  <a:lnTo>
                    <a:pt x="30719" y="7954"/>
                  </a:lnTo>
                  <a:lnTo>
                    <a:pt x="32159" y="7954"/>
                  </a:lnTo>
                  <a:lnTo>
                    <a:pt x="32159" y="8382"/>
                  </a:lnTo>
                  <a:cubicBezTo>
                    <a:pt x="32207" y="8335"/>
                    <a:pt x="32243" y="8287"/>
                    <a:pt x="32302" y="8251"/>
                  </a:cubicBezTo>
                  <a:lnTo>
                    <a:pt x="32326" y="8251"/>
                  </a:lnTo>
                  <a:lnTo>
                    <a:pt x="32326" y="7954"/>
                  </a:lnTo>
                  <a:lnTo>
                    <a:pt x="32755" y="7954"/>
                  </a:lnTo>
                  <a:cubicBezTo>
                    <a:pt x="32838" y="7894"/>
                    <a:pt x="32921" y="7846"/>
                    <a:pt x="33005" y="7799"/>
                  </a:cubicBezTo>
                  <a:lnTo>
                    <a:pt x="32326" y="7799"/>
                  </a:lnTo>
                  <a:lnTo>
                    <a:pt x="32326" y="6358"/>
                  </a:lnTo>
                  <a:lnTo>
                    <a:pt x="33767" y="6358"/>
                  </a:lnTo>
                  <a:lnTo>
                    <a:pt x="33767" y="7370"/>
                  </a:lnTo>
                  <a:cubicBezTo>
                    <a:pt x="33814" y="7334"/>
                    <a:pt x="33874" y="7311"/>
                    <a:pt x="33910" y="7275"/>
                  </a:cubicBezTo>
                  <a:lnTo>
                    <a:pt x="33910" y="6346"/>
                  </a:lnTo>
                  <a:lnTo>
                    <a:pt x="35184" y="6346"/>
                  </a:lnTo>
                  <a:lnTo>
                    <a:pt x="35326" y="6191"/>
                  </a:lnTo>
                  <a:lnTo>
                    <a:pt x="33910" y="6191"/>
                  </a:lnTo>
                  <a:lnTo>
                    <a:pt x="33910" y="4751"/>
                  </a:lnTo>
                  <a:lnTo>
                    <a:pt x="35362" y="4763"/>
                  </a:lnTo>
                  <a:lnTo>
                    <a:pt x="35362" y="6179"/>
                  </a:lnTo>
                  <a:cubicBezTo>
                    <a:pt x="35422" y="6120"/>
                    <a:pt x="35457" y="6060"/>
                    <a:pt x="35505" y="5989"/>
                  </a:cubicBezTo>
                  <a:lnTo>
                    <a:pt x="35505" y="4763"/>
                  </a:lnTo>
                  <a:lnTo>
                    <a:pt x="36172" y="4763"/>
                  </a:lnTo>
                  <a:cubicBezTo>
                    <a:pt x="36196" y="4703"/>
                    <a:pt x="36207" y="4667"/>
                    <a:pt x="36219" y="4620"/>
                  </a:cubicBezTo>
                  <a:lnTo>
                    <a:pt x="35505" y="4620"/>
                  </a:lnTo>
                  <a:lnTo>
                    <a:pt x="35505" y="3179"/>
                  </a:lnTo>
                  <a:lnTo>
                    <a:pt x="36362" y="3179"/>
                  </a:lnTo>
                  <a:cubicBezTo>
                    <a:pt x="36362" y="3120"/>
                    <a:pt x="36350" y="3072"/>
                    <a:pt x="36350" y="3024"/>
                  </a:cubicBezTo>
                  <a:lnTo>
                    <a:pt x="35517" y="3024"/>
                  </a:lnTo>
                  <a:lnTo>
                    <a:pt x="35517" y="1572"/>
                  </a:lnTo>
                  <a:lnTo>
                    <a:pt x="35850" y="1572"/>
                  </a:lnTo>
                  <a:cubicBezTo>
                    <a:pt x="35815" y="1512"/>
                    <a:pt x="35791" y="1465"/>
                    <a:pt x="35743" y="1417"/>
                  </a:cubicBezTo>
                  <a:lnTo>
                    <a:pt x="35505" y="1417"/>
                  </a:lnTo>
                  <a:lnTo>
                    <a:pt x="35505" y="1107"/>
                  </a:lnTo>
                  <a:cubicBezTo>
                    <a:pt x="35457" y="1048"/>
                    <a:pt x="35398" y="988"/>
                    <a:pt x="35350" y="929"/>
                  </a:cubicBezTo>
                  <a:lnTo>
                    <a:pt x="35350" y="1405"/>
                  </a:lnTo>
                  <a:lnTo>
                    <a:pt x="33910" y="1405"/>
                  </a:lnTo>
                  <a:lnTo>
                    <a:pt x="33910" y="60"/>
                  </a:lnTo>
                  <a:cubicBezTo>
                    <a:pt x="33862" y="48"/>
                    <a:pt x="33802" y="36"/>
                    <a:pt x="33767" y="24"/>
                  </a:cubicBezTo>
                  <a:lnTo>
                    <a:pt x="33767" y="1405"/>
                  </a:lnTo>
                  <a:lnTo>
                    <a:pt x="32314" y="1405"/>
                  </a:lnTo>
                  <a:lnTo>
                    <a:pt x="32314" y="0"/>
                  </a:ln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71;p56"/>
            <p:cNvSpPr/>
            <p:nvPr/>
          </p:nvSpPr>
          <p:spPr>
            <a:xfrm>
              <a:off x="2988531" y="2504879"/>
              <a:ext cx="63654" cy="62006"/>
            </a:xfrm>
            <a:custGeom>
              <a:avLst/>
              <a:gdLst/>
              <a:ahLst/>
              <a:cxnLst/>
              <a:rect l="l" t="t" r="r" b="b"/>
              <a:pathLst>
                <a:path w="1394" h="1358" extrusionOk="0">
                  <a:moveTo>
                    <a:pt x="870" y="0"/>
                  </a:moveTo>
                  <a:cubicBezTo>
                    <a:pt x="811" y="60"/>
                    <a:pt x="763" y="131"/>
                    <a:pt x="703" y="203"/>
                  </a:cubicBezTo>
                  <a:lnTo>
                    <a:pt x="703" y="596"/>
                  </a:lnTo>
                  <a:lnTo>
                    <a:pt x="299" y="596"/>
                  </a:lnTo>
                  <a:cubicBezTo>
                    <a:pt x="215" y="655"/>
                    <a:pt x="108" y="715"/>
                    <a:pt x="1" y="738"/>
                  </a:cubicBezTo>
                  <a:lnTo>
                    <a:pt x="715" y="738"/>
                  </a:lnTo>
                  <a:lnTo>
                    <a:pt x="715" y="1358"/>
                  </a:lnTo>
                  <a:cubicBezTo>
                    <a:pt x="775" y="1310"/>
                    <a:pt x="822" y="1262"/>
                    <a:pt x="870" y="1215"/>
                  </a:cubicBezTo>
                  <a:lnTo>
                    <a:pt x="870" y="738"/>
                  </a:lnTo>
                  <a:lnTo>
                    <a:pt x="1287" y="738"/>
                  </a:lnTo>
                  <a:cubicBezTo>
                    <a:pt x="1334" y="703"/>
                    <a:pt x="1358" y="643"/>
                    <a:pt x="1394" y="596"/>
                  </a:cubicBezTo>
                  <a:lnTo>
                    <a:pt x="870" y="596"/>
                  </a:lnTo>
                  <a:lnTo>
                    <a:pt x="870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72;p56"/>
            <p:cNvSpPr/>
            <p:nvPr/>
          </p:nvSpPr>
          <p:spPr>
            <a:xfrm>
              <a:off x="3036932" y="2459218"/>
              <a:ext cx="22329" cy="7077"/>
            </a:xfrm>
            <a:custGeom>
              <a:avLst/>
              <a:gdLst/>
              <a:ahLst/>
              <a:cxnLst/>
              <a:rect l="l" t="t" r="r" b="b"/>
              <a:pathLst>
                <a:path w="489" h="155" extrusionOk="0">
                  <a:moveTo>
                    <a:pt x="1" y="0"/>
                  </a:moveTo>
                  <a:cubicBezTo>
                    <a:pt x="12" y="48"/>
                    <a:pt x="12" y="95"/>
                    <a:pt x="12" y="155"/>
                  </a:cubicBezTo>
                  <a:lnTo>
                    <a:pt x="489" y="155"/>
                  </a:lnTo>
                  <a:cubicBezTo>
                    <a:pt x="441" y="95"/>
                    <a:pt x="417" y="48"/>
                    <a:pt x="358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73;p56"/>
            <p:cNvSpPr/>
            <p:nvPr/>
          </p:nvSpPr>
          <p:spPr>
            <a:xfrm>
              <a:off x="3064100" y="2532047"/>
              <a:ext cx="22375" cy="6575"/>
            </a:xfrm>
            <a:custGeom>
              <a:avLst/>
              <a:gdLst/>
              <a:ahLst/>
              <a:cxnLst/>
              <a:rect l="l" t="t" r="r" b="b"/>
              <a:pathLst>
                <a:path w="490" h="144" extrusionOk="0">
                  <a:moveTo>
                    <a:pt x="96" y="1"/>
                  </a:moveTo>
                  <a:cubicBezTo>
                    <a:pt x="96" y="1"/>
                    <a:pt x="72" y="13"/>
                    <a:pt x="72" y="24"/>
                  </a:cubicBezTo>
                  <a:cubicBezTo>
                    <a:pt x="60" y="72"/>
                    <a:pt x="37" y="108"/>
                    <a:pt x="1" y="143"/>
                  </a:cubicBezTo>
                  <a:lnTo>
                    <a:pt x="489" y="143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74;p56"/>
            <p:cNvSpPr/>
            <p:nvPr/>
          </p:nvSpPr>
          <p:spPr>
            <a:xfrm>
              <a:off x="2875475" y="2548348"/>
              <a:ext cx="6575" cy="54427"/>
            </a:xfrm>
            <a:custGeom>
              <a:avLst/>
              <a:gdLst/>
              <a:ahLst/>
              <a:cxnLst/>
              <a:rect l="l" t="t" r="r" b="b"/>
              <a:pathLst>
                <a:path w="144" h="1192" extrusionOk="0">
                  <a:moveTo>
                    <a:pt x="0" y="1"/>
                  </a:moveTo>
                  <a:lnTo>
                    <a:pt x="0" y="1156"/>
                  </a:lnTo>
                  <a:cubicBezTo>
                    <a:pt x="60" y="1180"/>
                    <a:pt x="96" y="1180"/>
                    <a:pt x="143" y="1191"/>
                  </a:cubicBezTo>
                  <a:lnTo>
                    <a:pt x="143" y="13"/>
                  </a:lnTo>
                  <a:cubicBezTo>
                    <a:pt x="84" y="13"/>
                    <a:pt x="36" y="1"/>
                    <a:pt x="0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75;p56"/>
            <p:cNvSpPr/>
            <p:nvPr/>
          </p:nvSpPr>
          <p:spPr>
            <a:xfrm>
              <a:off x="3938322" y="2312966"/>
              <a:ext cx="27763" cy="7671"/>
            </a:xfrm>
            <a:custGeom>
              <a:avLst/>
              <a:gdLst/>
              <a:ahLst/>
              <a:cxnLst/>
              <a:rect l="l" t="t" r="r" b="b"/>
              <a:pathLst>
                <a:path w="608" h="168" extrusionOk="0">
                  <a:moveTo>
                    <a:pt x="0" y="0"/>
                  </a:moveTo>
                  <a:cubicBezTo>
                    <a:pt x="36" y="60"/>
                    <a:pt x="83" y="108"/>
                    <a:pt x="119" y="167"/>
                  </a:cubicBezTo>
                  <a:lnTo>
                    <a:pt x="607" y="167"/>
                  </a:lnTo>
                  <a:cubicBezTo>
                    <a:pt x="572" y="155"/>
                    <a:pt x="548" y="119"/>
                    <a:pt x="536" y="96"/>
                  </a:cubicBezTo>
                  <a:lnTo>
                    <a:pt x="488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76;p56"/>
            <p:cNvSpPr/>
            <p:nvPr/>
          </p:nvSpPr>
          <p:spPr>
            <a:xfrm>
              <a:off x="3982887" y="2027630"/>
              <a:ext cx="43014" cy="1598"/>
            </a:xfrm>
            <a:custGeom>
              <a:avLst/>
              <a:gdLst/>
              <a:ahLst/>
              <a:cxnLst/>
              <a:rect l="l" t="t" r="r" b="b"/>
              <a:pathLst>
                <a:path w="942" h="35" extrusionOk="0">
                  <a:moveTo>
                    <a:pt x="481" y="1"/>
                  </a:moveTo>
                  <a:cubicBezTo>
                    <a:pt x="373" y="1"/>
                    <a:pt x="265" y="7"/>
                    <a:pt x="155" y="22"/>
                  </a:cubicBezTo>
                  <a:cubicBezTo>
                    <a:pt x="96" y="22"/>
                    <a:pt x="48" y="34"/>
                    <a:pt x="0" y="34"/>
                  </a:cubicBezTo>
                  <a:lnTo>
                    <a:pt x="941" y="34"/>
                  </a:lnTo>
                  <a:cubicBezTo>
                    <a:pt x="782" y="14"/>
                    <a:pt x="631" y="1"/>
                    <a:pt x="481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77;p56"/>
            <p:cNvSpPr/>
            <p:nvPr/>
          </p:nvSpPr>
          <p:spPr>
            <a:xfrm>
              <a:off x="2775980" y="2504331"/>
              <a:ext cx="67991" cy="76161"/>
            </a:xfrm>
            <a:custGeom>
              <a:avLst/>
              <a:gdLst/>
              <a:ahLst/>
              <a:cxnLst/>
              <a:rect l="l" t="t" r="r" b="b"/>
              <a:pathLst>
                <a:path w="1489" h="1668" extrusionOk="0">
                  <a:moveTo>
                    <a:pt x="715" y="0"/>
                  </a:moveTo>
                  <a:cubicBezTo>
                    <a:pt x="691" y="12"/>
                    <a:pt x="632" y="24"/>
                    <a:pt x="584" y="60"/>
                  </a:cubicBezTo>
                  <a:lnTo>
                    <a:pt x="584" y="608"/>
                  </a:lnTo>
                  <a:lnTo>
                    <a:pt x="36" y="608"/>
                  </a:lnTo>
                  <a:cubicBezTo>
                    <a:pt x="12" y="655"/>
                    <a:pt x="1" y="715"/>
                    <a:pt x="1" y="750"/>
                  </a:cubicBezTo>
                  <a:lnTo>
                    <a:pt x="584" y="750"/>
                  </a:lnTo>
                  <a:lnTo>
                    <a:pt x="584" y="1572"/>
                  </a:lnTo>
                  <a:cubicBezTo>
                    <a:pt x="644" y="1608"/>
                    <a:pt x="691" y="1632"/>
                    <a:pt x="727" y="1667"/>
                  </a:cubicBezTo>
                  <a:lnTo>
                    <a:pt x="727" y="750"/>
                  </a:lnTo>
                  <a:lnTo>
                    <a:pt x="1489" y="750"/>
                  </a:lnTo>
                  <a:cubicBezTo>
                    <a:pt x="1382" y="715"/>
                    <a:pt x="1286" y="655"/>
                    <a:pt x="1179" y="608"/>
                  </a:cubicBezTo>
                  <a:lnTo>
                    <a:pt x="715" y="60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78;p56"/>
            <p:cNvSpPr/>
            <p:nvPr/>
          </p:nvSpPr>
          <p:spPr>
            <a:xfrm>
              <a:off x="2438912" y="3274677"/>
              <a:ext cx="7123" cy="20182"/>
            </a:xfrm>
            <a:custGeom>
              <a:avLst/>
              <a:gdLst/>
              <a:ahLst/>
              <a:cxnLst/>
              <a:rect l="l" t="t" r="r" b="b"/>
              <a:pathLst>
                <a:path w="156" h="442" extrusionOk="0">
                  <a:moveTo>
                    <a:pt x="1" y="1"/>
                  </a:moveTo>
                  <a:lnTo>
                    <a:pt x="1" y="393"/>
                  </a:lnTo>
                  <a:cubicBezTo>
                    <a:pt x="60" y="405"/>
                    <a:pt x="108" y="417"/>
                    <a:pt x="155" y="441"/>
                  </a:cubicBezTo>
                  <a:lnTo>
                    <a:pt x="155" y="36"/>
                  </a:lnTo>
                  <a:cubicBezTo>
                    <a:pt x="96" y="36"/>
                    <a:pt x="48" y="12"/>
                    <a:pt x="1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79;p56"/>
            <p:cNvSpPr/>
            <p:nvPr/>
          </p:nvSpPr>
          <p:spPr>
            <a:xfrm>
              <a:off x="3749104" y="2178129"/>
              <a:ext cx="7123" cy="35934"/>
            </a:xfrm>
            <a:custGeom>
              <a:avLst/>
              <a:gdLst/>
              <a:ahLst/>
              <a:cxnLst/>
              <a:rect l="l" t="t" r="r" b="b"/>
              <a:pathLst>
                <a:path w="156" h="787" extrusionOk="0">
                  <a:moveTo>
                    <a:pt x="156" y="1"/>
                  </a:moveTo>
                  <a:cubicBezTo>
                    <a:pt x="108" y="13"/>
                    <a:pt x="48" y="24"/>
                    <a:pt x="1" y="36"/>
                  </a:cubicBezTo>
                  <a:lnTo>
                    <a:pt x="1" y="786"/>
                  </a:lnTo>
                  <a:cubicBezTo>
                    <a:pt x="1" y="775"/>
                    <a:pt x="25" y="751"/>
                    <a:pt x="60" y="739"/>
                  </a:cubicBezTo>
                  <a:cubicBezTo>
                    <a:pt x="96" y="727"/>
                    <a:pt x="120" y="727"/>
                    <a:pt x="156" y="715"/>
                  </a:cubicBezTo>
                  <a:lnTo>
                    <a:pt x="156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80;p56"/>
            <p:cNvSpPr/>
            <p:nvPr/>
          </p:nvSpPr>
          <p:spPr>
            <a:xfrm>
              <a:off x="2947756" y="2546202"/>
              <a:ext cx="7671" cy="54381"/>
            </a:xfrm>
            <a:custGeom>
              <a:avLst/>
              <a:gdLst/>
              <a:ahLst/>
              <a:cxnLst/>
              <a:rect l="l" t="t" r="r" b="b"/>
              <a:pathLst>
                <a:path w="168" h="1191" extrusionOk="0">
                  <a:moveTo>
                    <a:pt x="168" y="0"/>
                  </a:moveTo>
                  <a:cubicBezTo>
                    <a:pt x="120" y="0"/>
                    <a:pt x="96" y="12"/>
                    <a:pt x="60" y="12"/>
                  </a:cubicBezTo>
                  <a:lnTo>
                    <a:pt x="25" y="12"/>
                  </a:lnTo>
                  <a:lnTo>
                    <a:pt x="1" y="1191"/>
                  </a:lnTo>
                  <a:cubicBezTo>
                    <a:pt x="60" y="1179"/>
                    <a:pt x="108" y="1155"/>
                    <a:pt x="168" y="1155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81;p56"/>
            <p:cNvSpPr/>
            <p:nvPr/>
          </p:nvSpPr>
          <p:spPr>
            <a:xfrm>
              <a:off x="2327454" y="3186597"/>
              <a:ext cx="90320" cy="79951"/>
            </a:xfrm>
            <a:custGeom>
              <a:avLst/>
              <a:gdLst/>
              <a:ahLst/>
              <a:cxnLst/>
              <a:rect l="l" t="t" r="r" b="b"/>
              <a:pathLst>
                <a:path w="1978" h="1751" extrusionOk="0">
                  <a:moveTo>
                    <a:pt x="49" y="1"/>
                  </a:moveTo>
                  <a:cubicBezTo>
                    <a:pt x="37" y="60"/>
                    <a:pt x="13" y="96"/>
                    <a:pt x="1" y="144"/>
                  </a:cubicBezTo>
                  <a:lnTo>
                    <a:pt x="822" y="144"/>
                  </a:lnTo>
                  <a:lnTo>
                    <a:pt x="822" y="1584"/>
                  </a:lnTo>
                  <a:lnTo>
                    <a:pt x="691" y="1584"/>
                  </a:lnTo>
                  <a:lnTo>
                    <a:pt x="703" y="1620"/>
                  </a:lnTo>
                  <a:cubicBezTo>
                    <a:pt x="723" y="1615"/>
                    <a:pt x="739" y="1612"/>
                    <a:pt x="754" y="1612"/>
                  </a:cubicBezTo>
                  <a:cubicBezTo>
                    <a:pt x="775" y="1612"/>
                    <a:pt x="795" y="1618"/>
                    <a:pt x="822" y="1632"/>
                  </a:cubicBezTo>
                  <a:cubicBezTo>
                    <a:pt x="894" y="1679"/>
                    <a:pt x="989" y="1703"/>
                    <a:pt x="1061" y="1751"/>
                  </a:cubicBezTo>
                  <a:lnTo>
                    <a:pt x="1977" y="1751"/>
                  </a:lnTo>
                  <a:cubicBezTo>
                    <a:pt x="1906" y="1703"/>
                    <a:pt x="1823" y="1644"/>
                    <a:pt x="1739" y="1608"/>
                  </a:cubicBezTo>
                  <a:lnTo>
                    <a:pt x="1001" y="1608"/>
                  </a:lnTo>
                  <a:lnTo>
                    <a:pt x="1001" y="441"/>
                  </a:lnTo>
                  <a:cubicBezTo>
                    <a:pt x="965" y="358"/>
                    <a:pt x="953" y="263"/>
                    <a:pt x="942" y="179"/>
                  </a:cubicBezTo>
                  <a:cubicBezTo>
                    <a:pt x="846" y="120"/>
                    <a:pt x="775" y="60"/>
                    <a:pt x="691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82;p56"/>
            <p:cNvSpPr/>
            <p:nvPr/>
          </p:nvSpPr>
          <p:spPr>
            <a:xfrm>
              <a:off x="2982048" y="4224973"/>
              <a:ext cx="482242" cy="106616"/>
            </a:xfrm>
            <a:custGeom>
              <a:avLst/>
              <a:gdLst/>
              <a:ahLst/>
              <a:cxnLst/>
              <a:rect l="l" t="t" r="r" b="b"/>
              <a:pathLst>
                <a:path w="10561" h="2335" extrusionOk="0">
                  <a:moveTo>
                    <a:pt x="10561" y="1"/>
                  </a:moveTo>
                  <a:cubicBezTo>
                    <a:pt x="10525" y="12"/>
                    <a:pt x="10466" y="24"/>
                    <a:pt x="10418" y="36"/>
                  </a:cubicBezTo>
                  <a:lnTo>
                    <a:pt x="10418" y="1167"/>
                  </a:lnTo>
                  <a:lnTo>
                    <a:pt x="8977" y="1167"/>
                  </a:lnTo>
                  <a:lnTo>
                    <a:pt x="8977" y="334"/>
                  </a:lnTo>
                  <a:cubicBezTo>
                    <a:pt x="8930" y="358"/>
                    <a:pt x="8870" y="358"/>
                    <a:pt x="8823" y="370"/>
                  </a:cubicBezTo>
                  <a:lnTo>
                    <a:pt x="8823" y="1167"/>
                  </a:lnTo>
                  <a:lnTo>
                    <a:pt x="7382" y="1167"/>
                  </a:lnTo>
                  <a:lnTo>
                    <a:pt x="7382" y="536"/>
                  </a:lnTo>
                  <a:cubicBezTo>
                    <a:pt x="7334" y="536"/>
                    <a:pt x="7275" y="548"/>
                    <a:pt x="7227" y="548"/>
                  </a:cubicBezTo>
                  <a:lnTo>
                    <a:pt x="7227" y="1155"/>
                  </a:lnTo>
                  <a:lnTo>
                    <a:pt x="5786" y="1155"/>
                  </a:lnTo>
                  <a:lnTo>
                    <a:pt x="5786" y="667"/>
                  </a:lnTo>
                  <a:lnTo>
                    <a:pt x="5644" y="679"/>
                  </a:lnTo>
                  <a:lnTo>
                    <a:pt x="5644" y="1167"/>
                  </a:lnTo>
                  <a:lnTo>
                    <a:pt x="4191" y="1167"/>
                  </a:lnTo>
                  <a:lnTo>
                    <a:pt x="4191" y="798"/>
                  </a:lnTo>
                  <a:lnTo>
                    <a:pt x="4048" y="810"/>
                  </a:lnTo>
                  <a:lnTo>
                    <a:pt x="4048" y="1191"/>
                  </a:lnTo>
                  <a:lnTo>
                    <a:pt x="2608" y="1191"/>
                  </a:lnTo>
                  <a:lnTo>
                    <a:pt x="2608" y="929"/>
                  </a:lnTo>
                  <a:lnTo>
                    <a:pt x="2453" y="953"/>
                  </a:lnTo>
                  <a:lnTo>
                    <a:pt x="2453" y="1203"/>
                  </a:lnTo>
                  <a:lnTo>
                    <a:pt x="1012" y="1203"/>
                  </a:lnTo>
                  <a:lnTo>
                    <a:pt x="1012" y="1072"/>
                  </a:lnTo>
                  <a:lnTo>
                    <a:pt x="857" y="1084"/>
                  </a:lnTo>
                  <a:lnTo>
                    <a:pt x="857" y="1203"/>
                  </a:lnTo>
                  <a:lnTo>
                    <a:pt x="0" y="1203"/>
                  </a:lnTo>
                  <a:cubicBezTo>
                    <a:pt x="0" y="1251"/>
                    <a:pt x="12" y="1310"/>
                    <a:pt x="12" y="1346"/>
                  </a:cubicBezTo>
                  <a:lnTo>
                    <a:pt x="857" y="1346"/>
                  </a:lnTo>
                  <a:lnTo>
                    <a:pt x="857" y="2334"/>
                  </a:lnTo>
                  <a:cubicBezTo>
                    <a:pt x="881" y="2334"/>
                    <a:pt x="905" y="2322"/>
                    <a:pt x="917" y="2322"/>
                  </a:cubicBezTo>
                  <a:cubicBezTo>
                    <a:pt x="953" y="2322"/>
                    <a:pt x="976" y="2298"/>
                    <a:pt x="1012" y="2298"/>
                  </a:cubicBezTo>
                  <a:lnTo>
                    <a:pt x="1012" y="1346"/>
                  </a:lnTo>
                  <a:lnTo>
                    <a:pt x="2453" y="1346"/>
                  </a:lnTo>
                  <a:lnTo>
                    <a:pt x="2453" y="2144"/>
                  </a:lnTo>
                  <a:lnTo>
                    <a:pt x="2608" y="2144"/>
                  </a:lnTo>
                  <a:lnTo>
                    <a:pt x="2608" y="1346"/>
                  </a:lnTo>
                  <a:lnTo>
                    <a:pt x="4048" y="1346"/>
                  </a:lnTo>
                  <a:lnTo>
                    <a:pt x="4048" y="2179"/>
                  </a:lnTo>
                  <a:lnTo>
                    <a:pt x="4191" y="2179"/>
                  </a:lnTo>
                  <a:lnTo>
                    <a:pt x="4191" y="1346"/>
                  </a:lnTo>
                  <a:lnTo>
                    <a:pt x="5644" y="1346"/>
                  </a:lnTo>
                  <a:lnTo>
                    <a:pt x="5644" y="2144"/>
                  </a:lnTo>
                  <a:cubicBezTo>
                    <a:pt x="5691" y="2144"/>
                    <a:pt x="5739" y="2120"/>
                    <a:pt x="5786" y="2120"/>
                  </a:cubicBezTo>
                  <a:lnTo>
                    <a:pt x="5786" y="1346"/>
                  </a:lnTo>
                  <a:lnTo>
                    <a:pt x="7227" y="1346"/>
                  </a:lnTo>
                  <a:lnTo>
                    <a:pt x="7227" y="1977"/>
                  </a:lnTo>
                  <a:cubicBezTo>
                    <a:pt x="7275" y="1977"/>
                    <a:pt x="7334" y="1965"/>
                    <a:pt x="7382" y="1941"/>
                  </a:cubicBezTo>
                  <a:lnTo>
                    <a:pt x="7382" y="1346"/>
                  </a:lnTo>
                  <a:lnTo>
                    <a:pt x="8823" y="1346"/>
                  </a:lnTo>
                  <a:lnTo>
                    <a:pt x="8823" y="1667"/>
                  </a:lnTo>
                  <a:cubicBezTo>
                    <a:pt x="8870" y="1644"/>
                    <a:pt x="8930" y="1632"/>
                    <a:pt x="8977" y="1620"/>
                  </a:cubicBezTo>
                  <a:lnTo>
                    <a:pt x="8977" y="1334"/>
                  </a:lnTo>
                  <a:lnTo>
                    <a:pt x="10013" y="1334"/>
                  </a:lnTo>
                  <a:cubicBezTo>
                    <a:pt x="10192" y="1275"/>
                    <a:pt x="10382" y="1215"/>
                    <a:pt x="10561" y="1155"/>
                  </a:cubicBezTo>
                  <a:lnTo>
                    <a:pt x="10561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83;p56"/>
            <p:cNvSpPr/>
            <p:nvPr/>
          </p:nvSpPr>
          <p:spPr>
            <a:xfrm>
              <a:off x="3542534" y="3114316"/>
              <a:ext cx="16895" cy="7077"/>
            </a:xfrm>
            <a:custGeom>
              <a:avLst/>
              <a:gdLst/>
              <a:ahLst/>
              <a:cxnLst/>
              <a:rect l="l" t="t" r="r" b="b"/>
              <a:pathLst>
                <a:path w="370" h="155" extrusionOk="0">
                  <a:moveTo>
                    <a:pt x="48" y="0"/>
                  </a:moveTo>
                  <a:cubicBezTo>
                    <a:pt x="12" y="48"/>
                    <a:pt x="12" y="95"/>
                    <a:pt x="0" y="155"/>
                  </a:cubicBezTo>
                  <a:lnTo>
                    <a:pt x="369" y="155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84;p56"/>
            <p:cNvSpPr/>
            <p:nvPr/>
          </p:nvSpPr>
          <p:spPr>
            <a:xfrm>
              <a:off x="3503403" y="4151596"/>
              <a:ext cx="106576" cy="101137"/>
            </a:xfrm>
            <a:custGeom>
              <a:avLst/>
              <a:gdLst/>
              <a:ahLst/>
              <a:cxnLst/>
              <a:rect l="l" t="t" r="r" b="b"/>
              <a:pathLst>
                <a:path w="2334" h="2215" extrusionOk="0">
                  <a:moveTo>
                    <a:pt x="2298" y="0"/>
                  </a:moveTo>
                  <a:lnTo>
                    <a:pt x="2179" y="119"/>
                  </a:lnTo>
                  <a:lnTo>
                    <a:pt x="2179" y="1167"/>
                  </a:lnTo>
                  <a:lnTo>
                    <a:pt x="738" y="1167"/>
                  </a:lnTo>
                  <a:lnTo>
                    <a:pt x="738" y="1024"/>
                  </a:lnTo>
                  <a:cubicBezTo>
                    <a:pt x="691" y="1048"/>
                    <a:pt x="631" y="1072"/>
                    <a:pt x="595" y="1096"/>
                  </a:cubicBezTo>
                  <a:lnTo>
                    <a:pt x="595" y="1167"/>
                  </a:lnTo>
                  <a:lnTo>
                    <a:pt x="393" y="1167"/>
                  </a:lnTo>
                  <a:cubicBezTo>
                    <a:pt x="262" y="1227"/>
                    <a:pt x="131" y="1274"/>
                    <a:pt x="0" y="1322"/>
                  </a:cubicBezTo>
                  <a:lnTo>
                    <a:pt x="595" y="1322"/>
                  </a:lnTo>
                  <a:lnTo>
                    <a:pt x="595" y="2215"/>
                  </a:lnTo>
                  <a:cubicBezTo>
                    <a:pt x="631" y="2179"/>
                    <a:pt x="691" y="2167"/>
                    <a:pt x="738" y="2143"/>
                  </a:cubicBezTo>
                  <a:lnTo>
                    <a:pt x="738" y="1322"/>
                  </a:lnTo>
                  <a:lnTo>
                    <a:pt x="2119" y="1322"/>
                  </a:lnTo>
                  <a:cubicBezTo>
                    <a:pt x="2179" y="1250"/>
                    <a:pt x="2227" y="1167"/>
                    <a:pt x="2274" y="1096"/>
                  </a:cubicBezTo>
                  <a:cubicBezTo>
                    <a:pt x="2298" y="1036"/>
                    <a:pt x="2310" y="965"/>
                    <a:pt x="2334" y="893"/>
                  </a:cubicBezTo>
                  <a:lnTo>
                    <a:pt x="2334" y="191"/>
                  </a:lnTo>
                  <a:cubicBezTo>
                    <a:pt x="2322" y="131"/>
                    <a:pt x="2322" y="72"/>
                    <a:pt x="2298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85;p56"/>
            <p:cNvSpPr/>
            <p:nvPr/>
          </p:nvSpPr>
          <p:spPr>
            <a:xfrm>
              <a:off x="3551210" y="3842243"/>
              <a:ext cx="26713" cy="6575"/>
            </a:xfrm>
            <a:custGeom>
              <a:avLst/>
              <a:gdLst/>
              <a:ahLst/>
              <a:cxnLst/>
              <a:rect l="l" t="t" r="r" b="b"/>
              <a:pathLst>
                <a:path w="585" h="144" extrusionOk="0">
                  <a:moveTo>
                    <a:pt x="25" y="1"/>
                  </a:moveTo>
                  <a:cubicBezTo>
                    <a:pt x="1" y="48"/>
                    <a:pt x="25" y="84"/>
                    <a:pt x="25" y="143"/>
                  </a:cubicBezTo>
                  <a:lnTo>
                    <a:pt x="584" y="143"/>
                  </a:lnTo>
                  <a:cubicBezTo>
                    <a:pt x="572" y="108"/>
                    <a:pt x="549" y="48"/>
                    <a:pt x="537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86;p56"/>
            <p:cNvSpPr/>
            <p:nvPr/>
          </p:nvSpPr>
          <p:spPr>
            <a:xfrm>
              <a:off x="2659088" y="2773411"/>
              <a:ext cx="4932" cy="2785"/>
            </a:xfrm>
            <a:custGeom>
              <a:avLst/>
              <a:gdLst/>
              <a:ahLst/>
              <a:cxnLst/>
              <a:rect l="l" t="t" r="r" b="b"/>
              <a:pathLst>
                <a:path w="108" h="61" extrusionOk="0">
                  <a:moveTo>
                    <a:pt x="108" y="1"/>
                  </a:moveTo>
                  <a:cubicBezTo>
                    <a:pt x="72" y="25"/>
                    <a:pt x="48" y="25"/>
                    <a:pt x="1" y="37"/>
                  </a:cubicBezTo>
                  <a:cubicBezTo>
                    <a:pt x="36" y="37"/>
                    <a:pt x="72" y="60"/>
                    <a:pt x="108" y="60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87;p56"/>
            <p:cNvSpPr/>
            <p:nvPr/>
          </p:nvSpPr>
          <p:spPr>
            <a:xfrm>
              <a:off x="3530571" y="2624465"/>
              <a:ext cx="6575" cy="20182"/>
            </a:xfrm>
            <a:custGeom>
              <a:avLst/>
              <a:gdLst/>
              <a:ahLst/>
              <a:cxnLst/>
              <a:rect l="l" t="t" r="r" b="b"/>
              <a:pathLst>
                <a:path w="144" h="442" extrusionOk="0">
                  <a:moveTo>
                    <a:pt x="143" y="1"/>
                  </a:moveTo>
                  <a:cubicBezTo>
                    <a:pt x="84" y="108"/>
                    <a:pt x="36" y="191"/>
                    <a:pt x="0" y="298"/>
                  </a:cubicBezTo>
                  <a:lnTo>
                    <a:pt x="0" y="441"/>
                  </a:lnTo>
                  <a:cubicBezTo>
                    <a:pt x="48" y="417"/>
                    <a:pt x="96" y="382"/>
                    <a:pt x="143" y="358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88;p56"/>
            <p:cNvSpPr/>
            <p:nvPr/>
          </p:nvSpPr>
          <p:spPr>
            <a:xfrm>
              <a:off x="3545228" y="2603826"/>
              <a:ext cx="37580" cy="7077"/>
            </a:xfrm>
            <a:custGeom>
              <a:avLst/>
              <a:gdLst/>
              <a:ahLst/>
              <a:cxnLst/>
              <a:rect l="l" t="t" r="r" b="b"/>
              <a:pathLst>
                <a:path w="823" h="155" extrusionOk="0">
                  <a:moveTo>
                    <a:pt x="108" y="0"/>
                  </a:moveTo>
                  <a:cubicBezTo>
                    <a:pt x="72" y="48"/>
                    <a:pt x="37" y="107"/>
                    <a:pt x="1" y="155"/>
                  </a:cubicBezTo>
                  <a:lnTo>
                    <a:pt x="608" y="155"/>
                  </a:lnTo>
                  <a:cubicBezTo>
                    <a:pt x="691" y="107"/>
                    <a:pt x="763" y="60"/>
                    <a:pt x="822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689;p56"/>
            <p:cNvSpPr/>
            <p:nvPr/>
          </p:nvSpPr>
          <p:spPr>
            <a:xfrm>
              <a:off x="3431076" y="2531499"/>
              <a:ext cx="17991" cy="6575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13" y="1"/>
                  </a:moveTo>
                  <a:cubicBezTo>
                    <a:pt x="13" y="36"/>
                    <a:pt x="1" y="96"/>
                    <a:pt x="1" y="144"/>
                  </a:cubicBezTo>
                  <a:lnTo>
                    <a:pt x="298" y="144"/>
                  </a:lnTo>
                  <a:cubicBezTo>
                    <a:pt x="334" y="96"/>
                    <a:pt x="358" y="60"/>
                    <a:pt x="394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690;p56"/>
            <p:cNvSpPr/>
            <p:nvPr/>
          </p:nvSpPr>
          <p:spPr>
            <a:xfrm>
              <a:off x="2333435" y="2999798"/>
              <a:ext cx="35388" cy="85202"/>
            </a:xfrm>
            <a:custGeom>
              <a:avLst/>
              <a:gdLst/>
              <a:ahLst/>
              <a:cxnLst/>
              <a:rect l="l" t="t" r="r" b="b"/>
              <a:pathLst>
                <a:path w="775" h="1866" extrusionOk="0">
                  <a:moveTo>
                    <a:pt x="349" y="1"/>
                  </a:moveTo>
                  <a:cubicBezTo>
                    <a:pt x="287" y="1"/>
                    <a:pt x="222" y="39"/>
                    <a:pt x="203" y="115"/>
                  </a:cubicBezTo>
                  <a:cubicBezTo>
                    <a:pt x="1" y="675"/>
                    <a:pt x="120" y="1353"/>
                    <a:pt x="501" y="1830"/>
                  </a:cubicBezTo>
                  <a:cubicBezTo>
                    <a:pt x="513" y="1841"/>
                    <a:pt x="560" y="1865"/>
                    <a:pt x="620" y="1865"/>
                  </a:cubicBezTo>
                  <a:cubicBezTo>
                    <a:pt x="644" y="1865"/>
                    <a:pt x="691" y="1853"/>
                    <a:pt x="703" y="1841"/>
                  </a:cubicBezTo>
                  <a:cubicBezTo>
                    <a:pt x="775" y="1782"/>
                    <a:pt x="775" y="1687"/>
                    <a:pt x="739" y="1615"/>
                  </a:cubicBezTo>
                  <a:cubicBezTo>
                    <a:pt x="418" y="1234"/>
                    <a:pt x="334" y="663"/>
                    <a:pt x="501" y="198"/>
                  </a:cubicBezTo>
                  <a:cubicBezTo>
                    <a:pt x="525" y="127"/>
                    <a:pt x="477" y="20"/>
                    <a:pt x="394" y="8"/>
                  </a:cubicBezTo>
                  <a:cubicBezTo>
                    <a:pt x="379" y="3"/>
                    <a:pt x="364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691;p56"/>
            <p:cNvSpPr/>
            <p:nvPr/>
          </p:nvSpPr>
          <p:spPr>
            <a:xfrm>
              <a:off x="2373663" y="3014181"/>
              <a:ext cx="29407" cy="50683"/>
            </a:xfrm>
            <a:custGeom>
              <a:avLst/>
              <a:gdLst/>
              <a:ahLst/>
              <a:cxnLst/>
              <a:rect l="l" t="t" r="r" b="b"/>
              <a:pathLst>
                <a:path w="644" h="1110" extrusionOk="0">
                  <a:moveTo>
                    <a:pt x="203" y="1"/>
                  </a:moveTo>
                  <a:cubicBezTo>
                    <a:pt x="120" y="1"/>
                    <a:pt x="59" y="58"/>
                    <a:pt x="49" y="145"/>
                  </a:cubicBezTo>
                  <a:cubicBezTo>
                    <a:pt x="1" y="467"/>
                    <a:pt x="120" y="824"/>
                    <a:pt x="370" y="1062"/>
                  </a:cubicBezTo>
                  <a:cubicBezTo>
                    <a:pt x="370" y="1098"/>
                    <a:pt x="418" y="1110"/>
                    <a:pt x="465" y="1110"/>
                  </a:cubicBezTo>
                  <a:cubicBezTo>
                    <a:pt x="513" y="1110"/>
                    <a:pt x="549" y="1098"/>
                    <a:pt x="584" y="1062"/>
                  </a:cubicBezTo>
                  <a:cubicBezTo>
                    <a:pt x="644" y="1003"/>
                    <a:pt x="644" y="895"/>
                    <a:pt x="584" y="836"/>
                  </a:cubicBezTo>
                  <a:cubicBezTo>
                    <a:pt x="406" y="681"/>
                    <a:pt x="311" y="419"/>
                    <a:pt x="358" y="181"/>
                  </a:cubicBezTo>
                  <a:cubicBezTo>
                    <a:pt x="370" y="98"/>
                    <a:pt x="311" y="26"/>
                    <a:pt x="227" y="2"/>
                  </a:cubicBezTo>
                  <a:cubicBezTo>
                    <a:pt x="219" y="1"/>
                    <a:pt x="211" y="1"/>
                    <a:pt x="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692;p56"/>
            <p:cNvSpPr/>
            <p:nvPr/>
          </p:nvSpPr>
          <p:spPr>
            <a:xfrm>
              <a:off x="2659636" y="2855327"/>
              <a:ext cx="72375" cy="53514"/>
            </a:xfrm>
            <a:custGeom>
              <a:avLst/>
              <a:gdLst/>
              <a:ahLst/>
              <a:cxnLst/>
              <a:rect l="l" t="t" r="r" b="b"/>
              <a:pathLst>
                <a:path w="1585" h="1172" extrusionOk="0">
                  <a:moveTo>
                    <a:pt x="150" y="1"/>
                  </a:moveTo>
                  <a:cubicBezTo>
                    <a:pt x="80" y="1"/>
                    <a:pt x="24" y="74"/>
                    <a:pt x="24" y="148"/>
                  </a:cubicBezTo>
                  <a:cubicBezTo>
                    <a:pt x="1" y="255"/>
                    <a:pt x="60" y="326"/>
                    <a:pt x="155" y="326"/>
                  </a:cubicBezTo>
                  <a:cubicBezTo>
                    <a:pt x="596" y="362"/>
                    <a:pt x="953" y="743"/>
                    <a:pt x="1287" y="1124"/>
                  </a:cubicBezTo>
                  <a:cubicBezTo>
                    <a:pt x="1310" y="1148"/>
                    <a:pt x="1358" y="1172"/>
                    <a:pt x="1406" y="1172"/>
                  </a:cubicBezTo>
                  <a:cubicBezTo>
                    <a:pt x="1429" y="1172"/>
                    <a:pt x="1477" y="1160"/>
                    <a:pt x="1513" y="1136"/>
                  </a:cubicBezTo>
                  <a:cubicBezTo>
                    <a:pt x="1572" y="1076"/>
                    <a:pt x="1584" y="981"/>
                    <a:pt x="1525" y="910"/>
                  </a:cubicBezTo>
                  <a:cubicBezTo>
                    <a:pt x="1156" y="481"/>
                    <a:pt x="739" y="52"/>
                    <a:pt x="179" y="5"/>
                  </a:cubicBezTo>
                  <a:cubicBezTo>
                    <a:pt x="169" y="2"/>
                    <a:pt x="160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693;p56"/>
            <p:cNvSpPr/>
            <p:nvPr/>
          </p:nvSpPr>
          <p:spPr>
            <a:xfrm>
              <a:off x="2702603" y="2829711"/>
              <a:ext cx="38083" cy="31825"/>
            </a:xfrm>
            <a:custGeom>
              <a:avLst/>
              <a:gdLst/>
              <a:ahLst/>
              <a:cxnLst/>
              <a:rect l="l" t="t" r="r" b="b"/>
              <a:pathLst>
                <a:path w="834" h="697" extrusionOk="0">
                  <a:moveTo>
                    <a:pt x="172" y="1"/>
                  </a:moveTo>
                  <a:cubicBezTo>
                    <a:pt x="95" y="1"/>
                    <a:pt x="32" y="53"/>
                    <a:pt x="12" y="113"/>
                  </a:cubicBezTo>
                  <a:cubicBezTo>
                    <a:pt x="0" y="209"/>
                    <a:pt x="48" y="280"/>
                    <a:pt x="131" y="304"/>
                  </a:cubicBezTo>
                  <a:cubicBezTo>
                    <a:pt x="298" y="340"/>
                    <a:pt x="429" y="459"/>
                    <a:pt x="512" y="602"/>
                  </a:cubicBezTo>
                  <a:cubicBezTo>
                    <a:pt x="536" y="661"/>
                    <a:pt x="596" y="697"/>
                    <a:pt x="655" y="697"/>
                  </a:cubicBezTo>
                  <a:cubicBezTo>
                    <a:pt x="691" y="697"/>
                    <a:pt x="703" y="697"/>
                    <a:pt x="727" y="685"/>
                  </a:cubicBezTo>
                  <a:cubicBezTo>
                    <a:pt x="810" y="637"/>
                    <a:pt x="834" y="542"/>
                    <a:pt x="810" y="471"/>
                  </a:cubicBezTo>
                  <a:cubicBezTo>
                    <a:pt x="691" y="232"/>
                    <a:pt x="465" y="66"/>
                    <a:pt x="215" y="6"/>
                  </a:cubicBezTo>
                  <a:cubicBezTo>
                    <a:pt x="200" y="3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694;p56"/>
            <p:cNvSpPr/>
            <p:nvPr/>
          </p:nvSpPr>
          <p:spPr>
            <a:xfrm>
              <a:off x="2746072" y="2867062"/>
              <a:ext cx="17991" cy="16255"/>
            </a:xfrm>
            <a:custGeom>
              <a:avLst/>
              <a:gdLst/>
              <a:ahLst/>
              <a:cxnLst/>
              <a:rect l="l" t="t" r="r" b="b"/>
              <a:pathLst>
                <a:path w="394" h="356" extrusionOk="0">
                  <a:moveTo>
                    <a:pt x="173" y="1"/>
                  </a:moveTo>
                  <a:cubicBezTo>
                    <a:pt x="132" y="1"/>
                    <a:pt x="90" y="16"/>
                    <a:pt x="60" y="45"/>
                  </a:cubicBezTo>
                  <a:cubicBezTo>
                    <a:pt x="1" y="105"/>
                    <a:pt x="1" y="212"/>
                    <a:pt x="60" y="272"/>
                  </a:cubicBezTo>
                  <a:lnTo>
                    <a:pt x="120" y="307"/>
                  </a:lnTo>
                  <a:cubicBezTo>
                    <a:pt x="156" y="343"/>
                    <a:pt x="191" y="355"/>
                    <a:pt x="227" y="355"/>
                  </a:cubicBezTo>
                  <a:cubicBezTo>
                    <a:pt x="251" y="355"/>
                    <a:pt x="298" y="343"/>
                    <a:pt x="334" y="307"/>
                  </a:cubicBezTo>
                  <a:cubicBezTo>
                    <a:pt x="394" y="248"/>
                    <a:pt x="394" y="153"/>
                    <a:pt x="334" y="93"/>
                  </a:cubicBezTo>
                  <a:lnTo>
                    <a:pt x="286" y="45"/>
                  </a:lnTo>
                  <a:cubicBezTo>
                    <a:pt x="257" y="16"/>
                    <a:pt x="215" y="1"/>
                    <a:pt x="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695;p56"/>
            <p:cNvSpPr/>
            <p:nvPr/>
          </p:nvSpPr>
          <p:spPr>
            <a:xfrm>
              <a:off x="2280195" y="1506319"/>
              <a:ext cx="58220" cy="110269"/>
            </a:xfrm>
            <a:custGeom>
              <a:avLst/>
              <a:gdLst/>
              <a:ahLst/>
              <a:cxnLst/>
              <a:rect l="l" t="t" r="r" b="b"/>
              <a:pathLst>
                <a:path w="1275" h="2415" extrusionOk="0">
                  <a:moveTo>
                    <a:pt x="1101" y="1"/>
                  </a:moveTo>
                  <a:cubicBezTo>
                    <a:pt x="1060" y="1"/>
                    <a:pt x="1018" y="15"/>
                    <a:pt x="988" y="45"/>
                  </a:cubicBezTo>
                  <a:cubicBezTo>
                    <a:pt x="393" y="629"/>
                    <a:pt x="36" y="1438"/>
                    <a:pt x="0" y="2248"/>
                  </a:cubicBezTo>
                  <a:cubicBezTo>
                    <a:pt x="0" y="2331"/>
                    <a:pt x="60" y="2403"/>
                    <a:pt x="143" y="2415"/>
                  </a:cubicBezTo>
                  <a:cubicBezTo>
                    <a:pt x="238" y="2415"/>
                    <a:pt x="310" y="2355"/>
                    <a:pt x="310" y="2272"/>
                  </a:cubicBezTo>
                  <a:cubicBezTo>
                    <a:pt x="357" y="1522"/>
                    <a:pt x="679" y="795"/>
                    <a:pt x="1215" y="271"/>
                  </a:cubicBezTo>
                  <a:cubicBezTo>
                    <a:pt x="1274" y="212"/>
                    <a:pt x="1274" y="105"/>
                    <a:pt x="1215" y="45"/>
                  </a:cubicBezTo>
                  <a:cubicBezTo>
                    <a:pt x="1185" y="15"/>
                    <a:pt x="1143" y="1"/>
                    <a:pt x="1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696;p56"/>
            <p:cNvSpPr/>
            <p:nvPr/>
          </p:nvSpPr>
          <p:spPr>
            <a:xfrm>
              <a:off x="2242114" y="1519378"/>
              <a:ext cx="36484" cy="59678"/>
            </a:xfrm>
            <a:custGeom>
              <a:avLst/>
              <a:gdLst/>
              <a:ahLst/>
              <a:cxnLst/>
              <a:rect l="l" t="t" r="r" b="b"/>
              <a:pathLst>
                <a:path w="799" h="1307" extrusionOk="0">
                  <a:moveTo>
                    <a:pt x="626" y="0"/>
                  </a:moveTo>
                  <a:cubicBezTo>
                    <a:pt x="584" y="0"/>
                    <a:pt x="542" y="15"/>
                    <a:pt x="513" y="45"/>
                  </a:cubicBezTo>
                  <a:cubicBezTo>
                    <a:pt x="239" y="343"/>
                    <a:pt x="60" y="735"/>
                    <a:pt x="1" y="1128"/>
                  </a:cubicBezTo>
                  <a:cubicBezTo>
                    <a:pt x="1" y="1224"/>
                    <a:pt x="60" y="1295"/>
                    <a:pt x="144" y="1307"/>
                  </a:cubicBezTo>
                  <a:lnTo>
                    <a:pt x="155" y="1307"/>
                  </a:lnTo>
                  <a:cubicBezTo>
                    <a:pt x="239" y="1307"/>
                    <a:pt x="310" y="1247"/>
                    <a:pt x="310" y="1176"/>
                  </a:cubicBezTo>
                  <a:cubicBezTo>
                    <a:pt x="358" y="831"/>
                    <a:pt x="501" y="521"/>
                    <a:pt x="739" y="271"/>
                  </a:cubicBezTo>
                  <a:cubicBezTo>
                    <a:pt x="798" y="212"/>
                    <a:pt x="798" y="104"/>
                    <a:pt x="739" y="45"/>
                  </a:cubicBezTo>
                  <a:cubicBezTo>
                    <a:pt x="709" y="15"/>
                    <a:pt x="667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697;p56"/>
            <p:cNvSpPr/>
            <p:nvPr/>
          </p:nvSpPr>
          <p:spPr>
            <a:xfrm>
              <a:off x="2206772" y="1534994"/>
              <a:ext cx="20731" cy="32647"/>
            </a:xfrm>
            <a:custGeom>
              <a:avLst/>
              <a:gdLst/>
              <a:ahLst/>
              <a:cxnLst/>
              <a:rect l="l" t="t" r="r" b="b"/>
              <a:pathLst>
                <a:path w="454" h="715" extrusionOk="0">
                  <a:moveTo>
                    <a:pt x="279" y="1"/>
                  </a:moveTo>
                  <a:cubicBezTo>
                    <a:pt x="232" y="1"/>
                    <a:pt x="183" y="18"/>
                    <a:pt x="156" y="60"/>
                  </a:cubicBezTo>
                  <a:cubicBezTo>
                    <a:pt x="36" y="215"/>
                    <a:pt x="1" y="393"/>
                    <a:pt x="1" y="572"/>
                  </a:cubicBezTo>
                  <a:cubicBezTo>
                    <a:pt x="1" y="655"/>
                    <a:pt x="72" y="715"/>
                    <a:pt x="144" y="715"/>
                  </a:cubicBezTo>
                  <a:lnTo>
                    <a:pt x="156" y="715"/>
                  </a:lnTo>
                  <a:cubicBezTo>
                    <a:pt x="251" y="715"/>
                    <a:pt x="310" y="644"/>
                    <a:pt x="310" y="548"/>
                  </a:cubicBezTo>
                  <a:cubicBezTo>
                    <a:pt x="310" y="453"/>
                    <a:pt x="334" y="322"/>
                    <a:pt x="394" y="251"/>
                  </a:cubicBezTo>
                  <a:cubicBezTo>
                    <a:pt x="453" y="179"/>
                    <a:pt x="441" y="84"/>
                    <a:pt x="370" y="24"/>
                  </a:cubicBezTo>
                  <a:cubicBezTo>
                    <a:pt x="345" y="10"/>
                    <a:pt x="312" y="1"/>
                    <a:pt x="2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698;p56"/>
            <p:cNvSpPr/>
            <p:nvPr/>
          </p:nvSpPr>
          <p:spPr>
            <a:xfrm>
              <a:off x="2685206" y="1620015"/>
              <a:ext cx="29955" cy="98763"/>
            </a:xfrm>
            <a:custGeom>
              <a:avLst/>
              <a:gdLst/>
              <a:ahLst/>
              <a:cxnLst/>
              <a:rect l="l" t="t" r="r" b="b"/>
              <a:pathLst>
                <a:path w="656" h="2163" extrusionOk="0">
                  <a:moveTo>
                    <a:pt x="185" y="1"/>
                  </a:moveTo>
                  <a:cubicBezTo>
                    <a:pt x="162" y="1"/>
                    <a:pt x="139" y="6"/>
                    <a:pt x="119" y="20"/>
                  </a:cubicBezTo>
                  <a:cubicBezTo>
                    <a:pt x="36" y="44"/>
                    <a:pt x="0" y="151"/>
                    <a:pt x="36" y="222"/>
                  </a:cubicBezTo>
                  <a:cubicBezTo>
                    <a:pt x="262" y="770"/>
                    <a:pt x="322" y="1389"/>
                    <a:pt x="179" y="1960"/>
                  </a:cubicBezTo>
                  <a:cubicBezTo>
                    <a:pt x="155" y="2056"/>
                    <a:pt x="203" y="2127"/>
                    <a:pt x="298" y="2163"/>
                  </a:cubicBezTo>
                  <a:lnTo>
                    <a:pt x="334" y="2163"/>
                  </a:lnTo>
                  <a:cubicBezTo>
                    <a:pt x="417" y="2163"/>
                    <a:pt x="476" y="2115"/>
                    <a:pt x="488" y="2044"/>
                  </a:cubicBezTo>
                  <a:cubicBezTo>
                    <a:pt x="655" y="1389"/>
                    <a:pt x="596" y="698"/>
                    <a:pt x="322" y="91"/>
                  </a:cubicBezTo>
                  <a:cubicBezTo>
                    <a:pt x="305" y="40"/>
                    <a:pt x="244" y="1"/>
                    <a:pt x="1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699;p56"/>
            <p:cNvSpPr/>
            <p:nvPr/>
          </p:nvSpPr>
          <p:spPr>
            <a:xfrm>
              <a:off x="2726529" y="1637640"/>
              <a:ext cx="19589" cy="59404"/>
            </a:xfrm>
            <a:custGeom>
              <a:avLst/>
              <a:gdLst/>
              <a:ahLst/>
              <a:cxnLst/>
              <a:rect l="l" t="t" r="r" b="b"/>
              <a:pathLst>
                <a:path w="429" h="1301" extrusionOk="0">
                  <a:moveTo>
                    <a:pt x="166" y="1"/>
                  </a:moveTo>
                  <a:cubicBezTo>
                    <a:pt x="154" y="1"/>
                    <a:pt x="143" y="1"/>
                    <a:pt x="131" y="3"/>
                  </a:cubicBezTo>
                  <a:cubicBezTo>
                    <a:pt x="48" y="15"/>
                    <a:pt x="0" y="110"/>
                    <a:pt x="12" y="193"/>
                  </a:cubicBezTo>
                  <a:cubicBezTo>
                    <a:pt x="83" y="491"/>
                    <a:pt x="119" y="801"/>
                    <a:pt x="107" y="1134"/>
                  </a:cubicBezTo>
                  <a:cubicBezTo>
                    <a:pt x="107" y="1217"/>
                    <a:pt x="167" y="1301"/>
                    <a:pt x="250" y="1301"/>
                  </a:cubicBezTo>
                  <a:lnTo>
                    <a:pt x="262" y="1301"/>
                  </a:lnTo>
                  <a:cubicBezTo>
                    <a:pt x="345" y="1301"/>
                    <a:pt x="417" y="1241"/>
                    <a:pt x="417" y="1146"/>
                  </a:cubicBezTo>
                  <a:cubicBezTo>
                    <a:pt x="429" y="801"/>
                    <a:pt x="417" y="467"/>
                    <a:pt x="322" y="122"/>
                  </a:cubicBezTo>
                  <a:cubicBezTo>
                    <a:pt x="311" y="38"/>
                    <a:pt x="246" y="1"/>
                    <a:pt x="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700;p56"/>
            <p:cNvSpPr/>
            <p:nvPr/>
          </p:nvSpPr>
          <p:spPr>
            <a:xfrm>
              <a:off x="2759679" y="1635722"/>
              <a:ext cx="19589" cy="34702"/>
            </a:xfrm>
            <a:custGeom>
              <a:avLst/>
              <a:gdLst/>
              <a:ahLst/>
              <a:cxnLst/>
              <a:rect l="l" t="t" r="r" b="b"/>
              <a:pathLst>
                <a:path w="429" h="760" extrusionOk="0">
                  <a:moveTo>
                    <a:pt x="163" y="0"/>
                  </a:moveTo>
                  <a:cubicBezTo>
                    <a:pt x="144" y="0"/>
                    <a:pt x="125" y="3"/>
                    <a:pt x="108" y="9"/>
                  </a:cubicBezTo>
                  <a:cubicBezTo>
                    <a:pt x="36" y="57"/>
                    <a:pt x="0" y="152"/>
                    <a:pt x="36" y="223"/>
                  </a:cubicBezTo>
                  <a:cubicBezTo>
                    <a:pt x="96" y="343"/>
                    <a:pt x="108" y="462"/>
                    <a:pt x="72" y="569"/>
                  </a:cubicBezTo>
                  <a:cubicBezTo>
                    <a:pt x="60" y="652"/>
                    <a:pt x="108" y="724"/>
                    <a:pt x="191" y="759"/>
                  </a:cubicBezTo>
                  <a:lnTo>
                    <a:pt x="239" y="759"/>
                  </a:lnTo>
                  <a:cubicBezTo>
                    <a:pt x="310" y="759"/>
                    <a:pt x="369" y="712"/>
                    <a:pt x="393" y="640"/>
                  </a:cubicBezTo>
                  <a:cubicBezTo>
                    <a:pt x="429" y="462"/>
                    <a:pt x="405" y="247"/>
                    <a:pt x="310" y="92"/>
                  </a:cubicBezTo>
                  <a:cubicBezTo>
                    <a:pt x="283" y="29"/>
                    <a:pt x="222" y="0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701;p56"/>
            <p:cNvSpPr/>
            <p:nvPr/>
          </p:nvSpPr>
          <p:spPr>
            <a:xfrm>
              <a:off x="2973326" y="1944436"/>
              <a:ext cx="52238" cy="67942"/>
            </a:xfrm>
            <a:custGeom>
              <a:avLst/>
              <a:gdLst/>
              <a:ahLst/>
              <a:cxnLst/>
              <a:rect l="l" t="t" r="r" b="b"/>
              <a:pathLst>
                <a:path w="1144" h="1488" extrusionOk="0">
                  <a:moveTo>
                    <a:pt x="161" y="0"/>
                  </a:moveTo>
                  <a:cubicBezTo>
                    <a:pt x="128" y="0"/>
                    <a:pt x="96" y="11"/>
                    <a:pt x="72" y="35"/>
                  </a:cubicBezTo>
                  <a:cubicBezTo>
                    <a:pt x="12" y="94"/>
                    <a:pt x="1" y="201"/>
                    <a:pt x="48" y="261"/>
                  </a:cubicBezTo>
                  <a:cubicBezTo>
                    <a:pt x="370" y="606"/>
                    <a:pt x="620" y="975"/>
                    <a:pt x="822" y="1392"/>
                  </a:cubicBezTo>
                  <a:cubicBezTo>
                    <a:pt x="858" y="1452"/>
                    <a:pt x="917" y="1487"/>
                    <a:pt x="965" y="1487"/>
                  </a:cubicBezTo>
                  <a:cubicBezTo>
                    <a:pt x="989" y="1487"/>
                    <a:pt x="1001" y="1487"/>
                    <a:pt x="1036" y="1463"/>
                  </a:cubicBezTo>
                  <a:cubicBezTo>
                    <a:pt x="1108" y="1428"/>
                    <a:pt x="1144" y="1332"/>
                    <a:pt x="1108" y="1261"/>
                  </a:cubicBezTo>
                  <a:cubicBezTo>
                    <a:pt x="905" y="809"/>
                    <a:pt x="620" y="416"/>
                    <a:pt x="298" y="59"/>
                  </a:cubicBezTo>
                  <a:cubicBezTo>
                    <a:pt x="263" y="23"/>
                    <a:pt x="21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702;p56"/>
            <p:cNvSpPr/>
            <p:nvPr/>
          </p:nvSpPr>
          <p:spPr>
            <a:xfrm>
              <a:off x="3006476" y="1928637"/>
              <a:ext cx="34840" cy="48400"/>
            </a:xfrm>
            <a:custGeom>
              <a:avLst/>
              <a:gdLst/>
              <a:ahLst/>
              <a:cxnLst/>
              <a:rect l="l" t="t" r="r" b="b"/>
              <a:pathLst>
                <a:path w="763" h="1060" extrusionOk="0">
                  <a:moveTo>
                    <a:pt x="169" y="0"/>
                  </a:moveTo>
                  <a:cubicBezTo>
                    <a:pt x="136" y="0"/>
                    <a:pt x="102" y="9"/>
                    <a:pt x="72" y="24"/>
                  </a:cubicBezTo>
                  <a:cubicBezTo>
                    <a:pt x="1" y="83"/>
                    <a:pt x="1" y="178"/>
                    <a:pt x="48" y="250"/>
                  </a:cubicBezTo>
                  <a:cubicBezTo>
                    <a:pt x="203" y="464"/>
                    <a:pt x="346" y="702"/>
                    <a:pt x="429" y="952"/>
                  </a:cubicBezTo>
                  <a:cubicBezTo>
                    <a:pt x="441" y="1012"/>
                    <a:pt x="525" y="1059"/>
                    <a:pt x="584" y="1059"/>
                  </a:cubicBezTo>
                  <a:cubicBezTo>
                    <a:pt x="596" y="1059"/>
                    <a:pt x="608" y="1059"/>
                    <a:pt x="644" y="1036"/>
                  </a:cubicBezTo>
                  <a:cubicBezTo>
                    <a:pt x="715" y="1012"/>
                    <a:pt x="763" y="916"/>
                    <a:pt x="727" y="833"/>
                  </a:cubicBezTo>
                  <a:cubicBezTo>
                    <a:pt x="620" y="559"/>
                    <a:pt x="477" y="297"/>
                    <a:pt x="298" y="59"/>
                  </a:cubicBezTo>
                  <a:cubicBezTo>
                    <a:pt x="264" y="17"/>
                    <a:pt x="216" y="0"/>
                    <a:pt x="1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703;p56"/>
            <p:cNvSpPr/>
            <p:nvPr/>
          </p:nvSpPr>
          <p:spPr>
            <a:xfrm>
              <a:off x="3049991" y="1906766"/>
              <a:ext cx="26667" cy="27305"/>
            </a:xfrm>
            <a:custGeom>
              <a:avLst/>
              <a:gdLst/>
              <a:ahLst/>
              <a:cxnLst/>
              <a:rect l="l" t="t" r="r" b="b"/>
              <a:pathLst>
                <a:path w="584" h="598" extrusionOk="0">
                  <a:moveTo>
                    <a:pt x="159" y="0"/>
                  </a:moveTo>
                  <a:cubicBezTo>
                    <a:pt x="149" y="0"/>
                    <a:pt x="140" y="1"/>
                    <a:pt x="131" y="2"/>
                  </a:cubicBezTo>
                  <a:cubicBezTo>
                    <a:pt x="48" y="14"/>
                    <a:pt x="0" y="110"/>
                    <a:pt x="12" y="181"/>
                  </a:cubicBezTo>
                  <a:cubicBezTo>
                    <a:pt x="60" y="360"/>
                    <a:pt x="179" y="503"/>
                    <a:pt x="346" y="586"/>
                  </a:cubicBezTo>
                  <a:cubicBezTo>
                    <a:pt x="358" y="598"/>
                    <a:pt x="381" y="598"/>
                    <a:pt x="405" y="598"/>
                  </a:cubicBezTo>
                  <a:cubicBezTo>
                    <a:pt x="453" y="598"/>
                    <a:pt x="524" y="562"/>
                    <a:pt x="548" y="503"/>
                  </a:cubicBezTo>
                  <a:cubicBezTo>
                    <a:pt x="584" y="419"/>
                    <a:pt x="548" y="324"/>
                    <a:pt x="465" y="300"/>
                  </a:cubicBezTo>
                  <a:cubicBezTo>
                    <a:pt x="381" y="264"/>
                    <a:pt x="322" y="193"/>
                    <a:pt x="310" y="122"/>
                  </a:cubicBezTo>
                  <a:cubicBezTo>
                    <a:pt x="299" y="38"/>
                    <a:pt x="225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704;p56"/>
            <p:cNvSpPr/>
            <p:nvPr/>
          </p:nvSpPr>
          <p:spPr>
            <a:xfrm>
              <a:off x="3129349" y="2225068"/>
              <a:ext cx="33197" cy="62919"/>
            </a:xfrm>
            <a:custGeom>
              <a:avLst/>
              <a:gdLst/>
              <a:ahLst/>
              <a:cxnLst/>
              <a:rect l="l" t="t" r="r" b="b"/>
              <a:pathLst>
                <a:path w="727" h="1378" extrusionOk="0">
                  <a:moveTo>
                    <a:pt x="186" y="0"/>
                  </a:moveTo>
                  <a:cubicBezTo>
                    <a:pt x="154" y="0"/>
                    <a:pt x="123" y="7"/>
                    <a:pt x="96" y="20"/>
                  </a:cubicBezTo>
                  <a:cubicBezTo>
                    <a:pt x="13" y="68"/>
                    <a:pt x="1" y="175"/>
                    <a:pt x="60" y="247"/>
                  </a:cubicBezTo>
                  <a:cubicBezTo>
                    <a:pt x="274" y="532"/>
                    <a:pt x="405" y="890"/>
                    <a:pt x="417" y="1235"/>
                  </a:cubicBezTo>
                  <a:cubicBezTo>
                    <a:pt x="417" y="1318"/>
                    <a:pt x="489" y="1378"/>
                    <a:pt x="572" y="1378"/>
                  </a:cubicBezTo>
                  <a:lnTo>
                    <a:pt x="584" y="1378"/>
                  </a:lnTo>
                  <a:cubicBezTo>
                    <a:pt x="667" y="1378"/>
                    <a:pt x="727" y="1306"/>
                    <a:pt x="727" y="1211"/>
                  </a:cubicBezTo>
                  <a:cubicBezTo>
                    <a:pt x="703" y="794"/>
                    <a:pt x="548" y="401"/>
                    <a:pt x="310" y="56"/>
                  </a:cubicBezTo>
                  <a:cubicBezTo>
                    <a:pt x="288" y="19"/>
                    <a:pt x="238" y="0"/>
                    <a:pt x="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705;p56"/>
            <p:cNvSpPr/>
            <p:nvPr/>
          </p:nvSpPr>
          <p:spPr>
            <a:xfrm>
              <a:off x="3166883" y="2218265"/>
              <a:ext cx="30457" cy="44199"/>
            </a:xfrm>
            <a:custGeom>
              <a:avLst/>
              <a:gdLst/>
              <a:ahLst/>
              <a:cxnLst/>
              <a:rect l="l" t="t" r="r" b="b"/>
              <a:pathLst>
                <a:path w="667" h="968" extrusionOk="0">
                  <a:moveTo>
                    <a:pt x="166" y="1"/>
                  </a:moveTo>
                  <a:cubicBezTo>
                    <a:pt x="146" y="1"/>
                    <a:pt x="126" y="5"/>
                    <a:pt x="107" y="15"/>
                  </a:cubicBezTo>
                  <a:cubicBezTo>
                    <a:pt x="24" y="38"/>
                    <a:pt x="0" y="146"/>
                    <a:pt x="24" y="217"/>
                  </a:cubicBezTo>
                  <a:lnTo>
                    <a:pt x="357" y="872"/>
                  </a:lnTo>
                  <a:cubicBezTo>
                    <a:pt x="381" y="931"/>
                    <a:pt x="441" y="967"/>
                    <a:pt x="488" y="967"/>
                  </a:cubicBezTo>
                  <a:cubicBezTo>
                    <a:pt x="524" y="967"/>
                    <a:pt x="536" y="967"/>
                    <a:pt x="560" y="943"/>
                  </a:cubicBezTo>
                  <a:cubicBezTo>
                    <a:pt x="643" y="896"/>
                    <a:pt x="667" y="812"/>
                    <a:pt x="643" y="741"/>
                  </a:cubicBezTo>
                  <a:lnTo>
                    <a:pt x="310" y="86"/>
                  </a:lnTo>
                  <a:cubicBezTo>
                    <a:pt x="275" y="34"/>
                    <a:pt x="221" y="1"/>
                    <a:pt x="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706;p56"/>
            <p:cNvSpPr/>
            <p:nvPr/>
          </p:nvSpPr>
          <p:spPr>
            <a:xfrm>
              <a:off x="3210900" y="2214247"/>
              <a:ext cx="24521" cy="33514"/>
            </a:xfrm>
            <a:custGeom>
              <a:avLst/>
              <a:gdLst/>
              <a:ahLst/>
              <a:cxnLst/>
              <a:rect l="l" t="t" r="r" b="b"/>
              <a:pathLst>
                <a:path w="537" h="734" extrusionOk="0">
                  <a:moveTo>
                    <a:pt x="172" y="0"/>
                  </a:moveTo>
                  <a:cubicBezTo>
                    <a:pt x="154" y="0"/>
                    <a:pt x="137" y="3"/>
                    <a:pt x="120" y="7"/>
                  </a:cubicBezTo>
                  <a:cubicBezTo>
                    <a:pt x="48" y="31"/>
                    <a:pt x="1" y="126"/>
                    <a:pt x="36" y="210"/>
                  </a:cubicBezTo>
                  <a:lnTo>
                    <a:pt x="191" y="626"/>
                  </a:lnTo>
                  <a:cubicBezTo>
                    <a:pt x="227" y="686"/>
                    <a:pt x="286" y="734"/>
                    <a:pt x="346" y="734"/>
                  </a:cubicBezTo>
                  <a:cubicBezTo>
                    <a:pt x="358" y="734"/>
                    <a:pt x="393" y="734"/>
                    <a:pt x="405" y="722"/>
                  </a:cubicBezTo>
                  <a:cubicBezTo>
                    <a:pt x="489" y="674"/>
                    <a:pt x="536" y="591"/>
                    <a:pt x="489" y="519"/>
                  </a:cubicBezTo>
                  <a:lnTo>
                    <a:pt x="334" y="103"/>
                  </a:lnTo>
                  <a:cubicBezTo>
                    <a:pt x="306" y="36"/>
                    <a:pt x="239" y="0"/>
                    <a:pt x="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707;p56"/>
            <p:cNvSpPr/>
            <p:nvPr/>
          </p:nvSpPr>
          <p:spPr>
            <a:xfrm>
              <a:off x="1602771" y="4680989"/>
              <a:ext cx="401830" cy="238802"/>
            </a:xfrm>
            <a:custGeom>
              <a:avLst/>
              <a:gdLst/>
              <a:ahLst/>
              <a:cxnLst/>
              <a:rect l="l" t="t" r="r" b="b"/>
              <a:pathLst>
                <a:path w="8800" h="5230" extrusionOk="0">
                  <a:moveTo>
                    <a:pt x="8623" y="1"/>
                  </a:moveTo>
                  <a:cubicBezTo>
                    <a:pt x="8600" y="1"/>
                    <a:pt x="8575" y="5"/>
                    <a:pt x="8550" y="15"/>
                  </a:cubicBezTo>
                  <a:cubicBezTo>
                    <a:pt x="5597" y="1408"/>
                    <a:pt x="2763" y="3063"/>
                    <a:pt x="96" y="4956"/>
                  </a:cubicBezTo>
                  <a:cubicBezTo>
                    <a:pt x="25" y="4992"/>
                    <a:pt x="1" y="5099"/>
                    <a:pt x="49" y="5170"/>
                  </a:cubicBezTo>
                  <a:cubicBezTo>
                    <a:pt x="84" y="5218"/>
                    <a:pt x="120" y="5230"/>
                    <a:pt x="179" y="5230"/>
                  </a:cubicBezTo>
                  <a:cubicBezTo>
                    <a:pt x="215" y="5230"/>
                    <a:pt x="239" y="5218"/>
                    <a:pt x="275" y="5206"/>
                  </a:cubicBezTo>
                  <a:cubicBezTo>
                    <a:pt x="2918" y="3325"/>
                    <a:pt x="5752" y="1682"/>
                    <a:pt x="8681" y="289"/>
                  </a:cubicBezTo>
                  <a:cubicBezTo>
                    <a:pt x="8764" y="253"/>
                    <a:pt x="8800" y="158"/>
                    <a:pt x="8764" y="86"/>
                  </a:cubicBezTo>
                  <a:cubicBezTo>
                    <a:pt x="8738" y="34"/>
                    <a:pt x="8686" y="1"/>
                    <a:pt x="8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708;p56"/>
            <p:cNvSpPr/>
            <p:nvPr/>
          </p:nvSpPr>
          <p:spPr>
            <a:xfrm>
              <a:off x="1864818" y="4733180"/>
              <a:ext cx="128357" cy="101822"/>
            </a:xfrm>
            <a:custGeom>
              <a:avLst/>
              <a:gdLst/>
              <a:ahLst/>
              <a:cxnLst/>
              <a:rect l="l" t="t" r="r" b="b"/>
              <a:pathLst>
                <a:path w="2811" h="2230" extrusionOk="0">
                  <a:moveTo>
                    <a:pt x="2648" y="1"/>
                  </a:moveTo>
                  <a:cubicBezTo>
                    <a:pt x="2619" y="1"/>
                    <a:pt x="2588" y="9"/>
                    <a:pt x="2561" y="27"/>
                  </a:cubicBezTo>
                  <a:lnTo>
                    <a:pt x="72" y="1944"/>
                  </a:lnTo>
                  <a:cubicBezTo>
                    <a:pt x="1" y="2003"/>
                    <a:pt x="1" y="2098"/>
                    <a:pt x="48" y="2170"/>
                  </a:cubicBezTo>
                  <a:cubicBezTo>
                    <a:pt x="72" y="2217"/>
                    <a:pt x="120" y="2229"/>
                    <a:pt x="167" y="2229"/>
                  </a:cubicBezTo>
                  <a:cubicBezTo>
                    <a:pt x="191" y="2229"/>
                    <a:pt x="239" y="2217"/>
                    <a:pt x="251" y="2194"/>
                  </a:cubicBezTo>
                  <a:lnTo>
                    <a:pt x="2739" y="277"/>
                  </a:lnTo>
                  <a:cubicBezTo>
                    <a:pt x="2811" y="217"/>
                    <a:pt x="2811" y="134"/>
                    <a:pt x="2763" y="51"/>
                  </a:cubicBezTo>
                  <a:cubicBezTo>
                    <a:pt x="2741" y="21"/>
                    <a:pt x="2696" y="1"/>
                    <a:pt x="2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709;p56"/>
            <p:cNvSpPr/>
            <p:nvPr/>
          </p:nvSpPr>
          <p:spPr>
            <a:xfrm>
              <a:off x="1806098" y="4860254"/>
              <a:ext cx="32146" cy="25296"/>
            </a:xfrm>
            <a:custGeom>
              <a:avLst/>
              <a:gdLst/>
              <a:ahLst/>
              <a:cxnLst/>
              <a:rect l="l" t="t" r="r" b="b"/>
              <a:pathLst>
                <a:path w="704" h="554" extrusionOk="0">
                  <a:moveTo>
                    <a:pt x="520" y="0"/>
                  </a:moveTo>
                  <a:cubicBezTo>
                    <a:pt x="487" y="0"/>
                    <a:pt x="452" y="10"/>
                    <a:pt x="418" y="30"/>
                  </a:cubicBezTo>
                  <a:lnTo>
                    <a:pt x="96" y="268"/>
                  </a:lnTo>
                  <a:cubicBezTo>
                    <a:pt x="25" y="316"/>
                    <a:pt x="1" y="411"/>
                    <a:pt x="60" y="494"/>
                  </a:cubicBezTo>
                  <a:cubicBezTo>
                    <a:pt x="96" y="530"/>
                    <a:pt x="144" y="554"/>
                    <a:pt x="203" y="554"/>
                  </a:cubicBezTo>
                  <a:cubicBezTo>
                    <a:pt x="227" y="554"/>
                    <a:pt x="251" y="530"/>
                    <a:pt x="287" y="518"/>
                  </a:cubicBezTo>
                  <a:lnTo>
                    <a:pt x="620" y="280"/>
                  </a:lnTo>
                  <a:cubicBezTo>
                    <a:pt x="691" y="232"/>
                    <a:pt x="703" y="137"/>
                    <a:pt x="644" y="54"/>
                  </a:cubicBezTo>
                  <a:cubicBezTo>
                    <a:pt x="609" y="19"/>
                    <a:pt x="566" y="0"/>
                    <a:pt x="5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710;p56"/>
            <p:cNvSpPr/>
            <p:nvPr/>
          </p:nvSpPr>
          <p:spPr>
            <a:xfrm>
              <a:off x="1474509" y="4117259"/>
              <a:ext cx="184887" cy="220310"/>
            </a:xfrm>
            <a:custGeom>
              <a:avLst/>
              <a:gdLst/>
              <a:ahLst/>
              <a:cxnLst/>
              <a:rect l="l" t="t" r="r" b="b"/>
              <a:pathLst>
                <a:path w="4049" h="4825" extrusionOk="0">
                  <a:moveTo>
                    <a:pt x="3871" y="0"/>
                  </a:moveTo>
                  <a:cubicBezTo>
                    <a:pt x="3816" y="0"/>
                    <a:pt x="3762" y="36"/>
                    <a:pt x="3727" y="97"/>
                  </a:cubicBezTo>
                  <a:cubicBezTo>
                    <a:pt x="3310" y="967"/>
                    <a:pt x="2858" y="1883"/>
                    <a:pt x="2298" y="2669"/>
                  </a:cubicBezTo>
                  <a:cubicBezTo>
                    <a:pt x="1655" y="3562"/>
                    <a:pt x="929" y="4181"/>
                    <a:pt x="119" y="4527"/>
                  </a:cubicBezTo>
                  <a:cubicBezTo>
                    <a:pt x="48" y="4562"/>
                    <a:pt x="0" y="4657"/>
                    <a:pt x="48" y="4741"/>
                  </a:cubicBezTo>
                  <a:cubicBezTo>
                    <a:pt x="83" y="4800"/>
                    <a:pt x="143" y="4824"/>
                    <a:pt x="202" y="4824"/>
                  </a:cubicBezTo>
                  <a:cubicBezTo>
                    <a:pt x="214" y="4824"/>
                    <a:pt x="238" y="4824"/>
                    <a:pt x="262" y="4812"/>
                  </a:cubicBezTo>
                  <a:cubicBezTo>
                    <a:pt x="1107" y="4443"/>
                    <a:pt x="1881" y="3765"/>
                    <a:pt x="2548" y="2848"/>
                  </a:cubicBezTo>
                  <a:cubicBezTo>
                    <a:pt x="3143" y="2026"/>
                    <a:pt x="3596" y="1109"/>
                    <a:pt x="4012" y="228"/>
                  </a:cubicBezTo>
                  <a:cubicBezTo>
                    <a:pt x="4048" y="157"/>
                    <a:pt x="4012" y="50"/>
                    <a:pt x="3929" y="14"/>
                  </a:cubicBezTo>
                  <a:cubicBezTo>
                    <a:pt x="3910" y="5"/>
                    <a:pt x="3891" y="0"/>
                    <a:pt x="38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711;p56"/>
            <p:cNvSpPr/>
            <p:nvPr/>
          </p:nvSpPr>
          <p:spPr>
            <a:xfrm>
              <a:off x="1509805" y="4131916"/>
              <a:ext cx="170778" cy="213232"/>
            </a:xfrm>
            <a:custGeom>
              <a:avLst/>
              <a:gdLst/>
              <a:ahLst/>
              <a:cxnLst/>
              <a:rect l="l" t="t" r="r" b="b"/>
              <a:pathLst>
                <a:path w="3740" h="4670" extrusionOk="0">
                  <a:moveTo>
                    <a:pt x="3571" y="1"/>
                  </a:moveTo>
                  <a:cubicBezTo>
                    <a:pt x="3514" y="1"/>
                    <a:pt x="3456" y="34"/>
                    <a:pt x="3430" y="86"/>
                  </a:cubicBezTo>
                  <a:cubicBezTo>
                    <a:pt x="3061" y="919"/>
                    <a:pt x="2656" y="1800"/>
                    <a:pt x="2132" y="2551"/>
                  </a:cubicBezTo>
                  <a:cubicBezTo>
                    <a:pt x="1537" y="3408"/>
                    <a:pt x="870" y="4015"/>
                    <a:pt x="120" y="4372"/>
                  </a:cubicBezTo>
                  <a:cubicBezTo>
                    <a:pt x="49" y="4396"/>
                    <a:pt x="1" y="4503"/>
                    <a:pt x="49" y="4575"/>
                  </a:cubicBezTo>
                  <a:cubicBezTo>
                    <a:pt x="84" y="4634"/>
                    <a:pt x="144" y="4670"/>
                    <a:pt x="203" y="4670"/>
                  </a:cubicBezTo>
                  <a:cubicBezTo>
                    <a:pt x="215" y="4670"/>
                    <a:pt x="239" y="4670"/>
                    <a:pt x="263" y="4658"/>
                  </a:cubicBezTo>
                  <a:cubicBezTo>
                    <a:pt x="1061" y="4277"/>
                    <a:pt x="1775" y="3646"/>
                    <a:pt x="2406" y="2729"/>
                  </a:cubicBezTo>
                  <a:cubicBezTo>
                    <a:pt x="2942" y="1943"/>
                    <a:pt x="3335" y="1062"/>
                    <a:pt x="3716" y="217"/>
                  </a:cubicBezTo>
                  <a:cubicBezTo>
                    <a:pt x="3739" y="145"/>
                    <a:pt x="3716" y="38"/>
                    <a:pt x="3632" y="15"/>
                  </a:cubicBezTo>
                  <a:cubicBezTo>
                    <a:pt x="3613" y="5"/>
                    <a:pt x="3592" y="1"/>
                    <a:pt x="3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712;p56"/>
            <p:cNvSpPr/>
            <p:nvPr/>
          </p:nvSpPr>
          <p:spPr>
            <a:xfrm>
              <a:off x="2017599" y="4198809"/>
              <a:ext cx="194659" cy="903657"/>
            </a:xfrm>
            <a:custGeom>
              <a:avLst/>
              <a:gdLst/>
              <a:ahLst/>
              <a:cxnLst/>
              <a:rect l="l" t="t" r="r" b="b"/>
              <a:pathLst>
                <a:path w="4263" h="19791" extrusionOk="0">
                  <a:moveTo>
                    <a:pt x="364" y="1"/>
                  </a:moveTo>
                  <a:cubicBezTo>
                    <a:pt x="358" y="1"/>
                    <a:pt x="352" y="1"/>
                    <a:pt x="346" y="2"/>
                  </a:cubicBezTo>
                  <a:cubicBezTo>
                    <a:pt x="250" y="2"/>
                    <a:pt x="191" y="74"/>
                    <a:pt x="191" y="169"/>
                  </a:cubicBezTo>
                  <a:cubicBezTo>
                    <a:pt x="286" y="3026"/>
                    <a:pt x="227" y="5931"/>
                    <a:pt x="0" y="8765"/>
                  </a:cubicBezTo>
                  <a:cubicBezTo>
                    <a:pt x="0" y="8860"/>
                    <a:pt x="60" y="8932"/>
                    <a:pt x="131" y="8932"/>
                  </a:cubicBezTo>
                  <a:cubicBezTo>
                    <a:pt x="405" y="8967"/>
                    <a:pt x="667" y="8979"/>
                    <a:pt x="941" y="8979"/>
                  </a:cubicBezTo>
                  <a:cubicBezTo>
                    <a:pt x="1072" y="8979"/>
                    <a:pt x="1203" y="8979"/>
                    <a:pt x="1334" y="8956"/>
                  </a:cubicBezTo>
                  <a:lnTo>
                    <a:pt x="1358" y="8956"/>
                  </a:lnTo>
                  <a:cubicBezTo>
                    <a:pt x="2036" y="9396"/>
                    <a:pt x="2715" y="9884"/>
                    <a:pt x="3334" y="10420"/>
                  </a:cubicBezTo>
                  <a:cubicBezTo>
                    <a:pt x="3346" y="10432"/>
                    <a:pt x="3370" y="10444"/>
                    <a:pt x="3382" y="10444"/>
                  </a:cubicBezTo>
                  <a:cubicBezTo>
                    <a:pt x="2798" y="13504"/>
                    <a:pt x="2263" y="16564"/>
                    <a:pt x="1762" y="19612"/>
                  </a:cubicBezTo>
                  <a:cubicBezTo>
                    <a:pt x="1739" y="19707"/>
                    <a:pt x="1798" y="19778"/>
                    <a:pt x="1893" y="19790"/>
                  </a:cubicBezTo>
                  <a:lnTo>
                    <a:pt x="1917" y="19790"/>
                  </a:lnTo>
                  <a:cubicBezTo>
                    <a:pt x="2001" y="19790"/>
                    <a:pt x="2072" y="19743"/>
                    <a:pt x="2072" y="19659"/>
                  </a:cubicBezTo>
                  <a:cubicBezTo>
                    <a:pt x="2727" y="15647"/>
                    <a:pt x="3453" y="11587"/>
                    <a:pt x="4239" y="7610"/>
                  </a:cubicBezTo>
                  <a:cubicBezTo>
                    <a:pt x="4263" y="7551"/>
                    <a:pt x="4203" y="7455"/>
                    <a:pt x="4120" y="7443"/>
                  </a:cubicBezTo>
                  <a:cubicBezTo>
                    <a:pt x="4113" y="7442"/>
                    <a:pt x="4106" y="7442"/>
                    <a:pt x="4099" y="7442"/>
                  </a:cubicBezTo>
                  <a:cubicBezTo>
                    <a:pt x="4025" y="7442"/>
                    <a:pt x="3963" y="7497"/>
                    <a:pt x="3941" y="7563"/>
                  </a:cubicBezTo>
                  <a:cubicBezTo>
                    <a:pt x="3787" y="8408"/>
                    <a:pt x="3608" y="9277"/>
                    <a:pt x="3453" y="10122"/>
                  </a:cubicBezTo>
                  <a:cubicBezTo>
                    <a:pt x="2846" y="9599"/>
                    <a:pt x="2179" y="9110"/>
                    <a:pt x="1489" y="8682"/>
                  </a:cubicBezTo>
                  <a:cubicBezTo>
                    <a:pt x="1477" y="5955"/>
                    <a:pt x="1608" y="3205"/>
                    <a:pt x="1905" y="514"/>
                  </a:cubicBezTo>
                  <a:cubicBezTo>
                    <a:pt x="1917" y="419"/>
                    <a:pt x="1846" y="347"/>
                    <a:pt x="1774" y="335"/>
                  </a:cubicBezTo>
                  <a:cubicBezTo>
                    <a:pt x="1760" y="332"/>
                    <a:pt x="1746" y="330"/>
                    <a:pt x="1733" y="330"/>
                  </a:cubicBezTo>
                  <a:cubicBezTo>
                    <a:pt x="1659" y="330"/>
                    <a:pt x="1606" y="385"/>
                    <a:pt x="1596" y="466"/>
                  </a:cubicBezTo>
                  <a:cubicBezTo>
                    <a:pt x="1298" y="3169"/>
                    <a:pt x="1143" y="5943"/>
                    <a:pt x="1179" y="8670"/>
                  </a:cubicBezTo>
                  <a:cubicBezTo>
                    <a:pt x="1108" y="8673"/>
                    <a:pt x="1036" y="8674"/>
                    <a:pt x="965" y="8674"/>
                  </a:cubicBezTo>
                  <a:cubicBezTo>
                    <a:pt x="751" y="8674"/>
                    <a:pt x="539" y="8661"/>
                    <a:pt x="334" y="8634"/>
                  </a:cubicBezTo>
                  <a:cubicBezTo>
                    <a:pt x="536" y="5824"/>
                    <a:pt x="608" y="2967"/>
                    <a:pt x="512" y="145"/>
                  </a:cubicBezTo>
                  <a:cubicBezTo>
                    <a:pt x="512" y="68"/>
                    <a:pt x="441" y="1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713;p56"/>
            <p:cNvSpPr/>
            <p:nvPr/>
          </p:nvSpPr>
          <p:spPr>
            <a:xfrm>
              <a:off x="2103487" y="4557841"/>
              <a:ext cx="50046" cy="28720"/>
            </a:xfrm>
            <a:custGeom>
              <a:avLst/>
              <a:gdLst/>
              <a:ahLst/>
              <a:cxnLst/>
              <a:rect l="l" t="t" r="r" b="b"/>
              <a:pathLst>
                <a:path w="1096" h="629" extrusionOk="0">
                  <a:moveTo>
                    <a:pt x="175" y="1"/>
                  </a:moveTo>
                  <a:cubicBezTo>
                    <a:pt x="118" y="1"/>
                    <a:pt x="61" y="32"/>
                    <a:pt x="24" y="104"/>
                  </a:cubicBezTo>
                  <a:cubicBezTo>
                    <a:pt x="1" y="176"/>
                    <a:pt x="24" y="283"/>
                    <a:pt x="120" y="307"/>
                  </a:cubicBezTo>
                  <a:lnTo>
                    <a:pt x="858" y="604"/>
                  </a:lnTo>
                  <a:cubicBezTo>
                    <a:pt x="870" y="604"/>
                    <a:pt x="905" y="628"/>
                    <a:pt x="917" y="628"/>
                  </a:cubicBezTo>
                  <a:cubicBezTo>
                    <a:pt x="977" y="628"/>
                    <a:pt x="1036" y="581"/>
                    <a:pt x="1072" y="521"/>
                  </a:cubicBezTo>
                  <a:cubicBezTo>
                    <a:pt x="1096" y="450"/>
                    <a:pt x="1072" y="342"/>
                    <a:pt x="977" y="307"/>
                  </a:cubicBezTo>
                  <a:lnTo>
                    <a:pt x="227" y="9"/>
                  </a:lnTo>
                  <a:cubicBezTo>
                    <a:pt x="210" y="3"/>
                    <a:pt x="192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714;p56"/>
            <p:cNvSpPr/>
            <p:nvPr/>
          </p:nvSpPr>
          <p:spPr>
            <a:xfrm>
              <a:off x="1781670" y="4436383"/>
              <a:ext cx="69087" cy="34930"/>
            </a:xfrm>
            <a:custGeom>
              <a:avLst/>
              <a:gdLst/>
              <a:ahLst/>
              <a:cxnLst/>
              <a:rect l="l" t="t" r="r" b="b"/>
              <a:pathLst>
                <a:path w="1513" h="765" extrusionOk="0">
                  <a:moveTo>
                    <a:pt x="1340" y="0"/>
                  </a:moveTo>
                  <a:cubicBezTo>
                    <a:pt x="1318" y="0"/>
                    <a:pt x="1296" y="5"/>
                    <a:pt x="1274" y="14"/>
                  </a:cubicBezTo>
                  <a:lnTo>
                    <a:pt x="119" y="455"/>
                  </a:lnTo>
                  <a:cubicBezTo>
                    <a:pt x="48" y="490"/>
                    <a:pt x="0" y="574"/>
                    <a:pt x="36" y="669"/>
                  </a:cubicBezTo>
                  <a:cubicBezTo>
                    <a:pt x="60" y="728"/>
                    <a:pt x="119" y="764"/>
                    <a:pt x="179" y="764"/>
                  </a:cubicBezTo>
                  <a:cubicBezTo>
                    <a:pt x="202" y="764"/>
                    <a:pt x="226" y="764"/>
                    <a:pt x="238" y="752"/>
                  </a:cubicBezTo>
                  <a:lnTo>
                    <a:pt x="1381" y="312"/>
                  </a:lnTo>
                  <a:cubicBezTo>
                    <a:pt x="1465" y="276"/>
                    <a:pt x="1512" y="193"/>
                    <a:pt x="1476" y="97"/>
                  </a:cubicBezTo>
                  <a:cubicBezTo>
                    <a:pt x="1459" y="36"/>
                    <a:pt x="1402" y="0"/>
                    <a:pt x="1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715;p56"/>
            <p:cNvSpPr/>
            <p:nvPr/>
          </p:nvSpPr>
          <p:spPr>
            <a:xfrm>
              <a:off x="1724000" y="4476885"/>
              <a:ext cx="29407" cy="18310"/>
            </a:xfrm>
            <a:custGeom>
              <a:avLst/>
              <a:gdLst/>
              <a:ahLst/>
              <a:cxnLst/>
              <a:rect l="l" t="t" r="r" b="b"/>
              <a:pathLst>
                <a:path w="644" h="401" extrusionOk="0">
                  <a:moveTo>
                    <a:pt x="454" y="1"/>
                  </a:moveTo>
                  <a:cubicBezTo>
                    <a:pt x="415" y="1"/>
                    <a:pt x="377" y="18"/>
                    <a:pt x="346" y="56"/>
                  </a:cubicBezTo>
                  <a:cubicBezTo>
                    <a:pt x="319" y="82"/>
                    <a:pt x="286" y="96"/>
                    <a:pt x="261" y="96"/>
                  </a:cubicBezTo>
                  <a:cubicBezTo>
                    <a:pt x="252" y="96"/>
                    <a:pt x="245" y="94"/>
                    <a:pt x="239" y="91"/>
                  </a:cubicBezTo>
                  <a:cubicBezTo>
                    <a:pt x="222" y="83"/>
                    <a:pt x="204" y="79"/>
                    <a:pt x="186" y="79"/>
                  </a:cubicBezTo>
                  <a:cubicBezTo>
                    <a:pt x="126" y="79"/>
                    <a:pt x="64" y="120"/>
                    <a:pt x="37" y="175"/>
                  </a:cubicBezTo>
                  <a:cubicBezTo>
                    <a:pt x="1" y="258"/>
                    <a:pt x="49" y="341"/>
                    <a:pt x="120" y="377"/>
                  </a:cubicBezTo>
                  <a:cubicBezTo>
                    <a:pt x="168" y="389"/>
                    <a:pt x="215" y="401"/>
                    <a:pt x="263" y="401"/>
                  </a:cubicBezTo>
                  <a:cubicBezTo>
                    <a:pt x="394" y="401"/>
                    <a:pt x="489" y="353"/>
                    <a:pt x="584" y="270"/>
                  </a:cubicBezTo>
                  <a:cubicBezTo>
                    <a:pt x="644" y="210"/>
                    <a:pt x="644" y="103"/>
                    <a:pt x="561" y="44"/>
                  </a:cubicBezTo>
                  <a:cubicBezTo>
                    <a:pt x="526" y="15"/>
                    <a:pt x="490" y="1"/>
                    <a:pt x="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716;p56"/>
            <p:cNvSpPr/>
            <p:nvPr/>
          </p:nvSpPr>
          <p:spPr>
            <a:xfrm>
              <a:off x="2264396" y="4990662"/>
              <a:ext cx="305071" cy="191178"/>
            </a:xfrm>
            <a:custGeom>
              <a:avLst/>
              <a:gdLst/>
              <a:ahLst/>
              <a:cxnLst/>
              <a:rect l="l" t="t" r="r" b="b"/>
              <a:pathLst>
                <a:path w="6681" h="4187" extrusionOk="0">
                  <a:moveTo>
                    <a:pt x="6518" y="0"/>
                  </a:moveTo>
                  <a:cubicBezTo>
                    <a:pt x="6494" y="0"/>
                    <a:pt x="6469" y="6"/>
                    <a:pt x="6442" y="19"/>
                  </a:cubicBezTo>
                  <a:cubicBezTo>
                    <a:pt x="4180" y="1055"/>
                    <a:pt x="2037" y="2365"/>
                    <a:pt x="72" y="3901"/>
                  </a:cubicBezTo>
                  <a:cubicBezTo>
                    <a:pt x="1" y="3960"/>
                    <a:pt x="1" y="4044"/>
                    <a:pt x="48" y="4127"/>
                  </a:cubicBezTo>
                  <a:cubicBezTo>
                    <a:pt x="72" y="4163"/>
                    <a:pt x="120" y="4187"/>
                    <a:pt x="167" y="4187"/>
                  </a:cubicBezTo>
                  <a:cubicBezTo>
                    <a:pt x="191" y="4187"/>
                    <a:pt x="239" y="4163"/>
                    <a:pt x="251" y="4151"/>
                  </a:cubicBezTo>
                  <a:cubicBezTo>
                    <a:pt x="2192" y="2615"/>
                    <a:pt x="4311" y="1329"/>
                    <a:pt x="6561" y="293"/>
                  </a:cubicBezTo>
                  <a:cubicBezTo>
                    <a:pt x="6633" y="269"/>
                    <a:pt x="6680" y="162"/>
                    <a:pt x="6633" y="91"/>
                  </a:cubicBezTo>
                  <a:cubicBezTo>
                    <a:pt x="6624" y="39"/>
                    <a:pt x="6578" y="0"/>
                    <a:pt x="6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717;p56"/>
            <p:cNvSpPr/>
            <p:nvPr/>
          </p:nvSpPr>
          <p:spPr>
            <a:xfrm>
              <a:off x="2623199" y="4990753"/>
              <a:ext cx="204477" cy="154650"/>
            </a:xfrm>
            <a:custGeom>
              <a:avLst/>
              <a:gdLst/>
              <a:ahLst/>
              <a:cxnLst/>
              <a:rect l="l" t="t" r="r" b="b"/>
              <a:pathLst>
                <a:path w="4478" h="3387" extrusionOk="0">
                  <a:moveTo>
                    <a:pt x="174" y="1"/>
                  </a:moveTo>
                  <a:cubicBezTo>
                    <a:pt x="129" y="1"/>
                    <a:pt x="84" y="22"/>
                    <a:pt x="49" y="65"/>
                  </a:cubicBezTo>
                  <a:cubicBezTo>
                    <a:pt x="1" y="148"/>
                    <a:pt x="13" y="232"/>
                    <a:pt x="84" y="291"/>
                  </a:cubicBezTo>
                  <a:cubicBezTo>
                    <a:pt x="1537" y="1208"/>
                    <a:pt x="2918" y="2232"/>
                    <a:pt x="4192" y="3339"/>
                  </a:cubicBezTo>
                  <a:cubicBezTo>
                    <a:pt x="4228" y="3375"/>
                    <a:pt x="4275" y="3387"/>
                    <a:pt x="4299" y="3387"/>
                  </a:cubicBezTo>
                  <a:cubicBezTo>
                    <a:pt x="4347" y="3387"/>
                    <a:pt x="4394" y="3375"/>
                    <a:pt x="4418" y="3327"/>
                  </a:cubicBezTo>
                  <a:cubicBezTo>
                    <a:pt x="4478" y="3268"/>
                    <a:pt x="4466" y="3161"/>
                    <a:pt x="4406" y="3101"/>
                  </a:cubicBezTo>
                  <a:cubicBezTo>
                    <a:pt x="3120" y="1982"/>
                    <a:pt x="1727" y="934"/>
                    <a:pt x="263" y="29"/>
                  </a:cubicBezTo>
                  <a:cubicBezTo>
                    <a:pt x="234" y="10"/>
                    <a:pt x="204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718;p56"/>
            <p:cNvSpPr/>
            <p:nvPr/>
          </p:nvSpPr>
          <p:spPr>
            <a:xfrm>
              <a:off x="2662376" y="4902490"/>
              <a:ext cx="69635" cy="32556"/>
            </a:xfrm>
            <a:custGeom>
              <a:avLst/>
              <a:gdLst/>
              <a:ahLst/>
              <a:cxnLst/>
              <a:rect l="l" t="t" r="r" b="b"/>
              <a:pathLst>
                <a:path w="1525" h="713" extrusionOk="0">
                  <a:moveTo>
                    <a:pt x="181" y="0"/>
                  </a:moveTo>
                  <a:cubicBezTo>
                    <a:pt x="114" y="0"/>
                    <a:pt x="55" y="58"/>
                    <a:pt x="36" y="117"/>
                  </a:cubicBezTo>
                  <a:cubicBezTo>
                    <a:pt x="0" y="200"/>
                    <a:pt x="48" y="283"/>
                    <a:pt x="143" y="307"/>
                  </a:cubicBezTo>
                  <a:cubicBezTo>
                    <a:pt x="524" y="426"/>
                    <a:pt x="893" y="557"/>
                    <a:pt x="1286" y="700"/>
                  </a:cubicBezTo>
                  <a:cubicBezTo>
                    <a:pt x="1298" y="700"/>
                    <a:pt x="1334" y="712"/>
                    <a:pt x="1346" y="712"/>
                  </a:cubicBezTo>
                  <a:cubicBezTo>
                    <a:pt x="1405" y="712"/>
                    <a:pt x="1465" y="664"/>
                    <a:pt x="1488" y="605"/>
                  </a:cubicBezTo>
                  <a:cubicBezTo>
                    <a:pt x="1524" y="545"/>
                    <a:pt x="1477" y="438"/>
                    <a:pt x="1393" y="414"/>
                  </a:cubicBezTo>
                  <a:cubicBezTo>
                    <a:pt x="1000" y="260"/>
                    <a:pt x="619" y="129"/>
                    <a:pt x="226" y="10"/>
                  </a:cubicBezTo>
                  <a:cubicBezTo>
                    <a:pt x="211" y="3"/>
                    <a:pt x="196" y="0"/>
                    <a:pt x="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719;p56"/>
            <p:cNvSpPr/>
            <p:nvPr/>
          </p:nvSpPr>
          <p:spPr>
            <a:xfrm>
              <a:off x="2832508" y="4641401"/>
              <a:ext cx="120229" cy="113693"/>
            </a:xfrm>
            <a:custGeom>
              <a:avLst/>
              <a:gdLst/>
              <a:ahLst/>
              <a:cxnLst/>
              <a:rect l="l" t="t" r="r" b="b"/>
              <a:pathLst>
                <a:path w="2633" h="2490" extrusionOk="0">
                  <a:moveTo>
                    <a:pt x="144" y="1"/>
                  </a:moveTo>
                  <a:cubicBezTo>
                    <a:pt x="60" y="1"/>
                    <a:pt x="1" y="72"/>
                    <a:pt x="1" y="167"/>
                  </a:cubicBezTo>
                  <a:cubicBezTo>
                    <a:pt x="48" y="787"/>
                    <a:pt x="322" y="1382"/>
                    <a:pt x="787" y="1799"/>
                  </a:cubicBezTo>
                  <a:cubicBezTo>
                    <a:pt x="1239" y="2215"/>
                    <a:pt x="1858" y="2465"/>
                    <a:pt x="2465" y="2489"/>
                  </a:cubicBezTo>
                  <a:cubicBezTo>
                    <a:pt x="2561" y="2489"/>
                    <a:pt x="2620" y="2406"/>
                    <a:pt x="2620" y="2334"/>
                  </a:cubicBezTo>
                  <a:cubicBezTo>
                    <a:pt x="2632" y="2263"/>
                    <a:pt x="2561" y="2192"/>
                    <a:pt x="2465" y="2192"/>
                  </a:cubicBezTo>
                  <a:cubicBezTo>
                    <a:pt x="1930" y="2192"/>
                    <a:pt x="1382" y="1965"/>
                    <a:pt x="1001" y="1596"/>
                  </a:cubicBezTo>
                  <a:cubicBezTo>
                    <a:pt x="596" y="1215"/>
                    <a:pt x="346" y="703"/>
                    <a:pt x="310" y="144"/>
                  </a:cubicBezTo>
                  <a:cubicBezTo>
                    <a:pt x="310" y="60"/>
                    <a:pt x="227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720;p56"/>
            <p:cNvSpPr/>
            <p:nvPr/>
          </p:nvSpPr>
          <p:spPr>
            <a:xfrm>
              <a:off x="2226909" y="4600534"/>
              <a:ext cx="121280" cy="116479"/>
            </a:xfrm>
            <a:custGeom>
              <a:avLst/>
              <a:gdLst/>
              <a:ahLst/>
              <a:cxnLst/>
              <a:rect l="l" t="t" r="r" b="b"/>
              <a:pathLst>
                <a:path w="2656" h="2551" extrusionOk="0">
                  <a:moveTo>
                    <a:pt x="2482" y="1"/>
                  </a:moveTo>
                  <a:cubicBezTo>
                    <a:pt x="2412" y="1"/>
                    <a:pt x="2353" y="38"/>
                    <a:pt x="2322" y="122"/>
                  </a:cubicBezTo>
                  <a:cubicBezTo>
                    <a:pt x="2191" y="705"/>
                    <a:pt x="1917" y="1193"/>
                    <a:pt x="1560" y="1563"/>
                  </a:cubicBezTo>
                  <a:cubicBezTo>
                    <a:pt x="1179" y="1967"/>
                    <a:pt x="655" y="2217"/>
                    <a:pt x="155" y="2229"/>
                  </a:cubicBezTo>
                  <a:cubicBezTo>
                    <a:pt x="60" y="2229"/>
                    <a:pt x="0" y="2313"/>
                    <a:pt x="0" y="2396"/>
                  </a:cubicBezTo>
                  <a:cubicBezTo>
                    <a:pt x="0" y="2491"/>
                    <a:pt x="72" y="2551"/>
                    <a:pt x="155" y="2551"/>
                  </a:cubicBezTo>
                  <a:cubicBezTo>
                    <a:pt x="750" y="2515"/>
                    <a:pt x="1322" y="2229"/>
                    <a:pt x="1786" y="1777"/>
                  </a:cubicBezTo>
                  <a:cubicBezTo>
                    <a:pt x="2191" y="1372"/>
                    <a:pt x="2489" y="824"/>
                    <a:pt x="2632" y="193"/>
                  </a:cubicBezTo>
                  <a:cubicBezTo>
                    <a:pt x="2655" y="110"/>
                    <a:pt x="2608" y="27"/>
                    <a:pt x="2512" y="3"/>
                  </a:cubicBezTo>
                  <a:cubicBezTo>
                    <a:pt x="2502" y="1"/>
                    <a:pt x="2492" y="1"/>
                    <a:pt x="24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721;p56"/>
            <p:cNvSpPr/>
            <p:nvPr/>
          </p:nvSpPr>
          <p:spPr>
            <a:xfrm>
              <a:off x="2069242" y="3090389"/>
              <a:ext cx="538270" cy="1546139"/>
            </a:xfrm>
            <a:custGeom>
              <a:avLst/>
              <a:gdLst/>
              <a:ahLst/>
              <a:cxnLst/>
              <a:rect l="l" t="t" r="r" b="b"/>
              <a:pathLst>
                <a:path w="11788" h="33862" extrusionOk="0">
                  <a:moveTo>
                    <a:pt x="2620" y="0"/>
                  </a:moveTo>
                  <a:cubicBezTo>
                    <a:pt x="1858" y="1453"/>
                    <a:pt x="989" y="2834"/>
                    <a:pt x="0" y="4132"/>
                  </a:cubicBezTo>
                  <a:cubicBezTo>
                    <a:pt x="1286" y="5882"/>
                    <a:pt x="2334" y="7966"/>
                    <a:pt x="3072" y="10204"/>
                  </a:cubicBezTo>
                  <a:lnTo>
                    <a:pt x="3013" y="8835"/>
                  </a:lnTo>
                  <a:cubicBezTo>
                    <a:pt x="3013" y="8739"/>
                    <a:pt x="3072" y="8668"/>
                    <a:pt x="3156" y="8668"/>
                  </a:cubicBezTo>
                  <a:cubicBezTo>
                    <a:pt x="3251" y="8668"/>
                    <a:pt x="3322" y="8728"/>
                    <a:pt x="3322" y="8811"/>
                  </a:cubicBezTo>
                  <a:lnTo>
                    <a:pt x="3751" y="18491"/>
                  </a:lnTo>
                  <a:cubicBezTo>
                    <a:pt x="3930" y="22241"/>
                    <a:pt x="4120" y="26908"/>
                    <a:pt x="2191" y="30742"/>
                  </a:cubicBezTo>
                  <a:cubicBezTo>
                    <a:pt x="3168" y="31457"/>
                    <a:pt x="4239" y="32052"/>
                    <a:pt x="5370" y="32492"/>
                  </a:cubicBezTo>
                  <a:lnTo>
                    <a:pt x="5418" y="32492"/>
                  </a:lnTo>
                  <a:cubicBezTo>
                    <a:pt x="5454" y="32504"/>
                    <a:pt x="5489" y="32516"/>
                    <a:pt x="5513" y="32552"/>
                  </a:cubicBezTo>
                  <a:cubicBezTo>
                    <a:pt x="6406" y="32885"/>
                    <a:pt x="7311" y="33147"/>
                    <a:pt x="8251" y="33302"/>
                  </a:cubicBezTo>
                  <a:lnTo>
                    <a:pt x="8787" y="33385"/>
                  </a:lnTo>
                  <a:cubicBezTo>
                    <a:pt x="9454" y="33493"/>
                    <a:pt x="10133" y="33600"/>
                    <a:pt x="10776" y="33862"/>
                  </a:cubicBezTo>
                  <a:cubicBezTo>
                    <a:pt x="11538" y="31349"/>
                    <a:pt x="11788" y="28659"/>
                    <a:pt x="11526" y="26051"/>
                  </a:cubicBezTo>
                  <a:cubicBezTo>
                    <a:pt x="11526" y="26039"/>
                    <a:pt x="11526" y="26015"/>
                    <a:pt x="11502" y="25992"/>
                  </a:cubicBezTo>
                  <a:cubicBezTo>
                    <a:pt x="10299" y="25087"/>
                    <a:pt x="9121" y="24146"/>
                    <a:pt x="7990" y="23182"/>
                  </a:cubicBezTo>
                  <a:cubicBezTo>
                    <a:pt x="7930" y="23122"/>
                    <a:pt x="7918" y="23015"/>
                    <a:pt x="7978" y="22955"/>
                  </a:cubicBezTo>
                  <a:cubicBezTo>
                    <a:pt x="8010" y="22923"/>
                    <a:pt x="8057" y="22904"/>
                    <a:pt x="8103" y="22904"/>
                  </a:cubicBezTo>
                  <a:cubicBezTo>
                    <a:pt x="8141" y="22904"/>
                    <a:pt x="8177" y="22917"/>
                    <a:pt x="8204" y="22944"/>
                  </a:cubicBezTo>
                  <a:cubicBezTo>
                    <a:pt x="9156" y="23753"/>
                    <a:pt x="10133" y="24551"/>
                    <a:pt x="11145" y="25325"/>
                  </a:cubicBezTo>
                  <a:cubicBezTo>
                    <a:pt x="11121" y="24622"/>
                    <a:pt x="11145" y="23908"/>
                    <a:pt x="11192" y="23206"/>
                  </a:cubicBezTo>
                  <a:cubicBezTo>
                    <a:pt x="11252" y="22170"/>
                    <a:pt x="11299" y="21181"/>
                    <a:pt x="11133" y="20229"/>
                  </a:cubicBezTo>
                  <a:cubicBezTo>
                    <a:pt x="11085" y="19943"/>
                    <a:pt x="11014" y="19646"/>
                    <a:pt x="10907" y="19372"/>
                  </a:cubicBezTo>
                  <a:cubicBezTo>
                    <a:pt x="10895" y="19324"/>
                    <a:pt x="10895" y="19276"/>
                    <a:pt x="10907" y="19253"/>
                  </a:cubicBezTo>
                  <a:cubicBezTo>
                    <a:pt x="10835" y="19157"/>
                    <a:pt x="10776" y="19086"/>
                    <a:pt x="10704" y="18991"/>
                  </a:cubicBezTo>
                  <a:cubicBezTo>
                    <a:pt x="10109" y="18264"/>
                    <a:pt x="9502" y="17526"/>
                    <a:pt x="8930" y="16764"/>
                  </a:cubicBezTo>
                  <a:cubicBezTo>
                    <a:pt x="7597" y="14990"/>
                    <a:pt x="6442" y="13157"/>
                    <a:pt x="5489" y="11597"/>
                  </a:cubicBezTo>
                  <a:cubicBezTo>
                    <a:pt x="5465" y="11526"/>
                    <a:pt x="5477" y="11418"/>
                    <a:pt x="5549" y="11371"/>
                  </a:cubicBezTo>
                  <a:cubicBezTo>
                    <a:pt x="5574" y="11364"/>
                    <a:pt x="5599" y="11360"/>
                    <a:pt x="5623" y="11360"/>
                  </a:cubicBezTo>
                  <a:cubicBezTo>
                    <a:pt x="5679" y="11360"/>
                    <a:pt x="5730" y="11380"/>
                    <a:pt x="5763" y="11430"/>
                  </a:cubicBezTo>
                  <a:cubicBezTo>
                    <a:pt x="6716" y="12978"/>
                    <a:pt x="7859" y="14812"/>
                    <a:pt x="9180" y="16574"/>
                  </a:cubicBezTo>
                  <a:cubicBezTo>
                    <a:pt x="9597" y="17121"/>
                    <a:pt x="10037" y="17669"/>
                    <a:pt x="10466" y="18205"/>
                  </a:cubicBezTo>
                  <a:cubicBezTo>
                    <a:pt x="10407" y="15324"/>
                    <a:pt x="10395" y="12418"/>
                    <a:pt x="10407" y="9525"/>
                  </a:cubicBezTo>
                  <a:cubicBezTo>
                    <a:pt x="10395" y="9525"/>
                    <a:pt x="10371" y="9513"/>
                    <a:pt x="10371" y="9501"/>
                  </a:cubicBezTo>
                  <a:cubicBezTo>
                    <a:pt x="10359" y="9501"/>
                    <a:pt x="10359" y="9490"/>
                    <a:pt x="10359" y="9490"/>
                  </a:cubicBezTo>
                  <a:lnTo>
                    <a:pt x="10359" y="9466"/>
                  </a:lnTo>
                  <a:cubicBezTo>
                    <a:pt x="10347" y="9454"/>
                    <a:pt x="10347" y="9430"/>
                    <a:pt x="10347" y="9406"/>
                  </a:cubicBezTo>
                  <a:cubicBezTo>
                    <a:pt x="10347" y="9156"/>
                    <a:pt x="10311" y="8894"/>
                    <a:pt x="10228" y="8656"/>
                  </a:cubicBezTo>
                  <a:cubicBezTo>
                    <a:pt x="10216" y="8632"/>
                    <a:pt x="10192" y="8620"/>
                    <a:pt x="10180" y="8597"/>
                  </a:cubicBezTo>
                  <a:cubicBezTo>
                    <a:pt x="10111" y="8427"/>
                    <a:pt x="9916" y="8350"/>
                    <a:pt x="9736" y="8350"/>
                  </a:cubicBezTo>
                  <a:cubicBezTo>
                    <a:pt x="9700" y="8350"/>
                    <a:pt x="9666" y="8353"/>
                    <a:pt x="9633" y="8358"/>
                  </a:cubicBezTo>
                  <a:cubicBezTo>
                    <a:pt x="9383" y="8394"/>
                    <a:pt x="9144" y="8549"/>
                    <a:pt x="8930" y="8692"/>
                  </a:cubicBezTo>
                  <a:lnTo>
                    <a:pt x="7847" y="9430"/>
                  </a:lnTo>
                  <a:cubicBezTo>
                    <a:pt x="7799" y="9454"/>
                    <a:pt x="7740" y="9501"/>
                    <a:pt x="7656" y="9501"/>
                  </a:cubicBezTo>
                  <a:lnTo>
                    <a:pt x="7632" y="9501"/>
                  </a:lnTo>
                  <a:cubicBezTo>
                    <a:pt x="7513" y="9490"/>
                    <a:pt x="7442" y="9394"/>
                    <a:pt x="7418" y="9370"/>
                  </a:cubicBezTo>
                  <a:cubicBezTo>
                    <a:pt x="7192" y="9109"/>
                    <a:pt x="7085" y="8751"/>
                    <a:pt x="7097" y="8358"/>
                  </a:cubicBezTo>
                  <a:cubicBezTo>
                    <a:pt x="7120" y="8001"/>
                    <a:pt x="7216" y="7656"/>
                    <a:pt x="7323" y="7358"/>
                  </a:cubicBezTo>
                  <a:cubicBezTo>
                    <a:pt x="7573" y="6608"/>
                    <a:pt x="7966" y="5715"/>
                    <a:pt x="8763" y="5287"/>
                  </a:cubicBezTo>
                  <a:cubicBezTo>
                    <a:pt x="8787" y="5275"/>
                    <a:pt x="8799" y="5263"/>
                    <a:pt x="8811" y="5263"/>
                  </a:cubicBezTo>
                  <a:lnTo>
                    <a:pt x="8728" y="4941"/>
                  </a:lnTo>
                  <a:cubicBezTo>
                    <a:pt x="7990" y="4739"/>
                    <a:pt x="7299" y="4465"/>
                    <a:pt x="6620" y="4144"/>
                  </a:cubicBezTo>
                  <a:lnTo>
                    <a:pt x="6620" y="4144"/>
                  </a:lnTo>
                  <a:lnTo>
                    <a:pt x="7311" y="5239"/>
                  </a:lnTo>
                  <a:cubicBezTo>
                    <a:pt x="7359" y="5322"/>
                    <a:pt x="7335" y="5418"/>
                    <a:pt x="7263" y="5465"/>
                  </a:cubicBezTo>
                  <a:cubicBezTo>
                    <a:pt x="7228" y="5501"/>
                    <a:pt x="7204" y="5501"/>
                    <a:pt x="7180" y="5501"/>
                  </a:cubicBezTo>
                  <a:cubicBezTo>
                    <a:pt x="7120" y="5501"/>
                    <a:pt x="7073" y="5465"/>
                    <a:pt x="7037" y="5418"/>
                  </a:cubicBezTo>
                  <a:lnTo>
                    <a:pt x="5704" y="3275"/>
                  </a:lnTo>
                  <a:cubicBezTo>
                    <a:pt x="5632" y="3144"/>
                    <a:pt x="5525" y="3013"/>
                    <a:pt x="5418" y="3013"/>
                  </a:cubicBezTo>
                  <a:lnTo>
                    <a:pt x="5370" y="3013"/>
                  </a:lnTo>
                  <a:cubicBezTo>
                    <a:pt x="5858" y="3798"/>
                    <a:pt x="6311" y="4620"/>
                    <a:pt x="6704" y="5465"/>
                  </a:cubicBezTo>
                  <a:cubicBezTo>
                    <a:pt x="6739" y="5537"/>
                    <a:pt x="6704" y="5644"/>
                    <a:pt x="6620" y="5680"/>
                  </a:cubicBezTo>
                  <a:cubicBezTo>
                    <a:pt x="6602" y="5689"/>
                    <a:pt x="6581" y="5693"/>
                    <a:pt x="6559" y="5693"/>
                  </a:cubicBezTo>
                  <a:cubicBezTo>
                    <a:pt x="6499" y="5693"/>
                    <a:pt x="6435" y="5658"/>
                    <a:pt x="6418" y="5596"/>
                  </a:cubicBezTo>
                  <a:cubicBezTo>
                    <a:pt x="5954" y="4560"/>
                    <a:pt x="5406" y="3572"/>
                    <a:pt x="4763" y="2643"/>
                  </a:cubicBezTo>
                  <a:cubicBezTo>
                    <a:pt x="4120" y="1703"/>
                    <a:pt x="3406" y="822"/>
                    <a:pt x="2620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722;p56"/>
            <p:cNvSpPr/>
            <p:nvPr/>
          </p:nvSpPr>
          <p:spPr>
            <a:xfrm>
              <a:off x="2559046" y="3271435"/>
              <a:ext cx="555713" cy="1375964"/>
            </a:xfrm>
            <a:custGeom>
              <a:avLst/>
              <a:gdLst/>
              <a:ahLst/>
              <a:cxnLst/>
              <a:rect l="l" t="t" r="r" b="b"/>
              <a:pathLst>
                <a:path w="12170" h="30135" extrusionOk="0">
                  <a:moveTo>
                    <a:pt x="9169" y="0"/>
                  </a:moveTo>
                  <a:cubicBezTo>
                    <a:pt x="8776" y="143"/>
                    <a:pt x="8383" y="476"/>
                    <a:pt x="8097" y="905"/>
                  </a:cubicBezTo>
                  <a:cubicBezTo>
                    <a:pt x="7859" y="1262"/>
                    <a:pt x="7681" y="1715"/>
                    <a:pt x="7526" y="2334"/>
                  </a:cubicBezTo>
                  <a:cubicBezTo>
                    <a:pt x="7502" y="2405"/>
                    <a:pt x="7442" y="2453"/>
                    <a:pt x="7371" y="2453"/>
                  </a:cubicBezTo>
                  <a:lnTo>
                    <a:pt x="7323" y="2453"/>
                  </a:lnTo>
                  <a:cubicBezTo>
                    <a:pt x="7240" y="2429"/>
                    <a:pt x="7192" y="2346"/>
                    <a:pt x="7204" y="2262"/>
                  </a:cubicBezTo>
                  <a:cubicBezTo>
                    <a:pt x="7300" y="1893"/>
                    <a:pt x="7407" y="1572"/>
                    <a:pt x="7526" y="1310"/>
                  </a:cubicBezTo>
                  <a:lnTo>
                    <a:pt x="7526" y="1310"/>
                  </a:lnTo>
                  <a:cubicBezTo>
                    <a:pt x="7300" y="1381"/>
                    <a:pt x="7085" y="1548"/>
                    <a:pt x="6930" y="1774"/>
                  </a:cubicBezTo>
                  <a:cubicBezTo>
                    <a:pt x="6716" y="2048"/>
                    <a:pt x="6585" y="2393"/>
                    <a:pt x="6454" y="2727"/>
                  </a:cubicBezTo>
                  <a:lnTo>
                    <a:pt x="5406" y="5310"/>
                  </a:lnTo>
                  <a:cubicBezTo>
                    <a:pt x="5383" y="5370"/>
                    <a:pt x="5323" y="5417"/>
                    <a:pt x="5264" y="5417"/>
                  </a:cubicBezTo>
                  <a:cubicBezTo>
                    <a:pt x="5240" y="5417"/>
                    <a:pt x="5216" y="5405"/>
                    <a:pt x="5204" y="5405"/>
                  </a:cubicBezTo>
                  <a:cubicBezTo>
                    <a:pt x="5109" y="5370"/>
                    <a:pt x="5085" y="5263"/>
                    <a:pt x="5109" y="5191"/>
                  </a:cubicBezTo>
                  <a:lnTo>
                    <a:pt x="5621" y="3929"/>
                  </a:lnTo>
                  <a:lnTo>
                    <a:pt x="5502" y="3882"/>
                  </a:lnTo>
                  <a:cubicBezTo>
                    <a:pt x="5454" y="3989"/>
                    <a:pt x="5359" y="4060"/>
                    <a:pt x="5299" y="4108"/>
                  </a:cubicBezTo>
                  <a:lnTo>
                    <a:pt x="2656" y="6239"/>
                  </a:lnTo>
                  <a:cubicBezTo>
                    <a:pt x="2561" y="6310"/>
                    <a:pt x="2466" y="6394"/>
                    <a:pt x="2311" y="6429"/>
                  </a:cubicBezTo>
                  <a:cubicBezTo>
                    <a:pt x="2287" y="6441"/>
                    <a:pt x="2239" y="6441"/>
                    <a:pt x="2192" y="6441"/>
                  </a:cubicBezTo>
                  <a:cubicBezTo>
                    <a:pt x="1954" y="6441"/>
                    <a:pt x="1715" y="6275"/>
                    <a:pt x="1525" y="6001"/>
                  </a:cubicBezTo>
                  <a:cubicBezTo>
                    <a:pt x="1454" y="5858"/>
                    <a:pt x="1370" y="5715"/>
                    <a:pt x="1299" y="5584"/>
                  </a:cubicBezTo>
                  <a:cubicBezTo>
                    <a:pt x="1192" y="5382"/>
                    <a:pt x="1108" y="5203"/>
                    <a:pt x="989" y="5060"/>
                  </a:cubicBezTo>
                  <a:cubicBezTo>
                    <a:pt x="846" y="4879"/>
                    <a:pt x="625" y="4735"/>
                    <a:pt x="415" y="4735"/>
                  </a:cubicBezTo>
                  <a:cubicBezTo>
                    <a:pt x="363" y="4735"/>
                    <a:pt x="312" y="4744"/>
                    <a:pt x="263" y="4763"/>
                  </a:cubicBezTo>
                  <a:cubicBezTo>
                    <a:pt x="168" y="4941"/>
                    <a:pt x="96" y="5132"/>
                    <a:pt x="25" y="5322"/>
                  </a:cubicBezTo>
                  <a:lnTo>
                    <a:pt x="25" y="5358"/>
                  </a:lnTo>
                  <a:cubicBezTo>
                    <a:pt x="1" y="8394"/>
                    <a:pt x="37" y="11478"/>
                    <a:pt x="96" y="14514"/>
                  </a:cubicBezTo>
                  <a:cubicBezTo>
                    <a:pt x="96" y="14538"/>
                    <a:pt x="84" y="14549"/>
                    <a:pt x="61" y="14585"/>
                  </a:cubicBezTo>
                  <a:lnTo>
                    <a:pt x="239" y="14811"/>
                  </a:lnTo>
                  <a:cubicBezTo>
                    <a:pt x="1275" y="16073"/>
                    <a:pt x="2323" y="17371"/>
                    <a:pt x="3216" y="18752"/>
                  </a:cubicBezTo>
                  <a:cubicBezTo>
                    <a:pt x="3323" y="18931"/>
                    <a:pt x="3442" y="19098"/>
                    <a:pt x="3549" y="19276"/>
                  </a:cubicBezTo>
                  <a:cubicBezTo>
                    <a:pt x="4025" y="20026"/>
                    <a:pt x="4502" y="20800"/>
                    <a:pt x="5156" y="21396"/>
                  </a:cubicBezTo>
                  <a:cubicBezTo>
                    <a:pt x="5216" y="21455"/>
                    <a:pt x="5216" y="21562"/>
                    <a:pt x="5156" y="21622"/>
                  </a:cubicBezTo>
                  <a:cubicBezTo>
                    <a:pt x="5121" y="21657"/>
                    <a:pt x="5085" y="21669"/>
                    <a:pt x="5037" y="21669"/>
                  </a:cubicBezTo>
                  <a:cubicBezTo>
                    <a:pt x="5002" y="21669"/>
                    <a:pt x="4966" y="21657"/>
                    <a:pt x="4930" y="21622"/>
                  </a:cubicBezTo>
                  <a:cubicBezTo>
                    <a:pt x="4263" y="21003"/>
                    <a:pt x="3751" y="20193"/>
                    <a:pt x="3275" y="19431"/>
                  </a:cubicBezTo>
                  <a:cubicBezTo>
                    <a:pt x="3180" y="19252"/>
                    <a:pt x="3061" y="19098"/>
                    <a:pt x="2954" y="18919"/>
                  </a:cubicBezTo>
                  <a:cubicBezTo>
                    <a:pt x="2263" y="17848"/>
                    <a:pt x="1465" y="16812"/>
                    <a:pt x="656" y="15823"/>
                  </a:cubicBezTo>
                  <a:lnTo>
                    <a:pt x="656" y="15823"/>
                  </a:lnTo>
                  <a:cubicBezTo>
                    <a:pt x="692" y="15943"/>
                    <a:pt x="715" y="16073"/>
                    <a:pt x="739" y="16193"/>
                  </a:cubicBezTo>
                  <a:cubicBezTo>
                    <a:pt x="918" y="17205"/>
                    <a:pt x="870" y="18229"/>
                    <a:pt x="811" y="19241"/>
                  </a:cubicBezTo>
                  <a:cubicBezTo>
                    <a:pt x="763" y="20014"/>
                    <a:pt x="739" y="20824"/>
                    <a:pt x="799" y="21598"/>
                  </a:cubicBezTo>
                  <a:cubicBezTo>
                    <a:pt x="1668" y="22265"/>
                    <a:pt x="2585" y="22908"/>
                    <a:pt x="3490" y="23527"/>
                  </a:cubicBezTo>
                  <a:cubicBezTo>
                    <a:pt x="3561" y="23586"/>
                    <a:pt x="3573" y="23682"/>
                    <a:pt x="3537" y="23753"/>
                  </a:cubicBezTo>
                  <a:cubicBezTo>
                    <a:pt x="3501" y="23801"/>
                    <a:pt x="3442" y="23824"/>
                    <a:pt x="3394" y="23824"/>
                  </a:cubicBezTo>
                  <a:cubicBezTo>
                    <a:pt x="3370" y="23824"/>
                    <a:pt x="3335" y="23813"/>
                    <a:pt x="3311" y="23801"/>
                  </a:cubicBezTo>
                  <a:cubicBezTo>
                    <a:pt x="2585" y="23301"/>
                    <a:pt x="1870" y="22800"/>
                    <a:pt x="1156" y="22277"/>
                  </a:cubicBezTo>
                  <a:lnTo>
                    <a:pt x="1156" y="22277"/>
                  </a:lnTo>
                  <a:cubicBezTo>
                    <a:pt x="1275" y="23503"/>
                    <a:pt x="1275" y="24729"/>
                    <a:pt x="1156" y="25956"/>
                  </a:cubicBezTo>
                  <a:cubicBezTo>
                    <a:pt x="1215" y="25968"/>
                    <a:pt x="1275" y="26015"/>
                    <a:pt x="1287" y="26075"/>
                  </a:cubicBezTo>
                  <a:lnTo>
                    <a:pt x="2430" y="30135"/>
                  </a:lnTo>
                  <a:cubicBezTo>
                    <a:pt x="3430" y="29778"/>
                    <a:pt x="4513" y="29718"/>
                    <a:pt x="5573" y="29647"/>
                  </a:cubicBezTo>
                  <a:cubicBezTo>
                    <a:pt x="6907" y="29551"/>
                    <a:pt x="8157" y="29480"/>
                    <a:pt x="9276" y="28885"/>
                  </a:cubicBezTo>
                  <a:cubicBezTo>
                    <a:pt x="9395" y="28825"/>
                    <a:pt x="9526" y="28754"/>
                    <a:pt x="9609" y="28646"/>
                  </a:cubicBezTo>
                  <a:cubicBezTo>
                    <a:pt x="9693" y="28539"/>
                    <a:pt x="9740" y="28396"/>
                    <a:pt x="9740" y="28242"/>
                  </a:cubicBezTo>
                  <a:cubicBezTo>
                    <a:pt x="9740" y="28063"/>
                    <a:pt x="9705" y="27873"/>
                    <a:pt x="9681" y="27694"/>
                  </a:cubicBezTo>
                  <a:cubicBezTo>
                    <a:pt x="9443" y="26277"/>
                    <a:pt x="9252" y="24896"/>
                    <a:pt x="9097" y="23539"/>
                  </a:cubicBezTo>
                  <a:cubicBezTo>
                    <a:pt x="9038" y="23515"/>
                    <a:pt x="9014" y="23455"/>
                    <a:pt x="9026" y="23396"/>
                  </a:cubicBezTo>
                  <a:cubicBezTo>
                    <a:pt x="9026" y="23348"/>
                    <a:pt x="9050" y="23336"/>
                    <a:pt x="9074" y="23301"/>
                  </a:cubicBezTo>
                  <a:cubicBezTo>
                    <a:pt x="8788" y="20443"/>
                    <a:pt x="8728" y="17752"/>
                    <a:pt x="8907" y="15181"/>
                  </a:cubicBezTo>
                  <a:lnTo>
                    <a:pt x="8907" y="15133"/>
                  </a:lnTo>
                  <a:cubicBezTo>
                    <a:pt x="9026" y="13311"/>
                    <a:pt x="9276" y="11561"/>
                    <a:pt x="9633" y="9858"/>
                  </a:cubicBezTo>
                  <a:lnTo>
                    <a:pt x="9633" y="9858"/>
                  </a:lnTo>
                  <a:cubicBezTo>
                    <a:pt x="8621" y="11871"/>
                    <a:pt x="7823" y="13990"/>
                    <a:pt x="7240" y="16133"/>
                  </a:cubicBezTo>
                  <a:cubicBezTo>
                    <a:pt x="7228" y="16204"/>
                    <a:pt x="7169" y="16252"/>
                    <a:pt x="7085" y="16252"/>
                  </a:cubicBezTo>
                  <a:lnTo>
                    <a:pt x="7049" y="16252"/>
                  </a:lnTo>
                  <a:cubicBezTo>
                    <a:pt x="6954" y="16216"/>
                    <a:pt x="6907" y="16145"/>
                    <a:pt x="6930" y="16050"/>
                  </a:cubicBezTo>
                  <a:cubicBezTo>
                    <a:pt x="7609" y="13490"/>
                    <a:pt x="8621" y="11013"/>
                    <a:pt x="9907" y="8668"/>
                  </a:cubicBezTo>
                  <a:cubicBezTo>
                    <a:pt x="9907" y="8656"/>
                    <a:pt x="9919" y="8632"/>
                    <a:pt x="9931" y="8608"/>
                  </a:cubicBezTo>
                  <a:cubicBezTo>
                    <a:pt x="10598" y="7382"/>
                    <a:pt x="11348" y="6203"/>
                    <a:pt x="12169" y="5072"/>
                  </a:cubicBezTo>
                  <a:lnTo>
                    <a:pt x="12169" y="5072"/>
                  </a:lnTo>
                  <a:cubicBezTo>
                    <a:pt x="12086" y="5084"/>
                    <a:pt x="12002" y="5108"/>
                    <a:pt x="11931" y="5108"/>
                  </a:cubicBezTo>
                  <a:cubicBezTo>
                    <a:pt x="11812" y="5108"/>
                    <a:pt x="11693" y="5084"/>
                    <a:pt x="11633" y="4965"/>
                  </a:cubicBezTo>
                  <a:cubicBezTo>
                    <a:pt x="11407" y="4894"/>
                    <a:pt x="11217" y="4751"/>
                    <a:pt x="11062" y="4596"/>
                  </a:cubicBezTo>
                  <a:cubicBezTo>
                    <a:pt x="11038" y="4596"/>
                    <a:pt x="11014" y="4584"/>
                    <a:pt x="11002" y="4584"/>
                  </a:cubicBezTo>
                  <a:cubicBezTo>
                    <a:pt x="10955" y="4572"/>
                    <a:pt x="10931" y="4513"/>
                    <a:pt x="10931" y="4465"/>
                  </a:cubicBezTo>
                  <a:lnTo>
                    <a:pt x="10919" y="4453"/>
                  </a:lnTo>
                  <a:cubicBezTo>
                    <a:pt x="9824" y="3239"/>
                    <a:pt x="9216" y="1655"/>
                    <a:pt x="9216" y="24"/>
                  </a:cubicBezTo>
                  <a:cubicBezTo>
                    <a:pt x="9205" y="12"/>
                    <a:pt x="9193" y="12"/>
                    <a:pt x="9169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019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947" x="4138613" y="4279900"/>
          <p14:tracePt t="7955" x="4171950" y="4313238"/>
          <p14:tracePt t="7966" x="4225925" y="4352925"/>
          <p14:tracePt t="7983" x="4340225" y="4467225"/>
          <p14:tracePt t="7998" x="4473575" y="4581525"/>
          <p14:tracePt t="8015" x="4594225" y="4681538"/>
          <p14:tracePt t="8032" x="4681538" y="4741863"/>
          <p14:tracePt t="8048" x="4702175" y="4754563"/>
          <p14:tracePt t="8065" x="4702175" y="4735513"/>
          <p14:tracePt t="8082" x="4681538" y="4581525"/>
          <p14:tracePt t="8098" x="4573588" y="4198938"/>
          <p14:tracePt t="8114" x="4386263" y="3630613"/>
          <p14:tracePt t="8132" x="4084638" y="2919413"/>
          <p14:tracePt t="8148" x="3944938" y="2625725"/>
          <p14:tracePt t="8164" x="3836988" y="2417763"/>
          <p14:tracePt t="8181" x="3784600" y="2303463"/>
          <p14:tracePt t="8197" x="3763963" y="2263775"/>
          <p14:tracePt t="8214" x="3763963" y="2257425"/>
          <p14:tracePt t="8216" x="3763963" y="2251075"/>
          <p14:tracePt t="8394" x="3709988" y="2243138"/>
          <p14:tracePt t="8402" x="3630613" y="2224088"/>
          <p14:tracePt t="8414" x="3529013" y="2197100"/>
          <p14:tracePt t="8432" x="3013075" y="1982788"/>
          <p14:tracePt t="8449" x="2692400" y="1787525"/>
          <p14:tracePt t="8465" x="2397125" y="1581150"/>
          <p14:tracePt t="8481" x="2076450" y="1312863"/>
          <p14:tracePt t="8498" x="1801813" y="1017588"/>
          <p14:tracePt t="8515" x="1539875" y="696913"/>
          <p14:tracePt t="8531" x="1312863" y="388938"/>
          <p14:tracePt t="8549" x="1044575" y="0"/>
          <p14:tracePt t="10047" x="1044575" y="73025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223893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How are you?</a:t>
            </a:r>
            <a:endParaRPr sz="4400" dirty="0"/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816" y="986318"/>
            <a:ext cx="1397739" cy="171819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9690" y="985441"/>
            <a:ext cx="1073825" cy="171649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0316" y="961756"/>
            <a:ext cx="1070463" cy="16568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440" y="3319431"/>
            <a:ext cx="1212876" cy="134282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9690" y="3329782"/>
            <a:ext cx="851262" cy="136202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8003" y="3319432"/>
            <a:ext cx="912858" cy="1342827"/>
          </a:xfrm>
          <a:prstGeom prst="rect">
            <a:avLst/>
          </a:prstGeom>
        </p:spPr>
      </p:pic>
      <p:sp>
        <p:nvSpPr>
          <p:cNvPr id="16" name="Flecha derecha 15"/>
          <p:cNvSpPr/>
          <p:nvPr/>
        </p:nvSpPr>
        <p:spPr>
          <a:xfrm>
            <a:off x="2937483" y="3674830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377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6" name="Google Shape;500;p34"/>
          <p:cNvSpPr txBox="1">
            <a:spLocks/>
          </p:cNvSpPr>
          <p:nvPr/>
        </p:nvSpPr>
        <p:spPr>
          <a:xfrm>
            <a:off x="1573621" y="117049"/>
            <a:ext cx="686863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>
                <a:solidFill>
                  <a:schemeClr val="accent1"/>
                </a:solidFill>
              </a:rPr>
              <a:t>What’s the weather like today?</a:t>
            </a:r>
          </a:p>
        </p:txBody>
      </p:sp>
      <p:pic>
        <p:nvPicPr>
          <p:cNvPr id="7" name="Imagen 6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72DFEDF7-CA09-C449-A9BE-23D93F852C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846" y="714797"/>
            <a:ext cx="3857756" cy="20735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0EEEBCD-F185-5A46-88D9-1BCB56B51A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2982" y="873735"/>
            <a:ext cx="3186230" cy="1736495"/>
          </a:xfrm>
          <a:prstGeom prst="rect">
            <a:avLst/>
          </a:prstGeom>
        </p:spPr>
      </p:pic>
      <p:pic>
        <p:nvPicPr>
          <p:cNvPr id="9" name="Imagen 8" descr="Imagen que contiene accesorio, paraguas&#10;&#10;Descripción generada automáticamente">
            <a:extLst>
              <a:ext uri="{FF2B5EF4-FFF2-40B4-BE49-F238E27FC236}">
                <a16:creationId xmlns:a16="http://schemas.microsoft.com/office/drawing/2014/main" id="{C4F15C87-AE42-374D-9949-9CC35DEC3D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539" y="2978203"/>
            <a:ext cx="3108492" cy="174075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1CCC1E9-F7BF-BF42-B60F-23AF807A1C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2904" y="2978203"/>
            <a:ext cx="3199350" cy="1759642"/>
          </a:xfrm>
          <a:prstGeom prst="rect">
            <a:avLst/>
          </a:prstGeom>
        </p:spPr>
      </p:pic>
      <p:sp>
        <p:nvSpPr>
          <p:cNvPr id="11" name="Marco 13">
            <a:extLst>
              <a:ext uri="{FF2B5EF4-FFF2-40B4-BE49-F238E27FC236}">
                <a16:creationId xmlns:a16="http://schemas.microsoft.com/office/drawing/2014/main" id="{F084E79F-2826-B543-AFF7-DCE00A8AB627}"/>
              </a:ext>
            </a:extLst>
          </p:cNvPr>
          <p:cNvSpPr/>
          <p:nvPr/>
        </p:nvSpPr>
        <p:spPr>
          <a:xfrm>
            <a:off x="305109" y="714797"/>
            <a:ext cx="4144259" cy="1828784"/>
          </a:xfrm>
          <a:custGeom>
            <a:avLst/>
            <a:gdLst>
              <a:gd name="connsiteX0" fmla="*/ 0 w 6096000"/>
              <a:gd name="connsiteY0" fmla="*/ 0 h 2979317"/>
              <a:gd name="connsiteX1" fmla="*/ 676102 w 6096000"/>
              <a:gd name="connsiteY1" fmla="*/ 0 h 2979317"/>
              <a:gd name="connsiteX2" fmla="*/ 1108364 w 6096000"/>
              <a:gd name="connsiteY2" fmla="*/ 0 h 2979317"/>
              <a:gd name="connsiteX3" fmla="*/ 1479665 w 6096000"/>
              <a:gd name="connsiteY3" fmla="*/ 0 h 2979317"/>
              <a:gd name="connsiteX4" fmla="*/ 1911927 w 6096000"/>
              <a:gd name="connsiteY4" fmla="*/ 0 h 2979317"/>
              <a:gd name="connsiteX5" fmla="*/ 2344189 w 6096000"/>
              <a:gd name="connsiteY5" fmla="*/ 0 h 2979317"/>
              <a:gd name="connsiteX6" fmla="*/ 2898371 w 6096000"/>
              <a:gd name="connsiteY6" fmla="*/ 0 h 2979317"/>
              <a:gd name="connsiteX7" fmla="*/ 3452553 w 6096000"/>
              <a:gd name="connsiteY7" fmla="*/ 0 h 2979317"/>
              <a:gd name="connsiteX8" fmla="*/ 3945775 w 6096000"/>
              <a:gd name="connsiteY8" fmla="*/ 0 h 2979317"/>
              <a:gd name="connsiteX9" fmla="*/ 4621876 w 6096000"/>
              <a:gd name="connsiteY9" fmla="*/ 0 h 2979317"/>
              <a:gd name="connsiteX10" fmla="*/ 5054138 w 6096000"/>
              <a:gd name="connsiteY10" fmla="*/ 0 h 2979317"/>
              <a:gd name="connsiteX11" fmla="*/ 6096000 w 6096000"/>
              <a:gd name="connsiteY11" fmla="*/ 0 h 2979317"/>
              <a:gd name="connsiteX12" fmla="*/ 6096000 w 6096000"/>
              <a:gd name="connsiteY12" fmla="*/ 536277 h 2979317"/>
              <a:gd name="connsiteX13" fmla="*/ 6096000 w 6096000"/>
              <a:gd name="connsiteY13" fmla="*/ 1042761 h 2979317"/>
              <a:gd name="connsiteX14" fmla="*/ 6096000 w 6096000"/>
              <a:gd name="connsiteY14" fmla="*/ 1698211 h 2979317"/>
              <a:gd name="connsiteX15" fmla="*/ 6096000 w 6096000"/>
              <a:gd name="connsiteY15" fmla="*/ 2264281 h 2979317"/>
              <a:gd name="connsiteX16" fmla="*/ 6096000 w 6096000"/>
              <a:gd name="connsiteY16" fmla="*/ 2979317 h 2979317"/>
              <a:gd name="connsiteX17" fmla="*/ 5724698 w 6096000"/>
              <a:gd name="connsiteY17" fmla="*/ 2979317 h 2979317"/>
              <a:gd name="connsiteX18" fmla="*/ 5231476 w 6096000"/>
              <a:gd name="connsiteY18" fmla="*/ 2979317 h 2979317"/>
              <a:gd name="connsiteX19" fmla="*/ 4616335 w 6096000"/>
              <a:gd name="connsiteY19" fmla="*/ 2979317 h 2979317"/>
              <a:gd name="connsiteX20" fmla="*/ 4184073 w 6096000"/>
              <a:gd name="connsiteY20" fmla="*/ 2979317 h 2979317"/>
              <a:gd name="connsiteX21" fmla="*/ 3812771 w 6096000"/>
              <a:gd name="connsiteY21" fmla="*/ 2979317 h 2979317"/>
              <a:gd name="connsiteX22" fmla="*/ 3136669 w 6096000"/>
              <a:gd name="connsiteY22" fmla="*/ 2979317 h 2979317"/>
              <a:gd name="connsiteX23" fmla="*/ 2765367 w 6096000"/>
              <a:gd name="connsiteY23" fmla="*/ 2979317 h 2979317"/>
              <a:gd name="connsiteX24" fmla="*/ 2211185 w 6096000"/>
              <a:gd name="connsiteY24" fmla="*/ 2979317 h 2979317"/>
              <a:gd name="connsiteX25" fmla="*/ 1839884 w 6096000"/>
              <a:gd name="connsiteY25" fmla="*/ 2979317 h 2979317"/>
              <a:gd name="connsiteX26" fmla="*/ 1224742 w 6096000"/>
              <a:gd name="connsiteY26" fmla="*/ 2979317 h 2979317"/>
              <a:gd name="connsiteX27" fmla="*/ 670560 w 6096000"/>
              <a:gd name="connsiteY27" fmla="*/ 2979317 h 2979317"/>
              <a:gd name="connsiteX28" fmla="*/ 0 w 6096000"/>
              <a:gd name="connsiteY28" fmla="*/ 2979317 h 2979317"/>
              <a:gd name="connsiteX29" fmla="*/ 0 w 6096000"/>
              <a:gd name="connsiteY29" fmla="*/ 2383454 h 2979317"/>
              <a:gd name="connsiteX30" fmla="*/ 0 w 6096000"/>
              <a:gd name="connsiteY30" fmla="*/ 1847177 h 2979317"/>
              <a:gd name="connsiteX31" fmla="*/ 0 w 6096000"/>
              <a:gd name="connsiteY31" fmla="*/ 1221520 h 2979317"/>
              <a:gd name="connsiteX32" fmla="*/ 0 w 6096000"/>
              <a:gd name="connsiteY32" fmla="*/ 715036 h 2979317"/>
              <a:gd name="connsiteX33" fmla="*/ 0 w 6096000"/>
              <a:gd name="connsiteY33" fmla="*/ 0 h 2979317"/>
              <a:gd name="connsiteX34" fmla="*/ 293552 w 6096000"/>
              <a:gd name="connsiteY34" fmla="*/ 293552 h 2979317"/>
              <a:gd name="connsiteX35" fmla="*/ 293552 w 6096000"/>
              <a:gd name="connsiteY35" fmla="*/ 891605 h 2979317"/>
              <a:gd name="connsiteX36" fmla="*/ 293552 w 6096000"/>
              <a:gd name="connsiteY36" fmla="*/ 1537503 h 2979317"/>
              <a:gd name="connsiteX37" fmla="*/ 293552 w 6096000"/>
              <a:gd name="connsiteY37" fmla="*/ 2135556 h 2979317"/>
              <a:gd name="connsiteX38" fmla="*/ 293552 w 6096000"/>
              <a:gd name="connsiteY38" fmla="*/ 2685765 h 2979317"/>
              <a:gd name="connsiteX39" fmla="*/ 679175 w 6096000"/>
              <a:gd name="connsiteY39" fmla="*/ 2685765 h 2979317"/>
              <a:gd name="connsiteX40" fmla="*/ 1230064 w 6096000"/>
              <a:gd name="connsiteY40" fmla="*/ 2685765 h 2979317"/>
              <a:gd name="connsiteX41" fmla="*/ 1780954 w 6096000"/>
              <a:gd name="connsiteY41" fmla="*/ 2685765 h 2979317"/>
              <a:gd name="connsiteX42" fmla="*/ 2276755 w 6096000"/>
              <a:gd name="connsiteY42" fmla="*/ 2685765 h 2979317"/>
              <a:gd name="connsiteX43" fmla="*/ 2772555 w 6096000"/>
              <a:gd name="connsiteY43" fmla="*/ 2685765 h 2979317"/>
              <a:gd name="connsiteX44" fmla="*/ 3158178 w 6096000"/>
              <a:gd name="connsiteY44" fmla="*/ 2685765 h 2979317"/>
              <a:gd name="connsiteX45" fmla="*/ 3543801 w 6096000"/>
              <a:gd name="connsiteY45" fmla="*/ 2685765 h 2979317"/>
              <a:gd name="connsiteX46" fmla="*/ 3929423 w 6096000"/>
              <a:gd name="connsiteY46" fmla="*/ 2685765 h 2979317"/>
              <a:gd name="connsiteX47" fmla="*/ 4315046 w 6096000"/>
              <a:gd name="connsiteY47" fmla="*/ 2685765 h 2979317"/>
              <a:gd name="connsiteX48" fmla="*/ 4700669 w 6096000"/>
              <a:gd name="connsiteY48" fmla="*/ 2685765 h 2979317"/>
              <a:gd name="connsiteX49" fmla="*/ 5196469 w 6096000"/>
              <a:gd name="connsiteY49" fmla="*/ 2685765 h 2979317"/>
              <a:gd name="connsiteX50" fmla="*/ 5802448 w 6096000"/>
              <a:gd name="connsiteY50" fmla="*/ 2685765 h 2979317"/>
              <a:gd name="connsiteX51" fmla="*/ 5802448 w 6096000"/>
              <a:gd name="connsiteY51" fmla="*/ 2039867 h 2979317"/>
              <a:gd name="connsiteX52" fmla="*/ 5802448 w 6096000"/>
              <a:gd name="connsiteY52" fmla="*/ 1513581 h 2979317"/>
              <a:gd name="connsiteX53" fmla="*/ 5802448 w 6096000"/>
              <a:gd name="connsiteY53" fmla="*/ 891605 h 2979317"/>
              <a:gd name="connsiteX54" fmla="*/ 5802448 w 6096000"/>
              <a:gd name="connsiteY54" fmla="*/ 293552 h 2979317"/>
              <a:gd name="connsiteX55" fmla="*/ 5196469 w 6096000"/>
              <a:gd name="connsiteY55" fmla="*/ 293552 h 2979317"/>
              <a:gd name="connsiteX56" fmla="*/ 4535402 w 6096000"/>
              <a:gd name="connsiteY56" fmla="*/ 293552 h 2979317"/>
              <a:gd name="connsiteX57" fmla="*/ 3929423 w 6096000"/>
              <a:gd name="connsiteY57" fmla="*/ 293552 h 2979317"/>
              <a:gd name="connsiteX58" fmla="*/ 3433623 w 6096000"/>
              <a:gd name="connsiteY58" fmla="*/ 293552 h 2979317"/>
              <a:gd name="connsiteX59" fmla="*/ 2772555 w 6096000"/>
              <a:gd name="connsiteY59" fmla="*/ 293552 h 2979317"/>
              <a:gd name="connsiteX60" fmla="*/ 2221666 w 6096000"/>
              <a:gd name="connsiteY60" fmla="*/ 293552 h 2979317"/>
              <a:gd name="connsiteX61" fmla="*/ 1780954 w 6096000"/>
              <a:gd name="connsiteY61" fmla="*/ 293552 h 2979317"/>
              <a:gd name="connsiteX62" fmla="*/ 1119886 w 6096000"/>
              <a:gd name="connsiteY62" fmla="*/ 293552 h 2979317"/>
              <a:gd name="connsiteX63" fmla="*/ 293552 w 6096000"/>
              <a:gd name="connsiteY63" fmla="*/ 293552 h 297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96000" h="2979317" fill="none" extrusionOk="0">
                <a:moveTo>
                  <a:pt x="0" y="0"/>
                </a:moveTo>
                <a:cubicBezTo>
                  <a:pt x="150193" y="-43379"/>
                  <a:pt x="507363" y="21782"/>
                  <a:pt x="676102" y="0"/>
                </a:cubicBezTo>
                <a:cubicBezTo>
                  <a:pt x="844841" y="-21782"/>
                  <a:pt x="962907" y="3096"/>
                  <a:pt x="1108364" y="0"/>
                </a:cubicBezTo>
                <a:cubicBezTo>
                  <a:pt x="1253821" y="-3096"/>
                  <a:pt x="1376723" y="19551"/>
                  <a:pt x="1479665" y="0"/>
                </a:cubicBezTo>
                <a:cubicBezTo>
                  <a:pt x="1582607" y="-19551"/>
                  <a:pt x="1704010" y="14486"/>
                  <a:pt x="1911927" y="0"/>
                </a:cubicBezTo>
                <a:cubicBezTo>
                  <a:pt x="2119844" y="-14486"/>
                  <a:pt x="2190499" y="17088"/>
                  <a:pt x="2344189" y="0"/>
                </a:cubicBezTo>
                <a:cubicBezTo>
                  <a:pt x="2497879" y="-17088"/>
                  <a:pt x="2751597" y="40928"/>
                  <a:pt x="2898371" y="0"/>
                </a:cubicBezTo>
                <a:cubicBezTo>
                  <a:pt x="3045145" y="-40928"/>
                  <a:pt x="3334556" y="41862"/>
                  <a:pt x="3452553" y="0"/>
                </a:cubicBezTo>
                <a:cubicBezTo>
                  <a:pt x="3570550" y="-41862"/>
                  <a:pt x="3791928" y="28120"/>
                  <a:pt x="3945775" y="0"/>
                </a:cubicBezTo>
                <a:cubicBezTo>
                  <a:pt x="4099622" y="-28120"/>
                  <a:pt x="4438862" y="48318"/>
                  <a:pt x="4621876" y="0"/>
                </a:cubicBezTo>
                <a:cubicBezTo>
                  <a:pt x="4804890" y="-48318"/>
                  <a:pt x="4869440" y="49158"/>
                  <a:pt x="5054138" y="0"/>
                </a:cubicBezTo>
                <a:cubicBezTo>
                  <a:pt x="5238836" y="-49158"/>
                  <a:pt x="5760027" y="39152"/>
                  <a:pt x="6096000" y="0"/>
                </a:cubicBezTo>
                <a:cubicBezTo>
                  <a:pt x="6154532" y="141557"/>
                  <a:pt x="6035392" y="423694"/>
                  <a:pt x="6096000" y="536277"/>
                </a:cubicBezTo>
                <a:cubicBezTo>
                  <a:pt x="6156608" y="648860"/>
                  <a:pt x="6081543" y="883382"/>
                  <a:pt x="6096000" y="1042761"/>
                </a:cubicBezTo>
                <a:cubicBezTo>
                  <a:pt x="6110457" y="1202140"/>
                  <a:pt x="6054011" y="1488866"/>
                  <a:pt x="6096000" y="1698211"/>
                </a:cubicBezTo>
                <a:cubicBezTo>
                  <a:pt x="6137989" y="1907556"/>
                  <a:pt x="6091506" y="2107661"/>
                  <a:pt x="6096000" y="2264281"/>
                </a:cubicBezTo>
                <a:cubicBezTo>
                  <a:pt x="6100494" y="2420901"/>
                  <a:pt x="6012738" y="2811282"/>
                  <a:pt x="6096000" y="2979317"/>
                </a:cubicBezTo>
                <a:cubicBezTo>
                  <a:pt x="5993909" y="2996251"/>
                  <a:pt x="5880316" y="2967591"/>
                  <a:pt x="5724698" y="2979317"/>
                </a:cubicBezTo>
                <a:cubicBezTo>
                  <a:pt x="5569080" y="2991043"/>
                  <a:pt x="5449021" y="2922389"/>
                  <a:pt x="5231476" y="2979317"/>
                </a:cubicBezTo>
                <a:cubicBezTo>
                  <a:pt x="5013931" y="3036245"/>
                  <a:pt x="4909799" y="2939178"/>
                  <a:pt x="4616335" y="2979317"/>
                </a:cubicBezTo>
                <a:cubicBezTo>
                  <a:pt x="4322871" y="3019456"/>
                  <a:pt x="4376611" y="2947266"/>
                  <a:pt x="4184073" y="2979317"/>
                </a:cubicBezTo>
                <a:cubicBezTo>
                  <a:pt x="3991535" y="3011368"/>
                  <a:pt x="3919377" y="2973387"/>
                  <a:pt x="3812771" y="2979317"/>
                </a:cubicBezTo>
                <a:cubicBezTo>
                  <a:pt x="3706165" y="2985247"/>
                  <a:pt x="3377632" y="2954676"/>
                  <a:pt x="3136669" y="2979317"/>
                </a:cubicBezTo>
                <a:cubicBezTo>
                  <a:pt x="2895706" y="3003958"/>
                  <a:pt x="2888336" y="2968473"/>
                  <a:pt x="2765367" y="2979317"/>
                </a:cubicBezTo>
                <a:cubicBezTo>
                  <a:pt x="2642398" y="2990161"/>
                  <a:pt x="2354480" y="2965784"/>
                  <a:pt x="2211185" y="2979317"/>
                </a:cubicBezTo>
                <a:cubicBezTo>
                  <a:pt x="2067890" y="2992850"/>
                  <a:pt x="1952621" y="2954733"/>
                  <a:pt x="1839884" y="2979317"/>
                </a:cubicBezTo>
                <a:cubicBezTo>
                  <a:pt x="1727147" y="3003901"/>
                  <a:pt x="1470904" y="2976958"/>
                  <a:pt x="1224742" y="2979317"/>
                </a:cubicBezTo>
                <a:cubicBezTo>
                  <a:pt x="978580" y="2981676"/>
                  <a:pt x="877340" y="2918477"/>
                  <a:pt x="670560" y="2979317"/>
                </a:cubicBezTo>
                <a:cubicBezTo>
                  <a:pt x="463780" y="3040157"/>
                  <a:pt x="293277" y="2918066"/>
                  <a:pt x="0" y="2979317"/>
                </a:cubicBezTo>
                <a:cubicBezTo>
                  <a:pt x="-2614" y="2740885"/>
                  <a:pt x="23304" y="2657937"/>
                  <a:pt x="0" y="2383454"/>
                </a:cubicBezTo>
                <a:cubicBezTo>
                  <a:pt x="-23304" y="2108971"/>
                  <a:pt x="54443" y="1983430"/>
                  <a:pt x="0" y="1847177"/>
                </a:cubicBezTo>
                <a:cubicBezTo>
                  <a:pt x="-54443" y="1710924"/>
                  <a:pt x="44830" y="1407517"/>
                  <a:pt x="0" y="1221520"/>
                </a:cubicBezTo>
                <a:cubicBezTo>
                  <a:pt x="-44830" y="1035523"/>
                  <a:pt x="43788" y="817431"/>
                  <a:pt x="0" y="715036"/>
                </a:cubicBezTo>
                <a:cubicBezTo>
                  <a:pt x="-43788" y="612641"/>
                  <a:pt x="84833" y="171364"/>
                  <a:pt x="0" y="0"/>
                </a:cubicBezTo>
                <a:close/>
                <a:moveTo>
                  <a:pt x="293552" y="293552"/>
                </a:moveTo>
                <a:cubicBezTo>
                  <a:pt x="343690" y="450283"/>
                  <a:pt x="237889" y="724775"/>
                  <a:pt x="293552" y="891605"/>
                </a:cubicBezTo>
                <a:cubicBezTo>
                  <a:pt x="349215" y="1058435"/>
                  <a:pt x="218078" y="1233955"/>
                  <a:pt x="293552" y="1537503"/>
                </a:cubicBezTo>
                <a:cubicBezTo>
                  <a:pt x="369026" y="1841051"/>
                  <a:pt x="282525" y="1959965"/>
                  <a:pt x="293552" y="2135556"/>
                </a:cubicBezTo>
                <a:cubicBezTo>
                  <a:pt x="304579" y="2311147"/>
                  <a:pt x="264027" y="2483735"/>
                  <a:pt x="293552" y="2685765"/>
                </a:cubicBezTo>
                <a:cubicBezTo>
                  <a:pt x="424333" y="2647028"/>
                  <a:pt x="542221" y="2723432"/>
                  <a:pt x="679175" y="2685765"/>
                </a:cubicBezTo>
                <a:cubicBezTo>
                  <a:pt x="816129" y="2648098"/>
                  <a:pt x="1026481" y="2716589"/>
                  <a:pt x="1230064" y="2685765"/>
                </a:cubicBezTo>
                <a:cubicBezTo>
                  <a:pt x="1433647" y="2654941"/>
                  <a:pt x="1524882" y="2697651"/>
                  <a:pt x="1780954" y="2685765"/>
                </a:cubicBezTo>
                <a:cubicBezTo>
                  <a:pt x="2037026" y="2673879"/>
                  <a:pt x="2063241" y="2717758"/>
                  <a:pt x="2276755" y="2685765"/>
                </a:cubicBezTo>
                <a:cubicBezTo>
                  <a:pt x="2490269" y="2653772"/>
                  <a:pt x="2581445" y="2717292"/>
                  <a:pt x="2772555" y="2685765"/>
                </a:cubicBezTo>
                <a:cubicBezTo>
                  <a:pt x="2963665" y="2654238"/>
                  <a:pt x="3047801" y="2716814"/>
                  <a:pt x="3158178" y="2685765"/>
                </a:cubicBezTo>
                <a:cubicBezTo>
                  <a:pt x="3268555" y="2654716"/>
                  <a:pt x="3375043" y="2694142"/>
                  <a:pt x="3543801" y="2685765"/>
                </a:cubicBezTo>
                <a:cubicBezTo>
                  <a:pt x="3712559" y="2677388"/>
                  <a:pt x="3797554" y="2691663"/>
                  <a:pt x="3929423" y="2685765"/>
                </a:cubicBezTo>
                <a:cubicBezTo>
                  <a:pt x="4061292" y="2679867"/>
                  <a:pt x="4190218" y="2719238"/>
                  <a:pt x="4315046" y="2685765"/>
                </a:cubicBezTo>
                <a:cubicBezTo>
                  <a:pt x="4439874" y="2652292"/>
                  <a:pt x="4550570" y="2723662"/>
                  <a:pt x="4700669" y="2685765"/>
                </a:cubicBezTo>
                <a:cubicBezTo>
                  <a:pt x="4850768" y="2647868"/>
                  <a:pt x="5048921" y="2742164"/>
                  <a:pt x="5196469" y="2685765"/>
                </a:cubicBezTo>
                <a:cubicBezTo>
                  <a:pt x="5344017" y="2629366"/>
                  <a:pt x="5647086" y="2734918"/>
                  <a:pt x="5802448" y="2685765"/>
                </a:cubicBezTo>
                <a:cubicBezTo>
                  <a:pt x="5783159" y="2376277"/>
                  <a:pt x="5870483" y="2291872"/>
                  <a:pt x="5802448" y="2039867"/>
                </a:cubicBezTo>
                <a:cubicBezTo>
                  <a:pt x="5734413" y="1787862"/>
                  <a:pt x="5833826" y="1712693"/>
                  <a:pt x="5802448" y="1513581"/>
                </a:cubicBezTo>
                <a:cubicBezTo>
                  <a:pt x="5771070" y="1314469"/>
                  <a:pt x="5856627" y="1078763"/>
                  <a:pt x="5802448" y="891605"/>
                </a:cubicBezTo>
                <a:cubicBezTo>
                  <a:pt x="5748269" y="704447"/>
                  <a:pt x="5817466" y="585797"/>
                  <a:pt x="5802448" y="293552"/>
                </a:cubicBezTo>
                <a:cubicBezTo>
                  <a:pt x="5574845" y="352958"/>
                  <a:pt x="5395913" y="265247"/>
                  <a:pt x="5196469" y="293552"/>
                </a:cubicBezTo>
                <a:cubicBezTo>
                  <a:pt x="4997025" y="321857"/>
                  <a:pt x="4759664" y="214299"/>
                  <a:pt x="4535402" y="293552"/>
                </a:cubicBezTo>
                <a:cubicBezTo>
                  <a:pt x="4311140" y="372805"/>
                  <a:pt x="4133813" y="231949"/>
                  <a:pt x="3929423" y="293552"/>
                </a:cubicBezTo>
                <a:cubicBezTo>
                  <a:pt x="3725033" y="355155"/>
                  <a:pt x="3607219" y="257296"/>
                  <a:pt x="3433623" y="293552"/>
                </a:cubicBezTo>
                <a:cubicBezTo>
                  <a:pt x="3260027" y="329808"/>
                  <a:pt x="3087612" y="276723"/>
                  <a:pt x="2772555" y="293552"/>
                </a:cubicBezTo>
                <a:cubicBezTo>
                  <a:pt x="2457498" y="310381"/>
                  <a:pt x="2464092" y="251801"/>
                  <a:pt x="2221666" y="293552"/>
                </a:cubicBezTo>
                <a:cubicBezTo>
                  <a:pt x="1979240" y="335303"/>
                  <a:pt x="1896289" y="250843"/>
                  <a:pt x="1780954" y="293552"/>
                </a:cubicBezTo>
                <a:cubicBezTo>
                  <a:pt x="1665619" y="336261"/>
                  <a:pt x="1257571" y="221223"/>
                  <a:pt x="1119886" y="293552"/>
                </a:cubicBezTo>
                <a:cubicBezTo>
                  <a:pt x="982201" y="365881"/>
                  <a:pt x="647836" y="264969"/>
                  <a:pt x="293552" y="293552"/>
                </a:cubicBezTo>
                <a:close/>
              </a:path>
              <a:path w="6096000" h="2979317" stroke="0" extrusionOk="0">
                <a:moveTo>
                  <a:pt x="0" y="0"/>
                </a:moveTo>
                <a:cubicBezTo>
                  <a:pt x="184486" y="-27387"/>
                  <a:pt x="270982" y="41882"/>
                  <a:pt x="493222" y="0"/>
                </a:cubicBezTo>
                <a:cubicBezTo>
                  <a:pt x="715462" y="-41882"/>
                  <a:pt x="704790" y="17964"/>
                  <a:pt x="864524" y="0"/>
                </a:cubicBezTo>
                <a:cubicBezTo>
                  <a:pt x="1024258" y="-17964"/>
                  <a:pt x="1352985" y="67992"/>
                  <a:pt x="1540625" y="0"/>
                </a:cubicBezTo>
                <a:cubicBezTo>
                  <a:pt x="1728265" y="-67992"/>
                  <a:pt x="1888582" y="36218"/>
                  <a:pt x="2033847" y="0"/>
                </a:cubicBezTo>
                <a:cubicBezTo>
                  <a:pt x="2179112" y="-36218"/>
                  <a:pt x="2385603" y="16814"/>
                  <a:pt x="2527069" y="0"/>
                </a:cubicBezTo>
                <a:cubicBezTo>
                  <a:pt x="2668535" y="-16814"/>
                  <a:pt x="2885001" y="60575"/>
                  <a:pt x="3203171" y="0"/>
                </a:cubicBezTo>
                <a:cubicBezTo>
                  <a:pt x="3521341" y="-60575"/>
                  <a:pt x="3438165" y="6965"/>
                  <a:pt x="3635433" y="0"/>
                </a:cubicBezTo>
                <a:cubicBezTo>
                  <a:pt x="3832701" y="-6965"/>
                  <a:pt x="3980275" y="38533"/>
                  <a:pt x="4311535" y="0"/>
                </a:cubicBezTo>
                <a:cubicBezTo>
                  <a:pt x="4642795" y="-38533"/>
                  <a:pt x="4834150" y="70591"/>
                  <a:pt x="4987636" y="0"/>
                </a:cubicBezTo>
                <a:cubicBezTo>
                  <a:pt x="5141122" y="-70591"/>
                  <a:pt x="5297346" y="29885"/>
                  <a:pt x="5541818" y="0"/>
                </a:cubicBezTo>
                <a:cubicBezTo>
                  <a:pt x="5786290" y="-29885"/>
                  <a:pt x="5870203" y="46887"/>
                  <a:pt x="6096000" y="0"/>
                </a:cubicBezTo>
                <a:cubicBezTo>
                  <a:pt x="6152838" y="180937"/>
                  <a:pt x="6030171" y="397941"/>
                  <a:pt x="6096000" y="566070"/>
                </a:cubicBezTo>
                <a:cubicBezTo>
                  <a:pt x="6161829" y="734199"/>
                  <a:pt x="6082970" y="917932"/>
                  <a:pt x="6096000" y="1072554"/>
                </a:cubicBezTo>
                <a:cubicBezTo>
                  <a:pt x="6109030" y="1227176"/>
                  <a:pt x="6043331" y="1388727"/>
                  <a:pt x="6096000" y="1668418"/>
                </a:cubicBezTo>
                <a:cubicBezTo>
                  <a:pt x="6148669" y="1948109"/>
                  <a:pt x="6086652" y="2032115"/>
                  <a:pt x="6096000" y="2264281"/>
                </a:cubicBezTo>
                <a:cubicBezTo>
                  <a:pt x="6105348" y="2496447"/>
                  <a:pt x="6067783" y="2809887"/>
                  <a:pt x="6096000" y="2979317"/>
                </a:cubicBezTo>
                <a:cubicBezTo>
                  <a:pt x="5895390" y="3037295"/>
                  <a:pt x="5778704" y="2935028"/>
                  <a:pt x="5480858" y="2979317"/>
                </a:cubicBezTo>
                <a:cubicBezTo>
                  <a:pt x="5183012" y="3023606"/>
                  <a:pt x="5116705" y="2957952"/>
                  <a:pt x="4926676" y="2979317"/>
                </a:cubicBezTo>
                <a:cubicBezTo>
                  <a:pt x="4736647" y="3000682"/>
                  <a:pt x="4641108" y="2935261"/>
                  <a:pt x="4555375" y="2979317"/>
                </a:cubicBezTo>
                <a:cubicBezTo>
                  <a:pt x="4469642" y="3023373"/>
                  <a:pt x="4257605" y="2961803"/>
                  <a:pt x="4123113" y="2979317"/>
                </a:cubicBezTo>
                <a:cubicBezTo>
                  <a:pt x="3988621" y="2996831"/>
                  <a:pt x="3632209" y="2969668"/>
                  <a:pt x="3447011" y="2979317"/>
                </a:cubicBezTo>
                <a:cubicBezTo>
                  <a:pt x="3261813" y="2988966"/>
                  <a:pt x="3008978" y="2973521"/>
                  <a:pt x="2892829" y="2979317"/>
                </a:cubicBezTo>
                <a:cubicBezTo>
                  <a:pt x="2776680" y="2985113"/>
                  <a:pt x="2640419" y="2960518"/>
                  <a:pt x="2460567" y="2979317"/>
                </a:cubicBezTo>
                <a:cubicBezTo>
                  <a:pt x="2280715" y="2998116"/>
                  <a:pt x="2121190" y="2977302"/>
                  <a:pt x="1906385" y="2979317"/>
                </a:cubicBezTo>
                <a:cubicBezTo>
                  <a:pt x="1691580" y="2981332"/>
                  <a:pt x="1691946" y="2936850"/>
                  <a:pt x="1535084" y="2979317"/>
                </a:cubicBezTo>
                <a:cubicBezTo>
                  <a:pt x="1378222" y="3021784"/>
                  <a:pt x="1326934" y="2952221"/>
                  <a:pt x="1163782" y="2979317"/>
                </a:cubicBezTo>
                <a:cubicBezTo>
                  <a:pt x="1000630" y="3006413"/>
                  <a:pt x="825362" y="2915399"/>
                  <a:pt x="609600" y="2979317"/>
                </a:cubicBezTo>
                <a:cubicBezTo>
                  <a:pt x="393838" y="3043235"/>
                  <a:pt x="156766" y="2936728"/>
                  <a:pt x="0" y="2979317"/>
                </a:cubicBezTo>
                <a:cubicBezTo>
                  <a:pt x="-5817" y="2748818"/>
                  <a:pt x="69534" y="2503419"/>
                  <a:pt x="0" y="2353660"/>
                </a:cubicBezTo>
                <a:cubicBezTo>
                  <a:pt x="-69534" y="2203901"/>
                  <a:pt x="2897" y="1920855"/>
                  <a:pt x="0" y="1787590"/>
                </a:cubicBezTo>
                <a:cubicBezTo>
                  <a:pt x="-2897" y="1654325"/>
                  <a:pt x="35300" y="1385640"/>
                  <a:pt x="0" y="1281106"/>
                </a:cubicBezTo>
                <a:cubicBezTo>
                  <a:pt x="-35300" y="1176572"/>
                  <a:pt x="57739" y="906287"/>
                  <a:pt x="0" y="655450"/>
                </a:cubicBezTo>
                <a:cubicBezTo>
                  <a:pt x="-57739" y="404613"/>
                  <a:pt x="60698" y="242726"/>
                  <a:pt x="0" y="0"/>
                </a:cubicBezTo>
                <a:close/>
                <a:moveTo>
                  <a:pt x="293552" y="293552"/>
                </a:moveTo>
                <a:cubicBezTo>
                  <a:pt x="367061" y="516726"/>
                  <a:pt x="259588" y="781365"/>
                  <a:pt x="293552" y="915527"/>
                </a:cubicBezTo>
                <a:cubicBezTo>
                  <a:pt x="327516" y="1049690"/>
                  <a:pt x="239090" y="1375992"/>
                  <a:pt x="293552" y="1561425"/>
                </a:cubicBezTo>
                <a:cubicBezTo>
                  <a:pt x="348014" y="1746858"/>
                  <a:pt x="262390" y="1910062"/>
                  <a:pt x="293552" y="2111634"/>
                </a:cubicBezTo>
                <a:cubicBezTo>
                  <a:pt x="324714" y="2313206"/>
                  <a:pt x="237186" y="2418581"/>
                  <a:pt x="293552" y="2685765"/>
                </a:cubicBezTo>
                <a:cubicBezTo>
                  <a:pt x="422336" y="2656246"/>
                  <a:pt x="554383" y="2689711"/>
                  <a:pt x="734264" y="2685765"/>
                </a:cubicBezTo>
                <a:cubicBezTo>
                  <a:pt x="914145" y="2681819"/>
                  <a:pt x="1086900" y="2737159"/>
                  <a:pt x="1230064" y="2685765"/>
                </a:cubicBezTo>
                <a:cubicBezTo>
                  <a:pt x="1373228" y="2634371"/>
                  <a:pt x="1647441" y="2721724"/>
                  <a:pt x="1780954" y="2685765"/>
                </a:cubicBezTo>
                <a:cubicBezTo>
                  <a:pt x="1914467" y="2649806"/>
                  <a:pt x="2111090" y="2712065"/>
                  <a:pt x="2221666" y="2685765"/>
                </a:cubicBezTo>
                <a:cubicBezTo>
                  <a:pt x="2332242" y="2659465"/>
                  <a:pt x="2566274" y="2702060"/>
                  <a:pt x="2882733" y="2685765"/>
                </a:cubicBezTo>
                <a:cubicBezTo>
                  <a:pt x="3199192" y="2669470"/>
                  <a:pt x="3269159" y="2724312"/>
                  <a:pt x="3433623" y="2685765"/>
                </a:cubicBezTo>
                <a:cubicBezTo>
                  <a:pt x="3598087" y="2647218"/>
                  <a:pt x="3952314" y="2703833"/>
                  <a:pt x="4094690" y="2685765"/>
                </a:cubicBezTo>
                <a:cubicBezTo>
                  <a:pt x="4237066" y="2667697"/>
                  <a:pt x="4537272" y="2719790"/>
                  <a:pt x="4700669" y="2685765"/>
                </a:cubicBezTo>
                <a:cubicBezTo>
                  <a:pt x="4864066" y="2651740"/>
                  <a:pt x="4953937" y="2719044"/>
                  <a:pt x="5196469" y="2685765"/>
                </a:cubicBezTo>
                <a:cubicBezTo>
                  <a:pt x="5439001" y="2652486"/>
                  <a:pt x="5597075" y="2725708"/>
                  <a:pt x="5802448" y="2685765"/>
                </a:cubicBezTo>
                <a:cubicBezTo>
                  <a:pt x="5799501" y="2437525"/>
                  <a:pt x="5807719" y="2336040"/>
                  <a:pt x="5802448" y="2135556"/>
                </a:cubicBezTo>
                <a:cubicBezTo>
                  <a:pt x="5797177" y="1935072"/>
                  <a:pt x="5852703" y="1721245"/>
                  <a:pt x="5802448" y="1537503"/>
                </a:cubicBezTo>
                <a:cubicBezTo>
                  <a:pt x="5752193" y="1353761"/>
                  <a:pt x="5874519" y="1121558"/>
                  <a:pt x="5802448" y="891605"/>
                </a:cubicBezTo>
                <a:cubicBezTo>
                  <a:pt x="5730377" y="661652"/>
                  <a:pt x="5867878" y="421151"/>
                  <a:pt x="5802448" y="293552"/>
                </a:cubicBezTo>
                <a:cubicBezTo>
                  <a:pt x="5658514" y="351153"/>
                  <a:pt x="5322593" y="243745"/>
                  <a:pt x="5196469" y="293552"/>
                </a:cubicBezTo>
                <a:cubicBezTo>
                  <a:pt x="5070345" y="343359"/>
                  <a:pt x="4874420" y="249102"/>
                  <a:pt x="4645580" y="293552"/>
                </a:cubicBezTo>
                <a:cubicBezTo>
                  <a:pt x="4416740" y="338002"/>
                  <a:pt x="4249700" y="273252"/>
                  <a:pt x="4039601" y="293552"/>
                </a:cubicBezTo>
                <a:cubicBezTo>
                  <a:pt x="3829502" y="313852"/>
                  <a:pt x="3637528" y="230488"/>
                  <a:pt x="3488712" y="293552"/>
                </a:cubicBezTo>
                <a:cubicBezTo>
                  <a:pt x="3339896" y="356616"/>
                  <a:pt x="3107126" y="252550"/>
                  <a:pt x="2937822" y="293552"/>
                </a:cubicBezTo>
                <a:cubicBezTo>
                  <a:pt x="2768518" y="334554"/>
                  <a:pt x="2545163" y="270431"/>
                  <a:pt x="2386932" y="293552"/>
                </a:cubicBezTo>
                <a:cubicBezTo>
                  <a:pt x="2228701" y="316673"/>
                  <a:pt x="2118386" y="279913"/>
                  <a:pt x="2001310" y="293552"/>
                </a:cubicBezTo>
                <a:cubicBezTo>
                  <a:pt x="1884234" y="307191"/>
                  <a:pt x="1519290" y="225433"/>
                  <a:pt x="1395331" y="293552"/>
                </a:cubicBezTo>
                <a:cubicBezTo>
                  <a:pt x="1271372" y="361671"/>
                  <a:pt x="1152260" y="272108"/>
                  <a:pt x="1009708" y="293552"/>
                </a:cubicBezTo>
                <a:cubicBezTo>
                  <a:pt x="867156" y="314996"/>
                  <a:pt x="648468" y="275629"/>
                  <a:pt x="293552" y="293552"/>
                </a:cubicBezTo>
                <a:close/>
              </a:path>
            </a:pathLst>
          </a:custGeom>
          <a:solidFill>
            <a:srgbClr val="92D050"/>
          </a:solidFill>
          <a:ln w="57150">
            <a:solidFill>
              <a:schemeClr val="tx1"/>
            </a:solidFill>
            <a:prstDash val="lgDashDotDot"/>
            <a:extLst>
              <a:ext uri="{C807C97D-BFC1-408E-A445-0C87EB9F89A2}">
                <ask:lineSketchStyleProps xmlns="" xmlns:ask="http://schemas.microsoft.com/office/drawing/2018/sketchyshapes" sd="1219033472">
                  <a:prstGeom prst="frame">
                    <a:avLst>
                      <a:gd name="adj1" fmla="val 985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549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</p:bldLst>
  </p:timing>
  <p:extLst>
    <p:ext uri="{3A86A75C-4F4B-4683-9AE1-C65F6400EC91}">
      <p14:laserTraceLst xmlns:p14="http://schemas.microsoft.com/office/powerpoint/2010/main">
        <p14:tracePtLst>
          <p14:tracePt t="18172" x="214313" y="3763963"/>
          <p14:tracePt t="18611" x="220663" y="3763963"/>
          <p14:tracePt t="18618" x="227013" y="3763963"/>
          <p14:tracePt t="18629" x="234950" y="3763963"/>
          <p14:tracePt t="18645" x="247650" y="3763963"/>
          <p14:tracePt t="18661" x="261938" y="3770313"/>
          <p14:tracePt t="18664" x="274638" y="3770313"/>
          <p14:tracePt t="18679" x="287338" y="3784600"/>
          <p14:tracePt t="18696" x="322263" y="3797300"/>
          <p14:tracePt t="18712" x="347663" y="3810000"/>
          <p14:tracePt t="18728" x="374650" y="3824288"/>
          <p14:tracePt t="18745" x="401638" y="3851275"/>
          <p14:tracePt t="18761" x="428625" y="3863975"/>
          <p14:tracePt t="18778" x="455613" y="3884613"/>
          <p14:tracePt t="18796" x="482600" y="3911600"/>
          <p14:tracePt t="18812" x="495300" y="3930650"/>
          <p14:tracePt t="18828" x="515938" y="3944938"/>
          <p14:tracePt t="18844" x="528638" y="3957638"/>
          <p14:tracePt t="18861" x="542925" y="3965575"/>
          <p14:tracePt t="18878" x="555625" y="3971925"/>
          <p14:tracePt t="18896" x="569913" y="3990975"/>
          <p14:tracePt t="18912" x="582613" y="3998913"/>
          <p14:tracePt t="18929" x="588963" y="4005263"/>
          <p14:tracePt t="18945" x="595313" y="4011613"/>
          <p14:tracePt t="18961" x="603250" y="4017963"/>
          <p14:tracePt t="18978" x="615950" y="4024313"/>
          <p14:tracePt t="18996" x="630238" y="4038600"/>
          <p14:tracePt t="19012" x="636588" y="4044950"/>
          <p14:tracePt t="19028" x="642938" y="4059238"/>
          <p14:tracePt t="19044" x="655638" y="4065588"/>
          <p14:tracePt t="19062" x="663575" y="4071938"/>
          <p14:tracePt t="19079" x="669925" y="4084638"/>
          <p14:tracePt t="19096" x="676275" y="4084638"/>
          <p14:tracePt t="19112" x="682625" y="4092575"/>
          <p14:tracePt t="19145" x="682625" y="4098925"/>
          <p14:tracePt t="19162" x="690563" y="4098925"/>
          <p14:tracePt t="19178" x="696913" y="4098925"/>
          <p14:tracePt t="19512" x="703263" y="4098925"/>
          <p14:tracePt t="19529" x="709613" y="4098925"/>
          <p14:tracePt t="19534" x="715963" y="4098925"/>
          <p14:tracePt t="19545" x="730250" y="4098925"/>
          <p14:tracePt t="19561" x="784225" y="4098925"/>
          <p14:tracePt t="19578" x="917575" y="4098925"/>
          <p14:tracePt t="19596" x="1298575" y="4024313"/>
          <p14:tracePt t="19612" x="1641475" y="3944938"/>
          <p14:tracePt t="19629" x="2043113" y="3830638"/>
          <p14:tracePt t="19644" x="2390775" y="3736975"/>
          <p14:tracePt t="19661" x="2725738" y="3622675"/>
          <p14:tracePt t="19678" x="3013075" y="3489325"/>
          <p14:tracePt t="19694" x="3227388" y="3368675"/>
          <p14:tracePt t="19712" x="3375025" y="3268663"/>
          <p14:tracePt t="19728" x="3416300" y="3227388"/>
          <p14:tracePt t="19966" x="3429000" y="3227388"/>
          <p14:tracePt t="19974" x="3455988" y="3227388"/>
          <p14:tracePt t="19981" x="3509963" y="3194050"/>
          <p14:tracePt t="19994" x="3595688" y="3167063"/>
          <p14:tracePt t="20012" x="4213225" y="2919413"/>
          <p14:tracePt t="20028" x="4762500" y="2719388"/>
          <p14:tracePt t="20045" x="5264150" y="2538413"/>
          <p14:tracePt t="20061" x="5705475" y="2384425"/>
          <p14:tracePt t="20077" x="6081713" y="2243138"/>
          <p14:tracePt t="20094" x="6335713" y="2116138"/>
          <p14:tracePt t="20112" x="6543675" y="2016125"/>
          <p14:tracePt t="20129" x="6623050" y="1955800"/>
          <p14:tracePt t="20144" x="6683375" y="1901825"/>
          <p14:tracePt t="20161" x="6716713" y="1855788"/>
          <p14:tracePt t="20178" x="6737350" y="1795463"/>
          <p14:tracePt t="20194" x="6737350" y="1747838"/>
          <p14:tracePt t="20212" x="6697663" y="1687513"/>
          <p14:tracePt t="20228" x="6630988" y="1647825"/>
          <p14:tracePt t="20245" x="6516688" y="1600200"/>
          <p14:tracePt t="20261" x="6408738" y="1566863"/>
          <p14:tracePt t="20278" x="6296025" y="1554163"/>
          <p14:tracePt t="20294" x="6188075" y="1554163"/>
          <p14:tracePt t="20311" x="6094413" y="1554163"/>
          <p14:tracePt t="20329" x="5953125" y="1573213"/>
          <p14:tracePt t="20345" x="5873750" y="1620838"/>
          <p14:tracePt t="20361" x="5799138" y="1693863"/>
          <p14:tracePt t="20377" x="5719763" y="1787525"/>
          <p14:tracePt t="20394" x="5659438" y="1895475"/>
          <p14:tracePt t="20410" x="5605463" y="2016125"/>
          <p14:tracePt t="20428" x="5565775" y="2230438"/>
          <p14:tracePt t="20444" x="5565775" y="2357438"/>
          <p14:tracePt t="20461" x="5572125" y="2465388"/>
          <p14:tracePt t="20477" x="5605463" y="2565400"/>
          <p14:tracePt t="20494" x="5665788" y="2644775"/>
          <p14:tracePt t="20511" x="5759450" y="2725738"/>
          <p14:tracePt t="20529" x="5980113" y="2833688"/>
          <p14:tracePt t="20545" x="6134100" y="2867025"/>
          <p14:tracePt t="20561" x="6335713" y="2879725"/>
          <p14:tracePt t="20577" x="6516688" y="2846388"/>
          <p14:tracePt t="20594" x="6683375" y="2786063"/>
          <p14:tracePt t="20610" x="6837363" y="2705100"/>
          <p14:tracePt t="20628" x="7024688" y="2532063"/>
          <p14:tracePt t="20645" x="7132638" y="2370138"/>
          <p14:tracePt t="20660" x="7239000" y="2116138"/>
          <p14:tracePt t="20678" x="7286625" y="1901825"/>
          <p14:tracePt t="20694" x="7292975" y="1714500"/>
          <p14:tracePt t="20712" x="7280275" y="1573213"/>
          <p14:tracePt t="20729" x="7159625" y="1379538"/>
          <p14:tracePt t="20745" x="7038975" y="1279525"/>
          <p14:tracePt t="20761" x="6864350" y="1185863"/>
          <p14:tracePt t="20778" x="6677025" y="1138238"/>
          <p14:tracePt t="20794" x="6477000" y="1104900"/>
          <p14:tracePt t="20811" x="6315075" y="1119188"/>
          <p14:tracePt t="20829" x="6040438" y="1198563"/>
          <p14:tracePt t="20845" x="5913438" y="1265238"/>
          <p14:tracePt t="20860" x="5807075" y="1339850"/>
          <p14:tracePt t="20877" x="5719763" y="1412875"/>
          <p14:tracePt t="20894" x="5653088" y="1506538"/>
          <p14:tracePt t="20911" x="5611813" y="1593850"/>
          <p14:tracePt t="20928" x="5584825" y="1747838"/>
          <p14:tracePt t="20945" x="5584825" y="1862138"/>
          <p14:tracePt t="20961" x="5619750" y="1976438"/>
          <p14:tracePt t="20977" x="5672138" y="2076450"/>
          <p14:tracePt t="20994" x="5753100" y="2163763"/>
          <p14:tracePt t="21011" x="5853113" y="2243138"/>
          <p14:tracePt t="21028" x="6048375" y="2336800"/>
          <p14:tracePt t="21044" x="6188075" y="2370138"/>
          <p14:tracePt t="21062" x="6308725" y="2384425"/>
          <p14:tracePt t="21077" x="6429375" y="2384425"/>
          <p14:tracePt t="21095" x="6523038" y="2370138"/>
          <p14:tracePt t="21110" x="6610350" y="2330450"/>
          <p14:tracePt t="21128" x="6704013" y="2251075"/>
          <p14:tracePt t="21145" x="6764338" y="2143125"/>
          <p14:tracePt t="21161" x="6824663" y="1955800"/>
          <p14:tracePt t="21177" x="6864350" y="1747838"/>
          <p14:tracePt t="21194" x="6878638" y="1500188"/>
          <p14:tracePt t="21210" x="6878638" y="1292225"/>
          <p14:tracePt t="21227" x="6837363" y="1131888"/>
          <p14:tracePt t="21245" x="6751638" y="957263"/>
          <p14:tracePt t="21261" x="6677025" y="896938"/>
          <p14:tracePt t="21278" x="6570663" y="844550"/>
          <p14:tracePt t="21294" x="6442075" y="809625"/>
          <p14:tracePt t="21310" x="6329363" y="809625"/>
          <p14:tracePt t="21327" x="6181725" y="844550"/>
          <p14:tracePt t="21344" x="5946775" y="965200"/>
          <p14:tracePt t="21361" x="5813425" y="1071563"/>
          <p14:tracePt t="21377" x="5705475" y="1171575"/>
          <p14:tracePt t="21394" x="5611813" y="1273175"/>
          <p14:tracePt t="21410" x="5532438" y="1379538"/>
          <p14:tracePt t="21427" x="5472113" y="1493838"/>
          <p14:tracePt t="21444" x="5418138" y="1666875"/>
          <p14:tracePt t="21461" x="5397500" y="1795463"/>
          <p14:tracePt t="21478" x="5397500" y="1895475"/>
          <p14:tracePt t="21494" x="5418138" y="2001838"/>
          <p14:tracePt t="21510" x="5472113" y="2109788"/>
          <p14:tracePt t="21527" x="5524500" y="2182813"/>
          <p14:tracePt t="21545" x="5645150" y="2297113"/>
          <p14:tracePt t="21561" x="5773738" y="2370138"/>
          <p14:tracePt t="21577" x="5900738" y="2430463"/>
          <p14:tracePt t="21593" x="6048375" y="2484438"/>
          <p14:tracePt t="21610" x="6202363" y="2517775"/>
          <p14:tracePt t="21627" x="6262688" y="2517775"/>
          <p14:tracePt t="21644" x="6335713" y="2517775"/>
          <p14:tracePt t="21884" x="6329363" y="2517775"/>
          <p14:tracePt t="21893" x="6302375" y="2517775"/>
          <p14:tracePt t="21899" x="6275388" y="2517775"/>
          <p14:tracePt t="21910" x="6242050" y="2517775"/>
          <p14:tracePt t="21927" x="6134100" y="2551113"/>
          <p14:tracePt t="21945" x="5973763" y="2625725"/>
          <p14:tracePt t="21962" x="5873750" y="2679700"/>
          <p14:tracePt t="21977" x="5786438" y="2725738"/>
          <p14:tracePt t="21994" x="5713413" y="2779713"/>
          <p14:tracePt t="22010" x="5632450" y="2852738"/>
          <p14:tracePt t="22027" x="5551488" y="2946400"/>
          <p14:tracePt t="22045" x="5430838" y="3133725"/>
          <p14:tracePt t="22061" x="5357813" y="3275013"/>
          <p14:tracePt t="22078" x="5284788" y="3449638"/>
          <p14:tracePt t="22094" x="5237163" y="3589338"/>
          <p14:tracePt t="22110" x="5203825" y="3736975"/>
          <p14:tracePt t="22127" x="5197475" y="3870325"/>
          <p14:tracePt t="22145" x="5203825" y="4044950"/>
          <p14:tracePt t="22161" x="5243513" y="4132263"/>
          <p14:tracePt t="22177" x="5297488" y="4213225"/>
          <p14:tracePt t="22193" x="5391150" y="4306888"/>
          <p14:tracePt t="22210" x="5505450" y="4373563"/>
          <p14:tracePt t="22227" x="5638800" y="4440238"/>
          <p14:tracePt t="22244" x="5792788" y="4494213"/>
          <p14:tracePt t="22261" x="6034088" y="4513263"/>
          <p14:tracePt t="22277" x="6188075" y="4513263"/>
          <p14:tracePt t="22293" x="6323013" y="4506913"/>
          <p14:tracePt t="22311" x="6442075" y="4473575"/>
          <p14:tracePt t="22328" x="6550025" y="4433888"/>
          <p14:tracePt t="22343" x="6643688" y="4373563"/>
          <p14:tracePt t="22361" x="6764338" y="4265613"/>
          <p14:tracePt t="22377" x="6824663" y="4132263"/>
          <p14:tracePt t="22393" x="6878638" y="3990975"/>
          <p14:tracePt t="22409" x="6918325" y="3803650"/>
          <p14:tracePt t="22427" x="6918325" y="3663950"/>
          <p14:tracePt t="22442" x="6911975" y="3536950"/>
          <p14:tracePt t="22460" x="6824663" y="3408363"/>
          <p14:tracePt t="22477" x="6737350" y="3335338"/>
          <p14:tracePt t="22493" x="6589713" y="3281363"/>
          <p14:tracePt t="22509" x="6408738" y="3248025"/>
          <p14:tracePt t="22526" x="6221413" y="3248025"/>
          <p14:tracePt t="22543" x="6021388" y="3275013"/>
          <p14:tracePt t="22560" x="5732463" y="3381375"/>
          <p14:tracePt t="22577" x="5592763" y="3476625"/>
          <p14:tracePt t="22594" x="5472113" y="3582988"/>
          <p14:tracePt t="22610" x="5357813" y="3703638"/>
          <p14:tracePt t="22627" x="5251450" y="3863975"/>
          <p14:tracePt t="22644" x="5164138" y="4032250"/>
          <p14:tracePt t="22646" x="5143500" y="4098925"/>
          <p14:tracePt t="22661" x="5110163" y="4246563"/>
          <p14:tracePt t="22678" x="5095875" y="4359275"/>
          <p14:tracePt t="22693" x="5103813" y="4467225"/>
          <p14:tracePt t="22710" x="5143500" y="4567238"/>
          <p14:tracePt t="22727" x="5197475" y="4648200"/>
          <p14:tracePt t="22743" x="5270500" y="4727575"/>
          <p14:tracePt t="22761" x="5451475" y="4835525"/>
          <p14:tracePt t="22778" x="5599113" y="4889500"/>
          <p14:tracePt t="22794" x="5753100" y="4929188"/>
          <p14:tracePt t="22810" x="5886450" y="4941888"/>
          <p14:tracePt t="22827" x="6040438" y="4941888"/>
          <p14:tracePt t="22844" x="6148388" y="4935538"/>
          <p14:tracePt t="22861" x="6308725" y="4881563"/>
          <p14:tracePt t="22877" x="6389688" y="4835525"/>
          <p14:tracePt t="22893" x="6462713" y="4768850"/>
          <p14:tracePt t="22910" x="6523038" y="4681538"/>
          <p14:tracePt t="22927" x="6583363" y="4560888"/>
          <p14:tracePt t="22943" x="6610350" y="4433888"/>
          <p14:tracePt t="22961" x="6623050" y="4279900"/>
          <p14:tracePt t="22977" x="6616700" y="4098925"/>
          <p14:tracePt t="22993" x="6577013" y="4017963"/>
          <p14:tracePt t="23009" x="6516688" y="3957638"/>
          <p14:tracePt t="23027" x="6429375" y="3890963"/>
          <p14:tracePt t="23043" x="6342063" y="3844925"/>
          <p14:tracePt t="23061" x="6134100" y="3803650"/>
          <p14:tracePt t="23077" x="5988050" y="3797300"/>
          <p14:tracePt t="23093" x="5846763" y="3803650"/>
          <p14:tracePt t="23110" x="5692775" y="3824288"/>
          <p14:tracePt t="23127" x="5565775" y="3857625"/>
          <p14:tracePt t="23143" x="5478463" y="3897313"/>
          <p14:tracePt t="23146" x="5438775" y="3917950"/>
          <p14:tracePt t="23160" x="5397500" y="3938588"/>
          <p14:tracePt t="23177" x="5310188" y="4024313"/>
          <p14:tracePt t="23193" x="5270500" y="4084638"/>
          <p14:tracePt t="23210" x="5224463" y="4186238"/>
          <p14:tracePt t="23226" x="5197475" y="4279900"/>
          <p14:tracePt t="23243" x="5176838" y="4379913"/>
          <p14:tracePt t="23260" x="5176838" y="4467225"/>
          <p14:tracePt t="23277" x="5183188" y="4581525"/>
          <p14:tracePt t="23293" x="5216525" y="4633913"/>
          <p14:tracePt t="23310" x="5251450" y="4681538"/>
          <p14:tracePt t="23326" x="5297488" y="4721225"/>
          <p14:tracePt t="23343" x="5370513" y="4754563"/>
          <p14:tracePt t="23360" x="5445125" y="4787900"/>
          <p14:tracePt t="23378" x="5599113" y="4802188"/>
          <p14:tracePt t="23394" x="5680075" y="4802188"/>
          <p14:tracePt t="23410" x="5792788" y="4781550"/>
          <p14:tracePt t="23426" x="5880100" y="4741863"/>
          <p14:tracePt t="23443" x="5980113" y="4681538"/>
          <p14:tracePt t="23460" x="6061075" y="4614863"/>
          <p14:tracePt t="23478" x="6181725" y="4452938"/>
          <p14:tracePt t="23494" x="6254750" y="4325938"/>
          <p14:tracePt t="23510" x="6315075" y="4179888"/>
          <p14:tracePt t="23526" x="6356350" y="4051300"/>
          <p14:tracePt t="23543" x="6369050" y="3905250"/>
          <p14:tracePt t="23560" x="6369050" y="3784600"/>
          <p14:tracePt t="23577" x="6348413" y="3616325"/>
          <p14:tracePt t="23593" x="6302375" y="3522663"/>
          <p14:tracePt t="23610" x="6242050" y="3455988"/>
          <p14:tracePt t="23626" x="6154738" y="3381375"/>
          <p14:tracePt t="23643" x="6048375" y="3335338"/>
          <p14:tracePt t="23660" x="5940425" y="3308350"/>
          <p14:tracePt t="23677" x="5773738" y="3295650"/>
          <p14:tracePt t="23694" x="5686425" y="3295650"/>
          <p14:tracePt t="23710" x="5599113" y="3314700"/>
          <p14:tracePt t="23726" x="5545138" y="3335338"/>
          <p14:tracePt t="23743" x="5499100" y="3368675"/>
          <p14:tracePt t="23759" x="5457825" y="3416300"/>
          <p14:tracePt t="23777" x="5391150" y="3489325"/>
          <p14:tracePt t="23794" x="5351463" y="3556000"/>
          <p14:tracePt t="23810" x="5330825" y="3609975"/>
          <p14:tracePt t="23826" x="5303838" y="3670300"/>
          <p14:tracePt t="23843" x="5297488" y="3709988"/>
          <p14:tracePt t="23859" x="5291138" y="3763963"/>
          <p14:tracePt t="23877" x="5291138" y="3836988"/>
          <p14:tracePt t="23893" x="5291138" y="3890963"/>
          <p14:tracePt t="23910" x="5303838" y="3924300"/>
          <p14:tracePt t="23926" x="5310188" y="3951288"/>
          <p14:tracePt t="23942" x="5330825" y="3978275"/>
          <p14:tracePt t="23959" x="5351463" y="4005263"/>
          <p14:tracePt t="23977" x="5364163" y="4024313"/>
          <p14:tracePt t="23993" x="5378450" y="4044950"/>
          <p14:tracePt t="24009" x="5391150" y="4051300"/>
          <p14:tracePt t="24026" x="5397500" y="4059238"/>
          <p14:tracePt t="24042" x="5405438" y="4059238"/>
          <p14:tracePt t="24059" x="5411788" y="4059238"/>
          <p14:tracePt t="24094" x="5418138" y="4059238"/>
          <p14:tracePt t="24209" x="5424488" y="4059238"/>
          <p14:tracePt t="24263" x="5430838" y="4059238"/>
          <p14:tracePt t="24271" x="5430838" y="4065588"/>
          <p14:tracePt t="24293" x="5438775" y="4065588"/>
          <p14:tracePt t="24325" x="5438775" y="4071938"/>
          <p14:tracePt t="24347" x="5438775" y="4078288"/>
          <p14:tracePt t="24355" x="5445125" y="4078288"/>
          <p14:tracePt t="24555" x="5445125" y="4084638"/>
          <p14:tracePt t="24648" x="5451475" y="4084638"/>
          <p14:tracePt t="24672" x="5451475" y="4092575"/>
          <p14:tracePt t="24779" x="5451475" y="4098925"/>
          <p14:tracePt t="24995" x="5451475" y="4105275"/>
          <p14:tracePt t="25495" x="5451475" y="4098925"/>
          <p14:tracePt t="25503" x="5438775" y="4084638"/>
          <p14:tracePt t="25511" x="5430838" y="4071938"/>
          <p14:tracePt t="25527" x="5378450" y="4017963"/>
          <p14:tracePt t="25542" x="5310188" y="3911600"/>
          <p14:tracePt t="25558" x="5203825" y="3730625"/>
          <p14:tracePt t="25575" x="5062538" y="3495675"/>
          <p14:tracePt t="25592" x="4902200" y="3214688"/>
          <p14:tracePt t="25609" x="4754563" y="2946400"/>
          <p14:tracePt t="25626" x="4540250" y="2592388"/>
          <p14:tracePt t="25642" x="4394200" y="2370138"/>
          <p14:tracePt t="25658" x="4246563" y="2176463"/>
          <p14:tracePt t="25675" x="4111625" y="2022475"/>
          <p14:tracePt t="25691" x="3957638" y="1862138"/>
          <p14:tracePt t="25708" x="3776663" y="1693863"/>
          <p14:tracePt t="25725" x="3476625" y="1473200"/>
          <p14:tracePt t="25742" x="3254375" y="1325563"/>
          <p14:tracePt t="25758" x="3048000" y="1212850"/>
          <p14:tracePt t="25776" x="2813050" y="1125538"/>
          <p14:tracePt t="25792" x="2598738" y="1071563"/>
          <p14:tracePt t="25810" x="2284413" y="1058863"/>
          <p14:tracePt t="25826" x="2257425" y="1058863"/>
          <p14:tracePt t="25842" x="2203450" y="1065213"/>
          <p14:tracePt t="26134" x="2197100" y="1058863"/>
          <p14:tracePt t="26143" x="2190750" y="1050925"/>
          <p14:tracePt t="26149" x="2176463" y="1038225"/>
          <p14:tracePt t="26161" x="2170113" y="1023938"/>
          <p14:tracePt t="26175" x="2143125" y="1004888"/>
          <p14:tracePt t="26192" x="2103438" y="984250"/>
          <p14:tracePt t="26209" x="2049463" y="971550"/>
          <p14:tracePt t="26226" x="1908175" y="944563"/>
          <p14:tracePt t="26242" x="1808163" y="938213"/>
          <p14:tracePt t="26259" x="1701800" y="938213"/>
          <p14:tracePt t="26275" x="1593850" y="938213"/>
          <p14:tracePt t="26292" x="1487488" y="957263"/>
          <p14:tracePt t="26309" x="1393825" y="977900"/>
          <p14:tracePt t="26326" x="1285875" y="1011238"/>
          <p14:tracePt t="26343" x="1238250" y="1044575"/>
          <p14:tracePt t="26359" x="1198563" y="1098550"/>
          <p14:tracePt t="26375" x="1138238" y="1204913"/>
          <p14:tracePt t="26391" x="1077913" y="1333500"/>
          <p14:tracePt t="26408" x="1038225" y="1460500"/>
          <p14:tracePt t="26426" x="984250" y="1681163"/>
          <p14:tracePt t="26442" x="977900" y="1808163"/>
          <p14:tracePt t="26458" x="977900" y="1908175"/>
          <p14:tracePt t="26475" x="977900" y="2022475"/>
          <p14:tracePt t="26491" x="1017588" y="2122488"/>
          <p14:tracePt t="26508" x="1044575" y="2209800"/>
          <p14:tracePt t="26526" x="1125538" y="2324100"/>
          <p14:tracePt t="26542" x="1198563" y="2397125"/>
          <p14:tracePt t="26559" x="1285875" y="2471738"/>
          <p14:tracePt t="26575" x="1379538" y="2538413"/>
          <p14:tracePt t="26592" x="1466850" y="2578100"/>
          <p14:tracePt t="26608" x="1573213" y="2611438"/>
          <p14:tracePt t="26626" x="1714500" y="2632075"/>
          <p14:tracePt t="26642" x="1795463" y="2632075"/>
          <p14:tracePt t="26659" x="1868488" y="2625725"/>
          <p14:tracePt t="26675" x="1935163" y="2598738"/>
          <p14:tracePt t="26692" x="1989138" y="2559050"/>
          <p14:tracePt t="26709" x="2049463" y="2517775"/>
          <p14:tracePt t="26725" x="2095500" y="2438400"/>
          <p14:tracePt t="26742" x="2155825" y="2270125"/>
          <p14:tracePt t="26759" x="2170113" y="2155825"/>
          <p14:tracePt t="26775" x="2170113" y="2043113"/>
          <p14:tracePt t="26792" x="2136775" y="1928813"/>
          <p14:tracePt t="26809" x="2089150" y="1814513"/>
          <p14:tracePt t="26826" x="2009775" y="1701800"/>
          <p14:tracePt t="26843" x="1949450" y="1654175"/>
          <p14:tracePt t="26859" x="1881188" y="1614488"/>
          <p14:tracePt t="26875" x="1801813" y="1587500"/>
          <p14:tracePt t="26892" x="1747838" y="1573213"/>
          <p14:tracePt t="26908" x="1687513" y="1573213"/>
          <p14:tracePt t="26926" x="1654175" y="1573213"/>
          <p14:tracePt t="26943" x="1600200" y="1573213"/>
          <p14:tracePt t="26959" x="1566863" y="1581150"/>
          <p14:tracePt t="26975" x="1533525" y="1593850"/>
          <p14:tracePt t="26992" x="1500188" y="1614488"/>
          <p14:tracePt t="27009" x="1473200" y="1633538"/>
          <p14:tracePt t="27025" x="1446213" y="1660525"/>
          <p14:tracePt t="27043" x="1412875" y="1708150"/>
          <p14:tracePt t="27059" x="1393825" y="1727200"/>
          <p14:tracePt t="27075" x="1379538" y="1768475"/>
          <p14:tracePt t="27092" x="1366838" y="1801813"/>
          <p14:tracePt t="27108" x="1352550" y="1841500"/>
          <p14:tracePt t="27126" x="1352550" y="1881188"/>
          <p14:tracePt t="27142" x="1352550" y="1955800"/>
          <p14:tracePt t="27159" x="1352550" y="1995488"/>
          <p14:tracePt t="27175" x="1352550" y="2036763"/>
          <p14:tracePt t="27192" x="1358900" y="2070100"/>
          <p14:tracePt t="27209" x="1373188" y="2089150"/>
          <p14:tracePt t="27225" x="1400175" y="2122488"/>
          <p14:tracePt t="27243" x="1446213" y="2155825"/>
          <p14:tracePt t="27259" x="1479550" y="2190750"/>
          <p14:tracePt t="27275" x="1520825" y="2209800"/>
          <p14:tracePt t="27292" x="1560513" y="2230438"/>
          <p14:tracePt t="27309" x="1620838" y="2243138"/>
          <p14:tracePt t="27325" x="1666875" y="2257425"/>
          <p14:tracePt t="27343" x="1741488" y="2263775"/>
          <p14:tracePt t="27359" x="1774825" y="2263775"/>
          <p14:tracePt t="27375" x="1814513" y="2263775"/>
          <p14:tracePt t="27392" x="1855788" y="2263775"/>
          <p14:tracePt t="27409" x="1889125" y="2263775"/>
          <p14:tracePt t="27425" x="1935163" y="2257425"/>
          <p14:tracePt t="27442" x="2001838" y="2230438"/>
          <p14:tracePt t="27459" x="2028825" y="2224088"/>
          <p14:tracePt t="27475" x="2055813" y="2203450"/>
          <p14:tracePt t="27491" x="2076450" y="2190750"/>
          <p14:tracePt t="27508" x="2095500" y="2176463"/>
          <p14:tracePt t="27524" x="2116138" y="2163763"/>
          <p14:tracePt t="27542" x="2136775" y="2136775"/>
          <p14:tracePt t="27559" x="2155825" y="2109788"/>
          <p14:tracePt t="27575" x="2170113" y="2055813"/>
          <p14:tracePt t="27592" x="2176463" y="1982788"/>
          <p14:tracePt t="27608" x="2176463" y="1901825"/>
          <p14:tracePt t="27624" x="2170113" y="1801813"/>
          <p14:tracePt t="27643" x="2143125" y="1654175"/>
          <p14:tracePt t="27659" x="2116138" y="1560513"/>
          <p14:tracePt t="27675" x="2082800" y="1466850"/>
          <p14:tracePt t="27692" x="2036763" y="1385888"/>
          <p14:tracePt t="27708" x="1995488" y="1325563"/>
          <p14:tracePt t="27725" x="1962150" y="1273175"/>
          <p14:tracePt t="27742" x="1922463" y="1225550"/>
          <p14:tracePt t="27759" x="1874838" y="1179513"/>
          <p14:tracePt t="27775" x="1847850" y="1158875"/>
          <p14:tracePt t="27791" x="1828800" y="1144588"/>
          <p14:tracePt t="27808" x="1801813" y="1131888"/>
          <p14:tracePt t="27825" x="1762125" y="1125538"/>
          <p14:tracePt t="27842" x="1701800" y="1125538"/>
          <p14:tracePt t="27859" x="1641475" y="1125538"/>
          <p14:tracePt t="27876" x="1573213" y="1144588"/>
          <p14:tracePt t="27892" x="1487488" y="1165225"/>
          <p14:tracePt t="27908" x="1419225" y="1204913"/>
          <p14:tracePt t="27925" x="1339850" y="1252538"/>
          <p14:tracePt t="27943" x="1219200" y="1312863"/>
          <p14:tracePt t="27959" x="1171575" y="1352550"/>
          <p14:tracePt t="27975" x="1125538" y="1385888"/>
          <p14:tracePt t="27991" x="1084263" y="1419225"/>
          <p14:tracePt t="28008" x="1058863" y="1446213"/>
          <p14:tracePt t="28025" x="1038225" y="1479550"/>
          <p14:tracePt t="28042" x="1011238" y="1520825"/>
          <p14:tracePt t="28059" x="990600" y="1573213"/>
          <p14:tracePt t="28075" x="971550" y="1600200"/>
          <p14:tracePt t="28091" x="965200" y="1641475"/>
          <p14:tracePt t="28108" x="965200" y="1654175"/>
          <p14:tracePt t="28125" x="965200" y="1687513"/>
          <p14:tracePt t="28142" x="965200" y="1714500"/>
          <p14:tracePt t="28159" x="965200" y="1747838"/>
          <p14:tracePt t="28176" x="965200" y="1754188"/>
          <p14:tracePt t="28192" x="965200" y="1768475"/>
          <p14:tracePt t="28207" x="971550" y="1774825"/>
          <p14:tracePt t="28224" x="984250" y="1781175"/>
          <p14:tracePt t="28241" x="990600" y="1795463"/>
          <p14:tracePt t="28258" x="1017588" y="1808163"/>
          <p14:tracePt t="28275" x="1038225" y="1814513"/>
          <p14:tracePt t="28291" x="1044575" y="1814513"/>
          <p14:tracePt t="28307" x="1058863" y="1814513"/>
          <p14:tracePt t="28699" x="1071563" y="1822450"/>
          <p14:tracePt t="28706" x="1104900" y="1822450"/>
          <p14:tracePt t="28714" x="1152525" y="1822450"/>
          <p14:tracePt t="28725" x="1225550" y="1828800"/>
          <p14:tracePt t="28742" x="1406525" y="1855788"/>
          <p14:tracePt t="28760" x="1895475" y="1949450"/>
          <p14:tracePt t="28776" x="2324100" y="2022475"/>
          <p14:tracePt t="28793" x="2779713" y="2095500"/>
          <p14:tracePt t="28809" x="3375025" y="2182813"/>
          <p14:tracePt t="28826" x="3957638" y="2243138"/>
          <p14:tracePt t="28841" x="4614863" y="2284413"/>
          <p14:tracePt t="28859" x="5505450" y="2297113"/>
          <p14:tracePt t="28876" x="6054725" y="2297113"/>
          <p14:tracePt t="28892" x="6483350" y="2257425"/>
          <p14:tracePt t="28909" x="6697663" y="2224088"/>
          <p14:tracePt t="28925" x="6845300" y="2190750"/>
          <p14:tracePt t="28941" x="6891338" y="2176463"/>
          <p14:tracePt t="29276" x="6897688" y="2170113"/>
          <p14:tracePt t="29283" x="6905625" y="2163763"/>
          <p14:tracePt t="29294" x="6911975" y="2155825"/>
          <p14:tracePt t="29308" x="6938963" y="2122488"/>
          <p14:tracePt t="29325" x="6965950" y="2089150"/>
          <p14:tracePt t="29342" x="7011988" y="2009775"/>
          <p14:tracePt t="29358" x="7051675" y="1928813"/>
          <p14:tracePt t="29375" x="7105650" y="1787525"/>
          <p14:tracePt t="29392" x="7132638" y="1674813"/>
          <p14:tracePt t="29408" x="7138988" y="1581150"/>
          <p14:tracePt t="29425" x="7138988" y="1500188"/>
          <p14:tracePt t="29441" x="7132638" y="1412875"/>
          <p14:tracePt t="29458" x="7099300" y="1339850"/>
          <p14:tracePt t="29474" x="7045325" y="1265238"/>
          <p14:tracePt t="29492" x="6938963" y="1171575"/>
          <p14:tracePt t="29508" x="6851650" y="1111250"/>
          <p14:tracePt t="29525" x="6724650" y="1038225"/>
          <p14:tracePt t="29542" x="6604000" y="977900"/>
          <p14:tracePt t="29559" x="6496050" y="923925"/>
          <p14:tracePt t="29576" x="6323013" y="863600"/>
          <p14:tracePt t="29592" x="6194425" y="823913"/>
          <p14:tracePt t="29609" x="6094413" y="803275"/>
          <p14:tracePt t="29625" x="5994400" y="796925"/>
          <p14:tracePt t="29642" x="5927725" y="796925"/>
          <p14:tracePt t="29645" x="5880100" y="796925"/>
          <p14:tracePt t="29658" x="5853113" y="796925"/>
          <p14:tracePt t="29676" x="5773738" y="817563"/>
          <p14:tracePt t="29693" x="5726113" y="857250"/>
          <p14:tracePt t="29709" x="5672138" y="911225"/>
          <p14:tracePt t="29725" x="5619750" y="998538"/>
          <p14:tracePt t="29742" x="5551488" y="1104900"/>
          <p14:tracePt t="29758" x="5505450" y="1231900"/>
          <p14:tracePt t="29776" x="5438775" y="1427163"/>
          <p14:tracePt t="29793" x="5411788" y="1539875"/>
          <p14:tracePt t="29809" x="5391150" y="1666875"/>
          <p14:tracePt t="29825" x="5391150" y="1781175"/>
          <p14:tracePt t="29841" x="5391150" y="1868488"/>
          <p14:tracePt t="29859" x="5391150" y="1962150"/>
          <p14:tracePt t="29875" x="5424488" y="2122488"/>
          <p14:tracePt t="29892" x="5457825" y="2203450"/>
          <p14:tracePt t="29908" x="5505450" y="2297113"/>
          <p14:tracePt t="29924" x="5551488" y="2363788"/>
          <p14:tracePt t="29942" x="5619750" y="2438400"/>
          <p14:tracePt t="29958" x="5699125" y="2517775"/>
          <p14:tracePt t="29976" x="5813425" y="2611438"/>
          <p14:tracePt t="29992" x="5894388" y="2665413"/>
          <p14:tracePt t="30009" x="5973763" y="2692400"/>
          <p14:tracePt t="30025" x="6040438" y="2705100"/>
          <p14:tracePt t="30041" x="6108700" y="2719388"/>
          <p14:tracePt t="30058" x="6161088" y="2719388"/>
          <p14:tracePt t="30074" x="6215063" y="2719388"/>
          <p14:tracePt t="30092" x="6288088" y="2705100"/>
          <p14:tracePt t="30109" x="6329363" y="2686050"/>
          <p14:tracePt t="30125" x="6375400" y="2652713"/>
          <p14:tracePt t="30142" x="6408738" y="2625725"/>
          <p14:tracePt t="30145" x="6423025" y="2619375"/>
          <p14:tracePt t="30158" x="6435725" y="2605088"/>
          <p14:tracePt t="30176" x="6469063" y="2565400"/>
          <p14:tracePt t="30192" x="6483350" y="2538413"/>
          <p14:tracePt t="30208" x="6496050" y="2498725"/>
          <p14:tracePt t="30225" x="6502400" y="2457450"/>
          <p14:tracePt t="30242" x="6510338" y="2397125"/>
          <p14:tracePt t="30259" x="6510338" y="2336800"/>
          <p14:tracePt t="30276" x="6496050" y="2251075"/>
          <p14:tracePt t="30292" x="6469063" y="2190750"/>
          <p14:tracePt t="30308" x="6429375" y="2130425"/>
          <p14:tracePt t="30325" x="6381750" y="2062163"/>
          <p14:tracePt t="30341" x="6329363" y="1989138"/>
          <p14:tracePt t="30357" x="6275388" y="1928813"/>
          <p14:tracePt t="30376" x="6194425" y="1868488"/>
          <p14:tracePt t="30392" x="6040438" y="1774825"/>
          <p14:tracePt t="30408" x="5946775" y="1727200"/>
          <p14:tracePt t="30424" x="5846763" y="1687513"/>
          <p14:tracePt t="30441" x="5753100" y="1660525"/>
          <p14:tracePt t="30458" x="5665788" y="1654175"/>
          <p14:tracePt t="30475" x="5599113" y="1654175"/>
          <p14:tracePt t="30491" x="5518150" y="1654175"/>
          <p14:tracePt t="30509" x="5465763" y="1687513"/>
          <p14:tracePt t="30524" x="5411788" y="1720850"/>
          <p14:tracePt t="30541" x="5345113" y="1781175"/>
          <p14:tracePt t="30558" x="5291138" y="1855788"/>
          <p14:tracePt t="30575" x="5224463" y="1935163"/>
          <p14:tracePt t="30592" x="5156200" y="2049463"/>
          <p14:tracePt t="30609" x="5122863" y="2109788"/>
          <p14:tracePt t="30625" x="5103813" y="2170113"/>
          <p14:tracePt t="30641" x="5089525" y="2224088"/>
          <p14:tracePt t="30657" x="5076825" y="2284413"/>
          <p14:tracePt t="30674" x="5070475" y="2344738"/>
          <p14:tracePt t="30692" x="5070475" y="2417763"/>
          <p14:tracePt t="30708" x="5070475" y="2444750"/>
          <p14:tracePt t="30724" x="5070475" y="2484438"/>
          <p14:tracePt t="30741" x="5070475" y="2524125"/>
          <p14:tracePt t="30758" x="5083175" y="2565400"/>
          <p14:tracePt t="30774" x="5095875" y="2605088"/>
          <p14:tracePt t="30791" x="5137150" y="2665413"/>
          <p14:tracePt t="30808" x="5170488" y="2705100"/>
          <p14:tracePt t="30824" x="5210175" y="2752725"/>
          <p14:tracePt t="30841" x="5257800" y="2792413"/>
          <p14:tracePt t="30858" x="5303838" y="2819400"/>
          <p14:tracePt t="30874" x="5364163" y="2852738"/>
          <p14:tracePt t="30892" x="5465763" y="2886075"/>
          <p14:tracePt t="30908" x="5524500" y="2906713"/>
          <p14:tracePt t="30925" x="5584825" y="2913063"/>
          <p14:tracePt t="30940" x="5653088" y="2913063"/>
          <p14:tracePt t="30957" x="5726113" y="2913063"/>
          <p14:tracePt t="30974" x="5786438" y="2913063"/>
          <p14:tracePt t="30992" x="5880100" y="2900363"/>
          <p14:tracePt t="31009" x="5927725" y="2879725"/>
          <p14:tracePt t="31024" x="5961063" y="2867025"/>
          <p14:tracePt t="31040" x="5973763" y="2852738"/>
          <p14:tracePt t="31058" x="5988050" y="2840038"/>
          <p14:tracePt t="31074" x="6000750" y="2825750"/>
          <p14:tracePt t="31092" x="6007100" y="2786063"/>
          <p14:tracePt t="31109" x="6007100" y="2746375"/>
          <p14:tracePt t="31124" x="6007100" y="2698750"/>
          <p14:tracePt t="31140" x="6000750" y="2659063"/>
          <p14:tracePt t="31158" x="5973763" y="2605088"/>
          <p14:tracePt t="31174" x="5946775" y="2578100"/>
          <p14:tracePt t="31192" x="5907088" y="2517775"/>
          <p14:tracePt t="31209" x="5873750" y="2498725"/>
          <p14:tracePt t="31224" x="5853113" y="2471738"/>
          <p14:tracePt t="31240" x="5846763" y="2465388"/>
          <p14:tracePt t="31601" x="5840413" y="2465388"/>
          <p14:tracePt t="31608" x="5834063" y="2465388"/>
          <p14:tracePt t="31625" x="5813425" y="2465388"/>
          <p14:tracePt t="31641" x="5738813" y="2465388"/>
          <p14:tracePt t="31657" x="5605463" y="2478088"/>
          <p14:tracePt t="31674" x="5357813" y="2511425"/>
          <p14:tracePt t="31692" x="5029200" y="2559050"/>
          <p14:tracePt t="31709" x="4460875" y="2665413"/>
          <p14:tracePt t="31725" x="4059238" y="2732088"/>
          <p14:tracePt t="31741" x="3690938" y="2792413"/>
          <p14:tracePt t="31758" x="3348038" y="2867025"/>
          <p14:tracePt t="31774" x="3033713" y="2927350"/>
          <p14:tracePt t="31792" x="2792413" y="3000375"/>
          <p14:tracePt t="31809" x="2457450" y="3133725"/>
          <p14:tracePt t="31825" x="2276475" y="3227388"/>
          <p14:tracePt t="31842" x="2122488" y="3322638"/>
          <p14:tracePt t="31858" x="2028825" y="3395663"/>
          <p14:tracePt t="31874" x="1941513" y="3462338"/>
          <p14:tracePt t="31891" x="1889125" y="3529013"/>
          <p14:tracePt t="31908" x="1868488" y="3576638"/>
          <p14:tracePt t="31925" x="1862138" y="3589338"/>
          <p14:tracePt t="32279" x="1855788" y="3582988"/>
          <p14:tracePt t="32286" x="1847850" y="3570288"/>
          <p14:tracePt t="32293" x="1828800" y="3556000"/>
          <p14:tracePt t="32309" x="1781175" y="3522663"/>
          <p14:tracePt t="32325" x="1708150" y="3455988"/>
          <p14:tracePt t="32341" x="1614488" y="3395663"/>
          <p14:tracePt t="32357" x="1512888" y="3335338"/>
          <p14:tracePt t="32374" x="1419225" y="3295650"/>
          <p14:tracePt t="32391" x="1306513" y="3262313"/>
          <p14:tracePt t="32407" x="1225550" y="3241675"/>
          <p14:tracePt t="32425" x="1125538" y="3241675"/>
          <p14:tracePt t="32440" x="1071563" y="3241675"/>
          <p14:tracePt t="32457" x="1023938" y="3254375"/>
          <p14:tracePt t="32474" x="977900" y="3302000"/>
          <p14:tracePt t="32490" x="923925" y="3355975"/>
          <p14:tracePt t="32508" x="863600" y="3435350"/>
          <p14:tracePt t="32525" x="796925" y="3589338"/>
          <p14:tracePt t="32540" x="763588" y="3690938"/>
          <p14:tracePt t="32557" x="742950" y="3784600"/>
          <p14:tracePt t="32574" x="736600" y="3905250"/>
          <p14:tracePt t="32590" x="736600" y="3984625"/>
          <p14:tracePt t="32607" x="736600" y="4059238"/>
          <p14:tracePt t="32623" x="769938" y="4132263"/>
          <p14:tracePt t="32641" x="857250" y="4232275"/>
          <p14:tracePt t="32657" x="930275" y="4298950"/>
          <p14:tracePt t="32673" x="1038225" y="4373563"/>
          <p14:tracePt t="32690" x="1179513" y="4440238"/>
          <p14:tracePt t="32707" x="1306513" y="4487863"/>
          <p14:tracePt t="32724" x="1533525" y="4527550"/>
          <p14:tracePt t="32741" x="1693863" y="4540250"/>
          <p14:tracePt t="32757" x="1835150" y="4540250"/>
          <p14:tracePt t="32774" x="1989138" y="4540250"/>
          <p14:tracePt t="32790" x="2116138" y="4540250"/>
          <p14:tracePt t="32807" x="2251075" y="4521200"/>
          <p14:tracePt t="32824" x="2438400" y="4452938"/>
          <p14:tracePt t="32841" x="2559050" y="4406900"/>
          <p14:tracePt t="32857" x="2644775" y="4367213"/>
          <p14:tracePt t="32873" x="2705100" y="4325938"/>
          <p14:tracePt t="32890" x="2759075" y="4298950"/>
          <p14:tracePt t="32906" x="2792413" y="4273550"/>
          <p14:tracePt t="32925" x="2825750" y="4225925"/>
          <p14:tracePt t="32941" x="2859088" y="4171950"/>
          <p14:tracePt t="32957" x="2879725" y="4084638"/>
          <p14:tracePt t="32973" x="2879725" y="3965575"/>
          <p14:tracePt t="32990" x="2879725" y="3844925"/>
          <p14:tracePt t="33007" x="2840038" y="3709988"/>
          <p14:tracePt t="33024" x="2725738" y="3509963"/>
          <p14:tracePt t="33041" x="2592388" y="3389313"/>
          <p14:tracePt t="33057" x="2457450" y="3295650"/>
          <p14:tracePt t="33073" x="2263775" y="3194050"/>
          <p14:tracePt t="33090" x="2076450" y="3133725"/>
          <p14:tracePt t="33106" x="1881188" y="3100388"/>
          <p14:tracePt t="33124" x="1620838" y="3100388"/>
          <p14:tracePt t="33141" x="1452563" y="3127375"/>
          <p14:tracePt t="33157" x="1319213" y="3175000"/>
          <p14:tracePt t="33173" x="1198563" y="3227388"/>
          <p14:tracePt t="33190" x="1077913" y="3302000"/>
          <p14:tracePt t="33206" x="998538" y="3381375"/>
          <p14:tracePt t="33224" x="884238" y="3522663"/>
          <p14:tracePt t="33241" x="817563" y="3616325"/>
          <p14:tracePt t="33257" x="757238" y="3724275"/>
          <p14:tracePt t="33273" x="715963" y="3830638"/>
          <p14:tracePt t="33290" x="696913" y="3924300"/>
          <p14:tracePt t="33306" x="690563" y="4011613"/>
          <p14:tracePt t="33324" x="696913" y="4125913"/>
          <p14:tracePt t="33341" x="730250" y="4192588"/>
          <p14:tracePt t="33356" x="784225" y="4273550"/>
          <p14:tracePt t="33373" x="850900" y="4340225"/>
          <p14:tracePt t="33391" x="957263" y="4419600"/>
          <p14:tracePt t="33407" x="1071563" y="4479925"/>
          <p14:tracePt t="33424" x="1285875" y="4560888"/>
          <p14:tracePt t="33441" x="1427163" y="4600575"/>
          <p14:tracePt t="33457" x="1600200" y="4627563"/>
          <p14:tracePt t="33473" x="1747838" y="4633913"/>
          <p14:tracePt t="33490" x="1922463" y="4633913"/>
          <p14:tracePt t="33506" x="2070100" y="4633913"/>
          <p14:tracePt t="33524" x="2303463" y="4621213"/>
          <p14:tracePt t="33541" x="2430463" y="4608513"/>
          <p14:tracePt t="33557" x="2538413" y="4587875"/>
          <p14:tracePt t="33573" x="2619375" y="4560888"/>
          <p14:tracePt t="33590" x="2686050" y="4533900"/>
          <p14:tracePt t="33607" x="2752725" y="4521200"/>
          <p14:tracePt t="33623" x="2798763" y="4487863"/>
          <p14:tracePt t="33641" x="2846388" y="4467225"/>
          <p14:tracePt t="33657" x="2867025" y="4440238"/>
          <p14:tracePt t="33673" x="2886075" y="4406900"/>
          <p14:tracePt t="33689" x="2906713" y="4373563"/>
          <p14:tracePt t="33706" x="2906713" y="4333875"/>
          <p14:tracePt t="34057" x="2906713" y="4325938"/>
          <p14:tracePt t="34065" x="2913063" y="4319588"/>
          <p14:tracePt t="34075" x="2919413" y="4306888"/>
          <p14:tracePt t="34090" x="2933700" y="4273550"/>
          <p14:tracePt t="34107" x="2973388" y="4213225"/>
          <p14:tracePt t="34123" x="3000375" y="4165600"/>
          <p14:tracePt t="34141" x="3054350" y="4071938"/>
          <p14:tracePt t="34157" x="3060700" y="4011613"/>
          <p14:tracePt t="34174" x="3067050" y="3944938"/>
          <p14:tracePt t="34189" x="3067050" y="3884613"/>
          <p14:tracePt t="34207" x="3054350" y="3790950"/>
          <p14:tracePt t="34224" x="3013075" y="3703638"/>
          <p14:tracePt t="34241" x="2927350" y="3562350"/>
          <p14:tracePt t="34257" x="2852738" y="3495675"/>
          <p14:tracePt t="34273" x="2746375" y="3441700"/>
          <p14:tracePt t="34290" x="2625725" y="3395663"/>
          <p14:tracePt t="34307" x="2511425" y="3395663"/>
          <p14:tracePt t="34323" x="2384425" y="3395663"/>
          <p14:tracePt t="34341" x="2224088" y="3455988"/>
          <p14:tracePt t="34357" x="2122488" y="3522663"/>
          <p14:tracePt t="34374" x="2049463" y="3595688"/>
          <p14:tracePt t="34390" x="1995488" y="3670300"/>
          <p14:tracePt t="34407" x="1955800" y="3757613"/>
          <p14:tracePt t="34423" x="1941513" y="3844925"/>
          <p14:tracePt t="34441" x="1941513" y="3957638"/>
          <p14:tracePt t="34457" x="1968500" y="4038600"/>
          <p14:tracePt t="34474" x="2028825" y="4119563"/>
          <p14:tracePt t="34490" x="2122488" y="4213225"/>
          <p14:tracePt t="34507" x="2257425" y="4306888"/>
          <p14:tracePt t="34522" x="2430463" y="4400550"/>
          <p14:tracePt t="34539" x="2692400" y="4494213"/>
          <p14:tracePt t="34557" x="3160713" y="4614863"/>
          <p14:tracePt t="34573" x="3509963" y="4667250"/>
          <p14:tracePt t="34590" x="3905250" y="4702175"/>
          <p14:tracePt t="34606" x="4325938" y="4708525"/>
          <p14:tracePt t="34623" x="4675188" y="4708525"/>
          <p14:tracePt t="34640" x="5043488" y="4708525"/>
          <p14:tracePt t="34657" x="5532438" y="4633913"/>
          <p14:tracePt t="34674" x="5799138" y="4567238"/>
          <p14:tracePt t="34689" x="5980113" y="4500563"/>
          <p14:tracePt t="34706" x="6134100" y="4433888"/>
          <p14:tracePt t="34723" x="6269038" y="4359275"/>
          <p14:tracePt t="34740" x="6408738" y="4279900"/>
          <p14:tracePt t="34757" x="6477000" y="4232275"/>
          <p14:tracePt t="34773" x="6489700" y="4219575"/>
          <p14:tracePt t="34972" x="6483350" y="4219575"/>
          <p14:tracePt t="34980" x="6483350" y="4213225"/>
          <p14:tracePt t="34991" x="6483350" y="4198938"/>
          <p14:tracePt t="35006" x="6469063" y="4152900"/>
          <p14:tracePt t="35023" x="6450013" y="4038600"/>
          <p14:tracePt t="35040" x="6408738" y="3905250"/>
          <p14:tracePt t="35057" x="6356350" y="3730625"/>
          <p14:tracePt t="35074" x="6315075" y="3663950"/>
          <p14:tracePt t="35090" x="6269038" y="3616325"/>
          <p14:tracePt t="35106" x="6215063" y="3582988"/>
          <p14:tracePt t="35123" x="6134100" y="3556000"/>
          <p14:tracePt t="35140" x="6061075" y="3536950"/>
          <p14:tracePt t="35157" x="5953125" y="3529013"/>
          <p14:tracePt t="35173" x="5907088" y="3529013"/>
          <p14:tracePt t="35189" x="5859463" y="3529013"/>
          <p14:tracePt t="35206" x="5846763" y="3529013"/>
          <p14:tracePt t="35222" x="5834063" y="3543300"/>
          <p14:tracePt t="35239" x="5813425" y="3562350"/>
          <p14:tracePt t="35257" x="5792788" y="3649663"/>
          <p14:tracePt t="35274" x="5780088" y="3743325"/>
          <p14:tracePt t="35290" x="5780088" y="3851275"/>
          <p14:tracePt t="35306" x="5780088" y="3965575"/>
          <p14:tracePt t="35323" x="5780088" y="4098925"/>
          <p14:tracePt t="35339" x="5819775" y="4213225"/>
          <p14:tracePt t="35357" x="5900738" y="4340225"/>
          <p14:tracePt t="35373" x="5980113" y="4440238"/>
          <p14:tracePt t="35390" x="6088063" y="4527550"/>
          <p14:tracePt t="35406" x="6242050" y="4600575"/>
          <p14:tracePt t="35423" x="6429375" y="4648200"/>
          <p14:tracePt t="35440" x="6596063" y="4654550"/>
          <p14:tracePt t="35457" x="6884988" y="4627563"/>
          <p14:tracePt t="35473" x="7099300" y="4560888"/>
          <p14:tracePt t="35490" x="7273925" y="4487863"/>
          <p14:tracePt t="35506" x="7427913" y="4413250"/>
          <p14:tracePt t="35523" x="7548563" y="4325938"/>
          <p14:tracePt t="35539" x="7634288" y="4225925"/>
          <p14:tracePt t="35557" x="7727950" y="4011613"/>
          <p14:tracePt t="35573" x="7769225" y="3857625"/>
          <p14:tracePt t="35589" x="7769225" y="3736975"/>
          <p14:tracePt t="35605" x="7762875" y="3616325"/>
          <p14:tracePt t="35622" x="7708900" y="3522663"/>
          <p14:tracePt t="35639" x="7634288" y="3429000"/>
          <p14:tracePt t="35656" x="7527925" y="3341688"/>
          <p14:tracePt t="35658" x="7461250" y="3302000"/>
          <p14:tracePt t="35674" x="7307263" y="3241675"/>
          <p14:tracePt t="35690" x="7153275" y="3194050"/>
          <p14:tracePt t="35706" x="6978650" y="3181350"/>
          <p14:tracePt t="35723" x="6831013" y="3181350"/>
          <p14:tracePt t="35739" x="6670675" y="3187700"/>
          <p14:tracePt t="35757" x="6477000" y="3248025"/>
          <p14:tracePt t="35773" x="6362700" y="3302000"/>
          <p14:tracePt t="35790" x="6262688" y="3368675"/>
          <p14:tracePt t="35806" x="6161088" y="3441700"/>
          <p14:tracePt t="35823" x="6081713" y="3536950"/>
          <p14:tracePt t="35839" x="6007100" y="3649663"/>
          <p14:tracePt t="35856" x="5953125" y="3763963"/>
          <p14:tracePt t="35873" x="5894388" y="3924300"/>
          <p14:tracePt t="35890" x="5880100" y="4005263"/>
          <p14:tracePt t="35906" x="5873750" y="4078288"/>
          <p14:tracePt t="35923" x="5873750" y="4144963"/>
          <p14:tracePt t="35940" x="5873750" y="4198938"/>
          <p14:tracePt t="35957" x="5880100" y="4279900"/>
          <p14:tracePt t="35974" x="5900738" y="4319588"/>
          <p14:tracePt t="35990" x="5913438" y="4352925"/>
          <p14:tracePt t="36006" x="5934075" y="4386263"/>
          <p14:tracePt t="36022" x="5953125" y="4413250"/>
          <p14:tracePt t="36039" x="5973763" y="4433888"/>
          <p14:tracePt t="36056" x="5988050" y="4446588"/>
          <p14:tracePt t="36074" x="5994400" y="4460875"/>
          <p14:tracePt t="36089" x="6000750" y="4467225"/>
          <p14:tracePt t="36351" x="6000750" y="4473575"/>
          <p14:tracePt t="36373" x="6000750" y="4479925"/>
          <p14:tracePt t="36412" x="6000750" y="4487863"/>
          <p14:tracePt t="36420" x="6000750" y="4494213"/>
          <p14:tracePt t="36427" x="6000750" y="4500563"/>
          <p14:tracePt t="36439" x="5994400" y="4513263"/>
          <p14:tracePt t="36456" x="5980113" y="4533900"/>
          <p14:tracePt t="36474" x="5919788" y="4608513"/>
          <p14:tracePt t="36490" x="5859463" y="466090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6"/>
          <p:cNvSpPr txBox="1">
            <a:spLocks noGrp="1"/>
          </p:cNvSpPr>
          <p:nvPr>
            <p:ph type="ctrTitle"/>
          </p:nvPr>
        </p:nvSpPr>
        <p:spPr>
          <a:xfrm>
            <a:off x="2106823" y="745227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1.</a:t>
            </a:r>
            <a:endParaRPr dirty="0">
              <a:solidFill>
                <a:schemeClr val="accent4"/>
              </a:solidFill>
            </a:endParaRPr>
          </a:p>
          <a:p>
            <a:r>
              <a:rPr lang="es-ES" dirty="0"/>
              <a:t>Places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city</a:t>
            </a:r>
            <a:endParaRPr dirty="0"/>
          </a:p>
        </p:txBody>
      </p:sp>
      <p:pic>
        <p:nvPicPr>
          <p:cNvPr id="1026" name="Picture 2" descr="ESL Places in the City | Teaching Resourc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894" y="1905027"/>
            <a:ext cx="4119259" cy="308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97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0493" x="5853113" y="4660900"/>
          <p14:tracePt t="10501" x="5853113" y="4654550"/>
          <p14:tracePt t="10512" x="5853113" y="4648200"/>
          <p14:tracePt t="10529" x="5853113" y="4633913"/>
          <p14:tracePt t="10548" x="5840413" y="4600575"/>
          <p14:tracePt t="10563" x="5834063" y="4581525"/>
          <p14:tracePt t="10580" x="5826125" y="4554538"/>
          <p14:tracePt t="10597" x="5819775" y="4527550"/>
          <p14:tracePt t="10613" x="5813425" y="4506913"/>
          <p14:tracePt t="10630" x="5813425" y="4494213"/>
          <p14:tracePt t="10632" x="5807075" y="4494213"/>
          <p14:tracePt t="10647" x="5807075" y="4479925"/>
          <p14:tracePt t="10978" x="5813425" y="4479925"/>
          <p14:tracePt t="10986" x="5826125" y="4467225"/>
          <p14:tracePt t="10998" x="5840413" y="4452938"/>
          <p14:tracePt t="11013" x="5894388" y="4406900"/>
          <p14:tracePt t="11029" x="5961063" y="4325938"/>
          <p14:tracePt t="11047" x="6073775" y="4159250"/>
          <p14:tracePt t="11063" x="6148388" y="4024313"/>
          <p14:tracePt t="11079" x="6194425" y="3905250"/>
          <p14:tracePt t="11096" x="6242050" y="3751263"/>
          <p14:tracePt t="11112" x="6269038" y="3595688"/>
          <p14:tracePt t="11129" x="6275388" y="3435350"/>
          <p14:tracePt t="11131" x="6275388" y="3341688"/>
          <p14:tracePt t="11147" x="6275388" y="3167063"/>
          <p14:tracePt t="11163" x="6248400" y="3006725"/>
          <p14:tracePt t="11179" x="6202363" y="2859088"/>
          <p14:tracePt t="11196" x="6142038" y="2732088"/>
          <p14:tracePt t="11213" x="6073775" y="2619375"/>
          <p14:tracePt t="11229" x="5994400" y="2517775"/>
          <p14:tracePt t="11246" x="5886450" y="2411413"/>
          <p14:tracePt t="11263" x="5686425" y="2290763"/>
          <p14:tracePt t="11280" x="5532438" y="2236788"/>
          <p14:tracePt t="11296" x="5357813" y="2197100"/>
          <p14:tracePt t="11312" x="5191125" y="2190750"/>
          <p14:tracePt t="11329" x="5029200" y="2190750"/>
          <p14:tracePt t="11347" x="4787900" y="2236788"/>
          <p14:tracePt t="11363" x="4621213" y="2290763"/>
          <p14:tracePt t="11380" x="4473575" y="2351088"/>
          <p14:tracePt t="11396" x="4333875" y="2405063"/>
          <p14:tracePt t="11412" x="4232275" y="2465388"/>
          <p14:tracePt t="11429" x="4125913" y="2511425"/>
          <p14:tracePt t="11447" x="4038600" y="2559050"/>
          <p14:tracePt t="11463" x="3917950" y="2632075"/>
          <p14:tracePt t="11479" x="3836988" y="2698750"/>
          <p14:tracePt t="11496" x="3743325" y="2779713"/>
          <p14:tracePt t="11512" x="3663950" y="2873375"/>
          <p14:tracePt t="11529" x="3576638" y="2960688"/>
          <p14:tracePt t="11545" x="3516313" y="3060700"/>
          <p14:tracePt t="11563" x="3402013" y="3241675"/>
          <p14:tracePt t="11579" x="3362325" y="3355975"/>
          <p14:tracePt t="11596" x="3328988" y="3482975"/>
          <p14:tracePt t="11613" x="3302000" y="3589338"/>
          <p14:tracePt t="11629" x="3281363" y="3730625"/>
          <p14:tracePt t="11631" x="3281363" y="3784600"/>
          <p14:tracePt t="11646" x="3275013" y="3830638"/>
          <p14:tracePt t="11663" x="3275013" y="4024313"/>
          <p14:tracePt t="11680" x="3302000" y="4144963"/>
          <p14:tracePt t="11696" x="3335338" y="4252913"/>
          <p14:tracePt t="11712" x="3389313" y="4379913"/>
          <p14:tracePt t="11729" x="3462338" y="4494213"/>
          <p14:tracePt t="11747" x="3536950" y="4600575"/>
          <p14:tracePt t="11764" x="3663950" y="4754563"/>
          <p14:tracePt t="11780" x="3770313" y="4848225"/>
          <p14:tracePt t="11796" x="3897313" y="4935538"/>
          <p14:tracePt t="11812" x="4017963" y="5010150"/>
          <p14:tracePt t="11829" x="4159250" y="5083175"/>
          <p14:tracePt t="11846" x="4298950" y="5137150"/>
          <p14:tracePt t="11863" x="4521200" y="5137150"/>
          <p14:tracePt t="11880" x="4654550" y="5137150"/>
          <p14:tracePt t="11895" x="4795838" y="5137150"/>
          <p14:tracePt t="11913" x="4916488" y="5137150"/>
          <p14:tracePt t="11929" x="5070475" y="5137150"/>
          <p14:tracePt t="11946" x="5203825" y="5137150"/>
          <p14:tracePt t="11963" x="5457825" y="5137150"/>
          <p14:tracePt t="11980" x="5619750" y="5137150"/>
          <p14:tracePt t="11996" x="5813425" y="5110163"/>
          <p14:tracePt t="12012" x="5980113" y="5076825"/>
          <p14:tracePt t="12029" x="6167438" y="5002213"/>
          <p14:tracePt t="12046" x="6362700" y="4922838"/>
          <p14:tracePt t="12063" x="6570663" y="4795838"/>
          <p14:tracePt t="12079" x="6691313" y="4702175"/>
          <p14:tracePt t="12096" x="6797675" y="4581525"/>
          <p14:tracePt t="12112" x="6870700" y="4452938"/>
          <p14:tracePt t="12130" x="6938963" y="4298950"/>
          <p14:tracePt t="12146" x="6972300" y="4144963"/>
          <p14:tracePt t="12163" x="6991350" y="3897313"/>
          <p14:tracePt t="12180" x="6991350" y="3730625"/>
          <p14:tracePt t="12196" x="6991350" y="3570288"/>
          <p14:tracePt t="12212" x="6958013" y="3416300"/>
          <p14:tracePt t="12229" x="6905625" y="3275013"/>
          <p14:tracePt t="12246" x="6851650" y="3148013"/>
          <p14:tracePt t="12263" x="6751638" y="2973388"/>
          <p14:tracePt t="12280" x="6670675" y="2879725"/>
          <p14:tracePt t="12295" x="6596063" y="2792413"/>
          <p14:tracePt t="12312" x="6496050" y="2692400"/>
          <p14:tracePt t="12329" x="6375400" y="2584450"/>
          <p14:tracePt t="12345" x="6269038" y="2505075"/>
          <p14:tracePt t="12362" x="6154738" y="2405063"/>
          <p14:tracePt t="12380" x="5946775" y="2290763"/>
          <p14:tracePt t="12395" x="5813425" y="2224088"/>
          <p14:tracePt t="12412" x="5672138" y="2155825"/>
          <p14:tracePt t="12429" x="5538788" y="2116138"/>
          <p14:tracePt t="12446" x="5384800" y="2070100"/>
          <p14:tracePt t="12462" x="5216525" y="2043113"/>
          <p14:tracePt t="12479" x="5002213" y="2022475"/>
          <p14:tracePt t="12496" x="4889500" y="2022475"/>
          <p14:tracePt t="12512" x="4762500" y="2022475"/>
          <p14:tracePt t="12529" x="4660900" y="2022475"/>
          <p14:tracePt t="12545" x="4560888" y="2043113"/>
          <p14:tracePt t="12561" x="4487863" y="2070100"/>
          <p14:tracePt t="12580" x="4373563" y="2130425"/>
          <p14:tracePt t="12596" x="4313238" y="2170113"/>
          <p14:tracePt t="12612" x="4238625" y="2230438"/>
          <p14:tracePt t="12629" x="4165600" y="2297113"/>
          <p14:tracePt t="12645" x="4078288" y="2378075"/>
          <p14:tracePt t="12648" x="4044950" y="2430463"/>
          <p14:tracePt t="12663" x="3965575" y="2524125"/>
          <p14:tracePt t="12679" x="3890963" y="2652713"/>
          <p14:tracePt t="12695" x="3836988" y="2773363"/>
          <p14:tracePt t="12712" x="3776663" y="2886075"/>
          <p14:tracePt t="12729" x="3736975" y="3000375"/>
          <p14:tracePt t="12745" x="3697288" y="3114675"/>
          <p14:tracePt t="12763" x="3663950" y="3275013"/>
          <p14:tracePt t="12780" x="3649663" y="3389313"/>
          <p14:tracePt t="12796" x="3643313" y="3495675"/>
          <p14:tracePt t="12812" x="3643313" y="3603625"/>
          <p14:tracePt t="12829" x="3643313" y="3683000"/>
          <p14:tracePt t="12845" x="3676650" y="3790950"/>
          <p14:tracePt t="12863" x="3736975" y="3930650"/>
          <p14:tracePt t="12879" x="3790950" y="4032250"/>
          <p14:tracePt t="12896" x="3857625" y="4125913"/>
          <p14:tracePt t="12912" x="3944938" y="4232275"/>
          <p14:tracePt t="12928" x="4024313" y="4325938"/>
          <p14:tracePt t="12945" x="4125913" y="4427538"/>
          <p14:tracePt t="12962" x="4238625" y="4513263"/>
          <p14:tracePt t="12978" x="4433888" y="4648200"/>
          <p14:tracePt t="12996" x="4567238" y="4721225"/>
          <p14:tracePt t="13012" x="4694238" y="4787900"/>
          <p14:tracePt t="13029" x="4829175" y="4841875"/>
          <p14:tracePt t="13046" x="4968875" y="4902200"/>
          <p14:tracePt t="13062" x="5095875" y="4956175"/>
          <p14:tracePt t="13079" x="5318125" y="5002213"/>
          <p14:tracePt t="13096" x="5465763" y="5022850"/>
          <p14:tracePt t="13112" x="5619750" y="5022850"/>
          <p14:tracePt t="13128" x="5786438" y="5029200"/>
          <p14:tracePt t="13146" x="5961063" y="5022850"/>
          <p14:tracePt t="13147" x="6040438" y="5002213"/>
          <p14:tracePt t="13163" x="6221413" y="4922838"/>
          <p14:tracePt t="13180" x="6408738" y="4822825"/>
          <p14:tracePt t="13195" x="6630988" y="4667250"/>
          <p14:tracePt t="13213" x="6818313" y="4487863"/>
          <p14:tracePt t="13229" x="7011988" y="4286250"/>
          <p14:tracePt t="13245" x="7172325" y="4059238"/>
          <p14:tracePt t="13262" x="7273925" y="3884613"/>
          <p14:tracePt t="13280" x="7394575" y="3622675"/>
          <p14:tracePt t="13296" x="7434263" y="3462338"/>
          <p14:tracePt t="13312" x="7453313" y="3314700"/>
          <p14:tracePt t="13329" x="7453313" y="3154363"/>
          <p14:tracePt t="13345" x="7419975" y="2973388"/>
          <p14:tracePt t="13362" x="7367588" y="2819400"/>
          <p14:tracePt t="13380" x="7253288" y="2598738"/>
          <p14:tracePt t="13395" x="7132638" y="2465388"/>
          <p14:tracePt t="13412" x="6985000" y="2357438"/>
          <p14:tracePt t="13428" x="6764338" y="2257425"/>
          <p14:tracePt t="13445" x="6543675" y="2190750"/>
          <p14:tracePt t="13462" x="6315075" y="2155825"/>
          <p14:tracePt t="13479" x="6040438" y="2143125"/>
          <p14:tracePt t="13496" x="5672138" y="2143125"/>
          <p14:tracePt t="13512" x="5465763" y="2143125"/>
          <p14:tracePt t="13528" x="5270500" y="2143125"/>
          <p14:tracePt t="13545" x="5110163" y="2143125"/>
          <p14:tracePt t="13562" x="4949825" y="2170113"/>
          <p14:tracePt t="13579" x="4741863" y="2236788"/>
          <p14:tracePt t="13596" x="4621213" y="2284413"/>
          <p14:tracePt t="13612" x="4527550" y="2336800"/>
          <p14:tracePt t="13628" x="4433888" y="2390775"/>
          <p14:tracePt t="13646" x="4373563" y="2451100"/>
          <p14:tracePt t="13648" x="4340225" y="2471738"/>
          <p14:tracePt t="13661" x="4319588" y="2505075"/>
          <p14:tracePt t="13679" x="4246563" y="2598738"/>
          <p14:tracePt t="13696" x="4198938" y="2671763"/>
          <p14:tracePt t="13712" x="4159250" y="2752725"/>
          <p14:tracePt t="13729" x="4132263" y="2825750"/>
          <p14:tracePt t="13746" x="4111625" y="2913063"/>
          <p14:tracePt t="13761" x="4098925" y="3000375"/>
          <p14:tracePt t="13780" x="4098925" y="3087688"/>
          <p14:tracePt t="13796" x="4098925" y="3160713"/>
          <p14:tracePt t="13812" x="4119563" y="3248025"/>
          <p14:tracePt t="13829" x="4152900" y="3341688"/>
          <p14:tracePt t="13845" x="4192588" y="3435350"/>
          <p14:tracePt t="13862" x="4252913" y="3543300"/>
          <p14:tracePt t="13880" x="4346575" y="3716338"/>
          <p14:tracePt t="13896" x="4433888" y="3836988"/>
          <p14:tracePt t="13912" x="4513263" y="3938588"/>
          <p14:tracePt t="13928" x="4608513" y="4038600"/>
          <p14:tracePt t="13945" x="4708525" y="4138613"/>
          <p14:tracePt t="13962" x="4835525" y="4252913"/>
          <p14:tracePt t="13979" x="5016500" y="4386263"/>
          <p14:tracePt t="13996" x="5149850" y="4460875"/>
          <p14:tracePt t="14012" x="5303838" y="4521200"/>
          <p14:tracePt t="14028" x="5465763" y="4567238"/>
          <p14:tracePt t="14046" x="5619750" y="4594225"/>
          <p14:tracePt t="14062" x="5786438" y="4614863"/>
          <p14:tracePt t="14079" x="6027738" y="4614863"/>
          <p14:tracePt t="14095" x="6175375" y="4600575"/>
          <p14:tracePt t="14112" x="6329363" y="4587875"/>
          <p14:tracePt t="14128" x="6469063" y="4554538"/>
          <p14:tracePt t="14144" x="6589713" y="4506913"/>
          <p14:tracePt t="14161" x="6710363" y="4460875"/>
          <p14:tracePt t="14178" x="6804025" y="4406900"/>
          <p14:tracePt t="14195" x="6938963" y="4313238"/>
          <p14:tracePt t="14211" x="6985000" y="4259263"/>
          <p14:tracePt t="14228" x="7045325" y="4192588"/>
          <p14:tracePt t="14245" x="7078663" y="4138613"/>
          <p14:tracePt t="14261" x="7119938" y="4051300"/>
          <p14:tracePt t="14278" x="7159625" y="3965575"/>
          <p14:tracePt t="14296" x="7205663" y="3797300"/>
          <p14:tracePt t="14312" x="7219950" y="3656013"/>
          <p14:tracePt t="14328" x="7226300" y="3502025"/>
          <p14:tracePt t="14345" x="7232650" y="3375025"/>
          <p14:tracePt t="14362" x="7232650" y="3241675"/>
          <p14:tracePt t="14380" x="7213600" y="3054350"/>
          <p14:tracePt t="14396" x="7186613" y="2952750"/>
          <p14:tracePt t="14413" x="7153275" y="2852738"/>
          <p14:tracePt t="14429" x="7119938" y="2786063"/>
          <p14:tracePt t="14446" x="7085013" y="2705100"/>
          <p14:tracePt t="14462" x="7051675" y="2652713"/>
          <p14:tracePt t="14480" x="6972300" y="2559050"/>
          <p14:tracePt t="14496" x="6911975" y="2498725"/>
          <p14:tracePt t="14513" x="6837363" y="2438400"/>
          <p14:tracePt t="14529" x="6770688" y="2390775"/>
          <p14:tracePt t="14546" x="6691313" y="2330450"/>
          <p14:tracePt t="14562" x="6589713" y="2276475"/>
          <p14:tracePt t="14580" x="6429375" y="2176463"/>
          <p14:tracePt t="14596" x="6323013" y="2109788"/>
          <p14:tracePt t="14613" x="6188075" y="2043113"/>
          <p14:tracePt t="14629" x="6067425" y="1982788"/>
          <p14:tracePt t="14645" x="5934075" y="1916113"/>
          <p14:tracePt t="14648" x="5867400" y="1889125"/>
          <p14:tracePt t="14662" x="5813425" y="1862138"/>
          <p14:tracePt t="14680" x="5592763" y="1774825"/>
          <p14:tracePt t="14696" x="5451475" y="1741488"/>
          <p14:tracePt t="14713" x="5303838" y="1720850"/>
          <p14:tracePt t="14729" x="5149850" y="1701800"/>
          <p14:tracePt t="14746" x="4989513" y="1701800"/>
          <p14:tracePt t="14762" x="4822825" y="1708150"/>
          <p14:tracePt t="14780" x="4567238" y="1781175"/>
          <p14:tracePt t="14796" x="4386263" y="1841500"/>
          <p14:tracePt t="14813" x="4238625" y="1908175"/>
          <p14:tracePt t="14829" x="4078288" y="1982788"/>
          <p14:tracePt t="14846" x="3930650" y="2062163"/>
          <p14:tracePt t="14862" x="3776663" y="2155825"/>
          <p14:tracePt t="14880" x="3529013" y="2324100"/>
          <p14:tracePt t="14897" x="3389313" y="2438400"/>
          <p14:tracePt t="14912" x="3241675" y="2559050"/>
          <p14:tracePt t="14928" x="3121025" y="2659063"/>
          <p14:tracePt t="14945" x="3013075" y="2779713"/>
          <p14:tracePt t="14961" x="2919413" y="2886075"/>
          <p14:tracePt t="14979" x="2840038" y="3000375"/>
          <p14:tracePt t="14996" x="2738438" y="3167063"/>
          <p14:tracePt t="15012" x="2698750" y="3262313"/>
          <p14:tracePt t="15028" x="2665413" y="3375025"/>
          <p14:tracePt t="15045" x="2644775" y="3482975"/>
          <p14:tracePt t="15062" x="2638425" y="3589338"/>
          <p14:tracePt t="15079" x="2638425" y="3709988"/>
          <p14:tracePt t="15095" x="2659063" y="3897313"/>
          <p14:tracePt t="15113" x="2698750" y="4011613"/>
          <p14:tracePt t="15129" x="2746375" y="4119563"/>
          <p14:tracePt t="15145" x="2806700" y="4219575"/>
          <p14:tracePt t="15162" x="2867025" y="4319588"/>
          <p14:tracePt t="15179" x="2933700" y="4427538"/>
          <p14:tracePt t="15196" x="3040063" y="4567238"/>
          <p14:tracePt t="15213" x="3127375" y="4641850"/>
          <p14:tracePt t="15228" x="3208338" y="4708525"/>
          <p14:tracePt t="15245" x="3295650" y="4781550"/>
          <p14:tracePt t="15262" x="3389313" y="4848225"/>
          <p14:tracePt t="15279" x="3489325" y="4908550"/>
          <p14:tracePt t="15296" x="3622675" y="4989513"/>
          <p14:tracePt t="15312" x="3703638" y="5037138"/>
          <p14:tracePt t="15329" x="3790950" y="5070475"/>
          <p14:tracePt t="15345" x="3890963" y="5089525"/>
          <p14:tracePt t="15361" x="3978275" y="5103813"/>
          <p14:tracePt t="15379" x="4065588" y="5110163"/>
          <p14:tracePt t="15396" x="4205288" y="5122863"/>
          <p14:tracePt t="15413" x="4298950" y="5122863"/>
          <p14:tracePt t="15428" x="4400550" y="5122863"/>
          <p14:tracePt t="15445" x="4473575" y="5122863"/>
          <p14:tracePt t="15462" x="4548188" y="5122863"/>
          <p14:tracePt t="15478" x="4633913" y="5122863"/>
          <p14:tracePt t="15496" x="4748213" y="5122863"/>
          <p14:tracePt t="15512" x="4822825" y="5122863"/>
          <p14:tracePt t="15529" x="4895850" y="5122863"/>
          <p14:tracePt t="15545" x="4983163" y="5110163"/>
          <p14:tracePt t="15562" x="5089525" y="5089525"/>
          <p14:tracePt t="15578" x="5197475" y="5076825"/>
          <p14:tracePt t="15596" x="5357813" y="5022850"/>
          <p14:tracePt t="15612" x="5465763" y="4989513"/>
          <p14:tracePt t="15628" x="5584825" y="4956175"/>
          <p14:tracePt t="15645" x="5699125" y="4916488"/>
          <p14:tracePt t="15662" x="5834063" y="4856163"/>
          <p14:tracePt t="15678" x="5953125" y="4787900"/>
          <p14:tracePt t="15696" x="6142038" y="4681538"/>
          <p14:tracePt t="15712" x="6248400" y="4594225"/>
          <p14:tracePt t="15728" x="6362700" y="4487863"/>
          <p14:tracePt t="15745" x="6462713" y="4394200"/>
          <p14:tracePt t="15762" x="6550025" y="4273550"/>
          <p14:tracePt t="15778" x="6604000" y="4171950"/>
          <p14:tracePt t="15795" x="6664325" y="3984625"/>
          <p14:tracePt t="15812" x="6683375" y="3890963"/>
          <p14:tracePt t="15829" x="6683375" y="3757613"/>
          <p14:tracePt t="15845" x="6683375" y="3609975"/>
          <p14:tracePt t="15862" x="6664325" y="3429000"/>
          <p14:tracePt t="15878" x="6643688" y="3248025"/>
          <p14:tracePt t="15896" x="6570663" y="2927350"/>
          <p14:tracePt t="15912" x="6502400" y="2732088"/>
          <p14:tracePt t="15929" x="6435725" y="2559050"/>
          <p14:tracePt t="15945" x="6369050" y="2411413"/>
          <p14:tracePt t="15962" x="6288088" y="2263775"/>
          <p14:tracePt t="15978" x="6208713" y="2149475"/>
          <p14:tracePt t="15995" x="6121400" y="2043113"/>
          <p14:tracePt t="16013" x="5994400" y="1908175"/>
          <p14:tracePt t="16028" x="5886450" y="1835150"/>
          <p14:tracePt t="16045" x="5765800" y="1795463"/>
          <p14:tracePt t="16061" x="5605463" y="1768475"/>
          <p14:tracePt t="16079" x="5430838" y="1747838"/>
          <p14:tracePt t="16096" x="5156200" y="1741488"/>
          <p14:tracePt t="16113" x="4956175" y="1754188"/>
          <p14:tracePt t="16129" x="4768850" y="1768475"/>
          <p14:tracePt t="16145" x="4600575" y="1787525"/>
          <p14:tracePt t="16161" x="4440238" y="1814513"/>
          <p14:tracePt t="16178" x="4273550" y="1847850"/>
          <p14:tracePt t="16194" x="4119563" y="1901825"/>
          <p14:tracePt t="16212" x="3924300" y="1976438"/>
          <p14:tracePt t="16227" x="3810000" y="2016125"/>
          <p14:tracePt t="16244" x="3724275" y="2055813"/>
          <p14:tracePt t="16261" x="3656013" y="2089150"/>
          <p14:tracePt t="16278" x="3603625" y="2122488"/>
          <p14:tracePt t="16295" x="3556000" y="2155825"/>
          <p14:tracePt t="16312" x="3482975" y="2230438"/>
          <p14:tracePt t="16329" x="3429000" y="2297113"/>
          <p14:tracePt t="16345" x="3381375" y="2378075"/>
          <p14:tracePt t="16362" x="3328988" y="2465388"/>
          <p14:tracePt t="16378" x="3287713" y="2578100"/>
          <p14:tracePt t="16394" x="3241675" y="2679700"/>
          <p14:tracePt t="16412" x="3214688" y="2852738"/>
          <p14:tracePt t="16428" x="3208338" y="2967038"/>
          <p14:tracePt t="16445" x="3208338" y="3087688"/>
          <p14:tracePt t="16461" x="3208338" y="3214688"/>
          <p14:tracePt t="16477" x="3227388" y="3355975"/>
          <p14:tracePt t="16495" x="3262313" y="3502025"/>
          <p14:tracePt t="16512" x="3328988" y="3697288"/>
          <p14:tracePt t="16529" x="3368675" y="3810000"/>
          <p14:tracePt t="16544" x="3422650" y="3924300"/>
          <p14:tracePt t="16562" x="3482975" y="4011613"/>
          <p14:tracePt t="16578" x="3549650" y="4119563"/>
          <p14:tracePt t="16595" x="3636963" y="4225925"/>
          <p14:tracePt t="16612" x="3776663" y="4373563"/>
          <p14:tracePt t="16627" x="3897313" y="4460875"/>
          <p14:tracePt t="16645" x="4017963" y="4548188"/>
          <p14:tracePt t="16661" x="4165600" y="4608513"/>
          <p14:tracePt t="16677" x="4306888" y="4654550"/>
          <p14:tracePt t="16696" x="4467225" y="4675188"/>
          <p14:tracePt t="16712" x="4708525" y="4702175"/>
          <p14:tracePt t="16728" x="4862513" y="4702175"/>
          <p14:tracePt t="16745" x="5049838" y="4702175"/>
          <p14:tracePt t="16761" x="5230813" y="4687888"/>
          <p14:tracePt t="16778" x="5438775" y="4660900"/>
          <p14:tracePt t="16796" x="5645150" y="4621213"/>
          <p14:tracePt t="16812" x="6061075" y="4513263"/>
          <p14:tracePt t="16828" x="6296025" y="4446588"/>
          <p14:tracePt t="16845" x="6550025" y="4346575"/>
          <p14:tracePt t="16861" x="6751638" y="4252913"/>
          <p14:tracePt t="16878" x="6905625" y="4152900"/>
          <p14:tracePt t="16894" x="7038975" y="4044950"/>
          <p14:tracePt t="16912" x="7180263" y="3863975"/>
          <p14:tracePt t="16929" x="7253288" y="3697288"/>
          <p14:tracePt t="16945" x="7299325" y="3495675"/>
          <p14:tracePt t="16961" x="7307263" y="3322638"/>
          <p14:tracePt t="16978" x="7307263" y="3141663"/>
          <p14:tracePt t="16995" x="7265988" y="3006725"/>
          <p14:tracePt t="17012" x="7180263" y="2792413"/>
          <p14:tracePt t="17029" x="7105650" y="2665413"/>
          <p14:tracePt t="17044" x="7024688" y="2551113"/>
          <p14:tracePt t="17061" x="6931025" y="2438400"/>
          <p14:tracePt t="17078" x="6818313" y="2317750"/>
          <p14:tracePt t="17095" x="6716713" y="2216150"/>
          <p14:tracePt t="17112" x="6537325" y="2070100"/>
          <p14:tracePt t="17129" x="6402388" y="1989138"/>
          <p14:tracePt t="17144" x="6262688" y="1908175"/>
          <p14:tracePt t="17161" x="6142038" y="1855788"/>
          <p14:tracePt t="17178" x="5994400" y="1808163"/>
          <p14:tracePt t="17194" x="5867400" y="1768475"/>
          <p14:tracePt t="17212" x="5665788" y="1747838"/>
          <p14:tracePt t="17228" x="5532438" y="1747838"/>
          <p14:tracePt t="17244" x="5418138" y="1747838"/>
          <p14:tracePt t="17261" x="5291138" y="1774825"/>
          <p14:tracePt t="17278" x="5137150" y="1841500"/>
          <p14:tracePt t="17295" x="5010150" y="1908175"/>
          <p14:tracePt t="17312" x="4829175" y="2043113"/>
          <p14:tracePt t="17329" x="4702175" y="2143125"/>
          <p14:tracePt t="17345" x="4581525" y="2257425"/>
          <p14:tracePt t="17361" x="4479925" y="2351088"/>
          <p14:tracePt t="17378" x="4386263" y="2457450"/>
          <p14:tracePt t="17394" x="4292600" y="2578100"/>
          <p14:tracePt t="17411" x="4213225" y="2686050"/>
          <p14:tracePt t="17428" x="4105275" y="2846388"/>
          <p14:tracePt t="17444" x="4044950" y="2952750"/>
          <p14:tracePt t="17461" x="3984625" y="3067050"/>
          <p14:tracePt t="17477" x="3951288" y="3175000"/>
          <p14:tracePt t="17494" x="3917950" y="3295650"/>
          <p14:tracePt t="17512" x="3878263" y="3502025"/>
          <p14:tracePt t="17528" x="3870325" y="3636963"/>
          <p14:tracePt t="17544" x="3870325" y="3770313"/>
          <p14:tracePt t="17561" x="3884613" y="3897313"/>
          <p14:tracePt t="17578" x="3911600" y="4038600"/>
          <p14:tracePt t="17594" x="3957638" y="4152900"/>
          <p14:tracePt t="17611" x="4038600" y="4232275"/>
          <p14:tracePt t="17628" x="4092575" y="4252913"/>
          <p14:tracePt t="17645" x="4119563" y="4259263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7"/>
          <p:cNvSpPr txBox="1">
            <a:spLocks noGrp="1"/>
          </p:cNvSpPr>
          <p:nvPr>
            <p:ph type="body" idx="1"/>
          </p:nvPr>
        </p:nvSpPr>
        <p:spPr>
          <a:xfrm>
            <a:off x="5650787" y="2661485"/>
            <a:ext cx="2396610" cy="7392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Hospital</a:t>
            </a:r>
            <a:endParaRPr sz="5400" dirty="0"/>
          </a:p>
        </p:txBody>
      </p:sp>
      <p:sp>
        <p:nvSpPr>
          <p:cNvPr id="723" name="Google Shape;723;p1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050" name="Picture 2" descr="Does Your Local Hospital Do Abortions? It's Time to Find Out and Take  Action | Hospital cartoon, Best hospitals, Hospit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42" y="712881"/>
            <a:ext cx="4682411" cy="389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45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8"/>
          <p:cNvSpPr txBox="1">
            <a:spLocks noGrp="1"/>
          </p:cNvSpPr>
          <p:nvPr>
            <p:ph type="title"/>
          </p:nvPr>
        </p:nvSpPr>
        <p:spPr>
          <a:xfrm>
            <a:off x="3134577" y="3045631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Veterinary hospital</a:t>
            </a:r>
            <a:endParaRPr sz="4400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074" name="Picture 2" descr="Vet Carto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01"/>
          <a:stretch/>
        </p:blipFill>
        <p:spPr bwMode="auto">
          <a:xfrm>
            <a:off x="410428" y="852755"/>
            <a:ext cx="4531728" cy="346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60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741" name="Google Shape;741;p19"/>
          <p:cNvSpPr txBox="1">
            <a:spLocks noGrp="1"/>
          </p:cNvSpPr>
          <p:nvPr>
            <p:ph type="ctrTitle" idx="4294967295"/>
          </p:nvPr>
        </p:nvSpPr>
        <p:spPr>
          <a:xfrm>
            <a:off x="4066740" y="2291325"/>
            <a:ext cx="6147600" cy="839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lt1"/>
                </a:solidFill>
              </a:rPr>
              <a:t>Restaurant</a:t>
            </a:r>
            <a:endParaRPr sz="6000" dirty="0">
              <a:solidFill>
                <a:schemeClr val="lt1"/>
              </a:solidFill>
            </a:endParaRPr>
          </a:p>
        </p:txBody>
      </p:sp>
      <p:pic>
        <p:nvPicPr>
          <p:cNvPr id="4098" name="Picture 2" descr="restaurant exterior drawing cook diners icons colored cartoon | Restaurant  exterior, Restaurant exterior design, Cool kids bedroom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26" y="1089063"/>
            <a:ext cx="5347635" cy="321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88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20"/>
          <p:cNvSpPr txBox="1">
            <a:spLocks noGrp="1"/>
          </p:cNvSpPr>
          <p:nvPr>
            <p:ph type="title"/>
          </p:nvPr>
        </p:nvSpPr>
        <p:spPr>
          <a:xfrm>
            <a:off x="3278416" y="2973712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Police Station</a:t>
            </a:r>
            <a:endParaRPr sz="4400" dirty="0"/>
          </a:p>
        </p:txBody>
      </p:sp>
      <p:sp>
        <p:nvSpPr>
          <p:cNvPr id="749" name="Google Shape;749;p2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5122" name="Picture 2" descr="Building Of Police Station And Cartoon Character Of Policeman... Royalty  Free Cliparts, Vectors, And Stock Illustration. Image 94339947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77" y="308326"/>
            <a:ext cx="4912511" cy="457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46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21"/>
          <p:cNvSpPr txBox="1">
            <a:spLocks noGrp="1"/>
          </p:cNvSpPr>
          <p:nvPr>
            <p:ph type="title"/>
          </p:nvPr>
        </p:nvSpPr>
        <p:spPr>
          <a:xfrm>
            <a:off x="3185948" y="3127824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dirty="0" err="1"/>
              <a:t>Fire</a:t>
            </a:r>
            <a:r>
              <a:rPr lang="es-ES" sz="4800" dirty="0"/>
              <a:t> </a:t>
            </a:r>
            <a:r>
              <a:rPr lang="es-ES" sz="4800" dirty="0" err="1"/>
              <a:t>Station</a:t>
            </a:r>
            <a:endParaRPr sz="4800" dirty="0"/>
          </a:p>
        </p:txBody>
      </p:sp>
      <p:sp>
        <p:nvSpPr>
          <p:cNvPr id="758" name="Google Shape;758;p2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856" y="950727"/>
            <a:ext cx="5422162" cy="288712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80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|1.4|2.4|2.9|2.6|1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8.1"/>
</p:tagLst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55</Words>
  <Application>Microsoft Office PowerPoint</Application>
  <PresentationFormat>Presentación en pantalla (16:9)</PresentationFormat>
  <Paragraphs>27</Paragraphs>
  <Slides>15</Slides>
  <Notes>15</Notes>
  <HiddenSlides>0</HiddenSlides>
  <MMClips>15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Amatic SC</vt:lpstr>
      <vt:lpstr>Short Stack</vt:lpstr>
      <vt:lpstr>Quicksand</vt:lpstr>
      <vt:lpstr>Knight template</vt:lpstr>
      <vt:lpstr>Hello Class!</vt:lpstr>
      <vt:lpstr>How are you?</vt:lpstr>
      <vt:lpstr>Presentación de PowerPoint</vt:lpstr>
      <vt:lpstr>1. Places in the city</vt:lpstr>
      <vt:lpstr>Presentación de PowerPoint</vt:lpstr>
      <vt:lpstr>Veterinary hospital</vt:lpstr>
      <vt:lpstr>Restaurant</vt:lpstr>
      <vt:lpstr>Police Station</vt:lpstr>
      <vt:lpstr>Fire Station</vt:lpstr>
      <vt:lpstr>Zoo</vt:lpstr>
      <vt:lpstr>Draw your city.</vt:lpstr>
      <vt:lpstr>Point to…</vt:lpstr>
      <vt:lpstr>Point to…</vt:lpstr>
      <vt:lpstr>Point to…</vt:lpstr>
      <vt:lpstr>Good Bye!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Class!</dc:title>
  <dc:creator>Jose Zavando M</dc:creator>
  <cp:lastModifiedBy>UTP</cp:lastModifiedBy>
  <cp:revision>6</cp:revision>
  <dcterms:modified xsi:type="dcterms:W3CDTF">2020-10-08T13:05:19Z</dcterms:modified>
</cp:coreProperties>
</file>